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2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0" r:id="rId3"/>
    <p:sldId id="291" r:id="rId4"/>
    <p:sldId id="294" r:id="rId5"/>
    <p:sldId id="300" r:id="rId6"/>
    <p:sldId id="295" r:id="rId7"/>
    <p:sldId id="296" r:id="rId8"/>
    <p:sldId id="297" r:id="rId9"/>
    <p:sldId id="298" r:id="rId10"/>
    <p:sldId id="299" r:id="rId11"/>
    <p:sldId id="301" r:id="rId12"/>
    <p:sldId id="259" r:id="rId13"/>
    <p:sldId id="257" r:id="rId14"/>
    <p:sldId id="272" r:id="rId15"/>
    <p:sldId id="276" r:id="rId16"/>
    <p:sldId id="302" r:id="rId17"/>
    <p:sldId id="282" r:id="rId18"/>
    <p:sldId id="280" r:id="rId19"/>
    <p:sldId id="303" r:id="rId20"/>
    <p:sldId id="289" r:id="rId21"/>
    <p:sldId id="279" r:id="rId22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0000"/>
    <a:srgbClr val="F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6B77CB-655C-4881-BD62-77755325CCA8}" type="doc">
      <dgm:prSet loTypeId="urn:microsoft.com/office/officeart/2005/8/layout/orgChart1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49471996-7080-47F2-A7BB-285F2F6088A2}">
      <dgm:prSet phldrT="[Text]"/>
      <dgm:spPr/>
      <dgm:t>
        <a:bodyPr/>
        <a:lstStyle/>
        <a:p>
          <a:r>
            <a:rPr lang="en-US" dirty="0" smtClean="0"/>
            <a:t>Head of Organization</a:t>
          </a:r>
          <a:endParaRPr lang="en-US" dirty="0"/>
        </a:p>
      </dgm:t>
    </dgm:pt>
    <dgm:pt modelId="{6C9276CB-A60F-4504-A5E9-FC669CA1ED24}" type="parTrans" cxnId="{79F3D178-8106-42D1-B5EF-02FD44808917}">
      <dgm:prSet/>
      <dgm:spPr/>
      <dgm:t>
        <a:bodyPr/>
        <a:lstStyle/>
        <a:p>
          <a:endParaRPr lang="en-US"/>
        </a:p>
      </dgm:t>
    </dgm:pt>
    <dgm:pt modelId="{4121A9B3-872F-4951-A389-F2DB381E963D}" type="sibTrans" cxnId="{79F3D178-8106-42D1-B5EF-02FD44808917}">
      <dgm:prSet/>
      <dgm:spPr/>
      <dgm:t>
        <a:bodyPr/>
        <a:lstStyle/>
        <a:p>
          <a:endParaRPr lang="en-US"/>
        </a:p>
      </dgm:t>
    </dgm:pt>
    <dgm:pt modelId="{9C5C13E6-D30C-4E15-B951-C048162493F8}" type="asst">
      <dgm:prSet phldrT="[Text]"/>
      <dgm:spPr/>
      <dgm:t>
        <a:bodyPr/>
        <a:lstStyle/>
        <a:p>
          <a:r>
            <a:rPr lang="en-US" dirty="0" smtClean="0"/>
            <a:t>Deputy Head</a:t>
          </a:r>
          <a:endParaRPr lang="en-US" dirty="0"/>
        </a:p>
      </dgm:t>
    </dgm:pt>
    <dgm:pt modelId="{09F4339F-1D71-43DD-AE67-C137DA16A4FA}" type="parTrans" cxnId="{23E0B57D-CC23-4964-BED9-2591073315E9}">
      <dgm:prSet/>
      <dgm:spPr/>
      <dgm:t>
        <a:bodyPr/>
        <a:lstStyle/>
        <a:p>
          <a:endParaRPr lang="en-US"/>
        </a:p>
      </dgm:t>
    </dgm:pt>
    <dgm:pt modelId="{3DE1A8F9-D27B-4C83-AF6E-4448A1B3EEC4}" type="sibTrans" cxnId="{23E0B57D-CC23-4964-BED9-2591073315E9}">
      <dgm:prSet/>
      <dgm:spPr/>
      <dgm:t>
        <a:bodyPr/>
        <a:lstStyle/>
        <a:p>
          <a:endParaRPr lang="en-US"/>
        </a:p>
      </dgm:t>
    </dgm:pt>
    <dgm:pt modelId="{1A4CAD78-047A-47FA-8E77-98F5D988242B}">
      <dgm:prSet phldrT="[Text]"/>
      <dgm:spPr/>
      <dgm:t>
        <a:bodyPr/>
        <a:lstStyle/>
        <a:p>
          <a:r>
            <a:rPr lang="en-US" dirty="0" smtClean="0"/>
            <a:t>Administrative Department</a:t>
          </a:r>
          <a:endParaRPr lang="en-US" dirty="0"/>
        </a:p>
      </dgm:t>
    </dgm:pt>
    <dgm:pt modelId="{4B9943A6-DD19-4604-90F7-C8E6B980DCE6}" type="parTrans" cxnId="{ED59265B-A0FB-4F30-B6F1-3D1DE2EB0B49}">
      <dgm:prSet/>
      <dgm:spPr/>
      <dgm:t>
        <a:bodyPr/>
        <a:lstStyle/>
        <a:p>
          <a:endParaRPr lang="en-US"/>
        </a:p>
      </dgm:t>
    </dgm:pt>
    <dgm:pt modelId="{79A0E8D3-B155-48B1-AC90-712362E82FF7}" type="sibTrans" cxnId="{ED59265B-A0FB-4F30-B6F1-3D1DE2EB0B49}">
      <dgm:prSet/>
      <dgm:spPr/>
      <dgm:t>
        <a:bodyPr/>
        <a:lstStyle/>
        <a:p>
          <a:endParaRPr lang="en-US"/>
        </a:p>
      </dgm:t>
    </dgm:pt>
    <dgm:pt modelId="{52B37C37-6FD1-4221-BD08-05D5B8DBB658}">
      <dgm:prSet phldrT="[Text]"/>
      <dgm:spPr/>
      <dgm:t>
        <a:bodyPr/>
        <a:lstStyle/>
        <a:p>
          <a:r>
            <a:rPr lang="en-US" dirty="0" smtClean="0"/>
            <a:t>Research and Systems Analysis Department</a:t>
          </a:r>
          <a:endParaRPr lang="en-US" dirty="0"/>
        </a:p>
      </dgm:t>
    </dgm:pt>
    <dgm:pt modelId="{061D83A2-1981-4635-A938-87772A7306AB}" type="parTrans" cxnId="{2360D8ED-D578-4B83-91C9-1B061524A52A}">
      <dgm:prSet/>
      <dgm:spPr/>
      <dgm:t>
        <a:bodyPr/>
        <a:lstStyle/>
        <a:p>
          <a:endParaRPr lang="en-US"/>
        </a:p>
      </dgm:t>
    </dgm:pt>
    <dgm:pt modelId="{DBB60B19-7315-4390-A616-0BD88D8B3E0F}" type="sibTrans" cxnId="{2360D8ED-D578-4B83-91C9-1B061524A52A}">
      <dgm:prSet/>
      <dgm:spPr/>
      <dgm:t>
        <a:bodyPr/>
        <a:lstStyle/>
        <a:p>
          <a:endParaRPr lang="en-US"/>
        </a:p>
      </dgm:t>
    </dgm:pt>
    <dgm:pt modelId="{0D134126-D98A-4A86-9212-5054A800EF07}">
      <dgm:prSet phldrT="[Text]"/>
      <dgm:spPr/>
      <dgm:t>
        <a:bodyPr/>
        <a:lstStyle/>
        <a:p>
          <a:r>
            <a:rPr lang="en-US" dirty="0" smtClean="0"/>
            <a:t>Software Applications Development Department</a:t>
          </a:r>
          <a:endParaRPr lang="en-US" dirty="0"/>
        </a:p>
      </dgm:t>
    </dgm:pt>
    <dgm:pt modelId="{5E804119-5815-4D12-8262-D9466CCF2AF1}" type="parTrans" cxnId="{9B7533B9-6A47-420C-8E44-7E474D7B5A88}">
      <dgm:prSet/>
      <dgm:spPr/>
      <dgm:t>
        <a:bodyPr/>
        <a:lstStyle/>
        <a:p>
          <a:endParaRPr lang="en-US"/>
        </a:p>
      </dgm:t>
    </dgm:pt>
    <dgm:pt modelId="{77346E96-7803-4A66-BCA4-015943C5F343}" type="sibTrans" cxnId="{9B7533B9-6A47-420C-8E44-7E474D7B5A88}">
      <dgm:prSet/>
      <dgm:spPr/>
      <dgm:t>
        <a:bodyPr/>
        <a:lstStyle/>
        <a:p>
          <a:endParaRPr lang="en-US"/>
        </a:p>
      </dgm:t>
    </dgm:pt>
    <dgm:pt modelId="{5F3CB08B-5F8E-4819-B2A5-B0C67AA3AED2}" type="asst">
      <dgm:prSet phldrT="[Text]"/>
      <dgm:spPr/>
      <dgm:t>
        <a:bodyPr/>
        <a:lstStyle/>
        <a:p>
          <a:r>
            <a:rPr lang="en-US" dirty="0" smtClean="0"/>
            <a:t>Information Security Manager</a:t>
          </a:r>
          <a:endParaRPr lang="en-US" dirty="0"/>
        </a:p>
      </dgm:t>
    </dgm:pt>
    <dgm:pt modelId="{7DC5F253-58B6-4AEF-9135-36651485B258}" type="parTrans" cxnId="{60A13C74-5675-4504-9A41-562D9AFF1186}">
      <dgm:prSet/>
      <dgm:spPr/>
      <dgm:t>
        <a:bodyPr/>
        <a:lstStyle/>
        <a:p>
          <a:endParaRPr lang="en-US"/>
        </a:p>
      </dgm:t>
    </dgm:pt>
    <dgm:pt modelId="{0731EA06-7785-4FD8-BB1D-F63E53072EC8}" type="sibTrans" cxnId="{60A13C74-5675-4504-9A41-562D9AFF1186}">
      <dgm:prSet/>
      <dgm:spPr/>
      <dgm:t>
        <a:bodyPr/>
        <a:lstStyle/>
        <a:p>
          <a:endParaRPr lang="en-US"/>
        </a:p>
      </dgm:t>
    </dgm:pt>
    <dgm:pt modelId="{FFE7A23C-9E14-4DED-BB5B-B0A67EF9A336}">
      <dgm:prSet/>
      <dgm:spPr/>
      <dgm:t>
        <a:bodyPr/>
        <a:lstStyle/>
        <a:p>
          <a:r>
            <a:rPr lang="en-US" dirty="0" smtClean="0"/>
            <a:t>Systems Administration Department</a:t>
          </a:r>
          <a:endParaRPr lang="en-US" dirty="0"/>
        </a:p>
      </dgm:t>
    </dgm:pt>
    <dgm:pt modelId="{12CF165D-2813-4F33-BA28-14DB0E5FB67A}" type="parTrans" cxnId="{A6505FE4-3557-48D9-BA29-975BFD380ADF}">
      <dgm:prSet/>
      <dgm:spPr/>
      <dgm:t>
        <a:bodyPr/>
        <a:lstStyle/>
        <a:p>
          <a:endParaRPr lang="en-US"/>
        </a:p>
      </dgm:t>
    </dgm:pt>
    <dgm:pt modelId="{0BEBDEFC-1115-47A5-B9FF-64EEF1F1BDDE}" type="sibTrans" cxnId="{A6505FE4-3557-48D9-BA29-975BFD380ADF}">
      <dgm:prSet/>
      <dgm:spPr/>
      <dgm:t>
        <a:bodyPr/>
        <a:lstStyle/>
        <a:p>
          <a:endParaRPr lang="en-US"/>
        </a:p>
      </dgm:t>
    </dgm:pt>
    <dgm:pt modelId="{8D36DE38-3E35-4643-8AEA-F7ADE4ABA77C}">
      <dgm:prSet/>
      <dgm:spPr/>
      <dgm:t>
        <a:bodyPr/>
        <a:lstStyle/>
        <a:p>
          <a:r>
            <a:rPr lang="en-US" dirty="0" smtClean="0"/>
            <a:t>Operations Department</a:t>
          </a:r>
          <a:endParaRPr lang="en-US" dirty="0"/>
        </a:p>
      </dgm:t>
    </dgm:pt>
    <dgm:pt modelId="{95864E9A-AD5A-456E-AF43-E8E5A8AAFA4F}" type="parTrans" cxnId="{5BB0A0A7-E3A8-401F-961C-D40DF6F48C77}">
      <dgm:prSet/>
      <dgm:spPr/>
      <dgm:t>
        <a:bodyPr/>
        <a:lstStyle/>
        <a:p>
          <a:endParaRPr lang="en-US"/>
        </a:p>
      </dgm:t>
    </dgm:pt>
    <dgm:pt modelId="{406DDFB8-2593-42AE-AA79-CB05854CBE70}" type="sibTrans" cxnId="{5BB0A0A7-E3A8-401F-961C-D40DF6F48C77}">
      <dgm:prSet/>
      <dgm:spPr/>
      <dgm:t>
        <a:bodyPr/>
        <a:lstStyle/>
        <a:p>
          <a:endParaRPr lang="en-US"/>
        </a:p>
      </dgm:t>
    </dgm:pt>
    <dgm:pt modelId="{DE849F53-3305-46C5-8B74-0DE8ED981922}">
      <dgm:prSet/>
      <dgm:spPr/>
      <dgm:t>
        <a:bodyPr/>
        <a:lstStyle/>
        <a:p>
          <a:r>
            <a:rPr lang="en-US" dirty="0" smtClean="0"/>
            <a:t>Web Resources Management Department</a:t>
          </a:r>
          <a:endParaRPr lang="en-US" dirty="0"/>
        </a:p>
      </dgm:t>
    </dgm:pt>
    <dgm:pt modelId="{128E91EB-373D-4ACE-93C3-335563C9B058}" type="parTrans" cxnId="{68624C31-182F-4E63-8994-E8FF90874B08}">
      <dgm:prSet/>
      <dgm:spPr/>
      <dgm:t>
        <a:bodyPr/>
        <a:lstStyle/>
        <a:p>
          <a:endParaRPr lang="en-US"/>
        </a:p>
      </dgm:t>
    </dgm:pt>
    <dgm:pt modelId="{0EFF34E5-C81E-452D-A157-7E2031537CFD}" type="sibTrans" cxnId="{68624C31-182F-4E63-8994-E8FF90874B08}">
      <dgm:prSet/>
      <dgm:spPr/>
      <dgm:t>
        <a:bodyPr/>
        <a:lstStyle/>
        <a:p>
          <a:endParaRPr lang="en-US"/>
        </a:p>
      </dgm:t>
    </dgm:pt>
    <dgm:pt modelId="{EA4B176E-6DB1-4B60-8E9C-993626F3E577}" type="pres">
      <dgm:prSet presAssocID="{826B77CB-655C-4881-BD62-77755325CC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D8DE725-5BC3-4E03-A8F0-8B73C8D718AD}" type="pres">
      <dgm:prSet presAssocID="{49471996-7080-47F2-A7BB-285F2F6088A2}" presName="hierRoot1" presStyleCnt="0">
        <dgm:presLayoutVars>
          <dgm:hierBranch val="init"/>
        </dgm:presLayoutVars>
      </dgm:prSet>
      <dgm:spPr/>
    </dgm:pt>
    <dgm:pt modelId="{5AE08A99-5399-4AE4-B4A3-C4E6799EBEFA}" type="pres">
      <dgm:prSet presAssocID="{49471996-7080-47F2-A7BB-285F2F6088A2}" presName="rootComposite1" presStyleCnt="0"/>
      <dgm:spPr/>
    </dgm:pt>
    <dgm:pt modelId="{6E56CF61-BB99-4B4B-95AD-B7D102E62F91}" type="pres">
      <dgm:prSet presAssocID="{49471996-7080-47F2-A7BB-285F2F6088A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EC88AFA-A164-427A-AEBB-112C5A91BDBB}" type="pres">
      <dgm:prSet presAssocID="{49471996-7080-47F2-A7BB-285F2F6088A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1ABA931-EDC7-4688-A1D3-4EFD8CA570A6}" type="pres">
      <dgm:prSet presAssocID="{49471996-7080-47F2-A7BB-285F2F6088A2}" presName="hierChild2" presStyleCnt="0"/>
      <dgm:spPr/>
    </dgm:pt>
    <dgm:pt modelId="{83566024-2A80-454B-8957-4567CB7C62BF}" type="pres">
      <dgm:prSet presAssocID="{4B9943A6-DD19-4604-90F7-C8E6B980DCE6}" presName="Name37" presStyleLbl="parChTrans1D2" presStyleIdx="0" presStyleCnt="8"/>
      <dgm:spPr/>
      <dgm:t>
        <a:bodyPr/>
        <a:lstStyle/>
        <a:p>
          <a:endParaRPr lang="en-US"/>
        </a:p>
      </dgm:t>
    </dgm:pt>
    <dgm:pt modelId="{79271366-DA13-42F0-8057-051E1115C08A}" type="pres">
      <dgm:prSet presAssocID="{1A4CAD78-047A-47FA-8E77-98F5D988242B}" presName="hierRoot2" presStyleCnt="0">
        <dgm:presLayoutVars>
          <dgm:hierBranch val="init"/>
        </dgm:presLayoutVars>
      </dgm:prSet>
      <dgm:spPr/>
    </dgm:pt>
    <dgm:pt modelId="{F77A3787-44D1-439F-A489-A13AEF441E6E}" type="pres">
      <dgm:prSet presAssocID="{1A4CAD78-047A-47FA-8E77-98F5D988242B}" presName="rootComposite" presStyleCnt="0"/>
      <dgm:spPr/>
    </dgm:pt>
    <dgm:pt modelId="{6EE40141-987A-4D71-9912-5B856C1B3FD0}" type="pres">
      <dgm:prSet presAssocID="{1A4CAD78-047A-47FA-8E77-98F5D988242B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D723CB-B2CC-48B3-9A2D-ED497701A987}" type="pres">
      <dgm:prSet presAssocID="{1A4CAD78-047A-47FA-8E77-98F5D988242B}" presName="rootConnector" presStyleLbl="node2" presStyleIdx="0" presStyleCnt="6"/>
      <dgm:spPr/>
      <dgm:t>
        <a:bodyPr/>
        <a:lstStyle/>
        <a:p>
          <a:endParaRPr lang="en-US"/>
        </a:p>
      </dgm:t>
    </dgm:pt>
    <dgm:pt modelId="{7761615E-8FEF-4AA2-8F36-19E30035AB14}" type="pres">
      <dgm:prSet presAssocID="{1A4CAD78-047A-47FA-8E77-98F5D988242B}" presName="hierChild4" presStyleCnt="0"/>
      <dgm:spPr/>
    </dgm:pt>
    <dgm:pt modelId="{F1712EE4-3D23-4F63-B54A-1578E717E97C}" type="pres">
      <dgm:prSet presAssocID="{1A4CAD78-047A-47FA-8E77-98F5D988242B}" presName="hierChild5" presStyleCnt="0"/>
      <dgm:spPr/>
    </dgm:pt>
    <dgm:pt modelId="{FEA7E80F-9ECE-446B-94CC-7E0E8EC6FD6D}" type="pres">
      <dgm:prSet presAssocID="{061D83A2-1981-4635-A938-87772A7306AB}" presName="Name37" presStyleLbl="parChTrans1D2" presStyleIdx="1" presStyleCnt="8"/>
      <dgm:spPr/>
      <dgm:t>
        <a:bodyPr/>
        <a:lstStyle/>
        <a:p>
          <a:endParaRPr lang="en-US"/>
        </a:p>
      </dgm:t>
    </dgm:pt>
    <dgm:pt modelId="{8B5A8CDA-4493-417C-81D4-338DC308DAD5}" type="pres">
      <dgm:prSet presAssocID="{52B37C37-6FD1-4221-BD08-05D5B8DBB658}" presName="hierRoot2" presStyleCnt="0">
        <dgm:presLayoutVars>
          <dgm:hierBranch val="init"/>
        </dgm:presLayoutVars>
      </dgm:prSet>
      <dgm:spPr/>
    </dgm:pt>
    <dgm:pt modelId="{0AFB2A54-83C2-48B5-B1E0-0332A9339A8E}" type="pres">
      <dgm:prSet presAssocID="{52B37C37-6FD1-4221-BD08-05D5B8DBB658}" presName="rootComposite" presStyleCnt="0"/>
      <dgm:spPr/>
    </dgm:pt>
    <dgm:pt modelId="{2FEB1D01-F29F-4A31-BFF1-884478434656}" type="pres">
      <dgm:prSet presAssocID="{52B37C37-6FD1-4221-BD08-05D5B8DBB658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9E62FF-6A4D-4736-A2E4-1D69F039E3A3}" type="pres">
      <dgm:prSet presAssocID="{52B37C37-6FD1-4221-BD08-05D5B8DBB658}" presName="rootConnector" presStyleLbl="node2" presStyleIdx="1" presStyleCnt="6"/>
      <dgm:spPr/>
      <dgm:t>
        <a:bodyPr/>
        <a:lstStyle/>
        <a:p>
          <a:endParaRPr lang="en-US"/>
        </a:p>
      </dgm:t>
    </dgm:pt>
    <dgm:pt modelId="{C3648B63-F5CD-41E8-B57D-0E8594BE7827}" type="pres">
      <dgm:prSet presAssocID="{52B37C37-6FD1-4221-BD08-05D5B8DBB658}" presName="hierChild4" presStyleCnt="0"/>
      <dgm:spPr/>
    </dgm:pt>
    <dgm:pt modelId="{1BF7110E-7DA6-4C9D-A4E8-804B87335651}" type="pres">
      <dgm:prSet presAssocID="{52B37C37-6FD1-4221-BD08-05D5B8DBB658}" presName="hierChild5" presStyleCnt="0"/>
      <dgm:spPr/>
    </dgm:pt>
    <dgm:pt modelId="{79327BFD-9632-4CCA-9A41-54A16A6D92AE}" type="pres">
      <dgm:prSet presAssocID="{5E804119-5815-4D12-8262-D9466CCF2AF1}" presName="Name37" presStyleLbl="parChTrans1D2" presStyleIdx="2" presStyleCnt="8"/>
      <dgm:spPr/>
      <dgm:t>
        <a:bodyPr/>
        <a:lstStyle/>
        <a:p>
          <a:endParaRPr lang="en-US"/>
        </a:p>
      </dgm:t>
    </dgm:pt>
    <dgm:pt modelId="{147390AF-79A2-4976-98A5-029F93C753F0}" type="pres">
      <dgm:prSet presAssocID="{0D134126-D98A-4A86-9212-5054A800EF07}" presName="hierRoot2" presStyleCnt="0">
        <dgm:presLayoutVars>
          <dgm:hierBranch val="init"/>
        </dgm:presLayoutVars>
      </dgm:prSet>
      <dgm:spPr/>
    </dgm:pt>
    <dgm:pt modelId="{68679603-4C1A-45DE-82E7-0E1165BB192F}" type="pres">
      <dgm:prSet presAssocID="{0D134126-D98A-4A86-9212-5054A800EF07}" presName="rootComposite" presStyleCnt="0"/>
      <dgm:spPr/>
    </dgm:pt>
    <dgm:pt modelId="{99C1577C-682C-469C-8631-2F0215648029}" type="pres">
      <dgm:prSet presAssocID="{0D134126-D98A-4A86-9212-5054A800EF07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0D79F4-D1B0-46B0-B3AE-D4CA61378006}" type="pres">
      <dgm:prSet presAssocID="{0D134126-D98A-4A86-9212-5054A800EF07}" presName="rootConnector" presStyleLbl="node2" presStyleIdx="2" presStyleCnt="6"/>
      <dgm:spPr/>
      <dgm:t>
        <a:bodyPr/>
        <a:lstStyle/>
        <a:p>
          <a:endParaRPr lang="en-US"/>
        </a:p>
      </dgm:t>
    </dgm:pt>
    <dgm:pt modelId="{BF24A426-D4BA-43B3-B0D7-24E5396EF2FE}" type="pres">
      <dgm:prSet presAssocID="{0D134126-D98A-4A86-9212-5054A800EF07}" presName="hierChild4" presStyleCnt="0"/>
      <dgm:spPr/>
    </dgm:pt>
    <dgm:pt modelId="{F85B8CAF-4635-48E0-95AF-EF96F66F1B31}" type="pres">
      <dgm:prSet presAssocID="{0D134126-D98A-4A86-9212-5054A800EF07}" presName="hierChild5" presStyleCnt="0"/>
      <dgm:spPr/>
    </dgm:pt>
    <dgm:pt modelId="{0A92E512-93B9-478E-B845-B8FB293AFF48}" type="pres">
      <dgm:prSet presAssocID="{12CF165D-2813-4F33-BA28-14DB0E5FB67A}" presName="Name37" presStyleLbl="parChTrans1D2" presStyleIdx="3" presStyleCnt="8"/>
      <dgm:spPr/>
      <dgm:t>
        <a:bodyPr/>
        <a:lstStyle/>
        <a:p>
          <a:endParaRPr lang="en-US"/>
        </a:p>
      </dgm:t>
    </dgm:pt>
    <dgm:pt modelId="{2A897730-99B3-4BEB-9A86-9495AB86FA7B}" type="pres">
      <dgm:prSet presAssocID="{FFE7A23C-9E14-4DED-BB5B-B0A67EF9A336}" presName="hierRoot2" presStyleCnt="0">
        <dgm:presLayoutVars>
          <dgm:hierBranch val="init"/>
        </dgm:presLayoutVars>
      </dgm:prSet>
      <dgm:spPr/>
    </dgm:pt>
    <dgm:pt modelId="{05E15E8F-2B58-4A83-B581-877FC334754F}" type="pres">
      <dgm:prSet presAssocID="{FFE7A23C-9E14-4DED-BB5B-B0A67EF9A336}" presName="rootComposite" presStyleCnt="0"/>
      <dgm:spPr/>
    </dgm:pt>
    <dgm:pt modelId="{ED3EB5D4-441E-4904-9AC8-631716D4FB26}" type="pres">
      <dgm:prSet presAssocID="{FFE7A23C-9E14-4DED-BB5B-B0A67EF9A336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46D7A5-27BE-4D00-95F4-D4BDB4998088}" type="pres">
      <dgm:prSet presAssocID="{FFE7A23C-9E14-4DED-BB5B-B0A67EF9A336}" presName="rootConnector" presStyleLbl="node2" presStyleIdx="3" presStyleCnt="6"/>
      <dgm:spPr/>
      <dgm:t>
        <a:bodyPr/>
        <a:lstStyle/>
        <a:p>
          <a:endParaRPr lang="en-US"/>
        </a:p>
      </dgm:t>
    </dgm:pt>
    <dgm:pt modelId="{27614512-25F1-43EA-A69E-19AFCD207B87}" type="pres">
      <dgm:prSet presAssocID="{FFE7A23C-9E14-4DED-BB5B-B0A67EF9A336}" presName="hierChild4" presStyleCnt="0"/>
      <dgm:spPr/>
    </dgm:pt>
    <dgm:pt modelId="{208CB5D0-180F-4B85-AB3C-93579B206401}" type="pres">
      <dgm:prSet presAssocID="{FFE7A23C-9E14-4DED-BB5B-B0A67EF9A336}" presName="hierChild5" presStyleCnt="0"/>
      <dgm:spPr/>
    </dgm:pt>
    <dgm:pt modelId="{B47F8812-E597-4621-9AB8-BD2826B33E15}" type="pres">
      <dgm:prSet presAssocID="{95864E9A-AD5A-456E-AF43-E8E5A8AAFA4F}" presName="Name37" presStyleLbl="parChTrans1D2" presStyleIdx="4" presStyleCnt="8"/>
      <dgm:spPr/>
      <dgm:t>
        <a:bodyPr/>
        <a:lstStyle/>
        <a:p>
          <a:endParaRPr lang="en-US"/>
        </a:p>
      </dgm:t>
    </dgm:pt>
    <dgm:pt modelId="{F2B660E3-9E39-47F8-85BD-455DF0EF8052}" type="pres">
      <dgm:prSet presAssocID="{8D36DE38-3E35-4643-8AEA-F7ADE4ABA77C}" presName="hierRoot2" presStyleCnt="0">
        <dgm:presLayoutVars>
          <dgm:hierBranch val="init"/>
        </dgm:presLayoutVars>
      </dgm:prSet>
      <dgm:spPr/>
    </dgm:pt>
    <dgm:pt modelId="{F173ED4F-C12B-4CEC-8066-EB785458BF0B}" type="pres">
      <dgm:prSet presAssocID="{8D36DE38-3E35-4643-8AEA-F7ADE4ABA77C}" presName="rootComposite" presStyleCnt="0"/>
      <dgm:spPr/>
    </dgm:pt>
    <dgm:pt modelId="{4A0DE771-ECFB-4266-841A-493E5C58FC5F}" type="pres">
      <dgm:prSet presAssocID="{8D36DE38-3E35-4643-8AEA-F7ADE4ABA77C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08297D-E959-4E52-A434-74DD9D0189A2}" type="pres">
      <dgm:prSet presAssocID="{8D36DE38-3E35-4643-8AEA-F7ADE4ABA77C}" presName="rootConnector" presStyleLbl="node2" presStyleIdx="4" presStyleCnt="6"/>
      <dgm:spPr/>
      <dgm:t>
        <a:bodyPr/>
        <a:lstStyle/>
        <a:p>
          <a:endParaRPr lang="en-US"/>
        </a:p>
      </dgm:t>
    </dgm:pt>
    <dgm:pt modelId="{E81F80D4-8B1E-43C4-B2BB-5720AED78010}" type="pres">
      <dgm:prSet presAssocID="{8D36DE38-3E35-4643-8AEA-F7ADE4ABA77C}" presName="hierChild4" presStyleCnt="0"/>
      <dgm:spPr/>
    </dgm:pt>
    <dgm:pt modelId="{72EBCFC3-FE65-4489-A646-7B19C48E89D4}" type="pres">
      <dgm:prSet presAssocID="{8D36DE38-3E35-4643-8AEA-F7ADE4ABA77C}" presName="hierChild5" presStyleCnt="0"/>
      <dgm:spPr/>
    </dgm:pt>
    <dgm:pt modelId="{3549528A-3C24-4FED-A0E2-F82BB580E01F}" type="pres">
      <dgm:prSet presAssocID="{128E91EB-373D-4ACE-93C3-335563C9B058}" presName="Name37" presStyleLbl="parChTrans1D2" presStyleIdx="5" presStyleCnt="8"/>
      <dgm:spPr/>
      <dgm:t>
        <a:bodyPr/>
        <a:lstStyle/>
        <a:p>
          <a:endParaRPr lang="en-US"/>
        </a:p>
      </dgm:t>
    </dgm:pt>
    <dgm:pt modelId="{C02B6EE6-502B-4921-8EC1-D26BC88A7F06}" type="pres">
      <dgm:prSet presAssocID="{DE849F53-3305-46C5-8B74-0DE8ED981922}" presName="hierRoot2" presStyleCnt="0">
        <dgm:presLayoutVars>
          <dgm:hierBranch val="init"/>
        </dgm:presLayoutVars>
      </dgm:prSet>
      <dgm:spPr/>
    </dgm:pt>
    <dgm:pt modelId="{A59794CF-3821-41F4-9565-58649DFDAE9D}" type="pres">
      <dgm:prSet presAssocID="{DE849F53-3305-46C5-8B74-0DE8ED981922}" presName="rootComposite" presStyleCnt="0"/>
      <dgm:spPr/>
    </dgm:pt>
    <dgm:pt modelId="{360392B4-B489-4676-8476-1DC46F8C2C73}" type="pres">
      <dgm:prSet presAssocID="{DE849F53-3305-46C5-8B74-0DE8ED98192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31DDF96-3A2A-46F7-80C9-7CF603B96775}" type="pres">
      <dgm:prSet presAssocID="{DE849F53-3305-46C5-8B74-0DE8ED981922}" presName="rootConnector" presStyleLbl="node2" presStyleIdx="5" presStyleCnt="6"/>
      <dgm:spPr/>
      <dgm:t>
        <a:bodyPr/>
        <a:lstStyle/>
        <a:p>
          <a:endParaRPr lang="en-US"/>
        </a:p>
      </dgm:t>
    </dgm:pt>
    <dgm:pt modelId="{272F9A46-F756-49C8-84EC-76327789A4CE}" type="pres">
      <dgm:prSet presAssocID="{DE849F53-3305-46C5-8B74-0DE8ED981922}" presName="hierChild4" presStyleCnt="0"/>
      <dgm:spPr/>
    </dgm:pt>
    <dgm:pt modelId="{3FEE4D8A-12B9-47D0-B74D-F52D90569376}" type="pres">
      <dgm:prSet presAssocID="{DE849F53-3305-46C5-8B74-0DE8ED981922}" presName="hierChild5" presStyleCnt="0"/>
      <dgm:spPr/>
    </dgm:pt>
    <dgm:pt modelId="{7A8D0AE7-6426-4CF7-8CD7-0AEE2EE24E24}" type="pres">
      <dgm:prSet presAssocID="{49471996-7080-47F2-A7BB-285F2F6088A2}" presName="hierChild3" presStyleCnt="0"/>
      <dgm:spPr/>
    </dgm:pt>
    <dgm:pt modelId="{AB65B393-15D9-403F-99B5-D5B7910D6858}" type="pres">
      <dgm:prSet presAssocID="{09F4339F-1D71-43DD-AE67-C137DA16A4FA}" presName="Name111" presStyleLbl="parChTrans1D2" presStyleIdx="6" presStyleCnt="8"/>
      <dgm:spPr/>
      <dgm:t>
        <a:bodyPr/>
        <a:lstStyle/>
        <a:p>
          <a:endParaRPr lang="en-US"/>
        </a:p>
      </dgm:t>
    </dgm:pt>
    <dgm:pt modelId="{BC33C7B3-E9EF-4D78-A3FE-C8AF08792B6E}" type="pres">
      <dgm:prSet presAssocID="{9C5C13E6-D30C-4E15-B951-C048162493F8}" presName="hierRoot3" presStyleCnt="0">
        <dgm:presLayoutVars>
          <dgm:hierBranch val="init"/>
        </dgm:presLayoutVars>
      </dgm:prSet>
      <dgm:spPr/>
    </dgm:pt>
    <dgm:pt modelId="{885ED529-3966-404B-94DE-DD30D846542F}" type="pres">
      <dgm:prSet presAssocID="{9C5C13E6-D30C-4E15-B951-C048162493F8}" presName="rootComposite3" presStyleCnt="0"/>
      <dgm:spPr/>
    </dgm:pt>
    <dgm:pt modelId="{8BF48BB6-21EE-4FD1-9BF9-8F3B118175F9}" type="pres">
      <dgm:prSet presAssocID="{9C5C13E6-D30C-4E15-B951-C048162493F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63035D-114F-4EA6-87D9-31D8ACBE7639}" type="pres">
      <dgm:prSet presAssocID="{9C5C13E6-D30C-4E15-B951-C048162493F8}" presName="rootConnector3" presStyleLbl="asst1" presStyleIdx="0" presStyleCnt="2"/>
      <dgm:spPr/>
      <dgm:t>
        <a:bodyPr/>
        <a:lstStyle/>
        <a:p>
          <a:endParaRPr lang="en-US"/>
        </a:p>
      </dgm:t>
    </dgm:pt>
    <dgm:pt modelId="{13C3766B-DCE7-4A44-ABAE-600F9C35D37E}" type="pres">
      <dgm:prSet presAssocID="{9C5C13E6-D30C-4E15-B951-C048162493F8}" presName="hierChild6" presStyleCnt="0"/>
      <dgm:spPr/>
    </dgm:pt>
    <dgm:pt modelId="{CCAFE101-F24B-411E-B15D-B4BED0BAB2C6}" type="pres">
      <dgm:prSet presAssocID="{9C5C13E6-D30C-4E15-B951-C048162493F8}" presName="hierChild7" presStyleCnt="0"/>
      <dgm:spPr/>
    </dgm:pt>
    <dgm:pt modelId="{BD32868C-DB6A-4144-83BC-AFA26FD204D7}" type="pres">
      <dgm:prSet presAssocID="{7DC5F253-58B6-4AEF-9135-36651485B258}" presName="Name111" presStyleLbl="parChTrans1D2" presStyleIdx="7" presStyleCnt="8"/>
      <dgm:spPr/>
      <dgm:t>
        <a:bodyPr/>
        <a:lstStyle/>
        <a:p>
          <a:endParaRPr lang="en-US"/>
        </a:p>
      </dgm:t>
    </dgm:pt>
    <dgm:pt modelId="{9DB282FA-E146-4D06-9E24-32A3690BBC1B}" type="pres">
      <dgm:prSet presAssocID="{5F3CB08B-5F8E-4819-B2A5-B0C67AA3AED2}" presName="hierRoot3" presStyleCnt="0">
        <dgm:presLayoutVars>
          <dgm:hierBranch val="init"/>
        </dgm:presLayoutVars>
      </dgm:prSet>
      <dgm:spPr/>
    </dgm:pt>
    <dgm:pt modelId="{2607FE09-B741-46CE-9E24-B9F7FC693054}" type="pres">
      <dgm:prSet presAssocID="{5F3CB08B-5F8E-4819-B2A5-B0C67AA3AED2}" presName="rootComposite3" presStyleCnt="0"/>
      <dgm:spPr/>
    </dgm:pt>
    <dgm:pt modelId="{DC62161B-C9F5-4751-9F78-B242A20C02E7}" type="pres">
      <dgm:prSet presAssocID="{5F3CB08B-5F8E-4819-B2A5-B0C67AA3AED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A39874-F88A-4096-B8CF-B99B28489810}" type="pres">
      <dgm:prSet presAssocID="{5F3CB08B-5F8E-4819-B2A5-B0C67AA3AED2}" presName="rootConnector3" presStyleLbl="asst1" presStyleIdx="1" presStyleCnt="2"/>
      <dgm:spPr/>
      <dgm:t>
        <a:bodyPr/>
        <a:lstStyle/>
        <a:p>
          <a:endParaRPr lang="en-US"/>
        </a:p>
      </dgm:t>
    </dgm:pt>
    <dgm:pt modelId="{F6B6463F-EB01-41FC-B43E-E98EF15B7C71}" type="pres">
      <dgm:prSet presAssocID="{5F3CB08B-5F8E-4819-B2A5-B0C67AA3AED2}" presName="hierChild6" presStyleCnt="0"/>
      <dgm:spPr/>
    </dgm:pt>
    <dgm:pt modelId="{9A8BC4FF-6B36-433B-ABB4-CAD8EE76254C}" type="pres">
      <dgm:prSet presAssocID="{5F3CB08B-5F8E-4819-B2A5-B0C67AA3AED2}" presName="hierChild7" presStyleCnt="0"/>
      <dgm:spPr/>
    </dgm:pt>
  </dgm:ptLst>
  <dgm:cxnLst>
    <dgm:cxn modelId="{06E24AB2-1011-4238-8629-D5C840136BC4}" type="presOf" srcId="{DE849F53-3305-46C5-8B74-0DE8ED981922}" destId="{B31DDF96-3A2A-46F7-80C9-7CF603B96775}" srcOrd="1" destOrd="0" presId="urn:microsoft.com/office/officeart/2005/8/layout/orgChart1"/>
    <dgm:cxn modelId="{79F3D178-8106-42D1-B5EF-02FD44808917}" srcId="{826B77CB-655C-4881-BD62-77755325CCA8}" destId="{49471996-7080-47F2-A7BB-285F2F6088A2}" srcOrd="0" destOrd="0" parTransId="{6C9276CB-A60F-4504-A5E9-FC669CA1ED24}" sibTransId="{4121A9B3-872F-4951-A389-F2DB381E963D}"/>
    <dgm:cxn modelId="{2360D8ED-D578-4B83-91C9-1B061524A52A}" srcId="{49471996-7080-47F2-A7BB-285F2F6088A2}" destId="{52B37C37-6FD1-4221-BD08-05D5B8DBB658}" srcOrd="3" destOrd="0" parTransId="{061D83A2-1981-4635-A938-87772A7306AB}" sibTransId="{DBB60B19-7315-4390-A616-0BD88D8B3E0F}"/>
    <dgm:cxn modelId="{D8FAF612-9EED-4A11-B1B9-1C307BCC66D9}" type="presOf" srcId="{1A4CAD78-047A-47FA-8E77-98F5D988242B}" destId="{64D723CB-B2CC-48B3-9A2D-ED497701A987}" srcOrd="1" destOrd="0" presId="urn:microsoft.com/office/officeart/2005/8/layout/orgChart1"/>
    <dgm:cxn modelId="{91ADDEEE-FAC2-4635-9AF2-2A3DAF8D1973}" type="presOf" srcId="{49471996-7080-47F2-A7BB-285F2F6088A2}" destId="{0EC88AFA-A164-427A-AEBB-112C5A91BDBB}" srcOrd="1" destOrd="0" presId="urn:microsoft.com/office/officeart/2005/8/layout/orgChart1"/>
    <dgm:cxn modelId="{6AD4C1B6-CBF1-4420-A6BC-31C994DC5890}" type="presOf" srcId="{061D83A2-1981-4635-A938-87772A7306AB}" destId="{FEA7E80F-9ECE-446B-94CC-7E0E8EC6FD6D}" srcOrd="0" destOrd="0" presId="urn:microsoft.com/office/officeart/2005/8/layout/orgChart1"/>
    <dgm:cxn modelId="{00B7E7A6-7E90-41B3-A173-52008B7AB49B}" type="presOf" srcId="{52B37C37-6FD1-4221-BD08-05D5B8DBB658}" destId="{E69E62FF-6A4D-4736-A2E4-1D69F039E3A3}" srcOrd="1" destOrd="0" presId="urn:microsoft.com/office/officeart/2005/8/layout/orgChart1"/>
    <dgm:cxn modelId="{CB3E7403-D625-459C-AB31-91D563B7F0CE}" type="presOf" srcId="{5F3CB08B-5F8E-4819-B2A5-B0C67AA3AED2}" destId="{53A39874-F88A-4096-B8CF-B99B28489810}" srcOrd="1" destOrd="0" presId="urn:microsoft.com/office/officeart/2005/8/layout/orgChart1"/>
    <dgm:cxn modelId="{83705AA6-E5C9-4692-BEC6-A6B21E28B705}" type="presOf" srcId="{0D134126-D98A-4A86-9212-5054A800EF07}" destId="{99C1577C-682C-469C-8631-2F0215648029}" srcOrd="0" destOrd="0" presId="urn:microsoft.com/office/officeart/2005/8/layout/orgChart1"/>
    <dgm:cxn modelId="{6723F2C6-B5C3-445E-9FDB-8B57B656F32D}" type="presOf" srcId="{FFE7A23C-9E14-4DED-BB5B-B0A67EF9A336}" destId="{EE46D7A5-27BE-4D00-95F4-D4BDB4998088}" srcOrd="1" destOrd="0" presId="urn:microsoft.com/office/officeart/2005/8/layout/orgChart1"/>
    <dgm:cxn modelId="{56DEAA89-124C-49B5-8A14-AB366BEA7C4C}" type="presOf" srcId="{DE849F53-3305-46C5-8B74-0DE8ED981922}" destId="{360392B4-B489-4676-8476-1DC46F8C2C73}" srcOrd="0" destOrd="0" presId="urn:microsoft.com/office/officeart/2005/8/layout/orgChart1"/>
    <dgm:cxn modelId="{41A76C6C-E7B9-44D4-B9F3-D1BF8F99583D}" type="presOf" srcId="{0D134126-D98A-4A86-9212-5054A800EF07}" destId="{E60D79F4-D1B0-46B0-B3AE-D4CA61378006}" srcOrd="1" destOrd="0" presId="urn:microsoft.com/office/officeart/2005/8/layout/orgChart1"/>
    <dgm:cxn modelId="{83223575-F861-42A7-B0CE-4B86C5F24E3D}" type="presOf" srcId="{7DC5F253-58B6-4AEF-9135-36651485B258}" destId="{BD32868C-DB6A-4144-83BC-AFA26FD204D7}" srcOrd="0" destOrd="0" presId="urn:microsoft.com/office/officeart/2005/8/layout/orgChart1"/>
    <dgm:cxn modelId="{5BB0A0A7-E3A8-401F-961C-D40DF6F48C77}" srcId="{49471996-7080-47F2-A7BB-285F2F6088A2}" destId="{8D36DE38-3E35-4643-8AEA-F7ADE4ABA77C}" srcOrd="6" destOrd="0" parTransId="{95864E9A-AD5A-456E-AF43-E8E5A8AAFA4F}" sibTransId="{406DDFB8-2593-42AE-AA79-CB05854CBE70}"/>
    <dgm:cxn modelId="{9B7533B9-6A47-420C-8E44-7E474D7B5A88}" srcId="{49471996-7080-47F2-A7BB-285F2F6088A2}" destId="{0D134126-D98A-4A86-9212-5054A800EF07}" srcOrd="4" destOrd="0" parTransId="{5E804119-5815-4D12-8262-D9466CCF2AF1}" sibTransId="{77346E96-7803-4A66-BCA4-015943C5F343}"/>
    <dgm:cxn modelId="{60A13C74-5675-4504-9A41-562D9AFF1186}" srcId="{49471996-7080-47F2-A7BB-285F2F6088A2}" destId="{5F3CB08B-5F8E-4819-B2A5-B0C67AA3AED2}" srcOrd="1" destOrd="0" parTransId="{7DC5F253-58B6-4AEF-9135-36651485B258}" sibTransId="{0731EA06-7785-4FD8-BB1D-F63E53072EC8}"/>
    <dgm:cxn modelId="{BAD3F290-B266-4747-AA31-6ED13A19E486}" type="presOf" srcId="{09F4339F-1D71-43DD-AE67-C137DA16A4FA}" destId="{AB65B393-15D9-403F-99B5-D5B7910D6858}" srcOrd="0" destOrd="0" presId="urn:microsoft.com/office/officeart/2005/8/layout/orgChart1"/>
    <dgm:cxn modelId="{37029A26-58E3-4BA3-AD43-024B843294CA}" type="presOf" srcId="{1A4CAD78-047A-47FA-8E77-98F5D988242B}" destId="{6EE40141-987A-4D71-9912-5B856C1B3FD0}" srcOrd="0" destOrd="0" presId="urn:microsoft.com/office/officeart/2005/8/layout/orgChart1"/>
    <dgm:cxn modelId="{74ACC412-EAC3-4754-98F9-B39EA31914C0}" type="presOf" srcId="{9C5C13E6-D30C-4E15-B951-C048162493F8}" destId="{8BF48BB6-21EE-4FD1-9BF9-8F3B118175F9}" srcOrd="0" destOrd="0" presId="urn:microsoft.com/office/officeart/2005/8/layout/orgChart1"/>
    <dgm:cxn modelId="{A34C5721-4B4B-4A97-BF5E-2E5214047148}" type="presOf" srcId="{4B9943A6-DD19-4604-90F7-C8E6B980DCE6}" destId="{83566024-2A80-454B-8957-4567CB7C62BF}" srcOrd="0" destOrd="0" presId="urn:microsoft.com/office/officeart/2005/8/layout/orgChart1"/>
    <dgm:cxn modelId="{23E0B57D-CC23-4964-BED9-2591073315E9}" srcId="{49471996-7080-47F2-A7BB-285F2F6088A2}" destId="{9C5C13E6-D30C-4E15-B951-C048162493F8}" srcOrd="0" destOrd="0" parTransId="{09F4339F-1D71-43DD-AE67-C137DA16A4FA}" sibTransId="{3DE1A8F9-D27B-4C83-AF6E-4448A1B3EEC4}"/>
    <dgm:cxn modelId="{EFFC12B2-6AC2-490A-BA57-F37B63AEFA29}" type="presOf" srcId="{5F3CB08B-5F8E-4819-B2A5-B0C67AA3AED2}" destId="{DC62161B-C9F5-4751-9F78-B242A20C02E7}" srcOrd="0" destOrd="0" presId="urn:microsoft.com/office/officeart/2005/8/layout/orgChart1"/>
    <dgm:cxn modelId="{ED59265B-A0FB-4F30-B6F1-3D1DE2EB0B49}" srcId="{49471996-7080-47F2-A7BB-285F2F6088A2}" destId="{1A4CAD78-047A-47FA-8E77-98F5D988242B}" srcOrd="2" destOrd="0" parTransId="{4B9943A6-DD19-4604-90F7-C8E6B980DCE6}" sibTransId="{79A0E8D3-B155-48B1-AC90-712362E82FF7}"/>
    <dgm:cxn modelId="{3846AABB-7788-4244-97AD-998E8B2ACF20}" type="presOf" srcId="{95864E9A-AD5A-456E-AF43-E8E5A8AAFA4F}" destId="{B47F8812-E597-4621-9AB8-BD2826B33E15}" srcOrd="0" destOrd="0" presId="urn:microsoft.com/office/officeart/2005/8/layout/orgChart1"/>
    <dgm:cxn modelId="{A6505FE4-3557-48D9-BA29-975BFD380ADF}" srcId="{49471996-7080-47F2-A7BB-285F2F6088A2}" destId="{FFE7A23C-9E14-4DED-BB5B-B0A67EF9A336}" srcOrd="5" destOrd="0" parTransId="{12CF165D-2813-4F33-BA28-14DB0E5FB67A}" sibTransId="{0BEBDEFC-1115-47A5-B9FF-64EEF1F1BDDE}"/>
    <dgm:cxn modelId="{7A8B5D94-3B8C-4DDD-B59D-671536ADD035}" type="presOf" srcId="{FFE7A23C-9E14-4DED-BB5B-B0A67EF9A336}" destId="{ED3EB5D4-441E-4904-9AC8-631716D4FB26}" srcOrd="0" destOrd="0" presId="urn:microsoft.com/office/officeart/2005/8/layout/orgChart1"/>
    <dgm:cxn modelId="{41262E2D-58D2-43E4-B2A0-7C9C9BD73D0C}" type="presOf" srcId="{8D36DE38-3E35-4643-8AEA-F7ADE4ABA77C}" destId="{4A0DE771-ECFB-4266-841A-493E5C58FC5F}" srcOrd="0" destOrd="0" presId="urn:microsoft.com/office/officeart/2005/8/layout/orgChart1"/>
    <dgm:cxn modelId="{68624C31-182F-4E63-8994-E8FF90874B08}" srcId="{49471996-7080-47F2-A7BB-285F2F6088A2}" destId="{DE849F53-3305-46C5-8B74-0DE8ED981922}" srcOrd="7" destOrd="0" parTransId="{128E91EB-373D-4ACE-93C3-335563C9B058}" sibTransId="{0EFF34E5-C81E-452D-A157-7E2031537CFD}"/>
    <dgm:cxn modelId="{9E898E9A-B8F8-4A96-8FC2-2EB3282BCA08}" type="presOf" srcId="{8D36DE38-3E35-4643-8AEA-F7ADE4ABA77C}" destId="{7B08297D-E959-4E52-A434-74DD9D0189A2}" srcOrd="1" destOrd="0" presId="urn:microsoft.com/office/officeart/2005/8/layout/orgChart1"/>
    <dgm:cxn modelId="{24CDFF84-9F4F-4A82-A03D-8914A88F4E35}" type="presOf" srcId="{12CF165D-2813-4F33-BA28-14DB0E5FB67A}" destId="{0A92E512-93B9-478E-B845-B8FB293AFF48}" srcOrd="0" destOrd="0" presId="urn:microsoft.com/office/officeart/2005/8/layout/orgChart1"/>
    <dgm:cxn modelId="{7324E07A-A092-48C7-A7EB-3710078737D6}" type="presOf" srcId="{128E91EB-373D-4ACE-93C3-335563C9B058}" destId="{3549528A-3C24-4FED-A0E2-F82BB580E01F}" srcOrd="0" destOrd="0" presId="urn:microsoft.com/office/officeart/2005/8/layout/orgChart1"/>
    <dgm:cxn modelId="{075AC2E1-1F22-464A-A05F-C3994DF71AC4}" type="presOf" srcId="{826B77CB-655C-4881-BD62-77755325CCA8}" destId="{EA4B176E-6DB1-4B60-8E9C-993626F3E577}" srcOrd="0" destOrd="0" presId="urn:microsoft.com/office/officeart/2005/8/layout/orgChart1"/>
    <dgm:cxn modelId="{CE22BFB3-2B07-4DF2-93BB-1758AE4A43B2}" type="presOf" srcId="{9C5C13E6-D30C-4E15-B951-C048162493F8}" destId="{EA63035D-114F-4EA6-87D9-31D8ACBE7639}" srcOrd="1" destOrd="0" presId="urn:microsoft.com/office/officeart/2005/8/layout/orgChart1"/>
    <dgm:cxn modelId="{0BDDA5EE-7E45-40E5-B08F-3E958CB7F2DB}" type="presOf" srcId="{52B37C37-6FD1-4221-BD08-05D5B8DBB658}" destId="{2FEB1D01-F29F-4A31-BFF1-884478434656}" srcOrd="0" destOrd="0" presId="urn:microsoft.com/office/officeart/2005/8/layout/orgChart1"/>
    <dgm:cxn modelId="{3C80D8F2-BFEE-43AA-AB74-6A55F6DBD723}" type="presOf" srcId="{49471996-7080-47F2-A7BB-285F2F6088A2}" destId="{6E56CF61-BB99-4B4B-95AD-B7D102E62F91}" srcOrd="0" destOrd="0" presId="urn:microsoft.com/office/officeart/2005/8/layout/orgChart1"/>
    <dgm:cxn modelId="{D07B1A9C-5454-4EAF-A07B-486FB825B5B9}" type="presOf" srcId="{5E804119-5815-4D12-8262-D9466CCF2AF1}" destId="{79327BFD-9632-4CCA-9A41-54A16A6D92AE}" srcOrd="0" destOrd="0" presId="urn:microsoft.com/office/officeart/2005/8/layout/orgChart1"/>
    <dgm:cxn modelId="{A3923D73-0CC2-4956-BBEF-CF921BF0A61F}" type="presParOf" srcId="{EA4B176E-6DB1-4B60-8E9C-993626F3E577}" destId="{1D8DE725-5BC3-4E03-A8F0-8B73C8D718AD}" srcOrd="0" destOrd="0" presId="urn:microsoft.com/office/officeart/2005/8/layout/orgChart1"/>
    <dgm:cxn modelId="{37C788AC-D6B8-410B-91DA-88A730E6DC73}" type="presParOf" srcId="{1D8DE725-5BC3-4E03-A8F0-8B73C8D718AD}" destId="{5AE08A99-5399-4AE4-B4A3-C4E6799EBEFA}" srcOrd="0" destOrd="0" presId="urn:microsoft.com/office/officeart/2005/8/layout/orgChart1"/>
    <dgm:cxn modelId="{45E94A33-77D0-4F65-B3A4-8726DCDA9333}" type="presParOf" srcId="{5AE08A99-5399-4AE4-B4A3-C4E6799EBEFA}" destId="{6E56CF61-BB99-4B4B-95AD-B7D102E62F91}" srcOrd="0" destOrd="0" presId="urn:microsoft.com/office/officeart/2005/8/layout/orgChart1"/>
    <dgm:cxn modelId="{16A22D98-FDDD-47E0-9BC3-5CE2F0EA4418}" type="presParOf" srcId="{5AE08A99-5399-4AE4-B4A3-C4E6799EBEFA}" destId="{0EC88AFA-A164-427A-AEBB-112C5A91BDBB}" srcOrd="1" destOrd="0" presId="urn:microsoft.com/office/officeart/2005/8/layout/orgChart1"/>
    <dgm:cxn modelId="{CECCF67F-E145-4D5D-83B5-9BB0179EDA60}" type="presParOf" srcId="{1D8DE725-5BC3-4E03-A8F0-8B73C8D718AD}" destId="{91ABA931-EDC7-4688-A1D3-4EFD8CA570A6}" srcOrd="1" destOrd="0" presId="urn:microsoft.com/office/officeart/2005/8/layout/orgChart1"/>
    <dgm:cxn modelId="{DB56A574-BB72-4044-9A90-DD8FA01C3667}" type="presParOf" srcId="{91ABA931-EDC7-4688-A1D3-4EFD8CA570A6}" destId="{83566024-2A80-454B-8957-4567CB7C62BF}" srcOrd="0" destOrd="0" presId="urn:microsoft.com/office/officeart/2005/8/layout/orgChart1"/>
    <dgm:cxn modelId="{E30A7ADB-C854-4AAF-B011-B740E30016CC}" type="presParOf" srcId="{91ABA931-EDC7-4688-A1D3-4EFD8CA570A6}" destId="{79271366-DA13-42F0-8057-051E1115C08A}" srcOrd="1" destOrd="0" presId="urn:microsoft.com/office/officeart/2005/8/layout/orgChart1"/>
    <dgm:cxn modelId="{52ABB293-13CE-40E7-BBF2-69867156F542}" type="presParOf" srcId="{79271366-DA13-42F0-8057-051E1115C08A}" destId="{F77A3787-44D1-439F-A489-A13AEF441E6E}" srcOrd="0" destOrd="0" presId="urn:microsoft.com/office/officeart/2005/8/layout/orgChart1"/>
    <dgm:cxn modelId="{35D34A52-E450-4EA4-8FCC-A56CD70FC42D}" type="presParOf" srcId="{F77A3787-44D1-439F-A489-A13AEF441E6E}" destId="{6EE40141-987A-4D71-9912-5B856C1B3FD0}" srcOrd="0" destOrd="0" presId="urn:microsoft.com/office/officeart/2005/8/layout/orgChart1"/>
    <dgm:cxn modelId="{3D7F56FD-25CF-46A0-9889-E7CAB3FDE3E1}" type="presParOf" srcId="{F77A3787-44D1-439F-A489-A13AEF441E6E}" destId="{64D723CB-B2CC-48B3-9A2D-ED497701A987}" srcOrd="1" destOrd="0" presId="urn:microsoft.com/office/officeart/2005/8/layout/orgChart1"/>
    <dgm:cxn modelId="{728BB754-987D-441E-A17D-0C11CE395F51}" type="presParOf" srcId="{79271366-DA13-42F0-8057-051E1115C08A}" destId="{7761615E-8FEF-4AA2-8F36-19E30035AB14}" srcOrd="1" destOrd="0" presId="urn:microsoft.com/office/officeart/2005/8/layout/orgChart1"/>
    <dgm:cxn modelId="{834AD342-4F9A-4CC9-9571-CC7994670840}" type="presParOf" srcId="{79271366-DA13-42F0-8057-051E1115C08A}" destId="{F1712EE4-3D23-4F63-B54A-1578E717E97C}" srcOrd="2" destOrd="0" presId="urn:microsoft.com/office/officeart/2005/8/layout/orgChart1"/>
    <dgm:cxn modelId="{46FBF004-1151-42CC-9477-8EECDBD00B57}" type="presParOf" srcId="{91ABA931-EDC7-4688-A1D3-4EFD8CA570A6}" destId="{FEA7E80F-9ECE-446B-94CC-7E0E8EC6FD6D}" srcOrd="2" destOrd="0" presId="urn:microsoft.com/office/officeart/2005/8/layout/orgChart1"/>
    <dgm:cxn modelId="{45447FF5-EFC6-46D2-B346-F8A410CFC063}" type="presParOf" srcId="{91ABA931-EDC7-4688-A1D3-4EFD8CA570A6}" destId="{8B5A8CDA-4493-417C-81D4-338DC308DAD5}" srcOrd="3" destOrd="0" presId="urn:microsoft.com/office/officeart/2005/8/layout/orgChart1"/>
    <dgm:cxn modelId="{839EA6A4-9CD3-4FCC-A895-B3FCAB783955}" type="presParOf" srcId="{8B5A8CDA-4493-417C-81D4-338DC308DAD5}" destId="{0AFB2A54-83C2-48B5-B1E0-0332A9339A8E}" srcOrd="0" destOrd="0" presId="urn:microsoft.com/office/officeart/2005/8/layout/orgChart1"/>
    <dgm:cxn modelId="{93FAB78D-2503-44AD-94C5-89294BA9E8EA}" type="presParOf" srcId="{0AFB2A54-83C2-48B5-B1E0-0332A9339A8E}" destId="{2FEB1D01-F29F-4A31-BFF1-884478434656}" srcOrd="0" destOrd="0" presId="urn:microsoft.com/office/officeart/2005/8/layout/orgChart1"/>
    <dgm:cxn modelId="{9245FED5-EEBC-4461-A26E-62FAFE8838CF}" type="presParOf" srcId="{0AFB2A54-83C2-48B5-B1E0-0332A9339A8E}" destId="{E69E62FF-6A4D-4736-A2E4-1D69F039E3A3}" srcOrd="1" destOrd="0" presId="urn:microsoft.com/office/officeart/2005/8/layout/orgChart1"/>
    <dgm:cxn modelId="{1DD979A0-E3A1-4E66-8288-B22B20D2507D}" type="presParOf" srcId="{8B5A8CDA-4493-417C-81D4-338DC308DAD5}" destId="{C3648B63-F5CD-41E8-B57D-0E8594BE7827}" srcOrd="1" destOrd="0" presId="urn:microsoft.com/office/officeart/2005/8/layout/orgChart1"/>
    <dgm:cxn modelId="{268B1936-85F2-49A1-B94E-0CE7FBE892F6}" type="presParOf" srcId="{8B5A8CDA-4493-417C-81D4-338DC308DAD5}" destId="{1BF7110E-7DA6-4C9D-A4E8-804B87335651}" srcOrd="2" destOrd="0" presId="urn:microsoft.com/office/officeart/2005/8/layout/orgChart1"/>
    <dgm:cxn modelId="{86BA0C66-AB73-4698-8693-DDC4DF52FDF7}" type="presParOf" srcId="{91ABA931-EDC7-4688-A1D3-4EFD8CA570A6}" destId="{79327BFD-9632-4CCA-9A41-54A16A6D92AE}" srcOrd="4" destOrd="0" presId="urn:microsoft.com/office/officeart/2005/8/layout/orgChart1"/>
    <dgm:cxn modelId="{E39E7DDD-838C-4DAB-A4F0-18A774E74864}" type="presParOf" srcId="{91ABA931-EDC7-4688-A1D3-4EFD8CA570A6}" destId="{147390AF-79A2-4976-98A5-029F93C753F0}" srcOrd="5" destOrd="0" presId="urn:microsoft.com/office/officeart/2005/8/layout/orgChart1"/>
    <dgm:cxn modelId="{CBAD6E4C-3E5D-4597-B5D2-3C9F427438D1}" type="presParOf" srcId="{147390AF-79A2-4976-98A5-029F93C753F0}" destId="{68679603-4C1A-45DE-82E7-0E1165BB192F}" srcOrd="0" destOrd="0" presId="urn:microsoft.com/office/officeart/2005/8/layout/orgChart1"/>
    <dgm:cxn modelId="{E3323461-287C-4CF0-895C-1687B845099A}" type="presParOf" srcId="{68679603-4C1A-45DE-82E7-0E1165BB192F}" destId="{99C1577C-682C-469C-8631-2F0215648029}" srcOrd="0" destOrd="0" presId="urn:microsoft.com/office/officeart/2005/8/layout/orgChart1"/>
    <dgm:cxn modelId="{BE4A6863-663A-4D63-8646-EEC66BB4E35A}" type="presParOf" srcId="{68679603-4C1A-45DE-82E7-0E1165BB192F}" destId="{E60D79F4-D1B0-46B0-B3AE-D4CA61378006}" srcOrd="1" destOrd="0" presId="urn:microsoft.com/office/officeart/2005/8/layout/orgChart1"/>
    <dgm:cxn modelId="{B9145F9B-38D1-4BCC-A120-4CB768B2FF6E}" type="presParOf" srcId="{147390AF-79A2-4976-98A5-029F93C753F0}" destId="{BF24A426-D4BA-43B3-B0D7-24E5396EF2FE}" srcOrd="1" destOrd="0" presId="urn:microsoft.com/office/officeart/2005/8/layout/orgChart1"/>
    <dgm:cxn modelId="{2133A3C4-6546-4458-8FAE-042AF26C64D1}" type="presParOf" srcId="{147390AF-79A2-4976-98A5-029F93C753F0}" destId="{F85B8CAF-4635-48E0-95AF-EF96F66F1B31}" srcOrd="2" destOrd="0" presId="urn:microsoft.com/office/officeart/2005/8/layout/orgChart1"/>
    <dgm:cxn modelId="{406FDF5B-61BF-4AB7-893C-9C58CE92473D}" type="presParOf" srcId="{91ABA931-EDC7-4688-A1D3-4EFD8CA570A6}" destId="{0A92E512-93B9-478E-B845-B8FB293AFF48}" srcOrd="6" destOrd="0" presId="urn:microsoft.com/office/officeart/2005/8/layout/orgChart1"/>
    <dgm:cxn modelId="{1AD4EEAB-9FD7-4636-BA52-6A95FFD3F56B}" type="presParOf" srcId="{91ABA931-EDC7-4688-A1D3-4EFD8CA570A6}" destId="{2A897730-99B3-4BEB-9A86-9495AB86FA7B}" srcOrd="7" destOrd="0" presId="urn:microsoft.com/office/officeart/2005/8/layout/orgChart1"/>
    <dgm:cxn modelId="{4845F710-26C5-4BEE-A236-BBC4FEBDC15E}" type="presParOf" srcId="{2A897730-99B3-4BEB-9A86-9495AB86FA7B}" destId="{05E15E8F-2B58-4A83-B581-877FC334754F}" srcOrd="0" destOrd="0" presId="urn:microsoft.com/office/officeart/2005/8/layout/orgChart1"/>
    <dgm:cxn modelId="{2EBD1B27-AE96-4127-8C67-0A425CA03CC6}" type="presParOf" srcId="{05E15E8F-2B58-4A83-B581-877FC334754F}" destId="{ED3EB5D4-441E-4904-9AC8-631716D4FB26}" srcOrd="0" destOrd="0" presId="urn:microsoft.com/office/officeart/2005/8/layout/orgChart1"/>
    <dgm:cxn modelId="{9F623573-F6EE-4A9B-BCA2-939729E55443}" type="presParOf" srcId="{05E15E8F-2B58-4A83-B581-877FC334754F}" destId="{EE46D7A5-27BE-4D00-95F4-D4BDB4998088}" srcOrd="1" destOrd="0" presId="urn:microsoft.com/office/officeart/2005/8/layout/orgChart1"/>
    <dgm:cxn modelId="{390658BD-3E73-4ACE-9BAA-A3D89242DD5E}" type="presParOf" srcId="{2A897730-99B3-4BEB-9A86-9495AB86FA7B}" destId="{27614512-25F1-43EA-A69E-19AFCD207B87}" srcOrd="1" destOrd="0" presId="urn:microsoft.com/office/officeart/2005/8/layout/orgChart1"/>
    <dgm:cxn modelId="{6DC5268D-B5F8-4CF5-A0FB-7D8787E9D5BB}" type="presParOf" srcId="{2A897730-99B3-4BEB-9A86-9495AB86FA7B}" destId="{208CB5D0-180F-4B85-AB3C-93579B206401}" srcOrd="2" destOrd="0" presId="urn:microsoft.com/office/officeart/2005/8/layout/orgChart1"/>
    <dgm:cxn modelId="{F1723AFD-1ADC-4295-8040-28A0C63104DB}" type="presParOf" srcId="{91ABA931-EDC7-4688-A1D3-4EFD8CA570A6}" destId="{B47F8812-E597-4621-9AB8-BD2826B33E15}" srcOrd="8" destOrd="0" presId="urn:microsoft.com/office/officeart/2005/8/layout/orgChart1"/>
    <dgm:cxn modelId="{D8173C9C-815F-46D4-A1C7-2078AB216060}" type="presParOf" srcId="{91ABA931-EDC7-4688-A1D3-4EFD8CA570A6}" destId="{F2B660E3-9E39-47F8-85BD-455DF0EF8052}" srcOrd="9" destOrd="0" presId="urn:microsoft.com/office/officeart/2005/8/layout/orgChart1"/>
    <dgm:cxn modelId="{78B8BE20-49AA-4700-8C78-A459C444738C}" type="presParOf" srcId="{F2B660E3-9E39-47F8-85BD-455DF0EF8052}" destId="{F173ED4F-C12B-4CEC-8066-EB785458BF0B}" srcOrd="0" destOrd="0" presId="urn:microsoft.com/office/officeart/2005/8/layout/orgChart1"/>
    <dgm:cxn modelId="{7FD6C6C2-8C9C-45BF-AD7F-3FE7CF056863}" type="presParOf" srcId="{F173ED4F-C12B-4CEC-8066-EB785458BF0B}" destId="{4A0DE771-ECFB-4266-841A-493E5C58FC5F}" srcOrd="0" destOrd="0" presId="urn:microsoft.com/office/officeart/2005/8/layout/orgChart1"/>
    <dgm:cxn modelId="{FE489C06-77CC-43C9-B17C-7A2A144934AD}" type="presParOf" srcId="{F173ED4F-C12B-4CEC-8066-EB785458BF0B}" destId="{7B08297D-E959-4E52-A434-74DD9D0189A2}" srcOrd="1" destOrd="0" presId="urn:microsoft.com/office/officeart/2005/8/layout/orgChart1"/>
    <dgm:cxn modelId="{00649C43-9A08-42F8-BC80-0A18FF8AF6AB}" type="presParOf" srcId="{F2B660E3-9E39-47F8-85BD-455DF0EF8052}" destId="{E81F80D4-8B1E-43C4-B2BB-5720AED78010}" srcOrd="1" destOrd="0" presId="urn:microsoft.com/office/officeart/2005/8/layout/orgChart1"/>
    <dgm:cxn modelId="{E66CBFDD-C856-43B5-9D7A-2610DC7C599C}" type="presParOf" srcId="{F2B660E3-9E39-47F8-85BD-455DF0EF8052}" destId="{72EBCFC3-FE65-4489-A646-7B19C48E89D4}" srcOrd="2" destOrd="0" presId="urn:microsoft.com/office/officeart/2005/8/layout/orgChart1"/>
    <dgm:cxn modelId="{96BAFD75-20E1-43DB-AA77-481B534C87C8}" type="presParOf" srcId="{91ABA931-EDC7-4688-A1D3-4EFD8CA570A6}" destId="{3549528A-3C24-4FED-A0E2-F82BB580E01F}" srcOrd="10" destOrd="0" presId="urn:microsoft.com/office/officeart/2005/8/layout/orgChart1"/>
    <dgm:cxn modelId="{5FCD0D8D-6355-47F6-8EF6-213E76DAF730}" type="presParOf" srcId="{91ABA931-EDC7-4688-A1D3-4EFD8CA570A6}" destId="{C02B6EE6-502B-4921-8EC1-D26BC88A7F06}" srcOrd="11" destOrd="0" presId="urn:microsoft.com/office/officeart/2005/8/layout/orgChart1"/>
    <dgm:cxn modelId="{41EDADA4-9DD9-4142-9D59-EB9238D40551}" type="presParOf" srcId="{C02B6EE6-502B-4921-8EC1-D26BC88A7F06}" destId="{A59794CF-3821-41F4-9565-58649DFDAE9D}" srcOrd="0" destOrd="0" presId="urn:microsoft.com/office/officeart/2005/8/layout/orgChart1"/>
    <dgm:cxn modelId="{B6FAD658-F88B-400A-ADB7-9887DC85D96F}" type="presParOf" srcId="{A59794CF-3821-41F4-9565-58649DFDAE9D}" destId="{360392B4-B489-4676-8476-1DC46F8C2C73}" srcOrd="0" destOrd="0" presId="urn:microsoft.com/office/officeart/2005/8/layout/orgChart1"/>
    <dgm:cxn modelId="{B26D4468-6477-4F8A-84BA-E923D1C1019A}" type="presParOf" srcId="{A59794CF-3821-41F4-9565-58649DFDAE9D}" destId="{B31DDF96-3A2A-46F7-80C9-7CF603B96775}" srcOrd="1" destOrd="0" presId="urn:microsoft.com/office/officeart/2005/8/layout/orgChart1"/>
    <dgm:cxn modelId="{767900FC-B17C-43F9-ACC4-02DC5A9C2588}" type="presParOf" srcId="{C02B6EE6-502B-4921-8EC1-D26BC88A7F06}" destId="{272F9A46-F756-49C8-84EC-76327789A4CE}" srcOrd="1" destOrd="0" presId="urn:microsoft.com/office/officeart/2005/8/layout/orgChart1"/>
    <dgm:cxn modelId="{359E613A-7676-4D5C-85D1-2C0CC2171861}" type="presParOf" srcId="{C02B6EE6-502B-4921-8EC1-D26BC88A7F06}" destId="{3FEE4D8A-12B9-47D0-B74D-F52D90569376}" srcOrd="2" destOrd="0" presId="urn:microsoft.com/office/officeart/2005/8/layout/orgChart1"/>
    <dgm:cxn modelId="{9E6772CC-FB5C-453C-AF1E-83ACE81953D4}" type="presParOf" srcId="{1D8DE725-5BC3-4E03-A8F0-8B73C8D718AD}" destId="{7A8D0AE7-6426-4CF7-8CD7-0AEE2EE24E24}" srcOrd="2" destOrd="0" presId="urn:microsoft.com/office/officeart/2005/8/layout/orgChart1"/>
    <dgm:cxn modelId="{D14F19A4-7973-44FC-8F60-D7FD9DCB872A}" type="presParOf" srcId="{7A8D0AE7-6426-4CF7-8CD7-0AEE2EE24E24}" destId="{AB65B393-15D9-403F-99B5-D5B7910D6858}" srcOrd="0" destOrd="0" presId="urn:microsoft.com/office/officeart/2005/8/layout/orgChart1"/>
    <dgm:cxn modelId="{44D8E347-5E17-4E86-AD47-BCC524010ED6}" type="presParOf" srcId="{7A8D0AE7-6426-4CF7-8CD7-0AEE2EE24E24}" destId="{BC33C7B3-E9EF-4D78-A3FE-C8AF08792B6E}" srcOrd="1" destOrd="0" presId="urn:microsoft.com/office/officeart/2005/8/layout/orgChart1"/>
    <dgm:cxn modelId="{4CD5764A-51D5-489B-8F62-69972E6C4864}" type="presParOf" srcId="{BC33C7B3-E9EF-4D78-A3FE-C8AF08792B6E}" destId="{885ED529-3966-404B-94DE-DD30D846542F}" srcOrd="0" destOrd="0" presId="urn:microsoft.com/office/officeart/2005/8/layout/orgChart1"/>
    <dgm:cxn modelId="{CB79CA67-2653-4E35-92EA-9E488BF1C25A}" type="presParOf" srcId="{885ED529-3966-404B-94DE-DD30D846542F}" destId="{8BF48BB6-21EE-4FD1-9BF9-8F3B118175F9}" srcOrd="0" destOrd="0" presId="urn:microsoft.com/office/officeart/2005/8/layout/orgChart1"/>
    <dgm:cxn modelId="{1A6D8CCA-80EE-4B65-B256-8E6CE37EDD8F}" type="presParOf" srcId="{885ED529-3966-404B-94DE-DD30D846542F}" destId="{EA63035D-114F-4EA6-87D9-31D8ACBE7639}" srcOrd="1" destOrd="0" presId="urn:microsoft.com/office/officeart/2005/8/layout/orgChart1"/>
    <dgm:cxn modelId="{0916ADD2-33C8-4CDB-9863-BC303E74A981}" type="presParOf" srcId="{BC33C7B3-E9EF-4D78-A3FE-C8AF08792B6E}" destId="{13C3766B-DCE7-4A44-ABAE-600F9C35D37E}" srcOrd="1" destOrd="0" presId="urn:microsoft.com/office/officeart/2005/8/layout/orgChart1"/>
    <dgm:cxn modelId="{67380435-2F02-4680-9775-3979BDB04A2D}" type="presParOf" srcId="{BC33C7B3-E9EF-4D78-A3FE-C8AF08792B6E}" destId="{CCAFE101-F24B-411E-B15D-B4BED0BAB2C6}" srcOrd="2" destOrd="0" presId="urn:microsoft.com/office/officeart/2005/8/layout/orgChart1"/>
    <dgm:cxn modelId="{B8588377-E256-4E4E-B616-D49AD515CFD4}" type="presParOf" srcId="{7A8D0AE7-6426-4CF7-8CD7-0AEE2EE24E24}" destId="{BD32868C-DB6A-4144-83BC-AFA26FD204D7}" srcOrd="2" destOrd="0" presId="urn:microsoft.com/office/officeart/2005/8/layout/orgChart1"/>
    <dgm:cxn modelId="{DD163597-E3CF-4A2A-BA5E-BB126CAB0033}" type="presParOf" srcId="{7A8D0AE7-6426-4CF7-8CD7-0AEE2EE24E24}" destId="{9DB282FA-E146-4D06-9E24-32A3690BBC1B}" srcOrd="3" destOrd="0" presId="urn:microsoft.com/office/officeart/2005/8/layout/orgChart1"/>
    <dgm:cxn modelId="{48A59706-F8C8-4D77-AF03-38CB547338D4}" type="presParOf" srcId="{9DB282FA-E146-4D06-9E24-32A3690BBC1B}" destId="{2607FE09-B741-46CE-9E24-B9F7FC693054}" srcOrd="0" destOrd="0" presId="urn:microsoft.com/office/officeart/2005/8/layout/orgChart1"/>
    <dgm:cxn modelId="{D5F2934E-7F55-47BA-A141-FA3105FA70F3}" type="presParOf" srcId="{2607FE09-B741-46CE-9E24-B9F7FC693054}" destId="{DC62161B-C9F5-4751-9F78-B242A20C02E7}" srcOrd="0" destOrd="0" presId="urn:microsoft.com/office/officeart/2005/8/layout/orgChart1"/>
    <dgm:cxn modelId="{4266FAF8-5653-41F6-87EB-01244D6BDE05}" type="presParOf" srcId="{2607FE09-B741-46CE-9E24-B9F7FC693054}" destId="{53A39874-F88A-4096-B8CF-B99B28489810}" srcOrd="1" destOrd="0" presId="urn:microsoft.com/office/officeart/2005/8/layout/orgChart1"/>
    <dgm:cxn modelId="{D8A8CF41-A2BF-4D76-9C69-C394CF6D8391}" type="presParOf" srcId="{9DB282FA-E146-4D06-9E24-32A3690BBC1B}" destId="{F6B6463F-EB01-41FC-B43E-E98EF15B7C71}" srcOrd="1" destOrd="0" presId="urn:microsoft.com/office/officeart/2005/8/layout/orgChart1"/>
    <dgm:cxn modelId="{04E754E6-D97B-457C-91B8-0C308A35260B}" type="presParOf" srcId="{9DB282FA-E146-4D06-9E24-32A3690BBC1B}" destId="{9A8BC4FF-6B36-433B-ABB4-CAD8EE7625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Product Manager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 sz="1200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 sz="1200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ScaleX="1167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 custLinFactNeighborX="-2801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CD76FE3-9F11-41ED-8CE9-144B3AFF7DBC}" type="presOf" srcId="{4EF68BA5-38D2-4C01-BF80-DE43DB7C1C0B}" destId="{F05CB839-97D1-40BB-AB34-7430804DC023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6FEF1A3D-00D4-48CA-869F-E9797666669A}" type="presOf" srcId="{CB9030FD-EAA4-4781-BF0B-F17E315A8FA0}" destId="{D376D120-6FDB-45B2-AE9C-7DCDBCE55E15}" srcOrd="0" destOrd="0" presId="urn:microsoft.com/office/officeart/2008/layout/PictureStrips"/>
    <dgm:cxn modelId="{72A2D7E3-2D67-498D-8D32-7CFC030BC0CD}" type="presParOf" srcId="{F05CB839-97D1-40BB-AB34-7430804DC023}" destId="{516D552A-B6F3-461F-8CD8-606F5D33751A}" srcOrd="0" destOrd="0" presId="urn:microsoft.com/office/officeart/2008/layout/PictureStrips"/>
    <dgm:cxn modelId="{2300D7B0-A6CC-49F1-A949-10F5BEEB1581}" type="presParOf" srcId="{516D552A-B6F3-461F-8CD8-606F5D33751A}" destId="{D376D120-6FDB-45B2-AE9C-7DCDBCE55E15}" srcOrd="0" destOrd="0" presId="urn:microsoft.com/office/officeart/2008/layout/PictureStrips"/>
    <dgm:cxn modelId="{2D64F501-671A-4781-BF5F-F60C2C0913BE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Team Leader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14A46D16-03E4-4E8F-B669-57EDB6EAA74D}" type="presOf" srcId="{CB9030FD-EAA4-4781-BF0B-F17E315A8FA0}" destId="{D376D120-6FDB-45B2-AE9C-7DCDBCE55E15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E9775132-9806-4954-B1BA-3C5234F07A13}" type="presOf" srcId="{4EF68BA5-38D2-4C01-BF80-DE43DB7C1C0B}" destId="{F05CB839-97D1-40BB-AB34-7430804DC023}" srcOrd="0" destOrd="0" presId="urn:microsoft.com/office/officeart/2008/layout/PictureStrips"/>
    <dgm:cxn modelId="{094BE1C7-4BB2-4379-894A-CE2B324AA3BF}" type="presParOf" srcId="{F05CB839-97D1-40BB-AB34-7430804DC023}" destId="{516D552A-B6F3-461F-8CD8-606F5D33751A}" srcOrd="0" destOrd="0" presId="urn:microsoft.com/office/officeart/2008/layout/PictureStrips"/>
    <dgm:cxn modelId="{3D1B9DBE-ACA8-4BCE-A914-87E32830583A}" type="presParOf" srcId="{516D552A-B6F3-461F-8CD8-606F5D33751A}" destId="{D376D120-6FDB-45B2-AE9C-7DCDBCE55E15}" srcOrd="0" destOrd="0" presId="urn:microsoft.com/office/officeart/2008/layout/PictureStrips"/>
    <dgm:cxn modelId="{124D2DBC-D160-4B40-9852-0B6F51CE5390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Programmer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ScaleX="110887" custLinFactNeighborX="-9158" custLinFactNeighborY="158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2216C8DE-5BE4-42BA-B18E-64DAF82168B5}" type="presOf" srcId="{CB9030FD-EAA4-4781-BF0B-F17E315A8FA0}" destId="{D376D120-6FDB-45B2-AE9C-7DCDBCE55E15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1626D479-0F31-4418-AC66-FC3E985EF6E4}" type="presOf" srcId="{4EF68BA5-38D2-4C01-BF80-DE43DB7C1C0B}" destId="{F05CB839-97D1-40BB-AB34-7430804DC023}" srcOrd="0" destOrd="0" presId="urn:microsoft.com/office/officeart/2008/layout/PictureStrips"/>
    <dgm:cxn modelId="{4CAE0B48-F995-4925-B8C3-6BE10C5F1BD1}" type="presParOf" srcId="{F05CB839-97D1-40BB-AB34-7430804DC023}" destId="{516D552A-B6F3-461F-8CD8-606F5D33751A}" srcOrd="0" destOrd="0" presId="urn:microsoft.com/office/officeart/2008/layout/PictureStrips"/>
    <dgm:cxn modelId="{9FAE33E9-DF25-4E55-86CD-FCD6C0AA49CA}" type="presParOf" srcId="{516D552A-B6F3-461F-8CD8-606F5D33751A}" destId="{D376D120-6FDB-45B2-AE9C-7DCDBCE55E15}" srcOrd="0" destOrd="0" presId="urn:microsoft.com/office/officeart/2008/layout/PictureStrips"/>
    <dgm:cxn modelId="{13036BC4-898B-4BAE-826B-5F4F9C7F9FAE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DB Admin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C66EE15-0F54-4058-9AA8-25CA0F69E507}" type="presOf" srcId="{CB9030FD-EAA4-4781-BF0B-F17E315A8FA0}" destId="{D376D120-6FDB-45B2-AE9C-7DCDBCE55E15}" srcOrd="0" destOrd="0" presId="urn:microsoft.com/office/officeart/2008/layout/PictureStrips"/>
    <dgm:cxn modelId="{7732F2A5-D571-49FB-B0D6-43CF51B8DF7A}" type="presOf" srcId="{4EF68BA5-38D2-4C01-BF80-DE43DB7C1C0B}" destId="{F05CB839-97D1-40BB-AB34-7430804DC023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C600E8CA-F5FF-4EC2-A1D1-D6FEB9C55AAB}" type="presParOf" srcId="{F05CB839-97D1-40BB-AB34-7430804DC023}" destId="{516D552A-B6F3-461F-8CD8-606F5D33751A}" srcOrd="0" destOrd="0" presId="urn:microsoft.com/office/officeart/2008/layout/PictureStrips"/>
    <dgm:cxn modelId="{172BCAD9-D49E-46CA-AF35-003FE0AB50C5}" type="presParOf" srcId="{516D552A-B6F3-461F-8CD8-606F5D33751A}" destId="{D376D120-6FDB-45B2-AE9C-7DCDBCE55E15}" srcOrd="0" destOrd="0" presId="urn:microsoft.com/office/officeart/2008/layout/PictureStrips"/>
    <dgm:cxn modelId="{78692DB3-3633-4E5D-9007-50F373737DF0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3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SysAdmin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ScaleX="114098" custLinFactNeighborY="-105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5425F7D6-1150-4297-B867-48AC853C09DF}" type="presOf" srcId="{4EF68BA5-38D2-4C01-BF80-DE43DB7C1C0B}" destId="{F05CB839-97D1-40BB-AB34-7430804DC023}" srcOrd="0" destOrd="0" presId="urn:microsoft.com/office/officeart/2008/layout/PictureStrips"/>
    <dgm:cxn modelId="{587C37EE-8EC9-472E-9173-0CF1086F45CD}" type="presOf" srcId="{CB9030FD-EAA4-4781-BF0B-F17E315A8FA0}" destId="{D376D120-6FDB-45B2-AE9C-7DCDBCE55E15}" srcOrd="0" destOrd="0" presId="urn:microsoft.com/office/officeart/2008/layout/PictureStrips"/>
    <dgm:cxn modelId="{9423FAEA-9CA9-4C53-99DD-5991B11D409F}" type="presParOf" srcId="{F05CB839-97D1-40BB-AB34-7430804DC023}" destId="{516D552A-B6F3-461F-8CD8-606F5D33751A}" srcOrd="0" destOrd="0" presId="urn:microsoft.com/office/officeart/2008/layout/PictureStrips"/>
    <dgm:cxn modelId="{C0C00470-571F-4868-AA79-270D953AEE3E}" type="presParOf" srcId="{516D552A-B6F3-461F-8CD8-606F5D33751A}" destId="{D376D120-6FDB-45B2-AE9C-7DCDBCE55E15}" srcOrd="0" destOrd="0" presId="urn:microsoft.com/office/officeart/2008/layout/PictureStrips"/>
    <dgm:cxn modelId="{90F2AFEE-AC31-435D-B3E9-25D4F07E4366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3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NetAdmin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ScaleX="110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5674FFE8-E372-4834-9425-C334A179BC43}" type="presOf" srcId="{4EF68BA5-38D2-4C01-BF80-DE43DB7C1C0B}" destId="{F05CB839-97D1-40BB-AB34-7430804DC023}" srcOrd="0" destOrd="0" presId="urn:microsoft.com/office/officeart/2008/layout/PictureStrips"/>
    <dgm:cxn modelId="{12C64CBE-D7FF-4031-95AE-EE13B9657EA3}" type="presOf" srcId="{CB9030FD-EAA4-4781-BF0B-F17E315A8FA0}" destId="{D376D120-6FDB-45B2-AE9C-7DCDBCE55E15}" srcOrd="0" destOrd="0" presId="urn:microsoft.com/office/officeart/2008/layout/PictureStrips"/>
    <dgm:cxn modelId="{7336B3AA-6A39-4D81-8A24-D8C1DFF449B8}" type="presParOf" srcId="{F05CB839-97D1-40BB-AB34-7430804DC023}" destId="{516D552A-B6F3-461F-8CD8-606F5D33751A}" srcOrd="0" destOrd="0" presId="urn:microsoft.com/office/officeart/2008/layout/PictureStrips"/>
    <dgm:cxn modelId="{5484030B-C4FC-4ADC-98D5-80BB32CA2C8B}" type="presParOf" srcId="{516D552A-B6F3-461F-8CD8-606F5D33751A}" destId="{D376D120-6FDB-45B2-AE9C-7DCDBCE55E15}" srcOrd="0" destOrd="0" presId="urn:microsoft.com/office/officeart/2008/layout/PictureStrips"/>
    <dgm:cxn modelId="{64FF4AC4-71D9-4993-B1C1-8ECB9D8DC9E3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4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Tester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LinFactNeighborX="-789" custLinFactNeighborY="205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1408D40F-DCBA-4CC4-90B5-7D7A421C97DF}" type="presOf" srcId="{4EF68BA5-38D2-4C01-BF80-DE43DB7C1C0B}" destId="{F05CB839-97D1-40BB-AB34-7430804DC023}" srcOrd="0" destOrd="0" presId="urn:microsoft.com/office/officeart/2008/layout/PictureStrips"/>
    <dgm:cxn modelId="{C2788367-6DA0-4D61-A5B2-4AA14FD2078B}" type="presOf" srcId="{CB9030FD-EAA4-4781-BF0B-F17E315A8FA0}" destId="{D376D120-6FDB-45B2-AE9C-7DCDBCE55E15}" srcOrd="0" destOrd="0" presId="urn:microsoft.com/office/officeart/2008/layout/PictureStrips"/>
    <dgm:cxn modelId="{BE18A3B5-A95C-4845-B043-53C13F131D7F}" type="presParOf" srcId="{F05CB839-97D1-40BB-AB34-7430804DC023}" destId="{516D552A-B6F3-461F-8CD8-606F5D33751A}" srcOrd="0" destOrd="0" presId="urn:microsoft.com/office/officeart/2008/layout/PictureStrips"/>
    <dgm:cxn modelId="{85A01121-3470-4C41-B023-C234EA23B52E}" type="presParOf" srcId="{516D552A-B6F3-461F-8CD8-606F5D33751A}" destId="{D376D120-6FDB-45B2-AE9C-7DCDBCE55E15}" srcOrd="0" destOrd="0" presId="urn:microsoft.com/office/officeart/2008/layout/PictureStrips"/>
    <dgm:cxn modelId="{60B5818F-1574-4EA4-9B00-576F93BE8BDA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4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Trainer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ScaleX="1108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29F57CA5-BD2B-43EB-955D-09DD1513FE6D}" type="presOf" srcId="{CB9030FD-EAA4-4781-BF0B-F17E315A8FA0}" destId="{D376D120-6FDB-45B2-AE9C-7DCDBCE55E15}" srcOrd="0" destOrd="0" presId="urn:microsoft.com/office/officeart/2008/layout/PictureStrips"/>
    <dgm:cxn modelId="{95B85A50-FC95-4123-9F83-D8B2BD242AB4}" type="presOf" srcId="{4EF68BA5-38D2-4C01-BF80-DE43DB7C1C0B}" destId="{F05CB839-97D1-40BB-AB34-7430804DC023}" srcOrd="0" destOrd="0" presId="urn:microsoft.com/office/officeart/2008/layout/PictureStrips"/>
    <dgm:cxn modelId="{18A52F6B-4E24-444E-B884-C47DCD77EEB4}" type="presParOf" srcId="{F05CB839-97D1-40BB-AB34-7430804DC023}" destId="{516D552A-B6F3-461F-8CD8-606F5D33751A}" srcOrd="0" destOrd="0" presId="urn:microsoft.com/office/officeart/2008/layout/PictureStrips"/>
    <dgm:cxn modelId="{D39DAF23-D9E4-4504-A4E9-438042E33F1C}" type="presParOf" srcId="{516D552A-B6F3-461F-8CD8-606F5D33751A}" destId="{D376D120-6FDB-45B2-AE9C-7DCDBCE55E15}" srcOrd="0" destOrd="0" presId="urn:microsoft.com/office/officeart/2008/layout/PictureStrips"/>
    <dgm:cxn modelId="{68ABA131-7C2A-4A97-B27A-281A220143AD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5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Operator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ScaleX="1105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04CB96F-C7D8-4FF9-A056-F38DCEFFABFB}" type="presOf" srcId="{CB9030FD-EAA4-4781-BF0B-F17E315A8FA0}" destId="{D376D120-6FDB-45B2-AE9C-7DCDBCE55E15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C48FDBCD-CA30-4485-B49C-BD6C18252482}" type="presOf" srcId="{4EF68BA5-38D2-4C01-BF80-DE43DB7C1C0B}" destId="{F05CB839-97D1-40BB-AB34-7430804DC023}" srcOrd="0" destOrd="0" presId="urn:microsoft.com/office/officeart/2008/layout/PictureStrips"/>
    <dgm:cxn modelId="{F302C775-527E-47F3-9AF8-F56AAB251E74}" type="presParOf" srcId="{F05CB839-97D1-40BB-AB34-7430804DC023}" destId="{516D552A-B6F3-461F-8CD8-606F5D33751A}" srcOrd="0" destOrd="0" presId="urn:microsoft.com/office/officeart/2008/layout/PictureStrips"/>
    <dgm:cxn modelId="{7E904A7D-F4FC-40EB-BDB5-E72A5D706FFF}" type="presParOf" srcId="{516D552A-B6F3-461F-8CD8-606F5D33751A}" destId="{D376D120-6FDB-45B2-AE9C-7DCDBCE55E15}" srcOrd="0" destOrd="0" presId="urn:microsoft.com/office/officeart/2008/layout/PictureStrips"/>
    <dgm:cxn modelId="{5878DFAE-F7EB-40CF-BD6E-1DC59C97FCBA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5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Trainer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ScaleX="105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FAA59F3-A39D-4742-905D-8E89DCF1F0F1}" type="presOf" srcId="{CB9030FD-EAA4-4781-BF0B-F17E315A8FA0}" destId="{D376D120-6FDB-45B2-AE9C-7DCDBCE55E15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937C4B23-1192-4208-95D0-6BC22F58C71B}" type="presOf" srcId="{4EF68BA5-38D2-4C01-BF80-DE43DB7C1C0B}" destId="{F05CB839-97D1-40BB-AB34-7430804DC023}" srcOrd="0" destOrd="0" presId="urn:microsoft.com/office/officeart/2008/layout/PictureStrips"/>
    <dgm:cxn modelId="{89B65AEF-647A-4E3C-AABF-4D8055C4BABC}" type="presParOf" srcId="{F05CB839-97D1-40BB-AB34-7430804DC023}" destId="{516D552A-B6F3-461F-8CD8-606F5D33751A}" srcOrd="0" destOrd="0" presId="urn:microsoft.com/office/officeart/2008/layout/PictureStrips"/>
    <dgm:cxn modelId="{6E5ED74A-F782-4944-8484-EABE6B989A77}" type="presParOf" srcId="{516D552A-B6F3-461F-8CD8-606F5D33751A}" destId="{D376D120-6FDB-45B2-AE9C-7DCDBCE55E15}" srcOrd="0" destOrd="0" presId="urn:microsoft.com/office/officeart/2008/layout/PictureStrips"/>
    <dgm:cxn modelId="{DC3F2788-C444-4063-9C7D-3D6A1BFEA76F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2A7D60-A36C-4FBD-A6C1-A55B1037BC6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553E27-00F7-4732-81AB-A926C90DF4AA}">
      <dgm:prSet phldrT="[Text]"/>
      <dgm:spPr/>
      <dgm:t>
        <a:bodyPr/>
        <a:lstStyle/>
        <a:p>
          <a:r>
            <a:rPr lang="en-US" dirty="0" smtClean="0"/>
            <a:t>Lawyer</a:t>
          </a:r>
          <a:endParaRPr lang="en-US" dirty="0"/>
        </a:p>
      </dgm:t>
    </dgm:pt>
    <dgm:pt modelId="{BA8FCA04-B262-406B-9CD9-BB3C9E1A99CE}" type="parTrans" cxnId="{3270270A-2145-4974-B27A-05CB4364B6C6}">
      <dgm:prSet/>
      <dgm:spPr/>
      <dgm:t>
        <a:bodyPr/>
        <a:lstStyle/>
        <a:p>
          <a:endParaRPr lang="en-US"/>
        </a:p>
      </dgm:t>
    </dgm:pt>
    <dgm:pt modelId="{B20D85F5-53FD-4012-AAEB-44E3BB17B515}" type="sibTrans" cxnId="{3270270A-2145-4974-B27A-05CB4364B6C6}">
      <dgm:prSet/>
      <dgm:spPr/>
      <dgm:t>
        <a:bodyPr/>
        <a:lstStyle/>
        <a:p>
          <a:endParaRPr lang="en-US"/>
        </a:p>
      </dgm:t>
    </dgm:pt>
    <dgm:pt modelId="{5D30A7A1-5AB6-4823-97E1-E8C97E9AFD76}">
      <dgm:prSet phldrT="[Text]"/>
      <dgm:spPr/>
      <dgm:t>
        <a:bodyPr/>
        <a:lstStyle/>
        <a:p>
          <a:r>
            <a:rPr lang="en-US" dirty="0" smtClean="0"/>
            <a:t>Providing legal expertise and preparing legal documentation</a:t>
          </a:r>
          <a:endParaRPr lang="en-US" dirty="0"/>
        </a:p>
      </dgm:t>
    </dgm:pt>
    <dgm:pt modelId="{97428162-45D2-45A2-98E7-B2F03650D06E}" type="parTrans" cxnId="{CBBDF678-C08B-480E-A52A-9CAD4E6A5CDE}">
      <dgm:prSet/>
      <dgm:spPr/>
      <dgm:t>
        <a:bodyPr/>
        <a:lstStyle/>
        <a:p>
          <a:endParaRPr lang="en-US"/>
        </a:p>
      </dgm:t>
    </dgm:pt>
    <dgm:pt modelId="{BAFF9601-3AD1-406A-BCB8-7361646D945F}" type="sibTrans" cxnId="{CBBDF678-C08B-480E-A52A-9CAD4E6A5CDE}">
      <dgm:prSet/>
      <dgm:spPr/>
      <dgm:t>
        <a:bodyPr/>
        <a:lstStyle/>
        <a:p>
          <a:endParaRPr lang="en-US"/>
        </a:p>
      </dgm:t>
    </dgm:pt>
    <dgm:pt modelId="{5D2C4166-CADB-432E-809A-EDFC06F75E19}">
      <dgm:prSet phldrT="[Text]"/>
      <dgm:spPr/>
      <dgm:t>
        <a:bodyPr/>
        <a:lstStyle/>
        <a:p>
          <a:r>
            <a:rPr lang="en-US" dirty="0" smtClean="0"/>
            <a:t>Financial Manager</a:t>
          </a:r>
        </a:p>
      </dgm:t>
    </dgm:pt>
    <dgm:pt modelId="{BCBBDC46-C262-4FBE-92E1-992E43BEFE2C}" type="parTrans" cxnId="{5F5EECC4-184A-48FF-844B-20EC61AB49D1}">
      <dgm:prSet/>
      <dgm:spPr/>
      <dgm:t>
        <a:bodyPr/>
        <a:lstStyle/>
        <a:p>
          <a:endParaRPr lang="en-US"/>
        </a:p>
      </dgm:t>
    </dgm:pt>
    <dgm:pt modelId="{D73124C8-5E1A-4E94-B755-22388488104F}" type="sibTrans" cxnId="{5F5EECC4-184A-48FF-844B-20EC61AB49D1}">
      <dgm:prSet/>
      <dgm:spPr/>
      <dgm:t>
        <a:bodyPr/>
        <a:lstStyle/>
        <a:p>
          <a:endParaRPr lang="en-US"/>
        </a:p>
      </dgm:t>
    </dgm:pt>
    <dgm:pt modelId="{7D8DF49F-7CEA-4D9B-9880-A1F5E2B17411}">
      <dgm:prSet phldrT="[Text]"/>
      <dgm:spPr/>
      <dgm:t>
        <a:bodyPr/>
        <a:lstStyle/>
        <a:p>
          <a:r>
            <a:rPr lang="en-US" dirty="0" smtClean="0"/>
            <a:t>Financial management and accounting</a:t>
          </a:r>
          <a:endParaRPr lang="en-US" dirty="0"/>
        </a:p>
      </dgm:t>
    </dgm:pt>
    <dgm:pt modelId="{28524B1F-97A9-4BDE-A49F-3A2840EED67E}" type="parTrans" cxnId="{905953B0-F46E-48B3-AA98-E7B2C2E4C21C}">
      <dgm:prSet/>
      <dgm:spPr/>
      <dgm:t>
        <a:bodyPr/>
        <a:lstStyle/>
        <a:p>
          <a:endParaRPr lang="en-US"/>
        </a:p>
      </dgm:t>
    </dgm:pt>
    <dgm:pt modelId="{C1A07156-7BE6-47EA-B17E-AFDAA72441EB}" type="sibTrans" cxnId="{905953B0-F46E-48B3-AA98-E7B2C2E4C21C}">
      <dgm:prSet/>
      <dgm:spPr/>
      <dgm:t>
        <a:bodyPr/>
        <a:lstStyle/>
        <a:p>
          <a:endParaRPr lang="en-US"/>
        </a:p>
      </dgm:t>
    </dgm:pt>
    <dgm:pt modelId="{C4751244-ED4D-4947-9BAC-41FBA2679460}">
      <dgm:prSet phldrT="[Text]"/>
      <dgm:spPr/>
      <dgm:t>
        <a:bodyPr/>
        <a:lstStyle/>
        <a:p>
          <a:r>
            <a:rPr lang="en-US" dirty="0" smtClean="0"/>
            <a:t>Providing ongoing technical support</a:t>
          </a:r>
          <a:endParaRPr lang="en-US" dirty="0"/>
        </a:p>
      </dgm:t>
    </dgm:pt>
    <dgm:pt modelId="{0395AB90-518D-4ADF-AEBD-5C7A52092405}" type="parTrans" cxnId="{456801AE-B8A0-4565-A80F-1082B54B0EA4}">
      <dgm:prSet/>
      <dgm:spPr/>
      <dgm:t>
        <a:bodyPr/>
        <a:lstStyle/>
        <a:p>
          <a:endParaRPr lang="en-US"/>
        </a:p>
      </dgm:t>
    </dgm:pt>
    <dgm:pt modelId="{2EC7D4A2-7696-407C-9893-BEBCC7A2B32F}" type="sibTrans" cxnId="{456801AE-B8A0-4565-A80F-1082B54B0EA4}">
      <dgm:prSet/>
      <dgm:spPr/>
      <dgm:t>
        <a:bodyPr/>
        <a:lstStyle/>
        <a:p>
          <a:endParaRPr lang="en-US"/>
        </a:p>
      </dgm:t>
    </dgm:pt>
    <dgm:pt modelId="{3EAB0E29-C2F7-453C-A6FC-798F65EDA993}">
      <dgm:prSet phldrT="[Text]"/>
      <dgm:spPr/>
      <dgm:t>
        <a:bodyPr/>
        <a:lstStyle/>
        <a:p>
          <a:r>
            <a:rPr lang="en-US" dirty="0" smtClean="0"/>
            <a:t>Procurement Manager</a:t>
          </a:r>
          <a:endParaRPr lang="en-US" dirty="0"/>
        </a:p>
      </dgm:t>
    </dgm:pt>
    <dgm:pt modelId="{C328A824-B480-4D1C-BEB4-496E25693E09}" type="parTrans" cxnId="{9ECE5465-31A2-433C-8F59-14ECA08B9599}">
      <dgm:prSet/>
      <dgm:spPr/>
      <dgm:t>
        <a:bodyPr/>
        <a:lstStyle/>
        <a:p>
          <a:endParaRPr lang="en-US"/>
        </a:p>
      </dgm:t>
    </dgm:pt>
    <dgm:pt modelId="{A132F20E-A93C-4620-92C9-B9106A3B6301}" type="sibTrans" cxnId="{9ECE5465-31A2-433C-8F59-14ECA08B9599}">
      <dgm:prSet/>
      <dgm:spPr/>
      <dgm:t>
        <a:bodyPr/>
        <a:lstStyle/>
        <a:p>
          <a:endParaRPr lang="en-US"/>
        </a:p>
      </dgm:t>
    </dgm:pt>
    <dgm:pt modelId="{F9F26BB5-9FE8-414E-9564-D44C549FA40A}">
      <dgm:prSet phldrT="[Text]"/>
      <dgm:spPr/>
      <dgm:t>
        <a:bodyPr/>
        <a:lstStyle/>
        <a:p>
          <a:r>
            <a:rPr lang="en-US" dirty="0" smtClean="0"/>
            <a:t>Administrative Clerk</a:t>
          </a:r>
          <a:endParaRPr lang="en-US" dirty="0"/>
        </a:p>
      </dgm:t>
    </dgm:pt>
    <dgm:pt modelId="{C83D0705-13F5-4C63-B475-2FD93723B4F8}" type="parTrans" cxnId="{3C083554-201A-48F8-A3F0-EC1E5AF6F5CF}">
      <dgm:prSet/>
      <dgm:spPr/>
      <dgm:t>
        <a:bodyPr/>
        <a:lstStyle/>
        <a:p>
          <a:endParaRPr lang="en-US"/>
        </a:p>
      </dgm:t>
    </dgm:pt>
    <dgm:pt modelId="{ACFAE280-D482-496D-8358-7352415F3BD2}" type="sibTrans" cxnId="{3C083554-201A-48F8-A3F0-EC1E5AF6F5CF}">
      <dgm:prSet/>
      <dgm:spPr/>
      <dgm:t>
        <a:bodyPr/>
        <a:lstStyle/>
        <a:p>
          <a:endParaRPr lang="en-US"/>
        </a:p>
      </dgm:t>
    </dgm:pt>
    <dgm:pt modelId="{B0968046-E413-4F00-A3EB-550DB94B71D1}">
      <dgm:prSet phldrT="[Text]"/>
      <dgm:spPr/>
      <dgm:t>
        <a:bodyPr/>
        <a:lstStyle/>
        <a:p>
          <a:r>
            <a:rPr lang="en-US" dirty="0" smtClean="0"/>
            <a:t>Public Information Manager</a:t>
          </a:r>
          <a:endParaRPr lang="en-US" dirty="0"/>
        </a:p>
      </dgm:t>
    </dgm:pt>
    <dgm:pt modelId="{373CA307-2B06-4F10-AADE-189E376206DD}" type="parTrans" cxnId="{2E6E47DE-A26E-4E1D-8519-39954460F918}">
      <dgm:prSet/>
      <dgm:spPr/>
      <dgm:t>
        <a:bodyPr/>
        <a:lstStyle/>
        <a:p>
          <a:endParaRPr lang="en-US"/>
        </a:p>
      </dgm:t>
    </dgm:pt>
    <dgm:pt modelId="{36A8668E-E330-4BA1-8CDA-F4795472A262}" type="sibTrans" cxnId="{2E6E47DE-A26E-4E1D-8519-39954460F918}">
      <dgm:prSet/>
      <dgm:spPr/>
      <dgm:t>
        <a:bodyPr/>
        <a:lstStyle/>
        <a:p>
          <a:endParaRPr lang="en-US"/>
        </a:p>
      </dgm:t>
    </dgm:pt>
    <dgm:pt modelId="{EAD4E4A6-73E1-4938-882F-44EFBA198283}">
      <dgm:prSet phldrT="[Text]"/>
      <dgm:spPr/>
      <dgm:t>
        <a:bodyPr/>
        <a:lstStyle/>
        <a:p>
          <a:r>
            <a:rPr lang="en-US" dirty="0" smtClean="0"/>
            <a:t>Technical Support Specialist</a:t>
          </a:r>
          <a:endParaRPr lang="en-US" dirty="0"/>
        </a:p>
      </dgm:t>
    </dgm:pt>
    <dgm:pt modelId="{B189B9D9-6D95-495B-A820-EBAE94D4D31F}" type="parTrans" cxnId="{E1C2700B-7170-4114-9661-22074E10F020}">
      <dgm:prSet/>
      <dgm:spPr/>
      <dgm:t>
        <a:bodyPr/>
        <a:lstStyle/>
        <a:p>
          <a:endParaRPr lang="en-US"/>
        </a:p>
      </dgm:t>
    </dgm:pt>
    <dgm:pt modelId="{EF6EE929-FFB7-4862-B705-2D8E1B941A73}" type="sibTrans" cxnId="{E1C2700B-7170-4114-9661-22074E10F020}">
      <dgm:prSet/>
      <dgm:spPr/>
      <dgm:t>
        <a:bodyPr/>
        <a:lstStyle/>
        <a:p>
          <a:endParaRPr lang="en-US"/>
        </a:p>
      </dgm:t>
    </dgm:pt>
    <dgm:pt modelId="{B0BA57B9-D3B9-48DB-9A08-C9C683CD2023}">
      <dgm:prSet phldrT="[Text]"/>
      <dgm:spPr/>
      <dgm:t>
        <a:bodyPr/>
        <a:lstStyle/>
        <a:p>
          <a:r>
            <a:rPr lang="en-US" dirty="0" smtClean="0"/>
            <a:t>HR Manager</a:t>
          </a:r>
        </a:p>
      </dgm:t>
    </dgm:pt>
    <dgm:pt modelId="{414C2EE4-4AF5-4D10-BD33-8F9E358BE394}" type="parTrans" cxnId="{6DB57BE9-2267-4FF5-9883-C3F77BA23FC6}">
      <dgm:prSet/>
      <dgm:spPr/>
      <dgm:t>
        <a:bodyPr/>
        <a:lstStyle/>
        <a:p>
          <a:endParaRPr lang="en-US"/>
        </a:p>
      </dgm:t>
    </dgm:pt>
    <dgm:pt modelId="{E45395CD-8125-42E0-9016-F2A0CD5E55DF}" type="sibTrans" cxnId="{6DB57BE9-2267-4FF5-9883-C3F77BA23FC6}">
      <dgm:prSet/>
      <dgm:spPr/>
      <dgm:t>
        <a:bodyPr/>
        <a:lstStyle/>
        <a:p>
          <a:endParaRPr lang="en-US"/>
        </a:p>
      </dgm:t>
    </dgm:pt>
    <dgm:pt modelId="{18B43EF5-C028-400B-9B2F-CBE1D360A1C7}">
      <dgm:prSet phldrT="[Text]"/>
      <dgm:spPr/>
      <dgm:t>
        <a:bodyPr/>
        <a:lstStyle/>
        <a:p>
          <a:r>
            <a:rPr lang="en-US" dirty="0" smtClean="0"/>
            <a:t>HR management and official documentation processing</a:t>
          </a:r>
        </a:p>
      </dgm:t>
    </dgm:pt>
    <dgm:pt modelId="{B0BAC0A9-50DC-41B7-8E74-55B4A2E628E0}" type="parTrans" cxnId="{9C114034-26CB-4DD8-9843-E201057FC903}">
      <dgm:prSet/>
      <dgm:spPr/>
      <dgm:t>
        <a:bodyPr/>
        <a:lstStyle/>
        <a:p>
          <a:endParaRPr lang="en-US"/>
        </a:p>
      </dgm:t>
    </dgm:pt>
    <dgm:pt modelId="{46C31FD7-AA26-4644-A8FE-3C8310A391A8}" type="sibTrans" cxnId="{9C114034-26CB-4DD8-9843-E201057FC903}">
      <dgm:prSet/>
      <dgm:spPr/>
      <dgm:t>
        <a:bodyPr/>
        <a:lstStyle/>
        <a:p>
          <a:endParaRPr lang="en-US"/>
        </a:p>
      </dgm:t>
    </dgm:pt>
    <dgm:pt modelId="{2F66325A-F4D3-4D0F-B153-266180890C09}">
      <dgm:prSet phldrT="[Text]"/>
      <dgm:spPr/>
      <dgm:t>
        <a:bodyPr/>
        <a:lstStyle/>
        <a:p>
          <a:r>
            <a:rPr lang="en-US" dirty="0" smtClean="0"/>
            <a:t>Procurement planning and management for all purchase requests</a:t>
          </a:r>
          <a:endParaRPr lang="en-US" dirty="0"/>
        </a:p>
      </dgm:t>
    </dgm:pt>
    <dgm:pt modelId="{ADCDCC20-34BA-442B-BF8E-2CEF8761DAC5}" type="parTrans" cxnId="{9A58AB07-C6BE-4BBA-8879-D0A303C15ECC}">
      <dgm:prSet/>
      <dgm:spPr/>
      <dgm:t>
        <a:bodyPr/>
        <a:lstStyle/>
        <a:p>
          <a:endParaRPr lang="en-US"/>
        </a:p>
      </dgm:t>
    </dgm:pt>
    <dgm:pt modelId="{85953ACE-FC5F-487E-BECA-E9A9F1FD3279}" type="sibTrans" cxnId="{9A58AB07-C6BE-4BBA-8879-D0A303C15ECC}">
      <dgm:prSet/>
      <dgm:spPr/>
      <dgm:t>
        <a:bodyPr/>
        <a:lstStyle/>
        <a:p>
          <a:endParaRPr lang="en-US"/>
        </a:p>
      </dgm:t>
    </dgm:pt>
    <dgm:pt modelId="{18F05639-BBF0-4EF5-84BB-967FF74269D0}">
      <dgm:prSet phldrT="[Text]"/>
      <dgm:spPr/>
      <dgm:t>
        <a:bodyPr/>
        <a:lstStyle/>
        <a:p>
          <a:r>
            <a:rPr lang="en-US" dirty="0" smtClean="0"/>
            <a:t>Official documentation processing and management</a:t>
          </a:r>
          <a:endParaRPr lang="en-US" dirty="0"/>
        </a:p>
      </dgm:t>
    </dgm:pt>
    <dgm:pt modelId="{7763DAB3-78A8-4F82-8894-DFAD48B0D732}" type="parTrans" cxnId="{9AD3CAB5-EC04-4580-999A-5D5E3A3EF4F1}">
      <dgm:prSet/>
      <dgm:spPr/>
      <dgm:t>
        <a:bodyPr/>
        <a:lstStyle/>
        <a:p>
          <a:endParaRPr lang="en-US"/>
        </a:p>
      </dgm:t>
    </dgm:pt>
    <dgm:pt modelId="{101615F5-04D7-47F6-8A10-A728DAA96560}" type="sibTrans" cxnId="{9AD3CAB5-EC04-4580-999A-5D5E3A3EF4F1}">
      <dgm:prSet/>
      <dgm:spPr/>
      <dgm:t>
        <a:bodyPr/>
        <a:lstStyle/>
        <a:p>
          <a:endParaRPr lang="en-US"/>
        </a:p>
      </dgm:t>
    </dgm:pt>
    <dgm:pt modelId="{7D6C8DD1-3D99-4D6C-A23E-C121617CDBC9}">
      <dgm:prSet phldrT="[Text]"/>
      <dgm:spPr/>
      <dgm:t>
        <a:bodyPr/>
        <a:lstStyle/>
        <a:p>
          <a:r>
            <a:rPr lang="en-US" dirty="0" smtClean="0"/>
            <a:t>Public Information and Personal Data Management</a:t>
          </a:r>
          <a:endParaRPr lang="en-US" dirty="0"/>
        </a:p>
      </dgm:t>
    </dgm:pt>
    <dgm:pt modelId="{8326E420-22F8-4BA2-82C9-8F458A646142}" type="parTrans" cxnId="{1C97AA5C-246D-4EAC-A271-8ACEEF6A26D3}">
      <dgm:prSet/>
      <dgm:spPr/>
      <dgm:t>
        <a:bodyPr/>
        <a:lstStyle/>
        <a:p>
          <a:endParaRPr lang="en-US"/>
        </a:p>
      </dgm:t>
    </dgm:pt>
    <dgm:pt modelId="{DD0C190B-56F2-419F-9326-FA6B18BE48F0}" type="sibTrans" cxnId="{1C97AA5C-246D-4EAC-A271-8ACEEF6A26D3}">
      <dgm:prSet/>
      <dgm:spPr/>
      <dgm:t>
        <a:bodyPr/>
        <a:lstStyle/>
        <a:p>
          <a:endParaRPr lang="en-US"/>
        </a:p>
      </dgm:t>
    </dgm:pt>
    <dgm:pt modelId="{4CCD9722-D783-479D-93D9-0525D3AC8F97}" type="pres">
      <dgm:prSet presAssocID="{0A2A7D60-A36C-4FBD-A6C1-A55B1037BC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E9062E-6E85-458E-9C03-E6ED4EFF5E9B}" type="pres">
      <dgm:prSet presAssocID="{69553E27-00F7-4732-81AB-A926C90DF4AA}" presName="linNode" presStyleCnt="0"/>
      <dgm:spPr/>
    </dgm:pt>
    <dgm:pt modelId="{2263D4CA-73B2-4F76-AE79-026AC0682A40}" type="pres">
      <dgm:prSet presAssocID="{69553E27-00F7-4732-81AB-A926C90DF4AA}" presName="parent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9EBA0-C785-449D-BD53-2C21AB7656DD}" type="pres">
      <dgm:prSet presAssocID="{69553E27-00F7-4732-81AB-A926C90DF4AA}" presName="childShp" presStyleLbl="b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22299-4685-49CD-941B-7EF0C19D41F9}" type="pres">
      <dgm:prSet presAssocID="{B20D85F5-53FD-4012-AAEB-44E3BB17B515}" presName="spacing" presStyleCnt="0"/>
      <dgm:spPr/>
    </dgm:pt>
    <dgm:pt modelId="{2B2A7CE3-B6F6-4DE9-9DF4-D1F5E4A410F5}" type="pres">
      <dgm:prSet presAssocID="{B0BA57B9-D3B9-48DB-9A08-C9C683CD2023}" presName="linNode" presStyleCnt="0"/>
      <dgm:spPr/>
    </dgm:pt>
    <dgm:pt modelId="{E7D8C41B-7767-4D11-AAD0-BD1B08864EB5}" type="pres">
      <dgm:prSet presAssocID="{B0BA57B9-D3B9-48DB-9A08-C9C683CD2023}" presName="parent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8FFC09-5157-4C10-921B-7CEFF63E1A97}" type="pres">
      <dgm:prSet presAssocID="{B0BA57B9-D3B9-48DB-9A08-C9C683CD2023}" presName="childShp" presStyleLbl="b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37DE01-34A0-4624-AC02-16A2D5D5A76F}" type="pres">
      <dgm:prSet presAssocID="{E45395CD-8125-42E0-9016-F2A0CD5E55DF}" presName="spacing" presStyleCnt="0"/>
      <dgm:spPr/>
    </dgm:pt>
    <dgm:pt modelId="{8BAB4E8E-675D-46E5-BFD8-234E552AB086}" type="pres">
      <dgm:prSet presAssocID="{5D2C4166-CADB-432E-809A-EDFC06F75E19}" presName="linNode" presStyleCnt="0"/>
      <dgm:spPr/>
    </dgm:pt>
    <dgm:pt modelId="{3892432B-F37B-417B-8E7A-8D9E1467A519}" type="pres">
      <dgm:prSet presAssocID="{5D2C4166-CADB-432E-809A-EDFC06F75E19}" presName="parent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B5FE2-7DCD-4D28-903D-6B0FC30DB569}" type="pres">
      <dgm:prSet presAssocID="{5D2C4166-CADB-432E-809A-EDFC06F75E19}" presName="childShp" presStyleLbl="b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F96B1-9ADC-4FE5-B8E8-57BFE093E512}" type="pres">
      <dgm:prSet presAssocID="{D73124C8-5E1A-4E94-B755-22388488104F}" presName="spacing" presStyleCnt="0"/>
      <dgm:spPr/>
    </dgm:pt>
    <dgm:pt modelId="{0EA96C27-FA10-43BE-B3EE-CB430EB385F2}" type="pres">
      <dgm:prSet presAssocID="{3EAB0E29-C2F7-453C-A6FC-798F65EDA993}" presName="linNode" presStyleCnt="0"/>
      <dgm:spPr/>
    </dgm:pt>
    <dgm:pt modelId="{4E26D25F-5544-45D0-B74D-BE31D95AFB9C}" type="pres">
      <dgm:prSet presAssocID="{3EAB0E29-C2F7-453C-A6FC-798F65EDA993}" presName="parent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D95777-9636-467D-96A2-ECF1CD1155BC}" type="pres">
      <dgm:prSet presAssocID="{3EAB0E29-C2F7-453C-A6FC-798F65EDA993}" presName="childShp" presStyleLbl="b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EE67EE-6BCD-4DC4-BE66-49F06BA5F372}" type="pres">
      <dgm:prSet presAssocID="{A132F20E-A93C-4620-92C9-B9106A3B6301}" presName="spacing" presStyleCnt="0"/>
      <dgm:spPr/>
    </dgm:pt>
    <dgm:pt modelId="{B284122B-606F-46F1-A13D-1EDC8475F222}" type="pres">
      <dgm:prSet presAssocID="{F9F26BB5-9FE8-414E-9564-D44C549FA40A}" presName="linNode" presStyleCnt="0"/>
      <dgm:spPr/>
    </dgm:pt>
    <dgm:pt modelId="{97454E7F-D0E0-4655-90E9-696927D9E57F}" type="pres">
      <dgm:prSet presAssocID="{F9F26BB5-9FE8-414E-9564-D44C549FA40A}" presName="parent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7CFF0-07DB-4BFC-A575-4521A567FAF9}" type="pres">
      <dgm:prSet presAssocID="{F9F26BB5-9FE8-414E-9564-D44C549FA40A}" presName="childShp" presStyleLbl="b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DF361-D781-46D0-B7F7-2429B7A49C1D}" type="pres">
      <dgm:prSet presAssocID="{ACFAE280-D482-496D-8358-7352415F3BD2}" presName="spacing" presStyleCnt="0"/>
      <dgm:spPr/>
    </dgm:pt>
    <dgm:pt modelId="{3B51FA46-1DEC-4239-84F5-7320E80FC20F}" type="pres">
      <dgm:prSet presAssocID="{B0968046-E413-4F00-A3EB-550DB94B71D1}" presName="linNode" presStyleCnt="0"/>
      <dgm:spPr/>
    </dgm:pt>
    <dgm:pt modelId="{271A6D03-125C-46E8-A31C-5DEB637A094F}" type="pres">
      <dgm:prSet presAssocID="{B0968046-E413-4F00-A3EB-550DB94B71D1}" presName="parent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8590F-39F0-493A-B952-81A58A563BCA}" type="pres">
      <dgm:prSet presAssocID="{B0968046-E413-4F00-A3EB-550DB94B71D1}" presName="childShp" presStyleLbl="bg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2B600B-5B59-4C05-B0AC-2C76CC4F7C21}" type="pres">
      <dgm:prSet presAssocID="{36A8668E-E330-4BA1-8CDA-F4795472A262}" presName="spacing" presStyleCnt="0"/>
      <dgm:spPr/>
    </dgm:pt>
    <dgm:pt modelId="{7FA0327D-8BCF-44CE-A5BB-65BEFD9A3CA0}" type="pres">
      <dgm:prSet presAssocID="{EAD4E4A6-73E1-4938-882F-44EFBA198283}" presName="linNode" presStyleCnt="0"/>
      <dgm:spPr/>
    </dgm:pt>
    <dgm:pt modelId="{6BCCA617-B65B-4FEE-99A3-431EAEB0DD6F}" type="pres">
      <dgm:prSet presAssocID="{EAD4E4A6-73E1-4938-882F-44EFBA198283}" presName="parent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859E7-34F2-4FC5-BC9E-432E149E92D5}" type="pres">
      <dgm:prSet presAssocID="{EAD4E4A6-73E1-4938-882F-44EFBA198283}" presName="childShp" presStyleLbl="b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1954772-C2B9-44F8-942F-0DF28492E0C8}" type="presOf" srcId="{5D30A7A1-5AB6-4823-97E1-E8C97E9AFD76}" destId="{35B9EBA0-C785-449D-BD53-2C21AB7656DD}" srcOrd="0" destOrd="0" presId="urn:microsoft.com/office/officeart/2005/8/layout/vList6"/>
    <dgm:cxn modelId="{092FAB0C-5315-4C25-9189-FE5BD9051908}" type="presOf" srcId="{69553E27-00F7-4732-81AB-A926C90DF4AA}" destId="{2263D4CA-73B2-4F76-AE79-026AC0682A40}" srcOrd="0" destOrd="0" presId="urn:microsoft.com/office/officeart/2005/8/layout/vList6"/>
    <dgm:cxn modelId="{9ECE5465-31A2-433C-8F59-14ECA08B9599}" srcId="{0A2A7D60-A36C-4FBD-A6C1-A55B1037BC60}" destId="{3EAB0E29-C2F7-453C-A6FC-798F65EDA993}" srcOrd="3" destOrd="0" parTransId="{C328A824-B480-4D1C-BEB4-496E25693E09}" sibTransId="{A132F20E-A93C-4620-92C9-B9106A3B6301}"/>
    <dgm:cxn modelId="{FD7174AC-B69C-4CAF-AC70-55DDD4C0BA57}" type="presOf" srcId="{2F66325A-F4D3-4D0F-B153-266180890C09}" destId="{25D95777-9636-467D-96A2-ECF1CD1155BC}" srcOrd="0" destOrd="0" presId="urn:microsoft.com/office/officeart/2005/8/layout/vList6"/>
    <dgm:cxn modelId="{905953B0-F46E-48B3-AA98-E7B2C2E4C21C}" srcId="{5D2C4166-CADB-432E-809A-EDFC06F75E19}" destId="{7D8DF49F-7CEA-4D9B-9880-A1F5E2B17411}" srcOrd="0" destOrd="0" parTransId="{28524B1F-97A9-4BDE-A49F-3A2840EED67E}" sibTransId="{C1A07156-7BE6-47EA-B17E-AFDAA72441EB}"/>
    <dgm:cxn modelId="{9A58AB07-C6BE-4BBA-8879-D0A303C15ECC}" srcId="{3EAB0E29-C2F7-453C-A6FC-798F65EDA993}" destId="{2F66325A-F4D3-4D0F-B153-266180890C09}" srcOrd="0" destOrd="0" parTransId="{ADCDCC20-34BA-442B-BF8E-2CEF8761DAC5}" sibTransId="{85953ACE-FC5F-487E-BECA-E9A9F1FD3279}"/>
    <dgm:cxn modelId="{0A4D0BE1-61A4-4F87-98F1-1D548582FD9E}" type="presOf" srcId="{F9F26BB5-9FE8-414E-9564-D44C549FA40A}" destId="{97454E7F-D0E0-4655-90E9-696927D9E57F}" srcOrd="0" destOrd="0" presId="urn:microsoft.com/office/officeart/2005/8/layout/vList6"/>
    <dgm:cxn modelId="{C9B9FDD6-E20C-490D-849C-15B430A55624}" type="presOf" srcId="{B0968046-E413-4F00-A3EB-550DB94B71D1}" destId="{271A6D03-125C-46E8-A31C-5DEB637A094F}" srcOrd="0" destOrd="0" presId="urn:microsoft.com/office/officeart/2005/8/layout/vList6"/>
    <dgm:cxn modelId="{5F5EECC4-184A-48FF-844B-20EC61AB49D1}" srcId="{0A2A7D60-A36C-4FBD-A6C1-A55B1037BC60}" destId="{5D2C4166-CADB-432E-809A-EDFC06F75E19}" srcOrd="2" destOrd="0" parTransId="{BCBBDC46-C262-4FBE-92E1-992E43BEFE2C}" sibTransId="{D73124C8-5E1A-4E94-B755-22388488104F}"/>
    <dgm:cxn modelId="{AF15F286-027E-455C-9EDE-2CD7E6666565}" type="presOf" srcId="{5D2C4166-CADB-432E-809A-EDFC06F75E19}" destId="{3892432B-F37B-417B-8E7A-8D9E1467A519}" srcOrd="0" destOrd="0" presId="urn:microsoft.com/office/officeart/2005/8/layout/vList6"/>
    <dgm:cxn modelId="{C4A67C94-1EB2-4F83-94DE-AC5765C231A9}" type="presOf" srcId="{B0BA57B9-D3B9-48DB-9A08-C9C683CD2023}" destId="{E7D8C41B-7767-4D11-AAD0-BD1B08864EB5}" srcOrd="0" destOrd="0" presId="urn:microsoft.com/office/officeart/2005/8/layout/vList6"/>
    <dgm:cxn modelId="{9A9ABC99-B05F-4201-9624-F9502DD5FF4A}" type="presOf" srcId="{C4751244-ED4D-4947-9BAC-41FBA2679460}" destId="{187859E7-34F2-4FC5-BC9E-432E149E92D5}" srcOrd="0" destOrd="0" presId="urn:microsoft.com/office/officeart/2005/8/layout/vList6"/>
    <dgm:cxn modelId="{283DF14F-CB5B-4AC8-BAFC-706942E81CF1}" type="presOf" srcId="{3EAB0E29-C2F7-453C-A6FC-798F65EDA993}" destId="{4E26D25F-5544-45D0-B74D-BE31D95AFB9C}" srcOrd="0" destOrd="0" presId="urn:microsoft.com/office/officeart/2005/8/layout/vList6"/>
    <dgm:cxn modelId="{3270270A-2145-4974-B27A-05CB4364B6C6}" srcId="{0A2A7D60-A36C-4FBD-A6C1-A55B1037BC60}" destId="{69553E27-00F7-4732-81AB-A926C90DF4AA}" srcOrd="0" destOrd="0" parTransId="{BA8FCA04-B262-406B-9CD9-BB3C9E1A99CE}" sibTransId="{B20D85F5-53FD-4012-AAEB-44E3BB17B515}"/>
    <dgm:cxn modelId="{2E6E47DE-A26E-4E1D-8519-39954460F918}" srcId="{0A2A7D60-A36C-4FBD-A6C1-A55B1037BC60}" destId="{B0968046-E413-4F00-A3EB-550DB94B71D1}" srcOrd="5" destOrd="0" parTransId="{373CA307-2B06-4F10-AADE-189E376206DD}" sibTransId="{36A8668E-E330-4BA1-8CDA-F4795472A262}"/>
    <dgm:cxn modelId="{5F37DE8F-AE2E-45E9-A095-65C759A07BDC}" type="presOf" srcId="{18B43EF5-C028-400B-9B2F-CBE1D360A1C7}" destId="{918FFC09-5157-4C10-921B-7CEFF63E1A97}" srcOrd="0" destOrd="0" presId="urn:microsoft.com/office/officeart/2005/8/layout/vList6"/>
    <dgm:cxn modelId="{6DB57BE9-2267-4FF5-9883-C3F77BA23FC6}" srcId="{0A2A7D60-A36C-4FBD-A6C1-A55B1037BC60}" destId="{B0BA57B9-D3B9-48DB-9A08-C9C683CD2023}" srcOrd="1" destOrd="0" parTransId="{414C2EE4-4AF5-4D10-BD33-8F9E358BE394}" sibTransId="{E45395CD-8125-42E0-9016-F2A0CD5E55DF}"/>
    <dgm:cxn modelId="{CBBDF678-C08B-480E-A52A-9CAD4E6A5CDE}" srcId="{69553E27-00F7-4732-81AB-A926C90DF4AA}" destId="{5D30A7A1-5AB6-4823-97E1-E8C97E9AFD76}" srcOrd="0" destOrd="0" parTransId="{97428162-45D2-45A2-98E7-B2F03650D06E}" sibTransId="{BAFF9601-3AD1-406A-BCB8-7361646D945F}"/>
    <dgm:cxn modelId="{1C97AA5C-246D-4EAC-A271-8ACEEF6A26D3}" srcId="{B0968046-E413-4F00-A3EB-550DB94B71D1}" destId="{7D6C8DD1-3D99-4D6C-A23E-C121617CDBC9}" srcOrd="0" destOrd="0" parTransId="{8326E420-22F8-4BA2-82C9-8F458A646142}" sibTransId="{DD0C190B-56F2-419F-9326-FA6B18BE48F0}"/>
    <dgm:cxn modelId="{A329158A-E123-4AF3-B8D4-25EB7C40B0F5}" type="presOf" srcId="{18F05639-BBF0-4EF5-84BB-967FF74269D0}" destId="{8187CFF0-07DB-4BFC-A575-4521A567FAF9}" srcOrd="0" destOrd="0" presId="urn:microsoft.com/office/officeart/2005/8/layout/vList6"/>
    <dgm:cxn modelId="{9AD3CAB5-EC04-4580-999A-5D5E3A3EF4F1}" srcId="{F9F26BB5-9FE8-414E-9564-D44C549FA40A}" destId="{18F05639-BBF0-4EF5-84BB-967FF74269D0}" srcOrd="0" destOrd="0" parTransId="{7763DAB3-78A8-4F82-8894-DFAD48B0D732}" sibTransId="{101615F5-04D7-47F6-8A10-A728DAA96560}"/>
    <dgm:cxn modelId="{3C083554-201A-48F8-A3F0-EC1E5AF6F5CF}" srcId="{0A2A7D60-A36C-4FBD-A6C1-A55B1037BC60}" destId="{F9F26BB5-9FE8-414E-9564-D44C549FA40A}" srcOrd="4" destOrd="0" parTransId="{C83D0705-13F5-4C63-B475-2FD93723B4F8}" sibTransId="{ACFAE280-D482-496D-8358-7352415F3BD2}"/>
    <dgm:cxn modelId="{9C114034-26CB-4DD8-9843-E201057FC903}" srcId="{B0BA57B9-D3B9-48DB-9A08-C9C683CD2023}" destId="{18B43EF5-C028-400B-9B2F-CBE1D360A1C7}" srcOrd="0" destOrd="0" parTransId="{B0BAC0A9-50DC-41B7-8E74-55B4A2E628E0}" sibTransId="{46C31FD7-AA26-4644-A8FE-3C8310A391A8}"/>
    <dgm:cxn modelId="{926FB595-9F2E-49EA-B353-14D84689124E}" type="presOf" srcId="{EAD4E4A6-73E1-4938-882F-44EFBA198283}" destId="{6BCCA617-B65B-4FEE-99A3-431EAEB0DD6F}" srcOrd="0" destOrd="0" presId="urn:microsoft.com/office/officeart/2005/8/layout/vList6"/>
    <dgm:cxn modelId="{3331221C-6AF9-4F17-8234-43CDD02C45E7}" type="presOf" srcId="{7D8DF49F-7CEA-4D9B-9880-A1F5E2B17411}" destId="{B24B5FE2-7DCD-4D28-903D-6B0FC30DB569}" srcOrd="0" destOrd="0" presId="urn:microsoft.com/office/officeart/2005/8/layout/vList6"/>
    <dgm:cxn modelId="{456801AE-B8A0-4565-A80F-1082B54B0EA4}" srcId="{EAD4E4A6-73E1-4938-882F-44EFBA198283}" destId="{C4751244-ED4D-4947-9BAC-41FBA2679460}" srcOrd="0" destOrd="0" parTransId="{0395AB90-518D-4ADF-AEBD-5C7A52092405}" sibTransId="{2EC7D4A2-7696-407C-9893-BEBCC7A2B32F}"/>
    <dgm:cxn modelId="{DC960AC2-A8D0-4EF5-A289-EE803CFB5003}" type="presOf" srcId="{0A2A7D60-A36C-4FBD-A6C1-A55B1037BC60}" destId="{4CCD9722-D783-479D-93D9-0525D3AC8F97}" srcOrd="0" destOrd="0" presId="urn:microsoft.com/office/officeart/2005/8/layout/vList6"/>
    <dgm:cxn modelId="{01E42120-9BD4-4171-AD8D-1C41B7E1B845}" type="presOf" srcId="{7D6C8DD1-3D99-4D6C-A23E-C121617CDBC9}" destId="{F808590F-39F0-493A-B952-81A58A563BCA}" srcOrd="0" destOrd="0" presId="urn:microsoft.com/office/officeart/2005/8/layout/vList6"/>
    <dgm:cxn modelId="{E1C2700B-7170-4114-9661-22074E10F020}" srcId="{0A2A7D60-A36C-4FBD-A6C1-A55B1037BC60}" destId="{EAD4E4A6-73E1-4938-882F-44EFBA198283}" srcOrd="6" destOrd="0" parTransId="{B189B9D9-6D95-495B-A820-EBAE94D4D31F}" sibTransId="{EF6EE929-FFB7-4862-B705-2D8E1B941A73}"/>
    <dgm:cxn modelId="{D350501B-B58A-415E-887F-7264C2C98736}" type="presParOf" srcId="{4CCD9722-D783-479D-93D9-0525D3AC8F97}" destId="{85E9062E-6E85-458E-9C03-E6ED4EFF5E9B}" srcOrd="0" destOrd="0" presId="urn:microsoft.com/office/officeart/2005/8/layout/vList6"/>
    <dgm:cxn modelId="{7492FA96-0239-4576-A998-EE167B03AA82}" type="presParOf" srcId="{85E9062E-6E85-458E-9C03-E6ED4EFF5E9B}" destId="{2263D4CA-73B2-4F76-AE79-026AC0682A40}" srcOrd="0" destOrd="0" presId="urn:microsoft.com/office/officeart/2005/8/layout/vList6"/>
    <dgm:cxn modelId="{43062AB2-676B-4F51-8356-F4E624299073}" type="presParOf" srcId="{85E9062E-6E85-458E-9C03-E6ED4EFF5E9B}" destId="{35B9EBA0-C785-449D-BD53-2C21AB7656DD}" srcOrd="1" destOrd="0" presId="urn:microsoft.com/office/officeart/2005/8/layout/vList6"/>
    <dgm:cxn modelId="{1BAAD48D-ED7D-4C5F-A7F5-E6E051652314}" type="presParOf" srcId="{4CCD9722-D783-479D-93D9-0525D3AC8F97}" destId="{5BF22299-4685-49CD-941B-7EF0C19D41F9}" srcOrd="1" destOrd="0" presId="urn:microsoft.com/office/officeart/2005/8/layout/vList6"/>
    <dgm:cxn modelId="{7BBB87DD-05CB-4EA8-8A90-6A2549B49696}" type="presParOf" srcId="{4CCD9722-D783-479D-93D9-0525D3AC8F97}" destId="{2B2A7CE3-B6F6-4DE9-9DF4-D1F5E4A410F5}" srcOrd="2" destOrd="0" presId="urn:microsoft.com/office/officeart/2005/8/layout/vList6"/>
    <dgm:cxn modelId="{340BD30B-40B4-491E-972B-90828C22E99C}" type="presParOf" srcId="{2B2A7CE3-B6F6-4DE9-9DF4-D1F5E4A410F5}" destId="{E7D8C41B-7767-4D11-AAD0-BD1B08864EB5}" srcOrd="0" destOrd="0" presId="urn:microsoft.com/office/officeart/2005/8/layout/vList6"/>
    <dgm:cxn modelId="{4B0E85F7-311A-43D4-88D3-FA707983CC8F}" type="presParOf" srcId="{2B2A7CE3-B6F6-4DE9-9DF4-D1F5E4A410F5}" destId="{918FFC09-5157-4C10-921B-7CEFF63E1A97}" srcOrd="1" destOrd="0" presId="urn:microsoft.com/office/officeart/2005/8/layout/vList6"/>
    <dgm:cxn modelId="{71C53F9F-13B2-44C8-A53E-73FB60E2C302}" type="presParOf" srcId="{4CCD9722-D783-479D-93D9-0525D3AC8F97}" destId="{E737DE01-34A0-4624-AC02-16A2D5D5A76F}" srcOrd="3" destOrd="0" presId="urn:microsoft.com/office/officeart/2005/8/layout/vList6"/>
    <dgm:cxn modelId="{6C5B2296-2D7C-4C0D-A386-7A45450FA0EC}" type="presParOf" srcId="{4CCD9722-D783-479D-93D9-0525D3AC8F97}" destId="{8BAB4E8E-675D-46E5-BFD8-234E552AB086}" srcOrd="4" destOrd="0" presId="urn:microsoft.com/office/officeart/2005/8/layout/vList6"/>
    <dgm:cxn modelId="{5E607561-A7BF-4E77-B1FB-0D9156784D08}" type="presParOf" srcId="{8BAB4E8E-675D-46E5-BFD8-234E552AB086}" destId="{3892432B-F37B-417B-8E7A-8D9E1467A519}" srcOrd="0" destOrd="0" presId="urn:microsoft.com/office/officeart/2005/8/layout/vList6"/>
    <dgm:cxn modelId="{F9B6675C-5CC4-4B2C-BFAA-61481F23F99E}" type="presParOf" srcId="{8BAB4E8E-675D-46E5-BFD8-234E552AB086}" destId="{B24B5FE2-7DCD-4D28-903D-6B0FC30DB569}" srcOrd="1" destOrd="0" presId="urn:microsoft.com/office/officeart/2005/8/layout/vList6"/>
    <dgm:cxn modelId="{77F9589E-E4D9-421C-A474-70AD6214D241}" type="presParOf" srcId="{4CCD9722-D783-479D-93D9-0525D3AC8F97}" destId="{439F96B1-9ADC-4FE5-B8E8-57BFE093E512}" srcOrd="5" destOrd="0" presId="urn:microsoft.com/office/officeart/2005/8/layout/vList6"/>
    <dgm:cxn modelId="{044E315D-A82A-43F2-83D1-ECCE81DB2F32}" type="presParOf" srcId="{4CCD9722-D783-479D-93D9-0525D3AC8F97}" destId="{0EA96C27-FA10-43BE-B3EE-CB430EB385F2}" srcOrd="6" destOrd="0" presId="urn:microsoft.com/office/officeart/2005/8/layout/vList6"/>
    <dgm:cxn modelId="{2D365E01-A854-410E-A9B2-91DB3FCBCE03}" type="presParOf" srcId="{0EA96C27-FA10-43BE-B3EE-CB430EB385F2}" destId="{4E26D25F-5544-45D0-B74D-BE31D95AFB9C}" srcOrd="0" destOrd="0" presId="urn:microsoft.com/office/officeart/2005/8/layout/vList6"/>
    <dgm:cxn modelId="{53979857-BE37-4356-B116-6D7FB31C586B}" type="presParOf" srcId="{0EA96C27-FA10-43BE-B3EE-CB430EB385F2}" destId="{25D95777-9636-467D-96A2-ECF1CD1155BC}" srcOrd="1" destOrd="0" presId="urn:microsoft.com/office/officeart/2005/8/layout/vList6"/>
    <dgm:cxn modelId="{BD78A2AE-75E6-4490-B95D-F1E94B636FBC}" type="presParOf" srcId="{4CCD9722-D783-479D-93D9-0525D3AC8F97}" destId="{DEEE67EE-6BCD-4DC4-BE66-49F06BA5F372}" srcOrd="7" destOrd="0" presId="urn:microsoft.com/office/officeart/2005/8/layout/vList6"/>
    <dgm:cxn modelId="{ADE61420-EBD5-424E-8C37-ECAC1E85B001}" type="presParOf" srcId="{4CCD9722-D783-479D-93D9-0525D3AC8F97}" destId="{B284122B-606F-46F1-A13D-1EDC8475F222}" srcOrd="8" destOrd="0" presId="urn:microsoft.com/office/officeart/2005/8/layout/vList6"/>
    <dgm:cxn modelId="{1534627A-E895-4F91-B4B8-168747CBE4E4}" type="presParOf" srcId="{B284122B-606F-46F1-A13D-1EDC8475F222}" destId="{97454E7F-D0E0-4655-90E9-696927D9E57F}" srcOrd="0" destOrd="0" presId="urn:microsoft.com/office/officeart/2005/8/layout/vList6"/>
    <dgm:cxn modelId="{1035D8CD-EF89-4035-8106-59FC09D4FCC7}" type="presParOf" srcId="{B284122B-606F-46F1-A13D-1EDC8475F222}" destId="{8187CFF0-07DB-4BFC-A575-4521A567FAF9}" srcOrd="1" destOrd="0" presId="urn:microsoft.com/office/officeart/2005/8/layout/vList6"/>
    <dgm:cxn modelId="{AEFF4A6A-9702-4D9D-B9BF-0E4054B710AE}" type="presParOf" srcId="{4CCD9722-D783-479D-93D9-0525D3AC8F97}" destId="{EF5DF361-D781-46D0-B7F7-2429B7A49C1D}" srcOrd="9" destOrd="0" presId="urn:microsoft.com/office/officeart/2005/8/layout/vList6"/>
    <dgm:cxn modelId="{F23080B7-F051-486E-A9AE-2D65672CD0D2}" type="presParOf" srcId="{4CCD9722-D783-479D-93D9-0525D3AC8F97}" destId="{3B51FA46-1DEC-4239-84F5-7320E80FC20F}" srcOrd="10" destOrd="0" presId="urn:microsoft.com/office/officeart/2005/8/layout/vList6"/>
    <dgm:cxn modelId="{29789903-C66E-49B8-B6F0-6FB092391260}" type="presParOf" srcId="{3B51FA46-1DEC-4239-84F5-7320E80FC20F}" destId="{271A6D03-125C-46E8-A31C-5DEB637A094F}" srcOrd="0" destOrd="0" presId="urn:microsoft.com/office/officeart/2005/8/layout/vList6"/>
    <dgm:cxn modelId="{73D71F01-A6FD-45BC-813E-8E62921549FC}" type="presParOf" srcId="{3B51FA46-1DEC-4239-84F5-7320E80FC20F}" destId="{F808590F-39F0-493A-B952-81A58A563BCA}" srcOrd="1" destOrd="0" presId="urn:microsoft.com/office/officeart/2005/8/layout/vList6"/>
    <dgm:cxn modelId="{63A6D0B5-6804-4001-8669-5076A3842EB5}" type="presParOf" srcId="{4CCD9722-D783-479D-93D9-0525D3AC8F97}" destId="{A02B600B-5B59-4C05-B0AC-2C76CC4F7C21}" srcOrd="11" destOrd="0" presId="urn:microsoft.com/office/officeart/2005/8/layout/vList6"/>
    <dgm:cxn modelId="{264802F8-BE67-4C22-A6F4-4744BFE2FCC2}" type="presParOf" srcId="{4CCD9722-D783-479D-93D9-0525D3AC8F97}" destId="{7FA0327D-8BCF-44CE-A5BB-65BEFD9A3CA0}" srcOrd="12" destOrd="0" presId="urn:microsoft.com/office/officeart/2005/8/layout/vList6"/>
    <dgm:cxn modelId="{4D2795F3-8362-44BE-9585-A1B5BEDCF280}" type="presParOf" srcId="{7FA0327D-8BCF-44CE-A5BB-65BEFD9A3CA0}" destId="{6BCCA617-B65B-4FEE-99A3-431EAEB0DD6F}" srcOrd="0" destOrd="0" presId="urn:microsoft.com/office/officeart/2005/8/layout/vList6"/>
    <dgm:cxn modelId="{C568EE43-5D65-4F1F-820C-963628EEB707}" type="presParOf" srcId="{7FA0327D-8BCF-44CE-A5BB-65BEFD9A3CA0}" destId="{187859E7-34F2-4FC5-BC9E-432E149E92D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Engineer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LinFactNeighborX="789" custLinFactNeighborY="138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07946E9-2342-47AF-AB2D-75E7EA4D9551}" type="presOf" srcId="{4EF68BA5-38D2-4C01-BF80-DE43DB7C1C0B}" destId="{F05CB839-97D1-40BB-AB34-7430804DC023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3FE87088-36BE-4578-AA9D-5C3FC7F4DCA5}" type="presOf" srcId="{CB9030FD-EAA4-4781-BF0B-F17E315A8FA0}" destId="{D376D120-6FDB-45B2-AE9C-7DCDBCE55E15}" srcOrd="0" destOrd="0" presId="urn:microsoft.com/office/officeart/2008/layout/PictureStrips"/>
    <dgm:cxn modelId="{044987D9-6101-4540-881B-6C6057EF07B1}" type="presParOf" srcId="{F05CB839-97D1-40BB-AB34-7430804DC023}" destId="{516D552A-B6F3-461F-8CD8-606F5D33751A}" srcOrd="0" destOrd="0" presId="urn:microsoft.com/office/officeart/2008/layout/PictureStrips"/>
    <dgm:cxn modelId="{AF0F657E-A76F-4A00-AD13-423F0B7B2E83}" type="presParOf" srcId="{516D552A-B6F3-461F-8CD8-606F5D33751A}" destId="{D376D120-6FDB-45B2-AE9C-7DCDBCE55E15}" srcOrd="0" destOrd="0" presId="urn:microsoft.com/office/officeart/2008/layout/PictureStrips"/>
    <dgm:cxn modelId="{06AE3DEC-D022-4E45-84AE-480E1E655BC3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NetAdmin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9527320A-2E0F-4FE6-B966-6CEC0B97E440}" type="presOf" srcId="{CB9030FD-EAA4-4781-BF0B-F17E315A8FA0}" destId="{D376D120-6FDB-45B2-AE9C-7DCDBCE55E15}" srcOrd="0" destOrd="0" presId="urn:microsoft.com/office/officeart/2008/layout/PictureStrips"/>
    <dgm:cxn modelId="{B18258E6-B050-448B-9A0D-599C02D5D7FC}" type="presOf" srcId="{4EF68BA5-38D2-4C01-BF80-DE43DB7C1C0B}" destId="{F05CB839-97D1-40BB-AB34-7430804DC023}" srcOrd="0" destOrd="0" presId="urn:microsoft.com/office/officeart/2008/layout/PictureStrips"/>
    <dgm:cxn modelId="{D01B70A7-C462-4533-9B7C-E99FB012D286}" type="presParOf" srcId="{F05CB839-97D1-40BB-AB34-7430804DC023}" destId="{516D552A-B6F3-461F-8CD8-606F5D33751A}" srcOrd="0" destOrd="0" presId="urn:microsoft.com/office/officeart/2008/layout/PictureStrips"/>
    <dgm:cxn modelId="{B14CD2DB-69A6-44E3-B7F8-27C01ED679A5}" type="presParOf" srcId="{516D552A-B6F3-461F-8CD8-606F5D33751A}" destId="{D376D120-6FDB-45B2-AE9C-7DCDBCE55E15}" srcOrd="0" destOrd="0" presId="urn:microsoft.com/office/officeart/2008/layout/PictureStrips"/>
    <dgm:cxn modelId="{7BAC67BF-D6CD-4305-8327-F1EB73D79184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2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SysAdmin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 custScaleX="106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6628224-1359-4263-9875-0662119831B1}" type="presOf" srcId="{CB9030FD-EAA4-4781-BF0B-F17E315A8FA0}" destId="{D376D120-6FDB-45B2-AE9C-7DCDBCE55E15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8DFB0BFA-9F86-4FA4-9377-898BBF8FA21B}" type="presOf" srcId="{4EF68BA5-38D2-4C01-BF80-DE43DB7C1C0B}" destId="{F05CB839-97D1-40BB-AB34-7430804DC023}" srcOrd="0" destOrd="0" presId="urn:microsoft.com/office/officeart/2008/layout/PictureStrips"/>
    <dgm:cxn modelId="{D9C64409-F116-4829-A74E-24A2B0AD6BDA}" type="presParOf" srcId="{F05CB839-97D1-40BB-AB34-7430804DC023}" destId="{516D552A-B6F3-461F-8CD8-606F5D33751A}" srcOrd="0" destOrd="0" presId="urn:microsoft.com/office/officeart/2008/layout/PictureStrips"/>
    <dgm:cxn modelId="{00E195B4-F514-4D3D-8B8B-5B52A1CDCC4B}" type="presParOf" srcId="{516D552A-B6F3-461F-8CD8-606F5D33751A}" destId="{D376D120-6FDB-45B2-AE9C-7DCDBCE55E15}" srcOrd="0" destOrd="0" presId="urn:microsoft.com/office/officeart/2008/layout/PictureStrips"/>
    <dgm:cxn modelId="{D45FB4CD-B529-4C3E-AB43-25E6BAEAA54A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Programmer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4D613206-CC4B-432E-9C19-A3DE00E707B0}" type="presOf" srcId="{4EF68BA5-38D2-4C01-BF80-DE43DB7C1C0B}" destId="{F05CB839-97D1-40BB-AB34-7430804DC023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D8897FE2-C9E2-4711-ABD9-E0804CECCE35}" type="presOf" srcId="{CB9030FD-EAA4-4781-BF0B-F17E315A8FA0}" destId="{D376D120-6FDB-45B2-AE9C-7DCDBCE55E15}" srcOrd="0" destOrd="0" presId="urn:microsoft.com/office/officeart/2008/layout/PictureStrips"/>
    <dgm:cxn modelId="{FEBED734-818F-4A67-8108-AB7873602DEA}" type="presParOf" srcId="{F05CB839-97D1-40BB-AB34-7430804DC023}" destId="{516D552A-B6F3-461F-8CD8-606F5D33751A}" srcOrd="0" destOrd="0" presId="urn:microsoft.com/office/officeart/2008/layout/PictureStrips"/>
    <dgm:cxn modelId="{8980234B-E3F8-4B17-A61C-B0428BFE5641}" type="presParOf" srcId="{516D552A-B6F3-461F-8CD8-606F5D33751A}" destId="{D376D120-6FDB-45B2-AE9C-7DCDBCE55E15}" srcOrd="0" destOrd="0" presId="urn:microsoft.com/office/officeart/2008/layout/PictureStrips"/>
    <dgm:cxn modelId="{1FC951E1-755F-4134-8D8A-20E471223E30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2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Programmer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BEE49FB2-4E2C-43CB-89BD-DA4C532226FA}" type="presOf" srcId="{CB9030FD-EAA4-4781-BF0B-F17E315A8FA0}" destId="{D376D120-6FDB-45B2-AE9C-7DCDBCE55E15}" srcOrd="0" destOrd="0" presId="urn:microsoft.com/office/officeart/2008/layout/PictureStrips"/>
    <dgm:cxn modelId="{C601986A-0E12-497C-A1DB-9D818CDC52DF}" type="presOf" srcId="{4EF68BA5-38D2-4C01-BF80-DE43DB7C1C0B}" destId="{F05CB839-97D1-40BB-AB34-7430804DC023}" srcOrd="0" destOrd="0" presId="urn:microsoft.com/office/officeart/2008/layout/PictureStrips"/>
    <dgm:cxn modelId="{35E969BD-091B-4011-A15C-2D1C3143CB00}" type="presParOf" srcId="{F05CB839-97D1-40BB-AB34-7430804DC023}" destId="{516D552A-B6F3-461F-8CD8-606F5D33751A}" srcOrd="0" destOrd="0" presId="urn:microsoft.com/office/officeart/2008/layout/PictureStrips"/>
    <dgm:cxn modelId="{3F3DEBBB-83BB-45AB-BBE5-4603789CC804}" type="presParOf" srcId="{516D552A-B6F3-461F-8CD8-606F5D33751A}" destId="{D376D120-6FDB-45B2-AE9C-7DCDBCE55E15}" srcOrd="0" destOrd="0" presId="urn:microsoft.com/office/officeart/2008/layout/PictureStrips"/>
    <dgm:cxn modelId="{D446F5B1-ED6C-41D9-98D8-D61A61F083D0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/>
      <dgm:spPr>
        <a:ln>
          <a:noFill/>
        </a:ln>
      </dgm:spPr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Team Leader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792C393F-BA2D-4E09-9FA0-149E19AE3D3C}" type="presOf" srcId="{CB9030FD-EAA4-4781-BF0B-F17E315A8FA0}" destId="{D376D120-6FDB-45B2-AE9C-7DCDBCE55E15}" srcOrd="0" destOrd="0" presId="urn:microsoft.com/office/officeart/2008/layout/PictureStrips"/>
    <dgm:cxn modelId="{F2DC7208-A44F-490C-9518-9606A8139276}" type="presOf" srcId="{4EF68BA5-38D2-4C01-BF80-DE43DB7C1C0B}" destId="{F05CB839-97D1-40BB-AB34-7430804DC023}" srcOrd="0" destOrd="0" presId="urn:microsoft.com/office/officeart/2008/layout/PictureStrips"/>
    <dgm:cxn modelId="{705F0FE4-D886-46D4-8CD2-26CC848BEE5C}" type="presParOf" srcId="{F05CB839-97D1-40BB-AB34-7430804DC023}" destId="{516D552A-B6F3-461F-8CD8-606F5D33751A}" srcOrd="0" destOrd="0" presId="urn:microsoft.com/office/officeart/2008/layout/PictureStrips"/>
    <dgm:cxn modelId="{927D76A6-792B-4C06-B7F4-E9CB78BEF043}" type="presParOf" srcId="{516D552A-B6F3-461F-8CD8-606F5D33751A}" destId="{D376D120-6FDB-45B2-AE9C-7DCDBCE55E15}" srcOrd="0" destOrd="0" presId="urn:microsoft.com/office/officeart/2008/layout/PictureStrips"/>
    <dgm:cxn modelId="{05F6D37D-9CE3-40F1-8C8F-8A8432CC51FD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Analyst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6193F9C5-7B3A-4535-BA36-D3A01222DD48}" type="presOf" srcId="{4EF68BA5-38D2-4C01-BF80-DE43DB7C1C0B}" destId="{F05CB839-97D1-40BB-AB34-7430804DC023}" srcOrd="0" destOrd="0" presId="urn:microsoft.com/office/officeart/2008/layout/PictureStrips"/>
    <dgm:cxn modelId="{87CBDCAD-4F4F-46C4-8B5F-A281A161CCA0}" type="presOf" srcId="{CB9030FD-EAA4-4781-BF0B-F17E315A8FA0}" destId="{D376D120-6FDB-45B2-AE9C-7DCDBCE55E15}" srcOrd="0" destOrd="0" presId="urn:microsoft.com/office/officeart/2008/layout/PictureStrips"/>
    <dgm:cxn modelId="{08032296-9D4C-4679-8685-CCF2A591CD18}" type="presParOf" srcId="{F05CB839-97D1-40BB-AB34-7430804DC023}" destId="{516D552A-B6F3-461F-8CD8-606F5D33751A}" srcOrd="0" destOrd="0" presId="urn:microsoft.com/office/officeart/2008/layout/PictureStrips"/>
    <dgm:cxn modelId="{1F9BE5C7-9BF1-47CB-9CCD-7F9CF74B8524}" type="presParOf" srcId="{516D552A-B6F3-461F-8CD8-606F5D33751A}" destId="{D376D120-6FDB-45B2-AE9C-7DCDBCE55E15}" srcOrd="0" destOrd="0" presId="urn:microsoft.com/office/officeart/2008/layout/PictureStrips"/>
    <dgm:cxn modelId="{CFAF18D7-B3EF-4EBF-839F-83BD1D0FD1CA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Project Manager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FD64FAED-AC7E-4299-BA38-E9255FFDE7F9}" type="presOf" srcId="{4EF68BA5-38D2-4C01-BF80-DE43DB7C1C0B}" destId="{F05CB839-97D1-40BB-AB34-7430804DC023}" srcOrd="0" destOrd="0" presId="urn:microsoft.com/office/officeart/2008/layout/PictureStrips"/>
    <dgm:cxn modelId="{A3309A3D-F102-4817-83D0-F88DDB06A24E}" type="presOf" srcId="{CB9030FD-EAA4-4781-BF0B-F17E315A8FA0}" destId="{D376D120-6FDB-45B2-AE9C-7DCDBCE55E15}" srcOrd="0" destOrd="0" presId="urn:microsoft.com/office/officeart/2008/layout/PictureStrips"/>
    <dgm:cxn modelId="{39F30E2D-7A0A-417D-A96A-8E23F73C40A6}" type="presParOf" srcId="{F05CB839-97D1-40BB-AB34-7430804DC023}" destId="{516D552A-B6F3-461F-8CD8-606F5D33751A}" srcOrd="0" destOrd="0" presId="urn:microsoft.com/office/officeart/2008/layout/PictureStrips"/>
    <dgm:cxn modelId="{0B778CBB-4CD7-4404-85E2-BC8A3385DAFB}" type="presParOf" srcId="{516D552A-B6F3-461F-8CD8-606F5D33751A}" destId="{D376D120-6FDB-45B2-AE9C-7DCDBCE55E15}" srcOrd="0" destOrd="0" presId="urn:microsoft.com/office/officeart/2008/layout/PictureStrips"/>
    <dgm:cxn modelId="{58BA81B2-0AAC-4667-99D4-E138D2EC7EA5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02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0EEB76A-30F2-4089-B479-922883B635CC}" type="doc">
      <dgm:prSet loTypeId="urn:microsoft.com/office/officeart/2005/8/layout/cycle2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4F78373-16C0-46E5-9579-83255B948CCD}">
      <dgm:prSet phldrT="[Text]" custT="1"/>
      <dgm:spPr/>
      <dgm:t>
        <a:bodyPr/>
        <a:lstStyle/>
        <a:p>
          <a:r>
            <a:rPr lang="en-US" sz="1000" dirty="0" smtClean="0"/>
            <a:t>Business Process Analysis</a:t>
          </a:r>
          <a:endParaRPr lang="en-US" sz="1000" dirty="0"/>
        </a:p>
      </dgm:t>
    </dgm:pt>
    <dgm:pt modelId="{49906476-F98F-4667-98B6-1182FAF5210A}" type="parTrans" cxnId="{101EEAF3-2C52-4890-98F9-ED39499C9680}">
      <dgm:prSet/>
      <dgm:spPr/>
      <dgm:t>
        <a:bodyPr/>
        <a:lstStyle/>
        <a:p>
          <a:endParaRPr lang="en-US" sz="800"/>
        </a:p>
      </dgm:t>
    </dgm:pt>
    <dgm:pt modelId="{4310789A-544F-46E9-993F-AD44A4B72669}" type="sibTrans" cxnId="{101EEAF3-2C52-4890-98F9-ED39499C9680}">
      <dgm:prSet custT="1"/>
      <dgm:spPr/>
      <dgm:t>
        <a:bodyPr/>
        <a:lstStyle/>
        <a:p>
          <a:endParaRPr lang="en-US" sz="800"/>
        </a:p>
      </dgm:t>
    </dgm:pt>
    <dgm:pt modelId="{11B3DCC2-3B36-48CB-96CF-8ECBAA894E69}">
      <dgm:prSet phldrT="[Text]" custT="1"/>
      <dgm:spPr/>
      <dgm:t>
        <a:bodyPr/>
        <a:lstStyle/>
        <a:p>
          <a:r>
            <a:rPr lang="en-US" sz="800" dirty="0" smtClean="0"/>
            <a:t>Application Development</a:t>
          </a:r>
        </a:p>
      </dgm:t>
    </dgm:pt>
    <dgm:pt modelId="{65427100-4648-4649-8F37-F8F88B070838}" type="parTrans" cxnId="{7F30F0E2-E5AB-462F-8B98-2EAC74DA3FDE}">
      <dgm:prSet/>
      <dgm:spPr/>
      <dgm:t>
        <a:bodyPr/>
        <a:lstStyle/>
        <a:p>
          <a:endParaRPr lang="en-US" sz="800"/>
        </a:p>
      </dgm:t>
    </dgm:pt>
    <dgm:pt modelId="{D46E5CC6-32C0-4AC2-BF7F-5B152F3B28F2}" type="sibTrans" cxnId="{7F30F0E2-E5AB-462F-8B98-2EAC74DA3FDE}">
      <dgm:prSet custT="1"/>
      <dgm:spPr/>
      <dgm:t>
        <a:bodyPr/>
        <a:lstStyle/>
        <a:p>
          <a:endParaRPr lang="en-US" sz="800"/>
        </a:p>
      </dgm:t>
    </dgm:pt>
    <dgm:pt modelId="{08E83AA9-EC9B-4F24-859D-1B735AAFD1EA}">
      <dgm:prSet phldrT="[Text]" custT="1"/>
      <dgm:spPr/>
      <dgm:t>
        <a:bodyPr/>
        <a:lstStyle/>
        <a:p>
          <a:r>
            <a:rPr lang="en-US" sz="800" dirty="0" smtClean="0"/>
            <a:t>Operations support, </a:t>
          </a:r>
        </a:p>
        <a:p>
          <a:r>
            <a:rPr lang="en-US" sz="800" dirty="0" smtClean="0"/>
            <a:t>Help Desk</a:t>
          </a:r>
          <a:endParaRPr lang="en-US" sz="800" dirty="0"/>
        </a:p>
      </dgm:t>
    </dgm:pt>
    <dgm:pt modelId="{B3DFD8B5-9E36-4D95-95F6-303850188D4B}" type="parTrans" cxnId="{99E65DA4-C267-41F1-ABCC-39B5837A3938}">
      <dgm:prSet/>
      <dgm:spPr/>
      <dgm:t>
        <a:bodyPr/>
        <a:lstStyle/>
        <a:p>
          <a:endParaRPr lang="en-US" sz="800"/>
        </a:p>
      </dgm:t>
    </dgm:pt>
    <dgm:pt modelId="{265499A7-7826-49CF-BF81-CAC7C320393C}" type="sibTrans" cxnId="{99E65DA4-C267-41F1-ABCC-39B5837A3938}">
      <dgm:prSet custT="1"/>
      <dgm:spPr/>
      <dgm:t>
        <a:bodyPr/>
        <a:lstStyle/>
        <a:p>
          <a:endParaRPr lang="en-US" sz="800"/>
        </a:p>
      </dgm:t>
    </dgm:pt>
    <dgm:pt modelId="{CD3FCFDB-EC11-4E60-A3D8-448BB5B7DC2E}">
      <dgm:prSet phldrT="[Text]" custT="1"/>
      <dgm:spPr/>
      <dgm:t>
        <a:bodyPr/>
        <a:lstStyle/>
        <a:p>
          <a:r>
            <a:rPr lang="en-US" sz="800" dirty="0" smtClean="0"/>
            <a:t>Hardware, Infrastructure, Systems Management</a:t>
          </a:r>
          <a:endParaRPr lang="en-US" sz="800" dirty="0"/>
        </a:p>
      </dgm:t>
    </dgm:pt>
    <dgm:pt modelId="{18326F20-0FE8-4430-8555-2B254F272106}" type="parTrans" cxnId="{2F5D0529-55C4-4D6B-90D3-7F4AFB8C5891}">
      <dgm:prSet/>
      <dgm:spPr/>
      <dgm:t>
        <a:bodyPr/>
        <a:lstStyle/>
        <a:p>
          <a:endParaRPr lang="en-US" sz="800"/>
        </a:p>
      </dgm:t>
    </dgm:pt>
    <dgm:pt modelId="{86678782-6EDF-41FC-8553-074400EF7B92}" type="sibTrans" cxnId="{2F5D0529-55C4-4D6B-90D3-7F4AFB8C5891}">
      <dgm:prSet custT="1"/>
      <dgm:spPr/>
      <dgm:t>
        <a:bodyPr/>
        <a:lstStyle/>
        <a:p>
          <a:endParaRPr lang="en-US" sz="800"/>
        </a:p>
      </dgm:t>
    </dgm:pt>
    <dgm:pt modelId="{50599F10-67AD-4CE5-858C-76AC51677D86}">
      <dgm:prSet phldrT="[Text]" custT="1"/>
      <dgm:spPr/>
      <dgm:t>
        <a:bodyPr/>
        <a:lstStyle/>
        <a:p>
          <a:r>
            <a:rPr lang="en-US" sz="1000" dirty="0" smtClean="0"/>
            <a:t>Strategic planning</a:t>
          </a:r>
        </a:p>
      </dgm:t>
    </dgm:pt>
    <dgm:pt modelId="{32062008-A868-42BF-9E34-4B3E3A58D308}" type="parTrans" cxnId="{3D597703-C61A-4BB9-AB20-56A82E873CBD}">
      <dgm:prSet/>
      <dgm:spPr/>
      <dgm:t>
        <a:bodyPr/>
        <a:lstStyle/>
        <a:p>
          <a:endParaRPr lang="en-US" sz="800"/>
        </a:p>
      </dgm:t>
    </dgm:pt>
    <dgm:pt modelId="{B398017C-70A0-4DCE-AA7B-894CDE653449}" type="sibTrans" cxnId="{3D597703-C61A-4BB9-AB20-56A82E873CBD}">
      <dgm:prSet custT="1"/>
      <dgm:spPr/>
      <dgm:t>
        <a:bodyPr/>
        <a:lstStyle/>
        <a:p>
          <a:endParaRPr lang="en-US" sz="800"/>
        </a:p>
      </dgm:t>
    </dgm:pt>
    <dgm:pt modelId="{229F0936-71EE-47F9-BDAB-995C8CB27431}" type="pres">
      <dgm:prSet presAssocID="{90EEB76A-30F2-4089-B479-922883B635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AD921C-F96A-4993-B4EA-7087BBEBAA46}" type="pres">
      <dgm:prSet presAssocID="{B4F78373-16C0-46E5-9579-83255B948C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0D90C1-B4D3-45DF-BA11-38D8907C845E}" type="pres">
      <dgm:prSet presAssocID="{4310789A-544F-46E9-993F-AD44A4B72669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C18DB7C-8DAD-4D10-93E0-B5AB5D273FD1}" type="pres">
      <dgm:prSet presAssocID="{4310789A-544F-46E9-993F-AD44A4B7266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8FA56E16-A702-482A-8C74-4C16F06A87B7}" type="pres">
      <dgm:prSet presAssocID="{11B3DCC2-3B36-48CB-96CF-8ECBAA894E6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507C8E-C11B-4BF7-A104-160DC83D6652}" type="pres">
      <dgm:prSet presAssocID="{D46E5CC6-32C0-4AC2-BF7F-5B152F3B28F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ACC25522-B909-4805-A139-48C36EACC306}" type="pres">
      <dgm:prSet presAssocID="{D46E5CC6-32C0-4AC2-BF7F-5B152F3B28F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2B41B48-A865-4D66-84BE-F0E3DDCA6098}" type="pres">
      <dgm:prSet presAssocID="{08E83AA9-EC9B-4F24-859D-1B735AAFD1E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0415-3310-4BE9-A8CB-FC104470D98D}" type="pres">
      <dgm:prSet presAssocID="{265499A7-7826-49CF-BF81-CAC7C320393C}" presName="sibTrans" presStyleLbl="sibTrans2D1" presStyleIdx="2" presStyleCnt="5"/>
      <dgm:spPr/>
      <dgm:t>
        <a:bodyPr/>
        <a:lstStyle/>
        <a:p>
          <a:endParaRPr lang="en-US"/>
        </a:p>
      </dgm:t>
    </dgm:pt>
    <dgm:pt modelId="{CE44E3EF-6559-4FC0-B691-47537E05CEE5}" type="pres">
      <dgm:prSet presAssocID="{265499A7-7826-49CF-BF81-CAC7C320393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F3323EDA-C26D-4CD4-B335-F08332E691A8}" type="pres">
      <dgm:prSet presAssocID="{CD3FCFDB-EC11-4E60-A3D8-448BB5B7DC2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2DE8AB-73F7-4724-9C83-9357C8C1EC86}" type="pres">
      <dgm:prSet presAssocID="{86678782-6EDF-41FC-8553-074400EF7B9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2E29FD-9AD8-4CD3-B6FD-3977B3989251}" type="pres">
      <dgm:prSet presAssocID="{86678782-6EDF-41FC-8553-074400EF7B9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B021F0A-3461-4D3A-AB80-AC9D8C1FD94D}" type="pres">
      <dgm:prSet presAssocID="{50599F10-67AD-4CE5-858C-76AC51677D8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964FD-7BEB-48AB-86C0-80902F6759DC}" type="pres">
      <dgm:prSet presAssocID="{B398017C-70A0-4DCE-AA7B-894CDE653449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8602183-E9D3-4C7F-B835-B658F1773787}" type="pres">
      <dgm:prSet presAssocID="{B398017C-70A0-4DCE-AA7B-894CDE653449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2C85208E-5265-4EF2-8383-E16693BF95EE}" type="presOf" srcId="{B4F78373-16C0-46E5-9579-83255B948CCD}" destId="{61AD921C-F96A-4993-B4EA-7087BBEBAA46}" srcOrd="0" destOrd="0" presId="urn:microsoft.com/office/officeart/2005/8/layout/cycle2"/>
    <dgm:cxn modelId="{6FBA148E-F3CA-4F72-A6E9-B2A0F7410D9E}" type="presOf" srcId="{11B3DCC2-3B36-48CB-96CF-8ECBAA894E69}" destId="{8FA56E16-A702-482A-8C74-4C16F06A87B7}" srcOrd="0" destOrd="0" presId="urn:microsoft.com/office/officeart/2005/8/layout/cycle2"/>
    <dgm:cxn modelId="{C5F25C1D-460B-45D2-BA1D-2AB5CC504837}" type="presOf" srcId="{86678782-6EDF-41FC-8553-074400EF7B92}" destId="{F32E29FD-9AD8-4CD3-B6FD-3977B3989251}" srcOrd="1" destOrd="0" presId="urn:microsoft.com/office/officeart/2005/8/layout/cycle2"/>
    <dgm:cxn modelId="{8375941C-A5B4-4982-9506-EB4D961197BA}" type="presOf" srcId="{90EEB76A-30F2-4089-B479-922883B635CC}" destId="{229F0936-71EE-47F9-BDAB-995C8CB27431}" srcOrd="0" destOrd="0" presId="urn:microsoft.com/office/officeart/2005/8/layout/cycle2"/>
    <dgm:cxn modelId="{9B52884E-C5D2-4CB2-8D7F-3D5B0DFB3863}" type="presOf" srcId="{50599F10-67AD-4CE5-858C-76AC51677D86}" destId="{AB021F0A-3461-4D3A-AB80-AC9D8C1FD94D}" srcOrd="0" destOrd="0" presId="urn:microsoft.com/office/officeart/2005/8/layout/cycle2"/>
    <dgm:cxn modelId="{487E2F0B-E360-4B78-8365-C5D1861E0865}" type="presOf" srcId="{B398017C-70A0-4DCE-AA7B-894CDE653449}" destId="{17D964FD-7BEB-48AB-86C0-80902F6759DC}" srcOrd="0" destOrd="0" presId="urn:microsoft.com/office/officeart/2005/8/layout/cycle2"/>
    <dgm:cxn modelId="{99E65DA4-C267-41F1-ABCC-39B5837A3938}" srcId="{90EEB76A-30F2-4089-B479-922883B635CC}" destId="{08E83AA9-EC9B-4F24-859D-1B735AAFD1EA}" srcOrd="2" destOrd="0" parTransId="{B3DFD8B5-9E36-4D95-95F6-303850188D4B}" sibTransId="{265499A7-7826-49CF-BF81-CAC7C320393C}"/>
    <dgm:cxn modelId="{3D597703-C61A-4BB9-AB20-56A82E873CBD}" srcId="{90EEB76A-30F2-4089-B479-922883B635CC}" destId="{50599F10-67AD-4CE5-858C-76AC51677D86}" srcOrd="4" destOrd="0" parTransId="{32062008-A868-42BF-9E34-4B3E3A58D308}" sibTransId="{B398017C-70A0-4DCE-AA7B-894CDE653449}"/>
    <dgm:cxn modelId="{6F66D2BE-6133-406D-A6D5-C9DF9F3ADDB9}" type="presOf" srcId="{D46E5CC6-32C0-4AC2-BF7F-5B152F3B28F2}" destId="{A0507C8E-C11B-4BF7-A104-160DC83D6652}" srcOrd="0" destOrd="0" presId="urn:microsoft.com/office/officeart/2005/8/layout/cycle2"/>
    <dgm:cxn modelId="{B5E4BCCE-88BD-429E-9864-C33E0B14AB32}" type="presOf" srcId="{B398017C-70A0-4DCE-AA7B-894CDE653449}" destId="{88602183-E9D3-4C7F-B835-B658F1773787}" srcOrd="1" destOrd="0" presId="urn:microsoft.com/office/officeart/2005/8/layout/cycle2"/>
    <dgm:cxn modelId="{101EEAF3-2C52-4890-98F9-ED39499C9680}" srcId="{90EEB76A-30F2-4089-B479-922883B635CC}" destId="{B4F78373-16C0-46E5-9579-83255B948CCD}" srcOrd="0" destOrd="0" parTransId="{49906476-F98F-4667-98B6-1182FAF5210A}" sibTransId="{4310789A-544F-46E9-993F-AD44A4B72669}"/>
    <dgm:cxn modelId="{2F5D0529-55C4-4D6B-90D3-7F4AFB8C5891}" srcId="{90EEB76A-30F2-4089-B479-922883B635CC}" destId="{CD3FCFDB-EC11-4E60-A3D8-448BB5B7DC2E}" srcOrd="3" destOrd="0" parTransId="{18326F20-0FE8-4430-8555-2B254F272106}" sibTransId="{86678782-6EDF-41FC-8553-074400EF7B92}"/>
    <dgm:cxn modelId="{3BCBDF5F-BCF0-4823-9AFB-1C996F33E408}" type="presOf" srcId="{CD3FCFDB-EC11-4E60-A3D8-448BB5B7DC2E}" destId="{F3323EDA-C26D-4CD4-B335-F08332E691A8}" srcOrd="0" destOrd="0" presId="urn:microsoft.com/office/officeart/2005/8/layout/cycle2"/>
    <dgm:cxn modelId="{057989CF-E6F2-4542-9AA6-23C52BF1CE05}" type="presOf" srcId="{4310789A-544F-46E9-993F-AD44A4B72669}" destId="{BC18DB7C-8DAD-4D10-93E0-B5AB5D273FD1}" srcOrd="1" destOrd="0" presId="urn:microsoft.com/office/officeart/2005/8/layout/cycle2"/>
    <dgm:cxn modelId="{2218954E-D5C6-482D-8AAF-049701E68D9A}" type="presOf" srcId="{08E83AA9-EC9B-4F24-859D-1B735AAFD1EA}" destId="{02B41B48-A865-4D66-84BE-F0E3DDCA6098}" srcOrd="0" destOrd="0" presId="urn:microsoft.com/office/officeart/2005/8/layout/cycle2"/>
    <dgm:cxn modelId="{2B95C789-1119-4984-BA8A-0870DE239B9E}" type="presOf" srcId="{265499A7-7826-49CF-BF81-CAC7C320393C}" destId="{AD430415-3310-4BE9-A8CB-FC104470D98D}" srcOrd="0" destOrd="0" presId="urn:microsoft.com/office/officeart/2005/8/layout/cycle2"/>
    <dgm:cxn modelId="{4BABAEAC-006E-40E3-AF76-C3BCA07CA542}" type="presOf" srcId="{4310789A-544F-46E9-993F-AD44A4B72669}" destId="{810D90C1-B4D3-45DF-BA11-38D8907C845E}" srcOrd="0" destOrd="0" presId="urn:microsoft.com/office/officeart/2005/8/layout/cycle2"/>
    <dgm:cxn modelId="{39213323-AA7B-4114-8E60-36A5EA688F94}" type="presOf" srcId="{265499A7-7826-49CF-BF81-CAC7C320393C}" destId="{CE44E3EF-6559-4FC0-B691-47537E05CEE5}" srcOrd="1" destOrd="0" presId="urn:microsoft.com/office/officeart/2005/8/layout/cycle2"/>
    <dgm:cxn modelId="{31AA0A73-EC3F-4A60-B0B1-BA048E32E6D9}" type="presOf" srcId="{86678782-6EDF-41FC-8553-074400EF7B92}" destId="{D02DE8AB-73F7-4724-9C83-9357C8C1EC86}" srcOrd="0" destOrd="0" presId="urn:microsoft.com/office/officeart/2005/8/layout/cycle2"/>
    <dgm:cxn modelId="{7F30F0E2-E5AB-462F-8B98-2EAC74DA3FDE}" srcId="{90EEB76A-30F2-4089-B479-922883B635CC}" destId="{11B3DCC2-3B36-48CB-96CF-8ECBAA894E69}" srcOrd="1" destOrd="0" parTransId="{65427100-4648-4649-8F37-F8F88B070838}" sibTransId="{D46E5CC6-32C0-4AC2-BF7F-5B152F3B28F2}"/>
    <dgm:cxn modelId="{0BE5014B-8DD2-41A2-B594-2FDB7AF4589A}" type="presOf" srcId="{D46E5CC6-32C0-4AC2-BF7F-5B152F3B28F2}" destId="{ACC25522-B909-4805-A139-48C36EACC306}" srcOrd="1" destOrd="0" presId="urn:microsoft.com/office/officeart/2005/8/layout/cycle2"/>
    <dgm:cxn modelId="{55610027-9A3D-443D-812D-AEDEE163684C}" type="presParOf" srcId="{229F0936-71EE-47F9-BDAB-995C8CB27431}" destId="{61AD921C-F96A-4993-B4EA-7087BBEBAA46}" srcOrd="0" destOrd="0" presId="urn:microsoft.com/office/officeart/2005/8/layout/cycle2"/>
    <dgm:cxn modelId="{3593F22F-F00D-4FBB-9B8B-DC6109E40067}" type="presParOf" srcId="{229F0936-71EE-47F9-BDAB-995C8CB27431}" destId="{810D90C1-B4D3-45DF-BA11-38D8907C845E}" srcOrd="1" destOrd="0" presId="urn:microsoft.com/office/officeart/2005/8/layout/cycle2"/>
    <dgm:cxn modelId="{4D0BC477-E1C2-4586-9ED1-594F0BD260A2}" type="presParOf" srcId="{810D90C1-B4D3-45DF-BA11-38D8907C845E}" destId="{BC18DB7C-8DAD-4D10-93E0-B5AB5D273FD1}" srcOrd="0" destOrd="0" presId="urn:microsoft.com/office/officeart/2005/8/layout/cycle2"/>
    <dgm:cxn modelId="{3AF84DAD-C2E5-4C08-8AAB-7E9AE084E8F9}" type="presParOf" srcId="{229F0936-71EE-47F9-BDAB-995C8CB27431}" destId="{8FA56E16-A702-482A-8C74-4C16F06A87B7}" srcOrd="2" destOrd="0" presId="urn:microsoft.com/office/officeart/2005/8/layout/cycle2"/>
    <dgm:cxn modelId="{BC78AF10-DEE0-43B1-872F-119DCCB6D7A3}" type="presParOf" srcId="{229F0936-71EE-47F9-BDAB-995C8CB27431}" destId="{A0507C8E-C11B-4BF7-A104-160DC83D6652}" srcOrd="3" destOrd="0" presId="urn:microsoft.com/office/officeart/2005/8/layout/cycle2"/>
    <dgm:cxn modelId="{38558908-3C28-46D0-B047-D58284B75F80}" type="presParOf" srcId="{A0507C8E-C11B-4BF7-A104-160DC83D6652}" destId="{ACC25522-B909-4805-A139-48C36EACC306}" srcOrd="0" destOrd="0" presId="urn:microsoft.com/office/officeart/2005/8/layout/cycle2"/>
    <dgm:cxn modelId="{06E59B05-FDBC-4FE4-B0CE-BFE06B3D720D}" type="presParOf" srcId="{229F0936-71EE-47F9-BDAB-995C8CB27431}" destId="{02B41B48-A865-4D66-84BE-F0E3DDCA6098}" srcOrd="4" destOrd="0" presId="urn:microsoft.com/office/officeart/2005/8/layout/cycle2"/>
    <dgm:cxn modelId="{34373003-C263-43E4-9EE6-8F5A948858CF}" type="presParOf" srcId="{229F0936-71EE-47F9-BDAB-995C8CB27431}" destId="{AD430415-3310-4BE9-A8CB-FC104470D98D}" srcOrd="5" destOrd="0" presId="urn:microsoft.com/office/officeart/2005/8/layout/cycle2"/>
    <dgm:cxn modelId="{07EAEE0D-BB1A-4FB3-91AA-825301226B17}" type="presParOf" srcId="{AD430415-3310-4BE9-A8CB-FC104470D98D}" destId="{CE44E3EF-6559-4FC0-B691-47537E05CEE5}" srcOrd="0" destOrd="0" presId="urn:microsoft.com/office/officeart/2005/8/layout/cycle2"/>
    <dgm:cxn modelId="{6791445F-CDB2-4880-882D-94B5BA1D2A66}" type="presParOf" srcId="{229F0936-71EE-47F9-BDAB-995C8CB27431}" destId="{F3323EDA-C26D-4CD4-B335-F08332E691A8}" srcOrd="6" destOrd="0" presId="urn:microsoft.com/office/officeart/2005/8/layout/cycle2"/>
    <dgm:cxn modelId="{A447C570-A5DF-46DA-AEB6-0BE8CFA38C82}" type="presParOf" srcId="{229F0936-71EE-47F9-BDAB-995C8CB27431}" destId="{D02DE8AB-73F7-4724-9C83-9357C8C1EC86}" srcOrd="7" destOrd="0" presId="urn:microsoft.com/office/officeart/2005/8/layout/cycle2"/>
    <dgm:cxn modelId="{3B6E374E-194D-43E8-8D44-40D7EE7EE0E0}" type="presParOf" srcId="{D02DE8AB-73F7-4724-9C83-9357C8C1EC86}" destId="{F32E29FD-9AD8-4CD3-B6FD-3977B3989251}" srcOrd="0" destOrd="0" presId="urn:microsoft.com/office/officeart/2005/8/layout/cycle2"/>
    <dgm:cxn modelId="{7DE8C246-2F37-419A-B8AC-194BAEE4E320}" type="presParOf" srcId="{229F0936-71EE-47F9-BDAB-995C8CB27431}" destId="{AB021F0A-3461-4D3A-AB80-AC9D8C1FD94D}" srcOrd="8" destOrd="0" presId="urn:microsoft.com/office/officeart/2005/8/layout/cycle2"/>
    <dgm:cxn modelId="{7A42A0DE-26D0-4073-8AE9-C67F8C334341}" type="presParOf" srcId="{229F0936-71EE-47F9-BDAB-995C8CB27431}" destId="{17D964FD-7BEB-48AB-86C0-80902F6759DC}" srcOrd="9" destOrd="0" presId="urn:microsoft.com/office/officeart/2005/8/layout/cycle2"/>
    <dgm:cxn modelId="{1FAE8370-C48F-4591-A188-02311D8DDC8E}" type="presParOf" srcId="{17D964FD-7BEB-48AB-86C0-80902F6759DC}" destId="{88602183-E9D3-4C7F-B835-B658F177378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C25E8140-48F4-4BE4-BC79-08D2BFA193AD}" type="doc">
      <dgm:prSet loTypeId="urn:microsoft.com/office/officeart/2005/8/layout/hProcess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9FA69BBB-85ED-4CA9-BEC8-FD69A57B3571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C00000"/>
              </a:solidFill>
            </a:rPr>
            <a:t>eNRMS</a:t>
          </a:r>
          <a:endParaRPr lang="en-US" sz="1800" b="1" dirty="0">
            <a:solidFill>
              <a:srgbClr val="C00000"/>
            </a:solidFill>
          </a:endParaRPr>
        </a:p>
      </dgm:t>
    </dgm:pt>
    <dgm:pt modelId="{4B4AF6B9-7CC8-4335-ABB9-432B212C75E6}" type="parTrans" cxnId="{3EBE0787-A621-40D5-BBC9-9356303AA391}">
      <dgm:prSet/>
      <dgm:spPr/>
      <dgm:t>
        <a:bodyPr/>
        <a:lstStyle/>
        <a:p>
          <a:endParaRPr lang="en-US"/>
        </a:p>
      </dgm:t>
    </dgm:pt>
    <dgm:pt modelId="{648F5FD1-95E3-4FDB-8948-5F7356B0B2E5}" type="sibTrans" cxnId="{3EBE0787-A621-40D5-BBC9-9356303AA391}">
      <dgm:prSet/>
      <dgm:spPr/>
      <dgm:t>
        <a:bodyPr/>
        <a:lstStyle/>
        <a:p>
          <a:endParaRPr lang="en-US"/>
        </a:p>
      </dgm:t>
    </dgm:pt>
    <dgm:pt modelId="{AA2644FA-915E-4394-BFF5-A2602C827082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Natural Resource Management</a:t>
          </a:r>
          <a:endParaRPr lang="en-US" sz="1800" dirty="0">
            <a:solidFill>
              <a:schemeClr val="tx1"/>
            </a:solidFill>
          </a:endParaRPr>
        </a:p>
      </dgm:t>
    </dgm:pt>
    <dgm:pt modelId="{E0ADB5E1-8952-4F33-9E13-323C9FF4764C}" type="parTrans" cxnId="{59300EF9-A93E-483C-A0C1-B020C6A7BAA0}">
      <dgm:prSet/>
      <dgm:spPr/>
      <dgm:t>
        <a:bodyPr/>
        <a:lstStyle/>
        <a:p>
          <a:endParaRPr lang="en-US"/>
        </a:p>
      </dgm:t>
    </dgm:pt>
    <dgm:pt modelId="{B668AB3D-50E8-49A4-9EDF-5D8323D9FC7A}" type="sibTrans" cxnId="{59300EF9-A93E-483C-A0C1-B020C6A7BAA0}">
      <dgm:prSet/>
      <dgm:spPr/>
      <dgm:t>
        <a:bodyPr/>
        <a:lstStyle/>
        <a:p>
          <a:endParaRPr lang="en-US"/>
        </a:p>
      </dgm:t>
    </dgm:pt>
    <dgm:pt modelId="{4F3A9EE5-2F99-4988-8C69-2A07C48CE52F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PFMS</a:t>
          </a:r>
          <a:endParaRPr lang="en-US" dirty="0">
            <a:solidFill>
              <a:srgbClr val="C00000"/>
            </a:solidFill>
          </a:endParaRPr>
        </a:p>
      </dgm:t>
    </dgm:pt>
    <dgm:pt modelId="{F4C06470-7F66-4737-A31E-9744E1FFCD9A}" type="parTrans" cxnId="{6CF7D419-749F-4545-A4AA-F336A51D3715}">
      <dgm:prSet/>
      <dgm:spPr/>
      <dgm:t>
        <a:bodyPr/>
        <a:lstStyle/>
        <a:p>
          <a:endParaRPr lang="ka-GE"/>
        </a:p>
      </dgm:t>
    </dgm:pt>
    <dgm:pt modelId="{6CBA181B-F948-4693-A549-93851EEA5FB2}" type="sibTrans" cxnId="{6CF7D419-749F-4545-A4AA-F336A51D3715}">
      <dgm:prSet/>
      <dgm:spPr/>
      <dgm:t>
        <a:bodyPr/>
        <a:lstStyle/>
        <a:p>
          <a:endParaRPr lang="ka-GE"/>
        </a:p>
      </dgm:t>
    </dgm:pt>
    <dgm:pt modelId="{0F13DE71-AF01-4860-B987-47C5CE42460A}">
      <dgm:prSet phldrT="[Text]"/>
      <dgm:spPr/>
      <dgm:t>
        <a:bodyPr/>
        <a:lstStyle/>
        <a:p>
          <a:r>
            <a:rPr lang="en-US" dirty="0" smtClean="0"/>
            <a:t>Public Finance Management System</a:t>
          </a:r>
          <a:endParaRPr lang="en-US" dirty="0"/>
        </a:p>
      </dgm:t>
    </dgm:pt>
    <dgm:pt modelId="{C0DF3941-4D83-4813-A613-C5C3BBD3A3C0}" type="parTrans" cxnId="{18DFE6FD-F609-4983-A5E4-D22F5D8FFB9A}">
      <dgm:prSet/>
      <dgm:spPr/>
      <dgm:t>
        <a:bodyPr/>
        <a:lstStyle/>
        <a:p>
          <a:endParaRPr lang="ka-GE"/>
        </a:p>
      </dgm:t>
    </dgm:pt>
    <dgm:pt modelId="{3F842E80-E8D6-460C-8F1C-D805A152128B}" type="sibTrans" cxnId="{18DFE6FD-F609-4983-A5E4-D22F5D8FFB9A}">
      <dgm:prSet/>
      <dgm:spPr/>
      <dgm:t>
        <a:bodyPr/>
        <a:lstStyle/>
        <a:p>
          <a:endParaRPr lang="ka-GE"/>
        </a:p>
      </dgm:t>
    </dgm:pt>
    <dgm:pt modelId="{344CD79A-F915-4094-B86A-3147A26434BC}">
      <dgm:prSet phldrT="[Text]"/>
      <dgm:spPr/>
      <dgm:t>
        <a:bodyPr/>
        <a:lstStyle/>
        <a:p>
          <a:r>
            <a:rPr lang="en-US" dirty="0" smtClean="0"/>
            <a:t>Corporate Content and Task Management System</a:t>
          </a:r>
          <a:endParaRPr lang="en-US" dirty="0"/>
        </a:p>
      </dgm:t>
    </dgm:pt>
    <dgm:pt modelId="{E1082157-E729-4708-B0A5-7A3E98055678}" type="parTrans" cxnId="{B233E65C-58DD-4A70-9907-55A717E23B07}">
      <dgm:prSet/>
      <dgm:spPr/>
      <dgm:t>
        <a:bodyPr/>
        <a:lstStyle/>
        <a:p>
          <a:endParaRPr lang="ka-GE"/>
        </a:p>
      </dgm:t>
    </dgm:pt>
    <dgm:pt modelId="{17726438-C6FC-43D2-B8DF-71CD04872332}" type="sibTrans" cxnId="{B233E65C-58DD-4A70-9907-55A717E23B07}">
      <dgm:prSet/>
      <dgm:spPr/>
      <dgm:t>
        <a:bodyPr/>
        <a:lstStyle/>
        <a:p>
          <a:endParaRPr lang="ka-GE"/>
        </a:p>
      </dgm:t>
    </dgm:pt>
    <dgm:pt modelId="{9633AB47-5B74-48E8-AB65-C246F82A291C}">
      <dgm:prSet phldrT="[Text]"/>
      <dgm:spPr/>
      <dgm:t>
        <a:bodyPr/>
        <a:lstStyle/>
        <a:p>
          <a:r>
            <a:rPr lang="en-US" b="1" dirty="0" err="1" smtClean="0">
              <a:solidFill>
                <a:srgbClr val="C00000"/>
              </a:solidFill>
            </a:rPr>
            <a:t>eDocument</a:t>
          </a:r>
          <a:endParaRPr lang="en-US" b="1" dirty="0">
            <a:solidFill>
              <a:srgbClr val="C00000"/>
            </a:solidFill>
          </a:endParaRPr>
        </a:p>
      </dgm:t>
    </dgm:pt>
    <dgm:pt modelId="{C718457C-C30B-40C8-991E-2AEB9E2C6890}" type="parTrans" cxnId="{BF22CE97-E8DA-40EF-A049-765B8AC16408}">
      <dgm:prSet/>
      <dgm:spPr/>
      <dgm:t>
        <a:bodyPr/>
        <a:lstStyle/>
        <a:p>
          <a:endParaRPr lang="ka-GE"/>
        </a:p>
      </dgm:t>
    </dgm:pt>
    <dgm:pt modelId="{890F1B61-28D5-43C9-B5BC-6A7EE71289E1}" type="sibTrans" cxnId="{BF22CE97-E8DA-40EF-A049-765B8AC16408}">
      <dgm:prSet/>
      <dgm:spPr/>
      <dgm:t>
        <a:bodyPr/>
        <a:lstStyle/>
        <a:p>
          <a:endParaRPr lang="ka-GE"/>
        </a:p>
      </dgm:t>
    </dgm:pt>
    <dgm:pt modelId="{4FCC1F2A-9D31-41FA-8492-71C84810F345}">
      <dgm:prSet phldrT="[Text]" custT="1"/>
      <dgm:spPr/>
      <dgm:t>
        <a:bodyPr/>
        <a:lstStyle/>
        <a:p>
          <a:r>
            <a:rPr lang="en-US" sz="1800" b="1" dirty="0" err="1" smtClean="0">
              <a:solidFill>
                <a:srgbClr val="C00000"/>
              </a:solidFill>
            </a:rPr>
            <a:t>eAuction</a:t>
          </a:r>
          <a:endParaRPr lang="en-US" sz="1800" b="1" dirty="0">
            <a:solidFill>
              <a:srgbClr val="C00000"/>
            </a:solidFill>
          </a:endParaRPr>
        </a:p>
      </dgm:t>
    </dgm:pt>
    <dgm:pt modelId="{378527E9-E558-4D64-9ECA-466CED2E9B65}" type="parTrans" cxnId="{7AFAFC0E-7B3E-429A-808E-E2E0118FFDBD}">
      <dgm:prSet/>
      <dgm:spPr/>
      <dgm:t>
        <a:bodyPr/>
        <a:lstStyle/>
        <a:p>
          <a:endParaRPr lang="ka-GE"/>
        </a:p>
      </dgm:t>
    </dgm:pt>
    <dgm:pt modelId="{3B2E3FD7-DC0F-49CB-8DB3-CB0B6725FF1A}" type="sibTrans" cxnId="{7AFAFC0E-7B3E-429A-808E-E2E0118FFDBD}">
      <dgm:prSet/>
      <dgm:spPr/>
      <dgm:t>
        <a:bodyPr/>
        <a:lstStyle/>
        <a:p>
          <a:endParaRPr lang="ka-GE"/>
        </a:p>
      </dgm:t>
    </dgm:pt>
    <dgm:pt modelId="{561BD4D1-899E-475B-BAAC-3D87D24C26BB}">
      <dgm:prSet phldrT="[Text]"/>
      <dgm:spPr/>
      <dgm:t>
        <a:bodyPr/>
        <a:lstStyle/>
        <a:p>
          <a:r>
            <a:rPr lang="en-US" dirty="0" smtClean="0"/>
            <a:t>Online Auction System</a:t>
          </a:r>
          <a:endParaRPr lang="en-US" dirty="0"/>
        </a:p>
      </dgm:t>
    </dgm:pt>
    <dgm:pt modelId="{EE59BB1D-4D7F-4012-BCD6-7459E72B25C6}" type="parTrans" cxnId="{0D380C33-FC36-49DC-888A-7D68E3B75588}">
      <dgm:prSet/>
      <dgm:spPr/>
      <dgm:t>
        <a:bodyPr/>
        <a:lstStyle/>
        <a:p>
          <a:endParaRPr lang="ka-GE"/>
        </a:p>
      </dgm:t>
    </dgm:pt>
    <dgm:pt modelId="{4E0DB430-9400-4EFA-A37D-CF82A43CAAF8}" type="sibTrans" cxnId="{0D380C33-FC36-49DC-888A-7D68E3B75588}">
      <dgm:prSet/>
      <dgm:spPr/>
      <dgm:t>
        <a:bodyPr/>
        <a:lstStyle/>
        <a:p>
          <a:endParaRPr lang="ka-GE"/>
        </a:p>
      </dgm:t>
    </dgm:pt>
    <dgm:pt modelId="{EDC9ED1E-108C-4ED9-B0C1-73EC4FA3FBD1}" type="pres">
      <dgm:prSet presAssocID="{C25E8140-48F4-4BE4-BC79-08D2BFA193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A0F2D7-7F4E-4921-B44C-713A88C914A4}" type="pres">
      <dgm:prSet presAssocID="{4F3A9EE5-2F99-4988-8C69-2A07C48CE52F}" presName="compositeNode" presStyleCnt="0">
        <dgm:presLayoutVars>
          <dgm:bulletEnabled val="1"/>
        </dgm:presLayoutVars>
      </dgm:prSet>
      <dgm:spPr/>
    </dgm:pt>
    <dgm:pt modelId="{C7A59052-33AE-4C43-BFBC-B4C125E90F58}" type="pres">
      <dgm:prSet presAssocID="{4F3A9EE5-2F99-4988-8C69-2A07C48CE52F}" presName="bgRect" presStyleLbl="node1" presStyleIdx="0" presStyleCnt="4"/>
      <dgm:spPr/>
      <dgm:t>
        <a:bodyPr/>
        <a:lstStyle/>
        <a:p>
          <a:endParaRPr lang="ka-GE"/>
        </a:p>
      </dgm:t>
    </dgm:pt>
    <dgm:pt modelId="{05DDB204-D429-4EEC-AC6B-4FA1D00C0F82}" type="pres">
      <dgm:prSet presAssocID="{4F3A9EE5-2F99-4988-8C69-2A07C48CE52F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D87F5CA6-0EAD-407F-B875-82D9CB5BA6B5}" type="pres">
      <dgm:prSet presAssocID="{4F3A9EE5-2F99-4988-8C69-2A07C48CE52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8C5C89FF-C6A5-4AB0-B244-181C1C998F2B}" type="pres">
      <dgm:prSet presAssocID="{6CBA181B-F948-4693-A549-93851EEA5FB2}" presName="hSp" presStyleCnt="0"/>
      <dgm:spPr/>
    </dgm:pt>
    <dgm:pt modelId="{690D1484-9CB5-4EAF-8CB4-3BCF5EC80DF3}" type="pres">
      <dgm:prSet presAssocID="{6CBA181B-F948-4693-A549-93851EEA5FB2}" presName="vProcSp" presStyleCnt="0"/>
      <dgm:spPr/>
    </dgm:pt>
    <dgm:pt modelId="{01E490B3-6DBE-4C75-933B-D24757B98186}" type="pres">
      <dgm:prSet presAssocID="{6CBA181B-F948-4693-A549-93851EEA5FB2}" presName="vSp1" presStyleCnt="0"/>
      <dgm:spPr/>
    </dgm:pt>
    <dgm:pt modelId="{39D9A4B5-BE99-4897-AC11-AECF0A97243D}" type="pres">
      <dgm:prSet presAssocID="{6CBA181B-F948-4693-A549-93851EEA5FB2}" presName="simulatedConn" presStyleLbl="solidFgAcc1" presStyleIdx="0" presStyleCnt="3"/>
      <dgm:spPr/>
    </dgm:pt>
    <dgm:pt modelId="{D9D8E82B-B775-4DE5-A6BF-9F53EEFDFBF6}" type="pres">
      <dgm:prSet presAssocID="{6CBA181B-F948-4693-A549-93851EEA5FB2}" presName="vSp2" presStyleCnt="0"/>
      <dgm:spPr/>
    </dgm:pt>
    <dgm:pt modelId="{72756A5B-8A46-4C70-9029-2FAC134B96A1}" type="pres">
      <dgm:prSet presAssocID="{6CBA181B-F948-4693-A549-93851EEA5FB2}" presName="sibTrans" presStyleCnt="0"/>
      <dgm:spPr/>
    </dgm:pt>
    <dgm:pt modelId="{23A2235C-E112-4755-8D3A-039B32539DB4}" type="pres">
      <dgm:prSet presAssocID="{9633AB47-5B74-48E8-AB65-C246F82A291C}" presName="compositeNode" presStyleCnt="0">
        <dgm:presLayoutVars>
          <dgm:bulletEnabled val="1"/>
        </dgm:presLayoutVars>
      </dgm:prSet>
      <dgm:spPr/>
    </dgm:pt>
    <dgm:pt modelId="{57D86532-A029-40FA-9ED1-7ADCCE1707B9}" type="pres">
      <dgm:prSet presAssocID="{9633AB47-5B74-48E8-AB65-C246F82A291C}" presName="bgRect" presStyleLbl="node1" presStyleIdx="1" presStyleCnt="4"/>
      <dgm:spPr/>
      <dgm:t>
        <a:bodyPr/>
        <a:lstStyle/>
        <a:p>
          <a:endParaRPr lang="ka-GE"/>
        </a:p>
      </dgm:t>
    </dgm:pt>
    <dgm:pt modelId="{7455B866-4D67-4629-B918-98743305CF1D}" type="pres">
      <dgm:prSet presAssocID="{9633AB47-5B74-48E8-AB65-C246F82A291C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1CBBDB7-14DD-45DE-B650-627F4DB1450B}" type="pres">
      <dgm:prSet presAssocID="{9633AB47-5B74-48E8-AB65-C246F82A291C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4C6C3B5C-1C75-414C-91DE-C2F5EA9F5980}" type="pres">
      <dgm:prSet presAssocID="{890F1B61-28D5-43C9-B5BC-6A7EE71289E1}" presName="hSp" presStyleCnt="0"/>
      <dgm:spPr/>
    </dgm:pt>
    <dgm:pt modelId="{464E2274-BAB3-49C9-83E0-4D140FA7B19E}" type="pres">
      <dgm:prSet presAssocID="{890F1B61-28D5-43C9-B5BC-6A7EE71289E1}" presName="vProcSp" presStyleCnt="0"/>
      <dgm:spPr/>
    </dgm:pt>
    <dgm:pt modelId="{E5983229-5037-409A-905C-15C2C3920A18}" type="pres">
      <dgm:prSet presAssocID="{890F1B61-28D5-43C9-B5BC-6A7EE71289E1}" presName="vSp1" presStyleCnt="0"/>
      <dgm:spPr/>
    </dgm:pt>
    <dgm:pt modelId="{BA67B03E-335E-4EA6-A694-C01BDDEF0594}" type="pres">
      <dgm:prSet presAssocID="{890F1B61-28D5-43C9-B5BC-6A7EE71289E1}" presName="simulatedConn" presStyleLbl="solidFgAcc1" presStyleIdx="1" presStyleCnt="3"/>
      <dgm:spPr/>
    </dgm:pt>
    <dgm:pt modelId="{BFAE534C-A1D1-4A36-B139-A05634A24CB5}" type="pres">
      <dgm:prSet presAssocID="{890F1B61-28D5-43C9-B5BC-6A7EE71289E1}" presName="vSp2" presStyleCnt="0"/>
      <dgm:spPr/>
    </dgm:pt>
    <dgm:pt modelId="{BD1675E2-C4E4-4EFD-A242-B9B2380D34AD}" type="pres">
      <dgm:prSet presAssocID="{890F1B61-28D5-43C9-B5BC-6A7EE71289E1}" presName="sibTrans" presStyleCnt="0"/>
      <dgm:spPr/>
    </dgm:pt>
    <dgm:pt modelId="{BABC1CFF-8D5F-47D8-8D72-7698FFE990C9}" type="pres">
      <dgm:prSet presAssocID="{4FCC1F2A-9D31-41FA-8492-71C84810F345}" presName="compositeNode" presStyleCnt="0">
        <dgm:presLayoutVars>
          <dgm:bulletEnabled val="1"/>
        </dgm:presLayoutVars>
      </dgm:prSet>
      <dgm:spPr/>
    </dgm:pt>
    <dgm:pt modelId="{2E637482-25FB-41D9-90BD-4EC501088691}" type="pres">
      <dgm:prSet presAssocID="{4FCC1F2A-9D31-41FA-8492-71C84810F345}" presName="bgRect" presStyleLbl="node1" presStyleIdx="2" presStyleCnt="4"/>
      <dgm:spPr/>
      <dgm:t>
        <a:bodyPr/>
        <a:lstStyle/>
        <a:p>
          <a:endParaRPr lang="ka-GE"/>
        </a:p>
      </dgm:t>
    </dgm:pt>
    <dgm:pt modelId="{A7483D87-629B-4BA2-9E86-4E6533A8F014}" type="pres">
      <dgm:prSet presAssocID="{4FCC1F2A-9D31-41FA-8492-71C84810F345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B31F1D14-D615-4E00-9D4A-9C7A696AF5A6}" type="pres">
      <dgm:prSet presAssocID="{4FCC1F2A-9D31-41FA-8492-71C84810F345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10CA275F-FE8B-4A44-924F-D3C557548662}" type="pres">
      <dgm:prSet presAssocID="{3B2E3FD7-DC0F-49CB-8DB3-CB0B6725FF1A}" presName="hSp" presStyleCnt="0"/>
      <dgm:spPr/>
    </dgm:pt>
    <dgm:pt modelId="{FCB28CE0-7E26-4C66-9FAD-1BC23B3ABD7C}" type="pres">
      <dgm:prSet presAssocID="{3B2E3FD7-DC0F-49CB-8DB3-CB0B6725FF1A}" presName="vProcSp" presStyleCnt="0"/>
      <dgm:spPr/>
    </dgm:pt>
    <dgm:pt modelId="{2F3F1DD4-E531-4CA8-A5BA-6C31E23C1513}" type="pres">
      <dgm:prSet presAssocID="{3B2E3FD7-DC0F-49CB-8DB3-CB0B6725FF1A}" presName="vSp1" presStyleCnt="0"/>
      <dgm:spPr/>
    </dgm:pt>
    <dgm:pt modelId="{6E54CEF5-0242-4D32-B496-FD51C7EDD3C1}" type="pres">
      <dgm:prSet presAssocID="{3B2E3FD7-DC0F-49CB-8DB3-CB0B6725FF1A}" presName="simulatedConn" presStyleLbl="solidFgAcc1" presStyleIdx="2" presStyleCnt="3"/>
      <dgm:spPr/>
    </dgm:pt>
    <dgm:pt modelId="{0076130E-CCBD-4F60-B806-542F5FC8C90B}" type="pres">
      <dgm:prSet presAssocID="{3B2E3FD7-DC0F-49CB-8DB3-CB0B6725FF1A}" presName="vSp2" presStyleCnt="0"/>
      <dgm:spPr/>
    </dgm:pt>
    <dgm:pt modelId="{2131B049-8587-44F6-AE97-256C0627D755}" type="pres">
      <dgm:prSet presAssocID="{3B2E3FD7-DC0F-49CB-8DB3-CB0B6725FF1A}" presName="sibTrans" presStyleCnt="0"/>
      <dgm:spPr/>
    </dgm:pt>
    <dgm:pt modelId="{FCC5BE49-9D55-4A7B-9CE7-053E863A8186}" type="pres">
      <dgm:prSet presAssocID="{9FA69BBB-85ED-4CA9-BEC8-FD69A57B3571}" presName="compositeNode" presStyleCnt="0">
        <dgm:presLayoutVars>
          <dgm:bulletEnabled val="1"/>
        </dgm:presLayoutVars>
      </dgm:prSet>
      <dgm:spPr/>
    </dgm:pt>
    <dgm:pt modelId="{99DE3236-0484-4DEC-B0B5-D6526D1A22CF}" type="pres">
      <dgm:prSet presAssocID="{9FA69BBB-85ED-4CA9-BEC8-FD69A57B3571}" presName="bgRect" presStyleLbl="node1" presStyleIdx="3" presStyleCnt="4"/>
      <dgm:spPr/>
      <dgm:t>
        <a:bodyPr/>
        <a:lstStyle/>
        <a:p>
          <a:endParaRPr lang="en-US"/>
        </a:p>
      </dgm:t>
    </dgm:pt>
    <dgm:pt modelId="{D09D5258-94D3-475C-97C4-49FFD70A7CE2}" type="pres">
      <dgm:prSet presAssocID="{9FA69BBB-85ED-4CA9-BEC8-FD69A57B3571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E42745-AFF8-4BA5-8030-4BED7FAF0249}" type="pres">
      <dgm:prSet presAssocID="{9FA69BBB-85ED-4CA9-BEC8-FD69A57B3571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E2AF68-DEDC-47F5-83A1-1F69C8BF8B07}" type="presOf" srcId="{9633AB47-5B74-48E8-AB65-C246F82A291C}" destId="{7455B866-4D67-4629-B918-98743305CF1D}" srcOrd="1" destOrd="0" presId="urn:microsoft.com/office/officeart/2005/8/layout/hProcess7"/>
    <dgm:cxn modelId="{7AFAFC0E-7B3E-429A-808E-E2E0118FFDBD}" srcId="{C25E8140-48F4-4BE4-BC79-08D2BFA193AD}" destId="{4FCC1F2A-9D31-41FA-8492-71C84810F345}" srcOrd="2" destOrd="0" parTransId="{378527E9-E558-4D64-9ECA-466CED2E9B65}" sibTransId="{3B2E3FD7-DC0F-49CB-8DB3-CB0B6725FF1A}"/>
    <dgm:cxn modelId="{B233E65C-58DD-4A70-9907-55A717E23B07}" srcId="{9633AB47-5B74-48E8-AB65-C246F82A291C}" destId="{344CD79A-F915-4094-B86A-3147A26434BC}" srcOrd="0" destOrd="0" parTransId="{E1082157-E729-4708-B0A5-7A3E98055678}" sibTransId="{17726438-C6FC-43D2-B8DF-71CD04872332}"/>
    <dgm:cxn modelId="{E0D5A489-E0AC-4BBA-8F5D-1CBA38AF2FB9}" type="presOf" srcId="{4FCC1F2A-9D31-41FA-8492-71C84810F345}" destId="{2E637482-25FB-41D9-90BD-4EC501088691}" srcOrd="0" destOrd="0" presId="urn:microsoft.com/office/officeart/2005/8/layout/hProcess7"/>
    <dgm:cxn modelId="{6CBC6AD1-4525-4324-B1DC-8E339EB51DD0}" type="presOf" srcId="{9FA69BBB-85ED-4CA9-BEC8-FD69A57B3571}" destId="{D09D5258-94D3-475C-97C4-49FFD70A7CE2}" srcOrd="1" destOrd="0" presId="urn:microsoft.com/office/officeart/2005/8/layout/hProcess7"/>
    <dgm:cxn modelId="{02D7B08E-2724-47AC-A850-62F8E8819E93}" type="presOf" srcId="{4F3A9EE5-2F99-4988-8C69-2A07C48CE52F}" destId="{05DDB204-D429-4EEC-AC6B-4FA1D00C0F82}" srcOrd="1" destOrd="0" presId="urn:microsoft.com/office/officeart/2005/8/layout/hProcess7"/>
    <dgm:cxn modelId="{BF22CE97-E8DA-40EF-A049-765B8AC16408}" srcId="{C25E8140-48F4-4BE4-BC79-08D2BFA193AD}" destId="{9633AB47-5B74-48E8-AB65-C246F82A291C}" srcOrd="1" destOrd="0" parTransId="{C718457C-C30B-40C8-991E-2AEB9E2C6890}" sibTransId="{890F1B61-28D5-43C9-B5BC-6A7EE71289E1}"/>
    <dgm:cxn modelId="{6CF7D419-749F-4545-A4AA-F336A51D3715}" srcId="{C25E8140-48F4-4BE4-BC79-08D2BFA193AD}" destId="{4F3A9EE5-2F99-4988-8C69-2A07C48CE52F}" srcOrd="0" destOrd="0" parTransId="{F4C06470-7F66-4737-A31E-9744E1FFCD9A}" sibTransId="{6CBA181B-F948-4693-A549-93851EEA5FB2}"/>
    <dgm:cxn modelId="{4E868FB9-CA1B-4488-9DF3-00C8147D77E4}" type="presOf" srcId="{C25E8140-48F4-4BE4-BC79-08D2BFA193AD}" destId="{EDC9ED1E-108C-4ED9-B0C1-73EC4FA3FBD1}" srcOrd="0" destOrd="0" presId="urn:microsoft.com/office/officeart/2005/8/layout/hProcess7"/>
    <dgm:cxn modelId="{326DFEA7-C599-48C6-A186-17F81A2D7B08}" type="presOf" srcId="{0F13DE71-AF01-4860-B987-47C5CE42460A}" destId="{D87F5CA6-0EAD-407F-B875-82D9CB5BA6B5}" srcOrd="0" destOrd="0" presId="urn:microsoft.com/office/officeart/2005/8/layout/hProcess7"/>
    <dgm:cxn modelId="{8D6C4EBF-7489-4A06-BFAA-9267F06832F6}" type="presOf" srcId="{9FA69BBB-85ED-4CA9-BEC8-FD69A57B3571}" destId="{99DE3236-0484-4DEC-B0B5-D6526D1A22CF}" srcOrd="0" destOrd="0" presId="urn:microsoft.com/office/officeart/2005/8/layout/hProcess7"/>
    <dgm:cxn modelId="{59300EF9-A93E-483C-A0C1-B020C6A7BAA0}" srcId="{9FA69BBB-85ED-4CA9-BEC8-FD69A57B3571}" destId="{AA2644FA-915E-4394-BFF5-A2602C827082}" srcOrd="0" destOrd="0" parTransId="{E0ADB5E1-8952-4F33-9E13-323C9FF4764C}" sibTransId="{B668AB3D-50E8-49A4-9EDF-5D8323D9FC7A}"/>
    <dgm:cxn modelId="{62238B01-AFE1-4711-BB5B-DC82B0753719}" type="presOf" srcId="{AA2644FA-915E-4394-BFF5-A2602C827082}" destId="{28E42745-AFF8-4BA5-8030-4BED7FAF0249}" srcOrd="0" destOrd="0" presId="urn:microsoft.com/office/officeart/2005/8/layout/hProcess7"/>
    <dgm:cxn modelId="{92A0B436-C842-416B-BE93-32FAA6D79222}" type="presOf" srcId="{561BD4D1-899E-475B-BAAC-3D87D24C26BB}" destId="{B31F1D14-D615-4E00-9D4A-9C7A696AF5A6}" srcOrd="0" destOrd="0" presId="urn:microsoft.com/office/officeart/2005/8/layout/hProcess7"/>
    <dgm:cxn modelId="{4F4A151E-E80A-479B-A6EA-CA8D90A44D8F}" type="presOf" srcId="{4F3A9EE5-2F99-4988-8C69-2A07C48CE52F}" destId="{C7A59052-33AE-4C43-BFBC-B4C125E90F58}" srcOrd="0" destOrd="0" presId="urn:microsoft.com/office/officeart/2005/8/layout/hProcess7"/>
    <dgm:cxn modelId="{3EBE0787-A621-40D5-BBC9-9356303AA391}" srcId="{C25E8140-48F4-4BE4-BC79-08D2BFA193AD}" destId="{9FA69BBB-85ED-4CA9-BEC8-FD69A57B3571}" srcOrd="3" destOrd="0" parTransId="{4B4AF6B9-7CC8-4335-ABB9-432B212C75E6}" sibTransId="{648F5FD1-95E3-4FDB-8948-5F7356B0B2E5}"/>
    <dgm:cxn modelId="{693B3379-01CC-44B5-A918-933DC5F040CC}" type="presOf" srcId="{344CD79A-F915-4094-B86A-3147A26434BC}" destId="{41CBBDB7-14DD-45DE-B650-627F4DB1450B}" srcOrd="0" destOrd="0" presId="urn:microsoft.com/office/officeart/2005/8/layout/hProcess7"/>
    <dgm:cxn modelId="{88D594DF-F438-47FB-A902-139CE6693679}" type="presOf" srcId="{9633AB47-5B74-48E8-AB65-C246F82A291C}" destId="{57D86532-A029-40FA-9ED1-7ADCCE1707B9}" srcOrd="0" destOrd="0" presId="urn:microsoft.com/office/officeart/2005/8/layout/hProcess7"/>
    <dgm:cxn modelId="{18DFE6FD-F609-4983-A5E4-D22F5D8FFB9A}" srcId="{4F3A9EE5-2F99-4988-8C69-2A07C48CE52F}" destId="{0F13DE71-AF01-4860-B987-47C5CE42460A}" srcOrd="0" destOrd="0" parTransId="{C0DF3941-4D83-4813-A613-C5C3BBD3A3C0}" sibTransId="{3F842E80-E8D6-460C-8F1C-D805A152128B}"/>
    <dgm:cxn modelId="{F4379BAA-7763-4AC7-8336-8FC5750BECC1}" type="presOf" srcId="{4FCC1F2A-9D31-41FA-8492-71C84810F345}" destId="{A7483D87-629B-4BA2-9E86-4E6533A8F014}" srcOrd="1" destOrd="0" presId="urn:microsoft.com/office/officeart/2005/8/layout/hProcess7"/>
    <dgm:cxn modelId="{0D380C33-FC36-49DC-888A-7D68E3B75588}" srcId="{4FCC1F2A-9D31-41FA-8492-71C84810F345}" destId="{561BD4D1-899E-475B-BAAC-3D87D24C26BB}" srcOrd="0" destOrd="0" parTransId="{EE59BB1D-4D7F-4012-BCD6-7459E72B25C6}" sibTransId="{4E0DB430-9400-4EFA-A37D-CF82A43CAAF8}"/>
    <dgm:cxn modelId="{D01C3AEB-9B4A-4971-BD88-E38619039E2B}" type="presParOf" srcId="{EDC9ED1E-108C-4ED9-B0C1-73EC4FA3FBD1}" destId="{ADA0F2D7-7F4E-4921-B44C-713A88C914A4}" srcOrd="0" destOrd="0" presId="urn:microsoft.com/office/officeart/2005/8/layout/hProcess7"/>
    <dgm:cxn modelId="{53F42DBA-F46D-4A64-8784-2C119F4FADA5}" type="presParOf" srcId="{ADA0F2D7-7F4E-4921-B44C-713A88C914A4}" destId="{C7A59052-33AE-4C43-BFBC-B4C125E90F58}" srcOrd="0" destOrd="0" presId="urn:microsoft.com/office/officeart/2005/8/layout/hProcess7"/>
    <dgm:cxn modelId="{923221E8-0111-4CFB-AEEB-5DA8AD782AEE}" type="presParOf" srcId="{ADA0F2D7-7F4E-4921-B44C-713A88C914A4}" destId="{05DDB204-D429-4EEC-AC6B-4FA1D00C0F82}" srcOrd="1" destOrd="0" presId="urn:microsoft.com/office/officeart/2005/8/layout/hProcess7"/>
    <dgm:cxn modelId="{743C90DE-0BC4-4700-84B1-E7C73EECD874}" type="presParOf" srcId="{ADA0F2D7-7F4E-4921-B44C-713A88C914A4}" destId="{D87F5CA6-0EAD-407F-B875-82D9CB5BA6B5}" srcOrd="2" destOrd="0" presId="urn:microsoft.com/office/officeart/2005/8/layout/hProcess7"/>
    <dgm:cxn modelId="{8066916F-131E-4C4D-B2A1-BC60422BD784}" type="presParOf" srcId="{EDC9ED1E-108C-4ED9-B0C1-73EC4FA3FBD1}" destId="{8C5C89FF-C6A5-4AB0-B244-181C1C998F2B}" srcOrd="1" destOrd="0" presId="urn:microsoft.com/office/officeart/2005/8/layout/hProcess7"/>
    <dgm:cxn modelId="{DAC4EC98-B25F-4332-9CA1-D8FBF12D0EDA}" type="presParOf" srcId="{EDC9ED1E-108C-4ED9-B0C1-73EC4FA3FBD1}" destId="{690D1484-9CB5-4EAF-8CB4-3BCF5EC80DF3}" srcOrd="2" destOrd="0" presId="urn:microsoft.com/office/officeart/2005/8/layout/hProcess7"/>
    <dgm:cxn modelId="{B9607FB7-DF40-461B-9A37-F23CA00B27E0}" type="presParOf" srcId="{690D1484-9CB5-4EAF-8CB4-3BCF5EC80DF3}" destId="{01E490B3-6DBE-4C75-933B-D24757B98186}" srcOrd="0" destOrd="0" presId="urn:microsoft.com/office/officeart/2005/8/layout/hProcess7"/>
    <dgm:cxn modelId="{7DFB1031-AAFD-4260-A97B-D6DD46833F5D}" type="presParOf" srcId="{690D1484-9CB5-4EAF-8CB4-3BCF5EC80DF3}" destId="{39D9A4B5-BE99-4897-AC11-AECF0A97243D}" srcOrd="1" destOrd="0" presId="urn:microsoft.com/office/officeart/2005/8/layout/hProcess7"/>
    <dgm:cxn modelId="{04CAE309-1374-4153-B589-58555C4E3334}" type="presParOf" srcId="{690D1484-9CB5-4EAF-8CB4-3BCF5EC80DF3}" destId="{D9D8E82B-B775-4DE5-A6BF-9F53EEFDFBF6}" srcOrd="2" destOrd="0" presId="urn:microsoft.com/office/officeart/2005/8/layout/hProcess7"/>
    <dgm:cxn modelId="{86FF08AF-2780-4BD9-9E06-7138D2AC2EEA}" type="presParOf" srcId="{EDC9ED1E-108C-4ED9-B0C1-73EC4FA3FBD1}" destId="{72756A5B-8A46-4C70-9029-2FAC134B96A1}" srcOrd="3" destOrd="0" presId="urn:microsoft.com/office/officeart/2005/8/layout/hProcess7"/>
    <dgm:cxn modelId="{A1B54B7D-DBDD-4036-BE5C-F0B8D0FA8D0A}" type="presParOf" srcId="{EDC9ED1E-108C-4ED9-B0C1-73EC4FA3FBD1}" destId="{23A2235C-E112-4755-8D3A-039B32539DB4}" srcOrd="4" destOrd="0" presId="urn:microsoft.com/office/officeart/2005/8/layout/hProcess7"/>
    <dgm:cxn modelId="{11E1CC73-0364-420A-92C3-4751B9A8C0AE}" type="presParOf" srcId="{23A2235C-E112-4755-8D3A-039B32539DB4}" destId="{57D86532-A029-40FA-9ED1-7ADCCE1707B9}" srcOrd="0" destOrd="0" presId="urn:microsoft.com/office/officeart/2005/8/layout/hProcess7"/>
    <dgm:cxn modelId="{936C33DF-9837-411A-BCB6-C0E9D6D01A93}" type="presParOf" srcId="{23A2235C-E112-4755-8D3A-039B32539DB4}" destId="{7455B866-4D67-4629-B918-98743305CF1D}" srcOrd="1" destOrd="0" presId="urn:microsoft.com/office/officeart/2005/8/layout/hProcess7"/>
    <dgm:cxn modelId="{450BD850-5FA1-40B6-9340-3CA2AAF90BA5}" type="presParOf" srcId="{23A2235C-E112-4755-8D3A-039B32539DB4}" destId="{41CBBDB7-14DD-45DE-B650-627F4DB1450B}" srcOrd="2" destOrd="0" presId="urn:microsoft.com/office/officeart/2005/8/layout/hProcess7"/>
    <dgm:cxn modelId="{19054B4E-52D5-4152-AA64-A6F66129FB65}" type="presParOf" srcId="{EDC9ED1E-108C-4ED9-B0C1-73EC4FA3FBD1}" destId="{4C6C3B5C-1C75-414C-91DE-C2F5EA9F5980}" srcOrd="5" destOrd="0" presId="urn:microsoft.com/office/officeart/2005/8/layout/hProcess7"/>
    <dgm:cxn modelId="{1B44E627-32D8-4AB3-889E-590CDA167006}" type="presParOf" srcId="{EDC9ED1E-108C-4ED9-B0C1-73EC4FA3FBD1}" destId="{464E2274-BAB3-49C9-83E0-4D140FA7B19E}" srcOrd="6" destOrd="0" presId="urn:microsoft.com/office/officeart/2005/8/layout/hProcess7"/>
    <dgm:cxn modelId="{A35697AF-695F-49F5-AEBA-E16102A8470A}" type="presParOf" srcId="{464E2274-BAB3-49C9-83E0-4D140FA7B19E}" destId="{E5983229-5037-409A-905C-15C2C3920A18}" srcOrd="0" destOrd="0" presId="urn:microsoft.com/office/officeart/2005/8/layout/hProcess7"/>
    <dgm:cxn modelId="{7C6E5394-B6F3-4A87-9E03-B42E247284DF}" type="presParOf" srcId="{464E2274-BAB3-49C9-83E0-4D140FA7B19E}" destId="{BA67B03E-335E-4EA6-A694-C01BDDEF0594}" srcOrd="1" destOrd="0" presId="urn:microsoft.com/office/officeart/2005/8/layout/hProcess7"/>
    <dgm:cxn modelId="{D369A848-6A05-4FFE-93C7-E7D5F6673E0C}" type="presParOf" srcId="{464E2274-BAB3-49C9-83E0-4D140FA7B19E}" destId="{BFAE534C-A1D1-4A36-B139-A05634A24CB5}" srcOrd="2" destOrd="0" presId="urn:microsoft.com/office/officeart/2005/8/layout/hProcess7"/>
    <dgm:cxn modelId="{9050E455-FAE0-478E-B54A-665D22E08476}" type="presParOf" srcId="{EDC9ED1E-108C-4ED9-B0C1-73EC4FA3FBD1}" destId="{BD1675E2-C4E4-4EFD-A242-B9B2380D34AD}" srcOrd="7" destOrd="0" presId="urn:microsoft.com/office/officeart/2005/8/layout/hProcess7"/>
    <dgm:cxn modelId="{E84D37CE-E6ED-46D6-94C3-153E4F4243B0}" type="presParOf" srcId="{EDC9ED1E-108C-4ED9-B0C1-73EC4FA3FBD1}" destId="{BABC1CFF-8D5F-47D8-8D72-7698FFE990C9}" srcOrd="8" destOrd="0" presId="urn:microsoft.com/office/officeart/2005/8/layout/hProcess7"/>
    <dgm:cxn modelId="{1209B55D-3D8C-4F2A-836A-2421851A3110}" type="presParOf" srcId="{BABC1CFF-8D5F-47D8-8D72-7698FFE990C9}" destId="{2E637482-25FB-41D9-90BD-4EC501088691}" srcOrd="0" destOrd="0" presId="urn:microsoft.com/office/officeart/2005/8/layout/hProcess7"/>
    <dgm:cxn modelId="{1016AD94-A3BC-434F-B657-8719790B2F2A}" type="presParOf" srcId="{BABC1CFF-8D5F-47D8-8D72-7698FFE990C9}" destId="{A7483D87-629B-4BA2-9E86-4E6533A8F014}" srcOrd="1" destOrd="0" presId="urn:microsoft.com/office/officeart/2005/8/layout/hProcess7"/>
    <dgm:cxn modelId="{7D5FC199-CC0C-4E08-AE1A-6D474D57D5C3}" type="presParOf" srcId="{BABC1CFF-8D5F-47D8-8D72-7698FFE990C9}" destId="{B31F1D14-D615-4E00-9D4A-9C7A696AF5A6}" srcOrd="2" destOrd="0" presId="urn:microsoft.com/office/officeart/2005/8/layout/hProcess7"/>
    <dgm:cxn modelId="{5D722487-7CF8-4721-A423-34DC6516E647}" type="presParOf" srcId="{EDC9ED1E-108C-4ED9-B0C1-73EC4FA3FBD1}" destId="{10CA275F-FE8B-4A44-924F-D3C557548662}" srcOrd="9" destOrd="0" presId="urn:microsoft.com/office/officeart/2005/8/layout/hProcess7"/>
    <dgm:cxn modelId="{619E203B-10D5-487D-A1FE-ED7646C58981}" type="presParOf" srcId="{EDC9ED1E-108C-4ED9-B0C1-73EC4FA3FBD1}" destId="{FCB28CE0-7E26-4C66-9FAD-1BC23B3ABD7C}" srcOrd="10" destOrd="0" presId="urn:microsoft.com/office/officeart/2005/8/layout/hProcess7"/>
    <dgm:cxn modelId="{4425404B-4C0F-4CC7-97FF-81DF8B7589B5}" type="presParOf" srcId="{FCB28CE0-7E26-4C66-9FAD-1BC23B3ABD7C}" destId="{2F3F1DD4-E531-4CA8-A5BA-6C31E23C1513}" srcOrd="0" destOrd="0" presId="urn:microsoft.com/office/officeart/2005/8/layout/hProcess7"/>
    <dgm:cxn modelId="{D3C4E9A9-FAD2-4137-A6D5-8DB95036FA90}" type="presParOf" srcId="{FCB28CE0-7E26-4C66-9FAD-1BC23B3ABD7C}" destId="{6E54CEF5-0242-4D32-B496-FD51C7EDD3C1}" srcOrd="1" destOrd="0" presId="urn:microsoft.com/office/officeart/2005/8/layout/hProcess7"/>
    <dgm:cxn modelId="{2395AD4F-1662-4514-97DB-BBDAC372BC9F}" type="presParOf" srcId="{FCB28CE0-7E26-4C66-9FAD-1BC23B3ABD7C}" destId="{0076130E-CCBD-4F60-B806-542F5FC8C90B}" srcOrd="2" destOrd="0" presId="urn:microsoft.com/office/officeart/2005/8/layout/hProcess7"/>
    <dgm:cxn modelId="{FD10CBEE-38E1-4C4C-AD63-C921640740D3}" type="presParOf" srcId="{EDC9ED1E-108C-4ED9-B0C1-73EC4FA3FBD1}" destId="{2131B049-8587-44F6-AE97-256C0627D755}" srcOrd="11" destOrd="0" presId="urn:microsoft.com/office/officeart/2005/8/layout/hProcess7"/>
    <dgm:cxn modelId="{ACF36CDB-CF7C-4D20-A795-F8C226F47094}" type="presParOf" srcId="{EDC9ED1E-108C-4ED9-B0C1-73EC4FA3FBD1}" destId="{FCC5BE49-9D55-4A7B-9CE7-053E863A8186}" srcOrd="12" destOrd="0" presId="urn:microsoft.com/office/officeart/2005/8/layout/hProcess7"/>
    <dgm:cxn modelId="{D1F9CF66-9275-4355-BC57-6B138265B453}" type="presParOf" srcId="{FCC5BE49-9D55-4A7B-9CE7-053E863A8186}" destId="{99DE3236-0484-4DEC-B0B5-D6526D1A22CF}" srcOrd="0" destOrd="0" presId="urn:microsoft.com/office/officeart/2005/8/layout/hProcess7"/>
    <dgm:cxn modelId="{C8163EFB-BBAC-44E0-8EE3-D6E1680C972A}" type="presParOf" srcId="{FCC5BE49-9D55-4A7B-9CE7-053E863A8186}" destId="{D09D5258-94D3-475C-97C4-49FFD70A7CE2}" srcOrd="1" destOrd="0" presId="urn:microsoft.com/office/officeart/2005/8/layout/hProcess7"/>
    <dgm:cxn modelId="{51344461-4BCD-43F6-881D-99BC524104BB}" type="presParOf" srcId="{FCC5BE49-9D55-4A7B-9CE7-053E863A8186}" destId="{28E42745-AFF8-4BA5-8030-4BED7FAF0249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2A7D60-A36C-4FBD-A6C1-A55B1037BC6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553E27-00F7-4732-81AB-A926C90DF4AA}">
      <dgm:prSet phldrT="[Text]"/>
      <dgm:spPr/>
      <dgm:t>
        <a:bodyPr/>
        <a:lstStyle/>
        <a:p>
          <a:r>
            <a:rPr lang="en-US" dirty="0" smtClean="0"/>
            <a:t>Analyst</a:t>
          </a:r>
          <a:endParaRPr lang="en-US" dirty="0"/>
        </a:p>
      </dgm:t>
    </dgm:pt>
    <dgm:pt modelId="{BA8FCA04-B262-406B-9CD9-BB3C9E1A99CE}" type="parTrans" cxnId="{3270270A-2145-4974-B27A-05CB4364B6C6}">
      <dgm:prSet/>
      <dgm:spPr/>
      <dgm:t>
        <a:bodyPr/>
        <a:lstStyle/>
        <a:p>
          <a:endParaRPr lang="en-US"/>
        </a:p>
      </dgm:t>
    </dgm:pt>
    <dgm:pt modelId="{B20D85F5-53FD-4012-AAEB-44E3BB17B515}" type="sibTrans" cxnId="{3270270A-2145-4974-B27A-05CB4364B6C6}">
      <dgm:prSet/>
      <dgm:spPr/>
      <dgm:t>
        <a:bodyPr/>
        <a:lstStyle/>
        <a:p>
          <a:endParaRPr lang="en-US"/>
        </a:p>
      </dgm:t>
    </dgm:pt>
    <dgm:pt modelId="{5D30A7A1-5AB6-4823-97E1-E8C97E9AFD76}">
      <dgm:prSet phldrT="[Text]"/>
      <dgm:spPr/>
      <dgm:t>
        <a:bodyPr/>
        <a:lstStyle/>
        <a:p>
          <a:r>
            <a:rPr lang="en-US" dirty="0" smtClean="0"/>
            <a:t>Long term strategic planning </a:t>
          </a:r>
          <a:endParaRPr lang="en-US" dirty="0"/>
        </a:p>
      </dgm:t>
    </dgm:pt>
    <dgm:pt modelId="{97428162-45D2-45A2-98E7-B2F03650D06E}" type="parTrans" cxnId="{CBBDF678-C08B-480E-A52A-9CAD4E6A5CDE}">
      <dgm:prSet/>
      <dgm:spPr/>
      <dgm:t>
        <a:bodyPr/>
        <a:lstStyle/>
        <a:p>
          <a:endParaRPr lang="en-US"/>
        </a:p>
      </dgm:t>
    </dgm:pt>
    <dgm:pt modelId="{BAFF9601-3AD1-406A-BCB8-7361646D945F}" type="sibTrans" cxnId="{CBBDF678-C08B-480E-A52A-9CAD4E6A5CDE}">
      <dgm:prSet/>
      <dgm:spPr/>
      <dgm:t>
        <a:bodyPr/>
        <a:lstStyle/>
        <a:p>
          <a:endParaRPr lang="en-US"/>
        </a:p>
      </dgm:t>
    </dgm:pt>
    <dgm:pt modelId="{21809CC1-C539-46C4-8EA9-CCBB6918FCC3}">
      <dgm:prSet phldrT="[Text]"/>
      <dgm:spPr/>
      <dgm:t>
        <a:bodyPr/>
        <a:lstStyle/>
        <a:p>
          <a:r>
            <a:rPr lang="en-US" dirty="0" smtClean="0"/>
            <a:t>Relations with donors, international organizations and public sector</a:t>
          </a:r>
          <a:endParaRPr lang="en-US" dirty="0"/>
        </a:p>
      </dgm:t>
    </dgm:pt>
    <dgm:pt modelId="{3E2C71F1-237A-47B0-AEBC-9595BA42F2F3}" type="parTrans" cxnId="{AE66C080-930D-4F27-A842-8AADE08B2A19}">
      <dgm:prSet/>
      <dgm:spPr/>
      <dgm:t>
        <a:bodyPr/>
        <a:lstStyle/>
        <a:p>
          <a:endParaRPr lang="en-US"/>
        </a:p>
      </dgm:t>
    </dgm:pt>
    <dgm:pt modelId="{CAE1F8DA-4EAD-4805-BF51-FA32901B6B32}" type="sibTrans" cxnId="{AE66C080-930D-4F27-A842-8AADE08B2A19}">
      <dgm:prSet/>
      <dgm:spPr/>
      <dgm:t>
        <a:bodyPr/>
        <a:lstStyle/>
        <a:p>
          <a:endParaRPr lang="en-US"/>
        </a:p>
      </dgm:t>
    </dgm:pt>
    <dgm:pt modelId="{5D2C4166-CADB-432E-809A-EDFC06F75E19}">
      <dgm:prSet phldrT="[Text]"/>
      <dgm:spPr/>
      <dgm:t>
        <a:bodyPr/>
        <a:lstStyle/>
        <a:p>
          <a:r>
            <a:rPr lang="en-US" dirty="0" smtClean="0"/>
            <a:t>Project Manager</a:t>
          </a:r>
          <a:endParaRPr lang="en-US" dirty="0"/>
        </a:p>
      </dgm:t>
    </dgm:pt>
    <dgm:pt modelId="{BCBBDC46-C262-4FBE-92E1-992E43BEFE2C}" type="parTrans" cxnId="{5F5EECC4-184A-48FF-844B-20EC61AB49D1}">
      <dgm:prSet/>
      <dgm:spPr/>
      <dgm:t>
        <a:bodyPr/>
        <a:lstStyle/>
        <a:p>
          <a:endParaRPr lang="en-US"/>
        </a:p>
      </dgm:t>
    </dgm:pt>
    <dgm:pt modelId="{D73124C8-5E1A-4E94-B755-22388488104F}" type="sibTrans" cxnId="{5F5EECC4-184A-48FF-844B-20EC61AB49D1}">
      <dgm:prSet/>
      <dgm:spPr/>
      <dgm:t>
        <a:bodyPr/>
        <a:lstStyle/>
        <a:p>
          <a:endParaRPr lang="en-US"/>
        </a:p>
      </dgm:t>
    </dgm:pt>
    <dgm:pt modelId="{7D8DF49F-7CEA-4D9B-9880-A1F5E2B17411}">
      <dgm:prSet phldrT="[Text]"/>
      <dgm:spPr/>
      <dgm:t>
        <a:bodyPr/>
        <a:lstStyle/>
        <a:p>
          <a:r>
            <a:rPr lang="en-US" dirty="0" smtClean="0"/>
            <a:t>Strategic planning for existing and new services</a:t>
          </a:r>
          <a:endParaRPr lang="en-US" dirty="0"/>
        </a:p>
      </dgm:t>
    </dgm:pt>
    <dgm:pt modelId="{28524B1F-97A9-4BDE-A49F-3A2840EED67E}" type="parTrans" cxnId="{905953B0-F46E-48B3-AA98-E7B2C2E4C21C}">
      <dgm:prSet/>
      <dgm:spPr/>
      <dgm:t>
        <a:bodyPr/>
        <a:lstStyle/>
        <a:p>
          <a:endParaRPr lang="en-US"/>
        </a:p>
      </dgm:t>
    </dgm:pt>
    <dgm:pt modelId="{C1A07156-7BE6-47EA-B17E-AFDAA72441EB}" type="sibTrans" cxnId="{905953B0-F46E-48B3-AA98-E7B2C2E4C21C}">
      <dgm:prSet/>
      <dgm:spPr/>
      <dgm:t>
        <a:bodyPr/>
        <a:lstStyle/>
        <a:p>
          <a:endParaRPr lang="en-US"/>
        </a:p>
      </dgm:t>
    </dgm:pt>
    <dgm:pt modelId="{75B71D0D-ECB3-4E9C-A4D0-1F08BEB56E9A}">
      <dgm:prSet phldrT="[Text]"/>
      <dgm:spPr/>
      <dgm:t>
        <a:bodyPr/>
        <a:lstStyle/>
        <a:p>
          <a:r>
            <a:rPr lang="en-US" dirty="0" smtClean="0"/>
            <a:t>Service level Management</a:t>
          </a:r>
          <a:endParaRPr lang="en-US" dirty="0"/>
        </a:p>
      </dgm:t>
    </dgm:pt>
    <dgm:pt modelId="{E4F58BEB-F56D-4242-8CB1-C2F19F332CA9}" type="parTrans" cxnId="{90DD4A32-3A9C-4838-837E-356C3D049C9E}">
      <dgm:prSet/>
      <dgm:spPr/>
      <dgm:t>
        <a:bodyPr/>
        <a:lstStyle/>
        <a:p>
          <a:endParaRPr lang="en-US"/>
        </a:p>
      </dgm:t>
    </dgm:pt>
    <dgm:pt modelId="{1BD75E21-0973-45F6-9FAD-E81F06D80300}" type="sibTrans" cxnId="{90DD4A32-3A9C-4838-837E-356C3D049C9E}">
      <dgm:prSet/>
      <dgm:spPr/>
      <dgm:t>
        <a:bodyPr/>
        <a:lstStyle/>
        <a:p>
          <a:endParaRPr lang="en-US"/>
        </a:p>
      </dgm:t>
    </dgm:pt>
    <dgm:pt modelId="{AB27298B-2BD5-4BB8-8BF6-7BFE02A8DDAC}">
      <dgm:prSet phldrT="[Text]"/>
      <dgm:spPr/>
      <dgm:t>
        <a:bodyPr/>
        <a:lstStyle/>
        <a:p>
          <a:r>
            <a:rPr lang="en-US" dirty="0" smtClean="0"/>
            <a:t>Technical documentation design and architecture definition for software systems development</a:t>
          </a:r>
          <a:endParaRPr lang="en-US" dirty="0"/>
        </a:p>
      </dgm:t>
    </dgm:pt>
    <dgm:pt modelId="{1C3A9CB6-B52E-44B3-9B1A-7E99703AD1BA}" type="parTrans" cxnId="{E545CC08-D4A5-414E-B331-D8E7B81C531A}">
      <dgm:prSet/>
      <dgm:spPr/>
      <dgm:t>
        <a:bodyPr/>
        <a:lstStyle/>
        <a:p>
          <a:endParaRPr lang="en-US"/>
        </a:p>
      </dgm:t>
    </dgm:pt>
    <dgm:pt modelId="{ADD8717E-961E-49FC-B59F-7CBA153AF0B5}" type="sibTrans" cxnId="{E545CC08-D4A5-414E-B331-D8E7B81C531A}">
      <dgm:prSet/>
      <dgm:spPr/>
      <dgm:t>
        <a:bodyPr/>
        <a:lstStyle/>
        <a:p>
          <a:endParaRPr lang="en-US"/>
        </a:p>
      </dgm:t>
    </dgm:pt>
    <dgm:pt modelId="{B3101FF6-DBF4-4500-A6BA-D7BA087AF23D}">
      <dgm:prSet phldrT="[Text]"/>
      <dgm:spPr/>
      <dgm:t>
        <a:bodyPr/>
        <a:lstStyle/>
        <a:p>
          <a:r>
            <a:rPr lang="en-US" dirty="0" smtClean="0"/>
            <a:t>Product Manager</a:t>
          </a:r>
          <a:endParaRPr lang="en-US" dirty="0"/>
        </a:p>
      </dgm:t>
    </dgm:pt>
    <dgm:pt modelId="{0C981063-DE70-4D44-867F-7F0F90EB3892}" type="parTrans" cxnId="{FC499423-5885-4196-A36C-C1249F66331A}">
      <dgm:prSet/>
      <dgm:spPr/>
      <dgm:t>
        <a:bodyPr/>
        <a:lstStyle/>
        <a:p>
          <a:endParaRPr lang="en-US"/>
        </a:p>
      </dgm:t>
    </dgm:pt>
    <dgm:pt modelId="{34690F35-51E5-432B-9BBB-02873B75CE69}" type="sibTrans" cxnId="{FC499423-5885-4196-A36C-C1249F66331A}">
      <dgm:prSet/>
      <dgm:spPr/>
      <dgm:t>
        <a:bodyPr/>
        <a:lstStyle/>
        <a:p>
          <a:endParaRPr lang="en-US"/>
        </a:p>
      </dgm:t>
    </dgm:pt>
    <dgm:pt modelId="{D60DB95E-DD9A-4CB6-9AFF-30EEAF1A9ED8}">
      <dgm:prSet phldrT="[Text]"/>
      <dgm:spPr/>
      <dgm:t>
        <a:bodyPr/>
        <a:lstStyle/>
        <a:p>
          <a:r>
            <a:rPr lang="en-US" dirty="0" smtClean="0"/>
            <a:t>Long term project design and management</a:t>
          </a:r>
          <a:endParaRPr lang="en-US" dirty="0"/>
        </a:p>
      </dgm:t>
    </dgm:pt>
    <dgm:pt modelId="{C4591B2D-677B-4FD7-8996-EEC5A814935A}" type="parTrans" cxnId="{863C24A0-2BBE-47AB-B9F0-F07C3F667711}">
      <dgm:prSet/>
      <dgm:spPr/>
      <dgm:t>
        <a:bodyPr/>
        <a:lstStyle/>
        <a:p>
          <a:endParaRPr lang="en-US"/>
        </a:p>
      </dgm:t>
    </dgm:pt>
    <dgm:pt modelId="{8C3A161B-FE57-4D06-A628-3E5F5E357A4B}" type="sibTrans" cxnId="{863C24A0-2BBE-47AB-B9F0-F07C3F667711}">
      <dgm:prSet/>
      <dgm:spPr/>
      <dgm:t>
        <a:bodyPr/>
        <a:lstStyle/>
        <a:p>
          <a:endParaRPr lang="en-US"/>
        </a:p>
      </dgm:t>
    </dgm:pt>
    <dgm:pt modelId="{8D71D8E2-5A8B-450B-A234-BBB360E3EDF0}">
      <dgm:prSet phldrT="[Text]"/>
      <dgm:spPr/>
      <dgm:t>
        <a:bodyPr/>
        <a:lstStyle/>
        <a:p>
          <a:r>
            <a:rPr lang="en-US" dirty="0" smtClean="0"/>
            <a:t>Coordination of implementation of new business processes</a:t>
          </a:r>
          <a:endParaRPr lang="en-US" dirty="0"/>
        </a:p>
      </dgm:t>
    </dgm:pt>
    <dgm:pt modelId="{D89B019E-1626-4AEC-A845-92DBF59A051A}" type="parTrans" cxnId="{9A616BA4-775C-4109-935C-683FEE10E6FF}">
      <dgm:prSet/>
      <dgm:spPr/>
      <dgm:t>
        <a:bodyPr/>
        <a:lstStyle/>
        <a:p>
          <a:endParaRPr lang="en-US"/>
        </a:p>
      </dgm:t>
    </dgm:pt>
    <dgm:pt modelId="{00F32C7F-3AC6-4667-85CA-C9D018707550}" type="sibTrans" cxnId="{9A616BA4-775C-4109-935C-683FEE10E6FF}">
      <dgm:prSet/>
      <dgm:spPr/>
      <dgm:t>
        <a:bodyPr/>
        <a:lstStyle/>
        <a:p>
          <a:endParaRPr lang="en-US"/>
        </a:p>
      </dgm:t>
    </dgm:pt>
    <dgm:pt modelId="{8281AEE6-278F-4076-8FCF-4225EEBFAB96}">
      <dgm:prSet phldrT="[Text]"/>
      <dgm:spPr/>
      <dgm:t>
        <a:bodyPr/>
        <a:lstStyle/>
        <a:p>
          <a:r>
            <a:rPr lang="en-US" dirty="0" smtClean="0"/>
            <a:t>Facilitating professional growth of staff</a:t>
          </a:r>
          <a:endParaRPr lang="en-US" dirty="0"/>
        </a:p>
      </dgm:t>
    </dgm:pt>
    <dgm:pt modelId="{EA6A2641-C957-463F-AAEF-6FF321005C99}" type="parTrans" cxnId="{D4A9AB95-C51C-4B9F-96EA-C1D333DAFCB5}">
      <dgm:prSet/>
      <dgm:spPr/>
      <dgm:t>
        <a:bodyPr/>
        <a:lstStyle/>
        <a:p>
          <a:endParaRPr lang="en-US"/>
        </a:p>
      </dgm:t>
    </dgm:pt>
    <dgm:pt modelId="{508D9EF5-8AA0-44BE-A5FE-6AF33404E17E}" type="sibTrans" cxnId="{D4A9AB95-C51C-4B9F-96EA-C1D333DAFCB5}">
      <dgm:prSet/>
      <dgm:spPr/>
      <dgm:t>
        <a:bodyPr/>
        <a:lstStyle/>
        <a:p>
          <a:endParaRPr lang="en-US"/>
        </a:p>
      </dgm:t>
    </dgm:pt>
    <dgm:pt modelId="{B529EB29-B6E8-4CFB-A7A4-7AD0F909058E}">
      <dgm:prSet phldrT="[Text]"/>
      <dgm:spPr/>
      <dgm:t>
        <a:bodyPr/>
        <a:lstStyle/>
        <a:p>
          <a:r>
            <a:rPr lang="en-US" dirty="0" smtClean="0"/>
            <a:t>Business relationship management</a:t>
          </a:r>
          <a:endParaRPr lang="en-US" dirty="0"/>
        </a:p>
      </dgm:t>
    </dgm:pt>
    <dgm:pt modelId="{F612FBFD-E419-485F-9C8A-431930B00F3D}" type="parTrans" cxnId="{ADA554B7-9F7A-4B77-96F8-6CA239F4900D}">
      <dgm:prSet/>
      <dgm:spPr/>
      <dgm:t>
        <a:bodyPr/>
        <a:lstStyle/>
        <a:p>
          <a:endParaRPr lang="en-US"/>
        </a:p>
      </dgm:t>
    </dgm:pt>
    <dgm:pt modelId="{039A7311-F8DA-4126-9734-68371CE88036}" type="sibTrans" cxnId="{ADA554B7-9F7A-4B77-96F8-6CA239F4900D}">
      <dgm:prSet/>
      <dgm:spPr/>
      <dgm:t>
        <a:bodyPr/>
        <a:lstStyle/>
        <a:p>
          <a:endParaRPr lang="en-US"/>
        </a:p>
      </dgm:t>
    </dgm:pt>
    <dgm:pt modelId="{FD05A178-CC34-49C1-9FF5-B731C100CCAC}">
      <dgm:prSet phldrT="[Text]"/>
      <dgm:spPr/>
      <dgm:t>
        <a:bodyPr/>
        <a:lstStyle/>
        <a:p>
          <a:r>
            <a:rPr lang="en-US" dirty="0" smtClean="0"/>
            <a:t>Software development task identification and analysis;</a:t>
          </a:r>
          <a:endParaRPr lang="en-US" dirty="0"/>
        </a:p>
      </dgm:t>
    </dgm:pt>
    <dgm:pt modelId="{FD449E00-7B20-4C30-8F21-006A062B2793}" type="parTrans" cxnId="{BE8966A9-AC25-4E9C-BCF4-48ABEDC48205}">
      <dgm:prSet/>
      <dgm:spPr/>
    </dgm:pt>
    <dgm:pt modelId="{12729A16-412E-48A9-9223-96F2A396A23D}" type="sibTrans" cxnId="{BE8966A9-AC25-4E9C-BCF4-48ABEDC48205}">
      <dgm:prSet/>
      <dgm:spPr/>
    </dgm:pt>
    <dgm:pt modelId="{4CCD9722-D783-479D-93D9-0525D3AC8F97}" type="pres">
      <dgm:prSet presAssocID="{0A2A7D60-A36C-4FBD-A6C1-A55B1037BC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9B2168C-0144-4AEA-8022-D07C46F5BA95}" type="pres">
      <dgm:prSet presAssocID="{B3101FF6-DBF4-4500-A6BA-D7BA087AF23D}" presName="linNode" presStyleCnt="0"/>
      <dgm:spPr/>
    </dgm:pt>
    <dgm:pt modelId="{C0B5A2ED-6220-4C0B-8EE1-DB428C2F09AC}" type="pres">
      <dgm:prSet presAssocID="{B3101FF6-DBF4-4500-A6BA-D7BA087AF23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1B9957-8EE1-46C8-B772-975C1EFDA5C5}" type="pres">
      <dgm:prSet presAssocID="{B3101FF6-DBF4-4500-A6BA-D7BA087AF23D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C7465-B35C-44F9-8650-FAD60C6D8A29}" type="pres">
      <dgm:prSet presAssocID="{34690F35-51E5-432B-9BBB-02873B75CE69}" presName="spacing" presStyleCnt="0"/>
      <dgm:spPr/>
    </dgm:pt>
    <dgm:pt modelId="{8BAB4E8E-675D-46E5-BFD8-234E552AB086}" type="pres">
      <dgm:prSet presAssocID="{5D2C4166-CADB-432E-809A-EDFC06F75E19}" presName="linNode" presStyleCnt="0"/>
      <dgm:spPr/>
    </dgm:pt>
    <dgm:pt modelId="{3892432B-F37B-417B-8E7A-8D9E1467A519}" type="pres">
      <dgm:prSet presAssocID="{5D2C4166-CADB-432E-809A-EDFC06F75E1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B5FE2-7DCD-4D28-903D-6B0FC30DB569}" type="pres">
      <dgm:prSet presAssocID="{5D2C4166-CADB-432E-809A-EDFC06F75E1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0EE78E-328C-4B82-AEBA-F07B9E3D2AC6}" type="pres">
      <dgm:prSet presAssocID="{D73124C8-5E1A-4E94-B755-22388488104F}" presName="spacing" presStyleCnt="0"/>
      <dgm:spPr/>
    </dgm:pt>
    <dgm:pt modelId="{85E9062E-6E85-458E-9C03-E6ED4EFF5E9B}" type="pres">
      <dgm:prSet presAssocID="{69553E27-00F7-4732-81AB-A926C90DF4AA}" presName="linNode" presStyleCnt="0"/>
      <dgm:spPr/>
    </dgm:pt>
    <dgm:pt modelId="{2263D4CA-73B2-4F76-AE79-026AC0682A40}" type="pres">
      <dgm:prSet presAssocID="{69553E27-00F7-4732-81AB-A926C90DF4AA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9EBA0-C785-449D-BD53-2C21AB7656DD}" type="pres">
      <dgm:prSet presAssocID="{69553E27-00F7-4732-81AB-A926C90DF4AA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0270A-2145-4974-B27A-05CB4364B6C6}" srcId="{0A2A7D60-A36C-4FBD-A6C1-A55B1037BC60}" destId="{69553E27-00F7-4732-81AB-A926C90DF4AA}" srcOrd="2" destOrd="0" parTransId="{BA8FCA04-B262-406B-9CD9-BB3C9E1A99CE}" sibTransId="{B20D85F5-53FD-4012-AAEB-44E3BB17B515}"/>
    <dgm:cxn modelId="{B2A54353-01CE-4BCE-94C3-A7B1B6A2CBDA}" type="presOf" srcId="{75B71D0D-ECB3-4E9C-A4D0-1F08BEB56E9A}" destId="{051B9957-8EE1-46C8-B772-975C1EFDA5C5}" srcOrd="0" destOrd="1" presId="urn:microsoft.com/office/officeart/2005/8/layout/vList6"/>
    <dgm:cxn modelId="{13D7EEDF-E213-4060-9002-FB2F6FF205D3}" type="presOf" srcId="{21809CC1-C539-46C4-8EA9-CCBB6918FCC3}" destId="{35B9EBA0-C785-449D-BD53-2C21AB7656DD}" srcOrd="0" destOrd="1" presId="urn:microsoft.com/office/officeart/2005/8/layout/vList6"/>
    <dgm:cxn modelId="{D4A9AB95-C51C-4B9F-96EA-C1D333DAFCB5}" srcId="{5D2C4166-CADB-432E-809A-EDFC06F75E19}" destId="{8281AEE6-278F-4076-8FCF-4225EEBFAB96}" srcOrd="3" destOrd="0" parTransId="{EA6A2641-C957-463F-AAEF-6FF321005C99}" sibTransId="{508D9EF5-8AA0-44BE-A5FE-6AF33404E17E}"/>
    <dgm:cxn modelId="{E545CC08-D4A5-414E-B331-D8E7B81C531A}" srcId="{69553E27-00F7-4732-81AB-A926C90DF4AA}" destId="{AB27298B-2BD5-4BB8-8BF6-7BFE02A8DDAC}" srcOrd="2" destOrd="0" parTransId="{1C3A9CB6-B52E-44B3-9B1A-7E99703AD1BA}" sibTransId="{ADD8717E-961E-49FC-B59F-7CBA153AF0B5}"/>
    <dgm:cxn modelId="{CBBDF678-C08B-480E-A52A-9CAD4E6A5CDE}" srcId="{69553E27-00F7-4732-81AB-A926C90DF4AA}" destId="{5D30A7A1-5AB6-4823-97E1-E8C97E9AFD76}" srcOrd="0" destOrd="0" parTransId="{97428162-45D2-45A2-98E7-B2F03650D06E}" sibTransId="{BAFF9601-3AD1-406A-BCB8-7361646D945F}"/>
    <dgm:cxn modelId="{AAA1EE9C-A529-4EB6-BAAD-52FB20B691AD}" type="presOf" srcId="{FD05A178-CC34-49C1-9FF5-B731C100CCAC}" destId="{B24B5FE2-7DCD-4D28-903D-6B0FC30DB569}" srcOrd="0" destOrd="1" presId="urn:microsoft.com/office/officeart/2005/8/layout/vList6"/>
    <dgm:cxn modelId="{F06C4431-7479-4E5C-A813-924CB485C4D6}" type="presOf" srcId="{7D8DF49F-7CEA-4D9B-9880-A1F5E2B17411}" destId="{051B9957-8EE1-46C8-B772-975C1EFDA5C5}" srcOrd="0" destOrd="0" presId="urn:microsoft.com/office/officeart/2005/8/layout/vList6"/>
    <dgm:cxn modelId="{AE66C080-930D-4F27-A842-8AADE08B2A19}" srcId="{69553E27-00F7-4732-81AB-A926C90DF4AA}" destId="{21809CC1-C539-46C4-8EA9-CCBB6918FCC3}" srcOrd="1" destOrd="0" parTransId="{3E2C71F1-237A-47B0-AEBC-9595BA42F2F3}" sibTransId="{CAE1F8DA-4EAD-4805-BF51-FA32901B6B32}"/>
    <dgm:cxn modelId="{90DD4A32-3A9C-4838-837E-356C3D049C9E}" srcId="{B3101FF6-DBF4-4500-A6BA-D7BA087AF23D}" destId="{75B71D0D-ECB3-4E9C-A4D0-1F08BEB56E9A}" srcOrd="1" destOrd="0" parTransId="{E4F58BEB-F56D-4242-8CB1-C2F19F332CA9}" sibTransId="{1BD75E21-0973-45F6-9FAD-E81F06D80300}"/>
    <dgm:cxn modelId="{696492F7-378B-4FE6-9643-9C96F22956FB}" type="presOf" srcId="{69553E27-00F7-4732-81AB-A926C90DF4AA}" destId="{2263D4CA-73B2-4F76-AE79-026AC0682A40}" srcOrd="0" destOrd="0" presId="urn:microsoft.com/office/officeart/2005/8/layout/vList6"/>
    <dgm:cxn modelId="{863C24A0-2BBE-47AB-B9F0-F07C3F667711}" srcId="{5D2C4166-CADB-432E-809A-EDFC06F75E19}" destId="{D60DB95E-DD9A-4CB6-9AFF-30EEAF1A9ED8}" srcOrd="0" destOrd="0" parTransId="{C4591B2D-677B-4FD7-8996-EEC5A814935A}" sibTransId="{8C3A161B-FE57-4D06-A628-3E5F5E357A4B}"/>
    <dgm:cxn modelId="{EAC0379E-22D8-46B6-B2E3-B3FB361B8F92}" type="presOf" srcId="{B3101FF6-DBF4-4500-A6BA-D7BA087AF23D}" destId="{C0B5A2ED-6220-4C0B-8EE1-DB428C2F09AC}" srcOrd="0" destOrd="0" presId="urn:microsoft.com/office/officeart/2005/8/layout/vList6"/>
    <dgm:cxn modelId="{1C218668-83B2-4301-BE75-80F44E31F55B}" type="presOf" srcId="{8281AEE6-278F-4076-8FCF-4225EEBFAB96}" destId="{B24B5FE2-7DCD-4D28-903D-6B0FC30DB569}" srcOrd="0" destOrd="3" presId="urn:microsoft.com/office/officeart/2005/8/layout/vList6"/>
    <dgm:cxn modelId="{9C00EB3F-CF75-41E9-B0B6-16896DB8AEB1}" type="presOf" srcId="{D60DB95E-DD9A-4CB6-9AFF-30EEAF1A9ED8}" destId="{B24B5FE2-7DCD-4D28-903D-6B0FC30DB569}" srcOrd="0" destOrd="0" presId="urn:microsoft.com/office/officeart/2005/8/layout/vList6"/>
    <dgm:cxn modelId="{905953B0-F46E-48B3-AA98-E7B2C2E4C21C}" srcId="{B3101FF6-DBF4-4500-A6BA-D7BA087AF23D}" destId="{7D8DF49F-7CEA-4D9B-9880-A1F5E2B17411}" srcOrd="0" destOrd="0" parTransId="{28524B1F-97A9-4BDE-A49F-3A2840EED67E}" sibTransId="{C1A07156-7BE6-47EA-B17E-AFDAA72441EB}"/>
    <dgm:cxn modelId="{47AE58DD-1274-48A2-AEFB-7E636EB94BF2}" type="presOf" srcId="{0A2A7D60-A36C-4FBD-A6C1-A55B1037BC60}" destId="{4CCD9722-D783-479D-93D9-0525D3AC8F97}" srcOrd="0" destOrd="0" presId="urn:microsoft.com/office/officeart/2005/8/layout/vList6"/>
    <dgm:cxn modelId="{5F5EECC4-184A-48FF-844B-20EC61AB49D1}" srcId="{0A2A7D60-A36C-4FBD-A6C1-A55B1037BC60}" destId="{5D2C4166-CADB-432E-809A-EDFC06F75E19}" srcOrd="1" destOrd="0" parTransId="{BCBBDC46-C262-4FBE-92E1-992E43BEFE2C}" sibTransId="{D73124C8-5E1A-4E94-B755-22388488104F}"/>
    <dgm:cxn modelId="{A3C151BA-7845-4509-9DEB-0D268D5F2288}" type="presOf" srcId="{5D2C4166-CADB-432E-809A-EDFC06F75E19}" destId="{3892432B-F37B-417B-8E7A-8D9E1467A519}" srcOrd="0" destOrd="0" presId="urn:microsoft.com/office/officeart/2005/8/layout/vList6"/>
    <dgm:cxn modelId="{38DCD882-98EE-462A-BA65-BFF06EE24BE4}" type="presOf" srcId="{B529EB29-B6E8-4CFB-A7A4-7AD0F909058E}" destId="{051B9957-8EE1-46C8-B772-975C1EFDA5C5}" srcOrd="0" destOrd="2" presId="urn:microsoft.com/office/officeart/2005/8/layout/vList6"/>
    <dgm:cxn modelId="{ADA554B7-9F7A-4B77-96F8-6CA239F4900D}" srcId="{B3101FF6-DBF4-4500-A6BA-D7BA087AF23D}" destId="{B529EB29-B6E8-4CFB-A7A4-7AD0F909058E}" srcOrd="2" destOrd="0" parTransId="{F612FBFD-E419-485F-9C8A-431930B00F3D}" sibTransId="{039A7311-F8DA-4126-9734-68371CE88036}"/>
    <dgm:cxn modelId="{14D1273C-94E7-4E72-B5DF-2CFED13AD7A4}" type="presOf" srcId="{5D30A7A1-5AB6-4823-97E1-E8C97E9AFD76}" destId="{35B9EBA0-C785-449D-BD53-2C21AB7656DD}" srcOrd="0" destOrd="0" presId="urn:microsoft.com/office/officeart/2005/8/layout/vList6"/>
    <dgm:cxn modelId="{BE8966A9-AC25-4E9C-BCF4-48ABEDC48205}" srcId="{5D2C4166-CADB-432E-809A-EDFC06F75E19}" destId="{FD05A178-CC34-49C1-9FF5-B731C100CCAC}" srcOrd="1" destOrd="0" parTransId="{FD449E00-7B20-4C30-8F21-006A062B2793}" sibTransId="{12729A16-412E-48A9-9223-96F2A396A23D}"/>
    <dgm:cxn modelId="{F90E9450-4E2C-41B6-B869-76660CF95EDC}" type="presOf" srcId="{AB27298B-2BD5-4BB8-8BF6-7BFE02A8DDAC}" destId="{35B9EBA0-C785-449D-BD53-2C21AB7656DD}" srcOrd="0" destOrd="2" presId="urn:microsoft.com/office/officeart/2005/8/layout/vList6"/>
    <dgm:cxn modelId="{65C8FCE0-374F-4CAE-AB8F-51CD08294803}" type="presOf" srcId="{8D71D8E2-5A8B-450B-A234-BBB360E3EDF0}" destId="{B24B5FE2-7DCD-4D28-903D-6B0FC30DB569}" srcOrd="0" destOrd="2" presId="urn:microsoft.com/office/officeart/2005/8/layout/vList6"/>
    <dgm:cxn modelId="{FC499423-5885-4196-A36C-C1249F66331A}" srcId="{0A2A7D60-A36C-4FBD-A6C1-A55B1037BC60}" destId="{B3101FF6-DBF4-4500-A6BA-D7BA087AF23D}" srcOrd="0" destOrd="0" parTransId="{0C981063-DE70-4D44-867F-7F0F90EB3892}" sibTransId="{34690F35-51E5-432B-9BBB-02873B75CE69}"/>
    <dgm:cxn modelId="{9A616BA4-775C-4109-935C-683FEE10E6FF}" srcId="{5D2C4166-CADB-432E-809A-EDFC06F75E19}" destId="{8D71D8E2-5A8B-450B-A234-BBB360E3EDF0}" srcOrd="2" destOrd="0" parTransId="{D89B019E-1626-4AEC-A845-92DBF59A051A}" sibTransId="{00F32C7F-3AC6-4667-85CA-C9D018707550}"/>
    <dgm:cxn modelId="{46343E41-42D5-4D6A-9A68-749F18E927B5}" type="presParOf" srcId="{4CCD9722-D783-479D-93D9-0525D3AC8F97}" destId="{89B2168C-0144-4AEA-8022-D07C46F5BA95}" srcOrd="0" destOrd="0" presId="urn:microsoft.com/office/officeart/2005/8/layout/vList6"/>
    <dgm:cxn modelId="{D92721B8-3A5F-40F5-8CA9-AC839607C176}" type="presParOf" srcId="{89B2168C-0144-4AEA-8022-D07C46F5BA95}" destId="{C0B5A2ED-6220-4C0B-8EE1-DB428C2F09AC}" srcOrd="0" destOrd="0" presId="urn:microsoft.com/office/officeart/2005/8/layout/vList6"/>
    <dgm:cxn modelId="{CFD7402A-DDA5-4A40-B1AD-4ED5922F091B}" type="presParOf" srcId="{89B2168C-0144-4AEA-8022-D07C46F5BA95}" destId="{051B9957-8EE1-46C8-B772-975C1EFDA5C5}" srcOrd="1" destOrd="0" presId="urn:microsoft.com/office/officeart/2005/8/layout/vList6"/>
    <dgm:cxn modelId="{4B334D66-D207-492E-BE39-C408250CC811}" type="presParOf" srcId="{4CCD9722-D783-479D-93D9-0525D3AC8F97}" destId="{329C7465-B35C-44F9-8650-FAD60C6D8A29}" srcOrd="1" destOrd="0" presId="urn:microsoft.com/office/officeart/2005/8/layout/vList6"/>
    <dgm:cxn modelId="{4FB3D001-059D-4BA3-B7F8-28635B2C3DAC}" type="presParOf" srcId="{4CCD9722-D783-479D-93D9-0525D3AC8F97}" destId="{8BAB4E8E-675D-46E5-BFD8-234E552AB086}" srcOrd="2" destOrd="0" presId="urn:microsoft.com/office/officeart/2005/8/layout/vList6"/>
    <dgm:cxn modelId="{D706A88D-21B2-4505-AE33-339721494D77}" type="presParOf" srcId="{8BAB4E8E-675D-46E5-BFD8-234E552AB086}" destId="{3892432B-F37B-417B-8E7A-8D9E1467A519}" srcOrd="0" destOrd="0" presId="urn:microsoft.com/office/officeart/2005/8/layout/vList6"/>
    <dgm:cxn modelId="{FFC5A8EC-4427-421A-B049-61FD58A4A1C9}" type="presParOf" srcId="{8BAB4E8E-675D-46E5-BFD8-234E552AB086}" destId="{B24B5FE2-7DCD-4D28-903D-6B0FC30DB569}" srcOrd="1" destOrd="0" presId="urn:microsoft.com/office/officeart/2005/8/layout/vList6"/>
    <dgm:cxn modelId="{AB8142CE-6693-43BA-8783-A22A910BAD96}" type="presParOf" srcId="{4CCD9722-D783-479D-93D9-0525D3AC8F97}" destId="{510EE78E-328C-4B82-AEBA-F07B9E3D2AC6}" srcOrd="3" destOrd="0" presId="urn:microsoft.com/office/officeart/2005/8/layout/vList6"/>
    <dgm:cxn modelId="{E33E3AF3-D693-47A4-937D-5F7F6C878057}" type="presParOf" srcId="{4CCD9722-D783-479D-93D9-0525D3AC8F97}" destId="{85E9062E-6E85-458E-9C03-E6ED4EFF5E9B}" srcOrd="4" destOrd="0" presId="urn:microsoft.com/office/officeart/2005/8/layout/vList6"/>
    <dgm:cxn modelId="{F04BBC3C-2962-4BE0-923D-B2BDD443156B}" type="presParOf" srcId="{85E9062E-6E85-458E-9C03-E6ED4EFF5E9B}" destId="{2263D4CA-73B2-4F76-AE79-026AC0682A40}" srcOrd="0" destOrd="0" presId="urn:microsoft.com/office/officeart/2005/8/layout/vList6"/>
    <dgm:cxn modelId="{F3A0AF2D-5CC4-43D7-B185-6A67D531670E}" type="presParOf" srcId="{85E9062E-6E85-458E-9C03-E6ED4EFF5E9B}" destId="{35B9EBA0-C785-449D-BD53-2C21AB7656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C25E8140-48F4-4BE4-BC79-08D2BFA193AD}" type="doc">
      <dgm:prSet loTypeId="urn:microsoft.com/office/officeart/2005/8/layout/hProcess7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B91312D-B9AD-4F17-9A2A-B40FE8FE186A}">
      <dgm:prSet phldrT="[Text]" custT="1"/>
      <dgm:spPr/>
      <dgm:t>
        <a:bodyPr/>
        <a:lstStyle/>
        <a:p>
          <a:r>
            <a:rPr lang="en-US" sz="1600" dirty="0" smtClean="0"/>
            <a:t>Human Resource Management System</a:t>
          </a:r>
          <a:endParaRPr lang="en-US" sz="1600" dirty="0"/>
        </a:p>
      </dgm:t>
    </dgm:pt>
    <dgm:pt modelId="{B6E18660-AF4F-40BE-82C8-F1177966579D}" type="parTrans" cxnId="{C17800EF-6CA2-41BE-9645-40F518F3DA57}">
      <dgm:prSet/>
      <dgm:spPr/>
      <dgm:t>
        <a:bodyPr/>
        <a:lstStyle/>
        <a:p>
          <a:endParaRPr lang="en-US"/>
        </a:p>
      </dgm:t>
    </dgm:pt>
    <dgm:pt modelId="{4986308F-3ED8-42DF-B269-F0BB7F4B4139}" type="sibTrans" cxnId="{C17800EF-6CA2-41BE-9645-40F518F3DA57}">
      <dgm:prSet/>
      <dgm:spPr/>
      <dgm:t>
        <a:bodyPr/>
        <a:lstStyle/>
        <a:p>
          <a:endParaRPr lang="en-US"/>
        </a:p>
      </dgm:t>
    </dgm:pt>
    <dgm:pt modelId="{3C7ADBE0-A38F-47B3-B753-5627DAF8D0E6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C00000"/>
              </a:solidFill>
            </a:rPr>
            <a:t>Infrastructure</a:t>
          </a:r>
          <a:endParaRPr lang="en-US" sz="1600" b="1" dirty="0"/>
        </a:p>
      </dgm:t>
    </dgm:pt>
    <dgm:pt modelId="{5F155B89-D487-411D-9F29-8DCF9245C666}" type="parTrans" cxnId="{6F585988-DEF4-4A5C-8EA6-3B31D3C85C54}">
      <dgm:prSet/>
      <dgm:spPr/>
      <dgm:t>
        <a:bodyPr/>
        <a:lstStyle/>
        <a:p>
          <a:endParaRPr lang="ka-GE"/>
        </a:p>
      </dgm:t>
    </dgm:pt>
    <dgm:pt modelId="{8541D390-6E33-4F48-97CD-B7172D829863}" type="sibTrans" cxnId="{6F585988-DEF4-4A5C-8EA6-3B31D3C85C54}">
      <dgm:prSet/>
      <dgm:spPr/>
      <dgm:t>
        <a:bodyPr/>
        <a:lstStyle/>
        <a:p>
          <a:endParaRPr lang="ka-GE"/>
        </a:p>
      </dgm:t>
    </dgm:pt>
    <dgm:pt modelId="{6E3E5732-30DD-464E-AFBB-E3B092DC77D1}">
      <dgm:prSet phldrT="[Text]" custT="1"/>
      <dgm:spPr/>
      <dgm:t>
        <a:bodyPr/>
        <a:lstStyle/>
        <a:p>
          <a:r>
            <a:rPr lang="en-US" sz="1600" dirty="0" smtClean="0"/>
            <a:t>High-End Servers and Storage Systems </a:t>
          </a:r>
          <a:endParaRPr lang="en-US" sz="1600" dirty="0"/>
        </a:p>
      </dgm:t>
    </dgm:pt>
    <dgm:pt modelId="{4F109938-C688-4619-A4DA-3CE6BBF4064C}" type="parTrans" cxnId="{AD6D032D-1139-438D-9220-6BB75D370F9D}">
      <dgm:prSet/>
      <dgm:spPr/>
      <dgm:t>
        <a:bodyPr/>
        <a:lstStyle/>
        <a:p>
          <a:endParaRPr lang="ka-GE"/>
        </a:p>
      </dgm:t>
    </dgm:pt>
    <dgm:pt modelId="{D75F1462-CD4B-4146-BFD7-C6B61FB8657D}" type="sibTrans" cxnId="{AD6D032D-1139-438D-9220-6BB75D370F9D}">
      <dgm:prSet/>
      <dgm:spPr/>
      <dgm:t>
        <a:bodyPr/>
        <a:lstStyle/>
        <a:p>
          <a:endParaRPr lang="ka-GE"/>
        </a:p>
      </dgm:t>
    </dgm:pt>
    <dgm:pt modelId="{18848758-7E00-465D-8F80-F436FD2B0171}">
      <dgm:prSet phldrT="[Text]" custT="1"/>
      <dgm:spPr/>
      <dgm:t>
        <a:bodyPr/>
        <a:lstStyle/>
        <a:p>
          <a:r>
            <a:rPr lang="en-US" sz="1600" b="1" dirty="0" err="1" smtClean="0">
              <a:solidFill>
                <a:srgbClr val="C00000"/>
              </a:solidFill>
            </a:rPr>
            <a:t>eHRMS</a:t>
          </a:r>
          <a:endParaRPr lang="en-US" sz="1600" b="1" dirty="0">
            <a:solidFill>
              <a:srgbClr val="C00000"/>
            </a:solidFill>
          </a:endParaRPr>
        </a:p>
      </dgm:t>
    </dgm:pt>
    <dgm:pt modelId="{F70100AB-2DC1-4A3F-869C-A4705D8FA65E}" type="parTrans" cxnId="{68E92917-3C5C-4ADD-A8E3-CDDF3548500F}">
      <dgm:prSet/>
      <dgm:spPr/>
      <dgm:t>
        <a:bodyPr/>
        <a:lstStyle/>
        <a:p>
          <a:endParaRPr lang="ka-GE"/>
        </a:p>
      </dgm:t>
    </dgm:pt>
    <dgm:pt modelId="{63357EA0-7CB7-49E1-98DD-B282D809C3C4}" type="sibTrans" cxnId="{68E92917-3C5C-4ADD-A8E3-CDDF3548500F}">
      <dgm:prSet/>
      <dgm:spPr/>
      <dgm:t>
        <a:bodyPr/>
        <a:lstStyle/>
        <a:p>
          <a:endParaRPr lang="ka-GE"/>
        </a:p>
      </dgm:t>
    </dgm:pt>
    <dgm:pt modelId="{E68290B7-C62E-4513-B5F1-24B563BA2EAB}">
      <dgm:prSet custT="1"/>
      <dgm:spPr/>
      <dgm:t>
        <a:bodyPr/>
        <a:lstStyle/>
        <a:p>
          <a:r>
            <a:rPr lang="en-US" sz="1600" b="1" dirty="0" err="1" smtClean="0">
              <a:solidFill>
                <a:srgbClr val="C00000"/>
              </a:solidFill>
            </a:rPr>
            <a:t>eCloud</a:t>
          </a:r>
          <a:endParaRPr lang="en-US" sz="1600" b="1" dirty="0" smtClean="0">
            <a:solidFill>
              <a:srgbClr val="C00000"/>
            </a:solidFill>
          </a:endParaRPr>
        </a:p>
      </dgm:t>
    </dgm:pt>
    <dgm:pt modelId="{EEEFEE7D-E621-44A5-AAC9-CF6A15E89556}" type="parTrans" cxnId="{68883A78-FF41-41F2-91B5-0A8989C6F2DA}">
      <dgm:prSet/>
      <dgm:spPr/>
      <dgm:t>
        <a:bodyPr/>
        <a:lstStyle/>
        <a:p>
          <a:endParaRPr lang="en-US"/>
        </a:p>
      </dgm:t>
    </dgm:pt>
    <dgm:pt modelId="{6D523765-215C-40BF-A675-73FBEA11B6C8}" type="sibTrans" cxnId="{68883A78-FF41-41F2-91B5-0A8989C6F2DA}">
      <dgm:prSet/>
      <dgm:spPr/>
      <dgm:t>
        <a:bodyPr/>
        <a:lstStyle/>
        <a:p>
          <a:endParaRPr lang="en-US"/>
        </a:p>
      </dgm:t>
    </dgm:pt>
    <dgm:pt modelId="{424470FA-6FA3-45BF-94F7-4FAB79803DF1}">
      <dgm:prSet custT="1"/>
      <dgm:spPr/>
      <dgm:t>
        <a:bodyPr/>
        <a:lstStyle/>
        <a:p>
          <a:r>
            <a:rPr lang="en-US" sz="1600" dirty="0" smtClean="0"/>
            <a:t>First Government Cloud</a:t>
          </a:r>
        </a:p>
      </dgm:t>
    </dgm:pt>
    <dgm:pt modelId="{11689057-8C60-4BA4-A04D-49918F99A397}" type="parTrans" cxnId="{0B1DA67F-5033-4008-A16D-9AD200830896}">
      <dgm:prSet/>
      <dgm:spPr/>
      <dgm:t>
        <a:bodyPr/>
        <a:lstStyle/>
        <a:p>
          <a:endParaRPr lang="en-US"/>
        </a:p>
      </dgm:t>
    </dgm:pt>
    <dgm:pt modelId="{BC2819BF-4BF0-4F82-82FA-D47E3DD1CC65}" type="sibTrans" cxnId="{0B1DA67F-5033-4008-A16D-9AD200830896}">
      <dgm:prSet/>
      <dgm:spPr/>
      <dgm:t>
        <a:bodyPr/>
        <a:lstStyle/>
        <a:p>
          <a:endParaRPr lang="en-US"/>
        </a:p>
      </dgm:t>
    </dgm:pt>
    <dgm:pt modelId="{EDC9ED1E-108C-4ED9-B0C1-73EC4FA3FBD1}" type="pres">
      <dgm:prSet presAssocID="{C25E8140-48F4-4BE4-BC79-08D2BFA193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192B79-AA92-4564-8F94-0099CE8FFC72}" type="pres">
      <dgm:prSet presAssocID="{18848758-7E00-465D-8F80-F436FD2B0171}" presName="compositeNode" presStyleCnt="0">
        <dgm:presLayoutVars>
          <dgm:bulletEnabled val="1"/>
        </dgm:presLayoutVars>
      </dgm:prSet>
      <dgm:spPr/>
    </dgm:pt>
    <dgm:pt modelId="{B5AFFF10-7C7E-43EC-8FDB-7FC977F9CFF1}" type="pres">
      <dgm:prSet presAssocID="{18848758-7E00-465D-8F80-F436FD2B0171}" presName="bgRect" presStyleLbl="node1" presStyleIdx="0" presStyleCnt="3"/>
      <dgm:spPr/>
      <dgm:t>
        <a:bodyPr/>
        <a:lstStyle/>
        <a:p>
          <a:endParaRPr lang="ka-GE"/>
        </a:p>
      </dgm:t>
    </dgm:pt>
    <dgm:pt modelId="{D05927CB-166F-4ED6-8033-DF77A54F0A77}" type="pres">
      <dgm:prSet presAssocID="{18848758-7E00-465D-8F80-F436FD2B017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0C763156-53E2-4D70-BE6A-7F9F95033B08}" type="pres">
      <dgm:prSet presAssocID="{18848758-7E00-465D-8F80-F436FD2B0171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12216EC9-B290-407B-B9EA-B1EFB09DB27B}" type="pres">
      <dgm:prSet presAssocID="{63357EA0-7CB7-49E1-98DD-B282D809C3C4}" presName="hSp" presStyleCnt="0"/>
      <dgm:spPr/>
    </dgm:pt>
    <dgm:pt modelId="{73E9A91E-3B3E-4E0F-8592-C2D85FA8ACB1}" type="pres">
      <dgm:prSet presAssocID="{63357EA0-7CB7-49E1-98DD-B282D809C3C4}" presName="vProcSp" presStyleCnt="0"/>
      <dgm:spPr/>
    </dgm:pt>
    <dgm:pt modelId="{4A0123E3-53A8-499F-9D4B-425D670197AC}" type="pres">
      <dgm:prSet presAssocID="{63357EA0-7CB7-49E1-98DD-B282D809C3C4}" presName="vSp1" presStyleCnt="0"/>
      <dgm:spPr/>
    </dgm:pt>
    <dgm:pt modelId="{70F08C70-0631-4F6D-B8E3-B82BE2C559FB}" type="pres">
      <dgm:prSet presAssocID="{63357EA0-7CB7-49E1-98DD-B282D809C3C4}" presName="simulatedConn" presStyleLbl="solidFgAcc1" presStyleIdx="0" presStyleCnt="2"/>
      <dgm:spPr/>
    </dgm:pt>
    <dgm:pt modelId="{AF142BD6-B327-4D01-9AFB-3DD1A566C463}" type="pres">
      <dgm:prSet presAssocID="{63357EA0-7CB7-49E1-98DD-B282D809C3C4}" presName="vSp2" presStyleCnt="0"/>
      <dgm:spPr/>
    </dgm:pt>
    <dgm:pt modelId="{34795C2A-3EA5-4CA1-8EB9-A40AC5BA4A7B}" type="pres">
      <dgm:prSet presAssocID="{63357EA0-7CB7-49E1-98DD-B282D809C3C4}" presName="sibTrans" presStyleCnt="0"/>
      <dgm:spPr/>
    </dgm:pt>
    <dgm:pt modelId="{4BE9D647-7725-4E50-9A1F-9859E1FD1508}" type="pres">
      <dgm:prSet presAssocID="{E68290B7-C62E-4513-B5F1-24B563BA2EAB}" presName="compositeNode" presStyleCnt="0">
        <dgm:presLayoutVars>
          <dgm:bulletEnabled val="1"/>
        </dgm:presLayoutVars>
      </dgm:prSet>
      <dgm:spPr/>
    </dgm:pt>
    <dgm:pt modelId="{3AD84EA0-49E8-4AFD-8105-E8DC6B0F5C69}" type="pres">
      <dgm:prSet presAssocID="{E68290B7-C62E-4513-B5F1-24B563BA2EAB}" presName="bgRect" presStyleLbl="node1" presStyleIdx="1" presStyleCnt="3"/>
      <dgm:spPr/>
      <dgm:t>
        <a:bodyPr/>
        <a:lstStyle/>
        <a:p>
          <a:endParaRPr lang="en-US"/>
        </a:p>
      </dgm:t>
    </dgm:pt>
    <dgm:pt modelId="{78798B5D-7992-4CE6-B32E-A68F7564C2AA}" type="pres">
      <dgm:prSet presAssocID="{E68290B7-C62E-4513-B5F1-24B563BA2EAB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71FED-84FE-41DA-8A0A-9374C48346CD}" type="pres">
      <dgm:prSet presAssocID="{E68290B7-C62E-4513-B5F1-24B563BA2EA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535FDD-5532-4E14-805A-F30B516B2C1E}" type="pres">
      <dgm:prSet presAssocID="{6D523765-215C-40BF-A675-73FBEA11B6C8}" presName="hSp" presStyleCnt="0"/>
      <dgm:spPr/>
    </dgm:pt>
    <dgm:pt modelId="{7ADA8AA4-051F-4BAA-860A-8384DD505E5F}" type="pres">
      <dgm:prSet presAssocID="{6D523765-215C-40BF-A675-73FBEA11B6C8}" presName="vProcSp" presStyleCnt="0"/>
      <dgm:spPr/>
    </dgm:pt>
    <dgm:pt modelId="{F99D0498-2D04-46D2-9FCD-3F65B35D0F90}" type="pres">
      <dgm:prSet presAssocID="{6D523765-215C-40BF-A675-73FBEA11B6C8}" presName="vSp1" presStyleCnt="0"/>
      <dgm:spPr/>
    </dgm:pt>
    <dgm:pt modelId="{09FA8E63-5B51-44DD-B666-BFA016E105F9}" type="pres">
      <dgm:prSet presAssocID="{6D523765-215C-40BF-A675-73FBEA11B6C8}" presName="simulatedConn" presStyleLbl="solidFgAcc1" presStyleIdx="1" presStyleCnt="2"/>
      <dgm:spPr/>
    </dgm:pt>
    <dgm:pt modelId="{14DAD6DC-9447-4EF3-8EF2-AE1E258A5287}" type="pres">
      <dgm:prSet presAssocID="{6D523765-215C-40BF-A675-73FBEA11B6C8}" presName="vSp2" presStyleCnt="0"/>
      <dgm:spPr/>
    </dgm:pt>
    <dgm:pt modelId="{779494C2-A58D-437F-929B-BF967490961F}" type="pres">
      <dgm:prSet presAssocID="{6D523765-215C-40BF-A675-73FBEA11B6C8}" presName="sibTrans" presStyleCnt="0"/>
      <dgm:spPr/>
    </dgm:pt>
    <dgm:pt modelId="{D8B5100C-EBBE-4888-B2A6-013C74C39EE3}" type="pres">
      <dgm:prSet presAssocID="{3C7ADBE0-A38F-47B3-B753-5627DAF8D0E6}" presName="compositeNode" presStyleCnt="0">
        <dgm:presLayoutVars>
          <dgm:bulletEnabled val="1"/>
        </dgm:presLayoutVars>
      </dgm:prSet>
      <dgm:spPr/>
    </dgm:pt>
    <dgm:pt modelId="{DBB7027B-2C80-4A88-A3FF-8F3501301E53}" type="pres">
      <dgm:prSet presAssocID="{3C7ADBE0-A38F-47B3-B753-5627DAF8D0E6}" presName="bgRect" presStyleLbl="node1" presStyleIdx="2" presStyleCnt="3"/>
      <dgm:spPr/>
      <dgm:t>
        <a:bodyPr/>
        <a:lstStyle/>
        <a:p>
          <a:endParaRPr lang="ka-GE"/>
        </a:p>
      </dgm:t>
    </dgm:pt>
    <dgm:pt modelId="{E6083845-3C47-4DCB-AC62-815FB80820A0}" type="pres">
      <dgm:prSet presAssocID="{3C7ADBE0-A38F-47B3-B753-5627DAF8D0E6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ka-GE"/>
        </a:p>
      </dgm:t>
    </dgm:pt>
    <dgm:pt modelId="{35D4CDB9-BA75-41DD-9F0D-83F3B41A2FFD}" type="pres">
      <dgm:prSet presAssocID="{3C7ADBE0-A38F-47B3-B753-5627DAF8D0E6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ka-GE"/>
        </a:p>
      </dgm:t>
    </dgm:pt>
  </dgm:ptLst>
  <dgm:cxnLst>
    <dgm:cxn modelId="{88698A54-0963-4C94-89A6-C4C0188CB85C}" type="presOf" srcId="{18848758-7E00-465D-8F80-F436FD2B0171}" destId="{D05927CB-166F-4ED6-8033-DF77A54F0A77}" srcOrd="1" destOrd="0" presId="urn:microsoft.com/office/officeart/2005/8/layout/hProcess7"/>
    <dgm:cxn modelId="{5A5FD2C9-32E9-4999-AF93-CE1B9D7DCDC4}" type="presOf" srcId="{3C7ADBE0-A38F-47B3-B753-5627DAF8D0E6}" destId="{E6083845-3C47-4DCB-AC62-815FB80820A0}" srcOrd="1" destOrd="0" presId="urn:microsoft.com/office/officeart/2005/8/layout/hProcess7"/>
    <dgm:cxn modelId="{68883A78-FF41-41F2-91B5-0A8989C6F2DA}" srcId="{C25E8140-48F4-4BE4-BC79-08D2BFA193AD}" destId="{E68290B7-C62E-4513-B5F1-24B563BA2EAB}" srcOrd="1" destOrd="0" parTransId="{EEEFEE7D-E621-44A5-AAC9-CF6A15E89556}" sibTransId="{6D523765-215C-40BF-A675-73FBEA11B6C8}"/>
    <dgm:cxn modelId="{26E05B2B-4DA1-480E-8A11-DDF1DEF21511}" type="presOf" srcId="{3C7ADBE0-A38F-47B3-B753-5627DAF8D0E6}" destId="{DBB7027B-2C80-4A88-A3FF-8F3501301E53}" srcOrd="0" destOrd="0" presId="urn:microsoft.com/office/officeart/2005/8/layout/hProcess7"/>
    <dgm:cxn modelId="{6F585988-DEF4-4A5C-8EA6-3B31D3C85C54}" srcId="{C25E8140-48F4-4BE4-BC79-08D2BFA193AD}" destId="{3C7ADBE0-A38F-47B3-B753-5627DAF8D0E6}" srcOrd="2" destOrd="0" parTransId="{5F155B89-D487-411D-9F29-8DCF9245C666}" sibTransId="{8541D390-6E33-4F48-97CD-B7172D829863}"/>
    <dgm:cxn modelId="{6D977A18-5D81-41A8-B095-1629098491B2}" type="presOf" srcId="{AB91312D-B9AD-4F17-9A2A-B40FE8FE186A}" destId="{0C763156-53E2-4D70-BE6A-7F9F95033B08}" srcOrd="0" destOrd="0" presId="urn:microsoft.com/office/officeart/2005/8/layout/hProcess7"/>
    <dgm:cxn modelId="{02052C72-B72A-4408-B735-9B41BB0121AD}" type="presOf" srcId="{6E3E5732-30DD-464E-AFBB-E3B092DC77D1}" destId="{35D4CDB9-BA75-41DD-9F0D-83F3B41A2FFD}" srcOrd="0" destOrd="0" presId="urn:microsoft.com/office/officeart/2005/8/layout/hProcess7"/>
    <dgm:cxn modelId="{83D8C2D8-B97D-4549-85E9-2396A7E133E8}" type="presOf" srcId="{424470FA-6FA3-45BF-94F7-4FAB79803DF1}" destId="{1A571FED-84FE-41DA-8A0A-9374C48346CD}" srcOrd="0" destOrd="0" presId="urn:microsoft.com/office/officeart/2005/8/layout/hProcess7"/>
    <dgm:cxn modelId="{334344DF-3663-43D4-AFDF-E62D8B8D00AC}" type="presOf" srcId="{E68290B7-C62E-4513-B5F1-24B563BA2EAB}" destId="{78798B5D-7992-4CE6-B32E-A68F7564C2AA}" srcOrd="1" destOrd="0" presId="urn:microsoft.com/office/officeart/2005/8/layout/hProcess7"/>
    <dgm:cxn modelId="{341EB1A7-998C-4947-B132-CA3F82CF7331}" type="presOf" srcId="{18848758-7E00-465D-8F80-F436FD2B0171}" destId="{B5AFFF10-7C7E-43EC-8FDB-7FC977F9CFF1}" srcOrd="0" destOrd="0" presId="urn:microsoft.com/office/officeart/2005/8/layout/hProcess7"/>
    <dgm:cxn modelId="{C17800EF-6CA2-41BE-9645-40F518F3DA57}" srcId="{18848758-7E00-465D-8F80-F436FD2B0171}" destId="{AB91312D-B9AD-4F17-9A2A-B40FE8FE186A}" srcOrd="0" destOrd="0" parTransId="{B6E18660-AF4F-40BE-82C8-F1177966579D}" sibTransId="{4986308F-3ED8-42DF-B269-F0BB7F4B4139}"/>
    <dgm:cxn modelId="{5F2D75F8-7372-4300-A20A-39627328604C}" type="presOf" srcId="{C25E8140-48F4-4BE4-BC79-08D2BFA193AD}" destId="{EDC9ED1E-108C-4ED9-B0C1-73EC4FA3FBD1}" srcOrd="0" destOrd="0" presId="urn:microsoft.com/office/officeart/2005/8/layout/hProcess7"/>
    <dgm:cxn modelId="{AD6D032D-1139-438D-9220-6BB75D370F9D}" srcId="{3C7ADBE0-A38F-47B3-B753-5627DAF8D0E6}" destId="{6E3E5732-30DD-464E-AFBB-E3B092DC77D1}" srcOrd="0" destOrd="0" parTransId="{4F109938-C688-4619-A4DA-3CE6BBF4064C}" sibTransId="{D75F1462-CD4B-4146-BFD7-C6B61FB8657D}"/>
    <dgm:cxn modelId="{BFA093BB-D957-4721-A305-BA50018B7C7F}" type="presOf" srcId="{E68290B7-C62E-4513-B5F1-24B563BA2EAB}" destId="{3AD84EA0-49E8-4AFD-8105-E8DC6B0F5C69}" srcOrd="0" destOrd="0" presId="urn:microsoft.com/office/officeart/2005/8/layout/hProcess7"/>
    <dgm:cxn modelId="{0B1DA67F-5033-4008-A16D-9AD200830896}" srcId="{E68290B7-C62E-4513-B5F1-24B563BA2EAB}" destId="{424470FA-6FA3-45BF-94F7-4FAB79803DF1}" srcOrd="0" destOrd="0" parTransId="{11689057-8C60-4BA4-A04D-49918F99A397}" sibTransId="{BC2819BF-4BF0-4F82-82FA-D47E3DD1CC65}"/>
    <dgm:cxn modelId="{68E92917-3C5C-4ADD-A8E3-CDDF3548500F}" srcId="{C25E8140-48F4-4BE4-BC79-08D2BFA193AD}" destId="{18848758-7E00-465D-8F80-F436FD2B0171}" srcOrd="0" destOrd="0" parTransId="{F70100AB-2DC1-4A3F-869C-A4705D8FA65E}" sibTransId="{63357EA0-7CB7-49E1-98DD-B282D809C3C4}"/>
    <dgm:cxn modelId="{FC6BB701-D30A-4A2A-9E9B-C96D91ABD608}" type="presParOf" srcId="{EDC9ED1E-108C-4ED9-B0C1-73EC4FA3FBD1}" destId="{FE192B79-AA92-4564-8F94-0099CE8FFC72}" srcOrd="0" destOrd="0" presId="urn:microsoft.com/office/officeart/2005/8/layout/hProcess7"/>
    <dgm:cxn modelId="{C49278EF-B9A2-4B51-A1A9-5DD7AA9C699B}" type="presParOf" srcId="{FE192B79-AA92-4564-8F94-0099CE8FFC72}" destId="{B5AFFF10-7C7E-43EC-8FDB-7FC977F9CFF1}" srcOrd="0" destOrd="0" presId="urn:microsoft.com/office/officeart/2005/8/layout/hProcess7"/>
    <dgm:cxn modelId="{19989615-6CE6-4BCE-91C5-D3ECC7FCBBF2}" type="presParOf" srcId="{FE192B79-AA92-4564-8F94-0099CE8FFC72}" destId="{D05927CB-166F-4ED6-8033-DF77A54F0A77}" srcOrd="1" destOrd="0" presId="urn:microsoft.com/office/officeart/2005/8/layout/hProcess7"/>
    <dgm:cxn modelId="{F5A1458B-605D-4021-909A-F967F7852D9C}" type="presParOf" srcId="{FE192B79-AA92-4564-8F94-0099CE8FFC72}" destId="{0C763156-53E2-4D70-BE6A-7F9F95033B08}" srcOrd="2" destOrd="0" presId="urn:microsoft.com/office/officeart/2005/8/layout/hProcess7"/>
    <dgm:cxn modelId="{B196AFD0-6CE5-4EAB-9036-6EDE401403B0}" type="presParOf" srcId="{EDC9ED1E-108C-4ED9-B0C1-73EC4FA3FBD1}" destId="{12216EC9-B290-407B-B9EA-B1EFB09DB27B}" srcOrd="1" destOrd="0" presId="urn:microsoft.com/office/officeart/2005/8/layout/hProcess7"/>
    <dgm:cxn modelId="{11F2A5E6-EA6D-47CA-B162-30E17DFF7076}" type="presParOf" srcId="{EDC9ED1E-108C-4ED9-B0C1-73EC4FA3FBD1}" destId="{73E9A91E-3B3E-4E0F-8592-C2D85FA8ACB1}" srcOrd="2" destOrd="0" presId="urn:microsoft.com/office/officeart/2005/8/layout/hProcess7"/>
    <dgm:cxn modelId="{7BC178F4-EDF8-412F-B3E8-8D62428EDCF6}" type="presParOf" srcId="{73E9A91E-3B3E-4E0F-8592-C2D85FA8ACB1}" destId="{4A0123E3-53A8-499F-9D4B-425D670197AC}" srcOrd="0" destOrd="0" presId="urn:microsoft.com/office/officeart/2005/8/layout/hProcess7"/>
    <dgm:cxn modelId="{257F506B-8520-46B7-974C-10C327B07F69}" type="presParOf" srcId="{73E9A91E-3B3E-4E0F-8592-C2D85FA8ACB1}" destId="{70F08C70-0631-4F6D-B8E3-B82BE2C559FB}" srcOrd="1" destOrd="0" presId="urn:microsoft.com/office/officeart/2005/8/layout/hProcess7"/>
    <dgm:cxn modelId="{6436C279-5D7A-447D-AF4F-3967541D1DF8}" type="presParOf" srcId="{73E9A91E-3B3E-4E0F-8592-C2D85FA8ACB1}" destId="{AF142BD6-B327-4D01-9AFB-3DD1A566C463}" srcOrd="2" destOrd="0" presId="urn:microsoft.com/office/officeart/2005/8/layout/hProcess7"/>
    <dgm:cxn modelId="{178FD366-FFC4-4F62-B744-A203CD4C74B7}" type="presParOf" srcId="{EDC9ED1E-108C-4ED9-B0C1-73EC4FA3FBD1}" destId="{34795C2A-3EA5-4CA1-8EB9-A40AC5BA4A7B}" srcOrd="3" destOrd="0" presId="urn:microsoft.com/office/officeart/2005/8/layout/hProcess7"/>
    <dgm:cxn modelId="{C6307F82-42A7-4462-A9A8-54C8A70050C6}" type="presParOf" srcId="{EDC9ED1E-108C-4ED9-B0C1-73EC4FA3FBD1}" destId="{4BE9D647-7725-4E50-9A1F-9859E1FD1508}" srcOrd="4" destOrd="0" presId="urn:microsoft.com/office/officeart/2005/8/layout/hProcess7"/>
    <dgm:cxn modelId="{9384099B-0612-4665-A867-D38B41C99182}" type="presParOf" srcId="{4BE9D647-7725-4E50-9A1F-9859E1FD1508}" destId="{3AD84EA0-49E8-4AFD-8105-E8DC6B0F5C69}" srcOrd="0" destOrd="0" presId="urn:microsoft.com/office/officeart/2005/8/layout/hProcess7"/>
    <dgm:cxn modelId="{C71AEA44-ADA1-4563-A344-153591FCD83F}" type="presParOf" srcId="{4BE9D647-7725-4E50-9A1F-9859E1FD1508}" destId="{78798B5D-7992-4CE6-B32E-A68F7564C2AA}" srcOrd="1" destOrd="0" presId="urn:microsoft.com/office/officeart/2005/8/layout/hProcess7"/>
    <dgm:cxn modelId="{71C65384-16B7-43E4-96D2-0E43D91FC217}" type="presParOf" srcId="{4BE9D647-7725-4E50-9A1F-9859E1FD1508}" destId="{1A571FED-84FE-41DA-8A0A-9374C48346CD}" srcOrd="2" destOrd="0" presId="urn:microsoft.com/office/officeart/2005/8/layout/hProcess7"/>
    <dgm:cxn modelId="{09211BFE-5FC6-49C9-AEE3-E77AB32025F3}" type="presParOf" srcId="{EDC9ED1E-108C-4ED9-B0C1-73EC4FA3FBD1}" destId="{E0535FDD-5532-4E14-805A-F30B516B2C1E}" srcOrd="5" destOrd="0" presId="urn:microsoft.com/office/officeart/2005/8/layout/hProcess7"/>
    <dgm:cxn modelId="{9AF9A1DA-AA0F-48A2-B03F-30CE5C561674}" type="presParOf" srcId="{EDC9ED1E-108C-4ED9-B0C1-73EC4FA3FBD1}" destId="{7ADA8AA4-051F-4BAA-860A-8384DD505E5F}" srcOrd="6" destOrd="0" presId="urn:microsoft.com/office/officeart/2005/8/layout/hProcess7"/>
    <dgm:cxn modelId="{8FE16EC7-01C7-4031-8661-A43DA8574071}" type="presParOf" srcId="{7ADA8AA4-051F-4BAA-860A-8384DD505E5F}" destId="{F99D0498-2D04-46D2-9FCD-3F65B35D0F90}" srcOrd="0" destOrd="0" presId="urn:microsoft.com/office/officeart/2005/8/layout/hProcess7"/>
    <dgm:cxn modelId="{53D817AA-AC71-49B2-8380-053A3E580F63}" type="presParOf" srcId="{7ADA8AA4-051F-4BAA-860A-8384DD505E5F}" destId="{09FA8E63-5B51-44DD-B666-BFA016E105F9}" srcOrd="1" destOrd="0" presId="urn:microsoft.com/office/officeart/2005/8/layout/hProcess7"/>
    <dgm:cxn modelId="{8664F4DA-0D77-4186-A0F8-E20C1DCE59F8}" type="presParOf" srcId="{7ADA8AA4-051F-4BAA-860A-8384DD505E5F}" destId="{14DAD6DC-9447-4EF3-8EF2-AE1E258A5287}" srcOrd="2" destOrd="0" presId="urn:microsoft.com/office/officeart/2005/8/layout/hProcess7"/>
    <dgm:cxn modelId="{60ACA929-2219-4C73-86DE-7C3CF0D9C761}" type="presParOf" srcId="{EDC9ED1E-108C-4ED9-B0C1-73EC4FA3FBD1}" destId="{779494C2-A58D-437F-929B-BF967490961F}" srcOrd="7" destOrd="0" presId="urn:microsoft.com/office/officeart/2005/8/layout/hProcess7"/>
    <dgm:cxn modelId="{DDF29978-5AFB-40CF-8B89-5FACB5182A6F}" type="presParOf" srcId="{EDC9ED1E-108C-4ED9-B0C1-73EC4FA3FBD1}" destId="{D8B5100C-EBBE-4888-B2A6-013C74C39EE3}" srcOrd="8" destOrd="0" presId="urn:microsoft.com/office/officeart/2005/8/layout/hProcess7"/>
    <dgm:cxn modelId="{EBDDC98C-2175-4E3B-BE16-11678718392C}" type="presParOf" srcId="{D8B5100C-EBBE-4888-B2A6-013C74C39EE3}" destId="{DBB7027B-2C80-4A88-A3FF-8F3501301E53}" srcOrd="0" destOrd="0" presId="urn:microsoft.com/office/officeart/2005/8/layout/hProcess7"/>
    <dgm:cxn modelId="{5C6BA054-B1B2-46A5-8B05-5D46DA2DE118}" type="presParOf" srcId="{D8B5100C-EBBE-4888-B2A6-013C74C39EE3}" destId="{E6083845-3C47-4DCB-AC62-815FB80820A0}" srcOrd="1" destOrd="0" presId="urn:microsoft.com/office/officeart/2005/8/layout/hProcess7"/>
    <dgm:cxn modelId="{D1EA5A16-B04E-4891-B2BC-ADA2009DA9CD}" type="presParOf" srcId="{D8B5100C-EBBE-4888-B2A6-013C74C39EE3}" destId="{35D4CDB9-BA75-41DD-9F0D-83F3B41A2FF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59341564-31F3-4E7C-B2A2-FDAFFE135F31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211380-96EA-43EB-8A81-F5BD2B92CFD9}">
      <dgm:prSet phldrT="[Text]" custT="1"/>
      <dgm:spPr/>
      <dgm:t>
        <a:bodyPr/>
        <a:lstStyle/>
        <a:p>
          <a:r>
            <a:rPr lang="en-US" sz="900" dirty="0" smtClean="0"/>
            <a:t>License Owner</a:t>
          </a:r>
          <a:endParaRPr lang="en-US" sz="900" dirty="0"/>
        </a:p>
      </dgm:t>
    </dgm:pt>
    <dgm:pt modelId="{F1B59B56-975F-41BC-BA4C-751148C23D97}" type="parTrans" cxnId="{5FA26AE8-51CE-429D-84F4-27068984DFC6}">
      <dgm:prSet/>
      <dgm:spPr/>
      <dgm:t>
        <a:bodyPr/>
        <a:lstStyle/>
        <a:p>
          <a:endParaRPr lang="en-US" sz="2400"/>
        </a:p>
      </dgm:t>
    </dgm:pt>
    <dgm:pt modelId="{6535695A-4637-46B8-87D1-93EE5ACA0786}" type="sibTrans" cxnId="{5FA26AE8-51CE-429D-84F4-27068984DFC6}">
      <dgm:prSet/>
      <dgm:spPr/>
      <dgm:t>
        <a:bodyPr/>
        <a:lstStyle/>
        <a:p>
          <a:endParaRPr lang="en-US" sz="2400"/>
        </a:p>
      </dgm:t>
    </dgm:pt>
    <dgm:pt modelId="{AA810B32-7391-44A6-A092-5905F3B2841A}">
      <dgm:prSet phldrT="[Text]" custT="1"/>
      <dgm:spPr>
        <a:solidFill>
          <a:srgbClr val="437C0B"/>
        </a:solidFill>
      </dgm:spPr>
      <dgm:t>
        <a:bodyPr/>
        <a:lstStyle/>
        <a:p>
          <a:r>
            <a:rPr lang="en-US" sz="900" dirty="0" smtClean="0"/>
            <a:t>Individual</a:t>
          </a:r>
          <a:endParaRPr lang="en-US" sz="900" dirty="0"/>
        </a:p>
      </dgm:t>
    </dgm:pt>
    <dgm:pt modelId="{A0D7A5C8-443D-4E24-A7AE-6F30D932FF69}" type="parTrans" cxnId="{C5DE32AD-F039-4664-A8D9-4E13CAFEC9FF}">
      <dgm:prSet/>
      <dgm:spPr/>
      <dgm:t>
        <a:bodyPr/>
        <a:lstStyle/>
        <a:p>
          <a:endParaRPr lang="en-US" sz="2400"/>
        </a:p>
      </dgm:t>
    </dgm:pt>
    <dgm:pt modelId="{AD40D7B3-2FDA-4AB2-BB3A-6844F0E5AFEC}" type="sibTrans" cxnId="{C5DE32AD-F039-4664-A8D9-4E13CAFEC9FF}">
      <dgm:prSet/>
      <dgm:spPr/>
      <dgm:t>
        <a:bodyPr/>
        <a:lstStyle/>
        <a:p>
          <a:endParaRPr lang="en-US" sz="2400"/>
        </a:p>
      </dgm:t>
    </dgm:pt>
    <dgm:pt modelId="{AA71EFCE-4827-4551-831E-621FF22E5450}">
      <dgm:prSet phldrT="[Text]" custT="1"/>
      <dgm:spPr/>
      <dgm:t>
        <a:bodyPr/>
        <a:lstStyle/>
        <a:p>
          <a:r>
            <a:rPr lang="en-US" sz="900" dirty="0" smtClean="0"/>
            <a:t>Timber Production Company</a:t>
          </a:r>
          <a:endParaRPr lang="en-US" sz="900" dirty="0"/>
        </a:p>
      </dgm:t>
    </dgm:pt>
    <dgm:pt modelId="{5F9F0942-10D5-407B-83F3-DD20B3F2CE29}" type="parTrans" cxnId="{8BB57650-F40C-47F5-B9B9-64CB8D272151}">
      <dgm:prSet/>
      <dgm:spPr/>
      <dgm:t>
        <a:bodyPr/>
        <a:lstStyle/>
        <a:p>
          <a:endParaRPr lang="en-US" sz="2400"/>
        </a:p>
      </dgm:t>
    </dgm:pt>
    <dgm:pt modelId="{F0FAC64B-C3BF-4B8D-AC1F-3BDCDF43DFD6}" type="sibTrans" cxnId="{8BB57650-F40C-47F5-B9B9-64CB8D272151}">
      <dgm:prSet/>
      <dgm:spPr/>
      <dgm:t>
        <a:bodyPr/>
        <a:lstStyle/>
        <a:p>
          <a:endParaRPr lang="en-US" sz="2400"/>
        </a:p>
      </dgm:t>
    </dgm:pt>
    <dgm:pt modelId="{AACE169C-9B26-4B01-BC03-298F53B406B9}">
      <dgm:prSet phldrT="[Text]" custT="1"/>
      <dgm:spPr/>
      <dgm:t>
        <a:bodyPr/>
        <a:lstStyle/>
        <a:p>
          <a:r>
            <a:rPr lang="en-US" sz="1800" dirty="0" smtClean="0"/>
            <a:t>Online Access to System</a:t>
          </a:r>
          <a:endParaRPr lang="en-US" sz="1800" dirty="0"/>
        </a:p>
      </dgm:t>
    </dgm:pt>
    <dgm:pt modelId="{B5E602DF-F2CF-4558-BD56-D0FB98DCE5D8}" type="parTrans" cxnId="{F3FFF8C9-80B3-4CAF-8049-E1307F487B04}">
      <dgm:prSet/>
      <dgm:spPr/>
      <dgm:t>
        <a:bodyPr/>
        <a:lstStyle/>
        <a:p>
          <a:endParaRPr lang="en-US"/>
        </a:p>
      </dgm:t>
    </dgm:pt>
    <dgm:pt modelId="{B1F24DF5-9179-4559-82AB-BEB95B7DAA56}" type="sibTrans" cxnId="{F3FFF8C9-80B3-4CAF-8049-E1307F487B04}">
      <dgm:prSet/>
      <dgm:spPr/>
      <dgm:t>
        <a:bodyPr/>
        <a:lstStyle/>
        <a:p>
          <a:endParaRPr lang="en-US"/>
        </a:p>
      </dgm:t>
    </dgm:pt>
    <dgm:pt modelId="{BAFC14D8-54B6-4059-A276-E01A6C7165A8}" type="pres">
      <dgm:prSet presAssocID="{59341564-31F3-4E7C-B2A2-FDAFFE135F3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56592-DB24-42E2-A988-AFD89465E122}" type="pres">
      <dgm:prSet presAssocID="{59341564-31F3-4E7C-B2A2-FDAFFE135F31}" presName="ellipse" presStyleLbl="trBgShp" presStyleIdx="0" presStyleCnt="1"/>
      <dgm:spPr/>
    </dgm:pt>
    <dgm:pt modelId="{E80C058D-1A3F-4518-B602-F95198F20713}" type="pres">
      <dgm:prSet presAssocID="{59341564-31F3-4E7C-B2A2-FDAFFE135F31}" presName="arrow1" presStyleLbl="fgShp" presStyleIdx="0" presStyleCnt="1"/>
      <dgm:spPr/>
    </dgm:pt>
    <dgm:pt modelId="{5124B2CA-1A4C-4103-AD35-C2B748E5C0AF}" type="pres">
      <dgm:prSet presAssocID="{59341564-31F3-4E7C-B2A2-FDAFFE135F31}" presName="rectangle" presStyleLbl="revTx" presStyleIdx="0" presStyleCnt="1" custLinFactNeighborX="8995" custLinFactNeighborY="-151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72E95-6852-4B51-9819-09B7C9659354}" type="pres">
      <dgm:prSet presAssocID="{AA810B32-7391-44A6-A092-5905F3B284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109DF-D088-4EDF-926C-759021CB8BE7}" type="pres">
      <dgm:prSet presAssocID="{AA71EFCE-4827-4551-831E-621FF22E545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C6724B-D592-4EED-B3B6-2AA90CD5621C}" type="pres">
      <dgm:prSet presAssocID="{AACE169C-9B26-4B01-BC03-298F53B406B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3AACB-9327-4252-9F14-717A2FDC3BFB}" type="pres">
      <dgm:prSet presAssocID="{59341564-31F3-4E7C-B2A2-FDAFFE135F31}" presName="funnel" presStyleLbl="trAlignAcc1" presStyleIdx="0" presStyleCnt="1" custScaleX="120879"/>
      <dgm:spPr/>
    </dgm:pt>
  </dgm:ptLst>
  <dgm:cxnLst>
    <dgm:cxn modelId="{A4F1CBF3-D0A3-4AA6-9431-B37BCD8BA520}" type="presOf" srcId="{E8211380-96EA-43EB-8A81-F5BD2B92CFD9}" destId="{32C6724B-D592-4EED-B3B6-2AA90CD5621C}" srcOrd="0" destOrd="0" presId="urn:microsoft.com/office/officeart/2005/8/layout/funnel1"/>
    <dgm:cxn modelId="{5A7D5A8F-5ACB-4B57-8B03-6B703273C1D3}" type="presOf" srcId="{AA810B32-7391-44A6-A092-5905F3B2841A}" destId="{ADB109DF-D088-4EDF-926C-759021CB8BE7}" srcOrd="0" destOrd="0" presId="urn:microsoft.com/office/officeart/2005/8/layout/funnel1"/>
    <dgm:cxn modelId="{8BB57650-F40C-47F5-B9B9-64CB8D272151}" srcId="{59341564-31F3-4E7C-B2A2-FDAFFE135F31}" destId="{AA71EFCE-4827-4551-831E-621FF22E5450}" srcOrd="2" destOrd="0" parTransId="{5F9F0942-10D5-407B-83F3-DD20B3F2CE29}" sibTransId="{F0FAC64B-C3BF-4B8D-AC1F-3BDCDF43DFD6}"/>
    <dgm:cxn modelId="{F3FFF8C9-80B3-4CAF-8049-E1307F487B04}" srcId="{59341564-31F3-4E7C-B2A2-FDAFFE135F31}" destId="{AACE169C-9B26-4B01-BC03-298F53B406B9}" srcOrd="3" destOrd="0" parTransId="{B5E602DF-F2CF-4558-BD56-D0FB98DCE5D8}" sibTransId="{B1F24DF5-9179-4559-82AB-BEB95B7DAA56}"/>
    <dgm:cxn modelId="{C5DE32AD-F039-4664-A8D9-4E13CAFEC9FF}" srcId="{59341564-31F3-4E7C-B2A2-FDAFFE135F31}" destId="{AA810B32-7391-44A6-A092-5905F3B2841A}" srcOrd="1" destOrd="0" parTransId="{A0D7A5C8-443D-4E24-A7AE-6F30D932FF69}" sibTransId="{AD40D7B3-2FDA-4AB2-BB3A-6844F0E5AFEC}"/>
    <dgm:cxn modelId="{279277BA-C648-409D-B6C8-D9CE490BA8EE}" type="presOf" srcId="{59341564-31F3-4E7C-B2A2-FDAFFE135F31}" destId="{BAFC14D8-54B6-4059-A276-E01A6C7165A8}" srcOrd="0" destOrd="0" presId="urn:microsoft.com/office/officeart/2005/8/layout/funnel1"/>
    <dgm:cxn modelId="{958DA796-4C17-4F7E-896C-05485B1DCFBE}" type="presOf" srcId="{AACE169C-9B26-4B01-BC03-298F53B406B9}" destId="{5124B2CA-1A4C-4103-AD35-C2B748E5C0AF}" srcOrd="0" destOrd="0" presId="urn:microsoft.com/office/officeart/2005/8/layout/funnel1"/>
    <dgm:cxn modelId="{F41CE123-A399-4E3A-B7CF-3CB5A2B4CE05}" type="presOf" srcId="{AA71EFCE-4827-4551-831E-621FF22E5450}" destId="{79B72E95-6852-4B51-9819-09B7C9659354}" srcOrd="0" destOrd="0" presId="urn:microsoft.com/office/officeart/2005/8/layout/funnel1"/>
    <dgm:cxn modelId="{5FA26AE8-51CE-429D-84F4-27068984DFC6}" srcId="{59341564-31F3-4E7C-B2A2-FDAFFE135F31}" destId="{E8211380-96EA-43EB-8A81-F5BD2B92CFD9}" srcOrd="0" destOrd="0" parTransId="{F1B59B56-975F-41BC-BA4C-751148C23D97}" sibTransId="{6535695A-4637-46B8-87D1-93EE5ACA0786}"/>
    <dgm:cxn modelId="{CF70183F-03DD-4F19-8F85-11C22F45466F}" type="presParOf" srcId="{BAFC14D8-54B6-4059-A276-E01A6C7165A8}" destId="{ABD56592-DB24-42E2-A988-AFD89465E122}" srcOrd="0" destOrd="0" presId="urn:microsoft.com/office/officeart/2005/8/layout/funnel1"/>
    <dgm:cxn modelId="{7C982A38-293E-4FB8-9762-7EB0321D1EA2}" type="presParOf" srcId="{BAFC14D8-54B6-4059-A276-E01A6C7165A8}" destId="{E80C058D-1A3F-4518-B602-F95198F20713}" srcOrd="1" destOrd="0" presId="urn:microsoft.com/office/officeart/2005/8/layout/funnel1"/>
    <dgm:cxn modelId="{81C1FAE9-6EDF-442F-B2EE-E1BD5598CE41}" type="presParOf" srcId="{BAFC14D8-54B6-4059-A276-E01A6C7165A8}" destId="{5124B2CA-1A4C-4103-AD35-C2B748E5C0AF}" srcOrd="2" destOrd="0" presId="urn:microsoft.com/office/officeart/2005/8/layout/funnel1"/>
    <dgm:cxn modelId="{B4DC4631-00B5-4345-B45F-43AF3DC957CB}" type="presParOf" srcId="{BAFC14D8-54B6-4059-A276-E01A6C7165A8}" destId="{79B72E95-6852-4B51-9819-09B7C9659354}" srcOrd="3" destOrd="0" presId="urn:microsoft.com/office/officeart/2005/8/layout/funnel1"/>
    <dgm:cxn modelId="{54007ACA-6837-4410-A0EB-EFF246032FCA}" type="presParOf" srcId="{BAFC14D8-54B6-4059-A276-E01A6C7165A8}" destId="{ADB109DF-D088-4EDF-926C-759021CB8BE7}" srcOrd="4" destOrd="0" presId="urn:microsoft.com/office/officeart/2005/8/layout/funnel1"/>
    <dgm:cxn modelId="{4DD9BE8D-200D-44F2-A681-3BA0FDCBA65B}" type="presParOf" srcId="{BAFC14D8-54B6-4059-A276-E01A6C7165A8}" destId="{32C6724B-D592-4EED-B3B6-2AA90CD5621C}" srcOrd="5" destOrd="0" presId="urn:microsoft.com/office/officeart/2005/8/layout/funnel1"/>
    <dgm:cxn modelId="{7FA1C02C-BFB8-46EB-AC1B-8D7A3365D206}" type="presParOf" srcId="{BAFC14D8-54B6-4059-A276-E01A6C7165A8}" destId="{CE33AACB-9327-4252-9F14-717A2FDC3BF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9341564-31F3-4E7C-B2A2-FDAFFE135F31}" type="doc">
      <dgm:prSet loTypeId="urn:microsoft.com/office/officeart/2005/8/layout/funnel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8211380-96EA-43EB-8A81-F5BD2B92CFD9}">
      <dgm:prSet phldrT="[Text]" custT="1"/>
      <dgm:spPr>
        <a:solidFill>
          <a:srgbClr val="437C0B"/>
        </a:solidFill>
      </dgm:spPr>
      <dgm:t>
        <a:bodyPr/>
        <a:lstStyle/>
        <a:p>
          <a:r>
            <a:rPr lang="en-US" sz="900" dirty="0" smtClean="0"/>
            <a:t>Social Timber</a:t>
          </a:r>
          <a:endParaRPr lang="en-US" sz="900" dirty="0"/>
        </a:p>
      </dgm:t>
    </dgm:pt>
    <dgm:pt modelId="{F1B59B56-975F-41BC-BA4C-751148C23D97}" type="parTrans" cxnId="{5FA26AE8-51CE-429D-84F4-27068984DFC6}">
      <dgm:prSet/>
      <dgm:spPr/>
      <dgm:t>
        <a:bodyPr/>
        <a:lstStyle/>
        <a:p>
          <a:endParaRPr lang="en-US" sz="2400"/>
        </a:p>
      </dgm:t>
    </dgm:pt>
    <dgm:pt modelId="{6535695A-4637-46B8-87D1-93EE5ACA0786}" type="sibTrans" cxnId="{5FA26AE8-51CE-429D-84F4-27068984DFC6}">
      <dgm:prSet/>
      <dgm:spPr/>
      <dgm:t>
        <a:bodyPr/>
        <a:lstStyle/>
        <a:p>
          <a:endParaRPr lang="en-US" sz="2400"/>
        </a:p>
      </dgm:t>
    </dgm:pt>
    <dgm:pt modelId="{AA810B32-7391-44A6-A092-5905F3B2841A}">
      <dgm:prSet phldrT="[Text]" custT="1"/>
      <dgm:spPr/>
      <dgm:t>
        <a:bodyPr/>
        <a:lstStyle/>
        <a:p>
          <a:r>
            <a:rPr lang="en-US" sz="900" dirty="0" smtClean="0"/>
            <a:t>Commercial Timber</a:t>
          </a:r>
          <a:endParaRPr lang="en-US" sz="900" dirty="0"/>
        </a:p>
      </dgm:t>
    </dgm:pt>
    <dgm:pt modelId="{A0D7A5C8-443D-4E24-A7AE-6F30D932FF69}" type="parTrans" cxnId="{C5DE32AD-F039-4664-A8D9-4E13CAFEC9FF}">
      <dgm:prSet/>
      <dgm:spPr/>
      <dgm:t>
        <a:bodyPr/>
        <a:lstStyle/>
        <a:p>
          <a:endParaRPr lang="en-US" sz="2400"/>
        </a:p>
      </dgm:t>
    </dgm:pt>
    <dgm:pt modelId="{AD40D7B3-2FDA-4AB2-BB3A-6844F0E5AFEC}" type="sibTrans" cxnId="{C5DE32AD-F039-4664-A8D9-4E13CAFEC9FF}">
      <dgm:prSet/>
      <dgm:spPr/>
      <dgm:t>
        <a:bodyPr/>
        <a:lstStyle/>
        <a:p>
          <a:endParaRPr lang="en-US" sz="2400"/>
        </a:p>
      </dgm:t>
    </dgm:pt>
    <dgm:pt modelId="{AA71EFCE-4827-4551-831E-621FF22E5450}">
      <dgm:prSet phldrT="[Text]" custT="1"/>
      <dgm:spPr/>
      <dgm:t>
        <a:bodyPr/>
        <a:lstStyle/>
        <a:p>
          <a:r>
            <a:rPr lang="en-US" sz="900" dirty="0" smtClean="0"/>
            <a:t>Other</a:t>
          </a:r>
          <a:endParaRPr lang="en-US" sz="900" dirty="0"/>
        </a:p>
      </dgm:t>
    </dgm:pt>
    <dgm:pt modelId="{5F9F0942-10D5-407B-83F3-DD20B3F2CE29}" type="parTrans" cxnId="{8BB57650-F40C-47F5-B9B9-64CB8D272151}">
      <dgm:prSet/>
      <dgm:spPr/>
      <dgm:t>
        <a:bodyPr/>
        <a:lstStyle/>
        <a:p>
          <a:endParaRPr lang="en-US" sz="2400"/>
        </a:p>
      </dgm:t>
    </dgm:pt>
    <dgm:pt modelId="{F0FAC64B-C3BF-4B8D-AC1F-3BDCDF43DFD6}" type="sibTrans" cxnId="{8BB57650-F40C-47F5-B9B9-64CB8D272151}">
      <dgm:prSet/>
      <dgm:spPr/>
      <dgm:t>
        <a:bodyPr/>
        <a:lstStyle/>
        <a:p>
          <a:endParaRPr lang="en-US" sz="2400"/>
        </a:p>
      </dgm:t>
    </dgm:pt>
    <dgm:pt modelId="{B928DE12-0387-45BD-8B86-7AC29DBA91A2}">
      <dgm:prSet phldrT="[Text]" custT="1"/>
      <dgm:spPr/>
      <dgm:t>
        <a:bodyPr/>
        <a:lstStyle/>
        <a:p>
          <a:r>
            <a:rPr lang="en-US" sz="2000" dirty="0" smtClean="0"/>
            <a:t>Online Electronic Management</a:t>
          </a:r>
          <a:endParaRPr lang="en-US" sz="2000" dirty="0"/>
        </a:p>
      </dgm:t>
    </dgm:pt>
    <dgm:pt modelId="{260B424C-C423-4218-A196-236D4143BCAA}" type="parTrans" cxnId="{F3B7F828-4BC7-43CE-800C-D34BFBC4A7E2}">
      <dgm:prSet/>
      <dgm:spPr/>
      <dgm:t>
        <a:bodyPr/>
        <a:lstStyle/>
        <a:p>
          <a:endParaRPr lang="en-US" sz="2400"/>
        </a:p>
      </dgm:t>
    </dgm:pt>
    <dgm:pt modelId="{A3918EF7-CE8B-412A-922A-E2F104788813}" type="sibTrans" cxnId="{F3B7F828-4BC7-43CE-800C-D34BFBC4A7E2}">
      <dgm:prSet/>
      <dgm:spPr/>
      <dgm:t>
        <a:bodyPr/>
        <a:lstStyle/>
        <a:p>
          <a:endParaRPr lang="en-US" sz="2400"/>
        </a:p>
      </dgm:t>
    </dgm:pt>
    <dgm:pt modelId="{BAFC14D8-54B6-4059-A276-E01A6C7165A8}" type="pres">
      <dgm:prSet presAssocID="{59341564-31F3-4E7C-B2A2-FDAFFE135F3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BD56592-DB24-42E2-A988-AFD89465E122}" type="pres">
      <dgm:prSet presAssocID="{59341564-31F3-4E7C-B2A2-FDAFFE135F31}" presName="ellipse" presStyleLbl="trBgShp" presStyleIdx="0" presStyleCnt="1"/>
      <dgm:spPr/>
    </dgm:pt>
    <dgm:pt modelId="{E80C058D-1A3F-4518-B602-F95198F20713}" type="pres">
      <dgm:prSet presAssocID="{59341564-31F3-4E7C-B2A2-FDAFFE135F31}" presName="arrow1" presStyleLbl="fgShp" presStyleIdx="0" presStyleCnt="1"/>
      <dgm:spPr/>
    </dgm:pt>
    <dgm:pt modelId="{5124B2CA-1A4C-4103-AD35-C2B748E5C0AF}" type="pres">
      <dgm:prSet presAssocID="{59341564-31F3-4E7C-B2A2-FDAFFE135F31}" presName="rectangle" presStyleLbl="revTx" presStyleIdx="0" presStyleCnt="1" custLinFactNeighborX="1058" custLinFactNeighborY="16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B72E95-6852-4B51-9819-09B7C9659354}" type="pres">
      <dgm:prSet presAssocID="{AA810B32-7391-44A6-A092-5905F3B2841A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B109DF-D088-4EDF-926C-759021CB8BE7}" type="pres">
      <dgm:prSet presAssocID="{AA71EFCE-4827-4551-831E-621FF22E5450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AC5570-3F34-4E42-B14B-C09C7A61FBB9}" type="pres">
      <dgm:prSet presAssocID="{B928DE12-0387-45BD-8B86-7AC29DBA91A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33AACB-9327-4252-9F14-717A2FDC3BFB}" type="pres">
      <dgm:prSet presAssocID="{59341564-31F3-4E7C-B2A2-FDAFFE135F31}" presName="funnel" presStyleLbl="trAlignAcc1" presStyleIdx="0" presStyleCnt="1" custScaleX="120879"/>
      <dgm:spPr/>
    </dgm:pt>
  </dgm:ptLst>
  <dgm:cxnLst>
    <dgm:cxn modelId="{852E82F3-FD48-4EE6-B1F7-ACADC8BEABC7}" type="presOf" srcId="{B928DE12-0387-45BD-8B86-7AC29DBA91A2}" destId="{5124B2CA-1A4C-4103-AD35-C2B748E5C0AF}" srcOrd="0" destOrd="0" presId="urn:microsoft.com/office/officeart/2005/8/layout/funnel1"/>
    <dgm:cxn modelId="{34146EB0-1372-47FD-B41E-48495D25BAEE}" type="presOf" srcId="{E8211380-96EA-43EB-8A81-F5BD2B92CFD9}" destId="{9AAC5570-3F34-4E42-B14B-C09C7A61FBB9}" srcOrd="0" destOrd="0" presId="urn:microsoft.com/office/officeart/2005/8/layout/funnel1"/>
    <dgm:cxn modelId="{F3B7F828-4BC7-43CE-800C-D34BFBC4A7E2}" srcId="{59341564-31F3-4E7C-B2A2-FDAFFE135F31}" destId="{B928DE12-0387-45BD-8B86-7AC29DBA91A2}" srcOrd="3" destOrd="0" parTransId="{260B424C-C423-4218-A196-236D4143BCAA}" sibTransId="{A3918EF7-CE8B-412A-922A-E2F104788813}"/>
    <dgm:cxn modelId="{8BB57650-F40C-47F5-B9B9-64CB8D272151}" srcId="{59341564-31F3-4E7C-B2A2-FDAFFE135F31}" destId="{AA71EFCE-4827-4551-831E-621FF22E5450}" srcOrd="2" destOrd="0" parTransId="{5F9F0942-10D5-407B-83F3-DD20B3F2CE29}" sibTransId="{F0FAC64B-C3BF-4B8D-AC1F-3BDCDF43DFD6}"/>
    <dgm:cxn modelId="{F5DD93EF-0C0F-4EBD-A6D7-A0B2AE75EAE7}" type="presOf" srcId="{AA810B32-7391-44A6-A092-5905F3B2841A}" destId="{ADB109DF-D088-4EDF-926C-759021CB8BE7}" srcOrd="0" destOrd="0" presId="urn:microsoft.com/office/officeart/2005/8/layout/funnel1"/>
    <dgm:cxn modelId="{C5DE32AD-F039-4664-A8D9-4E13CAFEC9FF}" srcId="{59341564-31F3-4E7C-B2A2-FDAFFE135F31}" destId="{AA810B32-7391-44A6-A092-5905F3B2841A}" srcOrd="1" destOrd="0" parTransId="{A0D7A5C8-443D-4E24-A7AE-6F30D932FF69}" sibTransId="{AD40D7B3-2FDA-4AB2-BB3A-6844F0E5AFEC}"/>
    <dgm:cxn modelId="{6AD870F0-C6C1-43F8-8364-61544D6BCB6C}" type="presOf" srcId="{AA71EFCE-4827-4551-831E-621FF22E5450}" destId="{79B72E95-6852-4B51-9819-09B7C9659354}" srcOrd="0" destOrd="0" presId="urn:microsoft.com/office/officeart/2005/8/layout/funnel1"/>
    <dgm:cxn modelId="{5FA26AE8-51CE-429D-84F4-27068984DFC6}" srcId="{59341564-31F3-4E7C-B2A2-FDAFFE135F31}" destId="{E8211380-96EA-43EB-8A81-F5BD2B92CFD9}" srcOrd="0" destOrd="0" parTransId="{F1B59B56-975F-41BC-BA4C-751148C23D97}" sibTransId="{6535695A-4637-46B8-87D1-93EE5ACA0786}"/>
    <dgm:cxn modelId="{1FF5B085-3894-47B3-B4AB-B620A5D805C2}" type="presOf" srcId="{59341564-31F3-4E7C-B2A2-FDAFFE135F31}" destId="{BAFC14D8-54B6-4059-A276-E01A6C7165A8}" srcOrd="0" destOrd="0" presId="urn:microsoft.com/office/officeart/2005/8/layout/funnel1"/>
    <dgm:cxn modelId="{3C5269E2-3BAB-4201-AEFC-7AC927CE7390}" type="presParOf" srcId="{BAFC14D8-54B6-4059-A276-E01A6C7165A8}" destId="{ABD56592-DB24-42E2-A988-AFD89465E122}" srcOrd="0" destOrd="0" presId="urn:microsoft.com/office/officeart/2005/8/layout/funnel1"/>
    <dgm:cxn modelId="{382CED6F-9536-443C-9B2B-44052CC8D5D9}" type="presParOf" srcId="{BAFC14D8-54B6-4059-A276-E01A6C7165A8}" destId="{E80C058D-1A3F-4518-B602-F95198F20713}" srcOrd="1" destOrd="0" presId="urn:microsoft.com/office/officeart/2005/8/layout/funnel1"/>
    <dgm:cxn modelId="{00C2C7BF-A2F8-456D-A1A1-15A0BA1B17FC}" type="presParOf" srcId="{BAFC14D8-54B6-4059-A276-E01A6C7165A8}" destId="{5124B2CA-1A4C-4103-AD35-C2B748E5C0AF}" srcOrd="2" destOrd="0" presId="urn:microsoft.com/office/officeart/2005/8/layout/funnel1"/>
    <dgm:cxn modelId="{67C4721B-1AB8-461D-82AA-72ABB6D12F2F}" type="presParOf" srcId="{BAFC14D8-54B6-4059-A276-E01A6C7165A8}" destId="{79B72E95-6852-4B51-9819-09B7C9659354}" srcOrd="3" destOrd="0" presId="urn:microsoft.com/office/officeart/2005/8/layout/funnel1"/>
    <dgm:cxn modelId="{94B01DBE-FB97-4AF0-8A1A-C04B8E893EC2}" type="presParOf" srcId="{BAFC14D8-54B6-4059-A276-E01A6C7165A8}" destId="{ADB109DF-D088-4EDF-926C-759021CB8BE7}" srcOrd="4" destOrd="0" presId="urn:microsoft.com/office/officeart/2005/8/layout/funnel1"/>
    <dgm:cxn modelId="{B42A91F1-3826-418A-B198-EC68D0DF4A2F}" type="presParOf" srcId="{BAFC14D8-54B6-4059-A276-E01A6C7165A8}" destId="{9AAC5570-3F34-4E42-B14B-C09C7A61FBB9}" srcOrd="5" destOrd="0" presId="urn:microsoft.com/office/officeart/2005/8/layout/funnel1"/>
    <dgm:cxn modelId="{38445835-EFE9-4669-94AD-A36A9988E792}" type="presParOf" srcId="{BAFC14D8-54B6-4059-A276-E01A6C7165A8}" destId="{CE33AACB-9327-4252-9F14-717A2FDC3BF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2A7D60-A36C-4FBD-A6C1-A55B1037BC6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553E27-00F7-4732-81AB-A926C90DF4AA}">
      <dgm:prSet phldrT="[Text]" custT="1"/>
      <dgm:spPr/>
      <dgm:t>
        <a:bodyPr/>
        <a:lstStyle/>
        <a:p>
          <a:r>
            <a:rPr lang="en-US" sz="3600" dirty="0" smtClean="0"/>
            <a:t>Programmer</a:t>
          </a:r>
          <a:endParaRPr lang="en-US" sz="3600" dirty="0"/>
        </a:p>
      </dgm:t>
    </dgm:pt>
    <dgm:pt modelId="{BA8FCA04-B262-406B-9CD9-BB3C9E1A99CE}" type="parTrans" cxnId="{3270270A-2145-4974-B27A-05CB4364B6C6}">
      <dgm:prSet/>
      <dgm:spPr/>
      <dgm:t>
        <a:bodyPr/>
        <a:lstStyle/>
        <a:p>
          <a:endParaRPr lang="en-US"/>
        </a:p>
      </dgm:t>
    </dgm:pt>
    <dgm:pt modelId="{B20D85F5-53FD-4012-AAEB-44E3BB17B515}" type="sibTrans" cxnId="{3270270A-2145-4974-B27A-05CB4364B6C6}">
      <dgm:prSet/>
      <dgm:spPr/>
      <dgm:t>
        <a:bodyPr/>
        <a:lstStyle/>
        <a:p>
          <a:endParaRPr lang="en-US"/>
        </a:p>
      </dgm:t>
    </dgm:pt>
    <dgm:pt modelId="{5D30A7A1-5AB6-4823-97E1-E8C97E9AFD76}">
      <dgm:prSet phldrT="[Text]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Software development and modification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28162-45D2-45A2-98E7-B2F03650D06E}" type="parTrans" cxnId="{CBBDF678-C08B-480E-A52A-9CAD4E6A5CDE}">
      <dgm:prSet/>
      <dgm:spPr/>
      <dgm:t>
        <a:bodyPr/>
        <a:lstStyle/>
        <a:p>
          <a:endParaRPr lang="en-US"/>
        </a:p>
      </dgm:t>
    </dgm:pt>
    <dgm:pt modelId="{BAFF9601-3AD1-406A-BCB8-7361646D945F}" type="sibTrans" cxnId="{CBBDF678-C08B-480E-A52A-9CAD4E6A5CDE}">
      <dgm:prSet/>
      <dgm:spPr/>
      <dgm:t>
        <a:bodyPr/>
        <a:lstStyle/>
        <a:p>
          <a:endParaRPr lang="en-US"/>
        </a:p>
      </dgm:t>
    </dgm:pt>
    <dgm:pt modelId="{5D2C4166-CADB-432E-809A-EDFC06F75E19}">
      <dgm:prSet phldrT="[Text]" custT="1"/>
      <dgm:spPr/>
      <dgm:t>
        <a:bodyPr/>
        <a:lstStyle/>
        <a:p>
          <a:r>
            <a:rPr lang="en-US" sz="3600" dirty="0" smtClean="0"/>
            <a:t>Team Leader</a:t>
          </a:r>
          <a:endParaRPr lang="en-US" sz="3600" dirty="0"/>
        </a:p>
      </dgm:t>
    </dgm:pt>
    <dgm:pt modelId="{BCBBDC46-C262-4FBE-92E1-992E43BEFE2C}" type="parTrans" cxnId="{5F5EECC4-184A-48FF-844B-20EC61AB49D1}">
      <dgm:prSet/>
      <dgm:spPr/>
      <dgm:t>
        <a:bodyPr/>
        <a:lstStyle/>
        <a:p>
          <a:endParaRPr lang="en-US"/>
        </a:p>
      </dgm:t>
    </dgm:pt>
    <dgm:pt modelId="{D73124C8-5E1A-4E94-B755-22388488104F}" type="sibTrans" cxnId="{5F5EECC4-184A-48FF-844B-20EC61AB49D1}">
      <dgm:prSet/>
      <dgm:spPr/>
      <dgm:t>
        <a:bodyPr/>
        <a:lstStyle/>
        <a:p>
          <a:endParaRPr lang="en-US"/>
        </a:p>
      </dgm:t>
    </dgm:pt>
    <dgm:pt modelId="{7D8DF49F-7CEA-4D9B-9880-A1F5E2B17411}">
      <dgm:prSet phldrT="[Text]"/>
      <dgm:spPr/>
      <dgm:t>
        <a:bodyPr/>
        <a:lstStyle/>
        <a:p>
          <a:r>
            <a:rPr lang="en-US" dirty="0" smtClean="0"/>
            <a:t>Software development process coordination and management</a:t>
          </a:r>
          <a:endParaRPr lang="en-US" dirty="0"/>
        </a:p>
      </dgm:t>
    </dgm:pt>
    <dgm:pt modelId="{28524B1F-97A9-4BDE-A49F-3A2840EED67E}" type="parTrans" cxnId="{905953B0-F46E-48B3-AA98-E7B2C2E4C21C}">
      <dgm:prSet/>
      <dgm:spPr/>
      <dgm:t>
        <a:bodyPr/>
        <a:lstStyle/>
        <a:p>
          <a:endParaRPr lang="en-US"/>
        </a:p>
      </dgm:t>
    </dgm:pt>
    <dgm:pt modelId="{C1A07156-7BE6-47EA-B17E-AFDAA72441EB}" type="sibTrans" cxnId="{905953B0-F46E-48B3-AA98-E7B2C2E4C21C}">
      <dgm:prSet/>
      <dgm:spPr/>
      <dgm:t>
        <a:bodyPr/>
        <a:lstStyle/>
        <a:p>
          <a:endParaRPr lang="en-US"/>
        </a:p>
      </dgm:t>
    </dgm:pt>
    <dgm:pt modelId="{BAF55F81-AB17-4D49-82E2-6E773052AF0C}">
      <dgm:prSet phldrT="[Text]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Technical and pilot testing and documentation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507C1-FBBB-44BF-A62D-76CA8376D08D}" type="parTrans" cxnId="{52B3D203-1409-48E8-9885-638DACFE1F6D}">
      <dgm:prSet/>
      <dgm:spPr/>
      <dgm:t>
        <a:bodyPr/>
        <a:lstStyle/>
        <a:p>
          <a:endParaRPr lang="en-US"/>
        </a:p>
      </dgm:t>
    </dgm:pt>
    <dgm:pt modelId="{4F152333-6A91-44DB-BFED-9DF5D9BA607B}" type="sibTrans" cxnId="{52B3D203-1409-48E8-9885-638DACFE1F6D}">
      <dgm:prSet/>
      <dgm:spPr/>
      <dgm:t>
        <a:bodyPr/>
        <a:lstStyle/>
        <a:p>
          <a:endParaRPr lang="en-US"/>
        </a:p>
      </dgm:t>
    </dgm:pt>
    <dgm:pt modelId="{74A36EB8-A923-4EB4-A553-2748B184A1EF}">
      <dgm:prSet phldrT="[Text]"/>
      <dgm:spPr/>
      <dgm:t>
        <a:bodyPr/>
        <a:lstStyle/>
        <a:p>
          <a:r>
            <a:rPr lang="en-US" dirty="0" smtClean="0"/>
            <a:t>Software systems problem management</a:t>
          </a:r>
          <a:endParaRPr lang="en-US" dirty="0"/>
        </a:p>
      </dgm:t>
    </dgm:pt>
    <dgm:pt modelId="{EEE497C5-E2FD-4A6B-8DBD-EBCA72837A42}" type="parTrans" cxnId="{4BBC5982-7BAD-450D-90DB-2B31847CE912}">
      <dgm:prSet/>
      <dgm:spPr/>
      <dgm:t>
        <a:bodyPr/>
        <a:lstStyle/>
        <a:p>
          <a:endParaRPr lang="en-US"/>
        </a:p>
      </dgm:t>
    </dgm:pt>
    <dgm:pt modelId="{109F5550-C8C1-4865-B6EF-3ABED27E7C66}" type="sibTrans" cxnId="{4BBC5982-7BAD-450D-90DB-2B31847CE912}">
      <dgm:prSet/>
      <dgm:spPr/>
      <dgm:t>
        <a:bodyPr/>
        <a:lstStyle/>
        <a:p>
          <a:endParaRPr lang="en-US"/>
        </a:p>
      </dgm:t>
    </dgm:pt>
    <dgm:pt modelId="{0660F25B-2696-497A-8E85-B56ECA3606AC}">
      <dgm:prSet phldrT="[Text]"/>
      <dgm:spPr/>
      <dgm:t>
        <a:bodyPr/>
        <a:lstStyle/>
        <a:p>
          <a:r>
            <a:rPr lang="en-US" dirty="0" smtClean="0"/>
            <a:t>Code review and release coordination</a:t>
          </a:r>
          <a:endParaRPr lang="en-US" dirty="0"/>
        </a:p>
      </dgm:t>
    </dgm:pt>
    <dgm:pt modelId="{0E245B7A-DC82-433B-9D0E-19B13CD5CC5F}" type="parTrans" cxnId="{EF99FBC3-A0B0-433E-A7A0-52427548BFCA}">
      <dgm:prSet/>
      <dgm:spPr/>
      <dgm:t>
        <a:bodyPr/>
        <a:lstStyle/>
        <a:p>
          <a:endParaRPr lang="en-US"/>
        </a:p>
      </dgm:t>
    </dgm:pt>
    <dgm:pt modelId="{242F995C-3667-4C1D-9CA7-C585D7B826F3}" type="sibTrans" cxnId="{EF99FBC3-A0B0-433E-A7A0-52427548BFCA}">
      <dgm:prSet/>
      <dgm:spPr/>
      <dgm:t>
        <a:bodyPr/>
        <a:lstStyle/>
        <a:p>
          <a:endParaRPr lang="en-US"/>
        </a:p>
      </dgm:t>
    </dgm:pt>
    <dgm:pt modelId="{4CCD9722-D783-479D-93D9-0525D3AC8F97}" type="pres">
      <dgm:prSet presAssocID="{0A2A7D60-A36C-4FBD-A6C1-A55B1037BC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BAB4E8E-675D-46E5-BFD8-234E552AB086}" type="pres">
      <dgm:prSet presAssocID="{5D2C4166-CADB-432E-809A-EDFC06F75E19}" presName="linNode" presStyleCnt="0"/>
      <dgm:spPr/>
    </dgm:pt>
    <dgm:pt modelId="{3892432B-F37B-417B-8E7A-8D9E1467A519}" type="pres">
      <dgm:prSet presAssocID="{5D2C4166-CADB-432E-809A-EDFC06F75E19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B5FE2-7DCD-4D28-903D-6B0FC30DB569}" type="pres">
      <dgm:prSet presAssocID="{5D2C4166-CADB-432E-809A-EDFC06F75E19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8BE57C-41A8-411B-B855-5D40EBAC9706}" type="pres">
      <dgm:prSet presAssocID="{D73124C8-5E1A-4E94-B755-22388488104F}" presName="spacing" presStyleCnt="0"/>
      <dgm:spPr/>
    </dgm:pt>
    <dgm:pt modelId="{85E9062E-6E85-458E-9C03-E6ED4EFF5E9B}" type="pres">
      <dgm:prSet presAssocID="{69553E27-00F7-4732-81AB-A926C90DF4AA}" presName="linNode" presStyleCnt="0"/>
      <dgm:spPr/>
    </dgm:pt>
    <dgm:pt modelId="{2263D4CA-73B2-4F76-AE79-026AC0682A40}" type="pres">
      <dgm:prSet presAssocID="{69553E27-00F7-4732-81AB-A926C90DF4A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9EBA0-C785-449D-BD53-2C21AB7656DD}" type="pres">
      <dgm:prSet presAssocID="{69553E27-00F7-4732-81AB-A926C90DF4A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B9308AC-FF39-4F7E-9434-CA6D51EF2CE9}" type="presOf" srcId="{74A36EB8-A923-4EB4-A553-2748B184A1EF}" destId="{B24B5FE2-7DCD-4D28-903D-6B0FC30DB569}" srcOrd="0" destOrd="2" presId="urn:microsoft.com/office/officeart/2005/8/layout/vList6"/>
    <dgm:cxn modelId="{574493E2-EE51-4E5D-A8F8-2365FB540B1F}" type="presOf" srcId="{0660F25B-2696-497A-8E85-B56ECA3606AC}" destId="{B24B5FE2-7DCD-4D28-903D-6B0FC30DB569}" srcOrd="0" destOrd="1" presId="urn:microsoft.com/office/officeart/2005/8/layout/vList6"/>
    <dgm:cxn modelId="{EF99FBC3-A0B0-433E-A7A0-52427548BFCA}" srcId="{5D2C4166-CADB-432E-809A-EDFC06F75E19}" destId="{0660F25B-2696-497A-8E85-B56ECA3606AC}" srcOrd="1" destOrd="0" parTransId="{0E245B7A-DC82-433B-9D0E-19B13CD5CC5F}" sibTransId="{242F995C-3667-4C1D-9CA7-C585D7B826F3}"/>
    <dgm:cxn modelId="{5D00BD6A-7629-49C1-A363-EBDF6566E999}" type="presOf" srcId="{5D2C4166-CADB-432E-809A-EDFC06F75E19}" destId="{3892432B-F37B-417B-8E7A-8D9E1467A519}" srcOrd="0" destOrd="0" presId="urn:microsoft.com/office/officeart/2005/8/layout/vList6"/>
    <dgm:cxn modelId="{342D3F2C-C2EF-4216-95C6-B1D6F4EF2BC5}" type="presOf" srcId="{69553E27-00F7-4732-81AB-A926C90DF4AA}" destId="{2263D4CA-73B2-4F76-AE79-026AC0682A40}" srcOrd="0" destOrd="0" presId="urn:microsoft.com/office/officeart/2005/8/layout/vList6"/>
    <dgm:cxn modelId="{990E6595-339B-4E85-A248-F9FE75060961}" type="presOf" srcId="{BAF55F81-AB17-4D49-82E2-6E773052AF0C}" destId="{35B9EBA0-C785-449D-BD53-2C21AB7656DD}" srcOrd="0" destOrd="1" presId="urn:microsoft.com/office/officeart/2005/8/layout/vList6"/>
    <dgm:cxn modelId="{FBF45BDC-C31E-4D39-8C2A-64D261D000D4}" type="presOf" srcId="{7D8DF49F-7CEA-4D9B-9880-A1F5E2B17411}" destId="{B24B5FE2-7DCD-4D28-903D-6B0FC30DB569}" srcOrd="0" destOrd="0" presId="urn:microsoft.com/office/officeart/2005/8/layout/vList6"/>
    <dgm:cxn modelId="{5F5EECC4-184A-48FF-844B-20EC61AB49D1}" srcId="{0A2A7D60-A36C-4FBD-A6C1-A55B1037BC60}" destId="{5D2C4166-CADB-432E-809A-EDFC06F75E19}" srcOrd="0" destOrd="0" parTransId="{BCBBDC46-C262-4FBE-92E1-992E43BEFE2C}" sibTransId="{D73124C8-5E1A-4E94-B755-22388488104F}"/>
    <dgm:cxn modelId="{9185B831-6688-44A4-84D9-AED4A146A1A7}" type="presOf" srcId="{0A2A7D60-A36C-4FBD-A6C1-A55B1037BC60}" destId="{4CCD9722-D783-479D-93D9-0525D3AC8F97}" srcOrd="0" destOrd="0" presId="urn:microsoft.com/office/officeart/2005/8/layout/vList6"/>
    <dgm:cxn modelId="{CBBDF678-C08B-480E-A52A-9CAD4E6A5CDE}" srcId="{69553E27-00F7-4732-81AB-A926C90DF4AA}" destId="{5D30A7A1-5AB6-4823-97E1-E8C97E9AFD76}" srcOrd="0" destOrd="0" parTransId="{97428162-45D2-45A2-98E7-B2F03650D06E}" sibTransId="{BAFF9601-3AD1-406A-BCB8-7361646D945F}"/>
    <dgm:cxn modelId="{3270270A-2145-4974-B27A-05CB4364B6C6}" srcId="{0A2A7D60-A36C-4FBD-A6C1-A55B1037BC60}" destId="{69553E27-00F7-4732-81AB-A926C90DF4AA}" srcOrd="1" destOrd="0" parTransId="{BA8FCA04-B262-406B-9CD9-BB3C9E1A99CE}" sibTransId="{B20D85F5-53FD-4012-AAEB-44E3BB17B515}"/>
    <dgm:cxn modelId="{52B3D203-1409-48E8-9885-638DACFE1F6D}" srcId="{69553E27-00F7-4732-81AB-A926C90DF4AA}" destId="{BAF55F81-AB17-4D49-82E2-6E773052AF0C}" srcOrd="1" destOrd="0" parTransId="{FF5507C1-FBBB-44BF-A62D-76CA8376D08D}" sibTransId="{4F152333-6A91-44DB-BFED-9DF5D9BA607B}"/>
    <dgm:cxn modelId="{905953B0-F46E-48B3-AA98-E7B2C2E4C21C}" srcId="{5D2C4166-CADB-432E-809A-EDFC06F75E19}" destId="{7D8DF49F-7CEA-4D9B-9880-A1F5E2B17411}" srcOrd="0" destOrd="0" parTransId="{28524B1F-97A9-4BDE-A49F-3A2840EED67E}" sibTransId="{C1A07156-7BE6-47EA-B17E-AFDAA72441EB}"/>
    <dgm:cxn modelId="{5353C4AA-6412-439D-A7BD-99CA0E574C1E}" type="presOf" srcId="{5D30A7A1-5AB6-4823-97E1-E8C97E9AFD76}" destId="{35B9EBA0-C785-449D-BD53-2C21AB7656DD}" srcOrd="0" destOrd="0" presId="urn:microsoft.com/office/officeart/2005/8/layout/vList6"/>
    <dgm:cxn modelId="{4BBC5982-7BAD-450D-90DB-2B31847CE912}" srcId="{5D2C4166-CADB-432E-809A-EDFC06F75E19}" destId="{74A36EB8-A923-4EB4-A553-2748B184A1EF}" srcOrd="2" destOrd="0" parTransId="{EEE497C5-E2FD-4A6B-8DBD-EBCA72837A42}" sibTransId="{109F5550-C8C1-4865-B6EF-3ABED27E7C66}"/>
    <dgm:cxn modelId="{D6393C13-4390-4016-B4F7-3646D4ABDCDC}" type="presParOf" srcId="{4CCD9722-D783-479D-93D9-0525D3AC8F97}" destId="{8BAB4E8E-675D-46E5-BFD8-234E552AB086}" srcOrd="0" destOrd="0" presId="urn:microsoft.com/office/officeart/2005/8/layout/vList6"/>
    <dgm:cxn modelId="{270F2A07-5A0B-45E1-94FE-AA76B94B2007}" type="presParOf" srcId="{8BAB4E8E-675D-46E5-BFD8-234E552AB086}" destId="{3892432B-F37B-417B-8E7A-8D9E1467A519}" srcOrd="0" destOrd="0" presId="urn:microsoft.com/office/officeart/2005/8/layout/vList6"/>
    <dgm:cxn modelId="{4B35EC33-B8A5-4737-B9B7-607DDA9427C4}" type="presParOf" srcId="{8BAB4E8E-675D-46E5-BFD8-234E552AB086}" destId="{B24B5FE2-7DCD-4D28-903D-6B0FC30DB569}" srcOrd="1" destOrd="0" presId="urn:microsoft.com/office/officeart/2005/8/layout/vList6"/>
    <dgm:cxn modelId="{6492431C-B462-47CF-8C34-681A182859C0}" type="presParOf" srcId="{4CCD9722-D783-479D-93D9-0525D3AC8F97}" destId="{338BE57C-41A8-411B-B855-5D40EBAC9706}" srcOrd="1" destOrd="0" presId="urn:microsoft.com/office/officeart/2005/8/layout/vList6"/>
    <dgm:cxn modelId="{7FC53AEF-FA19-47F7-81DB-71F8136112A6}" type="presParOf" srcId="{4CCD9722-D783-479D-93D9-0525D3AC8F97}" destId="{85E9062E-6E85-458E-9C03-E6ED4EFF5E9B}" srcOrd="2" destOrd="0" presId="urn:microsoft.com/office/officeart/2005/8/layout/vList6"/>
    <dgm:cxn modelId="{E106F1F3-2FC7-4DEC-821E-1665F2543A66}" type="presParOf" srcId="{85E9062E-6E85-458E-9C03-E6ED4EFF5E9B}" destId="{2263D4CA-73B2-4F76-AE79-026AC0682A40}" srcOrd="0" destOrd="0" presId="urn:microsoft.com/office/officeart/2005/8/layout/vList6"/>
    <dgm:cxn modelId="{8832BE44-E96E-482F-9485-1175E2867DD8}" type="presParOf" srcId="{85E9062E-6E85-458E-9C03-E6ED4EFF5E9B}" destId="{35B9EBA0-C785-449D-BD53-2C21AB7656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2A7D60-A36C-4FBD-A6C1-A55B1037BC6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553E27-00F7-4732-81AB-A926C90DF4AA}">
      <dgm:prSet phldrT="[Text]" custT="1"/>
      <dgm:spPr/>
      <dgm:t>
        <a:bodyPr/>
        <a:lstStyle/>
        <a:p>
          <a:r>
            <a:rPr lang="en-US" sz="3600" dirty="0" smtClean="0"/>
            <a:t>Database Administrator</a:t>
          </a:r>
          <a:endParaRPr lang="en-US" sz="3600" dirty="0"/>
        </a:p>
      </dgm:t>
    </dgm:pt>
    <dgm:pt modelId="{BA8FCA04-B262-406B-9CD9-BB3C9E1A99CE}" type="parTrans" cxnId="{3270270A-2145-4974-B27A-05CB4364B6C6}">
      <dgm:prSet/>
      <dgm:spPr/>
      <dgm:t>
        <a:bodyPr/>
        <a:lstStyle/>
        <a:p>
          <a:endParaRPr lang="en-US"/>
        </a:p>
      </dgm:t>
    </dgm:pt>
    <dgm:pt modelId="{B20D85F5-53FD-4012-AAEB-44E3BB17B515}" type="sibTrans" cxnId="{3270270A-2145-4974-B27A-05CB4364B6C6}">
      <dgm:prSet/>
      <dgm:spPr/>
      <dgm:t>
        <a:bodyPr/>
        <a:lstStyle/>
        <a:p>
          <a:endParaRPr lang="en-US"/>
        </a:p>
      </dgm:t>
    </dgm:pt>
    <dgm:pt modelId="{5D30A7A1-5AB6-4823-97E1-E8C97E9AFD76}">
      <dgm:prSet phldrT="[Text]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Database administration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428162-45D2-45A2-98E7-B2F03650D06E}" type="parTrans" cxnId="{CBBDF678-C08B-480E-A52A-9CAD4E6A5CDE}">
      <dgm:prSet/>
      <dgm:spPr/>
      <dgm:t>
        <a:bodyPr/>
        <a:lstStyle/>
        <a:p>
          <a:endParaRPr lang="en-US"/>
        </a:p>
      </dgm:t>
    </dgm:pt>
    <dgm:pt modelId="{BAFF9601-3AD1-406A-BCB8-7361646D945F}" type="sibTrans" cxnId="{CBBDF678-C08B-480E-A52A-9CAD4E6A5CDE}">
      <dgm:prSet/>
      <dgm:spPr/>
      <dgm:t>
        <a:bodyPr/>
        <a:lstStyle/>
        <a:p>
          <a:endParaRPr lang="en-US"/>
        </a:p>
      </dgm:t>
    </dgm:pt>
    <dgm:pt modelId="{5D2C4166-CADB-432E-809A-EDFC06F75E19}">
      <dgm:prSet phldrT="[Text]" custT="1"/>
      <dgm:spPr/>
      <dgm:t>
        <a:bodyPr/>
        <a:lstStyle/>
        <a:p>
          <a:r>
            <a:rPr lang="en-US" sz="3600" dirty="0" smtClean="0"/>
            <a:t>Systems Administrator</a:t>
          </a:r>
        </a:p>
      </dgm:t>
    </dgm:pt>
    <dgm:pt modelId="{BCBBDC46-C262-4FBE-92E1-992E43BEFE2C}" type="parTrans" cxnId="{5F5EECC4-184A-48FF-844B-20EC61AB49D1}">
      <dgm:prSet/>
      <dgm:spPr/>
      <dgm:t>
        <a:bodyPr/>
        <a:lstStyle/>
        <a:p>
          <a:endParaRPr lang="en-US"/>
        </a:p>
      </dgm:t>
    </dgm:pt>
    <dgm:pt modelId="{D73124C8-5E1A-4E94-B755-22388488104F}" type="sibTrans" cxnId="{5F5EECC4-184A-48FF-844B-20EC61AB49D1}">
      <dgm:prSet/>
      <dgm:spPr/>
      <dgm:t>
        <a:bodyPr/>
        <a:lstStyle/>
        <a:p>
          <a:endParaRPr lang="en-US"/>
        </a:p>
      </dgm:t>
    </dgm:pt>
    <dgm:pt modelId="{7D8DF49F-7CEA-4D9B-9880-A1F5E2B17411}">
      <dgm:prSet phldrT="[Text]"/>
      <dgm:spPr/>
      <dgm:t>
        <a:bodyPr/>
        <a:lstStyle/>
        <a:p>
          <a:r>
            <a:rPr lang="en-US" dirty="0" smtClean="0"/>
            <a:t>Operation systems administration</a:t>
          </a:r>
          <a:endParaRPr lang="en-US" dirty="0"/>
        </a:p>
      </dgm:t>
    </dgm:pt>
    <dgm:pt modelId="{28524B1F-97A9-4BDE-A49F-3A2840EED67E}" type="parTrans" cxnId="{905953B0-F46E-48B3-AA98-E7B2C2E4C21C}">
      <dgm:prSet/>
      <dgm:spPr/>
      <dgm:t>
        <a:bodyPr/>
        <a:lstStyle/>
        <a:p>
          <a:endParaRPr lang="en-US"/>
        </a:p>
      </dgm:t>
    </dgm:pt>
    <dgm:pt modelId="{C1A07156-7BE6-47EA-B17E-AFDAA72441EB}" type="sibTrans" cxnId="{905953B0-F46E-48B3-AA98-E7B2C2E4C21C}">
      <dgm:prSet/>
      <dgm:spPr/>
      <dgm:t>
        <a:bodyPr/>
        <a:lstStyle/>
        <a:p>
          <a:endParaRPr lang="en-US"/>
        </a:p>
      </dgm:t>
    </dgm:pt>
    <dgm:pt modelId="{BAF55F81-AB17-4D49-82E2-6E773052AF0C}">
      <dgm:prSet phldrT="[Text]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Performance tuning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507C1-FBBB-44BF-A62D-76CA8376D08D}" type="parTrans" cxnId="{52B3D203-1409-48E8-9885-638DACFE1F6D}">
      <dgm:prSet/>
      <dgm:spPr/>
      <dgm:t>
        <a:bodyPr/>
        <a:lstStyle/>
        <a:p>
          <a:endParaRPr lang="en-US"/>
        </a:p>
      </dgm:t>
    </dgm:pt>
    <dgm:pt modelId="{4F152333-6A91-44DB-BFED-9DF5D9BA607B}" type="sibTrans" cxnId="{52B3D203-1409-48E8-9885-638DACFE1F6D}">
      <dgm:prSet/>
      <dgm:spPr/>
      <dgm:t>
        <a:bodyPr/>
        <a:lstStyle/>
        <a:p>
          <a:endParaRPr lang="en-US"/>
        </a:p>
      </dgm:t>
    </dgm:pt>
    <dgm:pt modelId="{061C3F22-00CA-4FE6-8EB6-1CEDF9853FD5}">
      <dgm:prSet phldrT="[Text]"/>
      <dgm:spPr/>
      <dgm:t>
        <a:bodyPr/>
        <a:lstStyle/>
        <a:p>
          <a:r>
            <a:rPr lang="en-US" dirty="0" smtClean="0"/>
            <a:t>Network Administrator</a:t>
          </a:r>
          <a:endParaRPr lang="en-US" dirty="0"/>
        </a:p>
      </dgm:t>
    </dgm:pt>
    <dgm:pt modelId="{74B531F0-CFA2-4ED8-8334-4C44D7954012}" type="parTrans" cxnId="{5E77AC78-1814-461D-8A3C-84E92C07005F}">
      <dgm:prSet/>
      <dgm:spPr/>
      <dgm:t>
        <a:bodyPr/>
        <a:lstStyle/>
        <a:p>
          <a:endParaRPr lang="en-US"/>
        </a:p>
      </dgm:t>
    </dgm:pt>
    <dgm:pt modelId="{C47CDA9F-C77C-4A92-A07B-7413EAD4B052}" type="sibTrans" cxnId="{5E77AC78-1814-461D-8A3C-84E92C07005F}">
      <dgm:prSet/>
      <dgm:spPr/>
      <dgm:t>
        <a:bodyPr/>
        <a:lstStyle/>
        <a:p>
          <a:endParaRPr lang="en-US"/>
        </a:p>
      </dgm:t>
    </dgm:pt>
    <dgm:pt modelId="{68F38B74-C9A9-49AF-ADF8-83A69D9A1A85}">
      <dgm:prSet phldrT="[Text]"/>
      <dgm:spPr/>
      <dgm:t>
        <a:bodyPr/>
        <a:lstStyle/>
        <a:p>
          <a:pPr>
            <a:lnSpc>
              <a:spcPct val="150000"/>
            </a:lnSpc>
            <a:spcAft>
              <a:spcPts val="600"/>
            </a:spcAft>
          </a:pP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Backup and restore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E6882-A4EA-4F12-BD42-A83CF8BA1271}" type="parTrans" cxnId="{74B8147C-448E-41BE-A8BB-A0051EA06AE2}">
      <dgm:prSet/>
      <dgm:spPr/>
      <dgm:t>
        <a:bodyPr/>
        <a:lstStyle/>
        <a:p>
          <a:endParaRPr lang="en-US"/>
        </a:p>
      </dgm:t>
    </dgm:pt>
    <dgm:pt modelId="{38F1901B-7FD0-4FFC-A4D2-B5F48BB73110}" type="sibTrans" cxnId="{74B8147C-448E-41BE-A8BB-A0051EA06AE2}">
      <dgm:prSet/>
      <dgm:spPr/>
      <dgm:t>
        <a:bodyPr/>
        <a:lstStyle/>
        <a:p>
          <a:endParaRPr lang="en-US"/>
        </a:p>
      </dgm:t>
    </dgm:pt>
    <dgm:pt modelId="{E64BD1D6-998A-4F27-8645-1B709F66D59A}">
      <dgm:prSet phldrT="[Text]"/>
      <dgm:spPr/>
      <dgm:t>
        <a:bodyPr/>
        <a:lstStyle/>
        <a:p>
          <a:r>
            <a:rPr lang="en-US" dirty="0" smtClean="0"/>
            <a:t>Systems architecture development and implementation</a:t>
          </a:r>
          <a:endParaRPr lang="en-US" dirty="0"/>
        </a:p>
      </dgm:t>
    </dgm:pt>
    <dgm:pt modelId="{D7E9C266-36D7-47AF-9E36-E3C622323995}" type="parTrans" cxnId="{BE2A243B-8393-425D-AF50-FDF9EC5F3BAA}">
      <dgm:prSet/>
      <dgm:spPr/>
      <dgm:t>
        <a:bodyPr/>
        <a:lstStyle/>
        <a:p>
          <a:endParaRPr lang="en-US"/>
        </a:p>
      </dgm:t>
    </dgm:pt>
    <dgm:pt modelId="{54F41CA2-99D4-43CF-9498-91FA78D7302D}" type="sibTrans" cxnId="{BE2A243B-8393-425D-AF50-FDF9EC5F3BAA}">
      <dgm:prSet/>
      <dgm:spPr/>
      <dgm:t>
        <a:bodyPr/>
        <a:lstStyle/>
        <a:p>
          <a:endParaRPr lang="en-US"/>
        </a:p>
      </dgm:t>
    </dgm:pt>
    <dgm:pt modelId="{35DB5AA2-EA1E-4DD0-BE83-6511974F6515}">
      <dgm:prSet phldrT="[Text]"/>
      <dgm:spPr/>
      <dgm:t>
        <a:bodyPr/>
        <a:lstStyle/>
        <a:p>
          <a:r>
            <a:rPr lang="en-US" dirty="0" smtClean="0"/>
            <a:t>Server and datacenter infrastructure management</a:t>
          </a:r>
          <a:endParaRPr lang="en-US" dirty="0"/>
        </a:p>
      </dgm:t>
    </dgm:pt>
    <dgm:pt modelId="{C7DC97EE-6CD9-4076-9540-F3747CAFBD67}" type="parTrans" cxnId="{75FC6302-6777-4931-95C3-95DFE014A8BF}">
      <dgm:prSet/>
      <dgm:spPr/>
      <dgm:t>
        <a:bodyPr/>
        <a:lstStyle/>
        <a:p>
          <a:endParaRPr lang="en-US"/>
        </a:p>
      </dgm:t>
    </dgm:pt>
    <dgm:pt modelId="{C2F203AC-BFE7-4D96-88BD-66A5EC885F58}" type="sibTrans" cxnId="{75FC6302-6777-4931-95C3-95DFE014A8BF}">
      <dgm:prSet/>
      <dgm:spPr/>
      <dgm:t>
        <a:bodyPr/>
        <a:lstStyle/>
        <a:p>
          <a:endParaRPr lang="en-US"/>
        </a:p>
      </dgm:t>
    </dgm:pt>
    <dgm:pt modelId="{921987F9-0ABD-41CD-B09F-D14ACB476EF1}">
      <dgm:prSet phldrT="[Text]"/>
      <dgm:spPr/>
      <dgm:t>
        <a:bodyPr/>
        <a:lstStyle/>
        <a:p>
          <a:r>
            <a:rPr lang="en-US" dirty="0" smtClean="0"/>
            <a:t>Network administration</a:t>
          </a:r>
          <a:endParaRPr lang="en-US" dirty="0"/>
        </a:p>
      </dgm:t>
    </dgm:pt>
    <dgm:pt modelId="{AE6ABB4F-A8EF-4050-82EC-DB5C916D9A59}" type="parTrans" cxnId="{B801A9BA-96AB-4534-9963-841263ED9E9E}">
      <dgm:prSet/>
      <dgm:spPr/>
      <dgm:t>
        <a:bodyPr/>
        <a:lstStyle/>
        <a:p>
          <a:endParaRPr lang="en-US"/>
        </a:p>
      </dgm:t>
    </dgm:pt>
    <dgm:pt modelId="{994C98DE-9B71-467D-A598-4A102C428B34}" type="sibTrans" cxnId="{B801A9BA-96AB-4534-9963-841263ED9E9E}">
      <dgm:prSet/>
      <dgm:spPr/>
      <dgm:t>
        <a:bodyPr/>
        <a:lstStyle/>
        <a:p>
          <a:endParaRPr lang="en-US"/>
        </a:p>
      </dgm:t>
    </dgm:pt>
    <dgm:pt modelId="{A0EAC185-44F6-47EE-B435-8BDDE6BA75CA}">
      <dgm:prSet phldrT="[Text]"/>
      <dgm:spPr/>
      <dgm:t>
        <a:bodyPr/>
        <a:lstStyle/>
        <a:p>
          <a:r>
            <a:rPr lang="en-US" dirty="0" smtClean="0"/>
            <a:t>Network architecture development and implementation</a:t>
          </a:r>
          <a:endParaRPr lang="en-US" dirty="0"/>
        </a:p>
      </dgm:t>
    </dgm:pt>
    <dgm:pt modelId="{5C1381C4-D53C-4EE6-98F9-824F877D0D13}" type="parTrans" cxnId="{CC1FFD7D-4D58-4A44-94C5-5DA1430ABCCE}">
      <dgm:prSet/>
      <dgm:spPr/>
      <dgm:t>
        <a:bodyPr/>
        <a:lstStyle/>
        <a:p>
          <a:endParaRPr lang="en-US"/>
        </a:p>
      </dgm:t>
    </dgm:pt>
    <dgm:pt modelId="{4C2BE9CA-8C2C-4978-B438-E4F161F70AD5}" type="sibTrans" cxnId="{CC1FFD7D-4D58-4A44-94C5-5DA1430ABCCE}">
      <dgm:prSet/>
      <dgm:spPr/>
      <dgm:t>
        <a:bodyPr/>
        <a:lstStyle/>
        <a:p>
          <a:endParaRPr lang="en-US"/>
        </a:p>
      </dgm:t>
    </dgm:pt>
    <dgm:pt modelId="{DF8E57B0-597E-451F-818D-AB861588FEBB}">
      <dgm:prSet phldrT="[Text]"/>
      <dgm:spPr/>
      <dgm:t>
        <a:bodyPr/>
        <a:lstStyle/>
        <a:p>
          <a:r>
            <a:rPr lang="en-US" dirty="0" smtClean="0"/>
            <a:t>Network hardware management</a:t>
          </a:r>
          <a:endParaRPr lang="en-US" dirty="0"/>
        </a:p>
      </dgm:t>
    </dgm:pt>
    <dgm:pt modelId="{A64AABA7-551C-40BF-8901-7CDB80174DDB}" type="parTrans" cxnId="{4E2F6509-E93B-4CAA-9C31-8B9B0CFD23D2}">
      <dgm:prSet/>
      <dgm:spPr/>
      <dgm:t>
        <a:bodyPr/>
        <a:lstStyle/>
        <a:p>
          <a:endParaRPr lang="en-US"/>
        </a:p>
      </dgm:t>
    </dgm:pt>
    <dgm:pt modelId="{BC7F9216-2FD1-432A-834C-65426E024D3A}" type="sibTrans" cxnId="{4E2F6509-E93B-4CAA-9C31-8B9B0CFD23D2}">
      <dgm:prSet/>
      <dgm:spPr/>
      <dgm:t>
        <a:bodyPr/>
        <a:lstStyle/>
        <a:p>
          <a:endParaRPr lang="en-US"/>
        </a:p>
      </dgm:t>
    </dgm:pt>
    <dgm:pt modelId="{EDB15C18-9C50-4AC8-A266-BAE3E6E065A1}">
      <dgm:prSet phldrT="[Text]"/>
      <dgm:spPr/>
      <dgm:t>
        <a:bodyPr/>
        <a:lstStyle/>
        <a:p>
          <a:r>
            <a:rPr lang="en-US" dirty="0" smtClean="0"/>
            <a:t>Network security</a:t>
          </a:r>
          <a:endParaRPr lang="en-US" dirty="0"/>
        </a:p>
      </dgm:t>
    </dgm:pt>
    <dgm:pt modelId="{A12352A6-34C1-47C3-9102-3A2D6F374E71}" type="parTrans" cxnId="{9CD36410-8B50-4844-B863-BF7A17E595C1}">
      <dgm:prSet/>
      <dgm:spPr/>
      <dgm:t>
        <a:bodyPr/>
        <a:lstStyle/>
        <a:p>
          <a:endParaRPr lang="en-US"/>
        </a:p>
      </dgm:t>
    </dgm:pt>
    <dgm:pt modelId="{82DB83B4-F07F-4337-B2F0-AF4A26B11A09}" type="sibTrans" cxnId="{9CD36410-8B50-4844-B863-BF7A17E595C1}">
      <dgm:prSet/>
      <dgm:spPr/>
      <dgm:t>
        <a:bodyPr/>
        <a:lstStyle/>
        <a:p>
          <a:endParaRPr lang="en-US"/>
        </a:p>
      </dgm:t>
    </dgm:pt>
    <dgm:pt modelId="{65EF67E9-8433-4B93-A9AD-92D22600F067}">
      <dgm:prSet phldrT="[Text]"/>
      <dgm:spPr/>
      <dgm:t>
        <a:bodyPr/>
        <a:lstStyle/>
        <a:p>
          <a:r>
            <a:rPr lang="en-US" dirty="0" smtClean="0"/>
            <a:t>Systems security</a:t>
          </a:r>
          <a:endParaRPr lang="en-US" dirty="0"/>
        </a:p>
      </dgm:t>
    </dgm:pt>
    <dgm:pt modelId="{FC1A76F1-D4C9-4463-96A0-E4F9AEE6DC1D}" type="parTrans" cxnId="{F2EFBB12-E472-4932-A4E3-CC8FE9F68BDC}">
      <dgm:prSet/>
      <dgm:spPr/>
      <dgm:t>
        <a:bodyPr/>
        <a:lstStyle/>
        <a:p>
          <a:endParaRPr lang="en-US"/>
        </a:p>
      </dgm:t>
    </dgm:pt>
    <dgm:pt modelId="{F6EDC73E-94A1-426C-A1EF-637EA6229DE4}" type="sibTrans" cxnId="{F2EFBB12-E472-4932-A4E3-CC8FE9F68BDC}">
      <dgm:prSet/>
      <dgm:spPr/>
      <dgm:t>
        <a:bodyPr/>
        <a:lstStyle/>
        <a:p>
          <a:endParaRPr lang="en-US"/>
        </a:p>
      </dgm:t>
    </dgm:pt>
    <dgm:pt modelId="{4CCD9722-D783-479D-93D9-0525D3AC8F97}" type="pres">
      <dgm:prSet presAssocID="{0A2A7D60-A36C-4FBD-A6C1-A55B1037BC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E9062E-6E85-458E-9C03-E6ED4EFF5E9B}" type="pres">
      <dgm:prSet presAssocID="{69553E27-00F7-4732-81AB-A926C90DF4AA}" presName="linNode" presStyleCnt="0"/>
      <dgm:spPr/>
    </dgm:pt>
    <dgm:pt modelId="{2263D4CA-73B2-4F76-AE79-026AC0682A40}" type="pres">
      <dgm:prSet presAssocID="{69553E27-00F7-4732-81AB-A926C90DF4A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9EBA0-C785-449D-BD53-2C21AB7656DD}" type="pres">
      <dgm:prSet presAssocID="{69553E27-00F7-4732-81AB-A926C90DF4A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22299-4685-49CD-941B-7EF0C19D41F9}" type="pres">
      <dgm:prSet presAssocID="{B20D85F5-53FD-4012-AAEB-44E3BB17B515}" presName="spacing" presStyleCnt="0"/>
      <dgm:spPr/>
    </dgm:pt>
    <dgm:pt modelId="{8BAB4E8E-675D-46E5-BFD8-234E552AB086}" type="pres">
      <dgm:prSet presAssocID="{5D2C4166-CADB-432E-809A-EDFC06F75E19}" presName="linNode" presStyleCnt="0"/>
      <dgm:spPr/>
    </dgm:pt>
    <dgm:pt modelId="{3892432B-F37B-417B-8E7A-8D9E1467A519}" type="pres">
      <dgm:prSet presAssocID="{5D2C4166-CADB-432E-809A-EDFC06F75E19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B5FE2-7DCD-4D28-903D-6B0FC30DB569}" type="pres">
      <dgm:prSet presAssocID="{5D2C4166-CADB-432E-809A-EDFC06F75E19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F96B1-9ADC-4FE5-B8E8-57BFE093E512}" type="pres">
      <dgm:prSet presAssocID="{D73124C8-5E1A-4E94-B755-22388488104F}" presName="spacing" presStyleCnt="0"/>
      <dgm:spPr/>
    </dgm:pt>
    <dgm:pt modelId="{F0A4A4D8-E4C2-49E1-97D6-F6B7F9C8BC2D}" type="pres">
      <dgm:prSet presAssocID="{061C3F22-00CA-4FE6-8EB6-1CEDF9853FD5}" presName="linNode" presStyleCnt="0"/>
      <dgm:spPr/>
    </dgm:pt>
    <dgm:pt modelId="{D6881128-7593-4B9C-B014-B786F291C9AC}" type="pres">
      <dgm:prSet presAssocID="{061C3F22-00CA-4FE6-8EB6-1CEDF9853FD5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40E6E-292B-471C-A4A9-2F1CA8FBB4C9}" type="pres">
      <dgm:prSet presAssocID="{061C3F22-00CA-4FE6-8EB6-1CEDF9853FD5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AE99C-EE8C-4A46-847A-48C1740D1FA3}" type="presOf" srcId="{EDB15C18-9C50-4AC8-A266-BAE3E6E065A1}" destId="{48E40E6E-292B-471C-A4A9-2F1CA8FBB4C9}" srcOrd="0" destOrd="3" presId="urn:microsoft.com/office/officeart/2005/8/layout/vList6"/>
    <dgm:cxn modelId="{CC1FFD7D-4D58-4A44-94C5-5DA1430ABCCE}" srcId="{061C3F22-00CA-4FE6-8EB6-1CEDF9853FD5}" destId="{A0EAC185-44F6-47EE-B435-8BDDE6BA75CA}" srcOrd="1" destOrd="0" parTransId="{5C1381C4-D53C-4EE6-98F9-824F877D0D13}" sibTransId="{4C2BE9CA-8C2C-4978-B438-E4F161F70AD5}"/>
    <dgm:cxn modelId="{BA3DFDCF-F295-444C-BA67-8ECE48D850F8}" type="presOf" srcId="{DF8E57B0-597E-451F-818D-AB861588FEBB}" destId="{48E40E6E-292B-471C-A4A9-2F1CA8FBB4C9}" srcOrd="0" destOrd="2" presId="urn:microsoft.com/office/officeart/2005/8/layout/vList6"/>
    <dgm:cxn modelId="{75FC6302-6777-4931-95C3-95DFE014A8BF}" srcId="{5D2C4166-CADB-432E-809A-EDFC06F75E19}" destId="{35DB5AA2-EA1E-4DD0-BE83-6511974F6515}" srcOrd="2" destOrd="0" parTransId="{C7DC97EE-6CD9-4076-9540-F3747CAFBD67}" sibTransId="{C2F203AC-BFE7-4D96-88BD-66A5EC885F58}"/>
    <dgm:cxn modelId="{CBBDF678-C08B-480E-A52A-9CAD4E6A5CDE}" srcId="{69553E27-00F7-4732-81AB-A926C90DF4AA}" destId="{5D30A7A1-5AB6-4823-97E1-E8C97E9AFD76}" srcOrd="0" destOrd="0" parTransId="{97428162-45D2-45A2-98E7-B2F03650D06E}" sibTransId="{BAFF9601-3AD1-406A-BCB8-7361646D945F}"/>
    <dgm:cxn modelId="{8DBC511E-E3C6-4CC5-88BD-0F1209E0196C}" type="presOf" srcId="{35DB5AA2-EA1E-4DD0-BE83-6511974F6515}" destId="{B24B5FE2-7DCD-4D28-903D-6B0FC30DB569}" srcOrd="0" destOrd="2" presId="urn:microsoft.com/office/officeart/2005/8/layout/vList6"/>
    <dgm:cxn modelId="{123B6E09-0869-4290-A890-90D3E43D4D63}" type="presOf" srcId="{7D8DF49F-7CEA-4D9B-9880-A1F5E2B17411}" destId="{B24B5FE2-7DCD-4D28-903D-6B0FC30DB569}" srcOrd="0" destOrd="0" presId="urn:microsoft.com/office/officeart/2005/8/layout/vList6"/>
    <dgm:cxn modelId="{BE2A243B-8393-425D-AF50-FDF9EC5F3BAA}" srcId="{5D2C4166-CADB-432E-809A-EDFC06F75E19}" destId="{E64BD1D6-998A-4F27-8645-1B709F66D59A}" srcOrd="1" destOrd="0" parTransId="{D7E9C266-36D7-47AF-9E36-E3C622323995}" sibTransId="{54F41CA2-99D4-43CF-9498-91FA78D7302D}"/>
    <dgm:cxn modelId="{9193E992-C378-450F-A29F-5900360C1CA2}" type="presOf" srcId="{061C3F22-00CA-4FE6-8EB6-1CEDF9853FD5}" destId="{D6881128-7593-4B9C-B014-B786F291C9AC}" srcOrd="0" destOrd="0" presId="urn:microsoft.com/office/officeart/2005/8/layout/vList6"/>
    <dgm:cxn modelId="{CECC0376-F538-4950-8C7E-85B994566696}" type="presOf" srcId="{E64BD1D6-998A-4F27-8645-1B709F66D59A}" destId="{B24B5FE2-7DCD-4D28-903D-6B0FC30DB569}" srcOrd="0" destOrd="1" presId="urn:microsoft.com/office/officeart/2005/8/layout/vList6"/>
    <dgm:cxn modelId="{B801A9BA-96AB-4534-9963-841263ED9E9E}" srcId="{061C3F22-00CA-4FE6-8EB6-1CEDF9853FD5}" destId="{921987F9-0ABD-41CD-B09F-D14ACB476EF1}" srcOrd="0" destOrd="0" parTransId="{AE6ABB4F-A8EF-4050-82EC-DB5C916D9A59}" sibTransId="{994C98DE-9B71-467D-A598-4A102C428B34}"/>
    <dgm:cxn modelId="{9CD36410-8B50-4844-B863-BF7A17E595C1}" srcId="{061C3F22-00CA-4FE6-8EB6-1CEDF9853FD5}" destId="{EDB15C18-9C50-4AC8-A266-BAE3E6E065A1}" srcOrd="3" destOrd="0" parTransId="{A12352A6-34C1-47C3-9102-3A2D6F374E71}" sibTransId="{82DB83B4-F07F-4337-B2F0-AF4A26B11A09}"/>
    <dgm:cxn modelId="{4E2F6509-E93B-4CAA-9C31-8B9B0CFD23D2}" srcId="{061C3F22-00CA-4FE6-8EB6-1CEDF9853FD5}" destId="{DF8E57B0-597E-451F-818D-AB861588FEBB}" srcOrd="2" destOrd="0" parTransId="{A64AABA7-551C-40BF-8901-7CDB80174DDB}" sibTransId="{BC7F9216-2FD1-432A-834C-65426E024D3A}"/>
    <dgm:cxn modelId="{5E77AC78-1814-461D-8A3C-84E92C07005F}" srcId="{0A2A7D60-A36C-4FBD-A6C1-A55B1037BC60}" destId="{061C3F22-00CA-4FE6-8EB6-1CEDF9853FD5}" srcOrd="2" destOrd="0" parTransId="{74B531F0-CFA2-4ED8-8334-4C44D7954012}" sibTransId="{C47CDA9F-C77C-4A92-A07B-7413EAD4B052}"/>
    <dgm:cxn modelId="{E89DE014-A148-4FA6-866B-509D4B0E8C6E}" type="presOf" srcId="{69553E27-00F7-4732-81AB-A926C90DF4AA}" destId="{2263D4CA-73B2-4F76-AE79-026AC0682A40}" srcOrd="0" destOrd="0" presId="urn:microsoft.com/office/officeart/2005/8/layout/vList6"/>
    <dgm:cxn modelId="{74B8147C-448E-41BE-A8BB-A0051EA06AE2}" srcId="{69553E27-00F7-4732-81AB-A926C90DF4AA}" destId="{68F38B74-C9A9-49AF-ADF8-83A69D9A1A85}" srcOrd="2" destOrd="0" parTransId="{CE1E6882-A4EA-4F12-BD42-A83CF8BA1271}" sibTransId="{38F1901B-7FD0-4FFC-A4D2-B5F48BB73110}"/>
    <dgm:cxn modelId="{3270270A-2145-4974-B27A-05CB4364B6C6}" srcId="{0A2A7D60-A36C-4FBD-A6C1-A55B1037BC60}" destId="{69553E27-00F7-4732-81AB-A926C90DF4AA}" srcOrd="0" destOrd="0" parTransId="{BA8FCA04-B262-406B-9CD9-BB3C9E1A99CE}" sibTransId="{B20D85F5-53FD-4012-AAEB-44E3BB17B515}"/>
    <dgm:cxn modelId="{B895B58F-747E-4B03-B6C5-0548AD6864C1}" type="presOf" srcId="{5D2C4166-CADB-432E-809A-EDFC06F75E19}" destId="{3892432B-F37B-417B-8E7A-8D9E1467A519}" srcOrd="0" destOrd="0" presId="urn:microsoft.com/office/officeart/2005/8/layout/vList6"/>
    <dgm:cxn modelId="{75978BCC-73C7-47C4-B79C-B89331FD59E4}" type="presOf" srcId="{921987F9-0ABD-41CD-B09F-D14ACB476EF1}" destId="{48E40E6E-292B-471C-A4A9-2F1CA8FBB4C9}" srcOrd="0" destOrd="0" presId="urn:microsoft.com/office/officeart/2005/8/layout/vList6"/>
    <dgm:cxn modelId="{19329CD0-A024-4D29-A31F-3C2537582C0F}" type="presOf" srcId="{65EF67E9-8433-4B93-A9AD-92D22600F067}" destId="{B24B5FE2-7DCD-4D28-903D-6B0FC30DB569}" srcOrd="0" destOrd="3" presId="urn:microsoft.com/office/officeart/2005/8/layout/vList6"/>
    <dgm:cxn modelId="{5F5EECC4-184A-48FF-844B-20EC61AB49D1}" srcId="{0A2A7D60-A36C-4FBD-A6C1-A55B1037BC60}" destId="{5D2C4166-CADB-432E-809A-EDFC06F75E19}" srcOrd="1" destOrd="0" parTransId="{BCBBDC46-C262-4FBE-92E1-992E43BEFE2C}" sibTransId="{D73124C8-5E1A-4E94-B755-22388488104F}"/>
    <dgm:cxn modelId="{9F883A8D-EE3C-430B-87A7-860FA0515349}" type="presOf" srcId="{BAF55F81-AB17-4D49-82E2-6E773052AF0C}" destId="{35B9EBA0-C785-449D-BD53-2C21AB7656DD}" srcOrd="0" destOrd="1" presId="urn:microsoft.com/office/officeart/2005/8/layout/vList6"/>
    <dgm:cxn modelId="{52B3D203-1409-48E8-9885-638DACFE1F6D}" srcId="{69553E27-00F7-4732-81AB-A926C90DF4AA}" destId="{BAF55F81-AB17-4D49-82E2-6E773052AF0C}" srcOrd="1" destOrd="0" parTransId="{FF5507C1-FBBB-44BF-A62D-76CA8376D08D}" sibTransId="{4F152333-6A91-44DB-BFED-9DF5D9BA607B}"/>
    <dgm:cxn modelId="{905953B0-F46E-48B3-AA98-E7B2C2E4C21C}" srcId="{5D2C4166-CADB-432E-809A-EDFC06F75E19}" destId="{7D8DF49F-7CEA-4D9B-9880-A1F5E2B17411}" srcOrd="0" destOrd="0" parTransId="{28524B1F-97A9-4BDE-A49F-3A2840EED67E}" sibTransId="{C1A07156-7BE6-47EA-B17E-AFDAA72441EB}"/>
    <dgm:cxn modelId="{33E03856-A70A-49F1-9F34-CA9420A83ED8}" type="presOf" srcId="{0A2A7D60-A36C-4FBD-A6C1-A55B1037BC60}" destId="{4CCD9722-D783-479D-93D9-0525D3AC8F97}" srcOrd="0" destOrd="0" presId="urn:microsoft.com/office/officeart/2005/8/layout/vList6"/>
    <dgm:cxn modelId="{5AD474DE-E786-40DC-9CC2-577F7A508C77}" type="presOf" srcId="{A0EAC185-44F6-47EE-B435-8BDDE6BA75CA}" destId="{48E40E6E-292B-471C-A4A9-2F1CA8FBB4C9}" srcOrd="0" destOrd="1" presId="urn:microsoft.com/office/officeart/2005/8/layout/vList6"/>
    <dgm:cxn modelId="{95F737DB-33A0-47E2-8764-296109C052FB}" type="presOf" srcId="{5D30A7A1-5AB6-4823-97E1-E8C97E9AFD76}" destId="{35B9EBA0-C785-449D-BD53-2C21AB7656DD}" srcOrd="0" destOrd="0" presId="urn:microsoft.com/office/officeart/2005/8/layout/vList6"/>
    <dgm:cxn modelId="{E871258C-0FA6-46A8-BC00-46B5905003C6}" type="presOf" srcId="{68F38B74-C9A9-49AF-ADF8-83A69D9A1A85}" destId="{35B9EBA0-C785-449D-BD53-2C21AB7656DD}" srcOrd="0" destOrd="2" presId="urn:microsoft.com/office/officeart/2005/8/layout/vList6"/>
    <dgm:cxn modelId="{F2EFBB12-E472-4932-A4E3-CC8FE9F68BDC}" srcId="{5D2C4166-CADB-432E-809A-EDFC06F75E19}" destId="{65EF67E9-8433-4B93-A9AD-92D22600F067}" srcOrd="3" destOrd="0" parTransId="{FC1A76F1-D4C9-4463-96A0-E4F9AEE6DC1D}" sibTransId="{F6EDC73E-94A1-426C-A1EF-637EA6229DE4}"/>
    <dgm:cxn modelId="{94DE87AE-7906-4F66-B8B4-CE2A344F6AAA}" type="presParOf" srcId="{4CCD9722-D783-479D-93D9-0525D3AC8F97}" destId="{85E9062E-6E85-458E-9C03-E6ED4EFF5E9B}" srcOrd="0" destOrd="0" presId="urn:microsoft.com/office/officeart/2005/8/layout/vList6"/>
    <dgm:cxn modelId="{E45E8602-F9CF-40DE-B421-CF556449CB4A}" type="presParOf" srcId="{85E9062E-6E85-458E-9C03-E6ED4EFF5E9B}" destId="{2263D4CA-73B2-4F76-AE79-026AC0682A40}" srcOrd="0" destOrd="0" presId="urn:microsoft.com/office/officeart/2005/8/layout/vList6"/>
    <dgm:cxn modelId="{2E238C40-199F-4B7F-B37F-861E361053A0}" type="presParOf" srcId="{85E9062E-6E85-458E-9C03-E6ED4EFF5E9B}" destId="{35B9EBA0-C785-449D-BD53-2C21AB7656DD}" srcOrd="1" destOrd="0" presId="urn:microsoft.com/office/officeart/2005/8/layout/vList6"/>
    <dgm:cxn modelId="{1879FD52-AD91-44D3-A4E3-AB0FCBACEC02}" type="presParOf" srcId="{4CCD9722-D783-479D-93D9-0525D3AC8F97}" destId="{5BF22299-4685-49CD-941B-7EF0C19D41F9}" srcOrd="1" destOrd="0" presId="urn:microsoft.com/office/officeart/2005/8/layout/vList6"/>
    <dgm:cxn modelId="{46B2E27F-1FC7-40CD-8211-82BD7ECD7807}" type="presParOf" srcId="{4CCD9722-D783-479D-93D9-0525D3AC8F97}" destId="{8BAB4E8E-675D-46E5-BFD8-234E552AB086}" srcOrd="2" destOrd="0" presId="urn:microsoft.com/office/officeart/2005/8/layout/vList6"/>
    <dgm:cxn modelId="{8A91B818-9230-44AB-9EC7-E746DB9633F7}" type="presParOf" srcId="{8BAB4E8E-675D-46E5-BFD8-234E552AB086}" destId="{3892432B-F37B-417B-8E7A-8D9E1467A519}" srcOrd="0" destOrd="0" presId="urn:microsoft.com/office/officeart/2005/8/layout/vList6"/>
    <dgm:cxn modelId="{CFF5771C-4583-4140-B446-AA5CCC1209EE}" type="presParOf" srcId="{8BAB4E8E-675D-46E5-BFD8-234E552AB086}" destId="{B24B5FE2-7DCD-4D28-903D-6B0FC30DB569}" srcOrd="1" destOrd="0" presId="urn:microsoft.com/office/officeart/2005/8/layout/vList6"/>
    <dgm:cxn modelId="{75757A66-7C4E-465D-90C1-7712C272DED7}" type="presParOf" srcId="{4CCD9722-D783-479D-93D9-0525D3AC8F97}" destId="{439F96B1-9ADC-4FE5-B8E8-57BFE093E512}" srcOrd="3" destOrd="0" presId="urn:microsoft.com/office/officeart/2005/8/layout/vList6"/>
    <dgm:cxn modelId="{ED86A8F3-D108-4CC0-B9C7-6914D9BF06E2}" type="presParOf" srcId="{4CCD9722-D783-479D-93D9-0525D3AC8F97}" destId="{F0A4A4D8-E4C2-49E1-97D6-F6B7F9C8BC2D}" srcOrd="4" destOrd="0" presId="urn:microsoft.com/office/officeart/2005/8/layout/vList6"/>
    <dgm:cxn modelId="{7E26E2E5-7AD7-4C0F-A337-92BE968592BC}" type="presParOf" srcId="{F0A4A4D8-E4C2-49E1-97D6-F6B7F9C8BC2D}" destId="{D6881128-7593-4B9C-B014-B786F291C9AC}" srcOrd="0" destOrd="0" presId="urn:microsoft.com/office/officeart/2005/8/layout/vList6"/>
    <dgm:cxn modelId="{51A8B1F3-586A-4A4E-B923-C1EB620D0B6C}" type="presParOf" srcId="{F0A4A4D8-E4C2-49E1-97D6-F6B7F9C8BC2D}" destId="{48E40E6E-292B-471C-A4A9-2F1CA8FBB4C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2A7D60-A36C-4FBD-A6C1-A55B1037BC6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553E27-00F7-4732-81AB-A926C90DF4AA}">
      <dgm:prSet phldrT="[Text]"/>
      <dgm:spPr/>
      <dgm:t>
        <a:bodyPr/>
        <a:lstStyle/>
        <a:p>
          <a:r>
            <a:rPr lang="en-US" dirty="0" smtClean="0"/>
            <a:t>Technical Support Engineer</a:t>
          </a:r>
          <a:endParaRPr lang="en-US" dirty="0"/>
        </a:p>
      </dgm:t>
    </dgm:pt>
    <dgm:pt modelId="{BA8FCA04-B262-406B-9CD9-BB3C9E1A99CE}" type="parTrans" cxnId="{3270270A-2145-4974-B27A-05CB4364B6C6}">
      <dgm:prSet/>
      <dgm:spPr/>
      <dgm:t>
        <a:bodyPr/>
        <a:lstStyle/>
        <a:p>
          <a:endParaRPr lang="en-US"/>
        </a:p>
      </dgm:t>
    </dgm:pt>
    <dgm:pt modelId="{B20D85F5-53FD-4012-AAEB-44E3BB17B515}" type="sibTrans" cxnId="{3270270A-2145-4974-B27A-05CB4364B6C6}">
      <dgm:prSet/>
      <dgm:spPr/>
      <dgm:t>
        <a:bodyPr/>
        <a:lstStyle/>
        <a:p>
          <a:endParaRPr lang="en-US"/>
        </a:p>
      </dgm:t>
    </dgm:pt>
    <dgm:pt modelId="{5D30A7A1-5AB6-4823-97E1-E8C97E9AFD76}">
      <dgm:prSet phldrT="[Text]"/>
      <dgm:spPr/>
      <dgm:t>
        <a:bodyPr/>
        <a:lstStyle/>
        <a:p>
          <a:r>
            <a:rPr lang="en-US" dirty="0" smtClean="0"/>
            <a:t>IT systems incident management</a:t>
          </a:r>
          <a:endParaRPr lang="en-US" dirty="0"/>
        </a:p>
      </dgm:t>
    </dgm:pt>
    <dgm:pt modelId="{97428162-45D2-45A2-98E7-B2F03650D06E}" type="parTrans" cxnId="{CBBDF678-C08B-480E-A52A-9CAD4E6A5CDE}">
      <dgm:prSet/>
      <dgm:spPr/>
      <dgm:t>
        <a:bodyPr/>
        <a:lstStyle/>
        <a:p>
          <a:endParaRPr lang="en-US"/>
        </a:p>
      </dgm:t>
    </dgm:pt>
    <dgm:pt modelId="{BAFF9601-3AD1-406A-BCB8-7361646D945F}" type="sibTrans" cxnId="{CBBDF678-C08B-480E-A52A-9CAD4E6A5CDE}">
      <dgm:prSet/>
      <dgm:spPr/>
      <dgm:t>
        <a:bodyPr/>
        <a:lstStyle/>
        <a:p>
          <a:endParaRPr lang="en-US"/>
        </a:p>
      </dgm:t>
    </dgm:pt>
    <dgm:pt modelId="{5D2C4166-CADB-432E-809A-EDFC06F75E19}">
      <dgm:prSet phldrT="[Text]"/>
      <dgm:spPr/>
      <dgm:t>
        <a:bodyPr/>
        <a:lstStyle/>
        <a:p>
          <a:r>
            <a:rPr lang="en-US" dirty="0" smtClean="0"/>
            <a:t>Hotline Operator</a:t>
          </a:r>
        </a:p>
      </dgm:t>
    </dgm:pt>
    <dgm:pt modelId="{BCBBDC46-C262-4FBE-92E1-992E43BEFE2C}" type="parTrans" cxnId="{5F5EECC4-184A-48FF-844B-20EC61AB49D1}">
      <dgm:prSet/>
      <dgm:spPr/>
      <dgm:t>
        <a:bodyPr/>
        <a:lstStyle/>
        <a:p>
          <a:endParaRPr lang="en-US"/>
        </a:p>
      </dgm:t>
    </dgm:pt>
    <dgm:pt modelId="{D73124C8-5E1A-4E94-B755-22388488104F}" type="sibTrans" cxnId="{5F5EECC4-184A-48FF-844B-20EC61AB49D1}">
      <dgm:prSet/>
      <dgm:spPr/>
      <dgm:t>
        <a:bodyPr/>
        <a:lstStyle/>
        <a:p>
          <a:endParaRPr lang="en-US"/>
        </a:p>
      </dgm:t>
    </dgm:pt>
    <dgm:pt modelId="{7D8DF49F-7CEA-4D9B-9880-A1F5E2B17411}">
      <dgm:prSet phldrT="[Text]"/>
      <dgm:spPr/>
      <dgm:t>
        <a:bodyPr/>
        <a:lstStyle/>
        <a:p>
          <a:r>
            <a:rPr lang="en-US" dirty="0" smtClean="0"/>
            <a:t>Hotline operating</a:t>
          </a:r>
          <a:endParaRPr lang="en-US" dirty="0"/>
        </a:p>
      </dgm:t>
    </dgm:pt>
    <dgm:pt modelId="{28524B1F-97A9-4BDE-A49F-3A2840EED67E}" type="parTrans" cxnId="{905953B0-F46E-48B3-AA98-E7B2C2E4C21C}">
      <dgm:prSet/>
      <dgm:spPr/>
      <dgm:t>
        <a:bodyPr/>
        <a:lstStyle/>
        <a:p>
          <a:endParaRPr lang="en-US"/>
        </a:p>
      </dgm:t>
    </dgm:pt>
    <dgm:pt modelId="{C1A07156-7BE6-47EA-B17E-AFDAA72441EB}" type="sibTrans" cxnId="{905953B0-F46E-48B3-AA98-E7B2C2E4C21C}">
      <dgm:prSet/>
      <dgm:spPr/>
      <dgm:t>
        <a:bodyPr/>
        <a:lstStyle/>
        <a:p>
          <a:endParaRPr lang="en-US"/>
        </a:p>
      </dgm:t>
    </dgm:pt>
    <dgm:pt modelId="{BAF55F81-AB17-4D49-82E2-6E773052AF0C}">
      <dgm:prSet phldrT="[Text]"/>
      <dgm:spPr/>
      <dgm:t>
        <a:bodyPr/>
        <a:lstStyle/>
        <a:p>
          <a:r>
            <a:rPr lang="en-US" dirty="0" smtClean="0"/>
            <a:t>Technical troubleshooting</a:t>
          </a:r>
          <a:endParaRPr lang="en-US" dirty="0"/>
        </a:p>
      </dgm:t>
    </dgm:pt>
    <dgm:pt modelId="{FF5507C1-FBBB-44BF-A62D-76CA8376D08D}" type="parTrans" cxnId="{52B3D203-1409-48E8-9885-638DACFE1F6D}">
      <dgm:prSet/>
      <dgm:spPr/>
      <dgm:t>
        <a:bodyPr/>
        <a:lstStyle/>
        <a:p>
          <a:endParaRPr lang="en-US"/>
        </a:p>
      </dgm:t>
    </dgm:pt>
    <dgm:pt modelId="{4F152333-6A91-44DB-BFED-9DF5D9BA607B}" type="sibTrans" cxnId="{52B3D203-1409-48E8-9885-638DACFE1F6D}">
      <dgm:prSet/>
      <dgm:spPr/>
      <dgm:t>
        <a:bodyPr/>
        <a:lstStyle/>
        <a:p>
          <a:endParaRPr lang="en-US"/>
        </a:p>
      </dgm:t>
    </dgm:pt>
    <dgm:pt modelId="{061C3F22-00CA-4FE6-8EB6-1CEDF9853FD5}">
      <dgm:prSet phldrT="[Text]"/>
      <dgm:spPr/>
      <dgm:t>
        <a:bodyPr/>
        <a:lstStyle/>
        <a:p>
          <a:r>
            <a:rPr lang="en-US" dirty="0" smtClean="0"/>
            <a:t>Tester</a:t>
          </a:r>
          <a:endParaRPr lang="en-US" dirty="0"/>
        </a:p>
      </dgm:t>
    </dgm:pt>
    <dgm:pt modelId="{74B531F0-CFA2-4ED8-8334-4C44D7954012}" type="parTrans" cxnId="{5E77AC78-1814-461D-8A3C-84E92C07005F}">
      <dgm:prSet/>
      <dgm:spPr/>
      <dgm:t>
        <a:bodyPr/>
        <a:lstStyle/>
        <a:p>
          <a:endParaRPr lang="en-US"/>
        </a:p>
      </dgm:t>
    </dgm:pt>
    <dgm:pt modelId="{C47CDA9F-C77C-4A92-A07B-7413EAD4B052}" type="sibTrans" cxnId="{5E77AC78-1814-461D-8A3C-84E92C07005F}">
      <dgm:prSet/>
      <dgm:spPr/>
      <dgm:t>
        <a:bodyPr/>
        <a:lstStyle/>
        <a:p>
          <a:endParaRPr lang="en-US"/>
        </a:p>
      </dgm:t>
    </dgm:pt>
    <dgm:pt modelId="{68F38B74-C9A9-49AF-ADF8-83A69D9A1A85}">
      <dgm:prSet phldrT="[Text]"/>
      <dgm:spPr/>
      <dgm:t>
        <a:bodyPr/>
        <a:lstStyle/>
        <a:p>
          <a:r>
            <a:rPr lang="en-US" dirty="0" smtClean="0"/>
            <a:t>Software and hardware systems deployment</a:t>
          </a:r>
          <a:endParaRPr lang="en-US" dirty="0"/>
        </a:p>
      </dgm:t>
    </dgm:pt>
    <dgm:pt modelId="{CE1E6882-A4EA-4F12-BD42-A83CF8BA1271}" type="parTrans" cxnId="{74B8147C-448E-41BE-A8BB-A0051EA06AE2}">
      <dgm:prSet/>
      <dgm:spPr/>
      <dgm:t>
        <a:bodyPr/>
        <a:lstStyle/>
        <a:p>
          <a:endParaRPr lang="en-US"/>
        </a:p>
      </dgm:t>
    </dgm:pt>
    <dgm:pt modelId="{38F1901B-7FD0-4FFC-A4D2-B5F48BB73110}" type="sibTrans" cxnId="{74B8147C-448E-41BE-A8BB-A0051EA06AE2}">
      <dgm:prSet/>
      <dgm:spPr/>
      <dgm:t>
        <a:bodyPr/>
        <a:lstStyle/>
        <a:p>
          <a:endParaRPr lang="en-US"/>
        </a:p>
      </dgm:t>
    </dgm:pt>
    <dgm:pt modelId="{921987F9-0ABD-41CD-B09F-D14ACB476EF1}">
      <dgm:prSet phldrT="[Text]"/>
      <dgm:spPr/>
      <dgm:t>
        <a:bodyPr/>
        <a:lstStyle/>
        <a:p>
          <a:r>
            <a:rPr lang="en-US" dirty="0" smtClean="0"/>
            <a:t>Software testing</a:t>
          </a:r>
          <a:endParaRPr lang="en-US" dirty="0"/>
        </a:p>
      </dgm:t>
    </dgm:pt>
    <dgm:pt modelId="{AE6ABB4F-A8EF-4050-82EC-DB5C916D9A59}" type="parTrans" cxnId="{B801A9BA-96AB-4534-9963-841263ED9E9E}">
      <dgm:prSet/>
      <dgm:spPr/>
      <dgm:t>
        <a:bodyPr/>
        <a:lstStyle/>
        <a:p>
          <a:endParaRPr lang="en-US"/>
        </a:p>
      </dgm:t>
    </dgm:pt>
    <dgm:pt modelId="{994C98DE-9B71-467D-A598-4A102C428B34}" type="sibTrans" cxnId="{B801A9BA-96AB-4534-9963-841263ED9E9E}">
      <dgm:prSet/>
      <dgm:spPr/>
      <dgm:t>
        <a:bodyPr/>
        <a:lstStyle/>
        <a:p>
          <a:endParaRPr lang="en-US"/>
        </a:p>
      </dgm:t>
    </dgm:pt>
    <dgm:pt modelId="{A0EAC185-44F6-47EE-B435-8BDDE6BA75CA}">
      <dgm:prSet phldrT="[Text]"/>
      <dgm:spPr/>
      <dgm:t>
        <a:bodyPr/>
        <a:lstStyle/>
        <a:p>
          <a:r>
            <a:rPr lang="en-US" dirty="0" smtClean="0"/>
            <a:t>User training</a:t>
          </a:r>
          <a:endParaRPr lang="en-US" dirty="0"/>
        </a:p>
      </dgm:t>
    </dgm:pt>
    <dgm:pt modelId="{5C1381C4-D53C-4EE6-98F9-824F877D0D13}" type="parTrans" cxnId="{CC1FFD7D-4D58-4A44-94C5-5DA1430ABCCE}">
      <dgm:prSet/>
      <dgm:spPr/>
      <dgm:t>
        <a:bodyPr/>
        <a:lstStyle/>
        <a:p>
          <a:endParaRPr lang="en-US"/>
        </a:p>
      </dgm:t>
    </dgm:pt>
    <dgm:pt modelId="{4C2BE9CA-8C2C-4978-B438-E4F161F70AD5}" type="sibTrans" cxnId="{CC1FFD7D-4D58-4A44-94C5-5DA1430ABCCE}">
      <dgm:prSet/>
      <dgm:spPr/>
      <dgm:t>
        <a:bodyPr/>
        <a:lstStyle/>
        <a:p>
          <a:endParaRPr lang="en-US"/>
        </a:p>
      </dgm:t>
    </dgm:pt>
    <dgm:pt modelId="{2A30E0B5-1BC8-4811-8971-9F3CD57081C0}">
      <dgm:prSet phldrT="[Text]"/>
      <dgm:spPr/>
      <dgm:t>
        <a:bodyPr/>
        <a:lstStyle/>
        <a:p>
          <a:r>
            <a:rPr lang="en-US" dirty="0" smtClean="0"/>
            <a:t>Trainer</a:t>
          </a:r>
          <a:endParaRPr lang="en-US" dirty="0"/>
        </a:p>
      </dgm:t>
    </dgm:pt>
    <dgm:pt modelId="{7A905940-F6AE-4B19-A503-9CEF74E150AA}" type="parTrans" cxnId="{2F08C0FB-2CF0-467F-9F64-E92A18A389F4}">
      <dgm:prSet/>
      <dgm:spPr/>
      <dgm:t>
        <a:bodyPr/>
        <a:lstStyle/>
        <a:p>
          <a:endParaRPr lang="en-US"/>
        </a:p>
      </dgm:t>
    </dgm:pt>
    <dgm:pt modelId="{107BD86C-4A7D-4E47-AB34-58E660A14046}" type="sibTrans" cxnId="{2F08C0FB-2CF0-467F-9F64-E92A18A389F4}">
      <dgm:prSet/>
      <dgm:spPr/>
      <dgm:t>
        <a:bodyPr/>
        <a:lstStyle/>
        <a:p>
          <a:endParaRPr lang="en-US"/>
        </a:p>
      </dgm:t>
    </dgm:pt>
    <dgm:pt modelId="{C4751244-ED4D-4947-9BAC-41FBA2679460}">
      <dgm:prSet phldrT="[Text]"/>
      <dgm:spPr/>
      <dgm:t>
        <a:bodyPr/>
        <a:lstStyle/>
        <a:p>
          <a:r>
            <a:rPr lang="en-US" dirty="0" smtClean="0"/>
            <a:t>Initial problem identification</a:t>
          </a:r>
          <a:endParaRPr lang="en-US" dirty="0"/>
        </a:p>
      </dgm:t>
    </dgm:pt>
    <dgm:pt modelId="{0395AB90-518D-4ADF-AEBD-5C7A52092405}" type="parTrans" cxnId="{456801AE-B8A0-4565-A80F-1082B54B0EA4}">
      <dgm:prSet/>
      <dgm:spPr/>
      <dgm:t>
        <a:bodyPr/>
        <a:lstStyle/>
        <a:p>
          <a:endParaRPr lang="en-US"/>
        </a:p>
      </dgm:t>
    </dgm:pt>
    <dgm:pt modelId="{2EC7D4A2-7696-407C-9893-BEBCC7A2B32F}" type="sibTrans" cxnId="{456801AE-B8A0-4565-A80F-1082B54B0EA4}">
      <dgm:prSet/>
      <dgm:spPr/>
      <dgm:t>
        <a:bodyPr/>
        <a:lstStyle/>
        <a:p>
          <a:endParaRPr lang="en-US"/>
        </a:p>
      </dgm:t>
    </dgm:pt>
    <dgm:pt modelId="{56DACC83-7190-473A-9048-14C0C7D2DE3E}">
      <dgm:prSet phldrT="[Text]"/>
      <dgm:spPr/>
      <dgm:t>
        <a:bodyPr/>
        <a:lstStyle/>
        <a:p>
          <a:r>
            <a:rPr lang="en-US" dirty="0" smtClean="0"/>
            <a:t>Technical resource allocation</a:t>
          </a:r>
          <a:endParaRPr lang="en-US" dirty="0"/>
        </a:p>
      </dgm:t>
    </dgm:pt>
    <dgm:pt modelId="{7B3A80CB-AD0E-471B-8429-98AAD6F21AF2}" type="parTrans" cxnId="{796FB160-E96B-4CCC-A6E6-F0AC381FD787}">
      <dgm:prSet/>
      <dgm:spPr/>
      <dgm:t>
        <a:bodyPr/>
        <a:lstStyle/>
        <a:p>
          <a:endParaRPr lang="en-US"/>
        </a:p>
      </dgm:t>
    </dgm:pt>
    <dgm:pt modelId="{5B7BF878-B5B2-4DEB-BD1B-D47580523FB3}" type="sibTrans" cxnId="{796FB160-E96B-4CCC-A6E6-F0AC381FD787}">
      <dgm:prSet/>
      <dgm:spPr/>
      <dgm:t>
        <a:bodyPr/>
        <a:lstStyle/>
        <a:p>
          <a:endParaRPr lang="en-US"/>
        </a:p>
      </dgm:t>
    </dgm:pt>
    <dgm:pt modelId="{61BF3337-4427-4FD7-BA83-598A298A795F}">
      <dgm:prSet phldrT="[Text]"/>
      <dgm:spPr/>
      <dgm:t>
        <a:bodyPr/>
        <a:lstStyle/>
        <a:p>
          <a:r>
            <a:rPr lang="en-US" dirty="0" smtClean="0"/>
            <a:t>Testing scenario development</a:t>
          </a:r>
          <a:endParaRPr lang="en-US" dirty="0"/>
        </a:p>
      </dgm:t>
    </dgm:pt>
    <dgm:pt modelId="{0CAEB2CC-0162-43F9-B1FE-D58BF42280F9}" type="parTrans" cxnId="{54207B1F-D33B-4EBC-BD88-D337481EA162}">
      <dgm:prSet/>
      <dgm:spPr/>
      <dgm:t>
        <a:bodyPr/>
        <a:lstStyle/>
        <a:p>
          <a:endParaRPr lang="en-US"/>
        </a:p>
      </dgm:t>
    </dgm:pt>
    <dgm:pt modelId="{3881A517-2EB5-4F5B-86C3-8963F593DEA3}" type="sibTrans" cxnId="{54207B1F-D33B-4EBC-BD88-D337481EA162}">
      <dgm:prSet/>
      <dgm:spPr/>
      <dgm:t>
        <a:bodyPr/>
        <a:lstStyle/>
        <a:p>
          <a:endParaRPr lang="en-US"/>
        </a:p>
      </dgm:t>
    </dgm:pt>
    <dgm:pt modelId="{AA13033B-73C5-4C98-829E-F7A80DE92FF0}">
      <dgm:prSet phldrT="[Text]"/>
      <dgm:spPr/>
      <dgm:t>
        <a:bodyPr/>
        <a:lstStyle/>
        <a:p>
          <a:r>
            <a:rPr lang="en-US" dirty="0" smtClean="0"/>
            <a:t>Documentation</a:t>
          </a:r>
          <a:endParaRPr lang="en-US" dirty="0"/>
        </a:p>
      </dgm:t>
    </dgm:pt>
    <dgm:pt modelId="{19B2A479-8C11-444A-AEF0-CFFD3AED530D}" type="parTrans" cxnId="{48C7FBE3-2AFB-46C6-A33F-25332B01902D}">
      <dgm:prSet/>
      <dgm:spPr/>
      <dgm:t>
        <a:bodyPr/>
        <a:lstStyle/>
        <a:p>
          <a:endParaRPr lang="en-US"/>
        </a:p>
      </dgm:t>
    </dgm:pt>
    <dgm:pt modelId="{CA72CE17-9FE9-449F-A17E-22BAF574994E}" type="sibTrans" cxnId="{48C7FBE3-2AFB-46C6-A33F-25332B01902D}">
      <dgm:prSet/>
      <dgm:spPr/>
      <dgm:t>
        <a:bodyPr/>
        <a:lstStyle/>
        <a:p>
          <a:endParaRPr lang="en-US"/>
        </a:p>
      </dgm:t>
    </dgm:pt>
    <dgm:pt modelId="{97A1523C-35E8-4A18-9644-1E962BA3DA27}">
      <dgm:prSet phldrT="[Text]"/>
      <dgm:spPr/>
      <dgm:t>
        <a:bodyPr/>
        <a:lstStyle/>
        <a:p>
          <a:r>
            <a:rPr lang="en-US" dirty="0" smtClean="0"/>
            <a:t>Training material development</a:t>
          </a:r>
          <a:endParaRPr lang="en-US" dirty="0"/>
        </a:p>
      </dgm:t>
    </dgm:pt>
    <dgm:pt modelId="{705E0F7B-0D83-415D-85CC-3BECAD0E3E41}" type="parTrans" cxnId="{C03FE8E0-F8CB-433D-AE1F-3ABF14E2318C}">
      <dgm:prSet/>
      <dgm:spPr/>
      <dgm:t>
        <a:bodyPr/>
        <a:lstStyle/>
        <a:p>
          <a:endParaRPr lang="en-US"/>
        </a:p>
      </dgm:t>
    </dgm:pt>
    <dgm:pt modelId="{C0E3E5D2-1E07-4005-8CC0-56F9931FF217}" type="sibTrans" cxnId="{C03FE8E0-F8CB-433D-AE1F-3ABF14E2318C}">
      <dgm:prSet/>
      <dgm:spPr/>
      <dgm:t>
        <a:bodyPr/>
        <a:lstStyle/>
        <a:p>
          <a:endParaRPr lang="en-US"/>
        </a:p>
      </dgm:t>
    </dgm:pt>
    <dgm:pt modelId="{4CCD9722-D783-479D-93D9-0525D3AC8F97}" type="pres">
      <dgm:prSet presAssocID="{0A2A7D60-A36C-4FBD-A6C1-A55B1037BC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0A4A4D8-E4C2-49E1-97D6-F6B7F9C8BC2D}" type="pres">
      <dgm:prSet presAssocID="{061C3F22-00CA-4FE6-8EB6-1CEDF9853FD5}" presName="linNode" presStyleCnt="0"/>
      <dgm:spPr/>
    </dgm:pt>
    <dgm:pt modelId="{D6881128-7593-4B9C-B014-B786F291C9AC}" type="pres">
      <dgm:prSet presAssocID="{061C3F22-00CA-4FE6-8EB6-1CEDF9853FD5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E40E6E-292B-471C-A4A9-2F1CA8FBB4C9}" type="pres">
      <dgm:prSet presAssocID="{061C3F22-00CA-4FE6-8EB6-1CEDF9853FD5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B3F092-B4C0-4198-A444-C4BC026B45B9}" type="pres">
      <dgm:prSet presAssocID="{C47CDA9F-C77C-4A92-A07B-7413EAD4B052}" presName="spacing" presStyleCnt="0"/>
      <dgm:spPr/>
    </dgm:pt>
    <dgm:pt modelId="{65E3659C-56ED-4BD6-A75D-89443D941A87}" type="pres">
      <dgm:prSet presAssocID="{2A30E0B5-1BC8-4811-8971-9F3CD57081C0}" presName="linNode" presStyleCnt="0"/>
      <dgm:spPr/>
    </dgm:pt>
    <dgm:pt modelId="{B3A91ED3-4183-4AB9-A578-5C019AC99398}" type="pres">
      <dgm:prSet presAssocID="{2A30E0B5-1BC8-4811-8971-9F3CD57081C0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B5D26-B47F-470D-9A22-87C89D446C12}" type="pres">
      <dgm:prSet presAssocID="{2A30E0B5-1BC8-4811-8971-9F3CD57081C0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7E1954-4256-4427-A2FD-7DB41F037B85}" type="pres">
      <dgm:prSet presAssocID="{107BD86C-4A7D-4E47-AB34-58E660A14046}" presName="spacing" presStyleCnt="0"/>
      <dgm:spPr/>
    </dgm:pt>
    <dgm:pt modelId="{8BAB4E8E-675D-46E5-BFD8-234E552AB086}" type="pres">
      <dgm:prSet presAssocID="{5D2C4166-CADB-432E-809A-EDFC06F75E19}" presName="linNode" presStyleCnt="0"/>
      <dgm:spPr/>
    </dgm:pt>
    <dgm:pt modelId="{3892432B-F37B-417B-8E7A-8D9E1467A519}" type="pres">
      <dgm:prSet presAssocID="{5D2C4166-CADB-432E-809A-EDFC06F75E1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B5FE2-7DCD-4D28-903D-6B0FC30DB569}" type="pres">
      <dgm:prSet presAssocID="{5D2C4166-CADB-432E-809A-EDFC06F75E1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9F96B1-9ADC-4FE5-B8E8-57BFE093E512}" type="pres">
      <dgm:prSet presAssocID="{D73124C8-5E1A-4E94-B755-22388488104F}" presName="spacing" presStyleCnt="0"/>
      <dgm:spPr/>
    </dgm:pt>
    <dgm:pt modelId="{85E9062E-6E85-458E-9C03-E6ED4EFF5E9B}" type="pres">
      <dgm:prSet presAssocID="{69553E27-00F7-4732-81AB-A926C90DF4AA}" presName="linNode" presStyleCnt="0"/>
      <dgm:spPr/>
    </dgm:pt>
    <dgm:pt modelId="{2263D4CA-73B2-4F76-AE79-026AC0682A40}" type="pres">
      <dgm:prSet presAssocID="{69553E27-00F7-4732-81AB-A926C90DF4AA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9EBA0-C785-449D-BD53-2C21AB7656DD}" type="pres">
      <dgm:prSet presAssocID="{69553E27-00F7-4732-81AB-A926C90DF4AA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030A6D-D6B5-47C4-9AE0-6073123DC35D}" type="presOf" srcId="{7D8DF49F-7CEA-4D9B-9880-A1F5E2B17411}" destId="{B24B5FE2-7DCD-4D28-903D-6B0FC30DB569}" srcOrd="0" destOrd="0" presId="urn:microsoft.com/office/officeart/2005/8/layout/vList6"/>
    <dgm:cxn modelId="{2805FAC5-47B6-47D2-BC0A-7DC76B7897C6}" type="presOf" srcId="{C4751244-ED4D-4947-9BAC-41FBA2679460}" destId="{B24B5FE2-7DCD-4D28-903D-6B0FC30DB569}" srcOrd="0" destOrd="1" presId="urn:microsoft.com/office/officeart/2005/8/layout/vList6"/>
    <dgm:cxn modelId="{796FB160-E96B-4CCC-A6E6-F0AC381FD787}" srcId="{5D2C4166-CADB-432E-809A-EDFC06F75E19}" destId="{56DACC83-7190-473A-9048-14C0C7D2DE3E}" srcOrd="2" destOrd="0" parTransId="{7B3A80CB-AD0E-471B-8429-98AAD6F21AF2}" sibTransId="{5B7BF878-B5B2-4DEB-BD1B-D47580523FB3}"/>
    <dgm:cxn modelId="{905953B0-F46E-48B3-AA98-E7B2C2E4C21C}" srcId="{5D2C4166-CADB-432E-809A-EDFC06F75E19}" destId="{7D8DF49F-7CEA-4D9B-9880-A1F5E2B17411}" srcOrd="0" destOrd="0" parTransId="{28524B1F-97A9-4BDE-A49F-3A2840EED67E}" sibTransId="{C1A07156-7BE6-47EA-B17E-AFDAA72441EB}"/>
    <dgm:cxn modelId="{C03FE8E0-F8CB-433D-AE1F-3ABF14E2318C}" srcId="{2A30E0B5-1BC8-4811-8971-9F3CD57081C0}" destId="{97A1523C-35E8-4A18-9644-1E962BA3DA27}" srcOrd="1" destOrd="0" parTransId="{705E0F7B-0D83-415D-85CC-3BECAD0E3E41}" sibTransId="{C0E3E5D2-1E07-4005-8CC0-56F9931FF217}"/>
    <dgm:cxn modelId="{2076D6F6-1486-4C50-BC88-795AB6CA01E3}" type="presOf" srcId="{BAF55F81-AB17-4D49-82E2-6E773052AF0C}" destId="{35B9EBA0-C785-449D-BD53-2C21AB7656DD}" srcOrd="0" destOrd="1" presId="urn:microsoft.com/office/officeart/2005/8/layout/vList6"/>
    <dgm:cxn modelId="{12A48123-D652-4594-8B2C-A73789532F72}" type="presOf" srcId="{69553E27-00F7-4732-81AB-A926C90DF4AA}" destId="{2263D4CA-73B2-4F76-AE79-026AC0682A40}" srcOrd="0" destOrd="0" presId="urn:microsoft.com/office/officeart/2005/8/layout/vList6"/>
    <dgm:cxn modelId="{5F5EECC4-184A-48FF-844B-20EC61AB49D1}" srcId="{0A2A7D60-A36C-4FBD-A6C1-A55B1037BC60}" destId="{5D2C4166-CADB-432E-809A-EDFC06F75E19}" srcOrd="2" destOrd="0" parTransId="{BCBBDC46-C262-4FBE-92E1-992E43BEFE2C}" sibTransId="{D73124C8-5E1A-4E94-B755-22388488104F}"/>
    <dgm:cxn modelId="{A427B1F6-95D5-4242-A8E6-8C83E85273BE}" type="presOf" srcId="{2A30E0B5-1BC8-4811-8971-9F3CD57081C0}" destId="{B3A91ED3-4183-4AB9-A578-5C019AC99398}" srcOrd="0" destOrd="0" presId="urn:microsoft.com/office/officeart/2005/8/layout/vList6"/>
    <dgm:cxn modelId="{B801A9BA-96AB-4534-9963-841263ED9E9E}" srcId="{061C3F22-00CA-4FE6-8EB6-1CEDF9853FD5}" destId="{921987F9-0ABD-41CD-B09F-D14ACB476EF1}" srcOrd="0" destOrd="0" parTransId="{AE6ABB4F-A8EF-4050-82EC-DB5C916D9A59}" sibTransId="{994C98DE-9B71-467D-A598-4A102C428B34}"/>
    <dgm:cxn modelId="{334100D0-7BED-450D-A243-34B324FEE4CA}" type="presOf" srcId="{61BF3337-4427-4FD7-BA83-598A298A795F}" destId="{48E40E6E-292B-471C-A4A9-2F1CA8FBB4C9}" srcOrd="0" destOrd="1" presId="urn:microsoft.com/office/officeart/2005/8/layout/vList6"/>
    <dgm:cxn modelId="{3270270A-2145-4974-B27A-05CB4364B6C6}" srcId="{0A2A7D60-A36C-4FBD-A6C1-A55B1037BC60}" destId="{69553E27-00F7-4732-81AB-A926C90DF4AA}" srcOrd="3" destOrd="0" parTransId="{BA8FCA04-B262-406B-9CD9-BB3C9E1A99CE}" sibTransId="{B20D85F5-53FD-4012-AAEB-44E3BB17B515}"/>
    <dgm:cxn modelId="{74B8147C-448E-41BE-A8BB-A0051EA06AE2}" srcId="{69553E27-00F7-4732-81AB-A926C90DF4AA}" destId="{68F38B74-C9A9-49AF-ADF8-83A69D9A1A85}" srcOrd="2" destOrd="0" parTransId="{CE1E6882-A4EA-4F12-BD42-A83CF8BA1271}" sibTransId="{38F1901B-7FD0-4FFC-A4D2-B5F48BB73110}"/>
    <dgm:cxn modelId="{48C7FBE3-2AFB-46C6-A33F-25332B01902D}" srcId="{061C3F22-00CA-4FE6-8EB6-1CEDF9853FD5}" destId="{AA13033B-73C5-4C98-829E-F7A80DE92FF0}" srcOrd="2" destOrd="0" parTransId="{19B2A479-8C11-444A-AEF0-CFFD3AED530D}" sibTransId="{CA72CE17-9FE9-449F-A17E-22BAF574994E}"/>
    <dgm:cxn modelId="{881F02CB-7F46-40C9-BFED-483070872FB2}" type="presOf" srcId="{AA13033B-73C5-4C98-829E-F7A80DE92FF0}" destId="{48E40E6E-292B-471C-A4A9-2F1CA8FBB4C9}" srcOrd="0" destOrd="2" presId="urn:microsoft.com/office/officeart/2005/8/layout/vList6"/>
    <dgm:cxn modelId="{CBBDF678-C08B-480E-A52A-9CAD4E6A5CDE}" srcId="{69553E27-00F7-4732-81AB-A926C90DF4AA}" destId="{5D30A7A1-5AB6-4823-97E1-E8C97E9AFD76}" srcOrd="0" destOrd="0" parTransId="{97428162-45D2-45A2-98E7-B2F03650D06E}" sibTransId="{BAFF9601-3AD1-406A-BCB8-7361646D945F}"/>
    <dgm:cxn modelId="{FA770368-5C7D-435D-A7D6-C75B168AD4D3}" type="presOf" srcId="{921987F9-0ABD-41CD-B09F-D14ACB476EF1}" destId="{48E40E6E-292B-471C-A4A9-2F1CA8FBB4C9}" srcOrd="0" destOrd="0" presId="urn:microsoft.com/office/officeart/2005/8/layout/vList6"/>
    <dgm:cxn modelId="{2F08C0FB-2CF0-467F-9F64-E92A18A389F4}" srcId="{0A2A7D60-A36C-4FBD-A6C1-A55B1037BC60}" destId="{2A30E0B5-1BC8-4811-8971-9F3CD57081C0}" srcOrd="1" destOrd="0" parTransId="{7A905940-F6AE-4B19-A503-9CEF74E150AA}" sibTransId="{107BD86C-4A7D-4E47-AB34-58E660A14046}"/>
    <dgm:cxn modelId="{E67C96B8-664D-498F-981F-39D4E70B7A67}" type="presOf" srcId="{56DACC83-7190-473A-9048-14C0C7D2DE3E}" destId="{B24B5FE2-7DCD-4D28-903D-6B0FC30DB569}" srcOrd="0" destOrd="2" presId="urn:microsoft.com/office/officeart/2005/8/layout/vList6"/>
    <dgm:cxn modelId="{E27E2D1A-95B5-489B-A000-75409631068A}" type="presOf" srcId="{5D2C4166-CADB-432E-809A-EDFC06F75E19}" destId="{3892432B-F37B-417B-8E7A-8D9E1467A519}" srcOrd="0" destOrd="0" presId="urn:microsoft.com/office/officeart/2005/8/layout/vList6"/>
    <dgm:cxn modelId="{5E77AC78-1814-461D-8A3C-84E92C07005F}" srcId="{0A2A7D60-A36C-4FBD-A6C1-A55B1037BC60}" destId="{061C3F22-00CA-4FE6-8EB6-1CEDF9853FD5}" srcOrd="0" destOrd="0" parTransId="{74B531F0-CFA2-4ED8-8334-4C44D7954012}" sibTransId="{C47CDA9F-C77C-4A92-A07B-7413EAD4B052}"/>
    <dgm:cxn modelId="{2BAA6791-3D63-4E04-B4D8-0D3F60237CF5}" type="presOf" srcId="{A0EAC185-44F6-47EE-B435-8BDDE6BA75CA}" destId="{0C0B5D26-B47F-470D-9A22-87C89D446C12}" srcOrd="0" destOrd="0" presId="urn:microsoft.com/office/officeart/2005/8/layout/vList6"/>
    <dgm:cxn modelId="{52B3D203-1409-48E8-9885-638DACFE1F6D}" srcId="{69553E27-00F7-4732-81AB-A926C90DF4AA}" destId="{BAF55F81-AB17-4D49-82E2-6E773052AF0C}" srcOrd="1" destOrd="0" parTransId="{FF5507C1-FBBB-44BF-A62D-76CA8376D08D}" sibTransId="{4F152333-6A91-44DB-BFED-9DF5D9BA607B}"/>
    <dgm:cxn modelId="{96570836-0137-4B09-B310-4C7250BDD503}" type="presOf" srcId="{0A2A7D60-A36C-4FBD-A6C1-A55B1037BC60}" destId="{4CCD9722-D783-479D-93D9-0525D3AC8F97}" srcOrd="0" destOrd="0" presId="urn:microsoft.com/office/officeart/2005/8/layout/vList6"/>
    <dgm:cxn modelId="{1C5CE636-6BDE-4C49-A3C8-0F7990BB4CCF}" type="presOf" srcId="{5D30A7A1-5AB6-4823-97E1-E8C97E9AFD76}" destId="{35B9EBA0-C785-449D-BD53-2C21AB7656DD}" srcOrd="0" destOrd="0" presId="urn:microsoft.com/office/officeart/2005/8/layout/vList6"/>
    <dgm:cxn modelId="{456801AE-B8A0-4565-A80F-1082B54B0EA4}" srcId="{5D2C4166-CADB-432E-809A-EDFC06F75E19}" destId="{C4751244-ED4D-4947-9BAC-41FBA2679460}" srcOrd="1" destOrd="0" parTransId="{0395AB90-518D-4ADF-AEBD-5C7A52092405}" sibTransId="{2EC7D4A2-7696-407C-9893-BEBCC7A2B32F}"/>
    <dgm:cxn modelId="{54207B1F-D33B-4EBC-BD88-D337481EA162}" srcId="{061C3F22-00CA-4FE6-8EB6-1CEDF9853FD5}" destId="{61BF3337-4427-4FD7-BA83-598A298A795F}" srcOrd="1" destOrd="0" parTransId="{0CAEB2CC-0162-43F9-B1FE-D58BF42280F9}" sibTransId="{3881A517-2EB5-4F5B-86C3-8963F593DEA3}"/>
    <dgm:cxn modelId="{FBADFF0A-0577-49B4-97B3-DA4A4EE9FF4D}" type="presOf" srcId="{68F38B74-C9A9-49AF-ADF8-83A69D9A1A85}" destId="{35B9EBA0-C785-449D-BD53-2C21AB7656DD}" srcOrd="0" destOrd="2" presId="urn:microsoft.com/office/officeart/2005/8/layout/vList6"/>
    <dgm:cxn modelId="{12601711-B6A3-45F1-BDCA-FEC75CC7B277}" type="presOf" srcId="{061C3F22-00CA-4FE6-8EB6-1CEDF9853FD5}" destId="{D6881128-7593-4B9C-B014-B786F291C9AC}" srcOrd="0" destOrd="0" presId="urn:microsoft.com/office/officeart/2005/8/layout/vList6"/>
    <dgm:cxn modelId="{CC1FFD7D-4D58-4A44-94C5-5DA1430ABCCE}" srcId="{2A30E0B5-1BC8-4811-8971-9F3CD57081C0}" destId="{A0EAC185-44F6-47EE-B435-8BDDE6BA75CA}" srcOrd="0" destOrd="0" parTransId="{5C1381C4-D53C-4EE6-98F9-824F877D0D13}" sibTransId="{4C2BE9CA-8C2C-4978-B438-E4F161F70AD5}"/>
    <dgm:cxn modelId="{3250F4D2-2908-4F18-897E-24E8ACB954B7}" type="presOf" srcId="{97A1523C-35E8-4A18-9644-1E962BA3DA27}" destId="{0C0B5D26-B47F-470D-9A22-87C89D446C12}" srcOrd="0" destOrd="1" presId="urn:microsoft.com/office/officeart/2005/8/layout/vList6"/>
    <dgm:cxn modelId="{0493F681-DEB1-45BB-AD11-7A7F65B1405F}" type="presParOf" srcId="{4CCD9722-D783-479D-93D9-0525D3AC8F97}" destId="{F0A4A4D8-E4C2-49E1-97D6-F6B7F9C8BC2D}" srcOrd="0" destOrd="0" presId="urn:microsoft.com/office/officeart/2005/8/layout/vList6"/>
    <dgm:cxn modelId="{4698E3E9-34B2-465B-BBA4-37553479039A}" type="presParOf" srcId="{F0A4A4D8-E4C2-49E1-97D6-F6B7F9C8BC2D}" destId="{D6881128-7593-4B9C-B014-B786F291C9AC}" srcOrd="0" destOrd="0" presId="urn:microsoft.com/office/officeart/2005/8/layout/vList6"/>
    <dgm:cxn modelId="{9298838D-669B-4FE0-AB28-50599F76D9B5}" type="presParOf" srcId="{F0A4A4D8-E4C2-49E1-97D6-F6B7F9C8BC2D}" destId="{48E40E6E-292B-471C-A4A9-2F1CA8FBB4C9}" srcOrd="1" destOrd="0" presId="urn:microsoft.com/office/officeart/2005/8/layout/vList6"/>
    <dgm:cxn modelId="{EB0A9DFA-4BDE-4AE7-928E-8C998B503472}" type="presParOf" srcId="{4CCD9722-D783-479D-93D9-0525D3AC8F97}" destId="{4DB3F092-B4C0-4198-A444-C4BC026B45B9}" srcOrd="1" destOrd="0" presId="urn:microsoft.com/office/officeart/2005/8/layout/vList6"/>
    <dgm:cxn modelId="{DDBA0226-C8A6-49C9-9C1F-9C6D6F331916}" type="presParOf" srcId="{4CCD9722-D783-479D-93D9-0525D3AC8F97}" destId="{65E3659C-56ED-4BD6-A75D-89443D941A87}" srcOrd="2" destOrd="0" presId="urn:microsoft.com/office/officeart/2005/8/layout/vList6"/>
    <dgm:cxn modelId="{FB251884-3872-42E2-9D59-4165B9783356}" type="presParOf" srcId="{65E3659C-56ED-4BD6-A75D-89443D941A87}" destId="{B3A91ED3-4183-4AB9-A578-5C019AC99398}" srcOrd="0" destOrd="0" presId="urn:microsoft.com/office/officeart/2005/8/layout/vList6"/>
    <dgm:cxn modelId="{C4E6451B-91C6-4A2A-A687-3156EF3044BA}" type="presParOf" srcId="{65E3659C-56ED-4BD6-A75D-89443D941A87}" destId="{0C0B5D26-B47F-470D-9A22-87C89D446C12}" srcOrd="1" destOrd="0" presId="urn:microsoft.com/office/officeart/2005/8/layout/vList6"/>
    <dgm:cxn modelId="{649FBEED-F9DD-4D41-9ACC-ECAA55E68F53}" type="presParOf" srcId="{4CCD9722-D783-479D-93D9-0525D3AC8F97}" destId="{B27E1954-4256-4427-A2FD-7DB41F037B85}" srcOrd="3" destOrd="0" presId="urn:microsoft.com/office/officeart/2005/8/layout/vList6"/>
    <dgm:cxn modelId="{99B337D6-95D1-4F1D-AFD4-D9C8F60F2076}" type="presParOf" srcId="{4CCD9722-D783-479D-93D9-0525D3AC8F97}" destId="{8BAB4E8E-675D-46E5-BFD8-234E552AB086}" srcOrd="4" destOrd="0" presId="urn:microsoft.com/office/officeart/2005/8/layout/vList6"/>
    <dgm:cxn modelId="{893BD264-0D4B-4961-B6C6-149551E44735}" type="presParOf" srcId="{8BAB4E8E-675D-46E5-BFD8-234E552AB086}" destId="{3892432B-F37B-417B-8E7A-8D9E1467A519}" srcOrd="0" destOrd="0" presId="urn:microsoft.com/office/officeart/2005/8/layout/vList6"/>
    <dgm:cxn modelId="{DA270329-D7FC-49DD-A620-3F83DD5BC4EC}" type="presParOf" srcId="{8BAB4E8E-675D-46E5-BFD8-234E552AB086}" destId="{B24B5FE2-7DCD-4D28-903D-6B0FC30DB569}" srcOrd="1" destOrd="0" presId="urn:microsoft.com/office/officeart/2005/8/layout/vList6"/>
    <dgm:cxn modelId="{BB77E80F-A086-4648-ADB5-B0419656469F}" type="presParOf" srcId="{4CCD9722-D783-479D-93D9-0525D3AC8F97}" destId="{439F96B1-9ADC-4FE5-B8E8-57BFE093E512}" srcOrd="5" destOrd="0" presId="urn:microsoft.com/office/officeart/2005/8/layout/vList6"/>
    <dgm:cxn modelId="{6E35B41B-AC3F-4BCA-85C0-0B9022730E4F}" type="presParOf" srcId="{4CCD9722-D783-479D-93D9-0525D3AC8F97}" destId="{85E9062E-6E85-458E-9C03-E6ED4EFF5E9B}" srcOrd="6" destOrd="0" presId="urn:microsoft.com/office/officeart/2005/8/layout/vList6"/>
    <dgm:cxn modelId="{3E273BDE-BB3A-4055-89AE-EC22B256B159}" type="presParOf" srcId="{85E9062E-6E85-458E-9C03-E6ED4EFF5E9B}" destId="{2263D4CA-73B2-4F76-AE79-026AC0682A40}" srcOrd="0" destOrd="0" presId="urn:microsoft.com/office/officeart/2005/8/layout/vList6"/>
    <dgm:cxn modelId="{04AB4E33-651C-4064-971B-2D1BFAC98916}" type="presParOf" srcId="{85E9062E-6E85-458E-9C03-E6ED4EFF5E9B}" destId="{35B9EBA0-C785-449D-BD53-2C21AB7656D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2A7D60-A36C-4FBD-A6C1-A55B1037BC60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553E27-00F7-4732-81AB-A926C90DF4AA}">
      <dgm:prSet phldrT="[Text]"/>
      <dgm:spPr/>
      <dgm:t>
        <a:bodyPr/>
        <a:lstStyle/>
        <a:p>
          <a:r>
            <a:rPr lang="en-US" dirty="0" smtClean="0"/>
            <a:t>Web Programmer</a:t>
          </a:r>
          <a:endParaRPr lang="en-US" dirty="0"/>
        </a:p>
      </dgm:t>
    </dgm:pt>
    <dgm:pt modelId="{BA8FCA04-B262-406B-9CD9-BB3C9E1A99CE}" type="parTrans" cxnId="{3270270A-2145-4974-B27A-05CB4364B6C6}">
      <dgm:prSet/>
      <dgm:spPr/>
      <dgm:t>
        <a:bodyPr/>
        <a:lstStyle/>
        <a:p>
          <a:endParaRPr lang="en-US"/>
        </a:p>
      </dgm:t>
    </dgm:pt>
    <dgm:pt modelId="{B20D85F5-53FD-4012-AAEB-44E3BB17B515}" type="sibTrans" cxnId="{3270270A-2145-4974-B27A-05CB4364B6C6}">
      <dgm:prSet/>
      <dgm:spPr/>
      <dgm:t>
        <a:bodyPr/>
        <a:lstStyle/>
        <a:p>
          <a:endParaRPr lang="en-US"/>
        </a:p>
      </dgm:t>
    </dgm:pt>
    <dgm:pt modelId="{5D30A7A1-5AB6-4823-97E1-E8C97E9AFD76}">
      <dgm:prSet phldrT="[Text]"/>
      <dgm:spPr/>
      <dgm:t>
        <a:bodyPr/>
        <a:lstStyle/>
        <a:p>
          <a:r>
            <a:rPr lang="en-US" dirty="0" smtClean="0"/>
            <a:t>Development and management of website information management system</a:t>
          </a:r>
          <a:endParaRPr lang="en-US" dirty="0"/>
        </a:p>
      </dgm:t>
    </dgm:pt>
    <dgm:pt modelId="{97428162-45D2-45A2-98E7-B2F03650D06E}" type="parTrans" cxnId="{CBBDF678-C08B-480E-A52A-9CAD4E6A5CDE}">
      <dgm:prSet/>
      <dgm:spPr/>
      <dgm:t>
        <a:bodyPr/>
        <a:lstStyle/>
        <a:p>
          <a:endParaRPr lang="en-US"/>
        </a:p>
      </dgm:t>
    </dgm:pt>
    <dgm:pt modelId="{BAFF9601-3AD1-406A-BCB8-7361646D945F}" type="sibTrans" cxnId="{CBBDF678-C08B-480E-A52A-9CAD4E6A5CDE}">
      <dgm:prSet/>
      <dgm:spPr/>
      <dgm:t>
        <a:bodyPr/>
        <a:lstStyle/>
        <a:p>
          <a:endParaRPr lang="en-US"/>
        </a:p>
      </dgm:t>
    </dgm:pt>
    <dgm:pt modelId="{5D2C4166-CADB-432E-809A-EDFC06F75E19}">
      <dgm:prSet phldrT="[Text]"/>
      <dgm:spPr/>
      <dgm:t>
        <a:bodyPr/>
        <a:lstStyle/>
        <a:p>
          <a:r>
            <a:rPr lang="en-US" dirty="0" smtClean="0"/>
            <a:t>Designer</a:t>
          </a:r>
        </a:p>
      </dgm:t>
    </dgm:pt>
    <dgm:pt modelId="{BCBBDC46-C262-4FBE-92E1-992E43BEFE2C}" type="parTrans" cxnId="{5F5EECC4-184A-48FF-844B-20EC61AB49D1}">
      <dgm:prSet/>
      <dgm:spPr/>
      <dgm:t>
        <a:bodyPr/>
        <a:lstStyle/>
        <a:p>
          <a:endParaRPr lang="en-US"/>
        </a:p>
      </dgm:t>
    </dgm:pt>
    <dgm:pt modelId="{D73124C8-5E1A-4E94-B755-22388488104F}" type="sibTrans" cxnId="{5F5EECC4-184A-48FF-844B-20EC61AB49D1}">
      <dgm:prSet/>
      <dgm:spPr/>
      <dgm:t>
        <a:bodyPr/>
        <a:lstStyle/>
        <a:p>
          <a:endParaRPr lang="en-US"/>
        </a:p>
      </dgm:t>
    </dgm:pt>
    <dgm:pt modelId="{7D8DF49F-7CEA-4D9B-9880-A1F5E2B17411}">
      <dgm:prSet phldrT="[Text]"/>
      <dgm:spPr/>
      <dgm:t>
        <a:bodyPr/>
        <a:lstStyle/>
        <a:p>
          <a:r>
            <a:rPr lang="en-US" dirty="0" smtClean="0"/>
            <a:t>Websites’ concept development, informational architecture and design;</a:t>
          </a:r>
          <a:endParaRPr lang="en-US" dirty="0"/>
        </a:p>
      </dgm:t>
    </dgm:pt>
    <dgm:pt modelId="{28524B1F-97A9-4BDE-A49F-3A2840EED67E}" type="parTrans" cxnId="{905953B0-F46E-48B3-AA98-E7B2C2E4C21C}">
      <dgm:prSet/>
      <dgm:spPr/>
      <dgm:t>
        <a:bodyPr/>
        <a:lstStyle/>
        <a:p>
          <a:endParaRPr lang="en-US"/>
        </a:p>
      </dgm:t>
    </dgm:pt>
    <dgm:pt modelId="{C1A07156-7BE6-47EA-B17E-AFDAA72441EB}" type="sibTrans" cxnId="{905953B0-F46E-48B3-AA98-E7B2C2E4C21C}">
      <dgm:prSet/>
      <dgm:spPr/>
      <dgm:t>
        <a:bodyPr/>
        <a:lstStyle/>
        <a:p>
          <a:endParaRPr lang="en-US"/>
        </a:p>
      </dgm:t>
    </dgm:pt>
    <dgm:pt modelId="{BAF55F81-AB17-4D49-82E2-6E773052AF0C}">
      <dgm:prSet phldrT="[Text]"/>
      <dgm:spPr/>
      <dgm:t>
        <a:bodyPr/>
        <a:lstStyle/>
        <a:p>
          <a:r>
            <a:rPr lang="en-US" dirty="0" smtClean="0"/>
            <a:t>Development, administration and information management for the corporate portal</a:t>
          </a:r>
          <a:endParaRPr lang="en-US" dirty="0"/>
        </a:p>
      </dgm:t>
    </dgm:pt>
    <dgm:pt modelId="{FF5507C1-FBBB-44BF-A62D-76CA8376D08D}" type="parTrans" cxnId="{52B3D203-1409-48E8-9885-638DACFE1F6D}">
      <dgm:prSet/>
      <dgm:spPr/>
      <dgm:t>
        <a:bodyPr/>
        <a:lstStyle/>
        <a:p>
          <a:endParaRPr lang="en-US"/>
        </a:p>
      </dgm:t>
    </dgm:pt>
    <dgm:pt modelId="{4F152333-6A91-44DB-BFED-9DF5D9BA607B}" type="sibTrans" cxnId="{52B3D203-1409-48E8-9885-638DACFE1F6D}">
      <dgm:prSet/>
      <dgm:spPr/>
      <dgm:t>
        <a:bodyPr/>
        <a:lstStyle/>
        <a:p>
          <a:endParaRPr lang="en-US"/>
        </a:p>
      </dgm:t>
    </dgm:pt>
    <dgm:pt modelId="{C4751244-ED4D-4947-9BAC-41FBA2679460}">
      <dgm:prSet phldrT="[Text]"/>
      <dgm:spPr/>
      <dgm:t>
        <a:bodyPr/>
        <a:lstStyle/>
        <a:p>
          <a:r>
            <a:rPr lang="en-US" dirty="0" smtClean="0"/>
            <a:t>Improvement of design and structure for all websites under the Service management;</a:t>
          </a:r>
          <a:endParaRPr lang="en-US" dirty="0"/>
        </a:p>
      </dgm:t>
    </dgm:pt>
    <dgm:pt modelId="{0395AB90-518D-4ADF-AEBD-5C7A52092405}" type="parTrans" cxnId="{456801AE-B8A0-4565-A80F-1082B54B0EA4}">
      <dgm:prSet/>
      <dgm:spPr/>
      <dgm:t>
        <a:bodyPr/>
        <a:lstStyle/>
        <a:p>
          <a:endParaRPr lang="en-US"/>
        </a:p>
      </dgm:t>
    </dgm:pt>
    <dgm:pt modelId="{2EC7D4A2-7696-407C-9893-BEBCC7A2B32F}" type="sibTrans" cxnId="{456801AE-B8A0-4565-A80F-1082B54B0EA4}">
      <dgm:prSet/>
      <dgm:spPr/>
      <dgm:t>
        <a:bodyPr/>
        <a:lstStyle/>
        <a:p>
          <a:endParaRPr lang="en-US"/>
        </a:p>
      </dgm:t>
    </dgm:pt>
    <dgm:pt modelId="{A52C8B74-7146-45FD-B329-133AA4B3A02C}">
      <dgm:prSet phldrT="[Text]"/>
      <dgm:spPr/>
      <dgm:t>
        <a:bodyPr/>
        <a:lstStyle/>
        <a:p>
          <a:r>
            <a:rPr lang="en-US" dirty="0" smtClean="0"/>
            <a:t>Websites’ support and maintenance</a:t>
          </a:r>
          <a:endParaRPr lang="en-US" dirty="0"/>
        </a:p>
      </dgm:t>
    </dgm:pt>
    <dgm:pt modelId="{B574131A-B542-4D26-9B55-17F75961DDAA}" type="parTrans" cxnId="{252661E3-C026-4D4F-91FA-7040881A034C}">
      <dgm:prSet/>
      <dgm:spPr/>
    </dgm:pt>
    <dgm:pt modelId="{412A76EF-FB81-40B2-B086-42088D6C77BB}" type="sibTrans" cxnId="{252661E3-C026-4D4F-91FA-7040881A034C}">
      <dgm:prSet/>
      <dgm:spPr/>
    </dgm:pt>
    <dgm:pt modelId="{4CCD9722-D783-479D-93D9-0525D3AC8F97}" type="pres">
      <dgm:prSet presAssocID="{0A2A7D60-A36C-4FBD-A6C1-A55B1037BC6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5E9062E-6E85-458E-9C03-E6ED4EFF5E9B}" type="pres">
      <dgm:prSet presAssocID="{69553E27-00F7-4732-81AB-A926C90DF4AA}" presName="linNode" presStyleCnt="0"/>
      <dgm:spPr/>
    </dgm:pt>
    <dgm:pt modelId="{2263D4CA-73B2-4F76-AE79-026AC0682A40}" type="pres">
      <dgm:prSet presAssocID="{69553E27-00F7-4732-81AB-A926C90DF4A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9EBA0-C785-449D-BD53-2C21AB7656DD}" type="pres">
      <dgm:prSet presAssocID="{69553E27-00F7-4732-81AB-A926C90DF4A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22299-4685-49CD-941B-7EF0C19D41F9}" type="pres">
      <dgm:prSet presAssocID="{B20D85F5-53FD-4012-AAEB-44E3BB17B515}" presName="spacing" presStyleCnt="0"/>
      <dgm:spPr/>
    </dgm:pt>
    <dgm:pt modelId="{8BAB4E8E-675D-46E5-BFD8-234E552AB086}" type="pres">
      <dgm:prSet presAssocID="{5D2C4166-CADB-432E-809A-EDFC06F75E19}" presName="linNode" presStyleCnt="0"/>
      <dgm:spPr/>
    </dgm:pt>
    <dgm:pt modelId="{3892432B-F37B-417B-8E7A-8D9E1467A519}" type="pres">
      <dgm:prSet presAssocID="{5D2C4166-CADB-432E-809A-EDFC06F75E19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4B5FE2-7DCD-4D28-903D-6B0FC30DB569}" type="pres">
      <dgm:prSet presAssocID="{5D2C4166-CADB-432E-809A-EDFC06F75E19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BDF678-C08B-480E-A52A-9CAD4E6A5CDE}" srcId="{69553E27-00F7-4732-81AB-A926C90DF4AA}" destId="{5D30A7A1-5AB6-4823-97E1-E8C97E9AFD76}" srcOrd="0" destOrd="0" parTransId="{97428162-45D2-45A2-98E7-B2F03650D06E}" sibTransId="{BAFF9601-3AD1-406A-BCB8-7361646D945F}"/>
    <dgm:cxn modelId="{EF927C50-552F-4B51-AC81-EC4375C8D64D}" type="presOf" srcId="{7D8DF49F-7CEA-4D9B-9880-A1F5E2B17411}" destId="{B24B5FE2-7DCD-4D28-903D-6B0FC30DB569}" srcOrd="0" destOrd="0" presId="urn:microsoft.com/office/officeart/2005/8/layout/vList6"/>
    <dgm:cxn modelId="{9CFCE7C4-10CC-4C33-82C3-2989A21E7D70}" type="presOf" srcId="{0A2A7D60-A36C-4FBD-A6C1-A55B1037BC60}" destId="{4CCD9722-D783-479D-93D9-0525D3AC8F97}" srcOrd="0" destOrd="0" presId="urn:microsoft.com/office/officeart/2005/8/layout/vList6"/>
    <dgm:cxn modelId="{3BD7A82E-400C-4F4D-9FFA-A6F04F3E36F8}" type="presOf" srcId="{BAF55F81-AB17-4D49-82E2-6E773052AF0C}" destId="{35B9EBA0-C785-449D-BD53-2C21AB7656DD}" srcOrd="0" destOrd="1" presId="urn:microsoft.com/office/officeart/2005/8/layout/vList6"/>
    <dgm:cxn modelId="{37D1B920-29B3-4ECD-8FC3-8869FC48DAAB}" type="presOf" srcId="{5D30A7A1-5AB6-4823-97E1-E8C97E9AFD76}" destId="{35B9EBA0-C785-449D-BD53-2C21AB7656DD}" srcOrd="0" destOrd="0" presId="urn:microsoft.com/office/officeart/2005/8/layout/vList6"/>
    <dgm:cxn modelId="{252661E3-C026-4D4F-91FA-7040881A034C}" srcId="{69553E27-00F7-4732-81AB-A926C90DF4AA}" destId="{A52C8B74-7146-45FD-B329-133AA4B3A02C}" srcOrd="2" destOrd="0" parTransId="{B574131A-B542-4D26-9B55-17F75961DDAA}" sibTransId="{412A76EF-FB81-40B2-B086-42088D6C77BB}"/>
    <dgm:cxn modelId="{483E0F4F-EA46-49A3-BB31-D0318007DDA1}" type="presOf" srcId="{C4751244-ED4D-4947-9BAC-41FBA2679460}" destId="{B24B5FE2-7DCD-4D28-903D-6B0FC30DB569}" srcOrd="0" destOrd="1" presId="urn:microsoft.com/office/officeart/2005/8/layout/vList6"/>
    <dgm:cxn modelId="{3270270A-2145-4974-B27A-05CB4364B6C6}" srcId="{0A2A7D60-A36C-4FBD-A6C1-A55B1037BC60}" destId="{69553E27-00F7-4732-81AB-A926C90DF4AA}" srcOrd="0" destOrd="0" parTransId="{BA8FCA04-B262-406B-9CD9-BB3C9E1A99CE}" sibTransId="{B20D85F5-53FD-4012-AAEB-44E3BB17B515}"/>
    <dgm:cxn modelId="{5F5EECC4-184A-48FF-844B-20EC61AB49D1}" srcId="{0A2A7D60-A36C-4FBD-A6C1-A55B1037BC60}" destId="{5D2C4166-CADB-432E-809A-EDFC06F75E19}" srcOrd="1" destOrd="0" parTransId="{BCBBDC46-C262-4FBE-92E1-992E43BEFE2C}" sibTransId="{D73124C8-5E1A-4E94-B755-22388488104F}"/>
    <dgm:cxn modelId="{52B3D203-1409-48E8-9885-638DACFE1F6D}" srcId="{69553E27-00F7-4732-81AB-A926C90DF4AA}" destId="{BAF55F81-AB17-4D49-82E2-6E773052AF0C}" srcOrd="1" destOrd="0" parTransId="{FF5507C1-FBBB-44BF-A62D-76CA8376D08D}" sibTransId="{4F152333-6A91-44DB-BFED-9DF5D9BA607B}"/>
    <dgm:cxn modelId="{905953B0-F46E-48B3-AA98-E7B2C2E4C21C}" srcId="{5D2C4166-CADB-432E-809A-EDFC06F75E19}" destId="{7D8DF49F-7CEA-4D9B-9880-A1F5E2B17411}" srcOrd="0" destOrd="0" parTransId="{28524B1F-97A9-4BDE-A49F-3A2840EED67E}" sibTransId="{C1A07156-7BE6-47EA-B17E-AFDAA72441EB}"/>
    <dgm:cxn modelId="{456801AE-B8A0-4565-A80F-1082B54B0EA4}" srcId="{5D2C4166-CADB-432E-809A-EDFC06F75E19}" destId="{C4751244-ED4D-4947-9BAC-41FBA2679460}" srcOrd="1" destOrd="0" parTransId="{0395AB90-518D-4ADF-AEBD-5C7A52092405}" sibTransId="{2EC7D4A2-7696-407C-9893-BEBCC7A2B32F}"/>
    <dgm:cxn modelId="{67B17961-D05C-4196-8AA3-D80AFCA6F613}" type="presOf" srcId="{A52C8B74-7146-45FD-B329-133AA4B3A02C}" destId="{35B9EBA0-C785-449D-BD53-2C21AB7656DD}" srcOrd="0" destOrd="2" presId="urn:microsoft.com/office/officeart/2005/8/layout/vList6"/>
    <dgm:cxn modelId="{A2AEBA43-A8A1-4FDC-93EE-EB029F58EC72}" type="presOf" srcId="{5D2C4166-CADB-432E-809A-EDFC06F75E19}" destId="{3892432B-F37B-417B-8E7A-8D9E1467A519}" srcOrd="0" destOrd="0" presId="urn:microsoft.com/office/officeart/2005/8/layout/vList6"/>
    <dgm:cxn modelId="{03FFF181-17E7-447A-A661-1C771CF979C2}" type="presOf" srcId="{69553E27-00F7-4732-81AB-A926C90DF4AA}" destId="{2263D4CA-73B2-4F76-AE79-026AC0682A40}" srcOrd="0" destOrd="0" presId="urn:microsoft.com/office/officeart/2005/8/layout/vList6"/>
    <dgm:cxn modelId="{82555C97-8571-405F-AAA3-143ECEDD7BCE}" type="presParOf" srcId="{4CCD9722-D783-479D-93D9-0525D3AC8F97}" destId="{85E9062E-6E85-458E-9C03-E6ED4EFF5E9B}" srcOrd="0" destOrd="0" presId="urn:microsoft.com/office/officeart/2005/8/layout/vList6"/>
    <dgm:cxn modelId="{C14069B3-A5E3-4728-836A-173B0E2DBE22}" type="presParOf" srcId="{85E9062E-6E85-458E-9C03-E6ED4EFF5E9B}" destId="{2263D4CA-73B2-4F76-AE79-026AC0682A40}" srcOrd="0" destOrd="0" presId="urn:microsoft.com/office/officeart/2005/8/layout/vList6"/>
    <dgm:cxn modelId="{B1706D5F-8AD2-444E-A393-6F90A082CE73}" type="presParOf" srcId="{85E9062E-6E85-458E-9C03-E6ED4EFF5E9B}" destId="{35B9EBA0-C785-449D-BD53-2C21AB7656DD}" srcOrd="1" destOrd="0" presId="urn:microsoft.com/office/officeart/2005/8/layout/vList6"/>
    <dgm:cxn modelId="{77569E17-5ADB-4E6B-90D9-2DED4A31225E}" type="presParOf" srcId="{4CCD9722-D783-479D-93D9-0525D3AC8F97}" destId="{5BF22299-4685-49CD-941B-7EF0C19D41F9}" srcOrd="1" destOrd="0" presId="urn:microsoft.com/office/officeart/2005/8/layout/vList6"/>
    <dgm:cxn modelId="{52CDF07A-86E7-4C7D-842E-9ED1CD168C07}" type="presParOf" srcId="{4CCD9722-D783-479D-93D9-0525D3AC8F97}" destId="{8BAB4E8E-675D-46E5-BFD8-234E552AB086}" srcOrd="2" destOrd="0" presId="urn:microsoft.com/office/officeart/2005/8/layout/vList6"/>
    <dgm:cxn modelId="{AB86A95D-7BEC-4143-B9F5-E5718BF1AC73}" type="presParOf" srcId="{8BAB4E8E-675D-46E5-BFD8-234E552AB086}" destId="{3892432B-F37B-417B-8E7A-8D9E1467A519}" srcOrd="0" destOrd="0" presId="urn:microsoft.com/office/officeart/2005/8/layout/vList6"/>
    <dgm:cxn modelId="{CC3FA1F2-6B11-420C-AD60-01108D7B0D75}" type="presParOf" srcId="{8BAB4E8E-675D-46E5-BFD8-234E552AB086}" destId="{B24B5FE2-7DCD-4D28-903D-6B0FC30DB5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Analyst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3EC013B2-EA05-4E9C-B93D-473B60A699B9}" type="presOf" srcId="{CB9030FD-EAA4-4781-BF0B-F17E315A8FA0}" destId="{D376D120-6FDB-45B2-AE9C-7DCDBCE55E15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4C842530-8978-4D46-BA12-E96C289CFB19}" type="presOf" srcId="{4EF68BA5-38D2-4C01-BF80-DE43DB7C1C0B}" destId="{F05CB839-97D1-40BB-AB34-7430804DC023}" srcOrd="0" destOrd="0" presId="urn:microsoft.com/office/officeart/2008/layout/PictureStrips"/>
    <dgm:cxn modelId="{B72DDC03-5EFF-430F-9036-F58FD89CDB7E}" type="presParOf" srcId="{F05CB839-97D1-40BB-AB34-7430804DC023}" destId="{516D552A-B6F3-461F-8CD8-606F5D33751A}" srcOrd="0" destOrd="0" presId="urn:microsoft.com/office/officeart/2008/layout/PictureStrips"/>
    <dgm:cxn modelId="{FAA97159-743E-4F3F-A20B-61129AA89756}" type="presParOf" srcId="{516D552A-B6F3-461F-8CD8-606F5D33751A}" destId="{D376D120-6FDB-45B2-AE9C-7DCDBCE55E15}" srcOrd="0" destOrd="0" presId="urn:microsoft.com/office/officeart/2008/layout/PictureStrips"/>
    <dgm:cxn modelId="{647DC3CD-72FF-4E7D-93D2-E8292357648D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F68BA5-38D2-4C01-BF80-DE43DB7C1C0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</dgm:pt>
    <dgm:pt modelId="{CB9030FD-EAA4-4781-BF0B-F17E315A8FA0}">
      <dgm:prSet phldrT="[Text]" custT="1"/>
      <dgm:spPr>
        <a:ln>
          <a:noFill/>
        </a:ln>
      </dgm:spPr>
      <dgm:t>
        <a:bodyPr/>
        <a:lstStyle/>
        <a:p>
          <a:r>
            <a:rPr lang="en-US" sz="1200" dirty="0" smtClean="0">
              <a:latin typeface="Arial" panose="020B0604020202020204" pitchFamily="34" charset="0"/>
              <a:cs typeface="Arial" panose="020B0604020202020204" pitchFamily="34" charset="0"/>
            </a:rPr>
            <a:t>Project Manager</a:t>
          </a:r>
          <a:endParaRPr 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728F08-F80D-4932-A500-6EF31E4BF1EC}" type="parTrans" cxnId="{BBA37731-9172-497C-BD71-362070974F89}">
      <dgm:prSet/>
      <dgm:spPr/>
      <dgm:t>
        <a:bodyPr/>
        <a:lstStyle/>
        <a:p>
          <a:endParaRPr lang="en-US"/>
        </a:p>
      </dgm:t>
    </dgm:pt>
    <dgm:pt modelId="{E489A9EA-8A33-4E1A-AADE-5EB8D758BF1E}" type="sibTrans" cxnId="{BBA37731-9172-497C-BD71-362070974F89}">
      <dgm:prSet/>
      <dgm:spPr/>
      <dgm:t>
        <a:bodyPr/>
        <a:lstStyle/>
        <a:p>
          <a:endParaRPr lang="en-US"/>
        </a:p>
      </dgm:t>
    </dgm:pt>
    <dgm:pt modelId="{F05CB839-97D1-40BB-AB34-7430804DC023}" type="pres">
      <dgm:prSet presAssocID="{4EF68BA5-38D2-4C01-BF80-DE43DB7C1C0B}" presName="Name0" presStyleCnt="0">
        <dgm:presLayoutVars>
          <dgm:dir/>
          <dgm:resizeHandles val="exact"/>
        </dgm:presLayoutVars>
      </dgm:prSet>
      <dgm:spPr/>
    </dgm:pt>
    <dgm:pt modelId="{516D552A-B6F3-461F-8CD8-606F5D33751A}" type="pres">
      <dgm:prSet presAssocID="{CB9030FD-EAA4-4781-BF0B-F17E315A8FA0}" presName="composite" presStyleCnt="0"/>
      <dgm:spPr/>
    </dgm:pt>
    <dgm:pt modelId="{D376D120-6FDB-45B2-AE9C-7DCDBCE55E15}" type="pres">
      <dgm:prSet presAssocID="{CB9030FD-EAA4-4781-BF0B-F17E315A8FA0}" presName="rect1" presStyleLbl="tr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A2FFCE-8FAB-4277-A3B3-707E49F88DEC}" type="pres">
      <dgm:prSet presAssocID="{CB9030FD-EAA4-4781-BF0B-F17E315A8FA0}" presName="rect2" presStyleLbl="fgImgPlac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9CA513E5-5BFB-4802-8714-E37F8D562184}" type="presOf" srcId="{4EF68BA5-38D2-4C01-BF80-DE43DB7C1C0B}" destId="{F05CB839-97D1-40BB-AB34-7430804DC023}" srcOrd="0" destOrd="0" presId="urn:microsoft.com/office/officeart/2008/layout/PictureStrips"/>
    <dgm:cxn modelId="{BBA37731-9172-497C-BD71-362070974F89}" srcId="{4EF68BA5-38D2-4C01-BF80-DE43DB7C1C0B}" destId="{CB9030FD-EAA4-4781-BF0B-F17E315A8FA0}" srcOrd="0" destOrd="0" parTransId="{3C728F08-F80D-4932-A500-6EF31E4BF1EC}" sibTransId="{E489A9EA-8A33-4E1A-AADE-5EB8D758BF1E}"/>
    <dgm:cxn modelId="{C715439B-9E60-4B22-A6FE-20927EA62E94}" type="presOf" srcId="{CB9030FD-EAA4-4781-BF0B-F17E315A8FA0}" destId="{D376D120-6FDB-45B2-AE9C-7DCDBCE55E15}" srcOrd="0" destOrd="0" presId="urn:microsoft.com/office/officeart/2008/layout/PictureStrips"/>
    <dgm:cxn modelId="{E2A4C12C-B13D-4143-8B3E-32CDB6F4D467}" type="presParOf" srcId="{F05CB839-97D1-40BB-AB34-7430804DC023}" destId="{516D552A-B6F3-461F-8CD8-606F5D33751A}" srcOrd="0" destOrd="0" presId="urn:microsoft.com/office/officeart/2008/layout/PictureStrips"/>
    <dgm:cxn modelId="{05E94817-350A-4409-B100-6894B98EEF01}" type="presParOf" srcId="{516D552A-B6F3-461F-8CD8-606F5D33751A}" destId="{D376D120-6FDB-45B2-AE9C-7DCDBCE55E15}" srcOrd="0" destOrd="0" presId="urn:microsoft.com/office/officeart/2008/layout/PictureStrips"/>
    <dgm:cxn modelId="{98832B4C-499A-46FF-BD25-621D4F0BBD71}" type="presParOf" srcId="{516D552A-B6F3-461F-8CD8-606F5D33751A}" destId="{0EA2FFCE-8FAB-4277-A3B3-707E49F88DE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45" y="2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25C7A0-C599-4189-B850-38132AB3D2AF}" type="datetimeFigureOut">
              <a:rPr lang="en-US"/>
              <a:pPr>
                <a:defRPr/>
              </a:pPr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64" y="4690598"/>
            <a:ext cx="5437550" cy="4442432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9560"/>
            <a:ext cx="2945955" cy="493059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45" y="9379560"/>
            <a:ext cx="2945955" cy="493059"/>
          </a:xfrm>
          <a:prstGeom prst="rect">
            <a:avLst/>
          </a:prstGeom>
        </p:spPr>
        <p:txBody>
          <a:bodyPr vert="horz" wrap="square" lIns="92437" tIns="46219" rIns="92437" bIns="462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7E8F975-CA93-4CAC-8B2D-F6D625F79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8F975-CA93-4CAC-8B2D-F6D625F794B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415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Forest management system to add.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10483" indent="-273263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09305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30271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967492" indent="-218610">
              <a:spcBef>
                <a:spcPct val="30000"/>
              </a:spcBef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40471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841932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27915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716373" indent="-218610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7D8163-92F2-4329-A74F-9184DA4197B3}" type="slidenum">
              <a:rPr lang="en-US" sz="1200"/>
              <a:pPr>
                <a:spcBef>
                  <a:spcPct val="0"/>
                </a:spcBef>
              </a:pPr>
              <a:t>13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729614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2667000"/>
            <a:ext cx="7162800" cy="93345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810000"/>
            <a:ext cx="6400800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1905000" y="42672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1"/>
          </p:nvPr>
        </p:nvSpPr>
        <p:spPr>
          <a:xfrm>
            <a:off x="1905000" y="4495800"/>
            <a:ext cx="6781800" cy="457200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3162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23C96-AE04-48C6-BC2B-176B54AB8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61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8AF43-D5D2-4CA0-8DBA-D27295DFD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717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08038"/>
            <a:ext cx="6705600" cy="639762"/>
          </a:xfrm>
        </p:spPr>
        <p:txBody>
          <a:bodyPr>
            <a:noAutofit/>
          </a:bodyPr>
          <a:lstStyle>
            <a:lvl1pPr algn="l">
              <a:defRPr sz="3600">
                <a:solidFill>
                  <a:srgbClr val="F60000"/>
                </a:solidFill>
                <a:latin typeface="BPG Glaho Arial" pitchFamily="34" charset="0"/>
                <a:cs typeface="BPG Glaho 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28800"/>
            <a:ext cx="7315200" cy="3810000"/>
          </a:xfrm>
        </p:spPr>
        <p:txBody>
          <a:bodyPr/>
          <a:lstStyle>
            <a:lvl1pPr>
              <a:defRPr>
                <a:latin typeface="BPG Glaho Arial" pitchFamily="34" charset="0"/>
                <a:cs typeface="BPG Glaho Arial" pitchFamily="34" charset="0"/>
              </a:defRPr>
            </a:lvl1pPr>
            <a:lvl2pPr>
              <a:defRPr>
                <a:latin typeface="BPG Glaho Arial" pitchFamily="34" charset="0"/>
                <a:cs typeface="BPG Glaho Arial" pitchFamily="34" charset="0"/>
              </a:defRPr>
            </a:lvl2pPr>
            <a:lvl3pPr>
              <a:defRPr>
                <a:latin typeface="BPG Glaho Arial" pitchFamily="34" charset="0"/>
                <a:cs typeface="BPG Glaho Arial" pitchFamily="34" charset="0"/>
              </a:defRPr>
            </a:lvl3pPr>
            <a:lvl4pPr>
              <a:defRPr>
                <a:latin typeface="BPG Glaho Arial" pitchFamily="34" charset="0"/>
                <a:cs typeface="BPG Glaho Arial" pitchFamily="34" charset="0"/>
              </a:defRPr>
            </a:lvl4pPr>
            <a:lvl5pPr>
              <a:defRPr>
                <a:latin typeface="BPG Glaho Arial" pitchFamily="34" charset="0"/>
                <a:cs typeface="BPG Glaho 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9CE8F6-9B7B-482F-ADCE-D12011166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950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 sz="10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1BE8AAB-F472-4092-B654-F147BB795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717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373E3-80BD-409F-B8A6-0EEC1CA042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36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DF423-744E-41E2-8F36-90A26F251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94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2558D-7DB3-4A8C-B59E-FBD85309DE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94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258B2-666A-4CFD-B23C-1DEEDDD28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742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3E66-EA40-407E-A5E6-8DE8278D73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007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E7DC5-4094-4624-93BB-48931E6C3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77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BPG Glaho" pitchFamily="34" charset="0"/>
              </a:defRPr>
            </a:lvl1pPr>
          </a:lstStyle>
          <a:p>
            <a:pPr>
              <a:defRPr/>
            </a:pPr>
            <a:fld id="{C97D4CBC-B2C5-4E0C-BDC9-459C7575A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PG Algeti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PG Algeti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PG Algeti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PG Alget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PG Alget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PG Alget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PG Alget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PG Algeti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diagramColors" Target="../diagrams/colors12.xml"/><Relationship Id="rId21" Type="http://schemas.openxmlformats.org/officeDocument/2006/relationships/diagramColors" Target="../diagrams/colors11.xml"/><Relationship Id="rId34" Type="http://schemas.openxmlformats.org/officeDocument/2006/relationships/diagramLayout" Target="../diagrams/layout14.xml"/><Relationship Id="rId42" Type="http://schemas.microsoft.com/office/2007/relationships/diagramDrawing" Target="../diagrams/drawing15.xml"/><Relationship Id="rId47" Type="http://schemas.microsoft.com/office/2007/relationships/diagramDrawing" Target="../diagrams/drawing16.xml"/><Relationship Id="rId50" Type="http://schemas.openxmlformats.org/officeDocument/2006/relationships/diagramQuickStyle" Target="../diagrams/quickStyle17.xml"/><Relationship Id="rId55" Type="http://schemas.openxmlformats.org/officeDocument/2006/relationships/diagramQuickStyle" Target="../diagrams/quickStyle18.xml"/><Relationship Id="rId63" Type="http://schemas.openxmlformats.org/officeDocument/2006/relationships/diagramData" Target="../diagrams/data20.xml"/><Relationship Id="rId68" Type="http://schemas.openxmlformats.org/officeDocument/2006/relationships/diagramData" Target="../diagrams/data21.xml"/><Relationship Id="rId76" Type="http://schemas.openxmlformats.org/officeDocument/2006/relationships/diagramColors" Target="../diagrams/colors22.xml"/><Relationship Id="rId84" Type="http://schemas.openxmlformats.org/officeDocument/2006/relationships/diagramLayout" Target="../diagrams/layout24.xml"/><Relationship Id="rId89" Type="http://schemas.openxmlformats.org/officeDocument/2006/relationships/diagramLayout" Target="../diagrams/layout25.xml"/><Relationship Id="rId97" Type="http://schemas.microsoft.com/office/2007/relationships/diagramDrawing" Target="../diagrams/drawing26.xml"/><Relationship Id="rId7" Type="http://schemas.microsoft.com/office/2007/relationships/diagramDrawing" Target="../diagrams/drawing8.xml"/><Relationship Id="rId71" Type="http://schemas.openxmlformats.org/officeDocument/2006/relationships/diagramColors" Target="../diagrams/colors21.xml"/><Relationship Id="rId92" Type="http://schemas.microsoft.com/office/2007/relationships/diagramDrawing" Target="../diagrams/drawing2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10.xml"/><Relationship Id="rId29" Type="http://schemas.openxmlformats.org/officeDocument/2006/relationships/diagramLayout" Target="../diagrams/layout13.xml"/><Relationship Id="rId11" Type="http://schemas.openxmlformats.org/officeDocument/2006/relationships/diagramColors" Target="../diagrams/colors9.xml"/><Relationship Id="rId24" Type="http://schemas.openxmlformats.org/officeDocument/2006/relationships/diagramLayout" Target="../diagrams/layout12.xml"/><Relationship Id="rId32" Type="http://schemas.microsoft.com/office/2007/relationships/diagramDrawing" Target="../diagrams/drawing13.xml"/><Relationship Id="rId37" Type="http://schemas.microsoft.com/office/2007/relationships/diagramDrawing" Target="../diagrams/drawing14.xml"/><Relationship Id="rId40" Type="http://schemas.openxmlformats.org/officeDocument/2006/relationships/diagramQuickStyle" Target="../diagrams/quickStyle15.xml"/><Relationship Id="rId45" Type="http://schemas.openxmlformats.org/officeDocument/2006/relationships/diagramQuickStyle" Target="../diagrams/quickStyle16.xml"/><Relationship Id="rId53" Type="http://schemas.openxmlformats.org/officeDocument/2006/relationships/diagramData" Target="../diagrams/data18.xml"/><Relationship Id="rId58" Type="http://schemas.openxmlformats.org/officeDocument/2006/relationships/diagramData" Target="../diagrams/data19.xml"/><Relationship Id="rId66" Type="http://schemas.openxmlformats.org/officeDocument/2006/relationships/diagramColors" Target="../diagrams/colors20.xml"/><Relationship Id="rId74" Type="http://schemas.openxmlformats.org/officeDocument/2006/relationships/diagramLayout" Target="../diagrams/layout22.xml"/><Relationship Id="rId79" Type="http://schemas.openxmlformats.org/officeDocument/2006/relationships/diagramLayout" Target="../diagrams/layout23.xml"/><Relationship Id="rId87" Type="http://schemas.microsoft.com/office/2007/relationships/diagramDrawing" Target="../diagrams/drawing24.xml"/><Relationship Id="rId102" Type="http://schemas.microsoft.com/office/2007/relationships/diagramDrawing" Target="../diagrams/drawing27.xml"/><Relationship Id="rId5" Type="http://schemas.openxmlformats.org/officeDocument/2006/relationships/diagramQuickStyle" Target="../diagrams/quickStyle8.xml"/><Relationship Id="rId61" Type="http://schemas.openxmlformats.org/officeDocument/2006/relationships/diagramColors" Target="../diagrams/colors19.xml"/><Relationship Id="rId82" Type="http://schemas.microsoft.com/office/2007/relationships/diagramDrawing" Target="../diagrams/drawing23.xml"/><Relationship Id="rId90" Type="http://schemas.openxmlformats.org/officeDocument/2006/relationships/diagramQuickStyle" Target="../diagrams/quickStyle25.xml"/><Relationship Id="rId95" Type="http://schemas.openxmlformats.org/officeDocument/2006/relationships/diagramQuickStyle" Target="../diagrams/quickStyle26.xml"/><Relationship Id="rId19" Type="http://schemas.openxmlformats.org/officeDocument/2006/relationships/diagramLayout" Target="../diagrams/layout11.xml"/><Relationship Id="rId14" Type="http://schemas.openxmlformats.org/officeDocument/2006/relationships/diagramLayout" Target="../diagrams/layout10.xml"/><Relationship Id="rId22" Type="http://schemas.microsoft.com/office/2007/relationships/diagramDrawing" Target="../diagrams/drawing11.xml"/><Relationship Id="rId27" Type="http://schemas.microsoft.com/office/2007/relationships/diagramDrawing" Target="../diagrams/drawing12.xml"/><Relationship Id="rId30" Type="http://schemas.openxmlformats.org/officeDocument/2006/relationships/diagramQuickStyle" Target="../diagrams/quickStyle13.xml"/><Relationship Id="rId35" Type="http://schemas.openxmlformats.org/officeDocument/2006/relationships/diagramQuickStyle" Target="../diagrams/quickStyle14.xml"/><Relationship Id="rId43" Type="http://schemas.openxmlformats.org/officeDocument/2006/relationships/diagramData" Target="../diagrams/data16.xml"/><Relationship Id="rId48" Type="http://schemas.openxmlformats.org/officeDocument/2006/relationships/diagramData" Target="../diagrams/data17.xml"/><Relationship Id="rId56" Type="http://schemas.openxmlformats.org/officeDocument/2006/relationships/diagramColors" Target="../diagrams/colors18.xml"/><Relationship Id="rId64" Type="http://schemas.openxmlformats.org/officeDocument/2006/relationships/diagramLayout" Target="../diagrams/layout20.xml"/><Relationship Id="rId69" Type="http://schemas.openxmlformats.org/officeDocument/2006/relationships/diagramLayout" Target="../diagrams/layout21.xml"/><Relationship Id="rId77" Type="http://schemas.microsoft.com/office/2007/relationships/diagramDrawing" Target="../diagrams/drawing22.xml"/><Relationship Id="rId100" Type="http://schemas.openxmlformats.org/officeDocument/2006/relationships/diagramQuickStyle" Target="../diagrams/quickStyle27.xml"/><Relationship Id="rId8" Type="http://schemas.openxmlformats.org/officeDocument/2006/relationships/diagramData" Target="../diagrams/data9.xml"/><Relationship Id="rId51" Type="http://schemas.openxmlformats.org/officeDocument/2006/relationships/diagramColors" Target="../diagrams/colors17.xml"/><Relationship Id="rId72" Type="http://schemas.microsoft.com/office/2007/relationships/diagramDrawing" Target="../diagrams/drawing21.xml"/><Relationship Id="rId80" Type="http://schemas.openxmlformats.org/officeDocument/2006/relationships/diagramQuickStyle" Target="../diagrams/quickStyle23.xml"/><Relationship Id="rId85" Type="http://schemas.openxmlformats.org/officeDocument/2006/relationships/diagramQuickStyle" Target="../diagrams/quickStyle24.xml"/><Relationship Id="rId93" Type="http://schemas.openxmlformats.org/officeDocument/2006/relationships/diagramData" Target="../diagrams/data26.xml"/><Relationship Id="rId98" Type="http://schemas.openxmlformats.org/officeDocument/2006/relationships/diagramData" Target="../diagrams/data27.xml"/><Relationship Id="rId3" Type="http://schemas.openxmlformats.org/officeDocument/2006/relationships/diagramData" Target="../diagrams/data8.xml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5" Type="http://schemas.openxmlformats.org/officeDocument/2006/relationships/diagramQuickStyle" Target="../diagrams/quickStyle12.xml"/><Relationship Id="rId33" Type="http://schemas.openxmlformats.org/officeDocument/2006/relationships/diagramData" Target="../diagrams/data14.xml"/><Relationship Id="rId38" Type="http://schemas.openxmlformats.org/officeDocument/2006/relationships/diagramData" Target="../diagrams/data15.xml"/><Relationship Id="rId46" Type="http://schemas.openxmlformats.org/officeDocument/2006/relationships/diagramColors" Target="../diagrams/colors16.xml"/><Relationship Id="rId59" Type="http://schemas.openxmlformats.org/officeDocument/2006/relationships/diagramLayout" Target="../diagrams/layout19.xml"/><Relationship Id="rId67" Type="http://schemas.microsoft.com/office/2007/relationships/diagramDrawing" Target="../diagrams/drawing20.xml"/><Relationship Id="rId20" Type="http://schemas.openxmlformats.org/officeDocument/2006/relationships/diagramQuickStyle" Target="../diagrams/quickStyle11.xml"/><Relationship Id="rId41" Type="http://schemas.openxmlformats.org/officeDocument/2006/relationships/diagramColors" Target="../diagrams/colors15.xml"/><Relationship Id="rId54" Type="http://schemas.openxmlformats.org/officeDocument/2006/relationships/diagramLayout" Target="../diagrams/layout18.xml"/><Relationship Id="rId62" Type="http://schemas.microsoft.com/office/2007/relationships/diagramDrawing" Target="../diagrams/drawing19.xml"/><Relationship Id="rId70" Type="http://schemas.openxmlformats.org/officeDocument/2006/relationships/diagramQuickStyle" Target="../diagrams/quickStyle21.xml"/><Relationship Id="rId75" Type="http://schemas.openxmlformats.org/officeDocument/2006/relationships/diagramQuickStyle" Target="../diagrams/quickStyle22.xml"/><Relationship Id="rId83" Type="http://schemas.openxmlformats.org/officeDocument/2006/relationships/diagramData" Target="../diagrams/data24.xml"/><Relationship Id="rId88" Type="http://schemas.openxmlformats.org/officeDocument/2006/relationships/diagramData" Target="../diagrams/data25.xml"/><Relationship Id="rId91" Type="http://schemas.openxmlformats.org/officeDocument/2006/relationships/diagramColors" Target="../diagrams/colors25.xml"/><Relationship Id="rId96" Type="http://schemas.openxmlformats.org/officeDocument/2006/relationships/diagramColors" Target="../diagrams/colors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5" Type="http://schemas.openxmlformats.org/officeDocument/2006/relationships/diagramQuickStyle" Target="../diagrams/quickStyle10.xml"/><Relationship Id="rId23" Type="http://schemas.openxmlformats.org/officeDocument/2006/relationships/diagramData" Target="../diagrams/data12.xml"/><Relationship Id="rId28" Type="http://schemas.openxmlformats.org/officeDocument/2006/relationships/diagramData" Target="../diagrams/data13.xml"/><Relationship Id="rId36" Type="http://schemas.openxmlformats.org/officeDocument/2006/relationships/diagramColors" Target="../diagrams/colors14.xml"/><Relationship Id="rId49" Type="http://schemas.openxmlformats.org/officeDocument/2006/relationships/diagramLayout" Target="../diagrams/layout17.xml"/><Relationship Id="rId57" Type="http://schemas.microsoft.com/office/2007/relationships/diagramDrawing" Target="../diagrams/drawing18.xml"/><Relationship Id="rId10" Type="http://schemas.openxmlformats.org/officeDocument/2006/relationships/diagramQuickStyle" Target="../diagrams/quickStyle9.xml"/><Relationship Id="rId31" Type="http://schemas.openxmlformats.org/officeDocument/2006/relationships/diagramColors" Target="../diagrams/colors13.xml"/><Relationship Id="rId44" Type="http://schemas.openxmlformats.org/officeDocument/2006/relationships/diagramLayout" Target="../diagrams/layout16.xml"/><Relationship Id="rId52" Type="http://schemas.microsoft.com/office/2007/relationships/diagramDrawing" Target="../diagrams/drawing17.xml"/><Relationship Id="rId60" Type="http://schemas.openxmlformats.org/officeDocument/2006/relationships/diagramQuickStyle" Target="../diagrams/quickStyle19.xml"/><Relationship Id="rId65" Type="http://schemas.openxmlformats.org/officeDocument/2006/relationships/diagramQuickStyle" Target="../diagrams/quickStyle20.xml"/><Relationship Id="rId73" Type="http://schemas.openxmlformats.org/officeDocument/2006/relationships/diagramData" Target="../diagrams/data22.xml"/><Relationship Id="rId78" Type="http://schemas.openxmlformats.org/officeDocument/2006/relationships/diagramData" Target="../diagrams/data23.xml"/><Relationship Id="rId81" Type="http://schemas.openxmlformats.org/officeDocument/2006/relationships/diagramColors" Target="../diagrams/colors23.xml"/><Relationship Id="rId86" Type="http://schemas.openxmlformats.org/officeDocument/2006/relationships/diagramColors" Target="../diagrams/colors24.xml"/><Relationship Id="rId94" Type="http://schemas.openxmlformats.org/officeDocument/2006/relationships/diagramLayout" Target="../diagrams/layout26.xml"/><Relationship Id="rId99" Type="http://schemas.openxmlformats.org/officeDocument/2006/relationships/diagramLayout" Target="../diagrams/layout27.xml"/><Relationship Id="rId101" Type="http://schemas.openxmlformats.org/officeDocument/2006/relationships/diagramColors" Target="../diagrams/colors27.xml"/><Relationship Id="rId4" Type="http://schemas.openxmlformats.org/officeDocument/2006/relationships/diagramLayout" Target="../diagrams/layout8.xml"/><Relationship Id="rId9" Type="http://schemas.openxmlformats.org/officeDocument/2006/relationships/diagramLayout" Target="../diagrams/layout9.xml"/><Relationship Id="rId13" Type="http://schemas.openxmlformats.org/officeDocument/2006/relationships/diagramData" Target="../diagrams/data10.xml"/><Relationship Id="rId18" Type="http://schemas.openxmlformats.org/officeDocument/2006/relationships/diagramData" Target="../diagrams/data11.xml"/><Relationship Id="rId39" Type="http://schemas.openxmlformats.org/officeDocument/2006/relationships/diagramLayout" Target="../diagrams/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microsoft.com/office/2007/relationships/diagramDrawing" Target="../diagrams/drawing30.xml"/><Relationship Id="rId18" Type="http://schemas.openxmlformats.org/officeDocument/2006/relationships/image" Target="../media/image16.jpeg"/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12" Type="http://schemas.openxmlformats.org/officeDocument/2006/relationships/diagramColors" Target="../diagrams/colors30.xm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11" Type="http://schemas.openxmlformats.org/officeDocument/2006/relationships/diagramQuickStyle" Target="../diagrams/quickStyle30.xml"/><Relationship Id="rId5" Type="http://schemas.openxmlformats.org/officeDocument/2006/relationships/diagramQuickStyle" Target="../diagrams/quickStyle29.xml"/><Relationship Id="rId15" Type="http://schemas.openxmlformats.org/officeDocument/2006/relationships/image" Target="../media/image13.jpeg"/><Relationship Id="rId10" Type="http://schemas.openxmlformats.org/officeDocument/2006/relationships/diagramLayout" Target="../diagrams/layout30.xml"/><Relationship Id="rId19" Type="http://schemas.openxmlformats.org/officeDocument/2006/relationships/image" Target="../media/image17.png"/><Relationship Id="rId4" Type="http://schemas.openxmlformats.org/officeDocument/2006/relationships/diagramLayout" Target="../diagrams/layout29.xml"/><Relationship Id="rId9" Type="http://schemas.openxmlformats.org/officeDocument/2006/relationships/diagramData" Target="../diagrams/data30.xml"/><Relationship Id="rId1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3"/>
          <p:cNvSpPr>
            <a:spLocks noGrp="1"/>
          </p:cNvSpPr>
          <p:nvPr>
            <p:ph sz="quarter" idx="10"/>
          </p:nvPr>
        </p:nvSpPr>
        <p:spPr>
          <a:xfrm>
            <a:off x="1981200" y="4343400"/>
            <a:ext cx="6781800" cy="533400"/>
          </a:xfrm>
        </p:spPr>
        <p:txBody>
          <a:bodyPr/>
          <a:lstStyle/>
          <a:p>
            <a:pPr eaLnBrk="1" hangingPunct="1"/>
            <a:r>
              <a:rPr lang="en-US" sz="1500" dirty="0" smtClean="0">
                <a:latin typeface="BPG Arial" panose="020B0604020202020204" pitchFamily="34" charset="0"/>
                <a:ea typeface="BPG Glaho Arial" pitchFamily="34" charset="0"/>
                <a:cs typeface="BPG Arial" panose="020B0604020202020204" pitchFamily="34" charset="0"/>
              </a:rPr>
              <a:t>October</a:t>
            </a:r>
            <a:r>
              <a:rPr lang="ka-GE" sz="1500" dirty="0" smtClean="0">
                <a:latin typeface="BPG Arial" panose="020B0604020202020204" pitchFamily="34" charset="0"/>
                <a:ea typeface="BPG Glaho Arial" pitchFamily="34" charset="0"/>
                <a:cs typeface="BPG Arial" panose="020B0604020202020204" pitchFamily="34" charset="0"/>
              </a:rPr>
              <a:t>, 201</a:t>
            </a:r>
            <a:r>
              <a:rPr lang="en-US" sz="1500" dirty="0">
                <a:latin typeface="BPG Arial" panose="020B0604020202020204" pitchFamily="34" charset="0"/>
                <a:ea typeface="BPG Glaho Arial" pitchFamily="34" charset="0"/>
                <a:cs typeface="BPG Arial" panose="020B0604020202020204" pitchFamily="34" charset="0"/>
              </a:rPr>
              <a:t>5</a:t>
            </a:r>
            <a:endParaRPr lang="ru-RU" sz="1500" dirty="0" smtClean="0">
              <a:latin typeface="BPG Arial" panose="020B0604020202020204" pitchFamily="34" charset="0"/>
              <a:ea typeface="BPG Glaho Arial" pitchFamily="34" charset="0"/>
              <a:cs typeface="BPG 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663364" y="2796348"/>
            <a:ext cx="3086100" cy="1066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Functions</a:t>
            </a:r>
            <a:b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Staffing, Approaches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2794337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FAS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6000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6726412" y="4235633"/>
            <a:ext cx="2352912" cy="397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1100" dirty="0" smtClean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George Kurtanidze, Head of FAS</a:t>
            </a:r>
            <a:endParaRPr lang="ru-RU" sz="1100" dirty="0" smtClean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5438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Arial" pitchFamily="34" charset="0"/>
                <a:ea typeface="BPG Glaho Arial" pitchFamily="34" charset="0"/>
                <a:cs typeface="Arial" pitchFamily="34" charset="0"/>
              </a:rPr>
              <a:t>Web Resources Management Department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73448544"/>
              </p:ext>
            </p:extLst>
          </p:nvPr>
        </p:nvGraphicFramePr>
        <p:xfrm>
          <a:off x="457200" y="14478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874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7" name="Rounded Rectangle 6"/>
          <p:cNvSpPr/>
          <p:nvPr/>
        </p:nvSpPr>
        <p:spPr>
          <a:xfrm>
            <a:off x="2819400" y="1752600"/>
            <a:ext cx="14478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Research and Systems Analysis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1066800"/>
            <a:ext cx="6096000" cy="53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" y="1066800"/>
            <a:ext cx="1600200" cy="4343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Project Team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343400" y="1752600"/>
            <a:ext cx="14478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Software Dev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67400" y="1752599"/>
            <a:ext cx="1447800" cy="36718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SysAdmin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391400" y="1752600"/>
            <a:ext cx="1447800" cy="3657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86307607"/>
              </p:ext>
            </p:extLst>
          </p:nvPr>
        </p:nvGraphicFramePr>
        <p:xfrm>
          <a:off x="2895600" y="3352485"/>
          <a:ext cx="1295400" cy="54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1399133664"/>
              </p:ext>
            </p:extLst>
          </p:nvPr>
        </p:nvGraphicFramePr>
        <p:xfrm>
          <a:off x="2895600" y="2851846"/>
          <a:ext cx="1295400" cy="483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63494567"/>
              </p:ext>
            </p:extLst>
          </p:nvPr>
        </p:nvGraphicFramePr>
        <p:xfrm>
          <a:off x="2895600" y="2412293"/>
          <a:ext cx="1295400" cy="396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1719559532"/>
              </p:ext>
            </p:extLst>
          </p:nvPr>
        </p:nvGraphicFramePr>
        <p:xfrm>
          <a:off x="4419600" y="2404106"/>
          <a:ext cx="1295400" cy="45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493192141"/>
              </p:ext>
            </p:extLst>
          </p:nvPr>
        </p:nvGraphicFramePr>
        <p:xfrm>
          <a:off x="4391025" y="2935679"/>
          <a:ext cx="1295400" cy="41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058116126"/>
              </p:ext>
            </p:extLst>
          </p:nvPr>
        </p:nvGraphicFramePr>
        <p:xfrm>
          <a:off x="5924550" y="2412293"/>
          <a:ext cx="1314450" cy="461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graphicFrame>
        <p:nvGraphicFramePr>
          <p:cNvPr id="25" name="Diagram 24"/>
          <p:cNvGraphicFramePr/>
          <p:nvPr>
            <p:extLst>
              <p:ext uri="{D42A27DB-BD31-4B8C-83A1-F6EECF244321}">
                <p14:modId xmlns:p14="http://schemas.microsoft.com/office/powerpoint/2010/main" val="17289716"/>
              </p:ext>
            </p:extLst>
          </p:nvPr>
        </p:nvGraphicFramePr>
        <p:xfrm>
          <a:off x="5905500" y="2942019"/>
          <a:ext cx="1333500" cy="419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14983805"/>
              </p:ext>
            </p:extLst>
          </p:nvPr>
        </p:nvGraphicFramePr>
        <p:xfrm>
          <a:off x="5924550" y="3470568"/>
          <a:ext cx="1314450" cy="41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8" r:lo="rId39" r:qs="rId40" r:cs="rId41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675536269"/>
              </p:ext>
            </p:extLst>
          </p:nvPr>
        </p:nvGraphicFramePr>
        <p:xfrm>
          <a:off x="7486650" y="2406257"/>
          <a:ext cx="1257300" cy="458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3" r:lo="rId44" r:qs="rId45" r:cs="rId46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235065469"/>
              </p:ext>
            </p:extLst>
          </p:nvPr>
        </p:nvGraphicFramePr>
        <p:xfrm>
          <a:off x="7448550" y="2935678"/>
          <a:ext cx="1285875" cy="417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8" r:lo="rId49" r:qs="rId50" r:cs="rId51"/>
          </a:graphicData>
        </a:graphic>
      </p:graphicFrame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2025773820"/>
              </p:ext>
            </p:extLst>
          </p:nvPr>
        </p:nvGraphicFramePr>
        <p:xfrm>
          <a:off x="7453312" y="3466626"/>
          <a:ext cx="1285874" cy="419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3" r:lo="rId54" r:qs="rId55" r:cs="rId56"/>
          </a:graphicData>
        </a:graphic>
      </p:graphicFrame>
      <p:graphicFrame>
        <p:nvGraphicFramePr>
          <p:cNvPr id="34" name="Diagram 33"/>
          <p:cNvGraphicFramePr/>
          <p:nvPr>
            <p:extLst>
              <p:ext uri="{D42A27DB-BD31-4B8C-83A1-F6EECF244321}">
                <p14:modId xmlns:p14="http://schemas.microsoft.com/office/powerpoint/2010/main" val="4152253740"/>
              </p:ext>
            </p:extLst>
          </p:nvPr>
        </p:nvGraphicFramePr>
        <p:xfrm>
          <a:off x="7448550" y="3971484"/>
          <a:ext cx="1304925" cy="420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8" r:lo="rId59" r:qs="rId60" r:cs="rId61"/>
          </a:graphicData>
        </a:graphic>
      </p:graphicFrame>
      <p:graphicFrame>
        <p:nvGraphicFramePr>
          <p:cNvPr id="35" name="Diagram 34"/>
          <p:cNvGraphicFramePr/>
          <p:nvPr>
            <p:extLst>
              <p:ext uri="{D42A27DB-BD31-4B8C-83A1-F6EECF244321}">
                <p14:modId xmlns:p14="http://schemas.microsoft.com/office/powerpoint/2010/main" val="2124358300"/>
              </p:ext>
            </p:extLst>
          </p:nvPr>
        </p:nvGraphicFramePr>
        <p:xfrm>
          <a:off x="7467600" y="4422059"/>
          <a:ext cx="1257300" cy="433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3" r:lo="rId64" r:qs="rId65" r:cs="rId66"/>
          </a:graphicData>
        </a:graphic>
      </p:graphicFrame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86267931"/>
              </p:ext>
            </p:extLst>
          </p:nvPr>
        </p:nvGraphicFramePr>
        <p:xfrm>
          <a:off x="5929312" y="3956967"/>
          <a:ext cx="1309688" cy="457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8" r:lo="rId69" r:qs="rId70" r:cs="rId71"/>
          </a:graphicData>
        </a:graphic>
      </p:graphicFrame>
      <p:graphicFrame>
        <p:nvGraphicFramePr>
          <p:cNvPr id="43" name="Diagram 42"/>
          <p:cNvGraphicFramePr/>
          <p:nvPr>
            <p:extLst>
              <p:ext uri="{D42A27DB-BD31-4B8C-83A1-F6EECF244321}">
                <p14:modId xmlns:p14="http://schemas.microsoft.com/office/powerpoint/2010/main" val="3313705791"/>
              </p:ext>
            </p:extLst>
          </p:nvPr>
        </p:nvGraphicFramePr>
        <p:xfrm>
          <a:off x="5924550" y="4442175"/>
          <a:ext cx="1314450" cy="427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3" r:lo="rId74" r:qs="rId75" r:cs="rId76"/>
          </a:graphicData>
        </a:graphic>
      </p:graphicFrame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66919992"/>
              </p:ext>
            </p:extLst>
          </p:nvPr>
        </p:nvGraphicFramePr>
        <p:xfrm>
          <a:off x="4391025" y="3421621"/>
          <a:ext cx="1295400" cy="52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8" r:lo="rId79" r:qs="rId80" r:cs="rId81"/>
          </a:graphicData>
        </a:graphic>
      </p:graphicFrame>
      <p:graphicFrame>
        <p:nvGraphicFramePr>
          <p:cNvPr id="47" name="Diagram 46"/>
          <p:cNvGraphicFramePr/>
          <p:nvPr>
            <p:extLst>
              <p:ext uri="{D42A27DB-BD31-4B8C-83A1-F6EECF244321}">
                <p14:modId xmlns:p14="http://schemas.microsoft.com/office/powerpoint/2010/main" val="1520543162"/>
              </p:ext>
            </p:extLst>
          </p:nvPr>
        </p:nvGraphicFramePr>
        <p:xfrm>
          <a:off x="4391025" y="3921213"/>
          <a:ext cx="1295400" cy="520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3" r:lo="rId84" r:qs="rId85" r:cs="rId86"/>
          </a:graphicData>
        </a:graphic>
      </p:graphicFrame>
      <p:graphicFrame>
        <p:nvGraphicFramePr>
          <p:cNvPr id="48" name="Diagram 47"/>
          <p:cNvGraphicFramePr/>
          <p:nvPr>
            <p:extLst>
              <p:ext uri="{D42A27DB-BD31-4B8C-83A1-F6EECF244321}">
                <p14:modId xmlns:p14="http://schemas.microsoft.com/office/powerpoint/2010/main" val="4068060574"/>
              </p:ext>
            </p:extLst>
          </p:nvPr>
        </p:nvGraphicFramePr>
        <p:xfrm>
          <a:off x="4391025" y="4434660"/>
          <a:ext cx="1295400" cy="45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8" r:lo="rId89" r:qs="rId90" r:cs="rId91"/>
          </a:graphicData>
        </a:graphic>
      </p:graphicFrame>
      <p:graphicFrame>
        <p:nvGraphicFramePr>
          <p:cNvPr id="49" name="Diagram 48"/>
          <p:cNvGraphicFramePr/>
          <p:nvPr>
            <p:extLst>
              <p:ext uri="{D42A27DB-BD31-4B8C-83A1-F6EECF244321}">
                <p14:modId xmlns:p14="http://schemas.microsoft.com/office/powerpoint/2010/main" val="944757117"/>
              </p:ext>
            </p:extLst>
          </p:nvPr>
        </p:nvGraphicFramePr>
        <p:xfrm>
          <a:off x="2895600" y="3903850"/>
          <a:ext cx="1295400" cy="494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3" r:lo="rId94" r:qs="rId95" r:cs="rId96"/>
          </a:graphicData>
        </a:graphic>
      </p:graphicFrame>
      <p:graphicFrame>
        <p:nvGraphicFramePr>
          <p:cNvPr id="50" name="Diagram 49"/>
          <p:cNvGraphicFramePr/>
          <p:nvPr>
            <p:extLst>
              <p:ext uri="{D42A27DB-BD31-4B8C-83A1-F6EECF244321}">
                <p14:modId xmlns:p14="http://schemas.microsoft.com/office/powerpoint/2010/main" val="667628052"/>
              </p:ext>
            </p:extLst>
          </p:nvPr>
        </p:nvGraphicFramePr>
        <p:xfrm>
          <a:off x="2895600" y="4403320"/>
          <a:ext cx="1295400" cy="468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8" r:lo="rId99" r:qs="rId100" r:cs="rId101"/>
          </a:graphicData>
        </a:graphic>
      </p:graphicFrame>
    </p:spTree>
    <p:extLst>
      <p:ext uri="{BB962C8B-B14F-4D97-AF65-F5344CB8AC3E}">
        <p14:creationId xmlns:p14="http://schemas.microsoft.com/office/powerpoint/2010/main" val="271806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5.55112E-17 0.00023 C -0.0316 -0.0051 0.00191 -0.00024 -0.07448 -0.00278 C -0.07882 -0.00301 -0.08299 -0.00394 -0.08698 -0.00417 C -0.09219 -0.00487 -0.0974 -0.00556 -0.10243 -0.00556 L -0.15642 -0.00695 C -0.15868 -0.00741 -0.16111 -0.00787 -0.16319 -0.00834 C -0.16441 -0.0088 -0.16528 -0.0095 -0.16597 -0.00973 C -0.16962 -0.01065 -0.18281 -0.01227 -0.18542 -0.0125 C -0.18698 -0.01297 -0.18872 -0.01343 -0.19028 -0.01389 L -0.19896 -0.01806 L -0.20191 -0.01945 C -0.20278 -0.01991 -0.20382 -0.02014 -0.20469 -0.02084 C -0.21302 -0.02894 -0.2026 -0.01945 -0.21059 -0.025 C -0.21163 -0.02593 -0.2125 -0.02732 -0.21337 -0.02778 C -0.21528 -0.02917 -0.21736 -0.02963 -0.2191 -0.03056 C -0.22014 -0.03102 -0.22135 -0.03125 -0.22222 -0.03195 L -0.22795 -0.0375 C -0.22882 -0.03843 -0.22986 -0.03982 -0.23073 -0.04028 C -0.23177 -0.04075 -0.23299 -0.04098 -0.23368 -0.04167 C -0.23663 -0.04399 -0.24028 -0.04746 -0.24236 -0.05139 C -0.24392 -0.05417 -0.24549 -0.05672 -0.24618 -0.05973 L -0.24826 -0.06806 L -0.24896 -0.07223 C -0.24896 -0.07825 -0.24896 -0.0845 -0.24826 -0.09028 C -0.24809 -0.09329 -0.24687 -0.09584 -0.24618 -0.09862 C -0.24531 -0.10325 -0.24531 -0.10139 -0.24531 -0.10417 L -0.24826 -0.1 " pathEditMode="relative" rAng="0" ptsTypes="AAAAAAAAAAAAAAAAAAAAAAA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-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0.01713 L 5.55112E-17 -0.01689 C -0.00521 -0.01759 -0.01024 -0.01782 -0.01528 -0.01851 C -0.01632 -0.01875 -0.01719 -0.01967 -0.0184 -0.0199 C -0.02222 -0.02106 -0.02639 -0.02176 -0.03038 -0.02245 C -0.03767 -0.02569 -0.02865 -0.02176 -0.0375 -0.025 C -0.04184 -0.02662 -0.03924 -0.02639 -0.04462 -0.02754 C -0.04635 -0.02824 -0.04861 -0.02847 -0.05052 -0.02893 C -0.05156 -0.02939 -0.05243 -0.02986 -0.05365 -0.03009 C -0.05486 -0.03078 -0.05608 -0.03125 -0.05764 -0.03148 C -0.0592 -0.03217 -0.06094 -0.0324 -0.06267 -0.03287 C -0.06476 -0.03356 -0.06667 -0.03449 -0.06875 -0.03541 L -0.07778 -0.03935 C -0.07882 -0.03958 -0.07969 -0.04027 -0.08073 -0.04051 C -0.08281 -0.04143 -0.08559 -0.04213 -0.08785 -0.04305 C -0.09809 -0.04907 -0.0842 -0.04259 -0.09792 -0.04838 L -0.10087 -0.04953 C -0.10191 -0.05 -0.10295 -0.05023 -0.10399 -0.05092 C -0.10955 -0.05601 -0.10417 -0.05185 -0.1099 -0.05486 C -0.11128 -0.05555 -0.1125 -0.05671 -0.11406 -0.0574 C -0.1158 -0.05856 -0.11806 -0.05902 -0.11997 -0.05995 L -0.12309 -0.06134 C -0.12413 -0.0618 -0.12483 -0.06226 -0.12604 -0.0625 C -0.12726 -0.06296 -0.1316 -0.06435 -0.13316 -0.06527 C -0.1342 -0.06597 -0.1349 -0.06736 -0.13611 -0.06782 C -0.13802 -0.06898 -0.14028 -0.06875 -0.14219 -0.07037 C -0.14323 -0.07129 -0.1441 -0.07222 -0.14514 -0.07291 C -0.14653 -0.07407 -0.15087 -0.07523 -0.15226 -0.07546 C -0.16076 -0.0831 -0.14983 -0.0743 -0.15833 -0.07939 C -0.15937 -0.08032 -0.16007 -0.08148 -0.16128 -0.08194 C -0.16215 -0.08264 -0.16337 -0.08264 -0.16441 -0.08333 C -0.16632 -0.08495 -0.16806 -0.08773 -0.17031 -0.08842 C -0.17795 -0.09189 -0.16858 -0.0875 -0.17639 -0.09236 C -0.17726 -0.09305 -0.17847 -0.09328 -0.17934 -0.09375 C -0.18038 -0.09444 -0.18125 -0.0956 -0.18247 -0.09629 C -0.18333 -0.09699 -0.18437 -0.09722 -0.18542 -0.09745 C -0.18646 -0.09838 -0.18733 -0.09953 -0.18854 -0.10023 C -0.18924 -0.10069 -0.19045 -0.10069 -0.19149 -0.10139 C -0.19358 -0.10324 -0.19531 -0.10532 -0.19757 -0.10671 C -0.19896 -0.1074 -0.20017 -0.10833 -0.20156 -0.10926 C -0.21597 -0.1206 -0.20156 -0.10949 -0.21059 -0.11828 C -0.2125 -0.12014 -0.21458 -0.12176 -0.21667 -0.12338 C -0.21771 -0.1243 -0.21892 -0.125 -0.21962 -0.12615 C -0.22066 -0.12731 -0.22153 -0.12893 -0.22274 -0.12986 C -0.22448 -0.13194 -0.22882 -0.13518 -0.22882 -0.13495 C -0.22934 -0.13634 -0.22969 -0.13819 -0.23073 -0.13912 C -0.2316 -0.13981 -0.23299 -0.13935 -0.23385 -0.14027 C -0.23906 -0.14722 -0.22969 -0.14213 -0.23785 -0.1456 C -0.23819 -0.14676 -0.23837 -0.14838 -0.23889 -0.1493 L -0.24479 -0.16111 C -0.24549 -0.16226 -0.24635 -0.16365 -0.24687 -0.16504 C -0.24965 -0.17662 -0.24896 -0.17014 -0.24896 -0.18426 L -0.24896 -0.18402 L -0.24896 -0.18426 " pathEditMode="relative" rAng="0" ptsTypes="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-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72 L 3.33333E-6 -0.00649 C -0.00417 -0.00718 -0.00834 -0.00787 -0.0125 -0.00787 C -0.02726 -0.00787 -0.04184 -0.00764 -0.05625 -0.00672 C -0.05747 -0.00672 -0.05834 -0.00579 -0.05938 -0.00533 C -0.06702 -0.00324 -0.0625 -0.0051 -0.07084 -0.00278 C -0.07205 -0.00255 -0.07292 -0.00186 -0.07396 -0.00139 C -0.08837 0.00347 -0.07674 -0.00116 -0.08854 0.0037 C -0.08959 0.00439 -0.0908 0.00439 -0.09167 0.00532 C -0.1007 0.01273 -0.08941 0.0037 -0.09792 0.00926 C -0.09914 0.00995 -0.1 0.01111 -0.10104 0.0118 C -0.10209 0.01226 -0.1033 0.0125 -0.10417 0.01319 C -0.11233 0.01851 -0.10261 0.01365 -0.11042 0.01736 C -0.11285 0.02014 -0.11389 0.02199 -0.11667 0.02384 C -0.11771 0.0243 -0.11893 0.0243 -0.11979 0.02523 C -0.12205 0.02685 -0.12396 0.0287 -0.12604 0.03078 C -0.12709 0.03148 -0.1283 0.03194 -0.12917 0.03333 C -0.1316 0.03611 -0.13264 0.03796 -0.13542 0.03981 C -0.13646 0.04027 -0.1375 0.04074 -0.13854 0.04143 C -0.1467 0.05139 -0.13629 0.03889 -0.14584 0.04791 C -0.14705 0.04884 -0.14792 0.05069 -0.14896 0.05185 C -0.15104 0.05393 -0.15521 0.0574 -0.15521 0.05764 C -0.16111 0.06851 -0.15139 0.05092 -0.16354 0.06666 C -0.16754 0.07152 -0.16528 0.07014 -0.16979 0.07199 C -0.17118 0.07338 -0.17275 0.0743 -0.17396 0.07592 C -0.17518 0.07708 -0.17604 0.0787 -0.17709 0.08009 C -0.17813 0.08101 -0.17934 0.08171 -0.18021 0.08264 C -0.18143 0.08379 -0.18212 0.08564 -0.18334 0.08657 C -0.18473 0.0875 -0.18611 0.0875 -0.1875 0.08796 C -0.1882 0.08935 -0.18854 0.0912 -0.18959 0.09213 C -0.1908 0.09305 -0.19254 0.09259 -0.19375 0.09351 C -0.19497 0.09375 -0.19584 0.09514 -0.19688 0.09606 C -0.19792 0.09652 -0.19914 0.09652 -0.2 0.09745 C -0.21025 0.10463 -0.20243 0.10139 -0.21042 0.10416 C -0.21962 0.1118 -0.20504 0.09976 -0.21979 0.10926 C -0.22118 0.11018 -0.22257 0.11111 -0.22396 0.11203 C -0.22604 0.11296 -0.22813 0.11365 -0.23021 0.11458 C -0.23125 0.11527 -0.23247 0.11551 -0.23334 0.1162 C -0.23889 0.11944 -0.23611 0.11805 -0.24167 0.12014 C -0.24896 0.12685 -0.24289 0.12176 -0.24896 0.12523 C -0.25052 0.12592 -0.25174 0.12731 -0.25313 0.12824 C -0.25521 0.1287 -0.25729 0.12893 -0.25938 0.12939 C -0.26111 0.13032 -0.26285 0.13148 -0.26459 0.13217 C -0.26702 0.13264 -0.26962 0.13264 -0.27188 0.13333 C -0.27309 0.13356 -0.27396 0.13426 -0.275 0.13472 C -0.27709 0.13518 -0.27934 0.13541 -0.28125 0.13611 C -0.28681 0.13726 -0.28403 0.1368 -0.28854 0.13865 C -0.28993 0.13912 -0.2915 0.13935 -0.29271 0.14027 C -0.29393 0.14051 -0.29479 0.14097 -0.29584 0.14143 C -0.29896 0.14189 -0.30209 0.14236 -0.30521 0.14282 C -0.3158 0.14722 -0.29948 0.14051 -0.3125 0.14537 C -0.31806 0.14745 -0.31858 0.14838 -0.32396 0.1493 C -0.34879 0.15324 -0.3257 0.14838 -0.34167 0.15231 C -0.34896 0.15162 -0.35643 0.15162 -0.36354 0.15069 C -0.3658 0.15023 -0.36771 0.14884 -0.36979 0.14814 C -0.37431 0.14606 -0.37188 0.14699 -0.37709 0.14537 C -0.37813 0.14444 -0.37934 0.14398 -0.38021 0.14282 C -0.38125 0.14143 -0.38143 0.13958 -0.38229 0.13865 C -0.38316 0.13773 -0.38438 0.13773 -0.38542 0.13726 C -0.38577 0.13611 -0.38577 0.13426 -0.38646 0.13333 C -0.38733 0.1324 -0.38872 0.13264 -0.38959 0.13217 C -0.3908 0.13125 -0.39167 0.13032 -0.39271 0.12939 C -0.39341 0.12824 -0.39393 0.12639 -0.39479 0.12523 C -0.39584 0.12407 -0.39723 0.12384 -0.39792 0.12268 C -0.39966 0.12037 -0.4007 0.11736 -0.40209 0.11458 L -0.40625 0.10671 C -0.40695 0.10532 -0.40729 0.1037 -0.40834 0.10254 L -0.41146 0.1 C -0.41216 0.09745 -0.41233 0.09421 -0.41354 0.09213 C -0.41424 0.09074 -0.41528 0.08935 -0.41563 0.08796 C -0.41667 0.08541 -0.41771 0.08009 -0.41771 0.08032 C -0.41736 0.0706 -0.41736 0.06111 -0.41667 0.05185 C -0.41667 0.05046 -0.41563 0.0493 -0.41563 0.04791 C -0.41563 0.04375 -0.41632 0.03958 -0.41667 0.03588 C -0.41702 0.03449 -0.41771 0.03194 -0.41771 0.03217 L -0.41459 0.03588 " pathEditMode="relative" rAng="0" ptsTypes="AAAAAAAAAAAAAAAAAAAAAAAAAAAAAAAAAAAAAAAAAAAAA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1.66667E-6 0.00023 C -0.00469 -0.00278 -0.01354 -0.0081 -0.0184 -0.00903 C -0.03541 -0.0125 -0.01771 -0.00856 -0.02795 -0.01157 C -0.02951 -0.01203 -0.03142 -0.01227 -0.03298 -0.01273 C -0.0342 -0.01319 -0.03472 -0.01366 -0.03576 -0.01389 C -0.03837 -0.01458 -0.04149 -0.01481 -0.04392 -0.01528 C -0.04653 -0.01574 -0.04878 -0.01643 -0.05139 -0.01643 L -0.15989 -0.01759 C -0.1809 -0.01944 -0.17726 -0.01944 -0.2026 -0.02014 L -0.23923 -0.02153 C -0.24635 -0.02176 -0.2533 -0.02245 -0.26041 -0.02268 L -0.29097 -0.02384 C -0.29427 -0.02477 -0.29774 -0.02616 -0.30104 -0.02662 C -0.3066 -0.02731 -0.31198 -0.02754 -0.31753 -0.0287 C -0.31944 -0.02916 -0.32153 -0.02986 -0.32344 -0.03009 C -0.34253 -0.03264 -0.33212 -0.03032 -0.34566 -0.03264 C -0.34791 -0.03287 -0.35 -0.03333 -0.35173 -0.03379 C -0.35399 -0.03472 -0.3559 -0.03541 -0.35816 -0.03634 C -0.35903 -0.0368 -0.36007 -0.0375 -0.36094 -0.03773 C -0.36198 -0.03819 -0.36701 -0.03935 -0.36823 -0.04004 C -0.37847 -0.04722 -0.37048 -0.04352 -0.37726 -0.04629 C -0.37778 -0.04745 -0.3783 -0.04907 -0.37916 -0.05 C -0.3875 -0.05995 -0.37726 -0.04398 -0.38559 -0.05602 C -0.38628 -0.05741 -0.3868 -0.05879 -0.3875 -0.05995 C -0.38854 -0.06134 -0.38976 -0.06227 -0.39062 -0.06366 C -0.39757 -0.07407 -0.3868 -0.06018 -0.39548 -0.07106 C -0.39583 -0.07222 -0.39601 -0.07384 -0.39653 -0.07477 C -0.39791 -0.07754 -0.40017 -0.07963 -0.40087 -0.08217 C -0.40347 -0.0919 -0.4 -0.08032 -0.40382 -0.08958 C -0.40434 -0.09097 -0.40451 -0.09259 -0.40486 -0.09352 C -0.40555 -0.09467 -0.4066 -0.09583 -0.40694 -0.09722 C -0.40798 -0.09953 -0.40833 -0.10208 -0.40903 -0.10463 L -0.41111 -0.11203 C -0.41146 -0.11319 -0.41146 -0.11458 -0.41146 -0.11574 L -0.41146 -0.12037 L -0.41146 -0.12014 " pathEditMode="relative" rAng="0" ptsTypes="AAAAAAAAAAAAAAAAAAAAAAAAAAAAAAAAAAAAA"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3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0.04143 L 0.0007 0.04166 C -0.01337 0.03842 -0.01094 0.03796 -0.02969 0.04027 C -0.0316 0.04051 -0.03281 0.04213 -0.03403 0.04236 C -0.03958 0.04444 -0.0401 0.04282 -0.04548 0.0449 C -0.0526 0.04791 -0.04601 0.04629 -0.0526 0.04814 C -0.05503 0.0493 -0.05781 0.04977 -0.06076 0.05046 C -0.06198 0.05092 -0.06354 0.05115 -0.06458 0.05162 C -0.06562 0.05208 -0.06666 0.05254 -0.06771 0.05277 C -0.07066 0.0537 -0.07934 0.05555 -0.08212 0.05717 C -0.08559 0.05926 -0.08646 0.05995 -0.08941 0.06088 C -0.09219 0.06157 -0.09514 0.06203 -0.09757 0.06296 C -0.09861 0.06342 -0.09982 0.06365 -0.10069 0.06412 C -0.1026 0.06481 -0.10382 0.06597 -0.10503 0.06643 C -0.10746 0.06713 -0.10903 0.06713 -0.11111 0.06759 C -0.1125 0.06828 -0.11371 0.06921 -0.11545 0.06967 C -0.11614 0.07037 -0.11736 0.0706 -0.11823 0.07106 C -0.12014 0.07199 -0.1217 0.07245 -0.12361 0.07314 C -0.12656 0.07477 -0.12969 0.07523 -0.13316 0.07662 C -0.13455 0.07754 -0.13663 0.07801 -0.13802 0.07893 C -0.13923 0.07963 -0.1401 0.08078 -0.14132 0.08102 C -0.14288 0.08194 -0.14479 0.08194 -0.14601 0.0824 C -0.15642 0.08796 -0.14392 0.08102 -0.15538 0.0868 C -0.1625 0.09027 -0.15677 0.08842 -0.16371 0.09027 C -0.16927 0.09467 -0.16857 0.09444 -0.17621 0.09814 C -0.17812 0.09907 -0.18038 0.09953 -0.18212 0.10046 C -0.18333 0.10115 -0.1842 0.10208 -0.18559 0.10254 C -0.18715 0.1037 -0.18906 0.10439 -0.19062 0.10509 C -0.19184 0.10555 -0.19271 0.10671 -0.19375 0.1074 C -0.19635 0.10879 -0.19913 0.11041 -0.20191 0.1118 C -0.2033 0.1125 -0.20486 0.11319 -0.20607 0.11412 C -0.20764 0.11527 -0.20885 0.11666 -0.21024 0.11736 C -0.21111 0.11828 -0.2125 0.11828 -0.21371 0.11875 C -0.21493 0.11944 -0.21632 0.12014 -0.21753 0.12083 C -0.21892 0.12222 -0.22014 0.12338 -0.2217 0.1243 C -0.23628 0.13379 -0.22517 0.12639 -0.23281 0.13009 C -0.23437 0.13078 -0.23559 0.13171 -0.23698 0.1324 C -0.23889 0.13333 -0.2408 0.13379 -0.24236 0.13472 C -0.24375 0.13541 -0.24514 0.13611 -0.24635 0.1368 C -0.24757 0.13773 -0.24844 0.13842 -0.24948 0.13889 C -0.25052 0.13958 -0.25173 0.13981 -0.2526 0.14027 C -0.25382 0.1412 -0.25451 0.14189 -0.25555 0.14236 C -0.25798 0.14444 -0.26024 0.14583 -0.26267 0.14722 C -0.26371 0.14745 -0.2651 0.14768 -0.26597 0.14814 C -0.27639 0.15393 -0.26041 0.14699 -0.27326 0.15277 C -0.2743 0.15324 -0.27535 0.15347 -0.27621 0.1537 C -0.27916 0.15555 -0.28177 0.15671 -0.28455 0.15833 C -0.28594 0.15926 -0.2875 0.15972 -0.28871 0.16064 C -0.29201 0.16319 -0.29201 0.16342 -0.29583 0.16527 C -0.29757 0.1662 -0.2993 0.16689 -0.30104 0.16759 C -0.30208 0.16805 -0.3033 0.16828 -0.30416 0.16852 C -0.30538 0.16944 -0.30625 0.1706 -0.30729 0.17106 C -0.3092 0.17199 -0.31146 0.17222 -0.31337 0.17314 C -0.31476 0.17407 -0.31614 0.175 -0.31753 0.17523 C -0.32153 0.17754 -0.32274 0.17777 -0.32587 0.17893 C -0.33021 0.18287 -0.33229 0.18472 -0.33819 0.1868 C -0.33923 0.18703 -0.34028 0.18727 -0.34114 0.18796 C -0.34826 0.19213 -0.34791 0.19421 -0.3559 0.19722 C -0.35816 0.19791 -0.36215 0.1993 -0.36389 0.20046 C -0.36614 0.20185 -0.36805 0.20347 -0.37014 0.20486 C -0.37135 0.20555 -0.37222 0.20694 -0.37326 0.2074 C -0.38125 0.21041 -0.3717 0.20625 -0.37951 0.21088 C -0.38073 0.21111 -0.3816 0.21134 -0.38264 0.2118 C -0.3842 0.21296 -0.38541 0.21412 -0.3868 0.21527 C -0.38837 0.2162 -0.38958 0.21666 -0.3908 0.21736 C -0.39774 0.22291 -0.3901 0.2199 -0.39844 0.22222 C -0.3993 0.22291 -0.40035 0.22361 -0.40121 0.2243 C -0.40226 0.225 -0.40347 0.225 -0.40434 0.22546 C -0.40642 0.22685 -0.40816 0.22916 -0.41041 0.23009 C -0.4125 0.23078 -0.41493 0.23078 -0.41666 0.23217 C -0.42569 0.23889 -0.41441 0.23102 -0.42274 0.23564 C -0.42413 0.23634 -0.425 0.23773 -0.42604 0.23796 C -0.42812 0.23912 -0.43038 0.23912 -0.43229 0.24027 C -0.43368 0.24097 -0.43507 0.24189 -0.43646 0.24236 L -0.44548 0.24583 L -0.45191 0.24814 C -0.45295 0.24861 -0.45382 0.2493 -0.45486 0.2493 C -0.45694 0.24977 -0.4592 0.25 -0.46111 0.25023 C -0.46267 0.25069 -0.46389 0.25139 -0.46528 0.25162 C -0.4684 0.25231 -0.47135 0.25254 -0.4743 0.25324 C -0.48142 0.25277 -0.50521 0.25231 -0.5158 0.25023 C -0.51701 0.25023 -0.51788 0.24977 -0.51875 0.2493 C -0.52014 0.24907 -0.5217 0.24884 -0.52291 0.24814 C -0.52413 0.24791 -0.525 0.24745 -0.52604 0.24699 C -0.5276 0.24676 -0.53194 0.2456 -0.53351 0.24467 C -0.53455 0.24421 -0.53541 0.24305 -0.53646 0.24236 C -0.53854 0.24166 -0.54062 0.24097 -0.54271 0.24027 C -0.54375 0.23981 -0.54496 0.23981 -0.54583 0.23912 L -0.55173 0.23449 L -0.55816 0.23009 L -0.56128 0.22777 C -0.56163 0.22662 -0.5618 0.22546 -0.56232 0.2243 C -0.56371 0.22222 -0.5658 0.2199 -0.56649 0.21736 C -0.56666 0.21643 -0.56701 0.21527 -0.56736 0.21389 C -0.56805 0.21296 -0.5691 0.21203 -0.56944 0.21088 C -0.57048 0.20833 -0.57083 0.20602 -0.57153 0.20393 L -0.57361 0.19722 C -0.57396 0.19583 -0.57413 0.19467 -0.57465 0.19375 C -0.57812 0.18842 -0.57639 0.19166 -0.57882 0.18356 L -0.57986 0.18009 C -0.58021 0.17893 -0.5809 0.17777 -0.5809 0.17662 L -0.5809 0.17453 L -0.58264 0.17523 " pathEditMode="relative" rAng="0" ptsTypes="AAAAAAAAAAAAAAAAAAAAAAAAA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67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37 L 0 -0.00347 L -0.00851 -0.00787 C -0.00955 -0.00833 -0.01059 -0.0088 -0.01163 -0.00926 C -0.01337 -0.00972 -0.01528 -0.00995 -0.01684 -0.01065 C -0.0184 -0.01088 -0.01962 -0.01157 -0.02101 -0.01181 L -0.08611 -0.00926 C -0.08802 -0.00903 -0.08958 -0.0081 -0.09132 -0.00787 C -0.0941 -0.00718 -0.09687 -0.00695 -0.09965 -0.00648 C -0.10417 -0.0044 -0.10608 -0.00347 -0.11128 -0.00232 C -0.11406 -0.00162 -0.11684 -0.00139 -0.11962 -0.00093 C -0.12066 -0.00046 -0.12187 7.40741E-7 -0.12274 0.00046 C -0.12396 0.00139 -0.12465 0.00301 -0.12604 0.00324 C -0.12951 0.0044 -0.13299 0.00417 -0.13646 0.00463 C -0.15677 0.01366 -0.12847 0.00069 -0.14896 0.01157 C -0.15226 0.01343 -0.15556 0.01412 -0.15851 0.01574 C -0.16198 0.01759 -0.16545 0.01991 -0.16892 0.0213 C -0.17101 0.02222 -0.17326 0.02315 -0.17517 0.02407 C -0.17726 0.02477 -0.18785 0.03055 -0.18993 0.03102 L -0.19514 0.03241 C -0.20017 0.03542 -0.20017 0.03565 -0.2026 0.03796 C -0.20434 0.03912 -0.20608 0.04028 -0.20781 0.04074 C -0.2099 0.04167 -0.21198 0.04167 -0.21406 0.04213 C -0.2158 0.04305 -0.21771 0.04398 -0.21927 0.04491 C -0.22205 0.04583 -0.22292 0.04722 -0.22396 0.04768 C -0.22431 0.04861 -0.22587 0.04861 -0.22778 0.04907 C -0.24653 0.06227 -0.22812 0.05046 -0.23924 0.05602 C -0.2408 0.05694 -0.24219 0.05787 -0.2434 0.0588 C -0.24618 0.05972 -0.24705 0.06111 -0.24792 0.06157 C -0.25139 0.06435 -0.24983 0.0618 -0.25399 0.06435 C -0.2559 0.06574 -0.25747 0.06736 -0.2592 0.06852 C -0.26024 0.06921 -0.26146 0.06921 -0.26233 0.06991 C -0.26597 0.07268 -0.27066 0.07639 -0.27274 0.07824 C -0.28646 0.08542 -0.27118 0.07616 -0.28333 0.08518 C -0.28507 0.08634 -0.28698 0.0868 -0.28854 0.08796 C -0.29306 0.09005 -0.29497 0.09259 -0.29687 0.09491 C -0.29792 0.09583 -0.29896 0.09699 -0.3 0.09768 C -0.30104 0.09838 -0.30243 0.09838 -0.3033 0.09907 C -0.30556 0.10069 -0.30747 0.10324 -0.30955 0.10463 L -0.32205 0.11296 C -0.32344 0.11389 -0.325 0.11481 -0.32622 0.11574 C -0.32812 0.11713 -0.32986 0.11875 -0.3316 0.11991 C -0.33437 0.12199 -0.3375 0.12338 -0.34149 0.12546 C -0.34201 0.12639 -0.34201 0.12755 -0.34306 0.12824 C -0.34444 0.1294 -0.34601 0.13009 -0.34722 0.13102 C -0.34844 0.13194 -0.34948 0.13287 -0.35035 0.1338 C -0.35208 0.13518 -0.3533 0.13704 -0.35469 0.13796 C -0.35642 0.13935 -0.35833 0.13958 -0.3599 0.14074 C -0.36146 0.1419 -0.36424 0.14398 -0.36545 0.14491 C -0.37812 0.15532 -0.36476 0.14282 -0.3724 0.14907 C -0.37639 0.15185 -0.37795 0.15417 -0.38194 0.15602 C -0.38333 0.15671 -0.38472 0.15694 -0.38611 0.15741 C -0.39549 0.16667 -0.38542 0.15787 -0.39444 0.16296 C -0.39566 0.16366 -0.39653 0.16505 -0.39757 0.16574 C -0.39896 0.1669 -0.40035 0.16782 -0.40191 0.16852 C -0.40365 0.16968 -0.40556 0.17014 -0.40712 0.1713 C -0.40937 0.17292 -0.41128 0.17546 -0.41337 0.17685 C -0.4151 0.17824 -0.41684 0.17893 -0.41858 0.17963 C -0.42187 0.18125 -0.42378 0.18148 -0.42708 0.1838 C -0.44497 0.19653 -0.43333 0.19143 -0.44792 0.1963 C -0.45955 0.20648 -0.44184 0.19167 -0.45538 0.20046 C -0.45764 0.20208 -0.45955 0.20463 -0.46163 0.20602 C -0.46372 0.20741 -0.4658 0.20787 -0.46788 0.2088 C -0.46997 0.20972 -0.4724 0.20995 -0.47413 0.21157 C -0.4816 0.21805 -0.4724 0.21042 -0.48264 0.21713 C -0.48385 0.21805 -0.48472 0.21944 -0.48576 0.21991 C -0.48785 0.22083 -0.48993 0.22083 -0.49201 0.2213 C -0.49375 0.22222 -0.49566 0.22292 -0.49722 0.22407 C -0.49878 0.22523 -0.49983 0.22731 -0.50139 0.22824 C -0.5033 0.2294 -0.50503 0.22917 -0.50677 0.22963 C -0.50955 0.23148 -0.51233 0.23403 -0.5151 0.23518 L -0.52135 0.23796 C -0.52465 0.24143 -0.52604 0.24305 -0.52986 0.24491 C -0.53594 0.24792 -0.53316 0.24444 -0.54028 0.24907 L -0.55069 0.25602 C -0.55208 0.25694 -0.55365 0.2581 -0.55503 0.2588 L -0.56024 0.26157 C -0.56788 0.27176 -0.55729 0.25856 -0.5717 0.2713 C -0.5809 0.2794 -0.56944 0.26991 -0.57812 0.27546 C -0.57934 0.27639 -0.58021 0.27755 -0.58125 0.27824 C -0.58229 0.27893 -0.58351 0.27917 -0.58437 0.27963 C -0.58594 0.28055 -0.58715 0.28171 -0.58854 0.28241 C -0.5908 0.2838 -0.59375 0.28449 -0.59583 0.28518 C -0.59983 0.28866 -0.59913 0.28866 -0.60434 0.29074 C -0.60573 0.29143 -0.60729 0.29143 -0.60851 0.29213 C -0.61007 0.29305 -0.61128 0.29444 -0.61267 0.29491 C -0.61545 0.2963 -0.6184 0.29653 -0.62101 0.29768 C -0.62378 0.29907 -0.62691 0.30023 -0.62951 0.30185 C -0.63073 0.30278 -0.6316 0.30417 -0.63264 0.30463 C -0.63507 0.30555 -0.6375 0.30555 -0.63993 0.30602 C -0.64757 0.30949 -0.63819 0.30532 -0.64722 0.3088 C -0.64844 0.30926 -0.64931 0.30995 -0.65035 0.31018 C -0.65208 0.31088 -0.65417 0.31111 -0.65573 0.31157 C -0.65729 0.31204 -0.65851 0.31273 -0.6599 0.31296 C -0.66163 0.31366 -0.66354 0.31389 -0.6651 0.31435 C -0.66632 0.31481 -0.66719 0.31551 -0.66823 0.31574 C -0.67066 0.31643 -0.67309 0.31667 -0.67552 0.31713 C -0.69167 0.3243 -0.67986 0.32014 -0.71233 0.31852 L -0.71858 0.31574 C -0.71962 0.31528 -0.72066 0.31481 -0.7217 0.31435 L -0.72587 0.31296 C -0.72795 0.31111 -0.73003 0.30856 -0.73229 0.30741 C -0.73333 0.30694 -0.73455 0.30671 -0.73542 0.30602 C -0.73663 0.30532 -0.7375 0.30417 -0.73854 0.30324 C -0.73993 0.30231 -0.74132 0.30139 -0.74271 0.30046 L -0.74896 0.28796 C -0.74965 0.28657 -0.75069 0.28542 -0.75104 0.2838 L -0.75312 0.27546 C -0.75278 0.27176 -0.75278 0.26805 -0.75208 0.26435 C -0.75 0.25069 -0.75 0.25972 -0.75 0.25463 L -0.75 0.25486 " pathEditMode="relative" rAng="0" ptsTypes="AAAAAAAAAAAAAAAAAAAAAAAAAAAAAAAAAAAAAAAAAAAAAAAAAAAAAAAAAAA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6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667 L 2.5E-6 0.0169 C -0.00278 0.01482 -0.00556 0.01273 -0.00834 0.01111 C -0.00972 0.01042 -0.01129 0.01065 -0.0125 0.00972 C -0.01372 0.00926 -0.01459 0.00764 -0.01563 0.00695 C -0.01771 0.00625 -0.01979 0.00602 -0.02188 0.00556 C -0.03125 0.00371 -0.03368 0.00347 -0.04479 0.00278 C -0.05695 0.00232 -0.0691 0.00185 -0.08125 0.00162 C -0.09445 0.00209 -0.11806 0.00232 -0.13334 0.00417 C -0.1415 0.00533 -0.13733 0.00556 -0.14375 0.00695 C -0.14618 0.00764 -0.14879 0.00787 -0.15104 0.00834 C -0.1691 0.01273 -0.1342 0.00579 -0.1625 0.01111 C -0.16979 0.01435 -0.16094 0.01065 -0.17084 0.01389 C -0.17205 0.01435 -0.17292 0.01505 -0.17396 0.01528 C -0.17674 0.01644 -0.17952 0.01736 -0.18229 0.01806 C -0.18403 0.01875 -0.18594 0.01898 -0.1875 0.01945 C -0.18924 0.01991 -0.18976 0.02037 -0.19115 0.02084 C -0.19358 0.02222 -0.19618 0.02384 -0.19896 0.025 C -0.20087 0.0257 -0.20295 0.02593 -0.20417 0.02639 C -0.20677 0.02709 -0.21146 0.02986 -0.21268 0.03056 C -0.21476 0.03195 -0.21667 0.0338 -0.21875 0.03472 C -0.22309 0.03681 -0.22639 0.03542 -0.23021 0.03889 C -0.23611 0.04375 -0.23229 0.04121 -0.24063 0.04445 C -0.24705 0.05023 -0.24028 0.04491 -0.24792 0.04861 C -0.24983 0.04954 -0.2507 0.0507 -0.25209 0.05139 C -0.25313 0.05209 -0.25434 0.05232 -0.25556 0.05278 C -0.25764 0.05371 -0.25886 0.05463 -0.26042 0.05556 C -0.26337 0.05741 -0.2658 0.06019 -0.26875 0.06111 C -0.27118 0.06181 -0.27396 0.06273 -0.27604 0.06389 C -0.27761 0.06482 -0.279 0.06597 -0.28021 0.06667 C -0.28195 0.06783 -0.28386 0.06829 -0.28542 0.06945 C -0.28698 0.0706 -0.2882 0.07246 -0.28959 0.07361 C -0.2908 0.07454 -0.29184 0.07454 -0.29271 0.075 C -0.29462 0.07593 -0.29549 0.07709 -0.29688 0.07778 C -0.29896 0.07894 -0.30122 0.0794 -0.30313 0.08056 C -0.30452 0.08148 -0.30591 0.08264 -0.30729 0.08334 C -0.31233 0.08611 -0.31424 0.08588 -0.31875 0.08889 C -0.32014 0.08982 -0.32084 0.09097 -0.32205 0.09167 C -0.32396 0.09283 -0.32604 0.09352 -0.32709 0.09445 C -0.3342 0.09861 -0.32847 0.0963 -0.33577 0.09861 C -0.33646 0.09954 -0.33768 0.1007 -0.33854 0.10139 C -0.34011 0.10255 -0.34462 0.10371 -0.34584 0.10417 C -0.34688 0.10556 -0.34775 0.10741 -0.34948 0.10834 C -0.35 0.10926 -0.35139 0.10926 -0.35209 0.10972 C -0.354 0.11065 -0.35573 0.11158 -0.35729 0.1125 C -0.36025 0.11435 -0.36302 0.11713 -0.36563 0.11806 C -0.3717 0.12014 -0.36893 0.11875 -0.375 0.12222 C -0.38056 0.12963 -0.3757 0.12454 -0.38542 0.12917 C -0.38698 0.12986 -0.3882 0.13125 -0.38959 0.13195 C -0.39566 0.13496 -0.39288 0.13148 -0.4 0.13611 C -0.40556 0.13982 -0.40278 0.13843 -0.40834 0.14028 C -0.41736 0.14838 -0.40608 0.13866 -0.41459 0.14445 C -0.4158 0.14514 -0.41667 0.14676 -0.41771 0.14722 C -0.41979 0.14815 -0.42205 0.14815 -0.42396 0.14861 C -0.42518 0.14908 -0.42604 0.14977 -0.42709 0.15 C -0.42847 0.1507 -0.43004 0.15093 -0.43125 0.15139 C -0.43351 0.15232 -0.43542 0.15324 -0.4375 0.15417 C -0.43854 0.15463 -0.43959 0.15533 -0.44063 0.15556 C -0.45382 0.15996 -0.4375 0.1544 -0.44792 0.15834 C -0.45417 0.16065 -0.45139 0.15926 -0.45938 0.16111 C -0.46094 0.16158 -0.46233 0.16204 -0.46354 0.1625 C -0.46476 0.16297 -0.46563 0.16366 -0.46667 0.16389 C -0.4691 0.16459 -0.4717 0.16482 -0.47396 0.16528 C -0.47813 0.16621 -0.48525 0.16852 -0.48854 0.16945 C -0.49219 0.17037 -0.49861 0.17153 -0.50209 0.17222 C -0.5099 0.1757 -0.50313 0.17292 -0.51875 0.17639 C -0.52066 0.17685 -0.52222 0.17732 -0.52396 0.17778 C -0.5316 0.18287 -0.525 0.17917 -0.53542 0.18195 C -0.53663 0.18218 -0.5375 0.1831 -0.53854 0.18334 C -0.55104 0.18658 -0.55209 0.18634 -0.56459 0.1875 C -0.58056 0.19121 -0.57552 0.19028 -0.60417 0.19028 C -0.62483 0.19028 -0.64514 0.18935 -0.66563 0.18889 L -0.67292 0.1875 L -0.68125 0.18611 C -0.6842 0.18565 -0.68993 0.18426 -0.69271 0.18334 C -0.69566 0.18264 -0.69844 0.18172 -0.70104 0.18056 L -0.70417 0.17917 C -0.70521 0.17778 -0.70625 0.17639 -0.70729 0.175 C -0.70834 0.17408 -0.70955 0.17338 -0.71042 0.17222 C -0.71146 0.17107 -0.71163 0.16922 -0.7125 0.16806 C -0.71337 0.16713 -0.71476 0.16736 -0.71563 0.16667 C -0.71875 0.16435 -0.72275 0.16088 -0.725 0.15695 C -0.72656 0.1544 -0.72847 0.15185 -0.72917 0.14861 C -0.72986 0.14584 -0.73004 0.14283 -0.73125 0.14028 C -0.73195 0.13889 -0.73281 0.13773 -0.73334 0.13611 C -0.73386 0.13496 -0.73403 0.13334 -0.73438 0.13195 C -0.73507 0.13056 -0.73594 0.1294 -0.73646 0.12778 C -0.73698 0.12662 -0.73698 0.125 -0.7375 0.12361 C -0.73889 0.12084 -0.74097 0.11852 -0.74167 0.11528 C -0.74202 0.11389 -0.74219 0.1125 -0.74271 0.11111 C -0.7441 0.10834 -0.74688 0.10278 -0.74688 0.10301 L -0.74688 0.10278 " pathEditMode="relative" rAng="0" ptsTypes="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44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7" grpId="0">
        <p:bldAsOne/>
      </p:bldGraphic>
      <p:bldGraphic spid="18" grpId="0">
        <p:bldAsOne/>
      </p:bldGraphic>
      <p:bldGraphic spid="20" grpId="0">
        <p:bldAsOne/>
      </p:bldGraphic>
      <p:bldGraphic spid="31" grpId="0">
        <p:bldAsOne/>
      </p:bldGraphic>
      <p:bldGraphic spid="34" grpId="0">
        <p:bldAsOne/>
      </p:bldGraphic>
      <p:bldGraphic spid="4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7086600" y="4865687"/>
            <a:ext cx="16002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904375" y="4851400"/>
            <a:ext cx="16002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17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BE2CA2-9B87-4AAC-86BC-ECDF21C90891}" type="slidenum">
              <a:rPr lang="ru-RU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ru-RU" sz="100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624109359"/>
              </p:ext>
            </p:extLst>
          </p:nvPr>
        </p:nvGraphicFramePr>
        <p:xfrm>
          <a:off x="3048000" y="1909762"/>
          <a:ext cx="3505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3124200" y="1757362"/>
            <a:ext cx="3429000" cy="3429000"/>
          </a:xfrm>
          <a:prstGeom prst="round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80559" y="3087141"/>
            <a:ext cx="211628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FAS</a:t>
            </a:r>
          </a:p>
        </p:txBody>
      </p:sp>
      <p:sp>
        <p:nvSpPr>
          <p:cNvPr id="6" name="Oval 5"/>
          <p:cNvSpPr/>
          <p:nvPr/>
        </p:nvSpPr>
        <p:spPr>
          <a:xfrm>
            <a:off x="6480175" y="990600"/>
            <a:ext cx="1566863" cy="990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State Treasury</a:t>
            </a:r>
          </a:p>
        </p:txBody>
      </p:sp>
      <p:sp>
        <p:nvSpPr>
          <p:cNvPr id="10" name="Oval 9"/>
          <p:cNvSpPr/>
          <p:nvPr/>
        </p:nvSpPr>
        <p:spPr>
          <a:xfrm>
            <a:off x="6972300" y="2138362"/>
            <a:ext cx="1485900" cy="106203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 smtClean="0"/>
              <a:t>Service Agency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6972300" y="3478212"/>
            <a:ext cx="1566863" cy="10223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/>
              <a:t>Revenue Service</a:t>
            </a:r>
          </a:p>
        </p:txBody>
      </p:sp>
      <p:sp>
        <p:nvSpPr>
          <p:cNvPr id="7" name="Right Arrow 6"/>
          <p:cNvSpPr/>
          <p:nvPr/>
        </p:nvSpPr>
        <p:spPr>
          <a:xfrm rot="19370679">
            <a:off x="6140450" y="18097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606096">
            <a:off x="6286500" y="1973262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480175" y="2528887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35417">
            <a:off x="6480175" y="2767012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86" name="Cloud"/>
          <p:cNvSpPr>
            <a:spLocks noChangeAspect="1" noEditPoints="1" noChangeArrowheads="1"/>
          </p:cNvSpPr>
          <p:nvPr/>
        </p:nvSpPr>
        <p:spPr bwMode="auto">
          <a:xfrm rot="-5134438">
            <a:off x="-309562" y="2505075"/>
            <a:ext cx="3409950" cy="22860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263400" y="4851400"/>
            <a:ext cx="20424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600" dirty="0"/>
              <a:t>MOF </a:t>
            </a:r>
            <a:r>
              <a:rPr lang="en-US" sz="1600" dirty="0" smtClean="0"/>
              <a:t>Organizations</a:t>
            </a:r>
            <a:endParaRPr lang="en-US" sz="1600" dirty="0"/>
          </a:p>
        </p:txBody>
      </p:sp>
      <p:sp>
        <p:nvSpPr>
          <p:cNvPr id="20" name="Right Arrow 19"/>
          <p:cNvSpPr/>
          <p:nvPr/>
        </p:nvSpPr>
        <p:spPr>
          <a:xfrm>
            <a:off x="6480175" y="3854450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0835417">
            <a:off x="6480175" y="4090987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90" name="TextBox 11"/>
          <p:cNvSpPr txBox="1">
            <a:spLocks noChangeArrowheads="1"/>
          </p:cNvSpPr>
          <p:nvPr/>
        </p:nvSpPr>
        <p:spPr bwMode="auto">
          <a:xfrm>
            <a:off x="648788" y="2689987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>
                <a:latin typeface="Arial" panose="020B0604020202020204" pitchFamily="34" charset="0"/>
              </a:rPr>
              <a:t>Budget Spenders</a:t>
            </a:r>
          </a:p>
        </p:txBody>
      </p:sp>
      <p:sp>
        <p:nvSpPr>
          <p:cNvPr id="7191" name="TextBox 29"/>
          <p:cNvSpPr txBox="1">
            <a:spLocks noChangeArrowheads="1"/>
          </p:cNvSpPr>
          <p:nvPr/>
        </p:nvSpPr>
        <p:spPr bwMode="auto">
          <a:xfrm>
            <a:off x="648788" y="3080251"/>
            <a:ext cx="190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>
                <a:latin typeface="Arial" panose="020B0604020202020204" pitchFamily="34" charset="0"/>
              </a:rPr>
              <a:t>Citizens</a:t>
            </a:r>
          </a:p>
        </p:txBody>
      </p:sp>
      <p:sp>
        <p:nvSpPr>
          <p:cNvPr id="18" name="Left-Right Arrow 17"/>
          <p:cNvSpPr/>
          <p:nvPr/>
        </p:nvSpPr>
        <p:spPr>
          <a:xfrm>
            <a:off x="2286000" y="3197225"/>
            <a:ext cx="914400" cy="657225"/>
          </a:xfrm>
          <a:prstGeom prst="leftRightArrow">
            <a:avLst>
              <a:gd name="adj1" fmla="val 24702"/>
              <a:gd name="adj2" fmla="val 5158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705600" cy="639763"/>
          </a:xfrm>
        </p:spPr>
        <p:txBody>
          <a:bodyPr/>
          <a:lstStyle/>
          <a:p>
            <a:pPr eaLnBrk="1" hangingPunct="1"/>
            <a:r>
              <a:rPr lang="af-ZA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What We Do</a:t>
            </a:r>
            <a:endParaRPr lang="ru-RU" b="1" dirty="0" smtClean="0"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2962862">
            <a:off x="5957888" y="4964112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2127445">
            <a:off x="6122988" y="4786312"/>
            <a:ext cx="457200" cy="2286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648788" y="3526449"/>
            <a:ext cx="1905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 dirty="0" smtClean="0">
                <a:latin typeface="Arial" panose="020B0604020202020204" pitchFamily="34" charset="0"/>
              </a:rPr>
              <a:t>Government Organizations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35" name="TextBox 11"/>
          <p:cNvSpPr txBox="1">
            <a:spLocks noChangeArrowheads="1"/>
          </p:cNvSpPr>
          <p:nvPr/>
        </p:nvSpPr>
        <p:spPr bwMode="auto">
          <a:xfrm>
            <a:off x="864113" y="4223812"/>
            <a:ext cx="10626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About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420 000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Users</a:t>
            </a:r>
            <a:endParaRPr lang="en-US" sz="1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23406336"/>
              </p:ext>
            </p:extLst>
          </p:nvPr>
        </p:nvGraphicFramePr>
        <p:xfrm>
          <a:off x="872692" y="1066800"/>
          <a:ext cx="7509308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5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705600" cy="639763"/>
          </a:xfrm>
        </p:spPr>
        <p:txBody>
          <a:bodyPr/>
          <a:lstStyle/>
          <a:p>
            <a:pPr eaLnBrk="1" hangingPunct="1"/>
            <a:r>
              <a:rPr lang="af-ZA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Our Key Systems</a:t>
            </a:r>
            <a:endParaRPr lang="ru-RU" b="1" dirty="0" smtClean="0"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02701A-04EF-4268-B465-CD9F2D13EAFE}" type="slidenum">
              <a:rPr lang="ru-RU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ru-RU" sz="100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6" t="8806" r="6934"/>
          <a:stretch>
            <a:fillRect/>
          </a:stretch>
        </p:blipFill>
        <p:spPr bwMode="auto">
          <a:xfrm>
            <a:off x="1371601" y="2512699"/>
            <a:ext cx="933940" cy="88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319462476"/>
              </p:ext>
            </p:extLst>
          </p:nvPr>
        </p:nvGraphicFramePr>
        <p:xfrm>
          <a:off x="2445918" y="3810000"/>
          <a:ext cx="5936082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8200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7755"/>
          <a:stretch>
            <a:fillRect/>
          </a:stretch>
        </p:blipFill>
        <p:spPr bwMode="auto">
          <a:xfrm>
            <a:off x="3581400" y="2512699"/>
            <a:ext cx="990600" cy="114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9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" t="2023" r="4011" b="22685"/>
          <a:stretch/>
        </p:blipFill>
        <p:spPr bwMode="auto">
          <a:xfrm>
            <a:off x="2572241" y="4737174"/>
            <a:ext cx="1690159" cy="122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r="17390"/>
          <a:stretch>
            <a:fillRect/>
          </a:stretch>
        </p:blipFill>
        <p:spPr bwMode="auto">
          <a:xfrm>
            <a:off x="6877844" y="4760162"/>
            <a:ext cx="1316038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8612"/>
            <a:ext cx="1183482" cy="96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t3.gstatic.com/images?q=tbn:ANd9GcTsExDvtSy5XVctzYxWQjH5ho9lH_bLkmxzk89Hc3Go3gi0u7vdGqN-GXO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000" y="2503200"/>
            <a:ext cx="1403400" cy="1050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343400"/>
            <a:ext cx="1288661" cy="1877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34C00F-AA94-4B10-AF58-10F04949A465}" type="slidenum">
              <a:rPr lang="ru-RU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05600" cy="639762"/>
          </a:xfrm>
        </p:spPr>
        <p:txBody>
          <a:bodyPr/>
          <a:lstStyle/>
          <a:p>
            <a:pPr eaLnBrk="1" hangingPunct="1"/>
            <a:r>
              <a:rPr lang="af-ZA" sz="3400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af-ZA" sz="3400" b="1" dirty="0" smtClean="0">
                <a:solidFill>
                  <a:schemeClr val="tx1"/>
                </a:solidFill>
                <a:latin typeface="Arial" pitchFamily="34" charset="0"/>
                <a:ea typeface="BPG Glaho Arial" pitchFamily="34" charset="0"/>
                <a:cs typeface="Arial" pitchFamily="34" charset="0"/>
              </a:rPr>
              <a:t>Document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19791" y="1173162"/>
            <a:ext cx="6328809" cy="4722148"/>
            <a:chOff x="1519791" y="1069052"/>
            <a:chExt cx="5875817" cy="4415094"/>
          </a:xfrm>
        </p:grpSpPr>
        <p:sp>
          <p:nvSpPr>
            <p:cNvPr id="9" name="Freeform 8"/>
            <p:cNvSpPr/>
            <p:nvPr/>
          </p:nvSpPr>
          <p:spPr>
            <a:xfrm>
              <a:off x="1770905" y="1069052"/>
              <a:ext cx="5624703" cy="502228"/>
            </a:xfrm>
            <a:custGeom>
              <a:avLst/>
              <a:gdLst>
                <a:gd name="connsiteX0" fmla="*/ 0 w 5624703"/>
                <a:gd name="connsiteY0" fmla="*/ 0 h 502226"/>
                <a:gd name="connsiteX1" fmla="*/ 5373590 w 5624703"/>
                <a:gd name="connsiteY1" fmla="*/ 0 h 502226"/>
                <a:gd name="connsiteX2" fmla="*/ 5624703 w 5624703"/>
                <a:gd name="connsiteY2" fmla="*/ 251113 h 502226"/>
                <a:gd name="connsiteX3" fmla="*/ 5373590 w 5624703"/>
                <a:gd name="connsiteY3" fmla="*/ 502226 h 502226"/>
                <a:gd name="connsiteX4" fmla="*/ 0 w 5624703"/>
                <a:gd name="connsiteY4" fmla="*/ 502226 h 502226"/>
                <a:gd name="connsiteX5" fmla="*/ 0 w 5624703"/>
                <a:gd name="connsiteY5" fmla="*/ 0 h 5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4703" h="502226">
                  <a:moveTo>
                    <a:pt x="5624703" y="502225"/>
                  </a:moveTo>
                  <a:lnTo>
                    <a:pt x="251113" y="502225"/>
                  </a:lnTo>
                  <a:lnTo>
                    <a:pt x="0" y="251113"/>
                  </a:lnTo>
                  <a:lnTo>
                    <a:pt x="251113" y="1"/>
                  </a:lnTo>
                  <a:lnTo>
                    <a:pt x="5624703" y="1"/>
                  </a:lnTo>
                  <a:lnTo>
                    <a:pt x="5624703" y="502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024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rgbClr val="333333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User friendly and intuitive interface</a:t>
              </a:r>
              <a:endParaRPr lang="en-US" sz="1600" kern="1200" dirty="0">
                <a:solidFill>
                  <a:srgbClr val="33333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519791" y="1069053"/>
              <a:ext cx="502226" cy="502226"/>
            </a:xfrm>
            <a:prstGeom prst="ellipse">
              <a:avLst/>
            </a:prstGeom>
            <a:blipFill>
              <a:blip r:embed="rId2">
                <a:extLst/>
              </a:blip>
              <a:srcRect/>
              <a:stretch>
                <a:fillRect t="-5000" b="-5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1770905" y="1721196"/>
              <a:ext cx="5624703" cy="502228"/>
            </a:xfrm>
            <a:custGeom>
              <a:avLst/>
              <a:gdLst>
                <a:gd name="connsiteX0" fmla="*/ 0 w 5624703"/>
                <a:gd name="connsiteY0" fmla="*/ 0 h 502226"/>
                <a:gd name="connsiteX1" fmla="*/ 5373590 w 5624703"/>
                <a:gd name="connsiteY1" fmla="*/ 0 h 502226"/>
                <a:gd name="connsiteX2" fmla="*/ 5624703 w 5624703"/>
                <a:gd name="connsiteY2" fmla="*/ 251113 h 502226"/>
                <a:gd name="connsiteX3" fmla="*/ 5373590 w 5624703"/>
                <a:gd name="connsiteY3" fmla="*/ 502226 h 502226"/>
                <a:gd name="connsiteX4" fmla="*/ 0 w 5624703"/>
                <a:gd name="connsiteY4" fmla="*/ 502226 h 502226"/>
                <a:gd name="connsiteX5" fmla="*/ 0 w 5624703"/>
                <a:gd name="connsiteY5" fmla="*/ 0 h 5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4703" h="502226">
                  <a:moveTo>
                    <a:pt x="5624703" y="502225"/>
                  </a:moveTo>
                  <a:lnTo>
                    <a:pt x="251113" y="502225"/>
                  </a:lnTo>
                  <a:lnTo>
                    <a:pt x="0" y="251113"/>
                  </a:lnTo>
                  <a:lnTo>
                    <a:pt x="251113" y="1"/>
                  </a:lnTo>
                  <a:lnTo>
                    <a:pt x="5624703" y="1"/>
                  </a:lnTo>
                  <a:lnTo>
                    <a:pt x="5624703" y="502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024" tIns="53341" rIns="99568" bIns="53341" numCol="1" spcCol="1270" anchor="ctr" anchorCtr="0">
              <a:noAutofit/>
            </a:bodyPr>
            <a:lstStyle/>
            <a:p>
              <a:pPr algn="ctr" fontAlgn="auto">
                <a:spcAft>
                  <a:spcPts val="0"/>
                </a:spcAft>
              </a:pPr>
              <a:r>
                <a:rPr lang="en-US" sz="1600" dirty="0">
                  <a:solidFill>
                    <a:srgbClr val="333333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Paperless document exchange process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519791" y="1721197"/>
              <a:ext cx="502226" cy="502226"/>
            </a:xfrm>
            <a:prstGeom prst="ellipse">
              <a:avLst/>
            </a:prstGeom>
            <a:blipFill>
              <a:blip r:embed="rId3">
                <a:extLst/>
              </a:blip>
              <a:srcRect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 rot="21600000">
              <a:off x="1770905" y="2373341"/>
              <a:ext cx="5624703" cy="502228"/>
            </a:xfrm>
            <a:custGeom>
              <a:avLst/>
              <a:gdLst>
                <a:gd name="connsiteX0" fmla="*/ 0 w 5624703"/>
                <a:gd name="connsiteY0" fmla="*/ 0 h 502226"/>
                <a:gd name="connsiteX1" fmla="*/ 5373590 w 5624703"/>
                <a:gd name="connsiteY1" fmla="*/ 0 h 502226"/>
                <a:gd name="connsiteX2" fmla="*/ 5624703 w 5624703"/>
                <a:gd name="connsiteY2" fmla="*/ 251113 h 502226"/>
                <a:gd name="connsiteX3" fmla="*/ 5373590 w 5624703"/>
                <a:gd name="connsiteY3" fmla="*/ 502226 h 502226"/>
                <a:gd name="connsiteX4" fmla="*/ 0 w 5624703"/>
                <a:gd name="connsiteY4" fmla="*/ 502226 h 502226"/>
                <a:gd name="connsiteX5" fmla="*/ 0 w 5624703"/>
                <a:gd name="connsiteY5" fmla="*/ 0 h 5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4703" h="502226">
                  <a:moveTo>
                    <a:pt x="5624703" y="502225"/>
                  </a:moveTo>
                  <a:lnTo>
                    <a:pt x="251113" y="502225"/>
                  </a:lnTo>
                  <a:lnTo>
                    <a:pt x="0" y="251113"/>
                  </a:lnTo>
                  <a:lnTo>
                    <a:pt x="251113" y="1"/>
                  </a:lnTo>
                  <a:lnTo>
                    <a:pt x="5624703" y="1"/>
                  </a:lnTo>
                  <a:lnTo>
                    <a:pt x="5624703" y="502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024" tIns="53341" rIns="99568" bIns="53341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rgbClr val="333333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ID Card based Digital Signature, Secure Log-on</a:t>
              </a:r>
              <a:endParaRPr lang="en-US" sz="1600" kern="1200" dirty="0">
                <a:solidFill>
                  <a:srgbClr val="33333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1519791" y="2373342"/>
              <a:ext cx="502226" cy="502226"/>
            </a:xfrm>
            <a:prstGeom prst="ellipse">
              <a:avLst/>
            </a:prstGeom>
            <a:blipFill>
              <a:blip r:embed="rId4">
                <a:extLst/>
              </a:blip>
              <a:srcRect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 rot="21600000">
              <a:off x="1770905" y="3025485"/>
              <a:ext cx="5624703" cy="502227"/>
            </a:xfrm>
            <a:custGeom>
              <a:avLst/>
              <a:gdLst>
                <a:gd name="connsiteX0" fmla="*/ 0 w 5624703"/>
                <a:gd name="connsiteY0" fmla="*/ 0 h 502226"/>
                <a:gd name="connsiteX1" fmla="*/ 5373590 w 5624703"/>
                <a:gd name="connsiteY1" fmla="*/ 0 h 502226"/>
                <a:gd name="connsiteX2" fmla="*/ 5624703 w 5624703"/>
                <a:gd name="connsiteY2" fmla="*/ 251113 h 502226"/>
                <a:gd name="connsiteX3" fmla="*/ 5373590 w 5624703"/>
                <a:gd name="connsiteY3" fmla="*/ 502226 h 502226"/>
                <a:gd name="connsiteX4" fmla="*/ 0 w 5624703"/>
                <a:gd name="connsiteY4" fmla="*/ 502226 h 502226"/>
                <a:gd name="connsiteX5" fmla="*/ 0 w 5624703"/>
                <a:gd name="connsiteY5" fmla="*/ 0 h 5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4703" h="502226">
                  <a:moveTo>
                    <a:pt x="5624703" y="502225"/>
                  </a:moveTo>
                  <a:lnTo>
                    <a:pt x="251113" y="502225"/>
                  </a:lnTo>
                  <a:lnTo>
                    <a:pt x="0" y="251113"/>
                  </a:lnTo>
                  <a:lnTo>
                    <a:pt x="251113" y="1"/>
                  </a:lnTo>
                  <a:lnTo>
                    <a:pt x="5624703" y="1"/>
                  </a:lnTo>
                  <a:lnTo>
                    <a:pt x="5624703" y="502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024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rgbClr val="333333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Electronic exchange of documents (in Cooperation with the Ministries of Justice and Interior)</a:t>
              </a:r>
              <a:endParaRPr lang="ka-GE" sz="1600" kern="1200" dirty="0">
                <a:solidFill>
                  <a:srgbClr val="33333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1524000" y="3048001"/>
              <a:ext cx="502226" cy="502226"/>
            </a:xfrm>
            <a:prstGeom prst="ellipse">
              <a:avLst/>
            </a:prstGeom>
            <a:blipFill rotWithShape="1">
              <a:blip r:embed="rId5"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 rot="21600000">
              <a:off x="1770905" y="3677630"/>
              <a:ext cx="5624703" cy="502227"/>
            </a:xfrm>
            <a:custGeom>
              <a:avLst/>
              <a:gdLst>
                <a:gd name="connsiteX0" fmla="*/ 0 w 5624703"/>
                <a:gd name="connsiteY0" fmla="*/ 0 h 502226"/>
                <a:gd name="connsiteX1" fmla="*/ 5373590 w 5624703"/>
                <a:gd name="connsiteY1" fmla="*/ 0 h 502226"/>
                <a:gd name="connsiteX2" fmla="*/ 5624703 w 5624703"/>
                <a:gd name="connsiteY2" fmla="*/ 251113 h 502226"/>
                <a:gd name="connsiteX3" fmla="*/ 5373590 w 5624703"/>
                <a:gd name="connsiteY3" fmla="*/ 502226 h 502226"/>
                <a:gd name="connsiteX4" fmla="*/ 0 w 5624703"/>
                <a:gd name="connsiteY4" fmla="*/ 502226 h 502226"/>
                <a:gd name="connsiteX5" fmla="*/ 0 w 5624703"/>
                <a:gd name="connsiteY5" fmla="*/ 0 h 5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4703" h="502226">
                  <a:moveTo>
                    <a:pt x="5624703" y="502225"/>
                  </a:moveTo>
                  <a:lnTo>
                    <a:pt x="251113" y="502225"/>
                  </a:lnTo>
                  <a:lnTo>
                    <a:pt x="0" y="251113"/>
                  </a:lnTo>
                  <a:lnTo>
                    <a:pt x="251113" y="1"/>
                  </a:lnTo>
                  <a:lnTo>
                    <a:pt x="5624703" y="1"/>
                  </a:lnTo>
                  <a:lnTo>
                    <a:pt x="5624703" y="502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024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rgbClr val="333333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Capability of having several chancelleries within one organization</a:t>
              </a:r>
              <a:endParaRPr lang="en-US" sz="1600" kern="1200" dirty="0">
                <a:solidFill>
                  <a:srgbClr val="33333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519791" y="3677631"/>
              <a:ext cx="502226" cy="502226"/>
            </a:xfrm>
            <a:prstGeom prst="ellipse">
              <a:avLst/>
            </a:prstGeom>
            <a:blipFill>
              <a:blip r:embed="rId6">
                <a:extLst/>
              </a:blip>
              <a:srcRect/>
              <a:stretch>
                <a:fillRect t="-5000" b="-5000"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 rot="21600000">
              <a:off x="1770905" y="4329774"/>
              <a:ext cx="5624703" cy="502227"/>
            </a:xfrm>
            <a:custGeom>
              <a:avLst/>
              <a:gdLst>
                <a:gd name="connsiteX0" fmla="*/ 0 w 5624703"/>
                <a:gd name="connsiteY0" fmla="*/ 0 h 502226"/>
                <a:gd name="connsiteX1" fmla="*/ 5373590 w 5624703"/>
                <a:gd name="connsiteY1" fmla="*/ 0 h 502226"/>
                <a:gd name="connsiteX2" fmla="*/ 5624703 w 5624703"/>
                <a:gd name="connsiteY2" fmla="*/ 251113 h 502226"/>
                <a:gd name="connsiteX3" fmla="*/ 5373590 w 5624703"/>
                <a:gd name="connsiteY3" fmla="*/ 502226 h 502226"/>
                <a:gd name="connsiteX4" fmla="*/ 0 w 5624703"/>
                <a:gd name="connsiteY4" fmla="*/ 502226 h 502226"/>
                <a:gd name="connsiteX5" fmla="*/ 0 w 5624703"/>
                <a:gd name="connsiteY5" fmla="*/ 0 h 5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4703" h="502226">
                  <a:moveTo>
                    <a:pt x="5624703" y="502225"/>
                  </a:moveTo>
                  <a:lnTo>
                    <a:pt x="251113" y="502225"/>
                  </a:lnTo>
                  <a:lnTo>
                    <a:pt x="0" y="251113"/>
                  </a:lnTo>
                  <a:lnTo>
                    <a:pt x="251113" y="1"/>
                  </a:lnTo>
                  <a:lnTo>
                    <a:pt x="5624703" y="1"/>
                  </a:lnTo>
                  <a:lnTo>
                    <a:pt x="5624703" y="502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024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smtClean="0">
                  <a:solidFill>
                    <a:srgbClr val="333333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Task management and control over tasks executions</a:t>
              </a:r>
              <a:endParaRPr lang="en-US" sz="1600" kern="1200" dirty="0">
                <a:solidFill>
                  <a:srgbClr val="33333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1519791" y="4329775"/>
              <a:ext cx="502226" cy="502226"/>
            </a:xfrm>
            <a:prstGeom prst="ellipse">
              <a:avLst/>
            </a:prstGeom>
            <a:blipFill>
              <a:blip r:embed="rId7">
                <a:extLst/>
              </a:blip>
              <a:srcRect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 rot="21600000">
              <a:off x="1770905" y="4981919"/>
              <a:ext cx="5624703" cy="502227"/>
            </a:xfrm>
            <a:custGeom>
              <a:avLst/>
              <a:gdLst>
                <a:gd name="connsiteX0" fmla="*/ 0 w 5624703"/>
                <a:gd name="connsiteY0" fmla="*/ 0 h 502226"/>
                <a:gd name="connsiteX1" fmla="*/ 5373590 w 5624703"/>
                <a:gd name="connsiteY1" fmla="*/ 0 h 502226"/>
                <a:gd name="connsiteX2" fmla="*/ 5624703 w 5624703"/>
                <a:gd name="connsiteY2" fmla="*/ 251113 h 502226"/>
                <a:gd name="connsiteX3" fmla="*/ 5373590 w 5624703"/>
                <a:gd name="connsiteY3" fmla="*/ 502226 h 502226"/>
                <a:gd name="connsiteX4" fmla="*/ 0 w 5624703"/>
                <a:gd name="connsiteY4" fmla="*/ 502226 h 502226"/>
                <a:gd name="connsiteX5" fmla="*/ 0 w 5624703"/>
                <a:gd name="connsiteY5" fmla="*/ 0 h 5022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4703" h="502226">
                  <a:moveTo>
                    <a:pt x="5624703" y="502225"/>
                  </a:moveTo>
                  <a:lnTo>
                    <a:pt x="251113" y="502225"/>
                  </a:lnTo>
                  <a:lnTo>
                    <a:pt x="0" y="251113"/>
                  </a:lnTo>
                  <a:lnTo>
                    <a:pt x="251113" y="1"/>
                  </a:lnTo>
                  <a:lnTo>
                    <a:pt x="5624703" y="1"/>
                  </a:lnTo>
                  <a:lnTo>
                    <a:pt x="5624703" y="50222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7024" tIns="53341" rIns="99568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dirty="0" smtClean="0">
                  <a:solidFill>
                    <a:srgbClr val="333333"/>
                  </a:solidFill>
                  <a:latin typeface="DejaVu Sans" panose="020B0603030804020204" pitchFamily="34" charset="0"/>
                  <a:ea typeface="DejaVu Sans" panose="020B0603030804020204" pitchFamily="34" charset="0"/>
                  <a:cs typeface="DejaVu Sans" panose="020B0603030804020204" pitchFamily="34" charset="0"/>
                </a:rPr>
                <a:t>Flexible deployment and support</a:t>
              </a:r>
              <a:endParaRPr lang="en-US" sz="1600" kern="1200" dirty="0" smtClean="0">
                <a:solidFill>
                  <a:srgbClr val="333333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19791" y="4981920"/>
              <a:ext cx="502226" cy="502226"/>
            </a:xfrm>
            <a:prstGeom prst="ellipse">
              <a:avLst/>
            </a:prstGeom>
            <a:blipFill rotWithShape="1">
              <a:blip r:embed="rId8"/>
              <a:stretch>
                <a:fillRect/>
              </a:stretch>
            </a:blip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33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defRPr/>
            </a:pPr>
            <a:r>
              <a:rPr lang="en-US" sz="1800" dirty="0" smtClean="0"/>
              <a:t>Everyone </a:t>
            </a:r>
            <a:r>
              <a:rPr lang="en-US" sz="1800" dirty="0"/>
              <a:t>can purchase governmental property </a:t>
            </a:r>
            <a:r>
              <a:rPr lang="en-US" sz="1800" dirty="0" smtClean="0"/>
              <a:t>online with delivery service</a:t>
            </a:r>
            <a:endParaRPr lang="en-US" sz="1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0C9B8F3-05F6-4178-899D-E4A9D3B90D4C}" type="slidenum">
              <a:rPr lang="ru-RU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sz="100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05600" cy="639762"/>
          </a:xfrm>
        </p:spPr>
        <p:txBody>
          <a:bodyPr/>
          <a:lstStyle/>
          <a:p>
            <a:pPr eaLnBrk="1" hangingPunct="1"/>
            <a:r>
              <a:rPr lang="af-ZA" sz="3400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af-ZA" sz="3400" b="1" dirty="0" smtClean="0">
                <a:solidFill>
                  <a:schemeClr val="tx1"/>
                </a:solidFill>
                <a:latin typeface="Arial" pitchFamily="34" charset="0"/>
                <a:ea typeface="BPG Glaho Arial" pitchFamily="34" charset="0"/>
                <a:cs typeface="Arial" pitchFamily="34" charset="0"/>
              </a:rPr>
              <a:t>Auction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371601"/>
            <a:ext cx="4267200" cy="434340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6200" y="1497107"/>
            <a:ext cx="4648200" cy="4343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BPG Glaho Arial" pitchFamily="34" charset="0"/>
                <a:ea typeface="+mn-ea"/>
                <a:cs typeface="BPG Glaho 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BPG Glaho Arial" pitchFamily="34" charset="0"/>
                <a:ea typeface="+mn-ea"/>
                <a:cs typeface="BPG Glaho 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BPG Glaho Arial" pitchFamily="34" charset="0"/>
                <a:ea typeface="+mn-ea"/>
                <a:cs typeface="BPG Glaho 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BPG Glaho Arial" pitchFamily="34" charset="0"/>
                <a:ea typeface="+mn-ea"/>
                <a:cs typeface="BPG Glaho 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BPG Glaho Arial" pitchFamily="34" charset="0"/>
                <a:ea typeface="+mn-ea"/>
                <a:cs typeface="BPG Glaho 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Partner organizations -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Users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individual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3720 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User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legal entity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5940</a:t>
            </a: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1451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Sold lots in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2010,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price increase – 8% of initial value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final value – 1 million GEL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4090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Sold lots in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price increase – 23% of initial value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final value – 204 million GEL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11629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Sold lots in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201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price increase – 24% of initial value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final value – 199 million GEL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11714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Sold lots in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price increase -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94%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initial value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final value -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161 million GEL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13516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Sold lots in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price increase - 55% of initial value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final value - 154 million GEL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12817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Sold lots in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201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5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price increase - 50% of initial value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final value - 178 million GEL</a:t>
            </a:r>
            <a:r>
              <a:rPr lang="ka-GE"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Simultaneous users -</a:t>
            </a:r>
            <a:r>
              <a:rPr lang="ka-GE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2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500</a:t>
            </a:r>
            <a:endParaRPr lang="ka-GE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ka-GE" sz="16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ka-GE" sz="1600" dirty="0" smtClean="0"/>
          </a:p>
          <a:p>
            <a:pPr>
              <a:spcBef>
                <a:spcPts val="0"/>
              </a:spcBef>
              <a:spcAft>
                <a:spcPts val="1200"/>
              </a:spcAft>
              <a:defRPr/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5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852">
            <a:off x="6696075" y="1255110"/>
            <a:ext cx="2166938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3989">
            <a:off x="427038" y="4301522"/>
            <a:ext cx="2166937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85813" y="1370997"/>
            <a:ext cx="4319587" cy="1858963"/>
          </a:xfrm>
        </p:spPr>
        <p:txBody>
          <a:bodyPr rtlCol="0">
            <a:normAutofit fontScale="92500"/>
          </a:bodyPr>
          <a:lstStyle/>
          <a:p>
            <a:pPr fontAlgn="auto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Tx/>
              <a:buChar char="›"/>
              <a:defRPr/>
            </a:pP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Personal file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BPG Glaho Arial" pitchFamily="34" charset="0"/>
              <a:cs typeface="Arial" panose="020B0604020202020204" pitchFamily="34" charset="0"/>
            </a:endParaRPr>
          </a:p>
          <a:p>
            <a:pPr fontAlgn="auto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Tx/>
              <a:buChar char="›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Civil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servants’ position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movements / tracking within different public agencies</a:t>
            </a:r>
          </a:p>
          <a:p>
            <a:pPr fontAlgn="auto"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FontTx/>
              <a:buChar char="›"/>
              <a:defRPr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BPG Glaho Arial" pitchFamily="34" charset="0"/>
                <a:cs typeface="Arial" panose="020B0604020202020204" pitchFamily="34" charset="0"/>
              </a:rPr>
              <a:t>Payroll – Salaries, Bonuses and deductions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76517"/>
            <a:ext cx="3184193" cy="2667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8459" y="3123597"/>
            <a:ext cx="3817448" cy="179679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05400" y="4309460"/>
            <a:ext cx="3429000" cy="1938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BPG Glaho Arial" pitchFamily="34" charset="0"/>
              </a:rPr>
              <a:t>History of organizational structure and positions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a typeface="BPG Glaho Arial" pitchFamily="34" charset="0"/>
              </a:rPr>
              <a:t>Timeline of events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›"/>
              <a:defRPr/>
            </a:pPr>
            <a:endParaRPr lang="ka-GE" dirty="0">
              <a:solidFill>
                <a:schemeClr val="tx1">
                  <a:lumMod val="85000"/>
                  <a:lumOff val="15000"/>
                </a:schemeClr>
              </a:solidFill>
              <a:ea typeface="BPG Glaho 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05600" cy="639762"/>
          </a:xfrm>
        </p:spPr>
        <p:txBody>
          <a:bodyPr/>
          <a:lstStyle/>
          <a:p>
            <a:pPr eaLnBrk="1" hangingPunct="1"/>
            <a:r>
              <a:rPr lang="af-ZA" sz="3400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af-ZA" sz="3400" b="1" dirty="0" smtClean="0">
                <a:solidFill>
                  <a:schemeClr val="tx1"/>
                </a:solidFill>
                <a:latin typeface="Arial" pitchFamily="34" charset="0"/>
                <a:ea typeface="BPG Glaho Arial" pitchFamily="34" charset="0"/>
                <a:cs typeface="Arial" pitchFamily="34" charset="0"/>
              </a:rPr>
              <a:t>HRMS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6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267200" y="152400"/>
          <a:ext cx="4800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7A00E-DCA0-41D1-B93F-C6A94EF1A836}" type="slidenum">
              <a:rPr lang="ru-RU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ru-RU" sz="1000">
              <a:solidFill>
                <a:schemeClr val="bg1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457200" y="76200"/>
          <a:ext cx="48006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Oval 6"/>
          <p:cNvSpPr/>
          <p:nvPr/>
        </p:nvSpPr>
        <p:spPr>
          <a:xfrm>
            <a:off x="3810000" y="3962400"/>
            <a:ext cx="1828800" cy="18288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dirty="0"/>
              <a:t>Agency of Natural Resources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1700" y="5791200"/>
            <a:ext cx="2667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000" dirty="0">
                <a:latin typeface="+mn-lt"/>
                <a:cs typeface="Arial" charset="0"/>
              </a:rPr>
              <a:t>Online Control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05600" cy="639762"/>
          </a:xfrm>
        </p:spPr>
        <p:txBody>
          <a:bodyPr/>
          <a:lstStyle/>
          <a:p>
            <a:pPr eaLnBrk="1" hangingPunct="1"/>
            <a:r>
              <a:rPr lang="af-ZA" sz="3400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e</a:t>
            </a:r>
            <a:r>
              <a:rPr lang="af-ZA" sz="3400" b="1" dirty="0" smtClean="0">
                <a:solidFill>
                  <a:schemeClr val="tx1"/>
                </a:solidFill>
                <a:latin typeface="Arial" pitchFamily="34" charset="0"/>
                <a:ea typeface="BPG Glaho Arial" pitchFamily="34" charset="0"/>
                <a:cs typeface="Arial" pitchFamily="34" charset="0"/>
              </a:rPr>
              <a:t>NRMS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7543800" cy="639762"/>
          </a:xfrm>
        </p:spPr>
        <p:txBody>
          <a:bodyPr/>
          <a:lstStyle/>
          <a:p>
            <a:pPr eaLnBrk="1" hangingPunct="1"/>
            <a:r>
              <a:rPr lang="af-ZA" sz="2800" b="1" dirty="0" smtClean="0">
                <a:solidFill>
                  <a:schemeClr val="tx1"/>
                </a:solidFill>
                <a:latin typeface="Arial" pitchFamily="34" charset="0"/>
                <a:ea typeface="BPG Glaho Arial" pitchFamily="34" charset="0"/>
                <a:cs typeface="Arial" pitchFamily="34" charset="0"/>
              </a:rPr>
              <a:t>Web Development and Hosting Services</a:t>
            </a:r>
            <a:endParaRPr lang="ru-RU" sz="2800" b="1" dirty="0" smtClean="0">
              <a:solidFill>
                <a:schemeClr val="tx1"/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1219200" y="1075978"/>
            <a:ext cx="1895915" cy="438788"/>
            <a:chOff x="5185" y="110604"/>
            <a:chExt cx="1895915" cy="438788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80" name="Rounded Rectangle 79"/>
            <p:cNvSpPr/>
            <p:nvPr/>
          </p:nvSpPr>
          <p:spPr>
            <a:xfrm>
              <a:off x="5185" y="110604"/>
              <a:ext cx="1895915" cy="4387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81" name="Rounded Rectangle 4"/>
            <p:cNvSpPr/>
            <p:nvPr/>
          </p:nvSpPr>
          <p:spPr>
            <a:xfrm>
              <a:off x="18037" y="123456"/>
              <a:ext cx="1870211" cy="4130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/>
                <a:t>Ministry of Finance</a:t>
              </a:r>
              <a:endParaRPr lang="en-US" sz="1100" kern="1200" dirty="0"/>
            </a:p>
          </p:txBody>
        </p:sp>
      </p:grpSp>
      <p:sp>
        <p:nvSpPr>
          <p:cNvPr id="82" name="Right Arrow 81"/>
          <p:cNvSpPr/>
          <p:nvPr/>
        </p:nvSpPr>
        <p:spPr>
          <a:xfrm rot="5400000">
            <a:off x="2128764" y="1977474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3" name="Group 82"/>
          <p:cNvGrpSpPr/>
          <p:nvPr/>
        </p:nvGrpSpPr>
        <p:grpSpPr>
          <a:xfrm>
            <a:off x="1289581" y="2062686"/>
            <a:ext cx="1755152" cy="273536"/>
            <a:chOff x="75566" y="702968"/>
            <a:chExt cx="1755152" cy="438788"/>
          </a:xfrm>
        </p:grpSpPr>
        <p:sp>
          <p:nvSpPr>
            <p:cNvPr id="84" name="Rounded Rectangle 83"/>
            <p:cNvSpPr/>
            <p:nvPr/>
          </p:nvSpPr>
          <p:spPr>
            <a:xfrm>
              <a:off x="75566" y="702968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Rounded Rectangle 7"/>
            <p:cNvSpPr/>
            <p:nvPr/>
          </p:nvSpPr>
          <p:spPr>
            <a:xfrm>
              <a:off x="88418" y="715820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etreasury.ge</a:t>
              </a:r>
              <a:endParaRPr lang="en-US" sz="1200" kern="1200" dirty="0"/>
            </a:p>
          </p:txBody>
        </p:sp>
      </p:grpSp>
      <p:sp>
        <p:nvSpPr>
          <p:cNvPr id="88" name="Right Arrow 87"/>
          <p:cNvSpPr/>
          <p:nvPr/>
        </p:nvSpPr>
        <p:spPr>
          <a:xfrm rot="5400000">
            <a:off x="2128764" y="2393469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89" name="Group 88"/>
          <p:cNvGrpSpPr/>
          <p:nvPr/>
        </p:nvGrpSpPr>
        <p:grpSpPr>
          <a:xfrm>
            <a:off x="1289581" y="2493680"/>
            <a:ext cx="1755152" cy="273536"/>
            <a:chOff x="75566" y="1295332"/>
            <a:chExt cx="1755152" cy="438788"/>
          </a:xfrm>
        </p:grpSpPr>
        <p:sp>
          <p:nvSpPr>
            <p:cNvPr id="90" name="Rounded Rectangle 89"/>
            <p:cNvSpPr/>
            <p:nvPr/>
          </p:nvSpPr>
          <p:spPr>
            <a:xfrm>
              <a:off x="75566" y="1295332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Rounded Rectangle 10"/>
            <p:cNvSpPr/>
            <p:nvPr/>
          </p:nvSpPr>
          <p:spPr>
            <a:xfrm>
              <a:off x="88418" y="1308184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ts val="0"/>
                </a:spcAft>
              </a:pPr>
              <a:r>
                <a:rPr lang="en-US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ebudget.ge</a:t>
              </a:r>
              <a:endParaRPr lang="en-US" sz="800" dirty="0"/>
            </a:p>
          </p:txBody>
        </p:sp>
      </p:grpSp>
      <p:sp>
        <p:nvSpPr>
          <p:cNvPr id="92" name="Right Arrow 91"/>
          <p:cNvSpPr/>
          <p:nvPr/>
        </p:nvSpPr>
        <p:spPr>
          <a:xfrm rot="5400000">
            <a:off x="2128764" y="2821532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3" name="Group 102"/>
          <p:cNvGrpSpPr/>
          <p:nvPr/>
        </p:nvGrpSpPr>
        <p:grpSpPr>
          <a:xfrm>
            <a:off x="1289581" y="2933639"/>
            <a:ext cx="1755152" cy="273536"/>
            <a:chOff x="75566" y="1887696"/>
            <a:chExt cx="1755152" cy="438788"/>
          </a:xfrm>
        </p:grpSpPr>
        <p:sp>
          <p:nvSpPr>
            <p:cNvPr id="104" name="Rounded Rectangle 103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eA</a:t>
              </a:r>
              <a:r>
                <a:rPr lang="en-US" sz="1200" kern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uction.ge</a:t>
              </a:r>
              <a:endParaRPr lang="en-US" sz="1200" kern="1200" dirty="0"/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3486755" y="1075978"/>
            <a:ext cx="2152045" cy="438788"/>
            <a:chOff x="2146822" y="110604"/>
            <a:chExt cx="2152045" cy="43878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Rounded Rectangle 106"/>
            <p:cNvSpPr/>
            <p:nvPr/>
          </p:nvSpPr>
          <p:spPr>
            <a:xfrm>
              <a:off x="2146822" y="110604"/>
              <a:ext cx="2152045" cy="43878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08" name="Rounded Rectangle 15"/>
            <p:cNvSpPr/>
            <p:nvPr/>
          </p:nvSpPr>
          <p:spPr>
            <a:xfrm>
              <a:off x="2159674" y="123456"/>
              <a:ext cx="2126341" cy="413084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100" dirty="0" smtClean="0"/>
                <a:t>Other Governmental Organizations</a:t>
              </a:r>
              <a:endParaRPr lang="en-US" sz="1100" kern="1200" dirty="0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6019799" y="1075122"/>
            <a:ext cx="2057401" cy="448878"/>
            <a:chOff x="4544588" y="110604"/>
            <a:chExt cx="1755152" cy="5110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0" name="Rounded Rectangle 109"/>
            <p:cNvSpPr/>
            <p:nvPr/>
          </p:nvSpPr>
          <p:spPr>
            <a:xfrm>
              <a:off x="4544588" y="110604"/>
              <a:ext cx="1755152" cy="511038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sp>
        <p:sp>
          <p:nvSpPr>
            <p:cNvPr id="111" name="Rounded Rectangle 26"/>
            <p:cNvSpPr/>
            <p:nvPr/>
          </p:nvSpPr>
          <p:spPr>
            <a:xfrm>
              <a:off x="4559556" y="125572"/>
              <a:ext cx="1725216" cy="48110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smtClean="0"/>
                <a:t>In Development</a:t>
              </a:r>
              <a:endParaRPr lang="en-US" sz="1100" kern="1200" dirty="0"/>
            </a:p>
          </p:txBody>
        </p:sp>
      </p:grpSp>
      <p:grpSp>
        <p:nvGrpSpPr>
          <p:cNvPr id="112" name="Group 111"/>
          <p:cNvGrpSpPr/>
          <p:nvPr/>
        </p:nvGrpSpPr>
        <p:grpSpPr>
          <a:xfrm>
            <a:off x="1289581" y="3797295"/>
            <a:ext cx="1755152" cy="273536"/>
            <a:chOff x="75566" y="1887696"/>
            <a:chExt cx="1755152" cy="438788"/>
          </a:xfrm>
        </p:grpSpPr>
        <p:sp>
          <p:nvSpPr>
            <p:cNvPr id="115" name="Rounded Rectangle 114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8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/>
                <a:t>is.ge</a:t>
              </a:r>
              <a:endParaRPr lang="en-US" sz="1200" kern="1200" dirty="0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89581" y="4208819"/>
            <a:ext cx="1755152" cy="273536"/>
            <a:chOff x="75566" y="1887696"/>
            <a:chExt cx="1755152" cy="438788"/>
          </a:xfrm>
        </p:grpSpPr>
        <p:sp>
          <p:nvSpPr>
            <p:cNvPr id="128" name="Rounded Rectangle 127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2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/>
                <a:t>rs.ge</a:t>
              </a:r>
              <a:endParaRPr lang="en-US" sz="1200" kern="1200" dirty="0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289581" y="4639003"/>
            <a:ext cx="1755152" cy="273536"/>
            <a:chOff x="75566" y="1887696"/>
            <a:chExt cx="1755152" cy="438788"/>
          </a:xfrm>
        </p:grpSpPr>
        <p:sp>
          <p:nvSpPr>
            <p:cNvPr id="145" name="Rounded Rectangle 144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8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/>
                <a:t>mofacademy.ge</a:t>
              </a:r>
              <a:endParaRPr lang="en-US" sz="1200" kern="1200" dirty="0"/>
            </a:p>
          </p:txBody>
        </p:sp>
      </p:grpSp>
      <p:sp>
        <p:nvSpPr>
          <p:cNvPr id="149" name="Right Arrow 148"/>
          <p:cNvSpPr/>
          <p:nvPr/>
        </p:nvSpPr>
        <p:spPr>
          <a:xfrm rot="5400000">
            <a:off x="2128764" y="3269231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0" name="Group 149"/>
          <p:cNvGrpSpPr/>
          <p:nvPr/>
        </p:nvGrpSpPr>
        <p:grpSpPr>
          <a:xfrm>
            <a:off x="1289581" y="3381338"/>
            <a:ext cx="1755152" cy="273536"/>
            <a:chOff x="75566" y="1887696"/>
            <a:chExt cx="1755152" cy="438788"/>
          </a:xfrm>
        </p:grpSpPr>
        <p:sp>
          <p:nvSpPr>
            <p:cNvPr id="151" name="Rounded Rectangle 150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2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ia.ge</a:t>
              </a:r>
              <a:endParaRPr lang="en-US" sz="1200" kern="1200" dirty="0"/>
            </a:p>
          </p:txBody>
        </p:sp>
      </p:grpSp>
      <p:sp>
        <p:nvSpPr>
          <p:cNvPr id="153" name="Right Arrow 152"/>
          <p:cNvSpPr/>
          <p:nvPr/>
        </p:nvSpPr>
        <p:spPr>
          <a:xfrm rot="5400000">
            <a:off x="2137724" y="3709287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8" name="Right Arrow 157"/>
          <p:cNvSpPr/>
          <p:nvPr/>
        </p:nvSpPr>
        <p:spPr>
          <a:xfrm rot="5400000">
            <a:off x="2137719" y="4117182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2" name="Right Arrow 161"/>
          <p:cNvSpPr/>
          <p:nvPr/>
        </p:nvSpPr>
        <p:spPr>
          <a:xfrm rot="5400000">
            <a:off x="2137719" y="4530918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5" name="Group 164"/>
          <p:cNvGrpSpPr/>
          <p:nvPr/>
        </p:nvGrpSpPr>
        <p:grpSpPr>
          <a:xfrm>
            <a:off x="1289581" y="5043875"/>
            <a:ext cx="1755152" cy="273536"/>
            <a:chOff x="75566" y="1887696"/>
            <a:chExt cx="1755152" cy="438788"/>
          </a:xfrm>
        </p:grpSpPr>
        <p:sp>
          <p:nvSpPr>
            <p:cNvPr id="166" name="Rounded Rectangle 165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7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dirty="0"/>
                <a:t>l</a:t>
              </a:r>
              <a:r>
                <a:rPr lang="en-US" sz="1200" kern="1200" dirty="0" smtClean="0"/>
                <a:t>icense.gov.ge</a:t>
              </a:r>
              <a:endParaRPr lang="en-US" sz="1200" kern="1200" dirty="0"/>
            </a:p>
          </p:txBody>
        </p:sp>
      </p:grpSp>
      <p:sp>
        <p:nvSpPr>
          <p:cNvPr id="168" name="Right Arrow 167"/>
          <p:cNvSpPr/>
          <p:nvPr/>
        </p:nvSpPr>
        <p:spPr>
          <a:xfrm rot="5400000">
            <a:off x="2137719" y="4944755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9" name="Group 168"/>
          <p:cNvGrpSpPr/>
          <p:nvPr/>
        </p:nvGrpSpPr>
        <p:grpSpPr>
          <a:xfrm>
            <a:off x="1289581" y="5441464"/>
            <a:ext cx="1755152" cy="273536"/>
            <a:chOff x="75566" y="1887696"/>
            <a:chExt cx="1755152" cy="438788"/>
          </a:xfrm>
        </p:grpSpPr>
        <p:sp>
          <p:nvSpPr>
            <p:cNvPr id="170" name="Rounded Rectangle 169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1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/>
                <a:t>taxdisputes.gov.ge</a:t>
              </a:r>
              <a:endParaRPr lang="en-US" sz="1200" kern="1200" dirty="0"/>
            </a:p>
          </p:txBody>
        </p:sp>
      </p:grpSp>
      <p:sp>
        <p:nvSpPr>
          <p:cNvPr id="172" name="Right Arrow 171"/>
          <p:cNvSpPr/>
          <p:nvPr/>
        </p:nvSpPr>
        <p:spPr>
          <a:xfrm rot="5400000">
            <a:off x="2137719" y="5351309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85" name="Group 184"/>
          <p:cNvGrpSpPr/>
          <p:nvPr/>
        </p:nvGrpSpPr>
        <p:grpSpPr>
          <a:xfrm>
            <a:off x="1295400" y="1676400"/>
            <a:ext cx="1755152" cy="273536"/>
            <a:chOff x="75566" y="1887696"/>
            <a:chExt cx="1755152" cy="438788"/>
          </a:xfrm>
        </p:grpSpPr>
        <p:sp>
          <p:nvSpPr>
            <p:cNvPr id="186" name="Rounded Rectangle 185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7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/>
                <a:t>mof.ge</a:t>
              </a:r>
              <a:endParaRPr lang="en-US" sz="1200" kern="1200" dirty="0"/>
            </a:p>
          </p:txBody>
        </p:sp>
      </p:grpSp>
      <p:sp>
        <p:nvSpPr>
          <p:cNvPr id="188" name="Right Arrow 187"/>
          <p:cNvSpPr/>
          <p:nvPr/>
        </p:nvSpPr>
        <p:spPr>
          <a:xfrm rot="5400000">
            <a:off x="2143538" y="1586245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9" name="Right Arrow 188"/>
          <p:cNvSpPr/>
          <p:nvPr/>
        </p:nvSpPr>
        <p:spPr>
          <a:xfrm rot="5400000">
            <a:off x="7004604" y="1574165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0" name="Group 189"/>
          <p:cNvGrpSpPr/>
          <p:nvPr/>
        </p:nvGrpSpPr>
        <p:grpSpPr>
          <a:xfrm>
            <a:off x="6165421" y="1668342"/>
            <a:ext cx="1755152" cy="1760658"/>
            <a:chOff x="75566" y="702968"/>
            <a:chExt cx="1755152" cy="438788"/>
          </a:xfrm>
        </p:grpSpPr>
        <p:sp>
          <p:nvSpPr>
            <p:cNvPr id="191" name="Rounded Rectangle 190"/>
            <p:cNvSpPr/>
            <p:nvPr/>
          </p:nvSpPr>
          <p:spPr>
            <a:xfrm>
              <a:off x="75566" y="702968"/>
              <a:ext cx="1755152" cy="4387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92" name="Rounded Rectangle 7"/>
            <p:cNvSpPr/>
            <p:nvPr/>
          </p:nvSpPr>
          <p:spPr>
            <a:xfrm>
              <a:off x="88418" y="715820"/>
              <a:ext cx="1729448" cy="413084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More than 20 governmental organizations web sites</a:t>
              </a:r>
              <a:endParaRPr lang="en-US" sz="1200" kern="1200" dirty="0"/>
            </a:p>
          </p:txBody>
        </p:sp>
      </p:grpSp>
      <p:grpSp>
        <p:nvGrpSpPr>
          <p:cNvPr id="197" name="Group 196"/>
          <p:cNvGrpSpPr/>
          <p:nvPr/>
        </p:nvGrpSpPr>
        <p:grpSpPr>
          <a:xfrm>
            <a:off x="1978648" y="5859388"/>
            <a:ext cx="1071904" cy="273536"/>
            <a:chOff x="75566" y="1887696"/>
            <a:chExt cx="1755152" cy="438788"/>
          </a:xfrm>
        </p:grpSpPr>
        <p:sp>
          <p:nvSpPr>
            <p:cNvPr id="198" name="Rounded Rectangle 197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 w="19050">
              <a:solidFill>
                <a:srgbClr val="E51C0D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9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 w="1905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dirty="0" smtClean="0"/>
                <a:t>fas</a:t>
              </a:r>
              <a:r>
                <a:rPr lang="en-US" sz="1200" kern="1200" dirty="0" smtClean="0"/>
                <a:t>.ge</a:t>
              </a:r>
              <a:endParaRPr lang="en-US" sz="1200" kern="1200" dirty="0"/>
            </a:p>
          </p:txBody>
        </p:sp>
      </p:grpSp>
      <p:sp>
        <p:nvSpPr>
          <p:cNvPr id="85" name="Right Arrow 84"/>
          <p:cNvSpPr/>
          <p:nvPr/>
        </p:nvSpPr>
        <p:spPr>
          <a:xfrm rot="5400000">
            <a:off x="4562777" y="1574165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6" name="Right Arrow 85"/>
          <p:cNvSpPr/>
          <p:nvPr/>
        </p:nvSpPr>
        <p:spPr>
          <a:xfrm rot="5400000">
            <a:off x="4554082" y="2002827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3" name="Group 92"/>
          <p:cNvGrpSpPr/>
          <p:nvPr/>
        </p:nvGrpSpPr>
        <p:grpSpPr>
          <a:xfrm>
            <a:off x="3704397" y="2108281"/>
            <a:ext cx="1755152" cy="273536"/>
            <a:chOff x="75566" y="1295332"/>
            <a:chExt cx="1755152" cy="438788"/>
          </a:xfrm>
        </p:grpSpPr>
        <p:sp>
          <p:nvSpPr>
            <p:cNvPr id="94" name="Rounded Rectangle 93"/>
            <p:cNvSpPr/>
            <p:nvPr/>
          </p:nvSpPr>
          <p:spPr>
            <a:xfrm>
              <a:off x="75566" y="1295332"/>
              <a:ext cx="1755152" cy="4387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5" name="Rounded Rectangle 10"/>
            <p:cNvSpPr/>
            <p:nvPr/>
          </p:nvSpPr>
          <p:spPr>
            <a:xfrm>
              <a:off x="88418" y="1308184"/>
              <a:ext cx="1729448" cy="41308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ts val="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eiec.gov.ge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96" name="Right Arrow 95"/>
          <p:cNvSpPr/>
          <p:nvPr/>
        </p:nvSpPr>
        <p:spPr>
          <a:xfrm rot="5400000">
            <a:off x="4554082" y="2431489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7" name="Group 96"/>
          <p:cNvGrpSpPr/>
          <p:nvPr/>
        </p:nvGrpSpPr>
        <p:grpSpPr>
          <a:xfrm>
            <a:off x="3704397" y="2536943"/>
            <a:ext cx="1755152" cy="273536"/>
            <a:chOff x="75566" y="1887696"/>
            <a:chExt cx="1755152" cy="438788"/>
          </a:xfrm>
        </p:grpSpPr>
        <p:sp>
          <p:nvSpPr>
            <p:cNvPr id="98" name="Rounded Rectangle 97"/>
            <p:cNvSpPr/>
            <p:nvPr/>
          </p:nvSpPr>
          <p:spPr>
            <a:xfrm>
              <a:off x="75566" y="1887696"/>
              <a:ext cx="1755152" cy="4387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99" name="Rounded Rectangle 13"/>
            <p:cNvSpPr/>
            <p:nvPr/>
          </p:nvSpPr>
          <p:spPr>
            <a:xfrm>
              <a:off x="88418" y="1900548"/>
              <a:ext cx="1729448" cy="41308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hr.gov.ge</a:t>
              </a:r>
              <a:endParaRPr lang="en-US" sz="12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0" name="Right Arrow 99"/>
          <p:cNvSpPr/>
          <p:nvPr/>
        </p:nvSpPr>
        <p:spPr>
          <a:xfrm rot="5400000">
            <a:off x="4554082" y="2860151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01" name="Group 100"/>
          <p:cNvGrpSpPr/>
          <p:nvPr/>
        </p:nvGrpSpPr>
        <p:grpSpPr>
          <a:xfrm>
            <a:off x="3704397" y="2965605"/>
            <a:ext cx="1755152" cy="273536"/>
            <a:chOff x="75566" y="1295332"/>
            <a:chExt cx="1755152" cy="438788"/>
          </a:xfrm>
        </p:grpSpPr>
        <p:sp>
          <p:nvSpPr>
            <p:cNvPr id="102" name="Rounded Rectangle 101"/>
            <p:cNvSpPr/>
            <p:nvPr/>
          </p:nvSpPr>
          <p:spPr>
            <a:xfrm>
              <a:off x="75566" y="1295332"/>
              <a:ext cx="1755152" cy="4387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13" name="Rounded Rectangle 10"/>
            <p:cNvSpPr/>
            <p:nvPr/>
          </p:nvSpPr>
          <p:spPr>
            <a:xfrm>
              <a:off x="88418" y="1308184"/>
              <a:ext cx="1729448" cy="41308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ts val="0"/>
                </a:spcAft>
              </a:pPr>
              <a:r>
                <a:rPr lang="en-US" sz="1200" kern="1200" dirty="0" smtClean="0">
                  <a:solidFill>
                    <a:schemeClr val="bg1"/>
                  </a:solidFill>
                </a:rPr>
                <a:t>energy.gov.ge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14" name="Right Arrow 113"/>
          <p:cNvSpPr/>
          <p:nvPr/>
        </p:nvSpPr>
        <p:spPr>
          <a:xfrm rot="5400000">
            <a:off x="4554082" y="3276600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6" name="Rounded Rectangle 10"/>
          <p:cNvSpPr/>
          <p:nvPr/>
        </p:nvSpPr>
        <p:spPr>
          <a:xfrm>
            <a:off x="3717249" y="3382054"/>
            <a:ext cx="1729448" cy="2575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Insurance.gov</a:t>
            </a:r>
            <a:r>
              <a:rPr lang="en-US" sz="1200" kern="1200" dirty="0" smtClean="0">
                <a:solidFill>
                  <a:schemeClr val="bg1"/>
                </a:solidFill>
              </a:rPr>
              <a:t>.ge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7" name="Rounded Rectangle 10"/>
          <p:cNvSpPr/>
          <p:nvPr/>
        </p:nvSpPr>
        <p:spPr>
          <a:xfrm>
            <a:off x="3717249" y="3794692"/>
            <a:ext cx="1729448" cy="2575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0"/>
              </a:spcAft>
            </a:pPr>
            <a:r>
              <a:rPr lang="en-US" sz="1200" kern="1200" dirty="0" smtClean="0">
                <a:solidFill>
                  <a:schemeClr val="bg1"/>
                </a:solidFill>
              </a:rPr>
              <a:t>newzone.mof.ge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19" name="Right Arrow 118"/>
          <p:cNvSpPr/>
          <p:nvPr/>
        </p:nvSpPr>
        <p:spPr>
          <a:xfrm rot="5400000">
            <a:off x="4554082" y="4101876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0" name="Right Arrow 119"/>
          <p:cNvSpPr/>
          <p:nvPr/>
        </p:nvSpPr>
        <p:spPr>
          <a:xfrm rot="5400000">
            <a:off x="4572750" y="3689238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21" name="Group 120"/>
          <p:cNvGrpSpPr/>
          <p:nvPr/>
        </p:nvGrpSpPr>
        <p:grpSpPr>
          <a:xfrm>
            <a:off x="3704397" y="4207325"/>
            <a:ext cx="1755152" cy="273536"/>
            <a:chOff x="75566" y="1295332"/>
            <a:chExt cx="1755152" cy="438788"/>
          </a:xfrm>
        </p:grpSpPr>
        <p:sp>
          <p:nvSpPr>
            <p:cNvPr id="123" name="Rounded Rectangle 122"/>
            <p:cNvSpPr/>
            <p:nvPr/>
          </p:nvSpPr>
          <p:spPr>
            <a:xfrm>
              <a:off x="75566" y="1295332"/>
              <a:ext cx="1755152" cy="4387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24" name="Rounded Rectangle 10"/>
            <p:cNvSpPr/>
            <p:nvPr/>
          </p:nvSpPr>
          <p:spPr>
            <a:xfrm>
              <a:off x="88418" y="1308184"/>
              <a:ext cx="1729448" cy="41308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culturepolicy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.ge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5" name="Rounded Rectangle 10"/>
          <p:cNvSpPr/>
          <p:nvPr/>
        </p:nvSpPr>
        <p:spPr>
          <a:xfrm>
            <a:off x="3730101" y="4637140"/>
            <a:ext cx="1729448" cy="2575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</a:rPr>
              <a:t>i</a:t>
            </a:r>
            <a:r>
              <a:rPr lang="en-US" sz="1200" dirty="0" smtClean="0">
                <a:solidFill>
                  <a:schemeClr val="bg1"/>
                </a:solidFill>
              </a:rPr>
              <a:t>ec.gov.ge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6" name="Rounded Rectangle 10"/>
          <p:cNvSpPr/>
          <p:nvPr/>
        </p:nvSpPr>
        <p:spPr>
          <a:xfrm>
            <a:off x="3730101" y="5049778"/>
            <a:ext cx="1729448" cy="25751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5240" tIns="15240" rIns="15240" bIns="1524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Aft>
                <a:spcPts val="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s</a:t>
            </a:r>
            <a:r>
              <a:rPr lang="en-US" sz="1200" kern="1200" dirty="0" smtClean="0">
                <a:solidFill>
                  <a:schemeClr val="bg1"/>
                </a:solidFill>
              </a:rPr>
              <a:t>tajireba.gov.ge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7" name="Right Arrow 126"/>
          <p:cNvSpPr/>
          <p:nvPr/>
        </p:nvSpPr>
        <p:spPr>
          <a:xfrm rot="5400000">
            <a:off x="4566934" y="5356962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9" name="Right Arrow 128"/>
          <p:cNvSpPr/>
          <p:nvPr/>
        </p:nvSpPr>
        <p:spPr>
          <a:xfrm rot="5400000">
            <a:off x="4585602" y="4944324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0" name="Group 129"/>
          <p:cNvGrpSpPr/>
          <p:nvPr/>
        </p:nvGrpSpPr>
        <p:grpSpPr>
          <a:xfrm>
            <a:off x="3717249" y="5462411"/>
            <a:ext cx="1755152" cy="273536"/>
            <a:chOff x="75566" y="1295332"/>
            <a:chExt cx="1755152" cy="438788"/>
          </a:xfrm>
        </p:grpSpPr>
        <p:sp>
          <p:nvSpPr>
            <p:cNvPr id="131" name="Rounded Rectangle 130"/>
            <p:cNvSpPr/>
            <p:nvPr/>
          </p:nvSpPr>
          <p:spPr>
            <a:xfrm>
              <a:off x="75566" y="1295332"/>
              <a:ext cx="1755152" cy="4387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3" name="Rounded Rectangle 10"/>
            <p:cNvSpPr/>
            <p:nvPr/>
          </p:nvSpPr>
          <p:spPr>
            <a:xfrm>
              <a:off x="88418" y="1308184"/>
              <a:ext cx="1729448" cy="41308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ts val="0"/>
                </a:spcAft>
              </a:pPr>
              <a:r>
                <a:rPr lang="en-US" sz="1200" dirty="0">
                  <a:solidFill>
                    <a:schemeClr val="bg1"/>
                  </a:solidFill>
                </a:rPr>
                <a:t>p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rocurement.gov.ge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4" name="Right Arrow 133"/>
          <p:cNvSpPr/>
          <p:nvPr/>
        </p:nvSpPr>
        <p:spPr>
          <a:xfrm rot="5400000">
            <a:off x="4572000" y="4516218"/>
            <a:ext cx="55782" cy="55782"/>
          </a:xfrm>
          <a:prstGeom prst="rightArrow">
            <a:avLst>
              <a:gd name="adj1" fmla="val 66700"/>
              <a:gd name="adj2" fmla="val 50000"/>
            </a:avLst>
          </a:prstGeom>
          <a:solidFill>
            <a:schemeClr val="bg1">
              <a:lumMod val="6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35" name="Group 134"/>
          <p:cNvGrpSpPr/>
          <p:nvPr/>
        </p:nvGrpSpPr>
        <p:grpSpPr>
          <a:xfrm>
            <a:off x="3717249" y="1679619"/>
            <a:ext cx="1755152" cy="273536"/>
            <a:chOff x="75566" y="1295332"/>
            <a:chExt cx="1755152" cy="438788"/>
          </a:xfrm>
        </p:grpSpPr>
        <p:sp>
          <p:nvSpPr>
            <p:cNvPr id="136" name="Rounded Rectangle 135"/>
            <p:cNvSpPr/>
            <p:nvPr/>
          </p:nvSpPr>
          <p:spPr>
            <a:xfrm>
              <a:off x="75566" y="1295332"/>
              <a:ext cx="1755152" cy="438788"/>
            </a:xfrm>
            <a:prstGeom prst="roundRect">
              <a:avLst>
                <a:gd name="adj" fmla="val 1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7" name="Rounded Rectangle 10"/>
            <p:cNvSpPr/>
            <p:nvPr/>
          </p:nvSpPr>
          <p:spPr>
            <a:xfrm>
              <a:off x="88418" y="1308184"/>
              <a:ext cx="1729448" cy="413084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Aft>
                  <a:spcPts val="0"/>
                </a:spcAft>
              </a:pPr>
              <a:r>
                <a:rPr lang="en-US" sz="1200" dirty="0" smtClean="0">
                  <a:solidFill>
                    <a:schemeClr val="bg1"/>
                  </a:solidFill>
                </a:rPr>
                <a:t>mfa</a:t>
              </a:r>
              <a:r>
                <a:rPr lang="en-US" sz="1200" kern="1200" dirty="0" smtClean="0">
                  <a:solidFill>
                    <a:schemeClr val="bg1"/>
                  </a:solidFill>
                </a:rPr>
                <a:t>.gov.ge</a:t>
              </a:r>
              <a:endParaRPr lang="en-US" sz="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" y="0"/>
            <a:ext cx="9138237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378875"/>
            <a:ext cx="533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First Government Cloud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PaaS,   SaaS,   IaaS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Annual SLA  99.9% Uptime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28 Organizations already using</a:t>
            </a:r>
            <a:endParaRPr lang="en-US" dirty="0">
              <a:solidFill>
                <a:schemeClr val="bg1"/>
              </a:solidFill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6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6705600" cy="639763"/>
          </a:xfrm>
        </p:spPr>
        <p:txBody>
          <a:bodyPr/>
          <a:lstStyle/>
          <a:p>
            <a:pPr eaLnBrk="1" hangingPunct="1"/>
            <a:r>
              <a:rPr lang="af-ZA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Mission</a:t>
            </a:r>
            <a:endParaRPr lang="ru-RU" b="1" dirty="0" smtClean="0"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828800"/>
            <a:ext cx="7086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 smtClean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FAS was created </a:t>
            </a:r>
            <a:r>
              <a:rPr lang="en-US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in April 1, 2010</a:t>
            </a:r>
          </a:p>
          <a:p>
            <a:pPr>
              <a:buClr>
                <a:srgbClr val="C00000"/>
              </a:buClr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/>
              <a:t>Automation of business processes of the Ministry of Finance of Georgia and other Government organizations.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/>
              <a:t>Ensuring information security and business continuity of the automated electronic systems.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/>
              <a:t>Promoting </a:t>
            </a:r>
            <a:r>
              <a:rPr lang="en-US" dirty="0" err="1">
                <a:solidFill>
                  <a:srgbClr val="FF0000"/>
                </a:solidFill>
              </a:rPr>
              <a:t>eGovernance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9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05600" cy="639762"/>
          </a:xfrm>
        </p:spPr>
        <p:txBody>
          <a:bodyPr/>
          <a:lstStyle/>
          <a:p>
            <a:pPr eaLnBrk="1" hangingPunct="1"/>
            <a:r>
              <a:rPr lang="af-ZA" sz="3400" b="1" dirty="0" smtClean="0">
                <a:solidFill>
                  <a:schemeClr val="tx1"/>
                </a:solidFill>
                <a:latin typeface="BPG Glaho" panose="020B0604020202020204" pitchFamily="34" charset="0"/>
                <a:ea typeface="BPG Glaho Arial" pitchFamily="34" charset="0"/>
              </a:rPr>
              <a:t>Infrastructure </a:t>
            </a:r>
            <a:r>
              <a:rPr lang="af-ZA" sz="3400" b="1" dirty="0" smtClean="0">
                <a:solidFill>
                  <a:srgbClr val="FF0000"/>
                </a:solidFill>
                <a:latin typeface="BPG Glaho" panose="020B0604020202020204" pitchFamily="34" charset="0"/>
                <a:ea typeface="BPG Glaho Arial" pitchFamily="34" charset="0"/>
              </a:rPr>
              <a:t>Management</a:t>
            </a:r>
            <a:endParaRPr lang="ru-RU" sz="2800" b="1" dirty="0" smtClean="0">
              <a:solidFill>
                <a:srgbClr val="FF0000"/>
              </a:solidFill>
              <a:latin typeface="BPG Glaho" panose="020B0604020202020204" pitchFamily="34" charset="0"/>
              <a:ea typeface="BPG Glaho 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874962" y="2907268"/>
            <a:ext cx="914399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60962" y="2907268"/>
            <a:ext cx="914399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429001" y="2602468"/>
            <a:ext cx="2133600" cy="5334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103562" y="3821668"/>
            <a:ext cx="281923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prstDash val="solid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66" y="5505295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566" y="5505295"/>
            <a:ext cx="609600" cy="609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66" y="5505295"/>
            <a:ext cx="609600" cy="609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3103562" y="3593068"/>
            <a:ext cx="2819230" cy="0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352800" y="3862024"/>
            <a:ext cx="23944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Fiber-Optic Connection</a:t>
            </a:r>
            <a:endParaRPr lang="en-US" sz="1200" b="1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1400" y="2737247"/>
            <a:ext cx="18149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Communication System</a:t>
            </a:r>
            <a:endParaRPr lang="en-US" sz="1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00266" y="1168606"/>
            <a:ext cx="11769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DR Mirror Site</a:t>
            </a:r>
            <a:endParaRPr lang="en-US" sz="1200" b="1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3755" y="1163141"/>
            <a:ext cx="1406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Main Data Center</a:t>
            </a:r>
            <a:endParaRPr lang="en-US" sz="1200" b="1" dirty="0">
              <a:latin typeface="+mn-lt"/>
            </a:endParaRPr>
          </a:p>
        </p:txBody>
      </p:sp>
      <p:pic>
        <p:nvPicPr>
          <p:cNvPr id="22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r="17390"/>
          <a:stretch>
            <a:fillRect/>
          </a:stretch>
        </p:blipFill>
        <p:spPr bwMode="auto">
          <a:xfrm>
            <a:off x="1198562" y="2277094"/>
            <a:ext cx="1620838" cy="160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06" r="17390"/>
          <a:stretch>
            <a:fillRect/>
          </a:stretch>
        </p:blipFill>
        <p:spPr bwMode="auto">
          <a:xfrm>
            <a:off x="6151672" y="2277094"/>
            <a:ext cx="1620838" cy="1609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083060" y="5110053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+mn-lt"/>
              </a:rPr>
              <a:t>Users</a:t>
            </a:r>
            <a:endParaRPr lang="en-US" sz="1200" b="1" dirty="0">
              <a:latin typeface="+mn-lt"/>
            </a:endParaRPr>
          </a:p>
        </p:txBody>
      </p:sp>
      <p:pic>
        <p:nvPicPr>
          <p:cNvPr id="25" name="Picture 4" descr="http://donkasprzak.com/wp-content/uploads/2008/05/internet_clou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3268" r="9383" b="21732"/>
          <a:stretch/>
        </p:blipFill>
        <p:spPr bwMode="auto">
          <a:xfrm>
            <a:off x="908205" y="4133695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http://donkasprzak.com/wp-content/uploads/2008/05/internet_clou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t="3268" r="9383" b="21732"/>
          <a:stretch/>
        </p:blipFill>
        <p:spPr bwMode="auto">
          <a:xfrm>
            <a:off x="6075361" y="4113666"/>
            <a:ext cx="20574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Connector 26"/>
          <p:cNvCxnSpPr/>
          <p:nvPr/>
        </p:nvCxnSpPr>
        <p:spPr>
          <a:xfrm>
            <a:off x="1936905" y="3803092"/>
            <a:ext cx="0" cy="39486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116301" y="3803092"/>
            <a:ext cx="0" cy="394861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965605" y="5029200"/>
            <a:ext cx="920595" cy="45606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974158" y="5029200"/>
            <a:ext cx="1092967" cy="438706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14400" y="1477629"/>
            <a:ext cx="2189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RAM</a:t>
            </a:r>
            <a:r>
              <a:rPr lang="ka-GE" sz="1200" dirty="0" smtClean="0">
                <a:latin typeface="+mn-lt"/>
              </a:rPr>
              <a:t>:  </a:t>
            </a:r>
            <a:r>
              <a:rPr lang="en-US" sz="1200" dirty="0">
                <a:latin typeface="+mn-lt"/>
              </a:rPr>
              <a:t>8</a:t>
            </a:r>
            <a:r>
              <a:rPr lang="ka-GE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TB       </a:t>
            </a:r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Storage</a:t>
            </a:r>
            <a:r>
              <a:rPr lang="ka-GE" sz="1200" dirty="0" smtClean="0">
                <a:latin typeface="+mn-lt"/>
              </a:rPr>
              <a:t>:  </a:t>
            </a:r>
            <a:r>
              <a:rPr lang="en-US" sz="1200" dirty="0" smtClean="0">
                <a:latin typeface="+mn-lt"/>
              </a:rPr>
              <a:t>300 TB</a:t>
            </a:r>
          </a:p>
          <a:p>
            <a:r>
              <a:rPr lang="en-US" sz="1200" dirty="0" smtClean="0">
                <a:latin typeface="+mn-lt"/>
              </a:rPr>
              <a:t>Server Cores</a:t>
            </a:r>
            <a:r>
              <a:rPr lang="ka-GE" sz="1200" dirty="0" smtClean="0">
                <a:latin typeface="+mn-lt"/>
              </a:rPr>
              <a:t>: </a:t>
            </a:r>
            <a:r>
              <a:rPr lang="en-US" sz="1200" dirty="0" smtClean="0">
                <a:latin typeface="+mn-lt"/>
              </a:rPr>
              <a:t>1500</a:t>
            </a:r>
          </a:p>
          <a:p>
            <a:r>
              <a:rPr lang="en-US" sz="1200" dirty="0" smtClean="0">
                <a:latin typeface="+mn-lt"/>
              </a:rPr>
              <a:t>Virtual Servers</a:t>
            </a:r>
            <a:r>
              <a:rPr lang="ka-GE" sz="1200" dirty="0" smtClean="0">
                <a:latin typeface="+mn-lt"/>
              </a:rPr>
              <a:t>: </a:t>
            </a:r>
            <a:r>
              <a:rPr lang="en-US" sz="1200" dirty="0" smtClean="0">
                <a:latin typeface="+mn-lt"/>
              </a:rPr>
              <a:t>600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20641" y="1482994"/>
            <a:ext cx="2189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RAM</a:t>
            </a:r>
            <a:r>
              <a:rPr lang="ka-GE" sz="1200" dirty="0" smtClean="0">
                <a:latin typeface="+mn-lt"/>
              </a:rPr>
              <a:t>:  </a:t>
            </a:r>
            <a:r>
              <a:rPr lang="en-US" sz="1200" dirty="0">
                <a:latin typeface="+mn-lt"/>
              </a:rPr>
              <a:t>8</a:t>
            </a:r>
            <a:r>
              <a:rPr lang="ka-GE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TB       </a:t>
            </a:r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Storage</a:t>
            </a:r>
            <a:r>
              <a:rPr lang="ka-GE" sz="1200" dirty="0" smtClean="0">
                <a:latin typeface="+mn-lt"/>
              </a:rPr>
              <a:t>:  </a:t>
            </a:r>
            <a:r>
              <a:rPr lang="en-US" sz="1200" dirty="0" smtClean="0">
                <a:latin typeface="+mn-lt"/>
              </a:rPr>
              <a:t>300 TB</a:t>
            </a:r>
          </a:p>
          <a:p>
            <a:r>
              <a:rPr lang="en-US" sz="1200" dirty="0" smtClean="0">
                <a:latin typeface="+mn-lt"/>
              </a:rPr>
              <a:t>Server Cores</a:t>
            </a:r>
            <a:r>
              <a:rPr lang="ka-GE" sz="1200" dirty="0" smtClean="0">
                <a:latin typeface="+mn-lt"/>
              </a:rPr>
              <a:t>: </a:t>
            </a:r>
            <a:r>
              <a:rPr lang="en-US" sz="1200" dirty="0" smtClean="0">
                <a:latin typeface="+mn-lt"/>
              </a:rPr>
              <a:t>1500</a:t>
            </a:r>
          </a:p>
          <a:p>
            <a:r>
              <a:rPr lang="en-US" sz="1200" dirty="0" smtClean="0">
                <a:latin typeface="+mn-lt"/>
              </a:rPr>
              <a:t>Virtual Servers</a:t>
            </a:r>
            <a:r>
              <a:rPr lang="ka-GE" sz="1200" dirty="0" smtClean="0">
                <a:latin typeface="+mn-lt"/>
              </a:rPr>
              <a:t>: </a:t>
            </a:r>
            <a:r>
              <a:rPr lang="en-US" sz="1200" dirty="0" smtClean="0">
                <a:latin typeface="+mn-lt"/>
              </a:rPr>
              <a:t>600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66800" y="5449669"/>
            <a:ext cx="218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Internal Users</a:t>
            </a:r>
            <a:r>
              <a:rPr lang="ka-GE" sz="1200" dirty="0" smtClean="0">
                <a:latin typeface="+mn-lt"/>
              </a:rPr>
              <a:t>:  </a:t>
            </a:r>
            <a:r>
              <a:rPr lang="en-US" sz="1200" dirty="0">
                <a:latin typeface="+mn-lt"/>
              </a:rPr>
              <a:t>4</a:t>
            </a:r>
            <a:r>
              <a:rPr lang="en-US" sz="1200" dirty="0" smtClean="0">
                <a:latin typeface="+mn-lt"/>
              </a:rPr>
              <a:t> 500</a:t>
            </a:r>
            <a:r>
              <a:rPr lang="ka-GE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       </a:t>
            </a:r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External Users</a:t>
            </a:r>
            <a:r>
              <a:rPr lang="ka-GE" sz="1200" dirty="0" smtClean="0">
                <a:latin typeface="+mn-lt"/>
              </a:rPr>
              <a:t>:  </a:t>
            </a:r>
            <a:r>
              <a:rPr lang="en-US" sz="1200" dirty="0" smtClean="0">
                <a:latin typeface="+mn-lt"/>
              </a:rPr>
              <a:t>420 000</a:t>
            </a:r>
          </a:p>
          <a:p>
            <a:endParaRPr lang="en-US" sz="1200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48400" y="5486400"/>
            <a:ext cx="21891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Internal Users</a:t>
            </a:r>
            <a:r>
              <a:rPr lang="ka-GE" sz="1200" dirty="0" smtClean="0">
                <a:latin typeface="+mn-lt"/>
              </a:rPr>
              <a:t>:  </a:t>
            </a:r>
            <a:r>
              <a:rPr lang="en-US" sz="1200" dirty="0">
                <a:latin typeface="+mn-lt"/>
              </a:rPr>
              <a:t>4</a:t>
            </a:r>
            <a:r>
              <a:rPr lang="en-US" sz="1200" dirty="0" smtClean="0">
                <a:latin typeface="+mn-lt"/>
              </a:rPr>
              <a:t> 500</a:t>
            </a:r>
            <a:r>
              <a:rPr lang="ka-GE" sz="120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       </a:t>
            </a:r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External Users</a:t>
            </a:r>
            <a:r>
              <a:rPr lang="ka-GE" sz="1200" dirty="0" smtClean="0">
                <a:latin typeface="+mn-lt"/>
              </a:rPr>
              <a:t>:  </a:t>
            </a:r>
            <a:r>
              <a:rPr lang="en-US" sz="1200" dirty="0" smtClean="0">
                <a:latin typeface="+mn-lt"/>
              </a:rPr>
              <a:t>420 000</a:t>
            </a:r>
          </a:p>
          <a:p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62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6705600" cy="639763"/>
          </a:xfrm>
        </p:spPr>
        <p:txBody>
          <a:bodyPr/>
          <a:lstStyle/>
          <a:p>
            <a:pPr algn="ctr"/>
            <a:r>
              <a:rPr lang="en-US" sz="4800" smtClean="0">
                <a:ea typeface="BPG Glaho Arial" pitchFamily="34" charset="0"/>
              </a:rPr>
              <a:t>Thank YOU!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BPG Glaho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BPG Glaho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BPG Glaho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BPG Glaho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5885B4-63B2-4116-B679-C4DA6D8312DD}" type="slidenum">
              <a:rPr lang="ru-RU" sz="1000">
                <a:solidFill>
                  <a:schemeClr val="bg1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ru-RU" sz="10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143000" y="609600"/>
            <a:ext cx="67056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F60000"/>
                </a:solidFill>
                <a:latin typeface="BPG Glaho Arial" pitchFamily="34" charset="0"/>
                <a:ea typeface="+mj-ea"/>
                <a:cs typeface="BPG Glaho 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PG Algeti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PG Algeti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PG Algeti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PG Alget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PG Alget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PG Alget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PG Alget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BPG Algeti"/>
              </a:defRPr>
            </a:lvl9pPr>
          </a:lstStyle>
          <a:p>
            <a:pPr eaLnBrk="1" hangingPunct="1"/>
            <a:r>
              <a:rPr lang="af-ZA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Goals</a:t>
            </a:r>
            <a:endParaRPr lang="ru-RU" b="1" dirty="0" smtClean="0"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1371600"/>
            <a:ext cx="7391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Ministry of Finance of Georgia ICT infrastructure development and support to ensure provisioning of continuous, highly available, effective and efficient electronic services. </a:t>
            </a:r>
          </a:p>
          <a:p>
            <a:pPr lvl="0">
              <a:buClr>
                <a:srgbClr val="C00000"/>
              </a:buClr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Development and support of Integrated Public Finance Management System and ensuring its reliable and secure functioning.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Development, deployment and support of electronic information systems. </a:t>
            </a: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endParaRPr lang="en-US" dirty="0">
              <a:latin typeface="DejaVu Sans" panose="020B0603030804020204" pitchFamily="34" charset="0"/>
              <a:ea typeface="DejaVu Sans" panose="020B0603030804020204" pitchFamily="34" charset="0"/>
              <a:cs typeface="DejaVu Sans" panose="020B0603030804020204" pitchFamily="34" charset="0"/>
            </a:endParaRPr>
          </a:p>
          <a:p>
            <a:pPr marL="285750" lvl="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Business process analysis, optimization and automation for the Ministry of Finance of Georgia and other Government organizations.</a:t>
            </a:r>
          </a:p>
          <a:p>
            <a:pPr lvl="0">
              <a:buClr>
                <a:srgbClr val="C00000"/>
              </a:buClr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›"/>
            </a:pP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Development and provisioning of </a:t>
            </a:r>
            <a:r>
              <a:rPr lang="en-US" dirty="0" err="1">
                <a:solidFill>
                  <a:srgbClr val="FF0000"/>
                </a:solidFill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eGovernment</a:t>
            </a:r>
            <a:r>
              <a:rPr lang="en-US" dirty="0">
                <a:latin typeface="DejaVu Sans" panose="020B0603030804020204" pitchFamily="34" charset="0"/>
                <a:ea typeface="DejaVu Sans" panose="020B0603030804020204" pitchFamily="34" charset="0"/>
                <a:cs typeface="DejaVu Sans" panose="020B0603030804020204" pitchFamily="34" charset="0"/>
              </a:rPr>
              <a:t> system components and services.</a:t>
            </a:r>
          </a:p>
        </p:txBody>
      </p:sp>
    </p:spTree>
    <p:extLst>
      <p:ext uri="{BB962C8B-B14F-4D97-AF65-F5344CB8AC3E}">
        <p14:creationId xmlns:p14="http://schemas.microsoft.com/office/powerpoint/2010/main" val="35205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705600" cy="639762"/>
          </a:xfrm>
        </p:spPr>
        <p:txBody>
          <a:bodyPr/>
          <a:lstStyle/>
          <a:p>
            <a:pPr eaLnBrk="1" hangingPunct="1"/>
            <a:r>
              <a:rPr lang="en-US" sz="3400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FAS Organization Chart</a:t>
            </a:r>
            <a:endParaRPr lang="ru-RU" sz="3400" b="1" dirty="0" smtClean="0">
              <a:solidFill>
                <a:schemeClr val="tx1"/>
              </a:solidFill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80551292"/>
              </p:ext>
            </p:extLst>
          </p:nvPr>
        </p:nvGraphicFramePr>
        <p:xfrm>
          <a:off x="152400" y="1219200"/>
          <a:ext cx="8839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49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5438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Arial" pitchFamily="34" charset="0"/>
                <a:ea typeface="BPG Glaho Arial" pitchFamily="34" charset="0"/>
                <a:cs typeface="Arial" pitchFamily="34" charset="0"/>
              </a:rPr>
              <a:t>Administrative Department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243711792"/>
              </p:ext>
            </p:extLst>
          </p:nvPr>
        </p:nvGraphicFramePr>
        <p:xfrm>
          <a:off x="457200" y="12192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8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5438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Arial" pitchFamily="34" charset="0"/>
                <a:ea typeface="BPG Glaho Arial" pitchFamily="34" charset="0"/>
                <a:cs typeface="Arial" pitchFamily="34" charset="0"/>
              </a:rPr>
              <a:t>Research and Systems Analysis Department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115199934"/>
              </p:ext>
            </p:extLst>
          </p:nvPr>
        </p:nvGraphicFramePr>
        <p:xfrm>
          <a:off x="685800" y="14478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85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5438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Arial" pitchFamily="34" charset="0"/>
                <a:ea typeface="BPG Glaho Arial" pitchFamily="34" charset="0"/>
                <a:cs typeface="Arial" pitchFamily="34" charset="0"/>
              </a:rPr>
              <a:t>Software Applications Development Department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096067970"/>
              </p:ext>
            </p:extLst>
          </p:nvPr>
        </p:nvGraphicFramePr>
        <p:xfrm>
          <a:off x="685800" y="1447800"/>
          <a:ext cx="7543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89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5438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>
                <a:latin typeface="Arial" pitchFamily="34" charset="0"/>
                <a:ea typeface="BPG Glaho Arial" pitchFamily="34" charset="0"/>
                <a:cs typeface="Arial" pitchFamily="34" charset="0"/>
              </a:rPr>
              <a:t>Systems Administration Department</a:t>
            </a: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927477403"/>
              </p:ext>
            </p:extLst>
          </p:nvPr>
        </p:nvGraphicFramePr>
        <p:xfrm>
          <a:off x="457200" y="14478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480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9CE8F6-9B7B-482F-ADCE-D1201116621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7543800" cy="639762"/>
          </a:xfrm>
        </p:spPr>
        <p:txBody>
          <a:bodyPr>
            <a:noAutofit/>
          </a:bodyPr>
          <a:lstStyle/>
          <a:p>
            <a:pPr eaLnBrk="1" hangingPunct="1"/>
            <a:r>
              <a:rPr lang="en-US" sz="2400" b="1" dirty="0" smtClean="0">
                <a:latin typeface="Arial" pitchFamily="34" charset="0"/>
                <a:ea typeface="BPG Glaho Arial" pitchFamily="34" charset="0"/>
                <a:cs typeface="Arial" pitchFamily="34" charset="0"/>
              </a:rPr>
              <a:t>Operations Department</a:t>
            </a:r>
            <a:endParaRPr lang="en-US" sz="2400" b="1" dirty="0">
              <a:latin typeface="Arial" pitchFamily="34" charset="0"/>
              <a:ea typeface="BPG Glaho Arial" pitchFamily="34" charset="0"/>
              <a:cs typeface="Arial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072426063"/>
              </p:ext>
            </p:extLst>
          </p:nvPr>
        </p:nvGraphicFramePr>
        <p:xfrm>
          <a:off x="457200" y="1447800"/>
          <a:ext cx="8153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01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PG Algeti"/>
        <a:ea typeface=""/>
        <a:cs typeface=""/>
      </a:majorFont>
      <a:minorFont>
        <a:latin typeface="BPG Glah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2245</TotalTime>
  <Words>1006</Words>
  <Application>Microsoft Office PowerPoint</Application>
  <PresentationFormat>On-screen Show (4:3)</PresentationFormat>
  <Paragraphs>278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BPG Algeti</vt:lpstr>
      <vt:lpstr>BPG Arial</vt:lpstr>
      <vt:lpstr>BPG Glaho</vt:lpstr>
      <vt:lpstr>BPG Glaho Arial</vt:lpstr>
      <vt:lpstr>Calibri</vt:lpstr>
      <vt:lpstr>DejaVu Sans</vt:lpstr>
      <vt:lpstr>Office Theme</vt:lpstr>
      <vt:lpstr>PowerPoint Presentation</vt:lpstr>
      <vt:lpstr>Mission</vt:lpstr>
      <vt:lpstr>PowerPoint Presentation</vt:lpstr>
      <vt:lpstr>FAS Organization Chart</vt:lpstr>
      <vt:lpstr>Administrative Department</vt:lpstr>
      <vt:lpstr>Research and Systems Analysis Department</vt:lpstr>
      <vt:lpstr>Software Applications Development Department</vt:lpstr>
      <vt:lpstr>Systems Administration Department</vt:lpstr>
      <vt:lpstr>Operations Department</vt:lpstr>
      <vt:lpstr>Web Resources Management Department</vt:lpstr>
      <vt:lpstr>PowerPoint Presentation</vt:lpstr>
      <vt:lpstr>What We Do</vt:lpstr>
      <vt:lpstr>Our Key Systems</vt:lpstr>
      <vt:lpstr>eDocument</vt:lpstr>
      <vt:lpstr>eAuction</vt:lpstr>
      <vt:lpstr>eHRMS</vt:lpstr>
      <vt:lpstr>eNRMS</vt:lpstr>
      <vt:lpstr>Web Development and Hosting Services</vt:lpstr>
      <vt:lpstr>PowerPoint Presentation</vt:lpstr>
      <vt:lpstr>Infrastructure Management</vt:lpstr>
      <vt:lpstr>Thank YOU!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kat</dc:creator>
  <cp:lastModifiedBy>Ksenia Galantsova</cp:lastModifiedBy>
  <cp:revision>262</cp:revision>
  <cp:lastPrinted>2012-12-24T05:38:55Z</cp:lastPrinted>
  <dcterms:created xsi:type="dcterms:W3CDTF">2010-06-24T14:06:57Z</dcterms:created>
  <dcterms:modified xsi:type="dcterms:W3CDTF">2015-09-21T08:57:50Z</dcterms:modified>
</cp:coreProperties>
</file>