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14" y="10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2016.03.10.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2016.03.10.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2016.03.10.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2016.03.10.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2016.03.10.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2016.03.10.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2016.03.10.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2016.03.10.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2016.03.10.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2016.03.10.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05CD-C723-4468-9FF5-AF3705E87ABD}" type="datetimeFigureOut">
              <a:rPr lang="hu-HU" smtClean="0"/>
              <a:pPr/>
              <a:t>2016.03.10.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AA005CD-C723-4468-9FF5-AF3705E87ABD}" type="datetimeFigureOut">
              <a:rPr lang="hu-HU" smtClean="0"/>
              <a:pPr/>
              <a:t>2016.03.10.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A92A1BA-AD86-4329-BEAD-EBFE5B71DE3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2432" y="5301208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780108"/>
          </a:xfrm>
        </p:spPr>
        <p:txBody>
          <a:bodyPr>
            <a:normAutofit/>
          </a:bodyPr>
          <a:lstStyle/>
          <a:p>
            <a:r>
              <a:rPr lang="en-US" dirty="0" err="1" smtClean="0"/>
              <a:t>Новая</a:t>
            </a:r>
            <a:r>
              <a:rPr lang="en-US" dirty="0" smtClean="0"/>
              <a:t> </a:t>
            </a:r>
            <a:r>
              <a:rPr lang="en-US" dirty="0" err="1" smtClean="0"/>
              <a:t>рабочая</a:t>
            </a:r>
            <a:r>
              <a:rPr lang="en-US" dirty="0" smtClean="0"/>
              <a:t> </a:t>
            </a:r>
            <a:r>
              <a:rPr lang="en-US" dirty="0" err="1" smtClean="0"/>
              <a:t>группа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внутреннему</a:t>
            </a:r>
            <a:r>
              <a:rPr lang="en-US" dirty="0" smtClean="0"/>
              <a:t> </a:t>
            </a:r>
            <a:r>
              <a:rPr lang="en-US" dirty="0" err="1" smtClean="0"/>
              <a:t>контролю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xmlns="" val="340044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67833" y="2642600"/>
            <a:ext cx="7408333" cy="345069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Стратегия</a:t>
            </a:r>
            <a:r>
              <a:rPr lang="en-US" dirty="0" smtClean="0"/>
              <a:t> ПСВА и </a:t>
            </a:r>
            <a:r>
              <a:rPr lang="en-US" dirty="0" err="1" smtClean="0"/>
              <a:t>План</a:t>
            </a:r>
            <a:r>
              <a:rPr lang="en-US" dirty="0" smtClean="0"/>
              <a:t> </a:t>
            </a:r>
            <a:r>
              <a:rPr lang="en-US" dirty="0" err="1" smtClean="0"/>
              <a:t>действий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hu-HU" dirty="0" smtClean="0"/>
              <a:t>2016-17</a:t>
            </a:r>
            <a:endParaRPr lang="hu-HU" dirty="0" smtClean="0"/>
          </a:p>
          <a:p>
            <a:pPr>
              <a:lnSpc>
                <a:spcPct val="150000"/>
              </a:lnSpc>
            </a:pPr>
            <a:endParaRPr lang="hu-HU" sz="800" dirty="0" smtClean="0"/>
          </a:p>
          <a:p>
            <a:pPr marL="0" indent="0" algn="just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Приоритетные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темы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на</a:t>
            </a:r>
            <a:r>
              <a:rPr lang="en-US" b="1" dirty="0" smtClean="0">
                <a:solidFill>
                  <a:srgbClr val="C00000"/>
                </a:solidFill>
              </a:rPr>
              <a:t> 2016-2017 ФГ</a:t>
            </a:r>
            <a:r>
              <a:rPr lang="en-US" dirty="0" smtClean="0">
                <a:solidFill>
                  <a:srgbClr val="C00000"/>
                </a:solidFill>
              </a:rPr>
              <a:t>:</a:t>
            </a:r>
            <a:endParaRPr lang="hu-HU" dirty="0">
              <a:solidFill>
                <a:srgbClr val="C00000"/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n-US" b="1" dirty="0" err="1" smtClean="0">
                <a:solidFill>
                  <a:srgbClr val="C00000"/>
                </a:solidFill>
              </a:rPr>
              <a:t>Рабочая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группа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по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внутреннему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контролю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– </a:t>
            </a:r>
            <a:r>
              <a:rPr lang="en-US" dirty="0" err="1" smtClean="0">
                <a:solidFill>
                  <a:srgbClr val="0070C0"/>
                </a:solidFill>
              </a:rPr>
              <a:t>осуществление</a:t>
            </a:r>
            <a:r>
              <a:rPr lang="en-US" dirty="0" smtClean="0">
                <a:solidFill>
                  <a:srgbClr val="0070C0"/>
                </a:solidFill>
              </a:rPr>
              <a:t> КФУ с </a:t>
            </a:r>
            <a:r>
              <a:rPr lang="en-US" dirty="0" err="1" smtClean="0">
                <a:solidFill>
                  <a:srgbClr val="0070C0"/>
                </a:solidFill>
              </a:rPr>
              <a:t>упором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на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подотчетность</a:t>
            </a:r>
            <a:r>
              <a:rPr lang="en-US" dirty="0" smtClean="0">
                <a:solidFill>
                  <a:srgbClr val="0070C0"/>
                </a:solidFill>
              </a:rPr>
              <a:t> и </a:t>
            </a:r>
            <a:r>
              <a:rPr lang="en-US" dirty="0" err="1" smtClean="0">
                <a:solidFill>
                  <a:srgbClr val="0070C0"/>
                </a:solidFill>
              </a:rPr>
              <a:t>прозрачность</a:t>
            </a:r>
            <a:r>
              <a:rPr lang="en-US" dirty="0" smtClean="0">
                <a:solidFill>
                  <a:srgbClr val="0070C0"/>
                </a:solidFill>
              </a:rPr>
              <a:t> (</a:t>
            </a:r>
            <a:r>
              <a:rPr lang="en-US" dirty="0" err="1" smtClean="0">
                <a:solidFill>
                  <a:srgbClr val="0070C0"/>
                </a:solidFill>
              </a:rPr>
              <a:t>новая</a:t>
            </a:r>
            <a:r>
              <a:rPr lang="en-US" dirty="0" smtClean="0">
                <a:solidFill>
                  <a:srgbClr val="0070C0"/>
                </a:solidFill>
              </a:rPr>
              <a:t> РГ)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Рабочая</a:t>
            </a:r>
            <a:r>
              <a:rPr lang="en-US" dirty="0" smtClean="0"/>
              <a:t> </a:t>
            </a:r>
            <a:r>
              <a:rPr lang="en-US" dirty="0" err="1" smtClean="0"/>
              <a:t>группа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внутреннему</a:t>
            </a:r>
            <a:r>
              <a:rPr lang="en-US" dirty="0" smtClean="0"/>
              <a:t> </a:t>
            </a:r>
            <a:r>
              <a:rPr lang="en-US" dirty="0" err="1" smtClean="0"/>
              <a:t>контролю</a:t>
            </a:r>
            <a:endParaRPr lang="hu-H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58894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45069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Эдит</a:t>
            </a:r>
            <a:r>
              <a:rPr lang="en-US" dirty="0" smtClean="0"/>
              <a:t> </a:t>
            </a:r>
            <a:r>
              <a:rPr lang="en-US" dirty="0" err="1" smtClean="0"/>
              <a:t>Немет</a:t>
            </a:r>
            <a:r>
              <a:rPr lang="en-US" dirty="0" smtClean="0"/>
              <a:t>, </a:t>
            </a:r>
            <a:r>
              <a:rPr lang="en-US" dirty="0" err="1" smtClean="0"/>
              <a:t>В</a:t>
            </a:r>
            <a:r>
              <a:rPr lang="en-US" dirty="0" err="1" smtClean="0"/>
              <a:t>енгрия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Нини</a:t>
            </a:r>
            <a:r>
              <a:rPr lang="en-US" dirty="0" smtClean="0"/>
              <a:t> </a:t>
            </a:r>
            <a:r>
              <a:rPr lang="en-US" dirty="0" err="1" smtClean="0"/>
              <a:t>Элиашвили</a:t>
            </a:r>
            <a:r>
              <a:rPr lang="en-US" dirty="0" smtClean="0"/>
              <a:t>, </a:t>
            </a:r>
            <a:r>
              <a:rPr lang="en-US" dirty="0" err="1" smtClean="0"/>
              <a:t>Грузия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Льерка</a:t>
            </a:r>
            <a:r>
              <a:rPr lang="en-US" dirty="0" smtClean="0"/>
              <a:t> </a:t>
            </a:r>
            <a:r>
              <a:rPr lang="en-US" dirty="0" err="1" smtClean="0"/>
              <a:t>Црнкович</a:t>
            </a:r>
            <a:r>
              <a:rPr lang="hu-HU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Хорватия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Кристина</a:t>
            </a:r>
            <a:r>
              <a:rPr lang="en-US" dirty="0" smtClean="0"/>
              <a:t> </a:t>
            </a:r>
            <a:r>
              <a:rPr lang="en-US" dirty="0" err="1" smtClean="0"/>
              <a:t>Скутельник</a:t>
            </a:r>
            <a:r>
              <a:rPr lang="hu-HU" dirty="0" smtClean="0"/>
              <a:t>, </a:t>
            </a:r>
            <a:r>
              <a:rPr lang="en-US" dirty="0" err="1" smtClean="0"/>
              <a:t>Молдова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Халис</a:t>
            </a:r>
            <a:r>
              <a:rPr lang="en-US" dirty="0" smtClean="0"/>
              <a:t> </a:t>
            </a:r>
            <a:r>
              <a:rPr lang="en-US" dirty="0" err="1" smtClean="0"/>
              <a:t>Кирал</a:t>
            </a:r>
            <a:r>
              <a:rPr lang="en-US" dirty="0" smtClean="0"/>
              <a:t>, </a:t>
            </a:r>
            <a:r>
              <a:rPr lang="en-US" dirty="0" err="1" smtClean="0"/>
              <a:t>Турция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Руководители</a:t>
            </a:r>
            <a:endParaRPr lang="hu-HU" dirty="0"/>
          </a:p>
        </p:txBody>
      </p:sp>
      <p:pic>
        <p:nvPicPr>
          <p:cNvPr id="5" name="Рисунок 11" descr="pempal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98442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45069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Точка</a:t>
            </a:r>
            <a:r>
              <a:rPr lang="en-US" dirty="0" smtClean="0"/>
              <a:t> </a:t>
            </a:r>
            <a:r>
              <a:rPr lang="en-US" dirty="0" err="1" smtClean="0"/>
              <a:t>зрения</a:t>
            </a:r>
            <a:r>
              <a:rPr lang="en-US" dirty="0" smtClean="0"/>
              <a:t> ПСВА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внутренний</a:t>
            </a:r>
            <a:r>
              <a:rPr lang="en-US" dirty="0" smtClean="0"/>
              <a:t> </a:t>
            </a:r>
            <a:r>
              <a:rPr lang="en-US" dirty="0" err="1" smtClean="0"/>
              <a:t>контроль</a:t>
            </a:r>
            <a:r>
              <a:rPr lang="hu-HU" dirty="0" smtClean="0"/>
              <a:t> –</a:t>
            </a:r>
            <a:r>
              <a:rPr lang="en-US" dirty="0" smtClean="0"/>
              <a:t> </a:t>
            </a:r>
            <a:r>
              <a:rPr lang="en-US" dirty="0" err="1" smtClean="0"/>
              <a:t>осуществление</a:t>
            </a:r>
            <a:r>
              <a:rPr lang="en-US" dirty="0" smtClean="0"/>
              <a:t>/</a:t>
            </a:r>
            <a:r>
              <a:rPr lang="en-US" dirty="0" err="1" smtClean="0"/>
              <a:t>выполнение</a:t>
            </a:r>
            <a:r>
              <a:rPr lang="hu-HU" dirty="0" smtClean="0"/>
              <a:t>/</a:t>
            </a:r>
            <a:r>
              <a:rPr lang="en-US" dirty="0" err="1" smtClean="0"/>
              <a:t>оценка</a:t>
            </a:r>
            <a:r>
              <a:rPr lang="hu-HU" dirty="0" smtClean="0"/>
              <a:t>/</a:t>
            </a:r>
            <a:r>
              <a:rPr lang="en-US" dirty="0" err="1" smtClean="0"/>
              <a:t>аудит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Соединить</a:t>
            </a:r>
            <a:r>
              <a:rPr lang="en-US" dirty="0" smtClean="0"/>
              <a:t> </a:t>
            </a:r>
            <a:r>
              <a:rPr lang="en-US" dirty="0" err="1" smtClean="0"/>
              <a:t>основные</a:t>
            </a:r>
            <a:r>
              <a:rPr lang="en-US" dirty="0" smtClean="0"/>
              <a:t> </a:t>
            </a:r>
            <a:r>
              <a:rPr lang="en-US" dirty="0" err="1" smtClean="0"/>
              <a:t>риски</a:t>
            </a:r>
            <a:r>
              <a:rPr lang="en-US" dirty="0" smtClean="0"/>
              <a:t> и </a:t>
            </a:r>
            <a:r>
              <a:rPr lang="en-US" dirty="0" err="1" smtClean="0"/>
              <a:t>контроль</a:t>
            </a:r>
            <a:r>
              <a:rPr lang="en-US" dirty="0" smtClean="0"/>
              <a:t> с </a:t>
            </a:r>
            <a:r>
              <a:rPr lang="en-US" dirty="0" err="1" smtClean="0"/>
              <a:t>общими</a:t>
            </a:r>
            <a:r>
              <a:rPr lang="en-US" dirty="0" smtClean="0"/>
              <a:t> </a:t>
            </a:r>
            <a:r>
              <a:rPr lang="en-US" dirty="0" err="1" smtClean="0"/>
              <a:t>процессами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Подчеркнуть</a:t>
            </a:r>
            <a:r>
              <a:rPr lang="en-US" dirty="0" smtClean="0"/>
              <a:t> </a:t>
            </a:r>
            <a:r>
              <a:rPr lang="en-US" dirty="0" err="1" smtClean="0"/>
              <a:t>практику</a:t>
            </a:r>
            <a:r>
              <a:rPr lang="en-US" dirty="0" smtClean="0"/>
              <a:t>, </a:t>
            </a:r>
            <a:r>
              <a:rPr lang="en-US" dirty="0" err="1" smtClean="0"/>
              <a:t>сделав</a:t>
            </a:r>
            <a:r>
              <a:rPr lang="en-US" dirty="0" smtClean="0"/>
              <a:t> </a:t>
            </a:r>
            <a:r>
              <a:rPr lang="en-US" dirty="0" err="1" smtClean="0"/>
              <a:t>ударение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то</a:t>
            </a:r>
            <a:r>
              <a:rPr lang="en-US" dirty="0" smtClean="0"/>
              <a:t>, КАК </a:t>
            </a:r>
            <a:r>
              <a:rPr lang="en-US" dirty="0" err="1" smtClean="0"/>
              <a:t>осуществить</a:t>
            </a:r>
            <a:r>
              <a:rPr lang="en-US" dirty="0" smtClean="0"/>
              <a:t>, а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только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теорию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Акцент</a:t>
            </a:r>
            <a:r>
              <a:rPr lang="en-US" dirty="0" smtClean="0"/>
              <a:t> </a:t>
            </a:r>
            <a:r>
              <a:rPr lang="en-US" dirty="0" err="1" smtClean="0"/>
              <a:t>работы</a:t>
            </a:r>
            <a:r>
              <a:rPr lang="en-US" dirty="0" smtClean="0"/>
              <a:t> </a:t>
            </a:r>
            <a:r>
              <a:rPr lang="en-US" dirty="0" smtClean="0"/>
              <a:t>ПС</a:t>
            </a:r>
            <a:r>
              <a:rPr lang="en-US" dirty="0" smtClean="0"/>
              <a:t>ВК</a:t>
            </a:r>
            <a:endParaRPr lang="hu-HU" dirty="0"/>
          </a:p>
        </p:txBody>
      </p:sp>
      <p:pic>
        <p:nvPicPr>
          <p:cNvPr id="5" name="Рисунок 11" descr="pempal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98442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971600" y="2348880"/>
            <a:ext cx="7408333" cy="34506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/>
              <a:t>Иметь</a:t>
            </a:r>
            <a:r>
              <a:rPr lang="en-US" sz="2800" dirty="0" smtClean="0"/>
              <a:t> </a:t>
            </a:r>
            <a:r>
              <a:rPr lang="en-US" sz="2800" dirty="0" err="1" smtClean="0"/>
              <a:t>единое</a:t>
            </a:r>
            <a:r>
              <a:rPr lang="en-US" sz="2800" dirty="0" smtClean="0"/>
              <a:t> </a:t>
            </a:r>
            <a:r>
              <a:rPr lang="en-US" sz="2800" dirty="0" err="1" smtClean="0"/>
              <a:t>понимание</a:t>
            </a:r>
            <a:r>
              <a:rPr lang="hu-HU" sz="2800" dirty="0" smtClean="0"/>
              <a:t> –</a:t>
            </a:r>
            <a:r>
              <a:rPr lang="en-US" sz="2800" dirty="0" smtClean="0"/>
              <a:t> </a:t>
            </a:r>
            <a:r>
              <a:rPr lang="en-US" sz="2800" dirty="0" err="1" smtClean="0"/>
              <a:t>подход</a:t>
            </a:r>
            <a:r>
              <a:rPr lang="en-US" sz="2800" dirty="0" smtClean="0"/>
              <a:t> ЕС, </a:t>
            </a:r>
            <a:r>
              <a:rPr lang="en-US" sz="2800" dirty="0" err="1" smtClean="0"/>
              <a:t>представленный</a:t>
            </a:r>
            <a:r>
              <a:rPr lang="en-US" sz="2800" dirty="0" smtClean="0"/>
              <a:t> </a:t>
            </a:r>
            <a:r>
              <a:rPr lang="en-US" sz="2800" dirty="0" err="1" smtClean="0"/>
              <a:t>госп</a:t>
            </a:r>
            <a:r>
              <a:rPr lang="en-US" sz="2800" dirty="0" smtClean="0"/>
              <a:t>. </a:t>
            </a:r>
            <a:r>
              <a:rPr lang="en-US" sz="2800" dirty="0" err="1" smtClean="0"/>
              <a:t>Раймондом</a:t>
            </a:r>
            <a:r>
              <a:rPr lang="en-US" sz="2800" dirty="0" smtClean="0"/>
              <a:t> </a:t>
            </a:r>
            <a:r>
              <a:rPr lang="en-US" sz="2800" dirty="0" err="1" smtClean="0"/>
              <a:t>Хиллом</a:t>
            </a:r>
            <a:r>
              <a:rPr lang="en-US" sz="2800" dirty="0" smtClean="0"/>
              <a:t>, ЕС</a:t>
            </a:r>
            <a:r>
              <a:rPr lang="hu-HU" sz="2600" dirty="0" smtClean="0"/>
              <a:t>, </a:t>
            </a:r>
            <a:r>
              <a:rPr lang="en-US" sz="2600" dirty="0" smtClean="0"/>
              <a:t>БГД</a:t>
            </a:r>
            <a:endParaRPr lang="hu-HU" sz="2600" dirty="0" smtClean="0"/>
          </a:p>
          <a:p>
            <a:pPr>
              <a:lnSpc>
                <a:spcPct val="150000"/>
              </a:lnSpc>
            </a:pPr>
            <a:r>
              <a:rPr lang="en-US" sz="2600" dirty="0" err="1" smtClean="0"/>
              <a:t>Страновой</a:t>
            </a:r>
            <a:r>
              <a:rPr lang="en-US" sz="2600" dirty="0" smtClean="0"/>
              <a:t> </a:t>
            </a:r>
            <a:r>
              <a:rPr lang="en-US" sz="2600" dirty="0" err="1" smtClean="0"/>
              <a:t>опыт</a:t>
            </a:r>
            <a:r>
              <a:rPr lang="en-US" sz="2600" dirty="0" smtClean="0"/>
              <a:t>: </a:t>
            </a:r>
            <a:r>
              <a:rPr lang="en-US" sz="2600" dirty="0" err="1" smtClean="0"/>
              <a:t>Грузия</a:t>
            </a:r>
            <a:r>
              <a:rPr lang="en-US" sz="2600" dirty="0" smtClean="0"/>
              <a:t>, </a:t>
            </a:r>
            <a:r>
              <a:rPr lang="en-US" sz="2600" dirty="0" err="1" smtClean="0"/>
              <a:t>Россия</a:t>
            </a:r>
            <a:r>
              <a:rPr lang="en-US" sz="2600" dirty="0" smtClean="0"/>
              <a:t> и </a:t>
            </a:r>
            <a:r>
              <a:rPr lang="en-US" sz="2600" dirty="0" err="1" smtClean="0"/>
              <a:t>Нидерланды</a:t>
            </a:r>
            <a:r>
              <a:rPr lang="en-US" sz="2600" dirty="0" smtClean="0"/>
              <a:t> </a:t>
            </a:r>
            <a:endParaRPr lang="hu-HU" sz="28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Первое</a:t>
            </a:r>
            <a:r>
              <a:rPr lang="en-US" dirty="0" smtClean="0"/>
              <a:t> </a:t>
            </a:r>
            <a:r>
              <a:rPr lang="en-US" dirty="0" err="1" smtClean="0"/>
              <a:t>заседание</a:t>
            </a:r>
            <a:endParaRPr lang="hu-H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98442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971600" y="2708920"/>
            <a:ext cx="7408333" cy="3450696"/>
          </a:xfrm>
        </p:spPr>
        <p:txBody>
          <a:bodyPr>
            <a:normAutofit/>
          </a:bodyPr>
          <a:lstStyle/>
          <a:p>
            <a:r>
              <a:rPr lang="en-GB" sz="2600" b="1" dirty="0" err="1" smtClean="0"/>
              <a:t>Сессия</a:t>
            </a:r>
            <a:r>
              <a:rPr lang="en-GB" sz="2600" b="1" dirty="0" smtClean="0"/>
              <a:t> Fishbowl: </a:t>
            </a:r>
            <a:r>
              <a:rPr lang="en-GB" sz="2600" b="1" dirty="0" err="1" smtClean="0"/>
              <a:t>Последовательность</a:t>
            </a:r>
            <a:r>
              <a:rPr lang="en-GB" sz="2600" b="1" dirty="0" smtClean="0"/>
              <a:t> </a:t>
            </a:r>
            <a:r>
              <a:rPr lang="en-GB" sz="2600" b="1" dirty="0" err="1" smtClean="0"/>
              <a:t>реформ</a:t>
            </a:r>
            <a:r>
              <a:rPr lang="en-GB" sz="2600" b="1" dirty="0" smtClean="0"/>
              <a:t> ГВК в </a:t>
            </a:r>
            <a:r>
              <a:rPr lang="en-GB" sz="2600" b="1" dirty="0" err="1" smtClean="0"/>
              <a:t>зависимости</a:t>
            </a:r>
            <a:r>
              <a:rPr lang="en-GB" sz="2600" b="1" dirty="0" smtClean="0"/>
              <a:t> </a:t>
            </a:r>
            <a:r>
              <a:rPr lang="en-GB" sz="2600" b="1" dirty="0" err="1" smtClean="0"/>
              <a:t>от</a:t>
            </a:r>
            <a:r>
              <a:rPr lang="en-GB" sz="2600" b="1" dirty="0" smtClean="0"/>
              <a:t> </a:t>
            </a:r>
            <a:r>
              <a:rPr lang="en-GB" sz="2600" b="1" dirty="0" err="1" smtClean="0"/>
              <a:t>степени</a:t>
            </a:r>
            <a:r>
              <a:rPr lang="en-GB" sz="2600" b="1" dirty="0" smtClean="0"/>
              <a:t> </a:t>
            </a:r>
            <a:r>
              <a:rPr lang="en-GB" sz="2600" b="1" dirty="0" err="1" smtClean="0"/>
              <a:t>зрелости</a:t>
            </a:r>
            <a:r>
              <a:rPr lang="en-GB" sz="2600" b="1" dirty="0" smtClean="0"/>
              <a:t> и </a:t>
            </a:r>
            <a:r>
              <a:rPr lang="en-GB" sz="2600" b="1" dirty="0" err="1" smtClean="0"/>
              <a:t>обсуждений</a:t>
            </a:r>
            <a:r>
              <a:rPr lang="en-GB" sz="2600" b="1" dirty="0" smtClean="0"/>
              <a:t> </a:t>
            </a:r>
            <a:r>
              <a:rPr lang="en-GB" sz="2600" b="1" dirty="0" err="1" smtClean="0"/>
              <a:t>за</a:t>
            </a:r>
            <a:r>
              <a:rPr lang="en-GB" sz="2600" b="1" dirty="0" smtClean="0"/>
              <a:t> </a:t>
            </a:r>
            <a:r>
              <a:rPr lang="en-GB" sz="2600" b="1" dirty="0" err="1" smtClean="0"/>
              <a:t>круглым</a:t>
            </a:r>
            <a:r>
              <a:rPr lang="en-GB" sz="2600" b="1" dirty="0" smtClean="0"/>
              <a:t> </a:t>
            </a:r>
            <a:r>
              <a:rPr lang="en-GB" sz="2600" b="1" dirty="0" err="1" smtClean="0"/>
              <a:t>столом</a:t>
            </a:r>
            <a:endParaRPr lang="hu-HU" sz="2600" dirty="0"/>
          </a:p>
          <a:p>
            <a:pPr>
              <a:lnSpc>
                <a:spcPct val="150000"/>
              </a:lnSpc>
            </a:pPr>
            <a:r>
              <a:rPr lang="en-US" sz="2600" dirty="0" err="1" smtClean="0"/>
              <a:t>Мы</a:t>
            </a:r>
            <a:r>
              <a:rPr lang="en-US" sz="2600" dirty="0" smtClean="0"/>
              <a:t> </a:t>
            </a:r>
            <a:r>
              <a:rPr lang="en-US" sz="2600" dirty="0" err="1" smtClean="0"/>
              <a:t>призываем</a:t>
            </a:r>
            <a:r>
              <a:rPr lang="en-US" sz="2600" dirty="0" smtClean="0"/>
              <a:t> </a:t>
            </a:r>
            <a:r>
              <a:rPr lang="en-US" sz="2600" dirty="0" err="1" smtClean="0"/>
              <a:t>всех</a:t>
            </a:r>
            <a:r>
              <a:rPr lang="en-US" sz="2600" dirty="0" smtClean="0"/>
              <a:t> </a:t>
            </a:r>
            <a:r>
              <a:rPr lang="en-US" sz="2600" dirty="0" err="1" smtClean="0"/>
              <a:t>присоединиться</a:t>
            </a:r>
            <a:r>
              <a:rPr lang="en-US" sz="2600" dirty="0" smtClean="0"/>
              <a:t> к </a:t>
            </a:r>
            <a:r>
              <a:rPr lang="en-US" sz="2600" dirty="0" err="1" smtClean="0"/>
              <a:t>обсуждению</a:t>
            </a:r>
            <a:r>
              <a:rPr lang="en-US" sz="2600" dirty="0" smtClean="0"/>
              <a:t>- </a:t>
            </a:r>
            <a:r>
              <a:rPr lang="en-US" sz="2600" dirty="0" err="1" smtClean="0"/>
              <a:t>поделиться</a:t>
            </a:r>
            <a:r>
              <a:rPr lang="en-US" sz="2600" dirty="0" smtClean="0"/>
              <a:t> </a:t>
            </a:r>
            <a:r>
              <a:rPr lang="en-US" sz="2600" dirty="0" err="1" smtClean="0"/>
              <a:t>вопросами</a:t>
            </a:r>
            <a:r>
              <a:rPr lang="en-US" sz="2600" dirty="0" smtClean="0"/>
              <a:t>, </a:t>
            </a:r>
            <a:r>
              <a:rPr lang="en-US" sz="2600" dirty="0" err="1" smtClean="0"/>
              <a:t>сомнениями</a:t>
            </a:r>
            <a:r>
              <a:rPr lang="en-US" sz="2600" dirty="0" smtClean="0"/>
              <a:t>, </a:t>
            </a:r>
            <a:r>
              <a:rPr lang="en-US" sz="2600" dirty="0" err="1" smtClean="0"/>
              <a:t>идеями</a:t>
            </a:r>
            <a:r>
              <a:rPr lang="en-US" sz="2600" dirty="0" smtClean="0"/>
              <a:t>, </a:t>
            </a:r>
            <a:r>
              <a:rPr lang="en-US" sz="2600" dirty="0" err="1" smtClean="0"/>
              <a:t>опытом</a:t>
            </a:r>
            <a:r>
              <a:rPr lang="hu-HU" sz="2600" dirty="0" smtClean="0"/>
              <a:t> </a:t>
            </a:r>
            <a:endParaRPr lang="hu-HU" sz="26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Первое</a:t>
            </a:r>
            <a:r>
              <a:rPr lang="en-US" dirty="0" smtClean="0"/>
              <a:t> </a:t>
            </a:r>
            <a:r>
              <a:rPr lang="en-US" dirty="0" err="1" smtClean="0"/>
              <a:t>заседание</a:t>
            </a:r>
            <a:endParaRPr lang="hu-HU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7640" y="1831640"/>
            <a:ext cx="90872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696119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ullám">
  <a:themeElements>
    <a:clrScheme name="Hullá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Hullá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ullá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118</TotalTime>
  <Words>160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Hullám</vt:lpstr>
      <vt:lpstr>Новая рабочая группа по внутреннему контролю</vt:lpstr>
      <vt:lpstr>Рабочая группа по внутреннему контролю</vt:lpstr>
      <vt:lpstr>Руководители</vt:lpstr>
      <vt:lpstr>Акцент работы ПСВК</vt:lpstr>
      <vt:lpstr>Первое заседание</vt:lpstr>
      <vt:lpstr>Первое заседание</vt:lpstr>
    </vt:vector>
  </TitlesOfParts>
  <Company>KD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was done so far…</dc:title>
  <dc:creator>Németh Edit</dc:creator>
  <cp:lastModifiedBy>user</cp:lastModifiedBy>
  <cp:revision>17</cp:revision>
  <dcterms:created xsi:type="dcterms:W3CDTF">2014-09-10T15:17:53Z</dcterms:created>
  <dcterms:modified xsi:type="dcterms:W3CDTF">2016-03-10T20:38:16Z</dcterms:modified>
</cp:coreProperties>
</file>