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4" r:id="rId1"/>
    <p:sldMasterId id="2147483937" r:id="rId2"/>
  </p:sldMasterIdLst>
  <p:notesMasterIdLst>
    <p:notesMasterId r:id="rId15"/>
  </p:notesMasterIdLst>
  <p:handoutMasterIdLst>
    <p:handoutMasterId r:id="rId16"/>
  </p:handoutMasterIdLst>
  <p:sldIdLst>
    <p:sldId id="256" r:id="rId3"/>
    <p:sldId id="303" r:id="rId4"/>
    <p:sldId id="314" r:id="rId5"/>
    <p:sldId id="298" r:id="rId6"/>
    <p:sldId id="301" r:id="rId7"/>
    <p:sldId id="315" r:id="rId8"/>
    <p:sldId id="320" r:id="rId9"/>
    <p:sldId id="287" r:id="rId10"/>
    <p:sldId id="318" r:id="rId11"/>
    <p:sldId id="316" r:id="rId12"/>
    <p:sldId id="317" r:id="rId13"/>
    <p:sldId id="279" r:id="rId14"/>
  </p:sldIdLst>
  <p:sldSz cx="9144000" cy="6858000" type="screen4x3"/>
  <p:notesSz cx="6797675" cy="9874250"/>
  <p:embeddedFontLst>
    <p:embeddedFont>
      <p:font typeface="Calibri Light" panose="020F0302020204030204" pitchFamily="34" charset="0"/>
      <p:regular r:id="rId17"/>
      <p:italic r:id="rId18"/>
    </p:embeddedFont>
    <p:embeddedFont>
      <p:font typeface="BPG Glaho Arial" panose="020B0604020202020204" charset="0"/>
      <p:regular r:id="rId19"/>
    </p:embeddedFont>
    <p:embeddedFont>
      <p:font typeface="BPG Nino Mtavruli" panose="020B0604020202020204" charset="0"/>
      <p:regular r:id="rId20"/>
      <p:bold r:id="rId21"/>
    </p:embeddedFont>
    <p:embeddedFont>
      <p:font typeface="DejaVu Sans" panose="020B0604020202020204" charset="0"/>
      <p:regular r:id="rId22"/>
      <p:bold r:id="rId23"/>
      <p:italic r:id="rId24"/>
      <p:boldItalic r:id="rId25"/>
    </p:embeddedFont>
    <p:embeddedFont>
      <p:font typeface="Calisto MT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rtl="0"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zha Goginashvili" initials="VG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D00000"/>
    <a:srgbClr val="F85A5A"/>
    <a:srgbClr val="A80000"/>
    <a:srgbClr val="860000"/>
    <a:srgbClr val="F6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76" autoAdjust="0"/>
  </p:normalViewPr>
  <p:slideViewPr>
    <p:cSldViewPr>
      <p:cViewPr varScale="1">
        <p:scale>
          <a:sx n="79" d="100"/>
          <a:sy n="79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56127-7EA4-4EDE-B5F0-A099901247EA}" type="doc">
      <dgm:prSet loTypeId="urn:microsoft.com/office/officeart/2008/layout/VerticalCurvedList" loCatId="list" qsTypeId="urn:microsoft.com/office/officeart/2005/8/quickstyle/3d3" qsCatId="3D" csTypeId="urn:microsoft.com/office/officeart/2005/8/colors/colorful3" csCatId="colorful" phldr="1"/>
      <dgm:spPr/>
      <dgm:t>
        <a:bodyPr rtlCol="0"/>
        <a:lstStyle/>
        <a:p>
          <a:pPr rtl="0"/>
          <a:endParaRPr lang="en-US"/>
        </a:p>
      </dgm:t>
    </dgm:pt>
    <dgm:pt modelId="{893A6AC8-F311-4E10-BBBE-3314975465A3}">
      <dgm:prSet phldrT="[Text]" custT="1"/>
      <dgm:spPr/>
      <dgm:t>
        <a:bodyPr rtlCol="0"/>
        <a:lstStyle/>
        <a:p>
          <a:pPr rtl="0"/>
          <a:r>
            <a:rPr lang="ru-RU" sz="2000" dirty="0"/>
            <a:t>Управление рисками</a:t>
          </a:r>
          <a:endParaRPr lang="en-US" sz="2000" dirty="0"/>
        </a:p>
      </dgm:t>
    </dgm:pt>
    <dgm:pt modelId="{B3F815FB-4BA5-473B-80AC-DD9A5F486AAA}" type="parTrans" cxnId="{A0D6A0A3-0CB0-4B18-9370-74EBD30DB918}">
      <dgm:prSet/>
      <dgm:spPr/>
      <dgm:t>
        <a:bodyPr rtlCol="0"/>
        <a:lstStyle/>
        <a:p>
          <a:pPr rtl="0"/>
          <a:endParaRPr lang="en-US" sz="2000"/>
        </a:p>
      </dgm:t>
    </dgm:pt>
    <dgm:pt modelId="{264FD218-460B-4CB2-8691-2F64630BC368}" type="sibTrans" cxnId="{A0D6A0A3-0CB0-4B18-9370-74EBD30DB918}">
      <dgm:prSet/>
      <dgm:spPr/>
      <dgm:t>
        <a:bodyPr rtlCol="0"/>
        <a:lstStyle/>
        <a:p>
          <a:pPr rtl="0"/>
          <a:endParaRPr lang="en-US" sz="2000"/>
        </a:p>
      </dgm:t>
    </dgm:pt>
    <dgm:pt modelId="{DA3A5352-EDB1-40C0-A917-A032DA079179}">
      <dgm:prSet phldrT="[Text]" custT="1"/>
      <dgm:spPr/>
      <dgm:t>
        <a:bodyPr rtlCol="0"/>
        <a:lstStyle/>
        <a:p>
          <a:pPr rtl="0"/>
          <a:r>
            <a:rPr lang="ru-RU" sz="2000" dirty="0"/>
            <a:t>Безопасность разработки программного обеспечения</a:t>
          </a:r>
          <a:endParaRPr lang="en-US" sz="2000" dirty="0"/>
        </a:p>
      </dgm:t>
    </dgm:pt>
    <dgm:pt modelId="{49EE1CEE-366B-447F-931D-7A7C93742DED}" type="parTrans" cxnId="{A07FE5D7-7F68-4F79-8F02-C12BFDCEC9FA}">
      <dgm:prSet/>
      <dgm:spPr/>
      <dgm:t>
        <a:bodyPr rtlCol="0"/>
        <a:lstStyle/>
        <a:p>
          <a:pPr rtl="0"/>
          <a:endParaRPr lang="en-US" sz="2000"/>
        </a:p>
      </dgm:t>
    </dgm:pt>
    <dgm:pt modelId="{D4F3150B-EF47-4C74-AD9C-D639A7E3D08D}" type="sibTrans" cxnId="{A07FE5D7-7F68-4F79-8F02-C12BFDCEC9FA}">
      <dgm:prSet/>
      <dgm:spPr/>
      <dgm:t>
        <a:bodyPr rtlCol="0"/>
        <a:lstStyle/>
        <a:p>
          <a:pPr rtl="0"/>
          <a:endParaRPr lang="en-US" sz="2000"/>
        </a:p>
      </dgm:t>
    </dgm:pt>
    <dgm:pt modelId="{08F165C6-19F6-411B-8DBD-2F8B9672A826}">
      <dgm:prSet phldrT="[Text]" custT="1"/>
      <dgm:spPr/>
      <dgm:t>
        <a:bodyPr rtlCol="0"/>
        <a:lstStyle/>
        <a:p>
          <a:pPr rtl="0"/>
          <a:r>
            <a:rPr lang="ru-RU" sz="2000" dirty="0"/>
            <a:t>Контроль доступа</a:t>
          </a:r>
          <a:endParaRPr lang="en-US" sz="2000" dirty="0"/>
        </a:p>
      </dgm:t>
    </dgm:pt>
    <dgm:pt modelId="{67F7F6E5-0ED4-47E6-BA05-E0EE8AD0DA1C}" type="parTrans" cxnId="{407C1D7C-5643-4563-B86A-1BBA51FB0AF9}">
      <dgm:prSet/>
      <dgm:spPr/>
      <dgm:t>
        <a:bodyPr rtlCol="0"/>
        <a:lstStyle/>
        <a:p>
          <a:pPr rtl="0"/>
          <a:endParaRPr lang="en-US" sz="2000"/>
        </a:p>
      </dgm:t>
    </dgm:pt>
    <dgm:pt modelId="{1370516C-9072-4ABD-9F59-C20DDC3D7E1E}" type="sibTrans" cxnId="{407C1D7C-5643-4563-B86A-1BBA51FB0AF9}">
      <dgm:prSet/>
      <dgm:spPr/>
      <dgm:t>
        <a:bodyPr rtlCol="0"/>
        <a:lstStyle/>
        <a:p>
          <a:pPr rtl="0"/>
          <a:endParaRPr lang="en-US" sz="2000"/>
        </a:p>
      </dgm:t>
    </dgm:pt>
    <dgm:pt modelId="{FFD1E51D-C481-406B-8B7F-356D4593FA55}">
      <dgm:prSet phldrT="[Text]" custT="1"/>
      <dgm:spPr/>
      <dgm:t>
        <a:bodyPr rtlCol="0"/>
        <a:lstStyle/>
        <a:p>
          <a:pPr rtl="0"/>
          <a:r>
            <a:rPr lang="ru-RU" sz="2000" dirty="0"/>
            <a:t>Физическая безопасность</a:t>
          </a:r>
          <a:endParaRPr lang="en-US" sz="2000" dirty="0"/>
        </a:p>
      </dgm:t>
    </dgm:pt>
    <dgm:pt modelId="{C86C6FAA-C36F-4F79-A35B-6A45485BA91C}" type="parTrans" cxnId="{EBEC1C1F-352F-42AA-880F-9E6C9884A521}">
      <dgm:prSet/>
      <dgm:spPr/>
      <dgm:t>
        <a:bodyPr rtlCol="0"/>
        <a:lstStyle/>
        <a:p>
          <a:pPr rtl="0"/>
          <a:endParaRPr lang="en-US" sz="2000"/>
        </a:p>
      </dgm:t>
    </dgm:pt>
    <dgm:pt modelId="{A8F7F077-6E55-433E-A7E1-3EA761D0F596}" type="sibTrans" cxnId="{EBEC1C1F-352F-42AA-880F-9E6C9884A521}">
      <dgm:prSet/>
      <dgm:spPr/>
      <dgm:t>
        <a:bodyPr rtlCol="0"/>
        <a:lstStyle/>
        <a:p>
          <a:pPr rtl="0"/>
          <a:endParaRPr lang="en-US" sz="2000"/>
        </a:p>
      </dgm:t>
    </dgm:pt>
    <dgm:pt modelId="{40032491-F6A2-4C95-86CC-336EC9C84D17}">
      <dgm:prSet phldrT="[Text]" custT="1"/>
      <dgm:spPr/>
      <dgm:t>
        <a:bodyPr rtlCol="0"/>
        <a:lstStyle/>
        <a:p>
          <a:pPr rtl="0"/>
          <a:r>
            <a:rPr lang="ru-RU" sz="2000" dirty="0"/>
            <a:t>Сетевая безопасность</a:t>
          </a:r>
          <a:endParaRPr lang="en-US" sz="2000" dirty="0"/>
        </a:p>
      </dgm:t>
    </dgm:pt>
    <dgm:pt modelId="{FE2C8E11-9C59-4510-81A9-E097AECD3DB7}" type="parTrans" cxnId="{49FF1428-6C4F-447A-8D17-6E328102D9BC}">
      <dgm:prSet/>
      <dgm:spPr/>
      <dgm:t>
        <a:bodyPr rtlCol="0"/>
        <a:lstStyle/>
        <a:p>
          <a:pPr rtl="0"/>
          <a:endParaRPr lang="en-US" sz="2000"/>
        </a:p>
      </dgm:t>
    </dgm:pt>
    <dgm:pt modelId="{47874C71-9400-4BC5-B8C2-D933401FAFD2}" type="sibTrans" cxnId="{49FF1428-6C4F-447A-8D17-6E328102D9BC}">
      <dgm:prSet/>
      <dgm:spPr/>
      <dgm:t>
        <a:bodyPr rtlCol="0"/>
        <a:lstStyle/>
        <a:p>
          <a:pPr rtl="0"/>
          <a:endParaRPr lang="en-US" sz="2000"/>
        </a:p>
      </dgm:t>
    </dgm:pt>
    <dgm:pt modelId="{56BA2AC5-0AC8-44A9-B186-486409183ADC}">
      <dgm:prSet phldrT="[Text]" custT="1"/>
      <dgm:spPr/>
      <dgm:t>
        <a:bodyPr rtlCol="0"/>
        <a:lstStyle/>
        <a:p>
          <a:pPr rtl="0"/>
          <a:r>
            <a:rPr lang="ru-RU" sz="2000" dirty="0"/>
            <a:t>Обеспечение непрерывности деятельности</a:t>
          </a:r>
          <a:endParaRPr lang="en-US" sz="2000" dirty="0"/>
        </a:p>
      </dgm:t>
    </dgm:pt>
    <dgm:pt modelId="{990F4647-A655-4BCF-A033-BB9207103EAA}" type="parTrans" cxnId="{7058016F-FFDB-4F16-BCDC-E2B816B6FE98}">
      <dgm:prSet/>
      <dgm:spPr/>
      <dgm:t>
        <a:bodyPr rtlCol="0"/>
        <a:lstStyle/>
        <a:p>
          <a:pPr rtl="0"/>
          <a:endParaRPr lang="en-US" sz="2000"/>
        </a:p>
      </dgm:t>
    </dgm:pt>
    <dgm:pt modelId="{846DB48D-5FE6-4E41-AB8C-94F6FBC63F1D}" type="sibTrans" cxnId="{7058016F-FFDB-4F16-BCDC-E2B816B6FE98}">
      <dgm:prSet/>
      <dgm:spPr/>
      <dgm:t>
        <a:bodyPr rtlCol="0"/>
        <a:lstStyle/>
        <a:p>
          <a:pPr rtl="0"/>
          <a:endParaRPr lang="en-US" sz="2000"/>
        </a:p>
      </dgm:t>
    </dgm:pt>
    <dgm:pt modelId="{BA793345-9D48-4B68-8976-79C817897E8D}" type="pres">
      <dgm:prSet presAssocID="{06756127-7EA4-4EDE-B5F0-A099901247EA}" presName="Name0" presStyleCnt="0">
        <dgm:presLayoutVars>
          <dgm:chMax val="7"/>
          <dgm:chPref val="7"/>
          <dgm:dir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3D50F88-AECC-4396-81D0-8BEE8C68DF39}" type="pres">
      <dgm:prSet presAssocID="{06756127-7EA4-4EDE-B5F0-A099901247EA}" presName="Name1" presStyleCnt="0"/>
      <dgm:spPr/>
    </dgm:pt>
    <dgm:pt modelId="{E3DA4C39-2487-4896-A149-7831F5E473E6}" type="pres">
      <dgm:prSet presAssocID="{06756127-7EA4-4EDE-B5F0-A099901247EA}" presName="cycle" presStyleCnt="0"/>
      <dgm:spPr/>
    </dgm:pt>
    <dgm:pt modelId="{56D20804-AD29-4451-87B5-997C281A6227}" type="pres">
      <dgm:prSet presAssocID="{06756127-7EA4-4EDE-B5F0-A099901247EA}" presName="srcNode" presStyleLbl="node1" presStyleIdx="0" presStyleCnt="6"/>
      <dgm:spPr/>
    </dgm:pt>
    <dgm:pt modelId="{A5E97ACD-3D9C-4D8F-8975-3C31E3A08132}" type="pres">
      <dgm:prSet presAssocID="{06756127-7EA4-4EDE-B5F0-A099901247EA}" presName="conn" presStyleLbl="parChTrans1D2" presStyleIdx="0" presStyleCnt="1"/>
      <dgm:spPr/>
      <dgm:t>
        <a:bodyPr rtlCol="0"/>
        <a:lstStyle/>
        <a:p>
          <a:pPr rtl="0"/>
          <a:endParaRPr lang="en-US"/>
        </a:p>
      </dgm:t>
    </dgm:pt>
    <dgm:pt modelId="{2A2ACCA0-C3F6-408C-B8B2-62909FC0DE8B}" type="pres">
      <dgm:prSet presAssocID="{06756127-7EA4-4EDE-B5F0-A099901247EA}" presName="extraNode" presStyleLbl="node1" presStyleIdx="0" presStyleCnt="6"/>
      <dgm:spPr/>
    </dgm:pt>
    <dgm:pt modelId="{6B2E46ED-ACC5-44E7-ABFA-F44CD9AD56AC}" type="pres">
      <dgm:prSet presAssocID="{06756127-7EA4-4EDE-B5F0-A099901247EA}" presName="dstNode" presStyleLbl="node1" presStyleIdx="0" presStyleCnt="6"/>
      <dgm:spPr/>
    </dgm:pt>
    <dgm:pt modelId="{CB643A2F-C364-41D4-AAC9-7F25858AA593}" type="pres">
      <dgm:prSet presAssocID="{893A6AC8-F311-4E10-BBBE-3314975465A3}" presName="text_1" presStyleLbl="node1" presStyleIdx="0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7421FB2-1EFA-4D83-AE8A-8EA2000F194F}" type="pres">
      <dgm:prSet presAssocID="{893A6AC8-F311-4E10-BBBE-3314975465A3}" presName="accent_1" presStyleCnt="0"/>
      <dgm:spPr/>
    </dgm:pt>
    <dgm:pt modelId="{6EDCE653-6D0B-456F-BABE-F7FF0DC6F2C6}" type="pres">
      <dgm:prSet presAssocID="{893A6AC8-F311-4E10-BBBE-3314975465A3}" presName="accentRepeatNode" presStyleLbl="solidFgAcc1" presStyleIdx="0" presStyleCnt="6"/>
      <dgm:spPr/>
    </dgm:pt>
    <dgm:pt modelId="{60D6A096-721C-41A0-AE51-ACFB66F56358}" type="pres">
      <dgm:prSet presAssocID="{DA3A5352-EDB1-40C0-A917-A032DA079179}" presName="text_2" presStyleLbl="node1" presStyleIdx="1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871BDE9-4131-4A0E-88DD-E3E927CF6C0C}" type="pres">
      <dgm:prSet presAssocID="{DA3A5352-EDB1-40C0-A917-A032DA079179}" presName="accent_2" presStyleCnt="0"/>
      <dgm:spPr/>
    </dgm:pt>
    <dgm:pt modelId="{CDE28E1A-858D-4570-8DF7-6051CDD36335}" type="pres">
      <dgm:prSet presAssocID="{DA3A5352-EDB1-40C0-A917-A032DA079179}" presName="accentRepeatNode" presStyleLbl="solidFgAcc1" presStyleIdx="1" presStyleCnt="6"/>
      <dgm:spPr/>
    </dgm:pt>
    <dgm:pt modelId="{0A0C07CA-8884-4ECB-8A32-01E8E51B4179}" type="pres">
      <dgm:prSet presAssocID="{08F165C6-19F6-411B-8DBD-2F8B9672A826}" presName="text_3" presStyleLbl="node1" presStyleIdx="2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CB891D5F-EEB4-46B9-894A-43A6A7B3603A}" type="pres">
      <dgm:prSet presAssocID="{08F165C6-19F6-411B-8DBD-2F8B9672A826}" presName="accent_3" presStyleCnt="0"/>
      <dgm:spPr/>
    </dgm:pt>
    <dgm:pt modelId="{8860F76E-8D4E-437D-AAC9-921B0071026C}" type="pres">
      <dgm:prSet presAssocID="{08F165C6-19F6-411B-8DBD-2F8B9672A826}" presName="accentRepeatNode" presStyleLbl="solidFgAcc1" presStyleIdx="2" presStyleCnt="6"/>
      <dgm:spPr/>
    </dgm:pt>
    <dgm:pt modelId="{F90A2EC6-A77B-406D-92C1-4F7861BBD0D5}" type="pres">
      <dgm:prSet presAssocID="{FFD1E51D-C481-406B-8B7F-356D4593FA55}" presName="text_4" presStyleLbl="node1" presStyleIdx="3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CC05213E-FD05-4534-AB76-529BF473F680}" type="pres">
      <dgm:prSet presAssocID="{FFD1E51D-C481-406B-8B7F-356D4593FA55}" presName="accent_4" presStyleCnt="0"/>
      <dgm:spPr/>
    </dgm:pt>
    <dgm:pt modelId="{E8C3119B-AD13-45D3-B02F-6F3AD06CF18B}" type="pres">
      <dgm:prSet presAssocID="{FFD1E51D-C481-406B-8B7F-356D4593FA55}" presName="accentRepeatNode" presStyleLbl="solidFgAcc1" presStyleIdx="3" presStyleCnt="6"/>
      <dgm:spPr/>
    </dgm:pt>
    <dgm:pt modelId="{1ABA0EEE-1631-4125-8D29-B55FB7B27909}" type="pres">
      <dgm:prSet presAssocID="{40032491-F6A2-4C95-86CC-336EC9C84D17}" presName="text_5" presStyleLbl="node1" presStyleIdx="4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F9856B3-0A4E-438F-82E9-5EFFC1617E08}" type="pres">
      <dgm:prSet presAssocID="{40032491-F6A2-4C95-86CC-336EC9C84D17}" presName="accent_5" presStyleCnt="0"/>
      <dgm:spPr/>
    </dgm:pt>
    <dgm:pt modelId="{52BBF8C1-B912-4D4D-8EC1-1B9905CD72F9}" type="pres">
      <dgm:prSet presAssocID="{40032491-F6A2-4C95-86CC-336EC9C84D17}" presName="accentRepeatNode" presStyleLbl="solidFgAcc1" presStyleIdx="4" presStyleCnt="6"/>
      <dgm:spPr/>
    </dgm:pt>
    <dgm:pt modelId="{A74E3976-7CAA-46CB-839B-030EA3646A95}" type="pres">
      <dgm:prSet presAssocID="{56BA2AC5-0AC8-44A9-B186-486409183ADC}" presName="text_6" presStyleLbl="node1" presStyleIdx="5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3182641-55EB-45A0-BED7-8D4210DF82F2}" type="pres">
      <dgm:prSet presAssocID="{56BA2AC5-0AC8-44A9-B186-486409183ADC}" presName="accent_6" presStyleCnt="0"/>
      <dgm:spPr/>
    </dgm:pt>
    <dgm:pt modelId="{43011C3E-F74C-4505-B4C1-B0A2E44E89D6}" type="pres">
      <dgm:prSet presAssocID="{56BA2AC5-0AC8-44A9-B186-486409183ADC}" presName="accentRepeatNode" presStyleLbl="solidFgAcc1" presStyleIdx="5" presStyleCnt="6"/>
      <dgm:spPr/>
    </dgm:pt>
  </dgm:ptLst>
  <dgm:cxnLst>
    <dgm:cxn modelId="{82D44950-AA86-407D-BF39-EA15808FBA21}" type="presOf" srcId="{40032491-F6A2-4C95-86CC-336EC9C84D17}" destId="{1ABA0EEE-1631-4125-8D29-B55FB7B27909}" srcOrd="0" destOrd="0" presId="urn:microsoft.com/office/officeart/2008/layout/VerticalCurvedList"/>
    <dgm:cxn modelId="{FA417904-DAD6-4FB2-A1B5-7DD52C642FBA}" type="presOf" srcId="{56BA2AC5-0AC8-44A9-B186-486409183ADC}" destId="{A74E3976-7CAA-46CB-839B-030EA3646A95}" srcOrd="0" destOrd="0" presId="urn:microsoft.com/office/officeart/2008/layout/VerticalCurvedList"/>
    <dgm:cxn modelId="{F2101CA7-AA81-410B-ADE6-0A111F70C3F2}" type="presOf" srcId="{08F165C6-19F6-411B-8DBD-2F8B9672A826}" destId="{0A0C07CA-8884-4ECB-8A32-01E8E51B4179}" srcOrd="0" destOrd="0" presId="urn:microsoft.com/office/officeart/2008/layout/VerticalCurvedList"/>
    <dgm:cxn modelId="{49FF1428-6C4F-447A-8D17-6E328102D9BC}" srcId="{06756127-7EA4-4EDE-B5F0-A099901247EA}" destId="{40032491-F6A2-4C95-86CC-336EC9C84D17}" srcOrd="4" destOrd="0" parTransId="{FE2C8E11-9C59-4510-81A9-E097AECD3DB7}" sibTransId="{47874C71-9400-4BC5-B8C2-D933401FAFD2}"/>
    <dgm:cxn modelId="{407C1D7C-5643-4563-B86A-1BBA51FB0AF9}" srcId="{06756127-7EA4-4EDE-B5F0-A099901247EA}" destId="{08F165C6-19F6-411B-8DBD-2F8B9672A826}" srcOrd="2" destOrd="0" parTransId="{67F7F6E5-0ED4-47E6-BA05-E0EE8AD0DA1C}" sibTransId="{1370516C-9072-4ABD-9F59-C20DDC3D7E1E}"/>
    <dgm:cxn modelId="{A07FE5D7-7F68-4F79-8F02-C12BFDCEC9FA}" srcId="{06756127-7EA4-4EDE-B5F0-A099901247EA}" destId="{DA3A5352-EDB1-40C0-A917-A032DA079179}" srcOrd="1" destOrd="0" parTransId="{49EE1CEE-366B-447F-931D-7A7C93742DED}" sibTransId="{D4F3150B-EF47-4C74-AD9C-D639A7E3D08D}"/>
    <dgm:cxn modelId="{A0D6A0A3-0CB0-4B18-9370-74EBD30DB918}" srcId="{06756127-7EA4-4EDE-B5F0-A099901247EA}" destId="{893A6AC8-F311-4E10-BBBE-3314975465A3}" srcOrd="0" destOrd="0" parTransId="{B3F815FB-4BA5-473B-80AC-DD9A5F486AAA}" sibTransId="{264FD218-460B-4CB2-8691-2F64630BC368}"/>
    <dgm:cxn modelId="{0E04C706-79EF-412C-9A35-F5032FC96659}" type="presOf" srcId="{DA3A5352-EDB1-40C0-A917-A032DA079179}" destId="{60D6A096-721C-41A0-AE51-ACFB66F56358}" srcOrd="0" destOrd="0" presId="urn:microsoft.com/office/officeart/2008/layout/VerticalCurvedList"/>
    <dgm:cxn modelId="{EBEC1C1F-352F-42AA-880F-9E6C9884A521}" srcId="{06756127-7EA4-4EDE-B5F0-A099901247EA}" destId="{FFD1E51D-C481-406B-8B7F-356D4593FA55}" srcOrd="3" destOrd="0" parTransId="{C86C6FAA-C36F-4F79-A35B-6A45485BA91C}" sibTransId="{A8F7F077-6E55-433E-A7E1-3EA761D0F596}"/>
    <dgm:cxn modelId="{9EC5DAD1-8611-4C22-8EEE-FE5693417603}" type="presOf" srcId="{264FD218-460B-4CB2-8691-2F64630BC368}" destId="{A5E97ACD-3D9C-4D8F-8975-3C31E3A08132}" srcOrd="0" destOrd="0" presId="urn:microsoft.com/office/officeart/2008/layout/VerticalCurvedList"/>
    <dgm:cxn modelId="{24F4B4AF-B2FD-430C-BC6D-8CD14640A43F}" type="presOf" srcId="{06756127-7EA4-4EDE-B5F0-A099901247EA}" destId="{BA793345-9D48-4B68-8976-79C817897E8D}" srcOrd="0" destOrd="0" presId="urn:microsoft.com/office/officeart/2008/layout/VerticalCurvedList"/>
    <dgm:cxn modelId="{B8A3D54D-68F2-4932-AA53-047E5F55B54D}" type="presOf" srcId="{FFD1E51D-C481-406B-8B7F-356D4593FA55}" destId="{F90A2EC6-A77B-406D-92C1-4F7861BBD0D5}" srcOrd="0" destOrd="0" presId="urn:microsoft.com/office/officeart/2008/layout/VerticalCurvedList"/>
    <dgm:cxn modelId="{051AFE89-DAE4-470E-A7DD-EFCBE87814EF}" type="presOf" srcId="{893A6AC8-F311-4E10-BBBE-3314975465A3}" destId="{CB643A2F-C364-41D4-AAC9-7F25858AA593}" srcOrd="0" destOrd="0" presId="urn:microsoft.com/office/officeart/2008/layout/VerticalCurvedList"/>
    <dgm:cxn modelId="{7058016F-FFDB-4F16-BCDC-E2B816B6FE98}" srcId="{06756127-7EA4-4EDE-B5F0-A099901247EA}" destId="{56BA2AC5-0AC8-44A9-B186-486409183ADC}" srcOrd="5" destOrd="0" parTransId="{990F4647-A655-4BCF-A033-BB9207103EAA}" sibTransId="{846DB48D-5FE6-4E41-AB8C-94F6FBC63F1D}"/>
    <dgm:cxn modelId="{5978F764-A893-44FE-A336-F1D9056F73F4}" type="presParOf" srcId="{BA793345-9D48-4B68-8976-79C817897E8D}" destId="{D3D50F88-AECC-4396-81D0-8BEE8C68DF39}" srcOrd="0" destOrd="0" presId="urn:microsoft.com/office/officeart/2008/layout/VerticalCurvedList"/>
    <dgm:cxn modelId="{08C116C6-2FE7-4A63-9E3B-DDF47842A2AC}" type="presParOf" srcId="{D3D50F88-AECC-4396-81D0-8BEE8C68DF39}" destId="{E3DA4C39-2487-4896-A149-7831F5E473E6}" srcOrd="0" destOrd="0" presId="urn:microsoft.com/office/officeart/2008/layout/VerticalCurvedList"/>
    <dgm:cxn modelId="{F9F9C855-103B-4A4C-8344-2E88C7DCF449}" type="presParOf" srcId="{E3DA4C39-2487-4896-A149-7831F5E473E6}" destId="{56D20804-AD29-4451-87B5-997C281A6227}" srcOrd="0" destOrd="0" presId="urn:microsoft.com/office/officeart/2008/layout/VerticalCurvedList"/>
    <dgm:cxn modelId="{1B3DCD8D-2F98-42ED-B847-C795A9D4D744}" type="presParOf" srcId="{E3DA4C39-2487-4896-A149-7831F5E473E6}" destId="{A5E97ACD-3D9C-4D8F-8975-3C31E3A08132}" srcOrd="1" destOrd="0" presId="urn:microsoft.com/office/officeart/2008/layout/VerticalCurvedList"/>
    <dgm:cxn modelId="{986F00DD-D6C8-430B-B602-1924D7F4347E}" type="presParOf" srcId="{E3DA4C39-2487-4896-A149-7831F5E473E6}" destId="{2A2ACCA0-C3F6-408C-B8B2-62909FC0DE8B}" srcOrd="2" destOrd="0" presId="urn:microsoft.com/office/officeart/2008/layout/VerticalCurvedList"/>
    <dgm:cxn modelId="{5CBB83EF-91EA-4414-A398-BC44A4BC2FB6}" type="presParOf" srcId="{E3DA4C39-2487-4896-A149-7831F5E473E6}" destId="{6B2E46ED-ACC5-44E7-ABFA-F44CD9AD56AC}" srcOrd="3" destOrd="0" presId="urn:microsoft.com/office/officeart/2008/layout/VerticalCurvedList"/>
    <dgm:cxn modelId="{57286CA0-E195-4633-A4FF-53F3E5078314}" type="presParOf" srcId="{D3D50F88-AECC-4396-81D0-8BEE8C68DF39}" destId="{CB643A2F-C364-41D4-AAC9-7F25858AA593}" srcOrd="1" destOrd="0" presId="urn:microsoft.com/office/officeart/2008/layout/VerticalCurvedList"/>
    <dgm:cxn modelId="{32CC8675-9862-41D6-857F-55C02EDFD16A}" type="presParOf" srcId="{D3D50F88-AECC-4396-81D0-8BEE8C68DF39}" destId="{67421FB2-1EFA-4D83-AE8A-8EA2000F194F}" srcOrd="2" destOrd="0" presId="urn:microsoft.com/office/officeart/2008/layout/VerticalCurvedList"/>
    <dgm:cxn modelId="{940A1D5E-5AF4-4E8B-9D56-3E086114504E}" type="presParOf" srcId="{67421FB2-1EFA-4D83-AE8A-8EA2000F194F}" destId="{6EDCE653-6D0B-456F-BABE-F7FF0DC6F2C6}" srcOrd="0" destOrd="0" presId="urn:microsoft.com/office/officeart/2008/layout/VerticalCurvedList"/>
    <dgm:cxn modelId="{FD1E30F9-1FB3-498D-B9D5-77ACD18C1EE6}" type="presParOf" srcId="{D3D50F88-AECC-4396-81D0-8BEE8C68DF39}" destId="{60D6A096-721C-41A0-AE51-ACFB66F56358}" srcOrd="3" destOrd="0" presId="urn:microsoft.com/office/officeart/2008/layout/VerticalCurvedList"/>
    <dgm:cxn modelId="{5550AC83-4F83-40CC-9B29-BAE66AABA27B}" type="presParOf" srcId="{D3D50F88-AECC-4396-81D0-8BEE8C68DF39}" destId="{A871BDE9-4131-4A0E-88DD-E3E927CF6C0C}" srcOrd="4" destOrd="0" presId="urn:microsoft.com/office/officeart/2008/layout/VerticalCurvedList"/>
    <dgm:cxn modelId="{6998B090-D40C-44F8-8B9C-B510C1A0A8B6}" type="presParOf" srcId="{A871BDE9-4131-4A0E-88DD-E3E927CF6C0C}" destId="{CDE28E1A-858D-4570-8DF7-6051CDD36335}" srcOrd="0" destOrd="0" presId="urn:microsoft.com/office/officeart/2008/layout/VerticalCurvedList"/>
    <dgm:cxn modelId="{EC44D565-AC3C-4354-B6BB-E1E488E1F540}" type="presParOf" srcId="{D3D50F88-AECC-4396-81D0-8BEE8C68DF39}" destId="{0A0C07CA-8884-4ECB-8A32-01E8E51B4179}" srcOrd="5" destOrd="0" presId="urn:microsoft.com/office/officeart/2008/layout/VerticalCurvedList"/>
    <dgm:cxn modelId="{B388703A-8310-477A-B8E0-9C439CA76E32}" type="presParOf" srcId="{D3D50F88-AECC-4396-81D0-8BEE8C68DF39}" destId="{CB891D5F-EEB4-46B9-894A-43A6A7B3603A}" srcOrd="6" destOrd="0" presId="urn:microsoft.com/office/officeart/2008/layout/VerticalCurvedList"/>
    <dgm:cxn modelId="{5597C030-1D48-4D75-9415-EA46AAB3B777}" type="presParOf" srcId="{CB891D5F-EEB4-46B9-894A-43A6A7B3603A}" destId="{8860F76E-8D4E-437D-AAC9-921B0071026C}" srcOrd="0" destOrd="0" presId="urn:microsoft.com/office/officeart/2008/layout/VerticalCurvedList"/>
    <dgm:cxn modelId="{71BA681B-BD91-4E98-9972-835A47755A61}" type="presParOf" srcId="{D3D50F88-AECC-4396-81D0-8BEE8C68DF39}" destId="{F90A2EC6-A77B-406D-92C1-4F7861BBD0D5}" srcOrd="7" destOrd="0" presId="urn:microsoft.com/office/officeart/2008/layout/VerticalCurvedList"/>
    <dgm:cxn modelId="{6FA6CC78-D4D0-4BF8-9445-25D63D625DB9}" type="presParOf" srcId="{D3D50F88-AECC-4396-81D0-8BEE8C68DF39}" destId="{CC05213E-FD05-4534-AB76-529BF473F680}" srcOrd="8" destOrd="0" presId="urn:microsoft.com/office/officeart/2008/layout/VerticalCurvedList"/>
    <dgm:cxn modelId="{1CD20272-FD23-4330-B544-4BD9E0C621A1}" type="presParOf" srcId="{CC05213E-FD05-4534-AB76-529BF473F680}" destId="{E8C3119B-AD13-45D3-B02F-6F3AD06CF18B}" srcOrd="0" destOrd="0" presId="urn:microsoft.com/office/officeart/2008/layout/VerticalCurvedList"/>
    <dgm:cxn modelId="{68B7E545-16BC-44F1-A8A3-587BE801A48C}" type="presParOf" srcId="{D3D50F88-AECC-4396-81D0-8BEE8C68DF39}" destId="{1ABA0EEE-1631-4125-8D29-B55FB7B27909}" srcOrd="9" destOrd="0" presId="urn:microsoft.com/office/officeart/2008/layout/VerticalCurvedList"/>
    <dgm:cxn modelId="{BE178259-BD02-4154-8C6D-B60D1D504CBA}" type="presParOf" srcId="{D3D50F88-AECC-4396-81D0-8BEE8C68DF39}" destId="{4F9856B3-0A4E-438F-82E9-5EFFC1617E08}" srcOrd="10" destOrd="0" presId="urn:microsoft.com/office/officeart/2008/layout/VerticalCurvedList"/>
    <dgm:cxn modelId="{52A16666-ECCA-4375-B6B7-4EF7CAD403CB}" type="presParOf" srcId="{4F9856B3-0A4E-438F-82E9-5EFFC1617E08}" destId="{52BBF8C1-B912-4D4D-8EC1-1B9905CD72F9}" srcOrd="0" destOrd="0" presId="urn:microsoft.com/office/officeart/2008/layout/VerticalCurvedList"/>
    <dgm:cxn modelId="{08A98B61-9D2B-452A-B9A5-889AA2DF7A15}" type="presParOf" srcId="{D3D50F88-AECC-4396-81D0-8BEE8C68DF39}" destId="{A74E3976-7CAA-46CB-839B-030EA3646A95}" srcOrd="11" destOrd="0" presId="urn:microsoft.com/office/officeart/2008/layout/VerticalCurvedList"/>
    <dgm:cxn modelId="{6D6101A2-FCB7-4D35-ACD1-0420604A03BC}" type="presParOf" srcId="{D3D50F88-AECC-4396-81D0-8BEE8C68DF39}" destId="{13182641-55EB-45A0-BED7-8D4210DF82F2}" srcOrd="12" destOrd="0" presId="urn:microsoft.com/office/officeart/2008/layout/VerticalCurvedList"/>
    <dgm:cxn modelId="{F22376E0-271F-4936-A4F2-17E73A702D58}" type="presParOf" srcId="{13182641-55EB-45A0-BED7-8D4210DF82F2}" destId="{43011C3E-F74C-4505-B4C1-B0A2E44E89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97ACD-3D9C-4D8F-8975-3C31E3A08132}">
      <dsp:nvSpPr>
        <dsp:cNvPr id="0" name=""/>
        <dsp:cNvSpPr/>
      </dsp:nvSpPr>
      <dsp:spPr>
        <a:xfrm>
          <a:off x="-4651809" y="-713145"/>
          <a:ext cx="5541091" cy="5541091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43A2F-C364-41D4-AAC9-7F25858AA593}">
      <dsp:nvSpPr>
        <dsp:cNvPr id="0" name=""/>
        <dsp:cNvSpPr/>
      </dsp:nvSpPr>
      <dsp:spPr>
        <a:xfrm>
          <a:off x="332036" y="216685"/>
          <a:ext cx="4698324" cy="4332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857" tIns="50800" rIns="50800" bIns="5080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Управление рисками</a:t>
          </a:r>
          <a:endParaRPr lang="en-US" sz="2000" kern="1200" dirty="0"/>
        </a:p>
      </dsp:txBody>
      <dsp:txXfrm>
        <a:off x="332036" y="216685"/>
        <a:ext cx="4698324" cy="433206"/>
      </dsp:txXfrm>
    </dsp:sp>
    <dsp:sp modelId="{6EDCE653-6D0B-456F-BABE-F7FF0DC6F2C6}">
      <dsp:nvSpPr>
        <dsp:cNvPr id="0" name=""/>
        <dsp:cNvSpPr/>
      </dsp:nvSpPr>
      <dsp:spPr>
        <a:xfrm>
          <a:off x="61282" y="162534"/>
          <a:ext cx="541507" cy="54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6A096-721C-41A0-AE51-ACFB66F56358}">
      <dsp:nvSpPr>
        <dsp:cNvPr id="0" name=""/>
        <dsp:cNvSpPr/>
      </dsp:nvSpPr>
      <dsp:spPr>
        <a:xfrm>
          <a:off x="688378" y="866412"/>
          <a:ext cx="4341982" cy="433206"/>
        </a:xfrm>
        <a:prstGeom prst="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857" tIns="50800" rIns="50800" bIns="5080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Безопасность разработки программного обеспечения</a:t>
          </a:r>
          <a:endParaRPr lang="en-US" sz="2000" kern="1200" dirty="0"/>
        </a:p>
      </dsp:txBody>
      <dsp:txXfrm>
        <a:off x="688378" y="866412"/>
        <a:ext cx="4341982" cy="433206"/>
      </dsp:txXfrm>
    </dsp:sp>
    <dsp:sp modelId="{CDE28E1A-858D-4570-8DF7-6051CDD36335}">
      <dsp:nvSpPr>
        <dsp:cNvPr id="0" name=""/>
        <dsp:cNvSpPr/>
      </dsp:nvSpPr>
      <dsp:spPr>
        <a:xfrm>
          <a:off x="417624" y="812261"/>
          <a:ext cx="541507" cy="54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C07CA-8884-4ECB-8A32-01E8E51B4179}">
      <dsp:nvSpPr>
        <dsp:cNvPr id="0" name=""/>
        <dsp:cNvSpPr/>
      </dsp:nvSpPr>
      <dsp:spPr>
        <a:xfrm>
          <a:off x="851324" y="1516139"/>
          <a:ext cx="4179036" cy="433206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857" tIns="50800" rIns="50800" bIns="5080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Контроль доступа</a:t>
          </a:r>
          <a:endParaRPr lang="en-US" sz="2000" kern="1200" dirty="0"/>
        </a:p>
      </dsp:txBody>
      <dsp:txXfrm>
        <a:off x="851324" y="1516139"/>
        <a:ext cx="4179036" cy="433206"/>
      </dsp:txXfrm>
    </dsp:sp>
    <dsp:sp modelId="{8860F76E-8D4E-437D-AAC9-921B0071026C}">
      <dsp:nvSpPr>
        <dsp:cNvPr id="0" name=""/>
        <dsp:cNvSpPr/>
      </dsp:nvSpPr>
      <dsp:spPr>
        <a:xfrm>
          <a:off x="580570" y="1461988"/>
          <a:ext cx="541507" cy="54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A2EC6-A77B-406D-92C1-4F7861BBD0D5}">
      <dsp:nvSpPr>
        <dsp:cNvPr id="0" name=""/>
        <dsp:cNvSpPr/>
      </dsp:nvSpPr>
      <dsp:spPr>
        <a:xfrm>
          <a:off x="851324" y="2165454"/>
          <a:ext cx="4179036" cy="433206"/>
        </a:xfrm>
        <a:prstGeom prst="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857" tIns="50800" rIns="50800" bIns="5080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Физическая безопасность</a:t>
          </a:r>
          <a:endParaRPr lang="en-US" sz="2000" kern="1200" dirty="0"/>
        </a:p>
      </dsp:txBody>
      <dsp:txXfrm>
        <a:off x="851324" y="2165454"/>
        <a:ext cx="4179036" cy="433206"/>
      </dsp:txXfrm>
    </dsp:sp>
    <dsp:sp modelId="{E8C3119B-AD13-45D3-B02F-6F3AD06CF18B}">
      <dsp:nvSpPr>
        <dsp:cNvPr id="0" name=""/>
        <dsp:cNvSpPr/>
      </dsp:nvSpPr>
      <dsp:spPr>
        <a:xfrm>
          <a:off x="580570" y="2111303"/>
          <a:ext cx="541507" cy="54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A0EEE-1631-4125-8D29-B55FB7B27909}">
      <dsp:nvSpPr>
        <dsp:cNvPr id="0" name=""/>
        <dsp:cNvSpPr/>
      </dsp:nvSpPr>
      <dsp:spPr>
        <a:xfrm>
          <a:off x="688378" y="2815181"/>
          <a:ext cx="4341982" cy="433206"/>
        </a:xfrm>
        <a:prstGeom prst="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857" tIns="50800" rIns="50800" bIns="5080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Сетевая безопасность</a:t>
          </a:r>
          <a:endParaRPr lang="en-US" sz="2000" kern="1200" dirty="0"/>
        </a:p>
      </dsp:txBody>
      <dsp:txXfrm>
        <a:off x="688378" y="2815181"/>
        <a:ext cx="4341982" cy="433206"/>
      </dsp:txXfrm>
    </dsp:sp>
    <dsp:sp modelId="{52BBF8C1-B912-4D4D-8EC1-1B9905CD72F9}">
      <dsp:nvSpPr>
        <dsp:cNvPr id="0" name=""/>
        <dsp:cNvSpPr/>
      </dsp:nvSpPr>
      <dsp:spPr>
        <a:xfrm>
          <a:off x="417624" y="2761030"/>
          <a:ext cx="541507" cy="54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E3976-7CAA-46CB-839B-030EA3646A95}">
      <dsp:nvSpPr>
        <dsp:cNvPr id="0" name=""/>
        <dsp:cNvSpPr/>
      </dsp:nvSpPr>
      <dsp:spPr>
        <a:xfrm>
          <a:off x="332036" y="3464908"/>
          <a:ext cx="4698324" cy="43320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857" tIns="50800" rIns="50800" bIns="5080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Обеспечение непрерывности деятельности</a:t>
          </a:r>
          <a:endParaRPr lang="en-US" sz="2000" kern="1200" dirty="0"/>
        </a:p>
      </dsp:txBody>
      <dsp:txXfrm>
        <a:off x="332036" y="3464908"/>
        <a:ext cx="4698324" cy="433206"/>
      </dsp:txXfrm>
    </dsp:sp>
    <dsp:sp modelId="{43011C3E-F74C-4505-B4C1-B0A2E44E89D6}">
      <dsp:nvSpPr>
        <dsp:cNvPr id="0" name=""/>
        <dsp:cNvSpPr/>
      </dsp:nvSpPr>
      <dsp:spPr>
        <a:xfrm>
          <a:off x="61282" y="3410757"/>
          <a:ext cx="541507" cy="54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 dirty="0" smtClean="0"/>
              <a:t>9/18/2015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8363A5-8A49-44D8-8623-9D9FBF48F181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4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5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rtl="0">
              <a:defRPr/>
            </a:pPr>
            <a:r>
              <a:rPr lang="en-US" dirty="0"/>
              <a:t>9/18/2015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 rt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4" y="4690598"/>
            <a:ext cx="5437550" cy="4442432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 rtl="0"/>
            <a:r>
              <a:rPr lang="ru-RU" noProof="0"/>
              <a:t>Click to edit Master text styles</a:t>
            </a:r>
          </a:p>
          <a:p>
            <a:pPr lvl="1" rtl="0"/>
            <a:r>
              <a:rPr lang="ru-RU" noProof="0"/>
              <a:t>Second level</a:t>
            </a:r>
          </a:p>
          <a:p>
            <a:pPr lvl="2" rtl="0"/>
            <a:r>
              <a:rPr lang="ru-RU" noProof="0"/>
              <a:t>Third level</a:t>
            </a:r>
          </a:p>
          <a:p>
            <a:pPr lvl="3" rtl="0"/>
            <a:r>
              <a:rPr lang="ru-RU" noProof="0"/>
              <a:t>Fourth level</a:t>
            </a:r>
          </a:p>
          <a:p>
            <a:pPr lvl="4" rtl="0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560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5" y="9379560"/>
            <a:ext cx="2945955" cy="493059"/>
          </a:xfrm>
          <a:prstGeom prst="rect">
            <a:avLst/>
          </a:prstGeom>
        </p:spPr>
        <p:txBody>
          <a:bodyPr vert="horz" wrap="square" lIns="92437" tIns="46219" rIns="92437" bIns="46219" numCol="1" rtlCol="0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 rtl="0">
              <a:defRPr/>
            </a:pPr>
            <a:fld id="{17E8F975-CA93-4CAC-8B2D-F6D625F794BE}" type="slidenum">
              <a:rPr lang="en-US"/>
              <a:pPr rtl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90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14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46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5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3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3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ru-RU" dirty="0" smtClean="0"/>
              <a:t>Будет</a:t>
            </a:r>
            <a:r>
              <a:rPr lang="ru-RU" baseline="0" dirty="0" smtClean="0"/>
              <a:t> добавлена система управления массивами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algn="l" rtl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 algn="l" rtl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 algn="l" rtl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 algn="l" rtl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 algn="l" rtl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algn="l" rtl="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algn="l" rtl="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algn="l" rtl="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algn="l" rtl="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spcBef>
                <a:spcPct val="0"/>
              </a:spcBef>
            </a:pPr>
            <a:fld id="{F57D8163-92F2-4329-A74F-9184DA4197B3}" type="slidenum">
              <a:rPr lang="en-US" sz="1200"/>
              <a:pPr rtl="0">
                <a:spcBef>
                  <a:spcPct val="0"/>
                </a:spcBef>
              </a:pPr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961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3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100" dirty="0" smtClean="0"/>
              <a:t>Управление</a:t>
            </a:r>
            <a:r>
              <a:rPr lang="ru-RU" sz="1100" baseline="0" dirty="0" smtClean="0"/>
              <a:t> контролем доступа является централизованным и используемые методы являются административными, физическими и техническими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74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Управление</a:t>
            </a:r>
            <a:r>
              <a:rPr lang="ru-RU" sz="1100" baseline="0" dirty="0" smtClean="0"/>
              <a:t> контролем доступа является централизованным и используемые методы являются административными, физическими и техническими</a:t>
            </a: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56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48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3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 rtl="0"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C97D4CBC-B2C5-4E0C-BDC9-459C7575A721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3745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34F23C96-AE04-48C6-BC2B-176B54AB8B5F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39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6F8AF43-D5D2-4CA0-8DBA-D27295DFD1D2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54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7162800" cy="933450"/>
          </a:xfrm>
        </p:spPr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Click to edit Master subtitle style</a:t>
            </a:r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905000" y="4267200"/>
            <a:ext cx="6781800" cy="457200"/>
          </a:xfrm>
        </p:spPr>
        <p:txBody>
          <a:bodyPr rtlCol="0">
            <a:normAutofit/>
          </a:bodyPr>
          <a:lstStyle>
            <a:lvl1pPr algn="l" rtl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/>
          </p:nvPr>
        </p:nvSpPr>
        <p:spPr>
          <a:xfrm>
            <a:off x="1905000" y="4495800"/>
            <a:ext cx="6781800" cy="457200"/>
          </a:xfrm>
        </p:spPr>
        <p:txBody>
          <a:bodyPr rtlCol="0">
            <a:normAutofit/>
          </a:bodyPr>
          <a:lstStyle>
            <a:lvl1pPr algn="l" rtl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58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f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8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9/18/2015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149CE8F6-9B7B-482F-ADCE-D12011166216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1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 algn="l" rtl="0">
              <a:defRPr sz="6000"/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 algn="l" rtl="0"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9/18/2015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1BE8AAB-F472-4092-B654-F147BB7956C9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2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B25373E3-80BD-409F-B8A6-0EEC1CA04295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0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425DF423-744E-41E2-8F36-90A26F25120C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6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522558D-7DB3-4A8C-B59E-FBD85309DEF7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2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B62258B2-666A-4CFD-B23C-1DEEDDD28895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7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 algn="l" rtl="0"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7E93E66-EA40-407E-A5E6-8DE8278D734D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7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 algn="l" rtl="0"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DFBE7DC5-4094-4624-93BB-48931E6C3568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7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fld id="{C97D4CBC-B2C5-4E0C-BDC9-459C7575A721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8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4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9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117" Type="http://schemas.openxmlformats.org/officeDocument/2006/relationships/image" Target="../media/image125.jpeg"/><Relationship Id="rId21" Type="http://schemas.openxmlformats.org/officeDocument/2006/relationships/image" Target="../media/image29.jpeg"/><Relationship Id="rId42" Type="http://schemas.openxmlformats.org/officeDocument/2006/relationships/image" Target="../media/image50.png"/><Relationship Id="rId47" Type="http://schemas.openxmlformats.org/officeDocument/2006/relationships/image" Target="../media/image55.jpeg"/><Relationship Id="rId63" Type="http://schemas.openxmlformats.org/officeDocument/2006/relationships/image" Target="../media/image71.jpeg"/><Relationship Id="rId68" Type="http://schemas.openxmlformats.org/officeDocument/2006/relationships/image" Target="../media/image76.png"/><Relationship Id="rId84" Type="http://schemas.openxmlformats.org/officeDocument/2006/relationships/image" Target="../media/image92.png"/><Relationship Id="rId89" Type="http://schemas.openxmlformats.org/officeDocument/2006/relationships/image" Target="../media/image97.png"/><Relationship Id="rId112" Type="http://schemas.openxmlformats.org/officeDocument/2006/relationships/image" Target="../media/image120.png"/><Relationship Id="rId16" Type="http://schemas.openxmlformats.org/officeDocument/2006/relationships/image" Target="../media/image24.png"/><Relationship Id="rId107" Type="http://schemas.openxmlformats.org/officeDocument/2006/relationships/image" Target="../media/image115.png"/><Relationship Id="rId11" Type="http://schemas.openxmlformats.org/officeDocument/2006/relationships/image" Target="../media/image19.png"/><Relationship Id="rId32" Type="http://schemas.openxmlformats.org/officeDocument/2006/relationships/image" Target="../media/image40.jpeg"/><Relationship Id="rId37" Type="http://schemas.openxmlformats.org/officeDocument/2006/relationships/image" Target="../media/image45.jpe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74" Type="http://schemas.openxmlformats.org/officeDocument/2006/relationships/image" Target="../media/image82.png"/><Relationship Id="rId79" Type="http://schemas.openxmlformats.org/officeDocument/2006/relationships/image" Target="../media/image87.png"/><Relationship Id="rId102" Type="http://schemas.openxmlformats.org/officeDocument/2006/relationships/image" Target="../media/image110.png"/><Relationship Id="rId123" Type="http://schemas.openxmlformats.org/officeDocument/2006/relationships/image" Target="../media/image131.jpeg"/><Relationship Id="rId5" Type="http://schemas.openxmlformats.org/officeDocument/2006/relationships/image" Target="../media/image13.jpeg"/><Relationship Id="rId90" Type="http://schemas.openxmlformats.org/officeDocument/2006/relationships/image" Target="../media/image98.png"/><Relationship Id="rId95" Type="http://schemas.openxmlformats.org/officeDocument/2006/relationships/image" Target="../media/image103.png"/><Relationship Id="rId22" Type="http://schemas.openxmlformats.org/officeDocument/2006/relationships/image" Target="../media/image30.png"/><Relationship Id="rId27" Type="http://schemas.openxmlformats.org/officeDocument/2006/relationships/image" Target="../media/image35.jpe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64" Type="http://schemas.openxmlformats.org/officeDocument/2006/relationships/image" Target="../media/image72.png"/><Relationship Id="rId69" Type="http://schemas.openxmlformats.org/officeDocument/2006/relationships/image" Target="../media/image77.jpeg"/><Relationship Id="rId113" Type="http://schemas.openxmlformats.org/officeDocument/2006/relationships/image" Target="../media/image121.png"/><Relationship Id="rId118" Type="http://schemas.openxmlformats.org/officeDocument/2006/relationships/image" Target="../media/image126.png"/><Relationship Id="rId80" Type="http://schemas.openxmlformats.org/officeDocument/2006/relationships/image" Target="../media/image88.png"/><Relationship Id="rId85" Type="http://schemas.openxmlformats.org/officeDocument/2006/relationships/image" Target="../media/image93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33" Type="http://schemas.openxmlformats.org/officeDocument/2006/relationships/image" Target="../media/image41.jpeg"/><Relationship Id="rId38" Type="http://schemas.openxmlformats.org/officeDocument/2006/relationships/image" Target="../media/image46.jpeg"/><Relationship Id="rId59" Type="http://schemas.openxmlformats.org/officeDocument/2006/relationships/image" Target="../media/image67.jpeg"/><Relationship Id="rId103" Type="http://schemas.openxmlformats.org/officeDocument/2006/relationships/image" Target="../media/image111.png"/><Relationship Id="rId108" Type="http://schemas.openxmlformats.org/officeDocument/2006/relationships/image" Target="../media/image116.jpeg"/><Relationship Id="rId54" Type="http://schemas.openxmlformats.org/officeDocument/2006/relationships/image" Target="../media/image62.png"/><Relationship Id="rId70" Type="http://schemas.openxmlformats.org/officeDocument/2006/relationships/image" Target="../media/image78.png"/><Relationship Id="rId75" Type="http://schemas.openxmlformats.org/officeDocument/2006/relationships/image" Target="../media/image83.jpeg"/><Relationship Id="rId91" Type="http://schemas.openxmlformats.org/officeDocument/2006/relationships/image" Target="../media/image99.png"/><Relationship Id="rId96" Type="http://schemas.openxmlformats.org/officeDocument/2006/relationships/image" Target="../media/image10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23" Type="http://schemas.openxmlformats.org/officeDocument/2006/relationships/image" Target="../media/image31.jpeg"/><Relationship Id="rId28" Type="http://schemas.openxmlformats.org/officeDocument/2006/relationships/image" Target="../media/image36.jpeg"/><Relationship Id="rId49" Type="http://schemas.openxmlformats.org/officeDocument/2006/relationships/image" Target="../media/image57.png"/><Relationship Id="rId114" Type="http://schemas.openxmlformats.org/officeDocument/2006/relationships/image" Target="../media/image122.jpeg"/><Relationship Id="rId119" Type="http://schemas.openxmlformats.org/officeDocument/2006/relationships/image" Target="../media/image127.jpeg"/><Relationship Id="rId44" Type="http://schemas.openxmlformats.org/officeDocument/2006/relationships/image" Target="../media/image52.png"/><Relationship Id="rId60" Type="http://schemas.openxmlformats.org/officeDocument/2006/relationships/image" Target="../media/image68.jpeg"/><Relationship Id="rId65" Type="http://schemas.openxmlformats.org/officeDocument/2006/relationships/image" Target="../media/image73.jpeg"/><Relationship Id="rId81" Type="http://schemas.openxmlformats.org/officeDocument/2006/relationships/image" Target="../media/image89.jpeg"/><Relationship Id="rId86" Type="http://schemas.openxmlformats.org/officeDocument/2006/relationships/image" Target="../media/image94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9" Type="http://schemas.openxmlformats.org/officeDocument/2006/relationships/image" Target="../media/image47.jpeg"/><Relationship Id="rId109" Type="http://schemas.openxmlformats.org/officeDocument/2006/relationships/image" Target="../media/image117.jpeg"/><Relationship Id="rId34" Type="http://schemas.openxmlformats.org/officeDocument/2006/relationships/image" Target="../media/image42.jpe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6" Type="http://schemas.openxmlformats.org/officeDocument/2006/relationships/image" Target="../media/image84.png"/><Relationship Id="rId97" Type="http://schemas.openxmlformats.org/officeDocument/2006/relationships/image" Target="../media/image105.png"/><Relationship Id="rId104" Type="http://schemas.openxmlformats.org/officeDocument/2006/relationships/image" Target="../media/image112.png"/><Relationship Id="rId120" Type="http://schemas.openxmlformats.org/officeDocument/2006/relationships/image" Target="../media/image128.png"/><Relationship Id="rId7" Type="http://schemas.openxmlformats.org/officeDocument/2006/relationships/image" Target="../media/image15.jpeg"/><Relationship Id="rId71" Type="http://schemas.openxmlformats.org/officeDocument/2006/relationships/image" Target="../media/image79.png"/><Relationship Id="rId92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37.jpeg"/><Relationship Id="rId24" Type="http://schemas.openxmlformats.org/officeDocument/2006/relationships/image" Target="../media/image32.jpeg"/><Relationship Id="rId40" Type="http://schemas.openxmlformats.org/officeDocument/2006/relationships/image" Target="../media/image48.jpeg"/><Relationship Id="rId45" Type="http://schemas.openxmlformats.org/officeDocument/2006/relationships/image" Target="../media/image53.png"/><Relationship Id="rId66" Type="http://schemas.openxmlformats.org/officeDocument/2006/relationships/image" Target="../media/image74.png"/><Relationship Id="rId87" Type="http://schemas.openxmlformats.org/officeDocument/2006/relationships/image" Target="../media/image95.png"/><Relationship Id="rId110" Type="http://schemas.openxmlformats.org/officeDocument/2006/relationships/image" Target="../media/image118.jpeg"/><Relationship Id="rId115" Type="http://schemas.openxmlformats.org/officeDocument/2006/relationships/image" Target="../media/image123.png"/><Relationship Id="rId61" Type="http://schemas.openxmlformats.org/officeDocument/2006/relationships/image" Target="../media/image69.jpeg"/><Relationship Id="rId82" Type="http://schemas.openxmlformats.org/officeDocument/2006/relationships/image" Target="../media/image90.jpeg"/><Relationship Id="rId19" Type="http://schemas.openxmlformats.org/officeDocument/2006/relationships/image" Target="../media/image27.png"/><Relationship Id="rId14" Type="http://schemas.openxmlformats.org/officeDocument/2006/relationships/image" Target="../media/image22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56" Type="http://schemas.openxmlformats.org/officeDocument/2006/relationships/image" Target="../media/image64.jpeg"/><Relationship Id="rId77" Type="http://schemas.openxmlformats.org/officeDocument/2006/relationships/image" Target="../media/image85.jpeg"/><Relationship Id="rId100" Type="http://schemas.openxmlformats.org/officeDocument/2006/relationships/image" Target="../media/image108.png"/><Relationship Id="rId105" Type="http://schemas.openxmlformats.org/officeDocument/2006/relationships/image" Target="../media/image113.jpe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72" Type="http://schemas.openxmlformats.org/officeDocument/2006/relationships/image" Target="../media/image80.jpeg"/><Relationship Id="rId93" Type="http://schemas.openxmlformats.org/officeDocument/2006/relationships/image" Target="../media/image101.png"/><Relationship Id="rId98" Type="http://schemas.openxmlformats.org/officeDocument/2006/relationships/image" Target="../media/image106.png"/><Relationship Id="rId121" Type="http://schemas.openxmlformats.org/officeDocument/2006/relationships/image" Target="../media/image129.png"/><Relationship Id="rId3" Type="http://schemas.openxmlformats.org/officeDocument/2006/relationships/image" Target="../media/image5.png"/><Relationship Id="rId25" Type="http://schemas.openxmlformats.org/officeDocument/2006/relationships/image" Target="../media/image33.png"/><Relationship Id="rId46" Type="http://schemas.openxmlformats.org/officeDocument/2006/relationships/image" Target="../media/image54.jpeg"/><Relationship Id="rId67" Type="http://schemas.openxmlformats.org/officeDocument/2006/relationships/image" Target="../media/image75.jpeg"/><Relationship Id="rId116" Type="http://schemas.openxmlformats.org/officeDocument/2006/relationships/image" Target="../media/image124.png"/><Relationship Id="rId20" Type="http://schemas.openxmlformats.org/officeDocument/2006/relationships/image" Target="../media/image28.png"/><Relationship Id="rId41" Type="http://schemas.openxmlformats.org/officeDocument/2006/relationships/image" Target="../media/image49.jpeg"/><Relationship Id="rId62" Type="http://schemas.openxmlformats.org/officeDocument/2006/relationships/image" Target="../media/image70.png"/><Relationship Id="rId83" Type="http://schemas.openxmlformats.org/officeDocument/2006/relationships/image" Target="../media/image91.jpeg"/><Relationship Id="rId88" Type="http://schemas.openxmlformats.org/officeDocument/2006/relationships/image" Target="../media/image96.png"/><Relationship Id="rId111" Type="http://schemas.openxmlformats.org/officeDocument/2006/relationships/image" Target="../media/image119.jpeg"/><Relationship Id="rId15" Type="http://schemas.openxmlformats.org/officeDocument/2006/relationships/image" Target="../media/image23.png"/><Relationship Id="rId36" Type="http://schemas.openxmlformats.org/officeDocument/2006/relationships/image" Target="../media/image44.png"/><Relationship Id="rId57" Type="http://schemas.openxmlformats.org/officeDocument/2006/relationships/image" Target="../media/image65.png"/><Relationship Id="rId106" Type="http://schemas.openxmlformats.org/officeDocument/2006/relationships/image" Target="../media/image114.png"/><Relationship Id="rId10" Type="http://schemas.openxmlformats.org/officeDocument/2006/relationships/image" Target="../media/image18.jpeg"/><Relationship Id="rId31" Type="http://schemas.openxmlformats.org/officeDocument/2006/relationships/image" Target="../media/image39.png"/><Relationship Id="rId52" Type="http://schemas.openxmlformats.org/officeDocument/2006/relationships/image" Target="../media/image60.png"/><Relationship Id="rId73" Type="http://schemas.openxmlformats.org/officeDocument/2006/relationships/image" Target="../media/image81.png"/><Relationship Id="rId78" Type="http://schemas.openxmlformats.org/officeDocument/2006/relationships/image" Target="../media/image86.jpeg"/><Relationship Id="rId94" Type="http://schemas.openxmlformats.org/officeDocument/2006/relationships/image" Target="../media/image102.png"/><Relationship Id="rId99" Type="http://schemas.openxmlformats.org/officeDocument/2006/relationships/image" Target="../media/image107.png"/><Relationship Id="rId101" Type="http://schemas.openxmlformats.org/officeDocument/2006/relationships/image" Target="../media/image109.png"/><Relationship Id="rId122" Type="http://schemas.openxmlformats.org/officeDocument/2006/relationships/image" Target="../media/image1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239986" y="2514600"/>
            <a:ext cx="3086100" cy="1066800"/>
          </a:xfrm>
          <a:noFill/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dirty="0">
                <a:solidFill>
                  <a:srgbClr val="C00000"/>
                </a:solidFill>
                <a:latin typeface="BPG Nino Mtavruli" panose="02000806000000020004" pitchFamily="2" charset="0"/>
                <a:cs typeface="Arial" pitchFamily="34" charset="0"/>
              </a:rPr>
              <a:t>Информационная безопасность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quarter" idx="10"/>
          </p:nvPr>
        </p:nvSpPr>
        <p:spPr>
          <a:xfrm>
            <a:off x="1258212" y="4648200"/>
            <a:ext cx="6781800" cy="928523"/>
          </a:xfrm>
        </p:spPr>
        <p:txBody>
          <a:bodyPr rtlCol="0">
            <a:normAutofit/>
          </a:bodyPr>
          <a:lstStyle/>
          <a:p>
            <a:pPr algn="ctr" rtl="0" eaLnBrk="1" hangingPunct="1"/>
            <a:endParaRPr lang="ka-GE" sz="1500" dirty="0" smtClean="0">
              <a:solidFill>
                <a:schemeClr val="tx2">
                  <a:lumMod val="60000"/>
                  <a:lumOff val="40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 rtl="0" eaLnBrk="1" hangingPunct="1"/>
            <a:r>
              <a:rPr lang="ru-RU" sz="12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Финансовая аналитическая служба ЮЛПП, Министерство финансов</a:t>
            </a:r>
          </a:p>
          <a:p>
            <a:pPr algn="ctr" rtl="0" eaLnBrk="1" hangingPunct="1"/>
            <a:r>
              <a:rPr lang="ru-RU" sz="12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октябрь 2015 года</a:t>
            </a:r>
            <a:endParaRPr lang="ru-RU" sz="12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464526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6000" dirty="0"/>
              <a:t>СУГФ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96" y="1965714"/>
            <a:ext cx="3048000" cy="3028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605" y="1965714"/>
            <a:ext cx="30480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454954"/>
              </p:ext>
            </p:extLst>
          </p:nvPr>
        </p:nvGraphicFramePr>
        <p:xfrm>
          <a:off x="6096000" y="2631945"/>
          <a:ext cx="4104152" cy="346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Image" r:id="rId4" imgW="4152381" imgH="3504762" progId="">
                  <p:embed/>
                </p:oleObj>
              </mc:Choice>
              <mc:Fallback>
                <p:oleObj name="Image" r:id="rId4" imgW="4152381" imgH="3504762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31945"/>
                        <a:ext cx="4104152" cy="34640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Безопасность сети и систем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7497" y="1295400"/>
            <a:ext cx="58195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Инфраструктура PKI (открытых ключей) 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как домена, так и Реестра записи актов гражданского состояния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SSL/TLS 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веб-коммуникации </a:t>
            </a: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защищены шифрованием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Безопасность конечной точки для </a:t>
            </a:r>
            <a:r>
              <a:rPr lang="ru-RU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бэк</a:t>
            </a:r>
            <a:r>
              <a:rPr lang="ru-RU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-офиса 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безопасность электронной почты, Интернета (прокси).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Удаленное подключение 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два уровня безопасности для удаленного подключения, доступ только к своему стационарному компьютеру.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02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3124" y="1524000"/>
            <a:ext cx="4298076" cy="41563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438400" y="122238"/>
            <a:ext cx="6248400" cy="639762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Контроль за обеспечением непрерывности осуществления деятельности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DejaVu Sans" panose="020B0604020202020204" charset="0"/>
              <a:ea typeface="DejaVu Sans" panose="020B060402020202020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6477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Анализ воздействия на бизнес</a:t>
            </a:r>
          </a:p>
          <a:p>
            <a:pPr marL="742950" lvl="1" indent="-285750" rtl="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25 000 000 лари за простой СУГФ за первые 8 часов</a:t>
            </a:r>
          </a:p>
          <a:p>
            <a:pPr marL="285750" indent="-285750" rtl="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Предупреждающий контроль</a:t>
            </a:r>
          </a:p>
          <a:p>
            <a:pPr marL="742950" lvl="1" indent="-285750" rtl="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Центры обработки данных со всеми активными узлами</a:t>
            </a:r>
          </a:p>
          <a:p>
            <a:pPr marL="742950" lvl="1" indent="-285750" rtl="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Резервные:</a:t>
            </a:r>
          </a:p>
          <a:p>
            <a:pPr marL="1200150" lvl="2" indent="-285750" rtl="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электропитание, UPS, охлаждение, резервное копирование, поддержка критически важных бизнес-поставщиков, системы пожарообнаружения и тушения</a:t>
            </a:r>
          </a:p>
          <a:p>
            <a:pPr marL="1200150" lvl="2" indent="-285750" rtl="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Администраторы</a:t>
            </a:r>
          </a:p>
          <a:p>
            <a:pPr marL="285750" indent="-285750" rtl="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Стратегии восстановления</a:t>
            </a:r>
          </a:p>
          <a:p>
            <a:pPr marL="742950" lvl="1" indent="-285750" rtl="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Целевое время восстановления (RTO) – 15 минут</a:t>
            </a:r>
          </a:p>
          <a:p>
            <a:pPr marL="742950" lvl="1" indent="-285750" rtl="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Целевая точка восстановления (данные не теряются)</a:t>
            </a:r>
          </a:p>
          <a:p>
            <a:pPr marL="1200150" lvl="2" indent="-28575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D2D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– 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дедуплицированное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резервное копирование диска</a:t>
            </a:r>
          </a:p>
          <a:p>
            <a:pPr marL="1200150" lvl="2" indent="-28575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Резервное копирование на ленту 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для длительного хранения за пределами ЦОД.</a:t>
            </a:r>
          </a:p>
          <a:p>
            <a:pPr marL="1200150" lvl="2" indent="-28575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Точки восстановления для СУГФ 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дополнительная точность для последних трех месяцев, ежемесячные резервные копии для остальных.</a:t>
            </a:r>
          </a:p>
          <a:p>
            <a:pPr marL="285750" indent="-285750" rtl="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План действий в чрезвычайных ситуациях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48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24946"/>
            <a:ext cx="4983477" cy="2886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05000" y="2364739"/>
            <a:ext cx="5449290" cy="8382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Спасибо</a:t>
            </a:r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за внимание!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24" y="2514600"/>
            <a:ext cx="2265176" cy="2458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1" y="5076089"/>
            <a:ext cx="5029200" cy="460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ru-RU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и Безотказность (Ответственность)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590800" y="784860"/>
            <a:ext cx="5029200" cy="4291229"/>
            <a:chOff x="-1447800" y="2544291"/>
            <a:chExt cx="5029200" cy="4291229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36"/>
            <a:stretch/>
          </p:blipFill>
          <p:spPr>
            <a:xfrm>
              <a:off x="-1447800" y="2544291"/>
              <a:ext cx="5029200" cy="429122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12500"/>
            </a:effectLst>
          </p:spPr>
        </p:pic>
        <p:grpSp>
          <p:nvGrpSpPr>
            <p:cNvPr id="4" name="Группа 3"/>
            <p:cNvGrpSpPr/>
            <p:nvPr/>
          </p:nvGrpSpPr>
          <p:grpSpPr>
            <a:xfrm>
              <a:off x="-1295400" y="3633503"/>
              <a:ext cx="4724401" cy="1644042"/>
              <a:chOff x="29946" y="381534"/>
              <a:chExt cx="1828344" cy="66271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003097" y="381534"/>
                <a:ext cx="855193" cy="13533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lIns="0" tIns="0" rIns="0" bIns="0" rtlCol="0">
                <a:noAutofit/>
              </a:bodyPr>
              <a:lstStyle/>
              <a:p>
                <a:pPr indent="0" rtl="0">
                  <a:spcAft>
                    <a:spcPts val="2100"/>
                  </a:spcAft>
                </a:pPr>
                <a:r>
                  <a:rPr lang="ru-RU" sz="1600" dirty="0" smtClean="0">
                    <a:solidFill>
                      <a:srgbClr val="FFFFFF"/>
                    </a:solidFill>
                  </a:rPr>
                  <a:t>Конфиденциальность</a:t>
                </a: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1306050" y="916228"/>
                <a:ext cx="552240" cy="128016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lIns="0" tIns="0" rIns="0" bIns="0" rtlCol="0">
                <a:noAutofit/>
              </a:bodyPr>
              <a:lstStyle/>
              <a:p>
                <a:pPr indent="0" algn="r" rtl="0">
                  <a:spcBef>
                    <a:spcPts val="2100"/>
                  </a:spcBef>
                </a:pPr>
                <a:r>
                  <a:rPr lang="ru-RU" dirty="0">
                    <a:solidFill>
                      <a:srgbClr val="FFFFFF"/>
                    </a:solidFill>
                  </a:rPr>
                  <a:t>Доступность</a:t>
                </a: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9946" y="916228"/>
                <a:ext cx="560299" cy="128016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lIns="0" tIns="0" rIns="0" bIns="0" rtlCol="0">
                <a:noAutofit/>
              </a:bodyPr>
              <a:lstStyle/>
              <a:p>
                <a:pPr indent="0" rtl="0"/>
                <a:r>
                  <a:rPr lang="ru-RU" dirty="0">
                    <a:solidFill>
                      <a:srgbClr val="FFFFFF"/>
                    </a:solidFill>
                  </a:rPr>
                  <a:t>Целостность</a:t>
                </a:r>
              </a:p>
            </p:txBody>
          </p:sp>
        </p:grpSp>
      </p:grpSp>
      <p:sp>
        <p:nvSpPr>
          <p:cNvPr id="2" name="Title 1"/>
          <p:cNvSpPr txBox="1">
            <a:spLocks/>
          </p:cNvSpPr>
          <p:nvPr/>
        </p:nvSpPr>
        <p:spPr>
          <a:xfrm>
            <a:off x="1981200" y="2587733"/>
            <a:ext cx="6248400" cy="63976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auto"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Оценка влияния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3555456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0023 L 0.03334 0.00023 C 0.05469 -0.01273 0.03507 -0.00254 0.04861 -0.00764 C 0.05209 -0.00903 0.05521 -0.01111 0.05886 -0.01203 C 0.06094 -0.01273 0.0632 -0.01296 0.06528 -0.01342 C 0.06736 -0.01435 0.06945 -0.01574 0.0717 -0.01643 C 0.07483 -0.01759 0.08212 -0.01944 0.08212 -0.01921 C 0.09132 -0.02778 0.0823 -0.02106 0.09375 -0.02523 C 0.09532 -0.02615 0.09688 -0.02754 0.09879 -0.02824 C 0.09983 -0.02893 0.10122 -0.02916 0.10243 -0.02986 C 0.10434 -0.03078 0.10591 -0.03194 0.10764 -0.03264 C 0.11007 -0.03426 0.11511 -0.03634 0.11806 -0.03727 C 0.11945 -0.03796 0.12136 -0.03819 0.12309 -0.03865 C 0.13664 -0.05046 0.11927 -0.03703 0.13473 -0.04467 C 0.15018 -0.05278 0.129 -0.04653 0.14636 -0.05046 C 0.14844 -0.05208 0.15035 -0.0537 0.15278 -0.05486 C 0.15382 -0.05578 0.15539 -0.05602 0.1566 -0.05648 C 0.15782 -0.0574 0.15903 -0.05903 0.16042 -0.05949 C 0.16181 -0.06041 0.16389 -0.06041 0.16545 -0.06088 C 0.16684 -0.06134 0.16806 -0.0618 0.16945 -0.06227 C 0.18177 -0.07662 0.1658 -0.05995 0.17709 -0.06828 C 0.17865 -0.06944 0.17934 -0.07176 0.18091 -0.07268 C 0.18195 -0.07384 0.18351 -0.07384 0.1849 -0.0743 C 0.18611 -0.07523 0.1875 -0.07615 0.18872 -0.07708 C 0.19202 -0.08009 0.19653 -0.08217 0.19896 -0.08611 C 0.19983 -0.0875 0.20035 -0.08958 0.20157 -0.09051 C 0.20243 -0.09143 0.20417 -0.09143 0.20556 -0.0919 C 0.20834 -0.09537 0.21077 -0.1 0.21459 -0.10231 C 0.2158 -0.10347 0.21702 -0.10416 0.21823 -0.10532 C 0.2198 -0.1074 0.22084 -0.10926 0.22205 -0.11134 C 0.22309 -0.11273 0.22327 -0.11481 0.22466 -0.11574 C 0.22587 -0.1169 0.22813 -0.11666 0.22986 -0.11713 C 0.23108 -0.11921 0.23212 -0.12129 0.23368 -0.12315 C 0.23473 -0.12477 0.23629 -0.12615 0.2375 -0.12754 C 0.23837 -0.12916 0.23907 -0.13078 0.24011 -0.13194 C 0.24115 -0.13379 0.24289 -0.13495 0.24393 -0.13657 C 0.24532 -0.13889 0.24688 -0.1449 0.24914 -0.14676 C 0.25035 -0.14838 0.25243 -0.14884 0.25434 -0.14977 C 0.25486 -0.15139 0.25504 -0.15278 0.25556 -0.15416 C 0.25608 -0.15625 0.25556 -0.15879 0.25695 -0.16018 C 0.25747 -0.16134 0.25938 -0.16111 0.26077 -0.16157 C 0.26111 -0.16319 0.26146 -0.16458 0.26198 -0.1662 C 0.26233 -0.16852 0.26233 -0.17129 0.26337 -0.17361 C 0.26407 -0.17592 0.26598 -0.17754 0.26719 -0.1794 C 0.26754 -0.18102 0.26771 -0.18264 0.26841 -0.18379 C 0.27049 -0.19004 0.27101 -0.18889 0.2724 -0.19421 C 0.27361 -0.20115 0.27396 -0.20648 0.275 -0.21342 C 0.27448 -0.2294 0.27466 -0.24537 0.27361 -0.26088 C 0.27344 -0.26319 0.27153 -0.26481 0.27101 -0.2669 C 0.27032 -0.26828 0.26997 -0.2699 0.2698 -0.27129 C 0.26858 -0.27523 0.26841 -0.2794 0.26719 -0.2831 C 0.26511 -0.28865 0.26441 -0.2919 0.26198 -0.29653 C 0.26111 -0.29815 0.26025 -0.29953 0.25938 -0.30092 C 0.25643 -0.31481 0.26077 -0.30069 0.25434 -0.30995 C 0.25348 -0.31111 0.25348 -0.31296 0.25295 -0.31435 C 0.25226 -0.31643 0.25139 -0.31875 0.25035 -0.32014 C 0.24809 -0.32361 0.2448 -0.32569 0.24271 -0.32916 C 0.24184 -0.33055 0.24115 -0.33264 0.24011 -0.33356 C 0.23907 -0.33449 0.2375 -0.33449 0.23629 -0.33495 C 0.23594 -0.33657 0.23594 -0.33842 0.2349 -0.33958 C 0.23386 -0.34074 0.23212 -0.34028 0.23108 -0.34097 C 0.22917 -0.34213 0.22778 -0.34421 0.22587 -0.34537 C 0.22431 -0.34676 0.22223 -0.34745 0.22084 -0.34838 C 0.21806 -0.35046 0.2158 -0.35231 0.2132 -0.3544 C 0.21198 -0.35532 0.21059 -0.35694 0.20938 -0.35717 C 0.20764 -0.35787 0.20191 -0.35926 0.20035 -0.36018 C 0.19879 -0.36134 0.19775 -0.36273 0.19653 -0.36319 C 0.19393 -0.36458 0.19132 -0.36528 0.18872 -0.3662 C 0.1875 -0.36666 0.18594 -0.36713 0.1849 -0.36759 C 0.18299 -0.36875 0.18143 -0.37014 0.17969 -0.3706 C 0.17761 -0.37153 0.17535 -0.37153 0.17327 -0.37199 C 0.17136 -0.37268 0.16962 -0.37315 0.16806 -0.37361 C 0.1658 -0.37453 0.16389 -0.37615 0.16164 -0.37662 C 0.15955 -0.37731 0.14636 -0.3794 0.14514 -0.3794 C 0.12188 -0.37893 0.09861 -0.37916 0.0757 -0.37801 C 0.01025 -0.37477 0.07952 -0.375 0.05105 -0.375 L 0.05504 -0.37361 " pathEditMode="relative" rAng="0" ptsTypes="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89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28600" y="1187386"/>
            <a:ext cx="3927737" cy="3918014"/>
            <a:chOff x="0" y="0"/>
            <a:chExt cx="2638697" cy="263216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38697" cy="263216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087482" y="199208"/>
              <a:ext cx="483326" cy="120832"/>
            </a:xfrm>
            <a:prstGeom prst="rect">
              <a:avLst/>
            </a:prstGeom>
          </p:spPr>
          <p:txBody>
            <a:bodyPr lIns="0" tIns="0" rIns="0" bIns="0" rtlCol="0">
              <a:noAutofit/>
            </a:bodyPr>
            <a:lstStyle/>
            <a:p>
              <a:pPr marL="27578" indent="0" algn="ctr" rtl="0">
                <a:spcAft>
                  <a:spcPts val="1470"/>
                </a:spcAft>
              </a:pPr>
              <a:r>
                <a:rPr lang="ru-RU" sz="1100" b="1" dirty="0">
                  <a:solidFill>
                    <a:srgbClr val="FFFFFF"/>
                  </a:solidFill>
                  <a:latin typeface="+mn-lt"/>
                </a:rPr>
                <a:t>Периметр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97280" y="574765"/>
              <a:ext cx="466997" cy="127363"/>
            </a:xfrm>
            <a:prstGeom prst="rect">
              <a:avLst/>
            </a:prstGeom>
          </p:spPr>
          <p:txBody>
            <a:bodyPr lIns="0" tIns="0" rIns="0" bIns="0" rtlCol="0">
              <a:noAutofit/>
            </a:bodyPr>
            <a:lstStyle/>
            <a:p>
              <a:pPr marL="17780" indent="0" algn="ctr" rtl="0">
                <a:spcBef>
                  <a:spcPts val="1470"/>
                </a:spcBef>
                <a:spcAft>
                  <a:spcPts val="1470"/>
                </a:spcAft>
              </a:pPr>
              <a:r>
                <a:rPr lang="ru-RU" sz="1100" b="1" dirty="0">
                  <a:solidFill>
                    <a:srgbClr val="FFFFFF"/>
                  </a:solidFill>
                  <a:latin typeface="+mn-lt"/>
                </a:rPr>
                <a:t>Сеть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82188" y="963385"/>
              <a:ext cx="316774" cy="127363"/>
            </a:xfrm>
            <a:prstGeom prst="rect">
              <a:avLst/>
            </a:prstGeom>
          </p:spPr>
          <p:txBody>
            <a:bodyPr lIns="0" tIns="0" rIns="0" bIns="0" rtlCol="0">
              <a:noAutofit/>
            </a:bodyPr>
            <a:lstStyle/>
            <a:p>
              <a:pPr marR="67855" indent="0" algn="ctr" rtl="0">
                <a:spcBef>
                  <a:spcPts val="1470"/>
                </a:spcBef>
                <a:spcAft>
                  <a:spcPts val="1470"/>
                </a:spcAft>
              </a:pPr>
              <a:r>
                <a:rPr lang="ru-RU" sz="1100" b="1" dirty="0">
                  <a:solidFill>
                    <a:srgbClr val="FFFFFF"/>
                  </a:solidFill>
                  <a:latin typeface="+mn-lt"/>
                </a:rPr>
                <a:t>Хост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51560" y="1345474"/>
              <a:ext cx="586584" cy="153488"/>
            </a:xfrm>
            <a:prstGeom prst="rect">
              <a:avLst/>
            </a:prstGeom>
          </p:spPr>
          <p:txBody>
            <a:bodyPr lIns="0" tIns="0" rIns="0" bIns="0" rtlCol="0">
              <a:noAutofit/>
            </a:bodyPr>
            <a:lstStyle/>
            <a:p>
              <a:pPr indent="0" algn="ctr" rtl="0">
                <a:spcBef>
                  <a:spcPts val="1470"/>
                </a:spcBef>
                <a:spcAft>
                  <a:spcPts val="2520"/>
                </a:spcAft>
              </a:pPr>
              <a:r>
                <a:rPr lang="ru-RU" sz="1100" b="1" dirty="0">
                  <a:solidFill>
                    <a:srgbClr val="FFFFFF"/>
                  </a:solidFill>
                  <a:latin typeface="+mn-lt"/>
                </a:rPr>
                <a:t>Приложение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39551" y="1913708"/>
              <a:ext cx="447401" cy="140426"/>
            </a:xfrm>
            <a:prstGeom prst="rect">
              <a:avLst/>
            </a:prstGeom>
          </p:spPr>
          <p:txBody>
            <a:bodyPr lIns="0" tIns="0" rIns="0" bIns="0" rtlCol="0">
              <a:noAutofit/>
            </a:bodyPr>
            <a:lstStyle/>
            <a:p>
              <a:pPr marR="22135" indent="0" algn="ctr" rtl="0">
                <a:spcBef>
                  <a:spcPts val="2520"/>
                </a:spcBef>
              </a:pPr>
              <a:r>
                <a:rPr lang="ru-RU" sz="1100" b="1" dirty="0">
                  <a:solidFill>
                    <a:srgbClr val="D3EFF9"/>
                  </a:solidFill>
                  <a:latin typeface="+mn-lt"/>
                </a:rPr>
                <a:t>Данные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149CE8F6-9B7B-482F-ADCE-D12011166216}" type="slidenum">
              <a:rPr lang="ru-RU" smtClean="0"/>
              <a:pPr rtl="0">
                <a:defRPr/>
              </a:pPr>
              <a:t>3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Домены безопасности для СУГФ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94226293"/>
              </p:ext>
            </p:extLst>
          </p:nvPr>
        </p:nvGraphicFramePr>
        <p:xfrm>
          <a:off x="3639498" y="1057924"/>
          <a:ext cx="508635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1001" y="5219653"/>
            <a:ext cx="3733800" cy="436916"/>
          </a:xfrm>
        </p:spPr>
        <p:txBody>
          <a:bodyPr rtlCol="0">
            <a:normAutofit/>
          </a:bodyPr>
          <a:lstStyle/>
          <a:p>
            <a:pPr algn="ctr" rtl="0" eaLnBrk="1" hangingPunct="1"/>
            <a:r>
              <a:rPr lang="ru-RU" sz="20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Углубленная защита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83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590800"/>
            <a:ext cx="4572000" cy="4572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57200"/>
            <a:ext cx="4727884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Управление рисками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/>
            <a:r>
              <a:rPr lang="ru-RU" sz="1600" b="1" dirty="0">
                <a:solidFill>
                  <a:schemeClr val="bg1"/>
                </a:solidFill>
              </a:rPr>
              <a:t>Инфраструктура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71550" y="1713310"/>
            <a:ext cx="52994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Ситуативное в отличие от условий на основе политики</a:t>
            </a:r>
          </a:p>
          <a:p>
            <a:pPr marL="285750" indent="-285750" rtl="0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Организационное в отличие от ИТ</a:t>
            </a:r>
          </a:p>
          <a:p>
            <a:pPr marL="285750" indent="-285750" rtl="0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Методология оценки рисков OCTAVE </a:t>
            </a:r>
            <a:r>
              <a:rPr lang="ru-RU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Allegro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285750" lvl="0" indent="-285750" rtl="0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/>
              <a:t>Профилирование информационных активов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33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454954"/>
              </p:ext>
            </p:extLst>
          </p:nvPr>
        </p:nvGraphicFramePr>
        <p:xfrm>
          <a:off x="6096000" y="2631945"/>
          <a:ext cx="4104152" cy="346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" name="Image" r:id="rId4" imgW="4152381" imgH="3504762" progId="">
                  <p:embed/>
                </p:oleObj>
              </mc:Choice>
              <mc:Fallback>
                <p:oleObj name="Image" r:id="rId4" imgW="4152381" imgH="3504762" progId="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31945"/>
                        <a:ext cx="4104152" cy="34640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 fontScale="90000"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Безопасность разработки программного обеспечения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7497" y="1295400"/>
            <a:ext cx="5819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Многоуровневая безопасность 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включение ряда гарантий и контрмер по снижению рисков на разных уровнях приложения, чтобы устранить единые точки полного нарушения</a:t>
            </a: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KISS (принцип отрицания неоправданных усложнений) 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сохранение структуры проектирования и внедрения решения как можно более простыми.</a:t>
            </a: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Открытый проект 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обзор проекта не должен привести к уязвимости. Система должна быть устойчива к атакам, даже если проект является открытым.</a:t>
            </a: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Применение существующих компонентов по-новому 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повторное использование существующих компонентов вместо реализации с нуля уменьшает объем атак</a:t>
            </a: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Единая точка отказа 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проектирование решения для устранения любого единого источника полного нарушения. Выявлять и контролировать все единые точки отказа, которые не могут быть устранены</a:t>
            </a: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4954540"/>
            <a:ext cx="4648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1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Проверка данных и фильтрация ввода </a:t>
            </a:r>
            <a:r>
              <a:rPr lang="ru-RU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endParaRPr lang="en-US" sz="11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Очистка памяти от ненужных данных</a:t>
            </a: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Привязки остаточного содержания</a:t>
            </a: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Скрытые каналы связи</a:t>
            </a:r>
            <a:endParaRPr lang="en-US" sz="11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 rtl="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1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Условия состязания</a:t>
            </a:r>
            <a:endParaRPr lang="en-US" sz="11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39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uiExpand="1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200" y="1900885"/>
            <a:ext cx="4298076" cy="41563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438400" y="122238"/>
            <a:ext cx="6248400" cy="6397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Методы управления доступом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416308"/>
            <a:ext cx="60424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rtl="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Административные</a:t>
            </a:r>
            <a:endParaRPr lang="ru-RU" sz="14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200150" lvl="2" indent="-285750" rtl="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Управление персоналом, политика приемлемого использования</a:t>
            </a:r>
          </a:p>
          <a:p>
            <a:pPr marL="742950" lvl="1" indent="-285750" rtl="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Физические</a:t>
            </a:r>
            <a:endParaRPr lang="ru-RU" sz="14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200150" lvl="2" indent="-285750" rtl="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Сегрегация сети (сетевая защита для 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бэк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-офиса)</a:t>
            </a:r>
          </a:p>
          <a:p>
            <a:pPr marL="1200150" lvl="2" indent="-285750" rtl="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Б</a:t>
            </a: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езопасность </a:t>
            </a: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периметра</a:t>
            </a:r>
          </a:p>
          <a:p>
            <a:pPr marL="742950" lvl="1" indent="-285750" rtl="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Технические</a:t>
            </a:r>
            <a:endParaRPr lang="ru-RU" sz="14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200150" lvl="2" indent="-285750" rtl="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Сегрегация логической сети (VLAN, DMZ, пользователь сети)</a:t>
            </a:r>
          </a:p>
          <a:p>
            <a:pPr marL="1200150" lvl="2" indent="-285750" rtl="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Протокол проверки подлинности WCF/SOAP Безопасность на уровне приложения 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742950" lvl="1" indent="-285750" rtl="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Ответственность</a:t>
            </a:r>
          </a:p>
          <a:p>
            <a:pPr marL="1200150" lvl="2" indent="-285750" rtl="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Безопасность информации (</a:t>
            </a:r>
            <a:r>
              <a:rPr lang="ru-RU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McAfee</a:t>
            </a:r>
            <a:r>
              <a:rPr lang="ru-RU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 SIEM (технология управления информационной безопасностью и событиями безопасности) </a:t>
            </a:r>
            <a:endParaRPr lang="en-US" sz="14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 rtl="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61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438400" y="122238"/>
            <a:ext cx="62484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Общая архитектура</a:t>
            </a:r>
            <a:endParaRPr lang="ru-RU" sz="2400" b="1" dirty="0">
              <a:solidFill>
                <a:srgbClr val="C00000"/>
              </a:solidFill>
              <a:latin typeface="DejaVu Sans" panose="020B0604020202020204" charset="0"/>
              <a:ea typeface="DejaVu Sans" panose="020B0604020202020204" charset="0"/>
              <a:cs typeface="Arial" pitchFamily="34" charset="0"/>
            </a:endParaRPr>
          </a:p>
        </p:txBody>
      </p:sp>
      <p:grpSp>
        <p:nvGrpSpPr>
          <p:cNvPr id="2" name="Группа 904"/>
          <p:cNvGrpSpPr/>
          <p:nvPr/>
        </p:nvGrpSpPr>
        <p:grpSpPr>
          <a:xfrm>
            <a:off x="1138007" y="707008"/>
            <a:ext cx="7679835" cy="5206560"/>
            <a:chOff x="1138007" y="707008"/>
            <a:chExt cx="7679835" cy="5206560"/>
          </a:xfrm>
        </p:grpSpPr>
        <p:sp>
          <p:nvSpPr>
            <p:cNvPr id="906" name="object 3"/>
            <p:cNvSpPr/>
            <p:nvPr/>
          </p:nvSpPr>
          <p:spPr>
            <a:xfrm>
              <a:off x="3908387" y="2402535"/>
              <a:ext cx="484111" cy="8074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7" name="object 4"/>
            <p:cNvSpPr/>
            <p:nvPr/>
          </p:nvSpPr>
          <p:spPr>
            <a:xfrm>
              <a:off x="4263390" y="2607627"/>
              <a:ext cx="129108" cy="6023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8" name="object 5"/>
            <p:cNvSpPr/>
            <p:nvPr/>
          </p:nvSpPr>
          <p:spPr>
            <a:xfrm>
              <a:off x="3908399" y="2402535"/>
              <a:ext cx="484085" cy="281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9" name="object 6"/>
            <p:cNvSpPr/>
            <p:nvPr/>
          </p:nvSpPr>
          <p:spPr>
            <a:xfrm>
              <a:off x="3908387" y="2476830"/>
              <a:ext cx="355015" cy="7331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0" name="object 7"/>
            <p:cNvSpPr/>
            <p:nvPr/>
          </p:nvSpPr>
          <p:spPr>
            <a:xfrm>
              <a:off x="3940672" y="2496228"/>
              <a:ext cx="419734" cy="187960"/>
            </a:xfrm>
            <a:custGeom>
              <a:avLst/>
              <a:gdLst/>
              <a:ahLst/>
              <a:cxnLst/>
              <a:rect l="l" t="t" r="r" b="b"/>
              <a:pathLst>
                <a:path w="419735" h="187960">
                  <a:moveTo>
                    <a:pt x="0" y="0"/>
                  </a:moveTo>
                  <a:lnTo>
                    <a:pt x="322599" y="187666"/>
                  </a:lnTo>
                  <a:lnTo>
                    <a:pt x="419594" y="132301"/>
                  </a:lnTo>
                </a:path>
              </a:pathLst>
            </a:custGeom>
            <a:ln w="7189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1" name="object 8"/>
            <p:cNvSpPr/>
            <p:nvPr/>
          </p:nvSpPr>
          <p:spPr>
            <a:xfrm>
              <a:off x="4263271" y="2683894"/>
              <a:ext cx="0" cy="487680"/>
            </a:xfrm>
            <a:custGeom>
              <a:avLst/>
              <a:gdLst/>
              <a:ahLst/>
              <a:cxnLst/>
              <a:rect l="l" t="t" r="r" b="b"/>
              <a:pathLst>
                <a:path h="487680">
                  <a:moveTo>
                    <a:pt x="0" y="0"/>
                  </a:moveTo>
                  <a:lnTo>
                    <a:pt x="0" y="487501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2" name="object 9"/>
            <p:cNvSpPr/>
            <p:nvPr/>
          </p:nvSpPr>
          <p:spPr>
            <a:xfrm>
              <a:off x="3940672" y="2583230"/>
              <a:ext cx="323215" cy="187960"/>
            </a:xfrm>
            <a:custGeom>
              <a:avLst/>
              <a:gdLst/>
              <a:ahLst/>
              <a:cxnLst/>
              <a:rect l="l" t="t" r="r" b="b"/>
              <a:pathLst>
                <a:path w="323214" h="187960">
                  <a:moveTo>
                    <a:pt x="0" y="0"/>
                  </a:moveTo>
                  <a:lnTo>
                    <a:pt x="322599" y="187666"/>
                  </a:lnTo>
                </a:path>
              </a:pathLst>
            </a:custGeom>
            <a:ln w="7188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3" name="object 10"/>
            <p:cNvSpPr/>
            <p:nvPr/>
          </p:nvSpPr>
          <p:spPr>
            <a:xfrm>
              <a:off x="3940672" y="2670952"/>
              <a:ext cx="323215" cy="187325"/>
            </a:xfrm>
            <a:custGeom>
              <a:avLst/>
              <a:gdLst/>
              <a:ahLst/>
              <a:cxnLst/>
              <a:rect l="l" t="t" r="r" b="b"/>
              <a:pathLst>
                <a:path w="323214" h="187325">
                  <a:moveTo>
                    <a:pt x="0" y="0"/>
                  </a:moveTo>
                  <a:lnTo>
                    <a:pt x="322599" y="186947"/>
                  </a:lnTo>
                </a:path>
              </a:pathLst>
            </a:custGeom>
            <a:ln w="7188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4" name="object 11"/>
            <p:cNvSpPr/>
            <p:nvPr/>
          </p:nvSpPr>
          <p:spPr>
            <a:xfrm>
              <a:off x="3940672" y="2757954"/>
              <a:ext cx="323215" cy="187325"/>
            </a:xfrm>
            <a:custGeom>
              <a:avLst/>
              <a:gdLst/>
              <a:ahLst/>
              <a:cxnLst/>
              <a:rect l="l" t="t" r="r" b="b"/>
              <a:pathLst>
                <a:path w="323214" h="187325">
                  <a:moveTo>
                    <a:pt x="0" y="0"/>
                  </a:moveTo>
                  <a:lnTo>
                    <a:pt x="322599" y="186947"/>
                  </a:lnTo>
                </a:path>
              </a:pathLst>
            </a:custGeom>
            <a:ln w="7188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5" name="object 12"/>
            <p:cNvSpPr/>
            <p:nvPr/>
          </p:nvSpPr>
          <p:spPr>
            <a:xfrm>
              <a:off x="3940672" y="2848552"/>
              <a:ext cx="323215" cy="187325"/>
            </a:xfrm>
            <a:custGeom>
              <a:avLst/>
              <a:gdLst/>
              <a:ahLst/>
              <a:cxnLst/>
              <a:rect l="l" t="t" r="r" b="b"/>
              <a:pathLst>
                <a:path w="323214" h="187325">
                  <a:moveTo>
                    <a:pt x="0" y="0"/>
                  </a:moveTo>
                  <a:lnTo>
                    <a:pt x="322599" y="186947"/>
                  </a:lnTo>
                </a:path>
              </a:pathLst>
            </a:custGeom>
            <a:ln w="7188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6" name="object 13"/>
            <p:cNvSpPr/>
            <p:nvPr/>
          </p:nvSpPr>
          <p:spPr>
            <a:xfrm>
              <a:off x="3940672" y="2935554"/>
              <a:ext cx="323215" cy="187325"/>
            </a:xfrm>
            <a:custGeom>
              <a:avLst/>
              <a:gdLst/>
              <a:ahLst/>
              <a:cxnLst/>
              <a:rect l="l" t="t" r="r" b="b"/>
              <a:pathLst>
                <a:path w="323214" h="187325">
                  <a:moveTo>
                    <a:pt x="0" y="0"/>
                  </a:moveTo>
                  <a:lnTo>
                    <a:pt x="322599" y="186947"/>
                  </a:lnTo>
                </a:path>
              </a:pathLst>
            </a:custGeom>
            <a:ln w="7188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7" name="object 14"/>
            <p:cNvSpPr/>
            <p:nvPr/>
          </p:nvSpPr>
          <p:spPr>
            <a:xfrm>
              <a:off x="4176335" y="2983729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h="88264">
                  <a:moveTo>
                    <a:pt x="0" y="0"/>
                  </a:moveTo>
                  <a:lnTo>
                    <a:pt x="0" y="87721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8" name="object 15"/>
            <p:cNvSpPr/>
            <p:nvPr/>
          </p:nvSpPr>
          <p:spPr>
            <a:xfrm>
              <a:off x="3998869" y="2883784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0"/>
                  </a:moveTo>
                  <a:lnTo>
                    <a:pt x="0" y="87002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9" name="object 16"/>
            <p:cNvSpPr/>
            <p:nvPr/>
          </p:nvSpPr>
          <p:spPr>
            <a:xfrm>
              <a:off x="4085806" y="2842081"/>
              <a:ext cx="0" cy="90170"/>
            </a:xfrm>
            <a:custGeom>
              <a:avLst/>
              <a:gdLst/>
              <a:ahLst/>
              <a:cxnLst/>
              <a:rect l="l" t="t" r="r" b="b"/>
              <a:pathLst>
                <a:path h="90169">
                  <a:moveTo>
                    <a:pt x="0" y="0"/>
                  </a:moveTo>
                  <a:lnTo>
                    <a:pt x="0" y="89878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0" name="object 17"/>
            <p:cNvSpPr/>
            <p:nvPr/>
          </p:nvSpPr>
          <p:spPr>
            <a:xfrm>
              <a:off x="4176335" y="2809725"/>
              <a:ext cx="0" cy="84455"/>
            </a:xfrm>
            <a:custGeom>
              <a:avLst/>
              <a:gdLst/>
              <a:ahLst/>
              <a:cxnLst/>
              <a:rect l="l" t="t" r="r" b="b"/>
              <a:pathLst>
                <a:path h="84455">
                  <a:moveTo>
                    <a:pt x="0" y="0"/>
                  </a:moveTo>
                  <a:lnTo>
                    <a:pt x="0" y="84126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1" name="object 18"/>
            <p:cNvSpPr/>
            <p:nvPr/>
          </p:nvSpPr>
          <p:spPr>
            <a:xfrm>
              <a:off x="3998869" y="2706184"/>
              <a:ext cx="0" cy="84455"/>
            </a:xfrm>
            <a:custGeom>
              <a:avLst/>
              <a:gdLst/>
              <a:ahLst/>
              <a:cxnLst/>
              <a:rect l="l" t="t" r="r" b="b"/>
              <a:pathLst>
                <a:path h="84455">
                  <a:moveTo>
                    <a:pt x="0" y="0"/>
                  </a:moveTo>
                  <a:lnTo>
                    <a:pt x="0" y="84126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2" name="object 19"/>
            <p:cNvSpPr/>
            <p:nvPr/>
          </p:nvSpPr>
          <p:spPr>
            <a:xfrm>
              <a:off x="4085806" y="2667357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0"/>
                  </a:moveTo>
                  <a:lnTo>
                    <a:pt x="0" y="87002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3" name="object 20"/>
            <p:cNvSpPr/>
            <p:nvPr/>
          </p:nvSpPr>
          <p:spPr>
            <a:xfrm>
              <a:off x="3998869" y="2531460"/>
              <a:ext cx="0" cy="84455"/>
            </a:xfrm>
            <a:custGeom>
              <a:avLst/>
              <a:gdLst/>
              <a:ahLst/>
              <a:cxnLst/>
              <a:rect l="l" t="t" r="r" b="b"/>
              <a:pathLst>
                <a:path h="84455">
                  <a:moveTo>
                    <a:pt x="0" y="0"/>
                  </a:moveTo>
                  <a:lnTo>
                    <a:pt x="0" y="84126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4" name="object 21"/>
            <p:cNvSpPr txBox="1"/>
            <p:nvPr/>
          </p:nvSpPr>
          <p:spPr>
            <a:xfrm>
              <a:off x="3682837" y="3219251"/>
              <a:ext cx="33972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700" spc="25" dirty="0" smtClean="0">
                  <a:solidFill>
                    <a:srgbClr val="007FB8"/>
                  </a:solidFill>
                  <a:latin typeface="Calisto MT"/>
                  <a:cs typeface="Calisto MT"/>
                </a:rPr>
                <a:t>Сетевая защита</a:t>
              </a:r>
              <a:endParaRPr sz="700" dirty="0">
                <a:latin typeface="Calisto MT"/>
                <a:cs typeface="Calisto MT"/>
              </a:endParaRPr>
            </a:p>
          </p:txBody>
        </p:sp>
        <p:sp>
          <p:nvSpPr>
            <p:cNvPr id="925" name="object 22"/>
            <p:cNvSpPr/>
            <p:nvPr/>
          </p:nvSpPr>
          <p:spPr>
            <a:xfrm>
              <a:off x="8191754" y="2652915"/>
              <a:ext cx="403415" cy="2194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6" name="object 23"/>
            <p:cNvSpPr/>
            <p:nvPr/>
          </p:nvSpPr>
          <p:spPr>
            <a:xfrm>
              <a:off x="8191842" y="2787865"/>
              <a:ext cx="153111" cy="4257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7" name="object 24"/>
            <p:cNvSpPr/>
            <p:nvPr/>
          </p:nvSpPr>
          <p:spPr>
            <a:xfrm>
              <a:off x="8191873" y="2794807"/>
              <a:ext cx="153035" cy="418465"/>
            </a:xfrm>
            <a:custGeom>
              <a:avLst/>
              <a:gdLst/>
              <a:ahLst/>
              <a:cxnLst/>
              <a:rect l="l" t="t" r="r" b="b"/>
              <a:pathLst>
                <a:path w="153034" h="418464">
                  <a:moveTo>
                    <a:pt x="153037" y="77545"/>
                  </a:moveTo>
                  <a:lnTo>
                    <a:pt x="114910" y="67798"/>
                  </a:lnTo>
                  <a:lnTo>
                    <a:pt x="78881" y="52885"/>
                  </a:lnTo>
                  <a:lnTo>
                    <a:pt x="45618" y="33162"/>
                  </a:lnTo>
                  <a:lnTo>
                    <a:pt x="15788" y="8986"/>
                  </a:lnTo>
                  <a:lnTo>
                    <a:pt x="6723" y="0"/>
                  </a:lnTo>
                  <a:lnTo>
                    <a:pt x="0" y="341428"/>
                  </a:lnTo>
                  <a:lnTo>
                    <a:pt x="28722" y="366658"/>
                  </a:lnTo>
                  <a:lnTo>
                    <a:pt x="60915" y="387565"/>
                  </a:lnTo>
                  <a:lnTo>
                    <a:pt x="96014" y="403864"/>
                  </a:lnTo>
                  <a:lnTo>
                    <a:pt x="133451" y="415274"/>
                  </a:lnTo>
                  <a:lnTo>
                    <a:pt x="146352" y="417942"/>
                  </a:lnTo>
                  <a:lnTo>
                    <a:pt x="153037" y="77545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8" name="object 25"/>
            <p:cNvSpPr/>
            <p:nvPr/>
          </p:nvSpPr>
          <p:spPr>
            <a:xfrm>
              <a:off x="8344839" y="2736075"/>
              <a:ext cx="250342" cy="4771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9" name="object 26"/>
            <p:cNvSpPr/>
            <p:nvPr/>
          </p:nvSpPr>
          <p:spPr>
            <a:xfrm>
              <a:off x="8344838" y="2735736"/>
              <a:ext cx="250190" cy="477520"/>
            </a:xfrm>
            <a:custGeom>
              <a:avLst/>
              <a:gdLst/>
              <a:ahLst/>
              <a:cxnLst/>
              <a:rect l="l" t="t" r="r" b="b"/>
              <a:pathLst>
                <a:path w="250190" h="477519">
                  <a:moveTo>
                    <a:pt x="0" y="136615"/>
                  </a:moveTo>
                  <a:lnTo>
                    <a:pt x="0" y="477435"/>
                  </a:lnTo>
                  <a:lnTo>
                    <a:pt x="250032" y="342257"/>
                  </a:lnTo>
                  <a:lnTo>
                    <a:pt x="250032" y="0"/>
                  </a:lnTo>
                  <a:lnTo>
                    <a:pt x="0" y="136615"/>
                  </a:lnTo>
                  <a:close/>
                </a:path>
              </a:pathLst>
            </a:custGeom>
            <a:ln w="71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0" name="object 27"/>
            <p:cNvSpPr/>
            <p:nvPr/>
          </p:nvSpPr>
          <p:spPr>
            <a:xfrm>
              <a:off x="8245741" y="2995333"/>
              <a:ext cx="32943" cy="3804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1" name="object 28"/>
            <p:cNvSpPr/>
            <p:nvPr/>
          </p:nvSpPr>
          <p:spPr>
            <a:xfrm>
              <a:off x="8247981" y="2997181"/>
              <a:ext cx="28575" cy="34290"/>
            </a:xfrm>
            <a:custGeom>
              <a:avLst/>
              <a:gdLst/>
              <a:ahLst/>
              <a:cxnLst/>
              <a:rect l="l" t="t" r="r" b="b"/>
              <a:pathLst>
                <a:path w="28575" h="34289">
                  <a:moveTo>
                    <a:pt x="25228" y="13143"/>
                  </a:moveTo>
                  <a:lnTo>
                    <a:pt x="22280" y="5035"/>
                  </a:lnTo>
                  <a:lnTo>
                    <a:pt x="15096" y="0"/>
                  </a:lnTo>
                  <a:lnTo>
                    <a:pt x="9020" y="2213"/>
                  </a:lnTo>
                  <a:lnTo>
                    <a:pt x="2943" y="4426"/>
                  </a:lnTo>
                  <a:lnTo>
                    <a:pt x="0" y="13150"/>
                  </a:lnTo>
                  <a:lnTo>
                    <a:pt x="2948" y="21258"/>
                  </a:lnTo>
                  <a:lnTo>
                    <a:pt x="5897" y="29366"/>
                  </a:lnTo>
                  <a:lnTo>
                    <a:pt x="13756" y="34155"/>
                  </a:lnTo>
                  <a:lnTo>
                    <a:pt x="19832" y="31942"/>
                  </a:lnTo>
                  <a:lnTo>
                    <a:pt x="25909" y="29729"/>
                  </a:lnTo>
                  <a:lnTo>
                    <a:pt x="28177" y="21251"/>
                  </a:lnTo>
                  <a:lnTo>
                    <a:pt x="25228" y="13143"/>
                  </a:lnTo>
                  <a:close/>
                </a:path>
              </a:pathLst>
            </a:custGeom>
            <a:ln w="7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2" name="object 29"/>
            <p:cNvSpPr/>
            <p:nvPr/>
          </p:nvSpPr>
          <p:spPr>
            <a:xfrm>
              <a:off x="8216589" y="3069581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5">
                  <a:moveTo>
                    <a:pt x="0" y="0"/>
                  </a:moveTo>
                  <a:lnTo>
                    <a:pt x="31663" y="22385"/>
                  </a:lnTo>
                  <a:lnTo>
                    <a:pt x="65647" y="39993"/>
                  </a:lnTo>
                  <a:lnTo>
                    <a:pt x="89367" y="49002"/>
                  </a:lnTo>
                  <a:lnTo>
                    <a:pt x="101496" y="526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3" name="object 30"/>
            <p:cNvSpPr/>
            <p:nvPr/>
          </p:nvSpPr>
          <p:spPr>
            <a:xfrm>
              <a:off x="8216589" y="3090433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5">
                  <a:moveTo>
                    <a:pt x="0" y="0"/>
                  </a:moveTo>
                  <a:lnTo>
                    <a:pt x="31663" y="22385"/>
                  </a:lnTo>
                  <a:lnTo>
                    <a:pt x="65647" y="39993"/>
                  </a:lnTo>
                  <a:lnTo>
                    <a:pt x="89367" y="49002"/>
                  </a:lnTo>
                  <a:lnTo>
                    <a:pt x="101496" y="526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4" name="object 31"/>
            <p:cNvSpPr/>
            <p:nvPr/>
          </p:nvSpPr>
          <p:spPr>
            <a:xfrm>
              <a:off x="8216589" y="3111285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5">
                  <a:moveTo>
                    <a:pt x="0" y="0"/>
                  </a:moveTo>
                  <a:lnTo>
                    <a:pt x="31663" y="22385"/>
                  </a:lnTo>
                  <a:lnTo>
                    <a:pt x="65647" y="39993"/>
                  </a:lnTo>
                  <a:lnTo>
                    <a:pt x="89367" y="49002"/>
                  </a:lnTo>
                  <a:lnTo>
                    <a:pt x="101496" y="526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5" name="object 32"/>
            <p:cNvSpPr/>
            <p:nvPr/>
          </p:nvSpPr>
          <p:spPr>
            <a:xfrm>
              <a:off x="8214721" y="2853513"/>
              <a:ext cx="107314" cy="62230"/>
            </a:xfrm>
            <a:custGeom>
              <a:avLst/>
              <a:gdLst/>
              <a:ahLst/>
              <a:cxnLst/>
              <a:rect l="l" t="t" r="r" b="b"/>
              <a:pathLst>
                <a:path w="107315" h="62230">
                  <a:moveTo>
                    <a:pt x="102895" y="62018"/>
                  </a:moveTo>
                  <a:lnTo>
                    <a:pt x="66429" y="49340"/>
                  </a:lnTo>
                  <a:lnTo>
                    <a:pt x="29000" y="29335"/>
                  </a:lnTo>
                  <a:lnTo>
                    <a:pt x="1436" y="9347"/>
                  </a:lnTo>
                  <a:lnTo>
                    <a:pt x="0" y="0"/>
                  </a:lnTo>
                  <a:lnTo>
                    <a:pt x="2155" y="0"/>
                  </a:lnTo>
                  <a:lnTo>
                    <a:pt x="13806" y="9347"/>
                  </a:lnTo>
                  <a:lnTo>
                    <a:pt x="50378" y="31733"/>
                  </a:lnTo>
                  <a:lnTo>
                    <a:pt x="80245" y="45307"/>
                  </a:lnTo>
                  <a:lnTo>
                    <a:pt x="107054" y="53208"/>
                  </a:lnTo>
                  <a:lnTo>
                    <a:pt x="102895" y="62018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6" name="object 33"/>
            <p:cNvSpPr/>
            <p:nvPr/>
          </p:nvSpPr>
          <p:spPr>
            <a:xfrm>
              <a:off x="8212565" y="2853513"/>
              <a:ext cx="111760" cy="62230"/>
            </a:xfrm>
            <a:custGeom>
              <a:avLst/>
              <a:gdLst/>
              <a:ahLst/>
              <a:cxnLst/>
              <a:rect l="l" t="t" r="r" b="b"/>
              <a:pathLst>
                <a:path w="111759" h="62230">
                  <a:moveTo>
                    <a:pt x="3592" y="9347"/>
                  </a:moveTo>
                  <a:lnTo>
                    <a:pt x="34462" y="31733"/>
                  </a:lnTo>
                  <a:lnTo>
                    <a:pt x="68584" y="49340"/>
                  </a:lnTo>
                  <a:lnTo>
                    <a:pt x="105051" y="62018"/>
                  </a:lnTo>
                  <a:lnTo>
                    <a:pt x="109928" y="61836"/>
                  </a:lnTo>
                  <a:lnTo>
                    <a:pt x="111365" y="58960"/>
                  </a:lnTo>
                  <a:lnTo>
                    <a:pt x="111365" y="56803"/>
                  </a:lnTo>
                  <a:lnTo>
                    <a:pt x="110646" y="54646"/>
                  </a:lnTo>
                  <a:lnTo>
                    <a:pt x="109209" y="53208"/>
                  </a:lnTo>
                  <a:lnTo>
                    <a:pt x="107054" y="53208"/>
                  </a:lnTo>
                  <a:lnTo>
                    <a:pt x="94628" y="49544"/>
                  </a:lnTo>
                  <a:lnTo>
                    <a:pt x="58679" y="35184"/>
                  </a:lnTo>
                  <a:lnTo>
                    <a:pt x="25475" y="16150"/>
                  </a:lnTo>
                  <a:lnTo>
                    <a:pt x="4310" y="0"/>
                  </a:lnTo>
                  <a:lnTo>
                    <a:pt x="2155" y="0"/>
                  </a:lnTo>
                  <a:lnTo>
                    <a:pt x="718" y="1438"/>
                  </a:lnTo>
                  <a:lnTo>
                    <a:pt x="0" y="2157"/>
                  </a:lnTo>
                  <a:lnTo>
                    <a:pt x="0" y="2876"/>
                  </a:lnTo>
                  <a:lnTo>
                    <a:pt x="0" y="3595"/>
                  </a:lnTo>
                  <a:lnTo>
                    <a:pt x="0" y="6471"/>
                  </a:lnTo>
                  <a:lnTo>
                    <a:pt x="1436" y="7909"/>
                  </a:lnTo>
                  <a:lnTo>
                    <a:pt x="3592" y="9347"/>
                  </a:lnTo>
                  <a:close/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7" name="object 34"/>
            <p:cNvSpPr/>
            <p:nvPr/>
          </p:nvSpPr>
          <p:spPr>
            <a:xfrm>
              <a:off x="8242655" y="2878924"/>
              <a:ext cx="34493" cy="250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8" name="object 35"/>
            <p:cNvSpPr/>
            <p:nvPr/>
          </p:nvSpPr>
          <p:spPr>
            <a:xfrm>
              <a:off x="8247945" y="2884620"/>
              <a:ext cx="29209" cy="19050"/>
            </a:xfrm>
            <a:custGeom>
              <a:avLst/>
              <a:gdLst/>
              <a:ahLst/>
              <a:cxnLst/>
              <a:rect l="l" t="t" r="r" b="b"/>
              <a:pathLst>
                <a:path w="29209" h="19050">
                  <a:moveTo>
                    <a:pt x="29211" y="18794"/>
                  </a:moveTo>
                  <a:lnTo>
                    <a:pt x="22293" y="6459"/>
                  </a:lnTo>
                  <a:lnTo>
                    <a:pt x="13314" y="35"/>
                  </a:lnTo>
                  <a:lnTo>
                    <a:pt x="3607" y="0"/>
                  </a:lnTo>
                  <a:lnTo>
                    <a:pt x="0" y="9577"/>
                  </a:lnTo>
                  <a:lnTo>
                    <a:pt x="18191" y="17407"/>
                  </a:lnTo>
                  <a:lnTo>
                    <a:pt x="26743" y="19060"/>
                  </a:lnTo>
                  <a:close/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9" name="object 36"/>
            <p:cNvSpPr/>
            <p:nvPr/>
          </p:nvSpPr>
          <p:spPr>
            <a:xfrm>
              <a:off x="8216582" y="2891218"/>
              <a:ext cx="103441" cy="8023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0" name="object 37"/>
            <p:cNvSpPr/>
            <p:nvPr/>
          </p:nvSpPr>
          <p:spPr>
            <a:xfrm>
              <a:off x="8216589" y="2898044"/>
              <a:ext cx="103505" cy="58419"/>
            </a:xfrm>
            <a:custGeom>
              <a:avLst/>
              <a:gdLst/>
              <a:ahLst/>
              <a:cxnLst/>
              <a:rect l="l" t="t" r="r" b="b"/>
              <a:pathLst>
                <a:path w="103504" h="58419">
                  <a:moveTo>
                    <a:pt x="101422" y="57897"/>
                  </a:moveTo>
                  <a:lnTo>
                    <a:pt x="64673" y="45219"/>
                  </a:lnTo>
                  <a:lnTo>
                    <a:pt x="30714" y="27612"/>
                  </a:lnTo>
                  <a:lnTo>
                    <a:pt x="0" y="5226"/>
                  </a:lnTo>
                  <a:lnTo>
                    <a:pt x="1593" y="0"/>
                  </a:lnTo>
                  <a:lnTo>
                    <a:pt x="32943" y="21400"/>
                  </a:lnTo>
                  <a:lnTo>
                    <a:pt x="67050" y="38923"/>
                  </a:lnTo>
                  <a:lnTo>
                    <a:pt x="103461" y="51963"/>
                  </a:lnTo>
                  <a:lnTo>
                    <a:pt x="101422" y="57897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1" name="object 38"/>
            <p:cNvSpPr/>
            <p:nvPr/>
          </p:nvSpPr>
          <p:spPr>
            <a:xfrm>
              <a:off x="8216589" y="2890759"/>
              <a:ext cx="101600" cy="80010"/>
            </a:xfrm>
            <a:custGeom>
              <a:avLst/>
              <a:gdLst/>
              <a:ahLst/>
              <a:cxnLst/>
              <a:rect l="l" t="t" r="r" b="b"/>
              <a:pathLst>
                <a:path w="101600" h="80010">
                  <a:moveTo>
                    <a:pt x="0" y="0"/>
                  </a:moveTo>
                  <a:lnTo>
                    <a:pt x="0" y="27323"/>
                  </a:lnTo>
                  <a:lnTo>
                    <a:pt x="10059" y="35096"/>
                  </a:lnTo>
                  <a:lnTo>
                    <a:pt x="42226" y="55585"/>
                  </a:lnTo>
                  <a:lnTo>
                    <a:pt x="77023" y="71708"/>
                  </a:lnTo>
                  <a:lnTo>
                    <a:pt x="89129" y="76086"/>
                  </a:lnTo>
                  <a:lnTo>
                    <a:pt x="101459" y="79956"/>
                  </a:lnTo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2" name="object 39"/>
            <p:cNvSpPr/>
            <p:nvPr/>
          </p:nvSpPr>
          <p:spPr>
            <a:xfrm>
              <a:off x="8218182" y="2892687"/>
              <a:ext cx="102235" cy="79375"/>
            </a:xfrm>
            <a:custGeom>
              <a:avLst/>
              <a:gdLst/>
              <a:ahLst/>
              <a:cxnLst/>
              <a:rect l="l" t="t" r="r" b="b"/>
              <a:pathLst>
                <a:path w="102234" h="79375">
                  <a:moveTo>
                    <a:pt x="101868" y="79249"/>
                  </a:moveTo>
                  <a:lnTo>
                    <a:pt x="101868" y="51926"/>
                  </a:lnTo>
                  <a:lnTo>
                    <a:pt x="89503" y="48138"/>
                  </a:lnTo>
                  <a:lnTo>
                    <a:pt x="77360" y="43842"/>
                  </a:lnTo>
                  <a:lnTo>
                    <a:pt x="42434" y="27957"/>
                  </a:lnTo>
                  <a:lnTo>
                    <a:pt x="10115" y="7698"/>
                  </a:lnTo>
                  <a:lnTo>
                    <a:pt x="0" y="0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3" name="object 40"/>
            <p:cNvSpPr/>
            <p:nvPr/>
          </p:nvSpPr>
          <p:spPr>
            <a:xfrm>
              <a:off x="8397316" y="3023704"/>
              <a:ext cx="138544" cy="633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4" name="object 41"/>
            <p:cNvSpPr/>
            <p:nvPr/>
          </p:nvSpPr>
          <p:spPr>
            <a:xfrm>
              <a:off x="8397446" y="3024806"/>
              <a:ext cx="138430" cy="62230"/>
            </a:xfrm>
            <a:custGeom>
              <a:avLst/>
              <a:gdLst/>
              <a:ahLst/>
              <a:cxnLst/>
              <a:rect l="l" t="t" r="r" b="b"/>
              <a:pathLst>
                <a:path w="138429" h="62230">
                  <a:moveTo>
                    <a:pt x="138437" y="30538"/>
                  </a:moveTo>
                  <a:lnTo>
                    <a:pt x="104013" y="3199"/>
                  </a:lnTo>
                  <a:lnTo>
                    <a:pt x="87428" y="0"/>
                  </a:lnTo>
                  <a:lnTo>
                    <a:pt x="65758" y="376"/>
                  </a:lnTo>
                  <a:lnTo>
                    <a:pt x="18655" y="9880"/>
                  </a:lnTo>
                  <a:lnTo>
                    <a:pt x="0" y="27976"/>
                  </a:lnTo>
                  <a:lnTo>
                    <a:pt x="2272" y="37203"/>
                  </a:lnTo>
                  <a:lnTo>
                    <a:pt x="48970" y="60767"/>
                  </a:lnTo>
                  <a:lnTo>
                    <a:pt x="67022" y="62156"/>
                  </a:lnTo>
                  <a:lnTo>
                    <a:pt x="85930" y="61073"/>
                  </a:lnTo>
                  <a:lnTo>
                    <a:pt x="128012" y="47093"/>
                  </a:lnTo>
                  <a:lnTo>
                    <a:pt x="138381" y="31802"/>
                  </a:lnTo>
                  <a:close/>
                </a:path>
              </a:pathLst>
            </a:custGeom>
            <a:ln w="7189">
              <a:solidFill>
                <a:srgbClr val="428AC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5" name="object 42"/>
            <p:cNvSpPr/>
            <p:nvPr/>
          </p:nvSpPr>
          <p:spPr>
            <a:xfrm>
              <a:off x="8397316" y="3055366"/>
              <a:ext cx="138544" cy="15429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6" name="object 43"/>
            <p:cNvSpPr/>
            <p:nvPr/>
          </p:nvSpPr>
          <p:spPr>
            <a:xfrm>
              <a:off x="8397288" y="3055345"/>
              <a:ext cx="139065" cy="154940"/>
            </a:xfrm>
            <a:custGeom>
              <a:avLst/>
              <a:gdLst/>
              <a:ahLst/>
              <a:cxnLst/>
              <a:rect l="l" t="t" r="r" b="b"/>
              <a:pathLst>
                <a:path w="139065" h="154939">
                  <a:moveTo>
                    <a:pt x="0" y="0"/>
                  </a:moveTo>
                  <a:lnTo>
                    <a:pt x="0" y="123672"/>
                  </a:lnTo>
                  <a:lnTo>
                    <a:pt x="3035" y="131751"/>
                  </a:lnTo>
                  <a:lnTo>
                    <a:pt x="51130" y="153207"/>
                  </a:lnTo>
                  <a:lnTo>
                    <a:pt x="68912" y="154564"/>
                  </a:lnTo>
                  <a:lnTo>
                    <a:pt x="87402" y="153186"/>
                  </a:lnTo>
                  <a:lnTo>
                    <a:pt x="128218" y="138909"/>
                  </a:lnTo>
                  <a:lnTo>
                    <a:pt x="138667" y="0"/>
                  </a:lnTo>
                  <a:lnTo>
                    <a:pt x="136251" y="8639"/>
                  </a:lnTo>
                  <a:lnTo>
                    <a:pt x="129403" y="16380"/>
                  </a:lnTo>
                  <a:lnTo>
                    <a:pt x="118723" y="22922"/>
                  </a:lnTo>
                  <a:lnTo>
                    <a:pt x="104808" y="27965"/>
                  </a:lnTo>
                  <a:lnTo>
                    <a:pt x="88258" y="31209"/>
                  </a:lnTo>
                  <a:lnTo>
                    <a:pt x="66718" y="30857"/>
                  </a:lnTo>
                  <a:lnTo>
                    <a:pt x="19463" y="21491"/>
                  </a:lnTo>
                  <a:lnTo>
                    <a:pt x="0" y="719"/>
                  </a:lnTo>
                  <a:lnTo>
                    <a:pt x="0" y="0"/>
                  </a:lnTo>
                  <a:close/>
                </a:path>
              </a:pathLst>
            </a:custGeom>
            <a:ln w="7187">
              <a:solidFill>
                <a:srgbClr val="428AC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7" name="object 44"/>
            <p:cNvSpPr/>
            <p:nvPr/>
          </p:nvSpPr>
          <p:spPr>
            <a:xfrm>
              <a:off x="8397791" y="3024447"/>
              <a:ext cx="137795" cy="185420"/>
            </a:xfrm>
            <a:custGeom>
              <a:avLst/>
              <a:gdLst/>
              <a:ahLst/>
              <a:cxnLst/>
              <a:rect l="l" t="t" r="r" b="b"/>
              <a:pathLst>
                <a:path w="137795" h="185419">
                  <a:moveTo>
                    <a:pt x="137230" y="30538"/>
                  </a:moveTo>
                  <a:lnTo>
                    <a:pt x="102807" y="3199"/>
                  </a:lnTo>
                  <a:lnTo>
                    <a:pt x="86222" y="0"/>
                  </a:lnTo>
                  <a:lnTo>
                    <a:pt x="64772" y="393"/>
                  </a:lnTo>
                  <a:lnTo>
                    <a:pt x="18115" y="10166"/>
                  </a:lnTo>
                  <a:lnTo>
                    <a:pt x="0" y="30538"/>
                  </a:lnTo>
                  <a:lnTo>
                    <a:pt x="0" y="154211"/>
                  </a:lnTo>
                  <a:lnTo>
                    <a:pt x="3029" y="162354"/>
                  </a:lnTo>
                  <a:lnTo>
                    <a:pt x="51200" y="183842"/>
                  </a:lnTo>
                  <a:lnTo>
                    <a:pt x="69134" y="185116"/>
                  </a:lnTo>
                  <a:lnTo>
                    <a:pt x="87266" y="183685"/>
                  </a:lnTo>
                  <a:lnTo>
                    <a:pt x="103402" y="180308"/>
                  </a:lnTo>
                  <a:lnTo>
                    <a:pt x="117008" y="175281"/>
                  </a:lnTo>
                  <a:lnTo>
                    <a:pt x="127552" y="168901"/>
                  </a:lnTo>
                  <a:lnTo>
                    <a:pt x="134502" y="161464"/>
                  </a:lnTo>
                  <a:lnTo>
                    <a:pt x="137230" y="30538"/>
                  </a:lnTo>
                </a:path>
              </a:pathLst>
            </a:custGeom>
            <a:ln w="100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8" name="object 45"/>
            <p:cNvSpPr/>
            <p:nvPr/>
          </p:nvSpPr>
          <p:spPr>
            <a:xfrm>
              <a:off x="3166504" y="3144073"/>
              <a:ext cx="983615" cy="731520"/>
            </a:xfrm>
            <a:custGeom>
              <a:avLst/>
              <a:gdLst/>
              <a:ahLst/>
              <a:cxnLst/>
              <a:rect l="l" t="t" r="r" b="b"/>
              <a:pathLst>
                <a:path w="983614" h="731520">
                  <a:moveTo>
                    <a:pt x="0" y="731252"/>
                  </a:moveTo>
                  <a:lnTo>
                    <a:pt x="983605" y="731252"/>
                  </a:lnTo>
                  <a:lnTo>
                    <a:pt x="983605" y="0"/>
                  </a:lnTo>
                </a:path>
              </a:pathLst>
            </a:custGeom>
            <a:ln w="7188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9" name="object 46"/>
            <p:cNvSpPr/>
            <p:nvPr/>
          </p:nvSpPr>
          <p:spPr>
            <a:xfrm>
              <a:off x="4392527" y="2806273"/>
              <a:ext cx="755650" cy="448945"/>
            </a:xfrm>
            <a:custGeom>
              <a:avLst/>
              <a:gdLst/>
              <a:ahLst/>
              <a:cxnLst/>
              <a:rect l="l" t="t" r="r" b="b"/>
              <a:pathLst>
                <a:path w="755650" h="448945">
                  <a:moveTo>
                    <a:pt x="0" y="0"/>
                  </a:moveTo>
                  <a:lnTo>
                    <a:pt x="755127" y="0"/>
                  </a:lnTo>
                  <a:lnTo>
                    <a:pt x="755127" y="448673"/>
                  </a:lnTo>
                </a:path>
              </a:pathLst>
            </a:custGeom>
            <a:ln w="7188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0" name="object 47"/>
            <p:cNvSpPr/>
            <p:nvPr/>
          </p:nvSpPr>
          <p:spPr>
            <a:xfrm>
              <a:off x="5570266" y="2951085"/>
              <a:ext cx="1652270" cy="233045"/>
            </a:xfrm>
            <a:custGeom>
              <a:avLst/>
              <a:gdLst/>
              <a:ahLst/>
              <a:cxnLst/>
              <a:rect l="l" t="t" r="r" b="b"/>
              <a:pathLst>
                <a:path w="1652270" h="233044">
                  <a:moveTo>
                    <a:pt x="0" y="232965"/>
                  </a:moveTo>
                  <a:lnTo>
                    <a:pt x="0" y="0"/>
                  </a:lnTo>
                  <a:lnTo>
                    <a:pt x="1651795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1" name="object 48"/>
            <p:cNvSpPr/>
            <p:nvPr/>
          </p:nvSpPr>
          <p:spPr>
            <a:xfrm>
              <a:off x="7464048" y="2853657"/>
              <a:ext cx="728345" cy="0"/>
            </a:xfrm>
            <a:custGeom>
              <a:avLst/>
              <a:gdLst/>
              <a:ahLst/>
              <a:cxnLst/>
              <a:rect l="l" t="t" r="r" b="b"/>
              <a:pathLst>
                <a:path w="728345">
                  <a:moveTo>
                    <a:pt x="0" y="0"/>
                  </a:moveTo>
                  <a:lnTo>
                    <a:pt x="727824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2" name="object 49"/>
            <p:cNvSpPr txBox="1"/>
            <p:nvPr/>
          </p:nvSpPr>
          <p:spPr>
            <a:xfrm>
              <a:off x="8223577" y="3263453"/>
              <a:ext cx="340360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650" spc="-10" dirty="0" smtClean="0">
                  <a:solidFill>
                    <a:srgbClr val="007FB8"/>
                  </a:solidFill>
                  <a:latin typeface="Calisto MT"/>
                  <a:cs typeface="Calisto MT"/>
                </a:rPr>
                <a:t>База данных</a:t>
              </a:r>
              <a:endParaRPr sz="650" dirty="0">
                <a:latin typeface="Calisto MT"/>
                <a:cs typeface="Calisto MT"/>
              </a:endParaRPr>
            </a:p>
          </p:txBody>
        </p:sp>
        <p:sp>
          <p:nvSpPr>
            <p:cNvPr id="953" name="object 50"/>
            <p:cNvSpPr/>
            <p:nvPr/>
          </p:nvSpPr>
          <p:spPr>
            <a:xfrm>
              <a:off x="5983180" y="3254156"/>
              <a:ext cx="1178560" cy="1983105"/>
            </a:xfrm>
            <a:custGeom>
              <a:avLst/>
              <a:gdLst/>
              <a:ahLst/>
              <a:cxnLst/>
              <a:rect l="l" t="t" r="r" b="b"/>
              <a:pathLst>
                <a:path w="1178559" h="1983104">
                  <a:moveTo>
                    <a:pt x="1178314" y="0"/>
                  </a:moveTo>
                  <a:lnTo>
                    <a:pt x="1178314" y="1983080"/>
                  </a:lnTo>
                  <a:lnTo>
                    <a:pt x="0" y="1983080"/>
                  </a:lnTo>
                </a:path>
              </a:pathLst>
            </a:custGeom>
            <a:ln w="7186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4" name="object 51"/>
            <p:cNvSpPr/>
            <p:nvPr/>
          </p:nvSpPr>
          <p:spPr>
            <a:xfrm>
              <a:off x="8365934" y="5309654"/>
              <a:ext cx="316280" cy="1792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5" name="object 52"/>
            <p:cNvSpPr/>
            <p:nvPr/>
          </p:nvSpPr>
          <p:spPr>
            <a:xfrm>
              <a:off x="8366011" y="5419915"/>
              <a:ext cx="120027" cy="3477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6" name="object 53"/>
            <p:cNvSpPr/>
            <p:nvPr/>
          </p:nvSpPr>
          <p:spPr>
            <a:xfrm>
              <a:off x="8366034" y="5428535"/>
              <a:ext cx="120014" cy="337820"/>
            </a:xfrm>
            <a:custGeom>
              <a:avLst/>
              <a:gdLst/>
              <a:ahLst/>
              <a:cxnLst/>
              <a:rect l="l" t="t" r="r" b="b"/>
              <a:pathLst>
                <a:path w="120015" h="337820">
                  <a:moveTo>
                    <a:pt x="119986" y="60362"/>
                  </a:moveTo>
                  <a:lnTo>
                    <a:pt x="82554" y="49732"/>
                  </a:lnTo>
                  <a:lnTo>
                    <a:pt x="47979" y="32452"/>
                  </a:lnTo>
                  <a:lnTo>
                    <a:pt x="17162" y="9061"/>
                  </a:lnTo>
                  <a:lnTo>
                    <a:pt x="7880" y="0"/>
                  </a:lnTo>
                  <a:lnTo>
                    <a:pt x="0" y="275351"/>
                  </a:lnTo>
                  <a:lnTo>
                    <a:pt x="28951" y="301419"/>
                  </a:lnTo>
                  <a:lnTo>
                    <a:pt x="62031" y="321350"/>
                  </a:lnTo>
                  <a:lnTo>
                    <a:pt x="98291" y="334765"/>
                  </a:lnTo>
                  <a:lnTo>
                    <a:pt x="110920" y="337723"/>
                  </a:lnTo>
                  <a:lnTo>
                    <a:pt x="119986" y="60362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7" name="object 54"/>
            <p:cNvSpPr/>
            <p:nvPr/>
          </p:nvSpPr>
          <p:spPr>
            <a:xfrm>
              <a:off x="8485961" y="5377560"/>
              <a:ext cx="196265" cy="38981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8" name="object 55"/>
            <p:cNvSpPr/>
            <p:nvPr/>
          </p:nvSpPr>
          <p:spPr>
            <a:xfrm>
              <a:off x="8485948" y="5377448"/>
              <a:ext cx="196215" cy="389890"/>
            </a:xfrm>
            <a:custGeom>
              <a:avLst/>
              <a:gdLst/>
              <a:ahLst/>
              <a:cxnLst/>
              <a:rect l="l" t="t" r="r" b="b"/>
              <a:pathLst>
                <a:path w="196215" h="389889">
                  <a:moveTo>
                    <a:pt x="0" y="111449"/>
                  </a:moveTo>
                  <a:lnTo>
                    <a:pt x="0" y="389713"/>
                  </a:lnTo>
                  <a:lnTo>
                    <a:pt x="196146" y="279702"/>
                  </a:lnTo>
                  <a:lnTo>
                    <a:pt x="196146" y="0"/>
                  </a:lnTo>
                  <a:lnTo>
                    <a:pt x="0" y="111449"/>
                  </a:lnTo>
                  <a:close/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9" name="object 56"/>
            <p:cNvSpPr/>
            <p:nvPr/>
          </p:nvSpPr>
          <p:spPr>
            <a:xfrm>
              <a:off x="8408060" y="5589549"/>
              <a:ext cx="26212" cy="3072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0" name="object 57"/>
            <p:cNvSpPr/>
            <p:nvPr/>
          </p:nvSpPr>
          <p:spPr>
            <a:xfrm>
              <a:off x="8409841" y="5591079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59" h="27939">
                  <a:moveTo>
                    <a:pt x="20011" y="10686"/>
                  </a:moveTo>
                  <a:lnTo>
                    <a:pt x="17554" y="3929"/>
                  </a:lnTo>
                  <a:lnTo>
                    <a:pt x="11537" y="0"/>
                  </a:lnTo>
                  <a:lnTo>
                    <a:pt x="6811" y="1721"/>
                  </a:lnTo>
                  <a:lnTo>
                    <a:pt x="2085" y="3442"/>
                  </a:lnTo>
                  <a:lnTo>
                    <a:pt x="0" y="10323"/>
                  </a:lnTo>
                  <a:lnTo>
                    <a:pt x="2457" y="17080"/>
                  </a:lnTo>
                  <a:lnTo>
                    <a:pt x="4914" y="23837"/>
                  </a:lnTo>
                  <a:lnTo>
                    <a:pt x="10931" y="27766"/>
                  </a:lnTo>
                  <a:lnTo>
                    <a:pt x="15657" y="26045"/>
                  </a:lnTo>
                  <a:lnTo>
                    <a:pt x="20383" y="24323"/>
                  </a:lnTo>
                  <a:lnTo>
                    <a:pt x="22468" y="17443"/>
                  </a:lnTo>
                  <a:lnTo>
                    <a:pt x="20011" y="10686"/>
                  </a:lnTo>
                  <a:close/>
                </a:path>
              </a:pathLst>
            </a:custGeom>
            <a:ln w="7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1" name="object 58"/>
            <p:cNvSpPr/>
            <p:nvPr/>
          </p:nvSpPr>
          <p:spPr>
            <a:xfrm>
              <a:off x="8385433" y="5650031"/>
              <a:ext cx="78740" cy="42545"/>
            </a:xfrm>
            <a:custGeom>
              <a:avLst/>
              <a:gdLst/>
              <a:ahLst/>
              <a:cxnLst/>
              <a:rect l="l" t="t" r="r" b="b"/>
              <a:pathLst>
                <a:path w="78740" h="42545">
                  <a:moveTo>
                    <a:pt x="0" y="0"/>
                  </a:moveTo>
                  <a:lnTo>
                    <a:pt x="31799" y="22589"/>
                  </a:lnTo>
                  <a:lnTo>
                    <a:pt x="66253" y="38510"/>
                  </a:lnTo>
                  <a:lnTo>
                    <a:pt x="78274" y="42336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2" name="object 59"/>
            <p:cNvSpPr/>
            <p:nvPr/>
          </p:nvSpPr>
          <p:spPr>
            <a:xfrm>
              <a:off x="8385433" y="5667288"/>
              <a:ext cx="78740" cy="42545"/>
            </a:xfrm>
            <a:custGeom>
              <a:avLst/>
              <a:gdLst/>
              <a:ahLst/>
              <a:cxnLst/>
              <a:rect l="l" t="t" r="r" b="b"/>
              <a:pathLst>
                <a:path w="78740" h="42545">
                  <a:moveTo>
                    <a:pt x="0" y="0"/>
                  </a:moveTo>
                  <a:lnTo>
                    <a:pt x="31799" y="22282"/>
                  </a:lnTo>
                  <a:lnTo>
                    <a:pt x="66253" y="38458"/>
                  </a:lnTo>
                  <a:lnTo>
                    <a:pt x="78274" y="42333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3" name="object 60"/>
            <p:cNvSpPr/>
            <p:nvPr/>
          </p:nvSpPr>
          <p:spPr>
            <a:xfrm>
              <a:off x="8385433" y="5683826"/>
              <a:ext cx="78105" cy="43180"/>
            </a:xfrm>
            <a:custGeom>
              <a:avLst/>
              <a:gdLst/>
              <a:ahLst/>
              <a:cxnLst/>
              <a:rect l="l" t="t" r="r" b="b"/>
              <a:pathLst>
                <a:path w="78104" h="43179">
                  <a:moveTo>
                    <a:pt x="0" y="0"/>
                  </a:moveTo>
                  <a:lnTo>
                    <a:pt x="31677" y="22784"/>
                  </a:lnTo>
                  <a:lnTo>
                    <a:pt x="65990" y="39079"/>
                  </a:lnTo>
                  <a:lnTo>
                    <a:pt x="77961" y="42963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4" name="object 61"/>
            <p:cNvSpPr/>
            <p:nvPr/>
          </p:nvSpPr>
          <p:spPr>
            <a:xfrm>
              <a:off x="8385792" y="5473222"/>
              <a:ext cx="83185" cy="51435"/>
            </a:xfrm>
            <a:custGeom>
              <a:avLst/>
              <a:gdLst/>
              <a:ahLst/>
              <a:cxnLst/>
              <a:rect l="l" t="t" r="r" b="b"/>
              <a:pathLst>
                <a:path w="83184" h="51435">
                  <a:moveTo>
                    <a:pt x="82625" y="51051"/>
                  </a:moveTo>
                  <a:lnTo>
                    <a:pt x="39158" y="34930"/>
                  </a:lnTo>
                  <a:lnTo>
                    <a:pt x="2009" y="10006"/>
                  </a:lnTo>
                  <a:lnTo>
                    <a:pt x="0" y="0"/>
                  </a:lnTo>
                  <a:lnTo>
                    <a:pt x="11589" y="10006"/>
                  </a:lnTo>
                  <a:lnTo>
                    <a:pt x="33034" y="23821"/>
                  </a:lnTo>
                  <a:lnTo>
                    <a:pt x="60073" y="36308"/>
                  </a:lnTo>
                  <a:lnTo>
                    <a:pt x="81907" y="43860"/>
                  </a:lnTo>
                  <a:lnTo>
                    <a:pt x="82625" y="51051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5" name="object 62"/>
            <p:cNvSpPr/>
            <p:nvPr/>
          </p:nvSpPr>
          <p:spPr>
            <a:xfrm>
              <a:off x="8382199" y="5473222"/>
              <a:ext cx="88265" cy="51435"/>
            </a:xfrm>
            <a:custGeom>
              <a:avLst/>
              <a:gdLst/>
              <a:ahLst/>
              <a:cxnLst/>
              <a:rect l="l" t="t" r="r" b="b"/>
              <a:pathLst>
                <a:path w="88265" h="51435">
                  <a:moveTo>
                    <a:pt x="2873" y="7909"/>
                  </a:moveTo>
                  <a:lnTo>
                    <a:pt x="33843" y="30192"/>
                  </a:lnTo>
                  <a:lnTo>
                    <a:pt x="68768" y="46367"/>
                  </a:lnTo>
                  <a:lnTo>
                    <a:pt x="86218" y="51051"/>
                  </a:lnTo>
                  <a:lnTo>
                    <a:pt x="87655" y="48893"/>
                  </a:lnTo>
                  <a:lnTo>
                    <a:pt x="86936" y="46736"/>
                  </a:lnTo>
                  <a:lnTo>
                    <a:pt x="86936" y="45298"/>
                  </a:lnTo>
                  <a:lnTo>
                    <a:pt x="85499" y="43860"/>
                  </a:lnTo>
                  <a:lnTo>
                    <a:pt x="84062" y="43141"/>
                  </a:lnTo>
                  <a:lnTo>
                    <a:pt x="71726" y="39410"/>
                  </a:lnTo>
                  <a:lnTo>
                    <a:pt x="59684" y="34930"/>
                  </a:lnTo>
                  <a:lnTo>
                    <a:pt x="25684" y="17240"/>
                  </a:lnTo>
                  <a:lnTo>
                    <a:pt x="3592" y="0"/>
                  </a:lnTo>
                  <a:lnTo>
                    <a:pt x="1436" y="719"/>
                  </a:lnTo>
                  <a:lnTo>
                    <a:pt x="718" y="1438"/>
                  </a:lnTo>
                  <a:lnTo>
                    <a:pt x="0" y="2157"/>
                  </a:lnTo>
                  <a:lnTo>
                    <a:pt x="0" y="2876"/>
                  </a:lnTo>
                  <a:lnTo>
                    <a:pt x="0" y="3595"/>
                  </a:lnTo>
                  <a:lnTo>
                    <a:pt x="0" y="5033"/>
                  </a:lnTo>
                  <a:lnTo>
                    <a:pt x="1436" y="7190"/>
                  </a:lnTo>
                  <a:lnTo>
                    <a:pt x="2873" y="7909"/>
                  </a:lnTo>
                  <a:close/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6" name="object 63"/>
            <p:cNvSpPr/>
            <p:nvPr/>
          </p:nvSpPr>
          <p:spPr>
            <a:xfrm>
              <a:off x="8405850" y="5494286"/>
              <a:ext cx="27038" cy="2043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7" name="object 64"/>
            <p:cNvSpPr/>
            <p:nvPr/>
          </p:nvSpPr>
          <p:spPr>
            <a:xfrm>
              <a:off x="8410984" y="5498249"/>
              <a:ext cx="22225" cy="17145"/>
            </a:xfrm>
            <a:custGeom>
              <a:avLst/>
              <a:gdLst/>
              <a:ahLst/>
              <a:cxnLst/>
              <a:rect l="l" t="t" r="r" b="b"/>
              <a:pathLst>
                <a:path w="22225" h="17145">
                  <a:moveTo>
                    <a:pt x="21940" y="16030"/>
                  </a:moveTo>
                  <a:lnTo>
                    <a:pt x="14970" y="4368"/>
                  </a:lnTo>
                  <a:lnTo>
                    <a:pt x="5832" y="0"/>
                  </a:lnTo>
                  <a:lnTo>
                    <a:pt x="0" y="8842"/>
                  </a:lnTo>
                  <a:lnTo>
                    <a:pt x="15473" y="16749"/>
                  </a:lnTo>
                  <a:lnTo>
                    <a:pt x="18347" y="16749"/>
                  </a:lnTo>
                  <a:lnTo>
                    <a:pt x="21940" y="16030"/>
                  </a:lnTo>
                  <a:close/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8" name="object 65"/>
            <p:cNvSpPr/>
            <p:nvPr/>
          </p:nvSpPr>
          <p:spPr>
            <a:xfrm>
              <a:off x="8385403" y="5504319"/>
              <a:ext cx="81089" cy="6554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9" name="object 66"/>
            <p:cNvSpPr/>
            <p:nvPr/>
          </p:nvSpPr>
          <p:spPr>
            <a:xfrm>
              <a:off x="8388051" y="5510646"/>
              <a:ext cx="78740" cy="46355"/>
            </a:xfrm>
            <a:custGeom>
              <a:avLst/>
              <a:gdLst/>
              <a:ahLst/>
              <a:cxnLst/>
              <a:rect l="l" t="t" r="r" b="b"/>
              <a:pathLst>
                <a:path w="78740" h="46354">
                  <a:moveTo>
                    <a:pt x="75584" y="45894"/>
                  </a:moveTo>
                  <a:lnTo>
                    <a:pt x="39613" y="31959"/>
                  </a:lnTo>
                  <a:lnTo>
                    <a:pt x="2981" y="7866"/>
                  </a:lnTo>
                  <a:lnTo>
                    <a:pt x="0" y="0"/>
                  </a:lnTo>
                  <a:lnTo>
                    <a:pt x="31465" y="21776"/>
                  </a:lnTo>
                  <a:lnTo>
                    <a:pt x="54319" y="33103"/>
                  </a:lnTo>
                  <a:lnTo>
                    <a:pt x="78569" y="41669"/>
                  </a:lnTo>
                  <a:lnTo>
                    <a:pt x="75584" y="45894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0" name="object 67"/>
            <p:cNvSpPr/>
            <p:nvPr/>
          </p:nvSpPr>
          <p:spPr>
            <a:xfrm>
              <a:off x="8385433" y="5503925"/>
              <a:ext cx="78740" cy="64769"/>
            </a:xfrm>
            <a:custGeom>
              <a:avLst/>
              <a:gdLst/>
              <a:ahLst/>
              <a:cxnLst/>
              <a:rect l="l" t="t" r="r" b="b"/>
              <a:pathLst>
                <a:path w="78740" h="64770">
                  <a:moveTo>
                    <a:pt x="0" y="0"/>
                  </a:moveTo>
                  <a:lnTo>
                    <a:pt x="0" y="22289"/>
                  </a:lnTo>
                  <a:lnTo>
                    <a:pt x="10029" y="30082"/>
                  </a:lnTo>
                  <a:lnTo>
                    <a:pt x="42471" y="50155"/>
                  </a:lnTo>
                  <a:lnTo>
                    <a:pt x="65947" y="60442"/>
                  </a:lnTo>
                  <a:lnTo>
                    <a:pt x="78205" y="64554"/>
                  </a:lnTo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1" name="object 68"/>
            <p:cNvSpPr/>
            <p:nvPr/>
          </p:nvSpPr>
          <p:spPr>
            <a:xfrm>
              <a:off x="8387654" y="5506699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8823" y="63520"/>
                  </a:moveTo>
                  <a:lnTo>
                    <a:pt x="78823" y="41230"/>
                  </a:lnTo>
                  <a:lnTo>
                    <a:pt x="66705" y="37290"/>
                  </a:lnTo>
                  <a:lnTo>
                    <a:pt x="54798" y="32643"/>
                  </a:lnTo>
                  <a:lnTo>
                    <a:pt x="43145" y="27323"/>
                  </a:lnTo>
                  <a:lnTo>
                    <a:pt x="31794" y="21365"/>
                  </a:lnTo>
                  <a:lnTo>
                    <a:pt x="20789" y="14802"/>
                  </a:lnTo>
                  <a:lnTo>
                    <a:pt x="10176" y="7669"/>
                  </a:lnTo>
                  <a:lnTo>
                    <a:pt x="0" y="0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2" name="object 69"/>
            <p:cNvSpPr/>
            <p:nvPr/>
          </p:nvSpPr>
          <p:spPr>
            <a:xfrm>
              <a:off x="8365934" y="5004308"/>
              <a:ext cx="316280" cy="17924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3" name="object 70"/>
            <p:cNvSpPr/>
            <p:nvPr/>
          </p:nvSpPr>
          <p:spPr>
            <a:xfrm>
              <a:off x="8366011" y="5114556"/>
              <a:ext cx="120027" cy="34777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4" name="object 71"/>
            <p:cNvSpPr/>
            <p:nvPr/>
          </p:nvSpPr>
          <p:spPr>
            <a:xfrm>
              <a:off x="8366034" y="5123163"/>
              <a:ext cx="120014" cy="337820"/>
            </a:xfrm>
            <a:custGeom>
              <a:avLst/>
              <a:gdLst/>
              <a:ahLst/>
              <a:cxnLst/>
              <a:rect l="l" t="t" r="r" b="b"/>
              <a:pathLst>
                <a:path w="120015" h="337820">
                  <a:moveTo>
                    <a:pt x="119986" y="60362"/>
                  </a:moveTo>
                  <a:lnTo>
                    <a:pt x="82554" y="49732"/>
                  </a:lnTo>
                  <a:lnTo>
                    <a:pt x="47979" y="32452"/>
                  </a:lnTo>
                  <a:lnTo>
                    <a:pt x="17162" y="9061"/>
                  </a:lnTo>
                  <a:lnTo>
                    <a:pt x="7880" y="0"/>
                  </a:lnTo>
                  <a:lnTo>
                    <a:pt x="0" y="275351"/>
                  </a:lnTo>
                  <a:lnTo>
                    <a:pt x="28951" y="301419"/>
                  </a:lnTo>
                  <a:lnTo>
                    <a:pt x="62031" y="321350"/>
                  </a:lnTo>
                  <a:lnTo>
                    <a:pt x="98291" y="334765"/>
                  </a:lnTo>
                  <a:lnTo>
                    <a:pt x="110920" y="337723"/>
                  </a:lnTo>
                  <a:lnTo>
                    <a:pt x="119986" y="60362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5" name="object 72"/>
            <p:cNvSpPr/>
            <p:nvPr/>
          </p:nvSpPr>
          <p:spPr>
            <a:xfrm>
              <a:off x="8485961" y="5072202"/>
              <a:ext cx="196265" cy="38981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6" name="object 73"/>
            <p:cNvSpPr/>
            <p:nvPr/>
          </p:nvSpPr>
          <p:spPr>
            <a:xfrm>
              <a:off x="8485948" y="5072076"/>
              <a:ext cx="196215" cy="389890"/>
            </a:xfrm>
            <a:custGeom>
              <a:avLst/>
              <a:gdLst/>
              <a:ahLst/>
              <a:cxnLst/>
              <a:rect l="l" t="t" r="r" b="b"/>
              <a:pathLst>
                <a:path w="196215" h="389889">
                  <a:moveTo>
                    <a:pt x="0" y="111449"/>
                  </a:moveTo>
                  <a:lnTo>
                    <a:pt x="0" y="389713"/>
                  </a:lnTo>
                  <a:lnTo>
                    <a:pt x="196146" y="279702"/>
                  </a:lnTo>
                  <a:lnTo>
                    <a:pt x="196146" y="0"/>
                  </a:lnTo>
                  <a:lnTo>
                    <a:pt x="0" y="111449"/>
                  </a:lnTo>
                  <a:close/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7" name="object 74"/>
            <p:cNvSpPr/>
            <p:nvPr/>
          </p:nvSpPr>
          <p:spPr>
            <a:xfrm>
              <a:off x="8366105" y="5004631"/>
              <a:ext cx="316230" cy="456565"/>
            </a:xfrm>
            <a:custGeom>
              <a:avLst/>
              <a:gdLst/>
              <a:ahLst/>
              <a:cxnLst/>
              <a:rect l="l" t="t" r="r" b="b"/>
              <a:pathLst>
                <a:path w="316229" h="456564">
                  <a:moveTo>
                    <a:pt x="316133" y="67588"/>
                  </a:moveTo>
                  <a:lnTo>
                    <a:pt x="194709" y="0"/>
                  </a:lnTo>
                  <a:lnTo>
                    <a:pt x="0" y="110011"/>
                  </a:lnTo>
                  <a:lnTo>
                    <a:pt x="0" y="394027"/>
                  </a:lnTo>
                  <a:lnTo>
                    <a:pt x="28951" y="419782"/>
                  </a:lnTo>
                  <a:lnTo>
                    <a:pt x="62031" y="439792"/>
                  </a:lnTo>
                  <a:lnTo>
                    <a:pt x="98291" y="453394"/>
                  </a:lnTo>
                  <a:lnTo>
                    <a:pt x="110920" y="456390"/>
                  </a:lnTo>
                  <a:lnTo>
                    <a:pt x="316133" y="347290"/>
                  </a:lnTo>
                  <a:lnTo>
                    <a:pt x="316133" y="67588"/>
                  </a:lnTo>
                  <a:close/>
                </a:path>
              </a:pathLst>
            </a:custGeom>
            <a:ln w="100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8" name="object 75"/>
            <p:cNvSpPr/>
            <p:nvPr/>
          </p:nvSpPr>
          <p:spPr>
            <a:xfrm>
              <a:off x="8408060" y="5284190"/>
              <a:ext cx="26212" cy="3072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9" name="object 76"/>
            <p:cNvSpPr/>
            <p:nvPr/>
          </p:nvSpPr>
          <p:spPr>
            <a:xfrm>
              <a:off x="8409868" y="5285688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59" h="27939">
                  <a:moveTo>
                    <a:pt x="20011" y="10686"/>
                  </a:moveTo>
                  <a:lnTo>
                    <a:pt x="17554" y="3929"/>
                  </a:lnTo>
                  <a:lnTo>
                    <a:pt x="11537" y="0"/>
                  </a:lnTo>
                  <a:lnTo>
                    <a:pt x="6811" y="1721"/>
                  </a:lnTo>
                  <a:lnTo>
                    <a:pt x="2085" y="3442"/>
                  </a:lnTo>
                  <a:lnTo>
                    <a:pt x="0" y="10323"/>
                  </a:lnTo>
                  <a:lnTo>
                    <a:pt x="2457" y="17080"/>
                  </a:lnTo>
                  <a:lnTo>
                    <a:pt x="4914" y="23837"/>
                  </a:lnTo>
                  <a:lnTo>
                    <a:pt x="10931" y="27766"/>
                  </a:lnTo>
                  <a:lnTo>
                    <a:pt x="15657" y="26045"/>
                  </a:lnTo>
                  <a:lnTo>
                    <a:pt x="20383" y="24323"/>
                  </a:lnTo>
                  <a:lnTo>
                    <a:pt x="22468" y="17443"/>
                  </a:lnTo>
                  <a:lnTo>
                    <a:pt x="20011" y="10686"/>
                  </a:lnTo>
                  <a:close/>
                </a:path>
              </a:pathLst>
            </a:custGeom>
            <a:ln w="7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0" name="object 77"/>
            <p:cNvSpPr/>
            <p:nvPr/>
          </p:nvSpPr>
          <p:spPr>
            <a:xfrm>
              <a:off x="8385433" y="5344660"/>
              <a:ext cx="78740" cy="42545"/>
            </a:xfrm>
            <a:custGeom>
              <a:avLst/>
              <a:gdLst/>
              <a:ahLst/>
              <a:cxnLst/>
              <a:rect l="l" t="t" r="r" b="b"/>
              <a:pathLst>
                <a:path w="78740" h="42545">
                  <a:moveTo>
                    <a:pt x="0" y="0"/>
                  </a:moveTo>
                  <a:lnTo>
                    <a:pt x="31799" y="22589"/>
                  </a:lnTo>
                  <a:lnTo>
                    <a:pt x="66253" y="38510"/>
                  </a:lnTo>
                  <a:lnTo>
                    <a:pt x="78274" y="42336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1" name="object 78"/>
            <p:cNvSpPr/>
            <p:nvPr/>
          </p:nvSpPr>
          <p:spPr>
            <a:xfrm>
              <a:off x="8385433" y="5361917"/>
              <a:ext cx="78740" cy="42545"/>
            </a:xfrm>
            <a:custGeom>
              <a:avLst/>
              <a:gdLst/>
              <a:ahLst/>
              <a:cxnLst/>
              <a:rect l="l" t="t" r="r" b="b"/>
              <a:pathLst>
                <a:path w="78740" h="42545">
                  <a:moveTo>
                    <a:pt x="0" y="0"/>
                  </a:moveTo>
                  <a:lnTo>
                    <a:pt x="31799" y="22282"/>
                  </a:lnTo>
                  <a:lnTo>
                    <a:pt x="66253" y="38458"/>
                  </a:lnTo>
                  <a:lnTo>
                    <a:pt x="78274" y="42333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2" name="object 79"/>
            <p:cNvSpPr/>
            <p:nvPr/>
          </p:nvSpPr>
          <p:spPr>
            <a:xfrm>
              <a:off x="8385433" y="5378454"/>
              <a:ext cx="78105" cy="43180"/>
            </a:xfrm>
            <a:custGeom>
              <a:avLst/>
              <a:gdLst/>
              <a:ahLst/>
              <a:cxnLst/>
              <a:rect l="l" t="t" r="r" b="b"/>
              <a:pathLst>
                <a:path w="78104" h="43179">
                  <a:moveTo>
                    <a:pt x="0" y="0"/>
                  </a:moveTo>
                  <a:lnTo>
                    <a:pt x="31677" y="22784"/>
                  </a:lnTo>
                  <a:lnTo>
                    <a:pt x="65990" y="39079"/>
                  </a:lnTo>
                  <a:lnTo>
                    <a:pt x="77961" y="42963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3" name="object 80"/>
            <p:cNvSpPr/>
            <p:nvPr/>
          </p:nvSpPr>
          <p:spPr>
            <a:xfrm>
              <a:off x="8385792" y="5167851"/>
              <a:ext cx="83185" cy="51435"/>
            </a:xfrm>
            <a:custGeom>
              <a:avLst/>
              <a:gdLst/>
              <a:ahLst/>
              <a:cxnLst/>
              <a:rect l="l" t="t" r="r" b="b"/>
              <a:pathLst>
                <a:path w="83184" h="51435">
                  <a:moveTo>
                    <a:pt x="82625" y="51051"/>
                  </a:moveTo>
                  <a:lnTo>
                    <a:pt x="39158" y="34930"/>
                  </a:lnTo>
                  <a:lnTo>
                    <a:pt x="2009" y="10006"/>
                  </a:lnTo>
                  <a:lnTo>
                    <a:pt x="0" y="0"/>
                  </a:lnTo>
                  <a:lnTo>
                    <a:pt x="11589" y="10006"/>
                  </a:lnTo>
                  <a:lnTo>
                    <a:pt x="33034" y="23821"/>
                  </a:lnTo>
                  <a:lnTo>
                    <a:pt x="60073" y="36308"/>
                  </a:lnTo>
                  <a:lnTo>
                    <a:pt x="81907" y="43860"/>
                  </a:lnTo>
                  <a:lnTo>
                    <a:pt x="82625" y="51051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4" name="object 81"/>
            <p:cNvSpPr/>
            <p:nvPr/>
          </p:nvSpPr>
          <p:spPr>
            <a:xfrm>
              <a:off x="8382199" y="5167851"/>
              <a:ext cx="88265" cy="51435"/>
            </a:xfrm>
            <a:custGeom>
              <a:avLst/>
              <a:gdLst/>
              <a:ahLst/>
              <a:cxnLst/>
              <a:rect l="l" t="t" r="r" b="b"/>
              <a:pathLst>
                <a:path w="88265" h="51435">
                  <a:moveTo>
                    <a:pt x="2873" y="7909"/>
                  </a:moveTo>
                  <a:lnTo>
                    <a:pt x="33843" y="30192"/>
                  </a:lnTo>
                  <a:lnTo>
                    <a:pt x="68768" y="46367"/>
                  </a:lnTo>
                  <a:lnTo>
                    <a:pt x="86218" y="51051"/>
                  </a:lnTo>
                  <a:lnTo>
                    <a:pt x="87655" y="48893"/>
                  </a:lnTo>
                  <a:lnTo>
                    <a:pt x="86936" y="46736"/>
                  </a:lnTo>
                  <a:lnTo>
                    <a:pt x="86936" y="45298"/>
                  </a:lnTo>
                  <a:lnTo>
                    <a:pt x="85499" y="43860"/>
                  </a:lnTo>
                  <a:lnTo>
                    <a:pt x="84062" y="43141"/>
                  </a:lnTo>
                  <a:lnTo>
                    <a:pt x="71726" y="39410"/>
                  </a:lnTo>
                  <a:lnTo>
                    <a:pt x="59684" y="34930"/>
                  </a:lnTo>
                  <a:lnTo>
                    <a:pt x="25684" y="17240"/>
                  </a:lnTo>
                  <a:lnTo>
                    <a:pt x="3592" y="0"/>
                  </a:lnTo>
                  <a:lnTo>
                    <a:pt x="1436" y="719"/>
                  </a:lnTo>
                  <a:lnTo>
                    <a:pt x="718" y="1438"/>
                  </a:lnTo>
                  <a:lnTo>
                    <a:pt x="0" y="2157"/>
                  </a:lnTo>
                  <a:lnTo>
                    <a:pt x="0" y="2876"/>
                  </a:lnTo>
                  <a:lnTo>
                    <a:pt x="0" y="3595"/>
                  </a:lnTo>
                  <a:lnTo>
                    <a:pt x="0" y="5033"/>
                  </a:lnTo>
                  <a:lnTo>
                    <a:pt x="1436" y="7190"/>
                  </a:lnTo>
                  <a:lnTo>
                    <a:pt x="2873" y="7909"/>
                  </a:lnTo>
                  <a:close/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5" name="object 82"/>
            <p:cNvSpPr/>
            <p:nvPr/>
          </p:nvSpPr>
          <p:spPr>
            <a:xfrm>
              <a:off x="8405850" y="5188927"/>
              <a:ext cx="27038" cy="2043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6" name="object 83"/>
            <p:cNvSpPr/>
            <p:nvPr/>
          </p:nvSpPr>
          <p:spPr>
            <a:xfrm>
              <a:off x="8410984" y="5192877"/>
              <a:ext cx="22225" cy="17145"/>
            </a:xfrm>
            <a:custGeom>
              <a:avLst/>
              <a:gdLst/>
              <a:ahLst/>
              <a:cxnLst/>
              <a:rect l="l" t="t" r="r" b="b"/>
              <a:pathLst>
                <a:path w="22225" h="17145">
                  <a:moveTo>
                    <a:pt x="21940" y="16030"/>
                  </a:moveTo>
                  <a:lnTo>
                    <a:pt x="14970" y="4368"/>
                  </a:lnTo>
                  <a:lnTo>
                    <a:pt x="5832" y="0"/>
                  </a:lnTo>
                  <a:lnTo>
                    <a:pt x="0" y="8842"/>
                  </a:lnTo>
                  <a:lnTo>
                    <a:pt x="15473" y="16749"/>
                  </a:lnTo>
                  <a:lnTo>
                    <a:pt x="18347" y="16749"/>
                  </a:lnTo>
                  <a:lnTo>
                    <a:pt x="21940" y="16030"/>
                  </a:lnTo>
                  <a:close/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7" name="object 84"/>
            <p:cNvSpPr/>
            <p:nvPr/>
          </p:nvSpPr>
          <p:spPr>
            <a:xfrm>
              <a:off x="8385403" y="5198960"/>
              <a:ext cx="81089" cy="6554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8" name="object 85"/>
            <p:cNvSpPr/>
            <p:nvPr/>
          </p:nvSpPr>
          <p:spPr>
            <a:xfrm>
              <a:off x="8388051" y="5205274"/>
              <a:ext cx="78740" cy="46355"/>
            </a:xfrm>
            <a:custGeom>
              <a:avLst/>
              <a:gdLst/>
              <a:ahLst/>
              <a:cxnLst/>
              <a:rect l="l" t="t" r="r" b="b"/>
              <a:pathLst>
                <a:path w="78740" h="46354">
                  <a:moveTo>
                    <a:pt x="75584" y="45894"/>
                  </a:moveTo>
                  <a:lnTo>
                    <a:pt x="39613" y="31959"/>
                  </a:lnTo>
                  <a:lnTo>
                    <a:pt x="2981" y="7866"/>
                  </a:lnTo>
                  <a:lnTo>
                    <a:pt x="0" y="0"/>
                  </a:lnTo>
                  <a:lnTo>
                    <a:pt x="31465" y="21776"/>
                  </a:lnTo>
                  <a:lnTo>
                    <a:pt x="54319" y="33103"/>
                  </a:lnTo>
                  <a:lnTo>
                    <a:pt x="78569" y="41669"/>
                  </a:lnTo>
                  <a:lnTo>
                    <a:pt x="75584" y="45894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9" name="object 86"/>
            <p:cNvSpPr/>
            <p:nvPr/>
          </p:nvSpPr>
          <p:spPr>
            <a:xfrm>
              <a:off x="8385433" y="5198553"/>
              <a:ext cx="78740" cy="64769"/>
            </a:xfrm>
            <a:custGeom>
              <a:avLst/>
              <a:gdLst/>
              <a:ahLst/>
              <a:cxnLst/>
              <a:rect l="l" t="t" r="r" b="b"/>
              <a:pathLst>
                <a:path w="78740" h="64770">
                  <a:moveTo>
                    <a:pt x="0" y="0"/>
                  </a:moveTo>
                  <a:lnTo>
                    <a:pt x="0" y="22289"/>
                  </a:lnTo>
                  <a:lnTo>
                    <a:pt x="10029" y="30082"/>
                  </a:lnTo>
                  <a:lnTo>
                    <a:pt x="42471" y="50155"/>
                  </a:lnTo>
                  <a:lnTo>
                    <a:pt x="65947" y="60442"/>
                  </a:lnTo>
                  <a:lnTo>
                    <a:pt x="78205" y="64554"/>
                  </a:lnTo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0" name="object 87"/>
            <p:cNvSpPr/>
            <p:nvPr/>
          </p:nvSpPr>
          <p:spPr>
            <a:xfrm>
              <a:off x="8387654" y="5201399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8823" y="63520"/>
                  </a:moveTo>
                  <a:lnTo>
                    <a:pt x="78823" y="41230"/>
                  </a:lnTo>
                  <a:lnTo>
                    <a:pt x="66705" y="37290"/>
                  </a:lnTo>
                  <a:lnTo>
                    <a:pt x="54798" y="32643"/>
                  </a:lnTo>
                  <a:lnTo>
                    <a:pt x="43145" y="27323"/>
                  </a:lnTo>
                  <a:lnTo>
                    <a:pt x="31794" y="21365"/>
                  </a:lnTo>
                  <a:lnTo>
                    <a:pt x="20789" y="14802"/>
                  </a:lnTo>
                  <a:lnTo>
                    <a:pt x="10176" y="7669"/>
                  </a:lnTo>
                  <a:lnTo>
                    <a:pt x="0" y="0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1" name="object 88"/>
            <p:cNvSpPr/>
            <p:nvPr/>
          </p:nvSpPr>
          <p:spPr>
            <a:xfrm>
              <a:off x="8501481" y="5385993"/>
              <a:ext cx="316280" cy="1792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2" name="object 89"/>
            <p:cNvSpPr/>
            <p:nvPr/>
          </p:nvSpPr>
          <p:spPr>
            <a:xfrm>
              <a:off x="8501539" y="5386220"/>
              <a:ext cx="316230" cy="179070"/>
            </a:xfrm>
            <a:custGeom>
              <a:avLst/>
              <a:gdLst/>
              <a:ahLst/>
              <a:cxnLst/>
              <a:rect l="l" t="t" r="r" b="b"/>
              <a:pathLst>
                <a:path w="316229" h="179070">
                  <a:moveTo>
                    <a:pt x="119986" y="179038"/>
                  </a:moveTo>
                  <a:lnTo>
                    <a:pt x="316133" y="67588"/>
                  </a:lnTo>
                  <a:lnTo>
                    <a:pt x="194709" y="0"/>
                  </a:lnTo>
                  <a:lnTo>
                    <a:pt x="0" y="110011"/>
                  </a:lnTo>
                  <a:lnTo>
                    <a:pt x="27973" y="136874"/>
                  </a:lnTo>
                  <a:lnTo>
                    <a:pt x="60272" y="157910"/>
                  </a:lnTo>
                  <a:lnTo>
                    <a:pt x="95999" y="172851"/>
                  </a:lnTo>
                  <a:lnTo>
                    <a:pt x="108515" y="176430"/>
                  </a:lnTo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3" name="object 90"/>
            <p:cNvSpPr/>
            <p:nvPr/>
          </p:nvSpPr>
          <p:spPr>
            <a:xfrm>
              <a:off x="8501557" y="5496255"/>
              <a:ext cx="120027" cy="34777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4" name="object 91"/>
            <p:cNvSpPr/>
            <p:nvPr/>
          </p:nvSpPr>
          <p:spPr>
            <a:xfrm>
              <a:off x="8501612" y="5504896"/>
              <a:ext cx="120014" cy="337820"/>
            </a:xfrm>
            <a:custGeom>
              <a:avLst/>
              <a:gdLst/>
              <a:ahLst/>
              <a:cxnLst/>
              <a:rect l="l" t="t" r="r" b="b"/>
              <a:pathLst>
                <a:path w="120015" h="337820">
                  <a:moveTo>
                    <a:pt x="119986" y="60362"/>
                  </a:moveTo>
                  <a:lnTo>
                    <a:pt x="82554" y="49732"/>
                  </a:lnTo>
                  <a:lnTo>
                    <a:pt x="47979" y="32452"/>
                  </a:lnTo>
                  <a:lnTo>
                    <a:pt x="17162" y="9061"/>
                  </a:lnTo>
                  <a:lnTo>
                    <a:pt x="7880" y="0"/>
                  </a:lnTo>
                  <a:lnTo>
                    <a:pt x="0" y="275351"/>
                  </a:lnTo>
                  <a:lnTo>
                    <a:pt x="28951" y="301419"/>
                  </a:lnTo>
                  <a:lnTo>
                    <a:pt x="62031" y="321350"/>
                  </a:lnTo>
                  <a:lnTo>
                    <a:pt x="98291" y="334765"/>
                  </a:lnTo>
                  <a:lnTo>
                    <a:pt x="110920" y="337723"/>
                  </a:lnTo>
                  <a:lnTo>
                    <a:pt x="119986" y="60362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5" name="object 92"/>
            <p:cNvSpPr/>
            <p:nvPr/>
          </p:nvSpPr>
          <p:spPr>
            <a:xfrm>
              <a:off x="8621509" y="5453900"/>
              <a:ext cx="196265" cy="38981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6" name="object 93"/>
            <p:cNvSpPr/>
            <p:nvPr/>
          </p:nvSpPr>
          <p:spPr>
            <a:xfrm>
              <a:off x="8621527" y="5453808"/>
              <a:ext cx="196215" cy="389890"/>
            </a:xfrm>
            <a:custGeom>
              <a:avLst/>
              <a:gdLst/>
              <a:ahLst/>
              <a:cxnLst/>
              <a:rect l="l" t="t" r="r" b="b"/>
              <a:pathLst>
                <a:path w="196215" h="389889">
                  <a:moveTo>
                    <a:pt x="0" y="111449"/>
                  </a:moveTo>
                  <a:lnTo>
                    <a:pt x="0" y="389713"/>
                  </a:lnTo>
                  <a:lnTo>
                    <a:pt x="196146" y="279702"/>
                  </a:lnTo>
                  <a:lnTo>
                    <a:pt x="196146" y="0"/>
                  </a:lnTo>
                  <a:lnTo>
                    <a:pt x="0" y="111449"/>
                  </a:lnTo>
                  <a:close/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7" name="object 94"/>
            <p:cNvSpPr/>
            <p:nvPr/>
          </p:nvSpPr>
          <p:spPr>
            <a:xfrm>
              <a:off x="8501612" y="5386292"/>
              <a:ext cx="316230" cy="456565"/>
            </a:xfrm>
            <a:custGeom>
              <a:avLst/>
              <a:gdLst/>
              <a:ahLst/>
              <a:cxnLst/>
              <a:rect l="l" t="t" r="r" b="b"/>
              <a:pathLst>
                <a:path w="316229" h="456564">
                  <a:moveTo>
                    <a:pt x="316133" y="67588"/>
                  </a:moveTo>
                  <a:lnTo>
                    <a:pt x="194709" y="0"/>
                  </a:lnTo>
                  <a:lnTo>
                    <a:pt x="0" y="110011"/>
                  </a:lnTo>
                  <a:lnTo>
                    <a:pt x="0" y="394027"/>
                  </a:lnTo>
                  <a:lnTo>
                    <a:pt x="28951" y="419782"/>
                  </a:lnTo>
                  <a:lnTo>
                    <a:pt x="62031" y="439792"/>
                  </a:lnTo>
                  <a:lnTo>
                    <a:pt x="98291" y="453394"/>
                  </a:lnTo>
                  <a:lnTo>
                    <a:pt x="110920" y="456390"/>
                  </a:lnTo>
                  <a:lnTo>
                    <a:pt x="316133" y="347290"/>
                  </a:lnTo>
                  <a:lnTo>
                    <a:pt x="316133" y="67588"/>
                  </a:lnTo>
                  <a:close/>
                </a:path>
              </a:pathLst>
            </a:custGeom>
            <a:ln w="100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8" name="object 95"/>
            <p:cNvSpPr/>
            <p:nvPr/>
          </p:nvSpPr>
          <p:spPr>
            <a:xfrm>
              <a:off x="8543607" y="5665889"/>
              <a:ext cx="26212" cy="3072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9" name="object 96"/>
            <p:cNvSpPr/>
            <p:nvPr/>
          </p:nvSpPr>
          <p:spPr>
            <a:xfrm>
              <a:off x="8545412" y="5667416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59" h="27939">
                  <a:moveTo>
                    <a:pt x="20011" y="10686"/>
                  </a:moveTo>
                  <a:lnTo>
                    <a:pt x="17554" y="3929"/>
                  </a:lnTo>
                  <a:lnTo>
                    <a:pt x="11537" y="0"/>
                  </a:lnTo>
                  <a:lnTo>
                    <a:pt x="6811" y="1721"/>
                  </a:lnTo>
                  <a:lnTo>
                    <a:pt x="2085" y="3442"/>
                  </a:lnTo>
                  <a:lnTo>
                    <a:pt x="0" y="10323"/>
                  </a:lnTo>
                  <a:lnTo>
                    <a:pt x="2457" y="17080"/>
                  </a:lnTo>
                  <a:lnTo>
                    <a:pt x="4914" y="23837"/>
                  </a:lnTo>
                  <a:lnTo>
                    <a:pt x="10931" y="27766"/>
                  </a:lnTo>
                  <a:lnTo>
                    <a:pt x="15657" y="26045"/>
                  </a:lnTo>
                  <a:lnTo>
                    <a:pt x="20383" y="24323"/>
                  </a:lnTo>
                  <a:lnTo>
                    <a:pt x="22468" y="17443"/>
                  </a:lnTo>
                  <a:lnTo>
                    <a:pt x="20011" y="10686"/>
                  </a:lnTo>
                  <a:close/>
                </a:path>
              </a:pathLst>
            </a:custGeom>
            <a:ln w="7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0" name="object 97"/>
            <p:cNvSpPr/>
            <p:nvPr/>
          </p:nvSpPr>
          <p:spPr>
            <a:xfrm>
              <a:off x="8520939" y="5726321"/>
              <a:ext cx="78740" cy="42545"/>
            </a:xfrm>
            <a:custGeom>
              <a:avLst/>
              <a:gdLst/>
              <a:ahLst/>
              <a:cxnLst/>
              <a:rect l="l" t="t" r="r" b="b"/>
              <a:pathLst>
                <a:path w="78740" h="42545">
                  <a:moveTo>
                    <a:pt x="0" y="0"/>
                  </a:moveTo>
                  <a:lnTo>
                    <a:pt x="31799" y="22589"/>
                  </a:lnTo>
                  <a:lnTo>
                    <a:pt x="66253" y="38510"/>
                  </a:lnTo>
                  <a:lnTo>
                    <a:pt x="78274" y="42336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1" name="object 98"/>
            <p:cNvSpPr/>
            <p:nvPr/>
          </p:nvSpPr>
          <p:spPr>
            <a:xfrm>
              <a:off x="8520939" y="5743577"/>
              <a:ext cx="78740" cy="42545"/>
            </a:xfrm>
            <a:custGeom>
              <a:avLst/>
              <a:gdLst/>
              <a:ahLst/>
              <a:cxnLst/>
              <a:rect l="l" t="t" r="r" b="b"/>
              <a:pathLst>
                <a:path w="78740" h="42545">
                  <a:moveTo>
                    <a:pt x="0" y="0"/>
                  </a:moveTo>
                  <a:lnTo>
                    <a:pt x="31799" y="22282"/>
                  </a:lnTo>
                  <a:lnTo>
                    <a:pt x="66253" y="38458"/>
                  </a:lnTo>
                  <a:lnTo>
                    <a:pt x="78274" y="42333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2" name="object 99"/>
            <p:cNvSpPr/>
            <p:nvPr/>
          </p:nvSpPr>
          <p:spPr>
            <a:xfrm>
              <a:off x="8520939" y="5760115"/>
              <a:ext cx="78105" cy="43180"/>
            </a:xfrm>
            <a:custGeom>
              <a:avLst/>
              <a:gdLst/>
              <a:ahLst/>
              <a:cxnLst/>
              <a:rect l="l" t="t" r="r" b="b"/>
              <a:pathLst>
                <a:path w="78104" h="43179">
                  <a:moveTo>
                    <a:pt x="0" y="0"/>
                  </a:moveTo>
                  <a:lnTo>
                    <a:pt x="31677" y="22784"/>
                  </a:lnTo>
                  <a:lnTo>
                    <a:pt x="65990" y="39079"/>
                  </a:lnTo>
                  <a:lnTo>
                    <a:pt x="77961" y="42963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3" name="object 100"/>
            <p:cNvSpPr/>
            <p:nvPr/>
          </p:nvSpPr>
          <p:spPr>
            <a:xfrm>
              <a:off x="8521298" y="5549583"/>
              <a:ext cx="83185" cy="51435"/>
            </a:xfrm>
            <a:custGeom>
              <a:avLst/>
              <a:gdLst/>
              <a:ahLst/>
              <a:cxnLst/>
              <a:rect l="l" t="t" r="r" b="b"/>
              <a:pathLst>
                <a:path w="83184" h="51435">
                  <a:moveTo>
                    <a:pt x="82625" y="51051"/>
                  </a:moveTo>
                  <a:lnTo>
                    <a:pt x="39158" y="34930"/>
                  </a:lnTo>
                  <a:lnTo>
                    <a:pt x="2009" y="10006"/>
                  </a:lnTo>
                  <a:lnTo>
                    <a:pt x="0" y="0"/>
                  </a:lnTo>
                  <a:lnTo>
                    <a:pt x="11589" y="10006"/>
                  </a:lnTo>
                  <a:lnTo>
                    <a:pt x="33034" y="23821"/>
                  </a:lnTo>
                  <a:lnTo>
                    <a:pt x="60073" y="36308"/>
                  </a:lnTo>
                  <a:lnTo>
                    <a:pt x="81907" y="43860"/>
                  </a:lnTo>
                  <a:lnTo>
                    <a:pt x="82625" y="51051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4" name="object 101"/>
            <p:cNvSpPr/>
            <p:nvPr/>
          </p:nvSpPr>
          <p:spPr>
            <a:xfrm>
              <a:off x="8517705" y="5549583"/>
              <a:ext cx="88265" cy="51435"/>
            </a:xfrm>
            <a:custGeom>
              <a:avLst/>
              <a:gdLst/>
              <a:ahLst/>
              <a:cxnLst/>
              <a:rect l="l" t="t" r="r" b="b"/>
              <a:pathLst>
                <a:path w="88265" h="51435">
                  <a:moveTo>
                    <a:pt x="2873" y="7909"/>
                  </a:moveTo>
                  <a:lnTo>
                    <a:pt x="33843" y="30192"/>
                  </a:lnTo>
                  <a:lnTo>
                    <a:pt x="68768" y="46367"/>
                  </a:lnTo>
                  <a:lnTo>
                    <a:pt x="86218" y="51051"/>
                  </a:lnTo>
                  <a:lnTo>
                    <a:pt x="87655" y="48893"/>
                  </a:lnTo>
                  <a:lnTo>
                    <a:pt x="86936" y="46736"/>
                  </a:lnTo>
                  <a:lnTo>
                    <a:pt x="86936" y="45298"/>
                  </a:lnTo>
                  <a:lnTo>
                    <a:pt x="85499" y="43860"/>
                  </a:lnTo>
                  <a:lnTo>
                    <a:pt x="84062" y="43141"/>
                  </a:lnTo>
                  <a:lnTo>
                    <a:pt x="71726" y="39410"/>
                  </a:lnTo>
                  <a:lnTo>
                    <a:pt x="59684" y="34930"/>
                  </a:lnTo>
                  <a:lnTo>
                    <a:pt x="25684" y="17240"/>
                  </a:lnTo>
                  <a:lnTo>
                    <a:pt x="3592" y="0"/>
                  </a:lnTo>
                  <a:lnTo>
                    <a:pt x="1436" y="719"/>
                  </a:lnTo>
                  <a:lnTo>
                    <a:pt x="718" y="1438"/>
                  </a:lnTo>
                  <a:lnTo>
                    <a:pt x="0" y="2157"/>
                  </a:lnTo>
                  <a:lnTo>
                    <a:pt x="0" y="2876"/>
                  </a:lnTo>
                  <a:lnTo>
                    <a:pt x="0" y="3595"/>
                  </a:lnTo>
                  <a:lnTo>
                    <a:pt x="0" y="5033"/>
                  </a:lnTo>
                  <a:lnTo>
                    <a:pt x="1436" y="7190"/>
                  </a:lnTo>
                  <a:lnTo>
                    <a:pt x="2873" y="7909"/>
                  </a:lnTo>
                  <a:close/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5" name="object 102"/>
            <p:cNvSpPr/>
            <p:nvPr/>
          </p:nvSpPr>
          <p:spPr>
            <a:xfrm>
              <a:off x="8541398" y="5570626"/>
              <a:ext cx="27038" cy="2043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6" name="object 103"/>
            <p:cNvSpPr/>
            <p:nvPr/>
          </p:nvSpPr>
          <p:spPr>
            <a:xfrm>
              <a:off x="8546490" y="5574610"/>
              <a:ext cx="22225" cy="17145"/>
            </a:xfrm>
            <a:custGeom>
              <a:avLst/>
              <a:gdLst/>
              <a:ahLst/>
              <a:cxnLst/>
              <a:rect l="l" t="t" r="r" b="b"/>
              <a:pathLst>
                <a:path w="22225" h="17145">
                  <a:moveTo>
                    <a:pt x="21940" y="16030"/>
                  </a:moveTo>
                  <a:lnTo>
                    <a:pt x="14970" y="4368"/>
                  </a:lnTo>
                  <a:lnTo>
                    <a:pt x="5832" y="0"/>
                  </a:lnTo>
                  <a:lnTo>
                    <a:pt x="0" y="8842"/>
                  </a:lnTo>
                  <a:lnTo>
                    <a:pt x="15473" y="16749"/>
                  </a:lnTo>
                  <a:lnTo>
                    <a:pt x="18347" y="16749"/>
                  </a:lnTo>
                  <a:lnTo>
                    <a:pt x="21940" y="16030"/>
                  </a:lnTo>
                  <a:close/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7" name="object 104"/>
            <p:cNvSpPr/>
            <p:nvPr/>
          </p:nvSpPr>
          <p:spPr>
            <a:xfrm>
              <a:off x="8520950" y="5580659"/>
              <a:ext cx="81089" cy="6554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8" name="object 105"/>
            <p:cNvSpPr/>
            <p:nvPr/>
          </p:nvSpPr>
          <p:spPr>
            <a:xfrm>
              <a:off x="8523558" y="5586935"/>
              <a:ext cx="78740" cy="46355"/>
            </a:xfrm>
            <a:custGeom>
              <a:avLst/>
              <a:gdLst/>
              <a:ahLst/>
              <a:cxnLst/>
              <a:rect l="l" t="t" r="r" b="b"/>
              <a:pathLst>
                <a:path w="78740" h="46354">
                  <a:moveTo>
                    <a:pt x="75584" y="45894"/>
                  </a:moveTo>
                  <a:lnTo>
                    <a:pt x="39613" y="31959"/>
                  </a:lnTo>
                  <a:lnTo>
                    <a:pt x="2981" y="7866"/>
                  </a:lnTo>
                  <a:lnTo>
                    <a:pt x="0" y="0"/>
                  </a:lnTo>
                  <a:lnTo>
                    <a:pt x="31465" y="21776"/>
                  </a:lnTo>
                  <a:lnTo>
                    <a:pt x="54319" y="33103"/>
                  </a:lnTo>
                  <a:lnTo>
                    <a:pt x="78569" y="41669"/>
                  </a:lnTo>
                  <a:lnTo>
                    <a:pt x="75584" y="45894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9" name="object 106"/>
            <p:cNvSpPr/>
            <p:nvPr/>
          </p:nvSpPr>
          <p:spPr>
            <a:xfrm>
              <a:off x="8520939" y="5580286"/>
              <a:ext cx="78740" cy="64769"/>
            </a:xfrm>
            <a:custGeom>
              <a:avLst/>
              <a:gdLst/>
              <a:ahLst/>
              <a:cxnLst/>
              <a:rect l="l" t="t" r="r" b="b"/>
              <a:pathLst>
                <a:path w="78740" h="64770">
                  <a:moveTo>
                    <a:pt x="0" y="0"/>
                  </a:moveTo>
                  <a:lnTo>
                    <a:pt x="0" y="22289"/>
                  </a:lnTo>
                  <a:lnTo>
                    <a:pt x="10029" y="30082"/>
                  </a:lnTo>
                  <a:lnTo>
                    <a:pt x="42471" y="50155"/>
                  </a:lnTo>
                  <a:lnTo>
                    <a:pt x="65947" y="60442"/>
                  </a:lnTo>
                  <a:lnTo>
                    <a:pt x="78205" y="64554"/>
                  </a:lnTo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0" name="object 107"/>
            <p:cNvSpPr/>
            <p:nvPr/>
          </p:nvSpPr>
          <p:spPr>
            <a:xfrm>
              <a:off x="8523232" y="5583059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8823" y="63520"/>
                  </a:moveTo>
                  <a:lnTo>
                    <a:pt x="78823" y="41230"/>
                  </a:lnTo>
                  <a:lnTo>
                    <a:pt x="66705" y="37290"/>
                  </a:lnTo>
                  <a:lnTo>
                    <a:pt x="54798" y="32643"/>
                  </a:lnTo>
                  <a:lnTo>
                    <a:pt x="43145" y="27323"/>
                  </a:lnTo>
                  <a:lnTo>
                    <a:pt x="31794" y="21365"/>
                  </a:lnTo>
                  <a:lnTo>
                    <a:pt x="20789" y="14802"/>
                  </a:lnTo>
                  <a:lnTo>
                    <a:pt x="10176" y="7669"/>
                  </a:lnTo>
                  <a:lnTo>
                    <a:pt x="0" y="0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1" name="object 108"/>
            <p:cNvSpPr/>
            <p:nvPr/>
          </p:nvSpPr>
          <p:spPr>
            <a:xfrm>
              <a:off x="8501481" y="5080634"/>
              <a:ext cx="316280" cy="1792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2" name="object 109"/>
            <p:cNvSpPr/>
            <p:nvPr/>
          </p:nvSpPr>
          <p:spPr>
            <a:xfrm>
              <a:off x="8501539" y="5080848"/>
              <a:ext cx="316230" cy="179070"/>
            </a:xfrm>
            <a:custGeom>
              <a:avLst/>
              <a:gdLst/>
              <a:ahLst/>
              <a:cxnLst/>
              <a:rect l="l" t="t" r="r" b="b"/>
              <a:pathLst>
                <a:path w="316229" h="179070">
                  <a:moveTo>
                    <a:pt x="119986" y="179038"/>
                  </a:moveTo>
                  <a:lnTo>
                    <a:pt x="316133" y="67588"/>
                  </a:lnTo>
                  <a:lnTo>
                    <a:pt x="194709" y="0"/>
                  </a:lnTo>
                  <a:lnTo>
                    <a:pt x="0" y="110011"/>
                  </a:lnTo>
                  <a:lnTo>
                    <a:pt x="27973" y="136874"/>
                  </a:lnTo>
                  <a:lnTo>
                    <a:pt x="60272" y="157910"/>
                  </a:lnTo>
                  <a:lnTo>
                    <a:pt x="95999" y="172851"/>
                  </a:lnTo>
                  <a:lnTo>
                    <a:pt x="108515" y="176430"/>
                  </a:lnTo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3" name="object 110"/>
            <p:cNvSpPr/>
            <p:nvPr/>
          </p:nvSpPr>
          <p:spPr>
            <a:xfrm>
              <a:off x="8501557" y="5190896"/>
              <a:ext cx="120027" cy="34777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4" name="object 111"/>
            <p:cNvSpPr/>
            <p:nvPr/>
          </p:nvSpPr>
          <p:spPr>
            <a:xfrm>
              <a:off x="8501612" y="5199524"/>
              <a:ext cx="120014" cy="337820"/>
            </a:xfrm>
            <a:custGeom>
              <a:avLst/>
              <a:gdLst/>
              <a:ahLst/>
              <a:cxnLst/>
              <a:rect l="l" t="t" r="r" b="b"/>
              <a:pathLst>
                <a:path w="120015" h="337820">
                  <a:moveTo>
                    <a:pt x="119986" y="60362"/>
                  </a:moveTo>
                  <a:lnTo>
                    <a:pt x="82554" y="49732"/>
                  </a:lnTo>
                  <a:lnTo>
                    <a:pt x="47979" y="32452"/>
                  </a:lnTo>
                  <a:lnTo>
                    <a:pt x="17162" y="9061"/>
                  </a:lnTo>
                  <a:lnTo>
                    <a:pt x="7880" y="0"/>
                  </a:lnTo>
                  <a:lnTo>
                    <a:pt x="0" y="275351"/>
                  </a:lnTo>
                  <a:lnTo>
                    <a:pt x="28951" y="301419"/>
                  </a:lnTo>
                  <a:lnTo>
                    <a:pt x="62031" y="321350"/>
                  </a:lnTo>
                  <a:lnTo>
                    <a:pt x="98291" y="334765"/>
                  </a:lnTo>
                  <a:lnTo>
                    <a:pt x="110920" y="337723"/>
                  </a:lnTo>
                  <a:lnTo>
                    <a:pt x="119986" y="60362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5" name="object 112"/>
            <p:cNvSpPr/>
            <p:nvPr/>
          </p:nvSpPr>
          <p:spPr>
            <a:xfrm>
              <a:off x="8621509" y="5148541"/>
              <a:ext cx="196265" cy="38981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6" name="object 113"/>
            <p:cNvSpPr/>
            <p:nvPr/>
          </p:nvSpPr>
          <p:spPr>
            <a:xfrm>
              <a:off x="8621527" y="5148437"/>
              <a:ext cx="196215" cy="389890"/>
            </a:xfrm>
            <a:custGeom>
              <a:avLst/>
              <a:gdLst/>
              <a:ahLst/>
              <a:cxnLst/>
              <a:rect l="l" t="t" r="r" b="b"/>
              <a:pathLst>
                <a:path w="196215" h="389889">
                  <a:moveTo>
                    <a:pt x="0" y="111449"/>
                  </a:moveTo>
                  <a:lnTo>
                    <a:pt x="0" y="389713"/>
                  </a:lnTo>
                  <a:lnTo>
                    <a:pt x="196146" y="279702"/>
                  </a:lnTo>
                  <a:lnTo>
                    <a:pt x="196146" y="0"/>
                  </a:lnTo>
                  <a:lnTo>
                    <a:pt x="0" y="111449"/>
                  </a:lnTo>
                  <a:close/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7" name="object 114"/>
            <p:cNvSpPr/>
            <p:nvPr/>
          </p:nvSpPr>
          <p:spPr>
            <a:xfrm>
              <a:off x="8501612" y="5080920"/>
              <a:ext cx="316230" cy="456565"/>
            </a:xfrm>
            <a:custGeom>
              <a:avLst/>
              <a:gdLst/>
              <a:ahLst/>
              <a:cxnLst/>
              <a:rect l="l" t="t" r="r" b="b"/>
              <a:pathLst>
                <a:path w="316229" h="456564">
                  <a:moveTo>
                    <a:pt x="316133" y="67588"/>
                  </a:moveTo>
                  <a:lnTo>
                    <a:pt x="194709" y="0"/>
                  </a:lnTo>
                  <a:lnTo>
                    <a:pt x="0" y="110011"/>
                  </a:lnTo>
                  <a:lnTo>
                    <a:pt x="0" y="394027"/>
                  </a:lnTo>
                  <a:lnTo>
                    <a:pt x="28951" y="419782"/>
                  </a:lnTo>
                  <a:lnTo>
                    <a:pt x="62031" y="439792"/>
                  </a:lnTo>
                  <a:lnTo>
                    <a:pt x="98291" y="453394"/>
                  </a:lnTo>
                  <a:lnTo>
                    <a:pt x="110920" y="456390"/>
                  </a:lnTo>
                  <a:lnTo>
                    <a:pt x="316133" y="347290"/>
                  </a:lnTo>
                  <a:lnTo>
                    <a:pt x="316133" y="67588"/>
                  </a:lnTo>
                  <a:close/>
                </a:path>
              </a:pathLst>
            </a:custGeom>
            <a:ln w="100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8" name="object 115"/>
            <p:cNvSpPr/>
            <p:nvPr/>
          </p:nvSpPr>
          <p:spPr>
            <a:xfrm>
              <a:off x="8543607" y="5360530"/>
              <a:ext cx="26212" cy="3072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9" name="object 116"/>
            <p:cNvSpPr/>
            <p:nvPr/>
          </p:nvSpPr>
          <p:spPr>
            <a:xfrm>
              <a:off x="8545372" y="5362050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59" h="27939">
                  <a:moveTo>
                    <a:pt x="20011" y="10686"/>
                  </a:moveTo>
                  <a:lnTo>
                    <a:pt x="17554" y="3929"/>
                  </a:lnTo>
                  <a:lnTo>
                    <a:pt x="11537" y="0"/>
                  </a:lnTo>
                  <a:lnTo>
                    <a:pt x="6811" y="1721"/>
                  </a:lnTo>
                  <a:lnTo>
                    <a:pt x="2085" y="3442"/>
                  </a:lnTo>
                  <a:lnTo>
                    <a:pt x="0" y="10323"/>
                  </a:lnTo>
                  <a:lnTo>
                    <a:pt x="2457" y="17080"/>
                  </a:lnTo>
                  <a:lnTo>
                    <a:pt x="4914" y="23837"/>
                  </a:lnTo>
                  <a:lnTo>
                    <a:pt x="10931" y="27766"/>
                  </a:lnTo>
                  <a:lnTo>
                    <a:pt x="15657" y="26045"/>
                  </a:lnTo>
                  <a:lnTo>
                    <a:pt x="20383" y="24323"/>
                  </a:lnTo>
                  <a:lnTo>
                    <a:pt x="22468" y="17443"/>
                  </a:lnTo>
                  <a:lnTo>
                    <a:pt x="20011" y="10686"/>
                  </a:lnTo>
                  <a:close/>
                </a:path>
              </a:pathLst>
            </a:custGeom>
            <a:ln w="7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0" name="object 117"/>
            <p:cNvSpPr/>
            <p:nvPr/>
          </p:nvSpPr>
          <p:spPr>
            <a:xfrm>
              <a:off x="8520939" y="5421021"/>
              <a:ext cx="78740" cy="42545"/>
            </a:xfrm>
            <a:custGeom>
              <a:avLst/>
              <a:gdLst/>
              <a:ahLst/>
              <a:cxnLst/>
              <a:rect l="l" t="t" r="r" b="b"/>
              <a:pathLst>
                <a:path w="78740" h="42545">
                  <a:moveTo>
                    <a:pt x="0" y="0"/>
                  </a:moveTo>
                  <a:lnTo>
                    <a:pt x="31799" y="22589"/>
                  </a:lnTo>
                  <a:lnTo>
                    <a:pt x="66253" y="38510"/>
                  </a:lnTo>
                  <a:lnTo>
                    <a:pt x="78274" y="42336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1" name="object 118"/>
            <p:cNvSpPr/>
            <p:nvPr/>
          </p:nvSpPr>
          <p:spPr>
            <a:xfrm>
              <a:off x="8520939" y="5438278"/>
              <a:ext cx="78740" cy="42545"/>
            </a:xfrm>
            <a:custGeom>
              <a:avLst/>
              <a:gdLst/>
              <a:ahLst/>
              <a:cxnLst/>
              <a:rect l="l" t="t" r="r" b="b"/>
              <a:pathLst>
                <a:path w="78740" h="42545">
                  <a:moveTo>
                    <a:pt x="0" y="0"/>
                  </a:moveTo>
                  <a:lnTo>
                    <a:pt x="31799" y="22282"/>
                  </a:lnTo>
                  <a:lnTo>
                    <a:pt x="66253" y="38458"/>
                  </a:lnTo>
                  <a:lnTo>
                    <a:pt x="78274" y="42333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2" name="object 119"/>
            <p:cNvSpPr/>
            <p:nvPr/>
          </p:nvSpPr>
          <p:spPr>
            <a:xfrm>
              <a:off x="8520939" y="5454815"/>
              <a:ext cx="78105" cy="43180"/>
            </a:xfrm>
            <a:custGeom>
              <a:avLst/>
              <a:gdLst/>
              <a:ahLst/>
              <a:cxnLst/>
              <a:rect l="l" t="t" r="r" b="b"/>
              <a:pathLst>
                <a:path w="78104" h="43179">
                  <a:moveTo>
                    <a:pt x="0" y="0"/>
                  </a:moveTo>
                  <a:lnTo>
                    <a:pt x="31677" y="22784"/>
                  </a:lnTo>
                  <a:lnTo>
                    <a:pt x="65990" y="39079"/>
                  </a:lnTo>
                  <a:lnTo>
                    <a:pt x="77961" y="42963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3" name="object 120"/>
            <p:cNvSpPr/>
            <p:nvPr/>
          </p:nvSpPr>
          <p:spPr>
            <a:xfrm>
              <a:off x="8521298" y="5244212"/>
              <a:ext cx="83185" cy="51435"/>
            </a:xfrm>
            <a:custGeom>
              <a:avLst/>
              <a:gdLst/>
              <a:ahLst/>
              <a:cxnLst/>
              <a:rect l="l" t="t" r="r" b="b"/>
              <a:pathLst>
                <a:path w="83184" h="51435">
                  <a:moveTo>
                    <a:pt x="82625" y="51051"/>
                  </a:moveTo>
                  <a:lnTo>
                    <a:pt x="39158" y="34930"/>
                  </a:lnTo>
                  <a:lnTo>
                    <a:pt x="2009" y="10006"/>
                  </a:lnTo>
                  <a:lnTo>
                    <a:pt x="0" y="0"/>
                  </a:lnTo>
                  <a:lnTo>
                    <a:pt x="11589" y="10006"/>
                  </a:lnTo>
                  <a:lnTo>
                    <a:pt x="33034" y="23821"/>
                  </a:lnTo>
                  <a:lnTo>
                    <a:pt x="60073" y="36308"/>
                  </a:lnTo>
                  <a:lnTo>
                    <a:pt x="81907" y="43860"/>
                  </a:lnTo>
                  <a:lnTo>
                    <a:pt x="82625" y="51051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4" name="object 121"/>
            <p:cNvSpPr/>
            <p:nvPr/>
          </p:nvSpPr>
          <p:spPr>
            <a:xfrm>
              <a:off x="8517705" y="5244212"/>
              <a:ext cx="88265" cy="51435"/>
            </a:xfrm>
            <a:custGeom>
              <a:avLst/>
              <a:gdLst/>
              <a:ahLst/>
              <a:cxnLst/>
              <a:rect l="l" t="t" r="r" b="b"/>
              <a:pathLst>
                <a:path w="88265" h="51435">
                  <a:moveTo>
                    <a:pt x="2873" y="7909"/>
                  </a:moveTo>
                  <a:lnTo>
                    <a:pt x="33843" y="30192"/>
                  </a:lnTo>
                  <a:lnTo>
                    <a:pt x="68768" y="46367"/>
                  </a:lnTo>
                  <a:lnTo>
                    <a:pt x="86218" y="51051"/>
                  </a:lnTo>
                  <a:lnTo>
                    <a:pt x="87655" y="48893"/>
                  </a:lnTo>
                  <a:lnTo>
                    <a:pt x="86936" y="46736"/>
                  </a:lnTo>
                  <a:lnTo>
                    <a:pt x="86936" y="45298"/>
                  </a:lnTo>
                  <a:lnTo>
                    <a:pt x="85499" y="43860"/>
                  </a:lnTo>
                  <a:lnTo>
                    <a:pt x="84062" y="43141"/>
                  </a:lnTo>
                  <a:lnTo>
                    <a:pt x="71726" y="39410"/>
                  </a:lnTo>
                  <a:lnTo>
                    <a:pt x="59684" y="34930"/>
                  </a:lnTo>
                  <a:lnTo>
                    <a:pt x="25684" y="17240"/>
                  </a:lnTo>
                  <a:lnTo>
                    <a:pt x="3592" y="0"/>
                  </a:lnTo>
                  <a:lnTo>
                    <a:pt x="1436" y="719"/>
                  </a:lnTo>
                  <a:lnTo>
                    <a:pt x="718" y="1438"/>
                  </a:lnTo>
                  <a:lnTo>
                    <a:pt x="0" y="2157"/>
                  </a:lnTo>
                  <a:lnTo>
                    <a:pt x="0" y="2876"/>
                  </a:lnTo>
                  <a:lnTo>
                    <a:pt x="0" y="3595"/>
                  </a:lnTo>
                  <a:lnTo>
                    <a:pt x="0" y="5033"/>
                  </a:lnTo>
                  <a:lnTo>
                    <a:pt x="1436" y="7190"/>
                  </a:lnTo>
                  <a:lnTo>
                    <a:pt x="2873" y="7909"/>
                  </a:lnTo>
                  <a:close/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5" name="object 122"/>
            <p:cNvSpPr/>
            <p:nvPr/>
          </p:nvSpPr>
          <p:spPr>
            <a:xfrm>
              <a:off x="8541398" y="5265267"/>
              <a:ext cx="27038" cy="2043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6" name="object 123"/>
            <p:cNvSpPr/>
            <p:nvPr/>
          </p:nvSpPr>
          <p:spPr>
            <a:xfrm>
              <a:off x="8546490" y="5269238"/>
              <a:ext cx="22225" cy="17145"/>
            </a:xfrm>
            <a:custGeom>
              <a:avLst/>
              <a:gdLst/>
              <a:ahLst/>
              <a:cxnLst/>
              <a:rect l="l" t="t" r="r" b="b"/>
              <a:pathLst>
                <a:path w="22225" h="17145">
                  <a:moveTo>
                    <a:pt x="21940" y="16030"/>
                  </a:moveTo>
                  <a:lnTo>
                    <a:pt x="14970" y="4368"/>
                  </a:lnTo>
                  <a:lnTo>
                    <a:pt x="5832" y="0"/>
                  </a:lnTo>
                  <a:lnTo>
                    <a:pt x="0" y="8842"/>
                  </a:lnTo>
                  <a:lnTo>
                    <a:pt x="15473" y="16749"/>
                  </a:lnTo>
                  <a:lnTo>
                    <a:pt x="18347" y="16749"/>
                  </a:lnTo>
                  <a:lnTo>
                    <a:pt x="21940" y="16030"/>
                  </a:lnTo>
                  <a:close/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7" name="object 124"/>
            <p:cNvSpPr/>
            <p:nvPr/>
          </p:nvSpPr>
          <p:spPr>
            <a:xfrm>
              <a:off x="8520950" y="5275300"/>
              <a:ext cx="81089" cy="6554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8" name="object 125"/>
            <p:cNvSpPr/>
            <p:nvPr/>
          </p:nvSpPr>
          <p:spPr>
            <a:xfrm>
              <a:off x="8523558" y="5281635"/>
              <a:ext cx="78740" cy="46355"/>
            </a:xfrm>
            <a:custGeom>
              <a:avLst/>
              <a:gdLst/>
              <a:ahLst/>
              <a:cxnLst/>
              <a:rect l="l" t="t" r="r" b="b"/>
              <a:pathLst>
                <a:path w="78740" h="46354">
                  <a:moveTo>
                    <a:pt x="75584" y="45894"/>
                  </a:moveTo>
                  <a:lnTo>
                    <a:pt x="39613" y="31959"/>
                  </a:lnTo>
                  <a:lnTo>
                    <a:pt x="2981" y="7866"/>
                  </a:lnTo>
                  <a:lnTo>
                    <a:pt x="0" y="0"/>
                  </a:lnTo>
                  <a:lnTo>
                    <a:pt x="31465" y="21776"/>
                  </a:lnTo>
                  <a:lnTo>
                    <a:pt x="54319" y="33103"/>
                  </a:lnTo>
                  <a:lnTo>
                    <a:pt x="78569" y="41669"/>
                  </a:lnTo>
                  <a:lnTo>
                    <a:pt x="75584" y="45894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9" name="object 126"/>
            <p:cNvSpPr/>
            <p:nvPr/>
          </p:nvSpPr>
          <p:spPr>
            <a:xfrm>
              <a:off x="8520939" y="5274914"/>
              <a:ext cx="78740" cy="64769"/>
            </a:xfrm>
            <a:custGeom>
              <a:avLst/>
              <a:gdLst/>
              <a:ahLst/>
              <a:cxnLst/>
              <a:rect l="l" t="t" r="r" b="b"/>
              <a:pathLst>
                <a:path w="78740" h="64770">
                  <a:moveTo>
                    <a:pt x="0" y="0"/>
                  </a:moveTo>
                  <a:lnTo>
                    <a:pt x="0" y="22289"/>
                  </a:lnTo>
                  <a:lnTo>
                    <a:pt x="10029" y="30082"/>
                  </a:lnTo>
                  <a:lnTo>
                    <a:pt x="42471" y="50155"/>
                  </a:lnTo>
                  <a:lnTo>
                    <a:pt x="65947" y="60442"/>
                  </a:lnTo>
                  <a:lnTo>
                    <a:pt x="78205" y="64554"/>
                  </a:lnTo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0" name="object 127"/>
            <p:cNvSpPr/>
            <p:nvPr/>
          </p:nvSpPr>
          <p:spPr>
            <a:xfrm>
              <a:off x="8523232" y="5277688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8823" y="63520"/>
                  </a:moveTo>
                  <a:lnTo>
                    <a:pt x="78823" y="41230"/>
                  </a:lnTo>
                  <a:lnTo>
                    <a:pt x="66705" y="37290"/>
                  </a:lnTo>
                  <a:lnTo>
                    <a:pt x="54798" y="32643"/>
                  </a:lnTo>
                  <a:lnTo>
                    <a:pt x="43145" y="27323"/>
                  </a:lnTo>
                  <a:lnTo>
                    <a:pt x="31794" y="21365"/>
                  </a:lnTo>
                  <a:lnTo>
                    <a:pt x="20789" y="14802"/>
                  </a:lnTo>
                  <a:lnTo>
                    <a:pt x="10176" y="7669"/>
                  </a:lnTo>
                  <a:lnTo>
                    <a:pt x="0" y="0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1" name="object 128"/>
            <p:cNvSpPr/>
            <p:nvPr/>
          </p:nvSpPr>
          <p:spPr>
            <a:xfrm>
              <a:off x="7312807" y="3342237"/>
              <a:ext cx="1053465" cy="1877060"/>
            </a:xfrm>
            <a:custGeom>
              <a:avLst/>
              <a:gdLst/>
              <a:ahLst/>
              <a:cxnLst/>
              <a:rect l="l" t="t" r="r" b="b"/>
              <a:pathLst>
                <a:path w="1053465" h="1877060">
                  <a:moveTo>
                    <a:pt x="0" y="0"/>
                  </a:moveTo>
                  <a:lnTo>
                    <a:pt x="0" y="1876664"/>
                  </a:lnTo>
                  <a:lnTo>
                    <a:pt x="1053298" y="1876664"/>
                  </a:lnTo>
                </a:path>
              </a:pathLst>
            </a:custGeom>
            <a:ln w="7186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2" name="object 129"/>
            <p:cNvSpPr txBox="1"/>
            <p:nvPr/>
          </p:nvSpPr>
          <p:spPr>
            <a:xfrm>
              <a:off x="7790742" y="5709716"/>
              <a:ext cx="609600" cy="1000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650" dirty="0" smtClean="0">
                  <a:solidFill>
                    <a:srgbClr val="007FB8"/>
                  </a:solidFill>
                  <a:latin typeface="Calisto MT"/>
                  <a:cs typeface="Calisto MT"/>
                </a:rPr>
                <a:t>Отчетность и </a:t>
              </a:r>
              <a:r>
                <a:rPr sz="650" spc="-50" dirty="0" smtClean="0">
                  <a:solidFill>
                    <a:srgbClr val="007FB8"/>
                  </a:solidFill>
                  <a:latin typeface="Calisto MT"/>
                  <a:cs typeface="Calisto MT"/>
                </a:rPr>
                <a:t> </a:t>
              </a:r>
              <a:r>
                <a:rPr sz="650" spc="-15" dirty="0">
                  <a:solidFill>
                    <a:srgbClr val="007FB8"/>
                  </a:solidFill>
                  <a:latin typeface="Calisto MT"/>
                  <a:cs typeface="Calisto MT"/>
                </a:rPr>
                <a:t>B</a:t>
              </a:r>
              <a:r>
                <a:rPr sz="650" spc="-5" dirty="0">
                  <a:solidFill>
                    <a:srgbClr val="007FB8"/>
                  </a:solidFill>
                  <a:latin typeface="Calisto MT"/>
                  <a:cs typeface="Calisto MT"/>
                </a:rPr>
                <a:t>I</a:t>
              </a:r>
              <a:endParaRPr sz="650" dirty="0">
                <a:latin typeface="Calisto MT"/>
                <a:cs typeface="Calisto MT"/>
              </a:endParaRPr>
            </a:p>
          </p:txBody>
        </p:sp>
        <p:sp>
          <p:nvSpPr>
            <p:cNvPr id="1033" name="object 130"/>
            <p:cNvSpPr/>
            <p:nvPr/>
          </p:nvSpPr>
          <p:spPr>
            <a:xfrm>
              <a:off x="1851571" y="768070"/>
              <a:ext cx="131025" cy="11416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4" name="object 131"/>
            <p:cNvSpPr/>
            <p:nvPr/>
          </p:nvSpPr>
          <p:spPr>
            <a:xfrm>
              <a:off x="1872729" y="777235"/>
              <a:ext cx="110489" cy="104775"/>
            </a:xfrm>
            <a:custGeom>
              <a:avLst/>
              <a:gdLst/>
              <a:ahLst/>
              <a:cxnLst/>
              <a:rect l="l" t="t" r="r" b="b"/>
              <a:pathLst>
                <a:path w="110489" h="104775">
                  <a:moveTo>
                    <a:pt x="0" y="89458"/>
                  </a:moveTo>
                  <a:lnTo>
                    <a:pt x="48597" y="103885"/>
                  </a:lnTo>
                  <a:lnTo>
                    <a:pt x="61406" y="104615"/>
                  </a:lnTo>
                  <a:lnTo>
                    <a:pt x="75901" y="103192"/>
                  </a:lnTo>
                  <a:lnTo>
                    <a:pt x="86463" y="99732"/>
                  </a:lnTo>
                  <a:lnTo>
                    <a:pt x="89092" y="101681"/>
                  </a:lnTo>
                  <a:lnTo>
                    <a:pt x="92684" y="101681"/>
                  </a:lnTo>
                  <a:lnTo>
                    <a:pt x="95558" y="100243"/>
                  </a:lnTo>
                  <a:lnTo>
                    <a:pt x="102024" y="97367"/>
                  </a:lnTo>
                  <a:lnTo>
                    <a:pt x="107054" y="92334"/>
                  </a:lnTo>
                  <a:lnTo>
                    <a:pt x="109928" y="85863"/>
                  </a:lnTo>
                  <a:lnTo>
                    <a:pt x="109928" y="44159"/>
                  </a:lnTo>
                  <a:lnTo>
                    <a:pt x="107466" y="30983"/>
                  </a:lnTo>
                  <a:lnTo>
                    <a:pt x="102070" y="18888"/>
                  </a:lnTo>
                  <a:lnTo>
                    <a:pt x="94016" y="8388"/>
                  </a:lnTo>
                  <a:lnTo>
                    <a:pt x="83582" y="0"/>
                  </a:lnTo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5" name="object 132"/>
            <p:cNvSpPr/>
            <p:nvPr/>
          </p:nvSpPr>
          <p:spPr>
            <a:xfrm>
              <a:off x="1851893" y="768186"/>
              <a:ext cx="36195" cy="99060"/>
            </a:xfrm>
            <a:custGeom>
              <a:avLst/>
              <a:gdLst/>
              <a:ahLst/>
              <a:cxnLst/>
              <a:rect l="l" t="t" r="r" b="b"/>
              <a:pathLst>
                <a:path w="36194" h="99059">
                  <a:moveTo>
                    <a:pt x="35924" y="0"/>
                  </a:moveTo>
                  <a:lnTo>
                    <a:pt x="6455" y="26381"/>
                  </a:lnTo>
                  <a:lnTo>
                    <a:pt x="0" y="74059"/>
                  </a:lnTo>
                  <a:lnTo>
                    <a:pt x="0" y="79812"/>
                  </a:lnTo>
                  <a:lnTo>
                    <a:pt x="2873" y="85564"/>
                  </a:lnTo>
                  <a:lnTo>
                    <a:pt x="7184" y="89159"/>
                  </a:lnTo>
                  <a:lnTo>
                    <a:pt x="9340" y="91316"/>
                  </a:lnTo>
                  <a:lnTo>
                    <a:pt x="12932" y="92035"/>
                  </a:lnTo>
                  <a:lnTo>
                    <a:pt x="15806" y="90597"/>
                  </a:lnTo>
                  <a:lnTo>
                    <a:pt x="16525" y="94192"/>
                  </a:lnTo>
                  <a:lnTo>
                    <a:pt x="17962" y="97068"/>
                  </a:lnTo>
                  <a:lnTo>
                    <a:pt x="20836" y="98506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6" name="object 133"/>
            <p:cNvSpPr/>
            <p:nvPr/>
          </p:nvSpPr>
          <p:spPr>
            <a:xfrm>
              <a:off x="1879828" y="707008"/>
              <a:ext cx="77939" cy="7636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7" name="object 134"/>
            <p:cNvSpPr/>
            <p:nvPr/>
          </p:nvSpPr>
          <p:spPr>
            <a:xfrm>
              <a:off x="1880909" y="707290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69" h="74929">
                  <a:moveTo>
                    <a:pt x="76889" y="37887"/>
                  </a:moveTo>
                  <a:lnTo>
                    <a:pt x="74232" y="24041"/>
                  </a:lnTo>
                  <a:lnTo>
                    <a:pt x="66922" y="12415"/>
                  </a:lnTo>
                  <a:lnTo>
                    <a:pt x="55945" y="4053"/>
                  </a:lnTo>
                  <a:lnTo>
                    <a:pt x="42292" y="0"/>
                  </a:lnTo>
                  <a:lnTo>
                    <a:pt x="26591" y="2253"/>
                  </a:lnTo>
                  <a:lnTo>
                    <a:pt x="13934" y="8712"/>
                  </a:lnTo>
                  <a:lnTo>
                    <a:pt x="4883" y="18483"/>
                  </a:lnTo>
                  <a:lnTo>
                    <a:pt x="0" y="30673"/>
                  </a:lnTo>
                  <a:lnTo>
                    <a:pt x="1826" y="46951"/>
                  </a:lnTo>
                  <a:lnTo>
                    <a:pt x="7686" y="59970"/>
                  </a:lnTo>
                  <a:lnTo>
                    <a:pt x="16810" y="69366"/>
                  </a:lnTo>
                  <a:lnTo>
                    <a:pt x="28425" y="74775"/>
                  </a:lnTo>
                  <a:lnTo>
                    <a:pt x="45719" y="73350"/>
                  </a:lnTo>
                  <a:lnTo>
                    <a:pt x="59377" y="68088"/>
                  </a:lnTo>
                  <a:lnTo>
                    <a:pt x="69231" y="59740"/>
                  </a:lnTo>
                  <a:lnTo>
                    <a:pt x="75119" y="49058"/>
                  </a:lnTo>
                  <a:lnTo>
                    <a:pt x="76889" y="37887"/>
                  </a:lnTo>
                  <a:close/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8" name="object 135"/>
            <p:cNvSpPr/>
            <p:nvPr/>
          </p:nvSpPr>
          <p:spPr>
            <a:xfrm>
              <a:off x="1853169" y="788281"/>
              <a:ext cx="24765" cy="71120"/>
            </a:xfrm>
            <a:custGeom>
              <a:avLst/>
              <a:gdLst/>
              <a:ahLst/>
              <a:cxnLst/>
              <a:rect l="l" t="t" r="r" b="b"/>
              <a:pathLst>
                <a:path w="24764" h="71119">
                  <a:moveTo>
                    <a:pt x="14670" y="70699"/>
                  </a:moveTo>
                  <a:lnTo>
                    <a:pt x="6642" y="59259"/>
                  </a:lnTo>
                  <a:lnTo>
                    <a:pt x="1754" y="48208"/>
                  </a:lnTo>
                  <a:lnTo>
                    <a:pt x="0" y="37582"/>
                  </a:lnTo>
                  <a:lnTo>
                    <a:pt x="1372" y="27414"/>
                  </a:lnTo>
                  <a:lnTo>
                    <a:pt x="5867" y="17738"/>
                  </a:lnTo>
                  <a:lnTo>
                    <a:pt x="13478" y="8588"/>
                  </a:lnTo>
                  <a:lnTo>
                    <a:pt x="24199" y="0"/>
                  </a:lnTo>
                </a:path>
              </a:pathLst>
            </a:custGeom>
            <a:ln w="7189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9" name="object 136"/>
            <p:cNvSpPr/>
            <p:nvPr/>
          </p:nvSpPr>
          <p:spPr>
            <a:xfrm>
              <a:off x="1957832" y="805519"/>
              <a:ext cx="10795" cy="71120"/>
            </a:xfrm>
            <a:custGeom>
              <a:avLst/>
              <a:gdLst/>
              <a:ahLst/>
              <a:cxnLst/>
              <a:rect l="l" t="t" r="r" b="b"/>
              <a:pathLst>
                <a:path w="10794" h="71119">
                  <a:moveTo>
                    <a:pt x="2011" y="70929"/>
                  </a:moveTo>
                  <a:lnTo>
                    <a:pt x="7018" y="58873"/>
                  </a:lnTo>
                  <a:lnTo>
                    <a:pt x="9886" y="46890"/>
                  </a:lnTo>
                  <a:lnTo>
                    <a:pt x="10618" y="34996"/>
                  </a:lnTo>
                  <a:lnTo>
                    <a:pt x="9213" y="23206"/>
                  </a:lnTo>
                  <a:lnTo>
                    <a:pt x="5673" y="11535"/>
                  </a:lnTo>
                  <a:lnTo>
                    <a:pt x="0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0" name="object 137"/>
            <p:cNvSpPr/>
            <p:nvPr/>
          </p:nvSpPr>
          <p:spPr>
            <a:xfrm>
              <a:off x="1887602" y="767395"/>
              <a:ext cx="59055" cy="15240"/>
            </a:xfrm>
            <a:custGeom>
              <a:avLst/>
              <a:gdLst/>
              <a:ahLst/>
              <a:cxnLst/>
              <a:rect l="l" t="t" r="r" b="b"/>
              <a:pathLst>
                <a:path w="59055" h="15240">
                  <a:moveTo>
                    <a:pt x="0" y="0"/>
                  </a:moveTo>
                  <a:lnTo>
                    <a:pt x="8994" y="8349"/>
                  </a:lnTo>
                  <a:lnTo>
                    <a:pt x="19852" y="13451"/>
                  </a:lnTo>
                  <a:lnTo>
                    <a:pt x="31675" y="15168"/>
                  </a:lnTo>
                  <a:lnTo>
                    <a:pt x="43566" y="13361"/>
                  </a:lnTo>
                  <a:lnTo>
                    <a:pt x="56041" y="6471"/>
                  </a:lnTo>
                  <a:lnTo>
                    <a:pt x="57478" y="5033"/>
                  </a:lnTo>
                  <a:lnTo>
                    <a:pt x="58915" y="431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1" name="object 138"/>
            <p:cNvSpPr/>
            <p:nvPr/>
          </p:nvSpPr>
          <p:spPr>
            <a:xfrm>
              <a:off x="1851606" y="708060"/>
              <a:ext cx="130810" cy="173990"/>
            </a:xfrm>
            <a:custGeom>
              <a:avLst/>
              <a:gdLst/>
              <a:ahLst/>
              <a:cxnLst/>
              <a:rect l="l" t="t" r="r" b="b"/>
              <a:pathLst>
                <a:path w="130810" h="173990">
                  <a:moveTo>
                    <a:pt x="35924" y="59983"/>
                  </a:moveTo>
                  <a:lnTo>
                    <a:pt x="6769" y="86364"/>
                  </a:lnTo>
                  <a:lnTo>
                    <a:pt x="0" y="134043"/>
                  </a:lnTo>
                  <a:lnTo>
                    <a:pt x="0" y="139795"/>
                  </a:lnTo>
                  <a:lnTo>
                    <a:pt x="2873" y="145547"/>
                  </a:lnTo>
                  <a:lnTo>
                    <a:pt x="7903" y="149861"/>
                  </a:lnTo>
                  <a:lnTo>
                    <a:pt x="10058" y="152018"/>
                  </a:lnTo>
                  <a:lnTo>
                    <a:pt x="13651" y="152018"/>
                  </a:lnTo>
                  <a:lnTo>
                    <a:pt x="16525" y="150580"/>
                  </a:lnTo>
                  <a:lnTo>
                    <a:pt x="16525" y="154175"/>
                  </a:lnTo>
                  <a:lnTo>
                    <a:pt x="57010" y="170952"/>
                  </a:lnTo>
                  <a:lnTo>
                    <a:pt x="82251" y="173647"/>
                  </a:lnTo>
                  <a:lnTo>
                    <a:pt x="96756" y="172546"/>
                  </a:lnTo>
                  <a:lnTo>
                    <a:pt x="107516" y="169076"/>
                  </a:lnTo>
                  <a:lnTo>
                    <a:pt x="110646" y="170713"/>
                  </a:lnTo>
                  <a:lnTo>
                    <a:pt x="114239" y="171432"/>
                  </a:lnTo>
                  <a:lnTo>
                    <a:pt x="116394" y="169994"/>
                  </a:lnTo>
                  <a:lnTo>
                    <a:pt x="122860" y="166399"/>
                  </a:lnTo>
                  <a:lnTo>
                    <a:pt x="127890" y="161366"/>
                  </a:lnTo>
                  <a:lnTo>
                    <a:pt x="130764" y="154894"/>
                  </a:lnTo>
                  <a:lnTo>
                    <a:pt x="130764" y="117505"/>
                  </a:lnTo>
                  <a:lnTo>
                    <a:pt x="117928" y="80634"/>
                  </a:lnTo>
                  <a:lnTo>
                    <a:pt x="94839" y="64297"/>
                  </a:lnTo>
                  <a:lnTo>
                    <a:pt x="102230" y="53971"/>
                  </a:lnTo>
                  <a:lnTo>
                    <a:pt x="105797" y="42288"/>
                  </a:lnTo>
                  <a:lnTo>
                    <a:pt x="105541" y="30258"/>
                  </a:lnTo>
                  <a:lnTo>
                    <a:pt x="101461" y="18893"/>
                  </a:lnTo>
                  <a:lnTo>
                    <a:pt x="89897" y="8670"/>
                  </a:lnTo>
                  <a:lnTo>
                    <a:pt x="78136" y="2461"/>
                  </a:lnTo>
                  <a:lnTo>
                    <a:pt x="66603" y="0"/>
                  </a:lnTo>
                  <a:lnTo>
                    <a:pt x="55722" y="1015"/>
                  </a:lnTo>
                  <a:lnTo>
                    <a:pt x="45920" y="5240"/>
                  </a:lnTo>
                  <a:lnTo>
                    <a:pt x="36126" y="16349"/>
                  </a:lnTo>
                  <a:lnTo>
                    <a:pt x="30474" y="27818"/>
                  </a:lnTo>
                  <a:lnTo>
                    <a:pt x="28698" y="39177"/>
                  </a:lnTo>
                  <a:lnTo>
                    <a:pt x="30530" y="49957"/>
                  </a:lnTo>
                  <a:lnTo>
                    <a:pt x="35702" y="59689"/>
                  </a:lnTo>
                  <a:close/>
                </a:path>
              </a:pathLst>
            </a:custGeom>
            <a:ln w="20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2" name="object 139"/>
            <p:cNvSpPr/>
            <p:nvPr/>
          </p:nvSpPr>
          <p:spPr>
            <a:xfrm>
              <a:off x="1929434" y="845997"/>
              <a:ext cx="131025" cy="11416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3" name="object 140"/>
            <p:cNvSpPr/>
            <p:nvPr/>
          </p:nvSpPr>
          <p:spPr>
            <a:xfrm>
              <a:off x="1950613" y="855178"/>
              <a:ext cx="110489" cy="104775"/>
            </a:xfrm>
            <a:custGeom>
              <a:avLst/>
              <a:gdLst/>
              <a:ahLst/>
              <a:cxnLst/>
              <a:rect l="l" t="t" r="r" b="b"/>
              <a:pathLst>
                <a:path w="110489" h="104775">
                  <a:moveTo>
                    <a:pt x="0" y="89458"/>
                  </a:moveTo>
                  <a:lnTo>
                    <a:pt x="48597" y="103885"/>
                  </a:lnTo>
                  <a:lnTo>
                    <a:pt x="61406" y="104615"/>
                  </a:lnTo>
                  <a:lnTo>
                    <a:pt x="75901" y="103192"/>
                  </a:lnTo>
                  <a:lnTo>
                    <a:pt x="86463" y="99732"/>
                  </a:lnTo>
                  <a:lnTo>
                    <a:pt x="89092" y="101681"/>
                  </a:lnTo>
                  <a:lnTo>
                    <a:pt x="92684" y="101681"/>
                  </a:lnTo>
                  <a:lnTo>
                    <a:pt x="95558" y="100243"/>
                  </a:lnTo>
                  <a:lnTo>
                    <a:pt x="102024" y="97367"/>
                  </a:lnTo>
                  <a:lnTo>
                    <a:pt x="107054" y="92334"/>
                  </a:lnTo>
                  <a:lnTo>
                    <a:pt x="109928" y="85863"/>
                  </a:lnTo>
                  <a:lnTo>
                    <a:pt x="109928" y="44159"/>
                  </a:lnTo>
                  <a:lnTo>
                    <a:pt x="107466" y="30983"/>
                  </a:lnTo>
                  <a:lnTo>
                    <a:pt x="102070" y="18888"/>
                  </a:lnTo>
                  <a:lnTo>
                    <a:pt x="94016" y="8388"/>
                  </a:lnTo>
                  <a:lnTo>
                    <a:pt x="83582" y="0"/>
                  </a:lnTo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4" name="object 141"/>
            <p:cNvSpPr/>
            <p:nvPr/>
          </p:nvSpPr>
          <p:spPr>
            <a:xfrm>
              <a:off x="1929777" y="846129"/>
              <a:ext cx="36195" cy="99060"/>
            </a:xfrm>
            <a:custGeom>
              <a:avLst/>
              <a:gdLst/>
              <a:ahLst/>
              <a:cxnLst/>
              <a:rect l="l" t="t" r="r" b="b"/>
              <a:pathLst>
                <a:path w="36194" h="99059">
                  <a:moveTo>
                    <a:pt x="35924" y="0"/>
                  </a:moveTo>
                  <a:lnTo>
                    <a:pt x="6455" y="26381"/>
                  </a:lnTo>
                  <a:lnTo>
                    <a:pt x="0" y="74059"/>
                  </a:lnTo>
                  <a:lnTo>
                    <a:pt x="0" y="79812"/>
                  </a:lnTo>
                  <a:lnTo>
                    <a:pt x="2873" y="85564"/>
                  </a:lnTo>
                  <a:lnTo>
                    <a:pt x="7184" y="89159"/>
                  </a:lnTo>
                  <a:lnTo>
                    <a:pt x="9340" y="91316"/>
                  </a:lnTo>
                  <a:lnTo>
                    <a:pt x="12932" y="92035"/>
                  </a:lnTo>
                  <a:lnTo>
                    <a:pt x="15806" y="90597"/>
                  </a:lnTo>
                  <a:lnTo>
                    <a:pt x="16525" y="94192"/>
                  </a:lnTo>
                  <a:lnTo>
                    <a:pt x="17962" y="97068"/>
                  </a:lnTo>
                  <a:lnTo>
                    <a:pt x="20836" y="98506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5" name="object 142"/>
            <p:cNvSpPr/>
            <p:nvPr/>
          </p:nvSpPr>
          <p:spPr>
            <a:xfrm>
              <a:off x="1957704" y="784948"/>
              <a:ext cx="77939" cy="7636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6" name="object 143"/>
            <p:cNvSpPr/>
            <p:nvPr/>
          </p:nvSpPr>
          <p:spPr>
            <a:xfrm>
              <a:off x="1958206" y="785233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69" h="74930">
                  <a:moveTo>
                    <a:pt x="77476" y="37887"/>
                  </a:moveTo>
                  <a:lnTo>
                    <a:pt x="74819" y="24041"/>
                  </a:lnTo>
                  <a:lnTo>
                    <a:pt x="67509" y="12415"/>
                  </a:lnTo>
                  <a:lnTo>
                    <a:pt x="56532" y="4053"/>
                  </a:lnTo>
                  <a:lnTo>
                    <a:pt x="42879" y="0"/>
                  </a:lnTo>
                  <a:lnTo>
                    <a:pt x="27222" y="2212"/>
                  </a:lnTo>
                  <a:lnTo>
                    <a:pt x="14433" y="8560"/>
                  </a:lnTo>
                  <a:lnTo>
                    <a:pt x="5147" y="18175"/>
                  </a:lnTo>
                  <a:lnTo>
                    <a:pt x="0" y="30189"/>
                  </a:lnTo>
                  <a:lnTo>
                    <a:pt x="1780" y="46487"/>
                  </a:lnTo>
                  <a:lnTo>
                    <a:pt x="7621" y="59531"/>
                  </a:lnTo>
                  <a:lnTo>
                    <a:pt x="16701" y="68997"/>
                  </a:lnTo>
                  <a:lnTo>
                    <a:pt x="28198" y="74565"/>
                  </a:lnTo>
                  <a:lnTo>
                    <a:pt x="45704" y="73285"/>
                  </a:lnTo>
                  <a:lnTo>
                    <a:pt x="59503" y="68210"/>
                  </a:lnTo>
                  <a:lnTo>
                    <a:pt x="69478" y="60075"/>
                  </a:lnTo>
                  <a:lnTo>
                    <a:pt x="75508" y="49616"/>
                  </a:lnTo>
                  <a:lnTo>
                    <a:pt x="77476" y="37887"/>
                  </a:lnTo>
                  <a:close/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7" name="object 144"/>
            <p:cNvSpPr/>
            <p:nvPr/>
          </p:nvSpPr>
          <p:spPr>
            <a:xfrm>
              <a:off x="1931016" y="866280"/>
              <a:ext cx="24765" cy="71120"/>
            </a:xfrm>
            <a:custGeom>
              <a:avLst/>
              <a:gdLst/>
              <a:ahLst/>
              <a:cxnLst/>
              <a:rect l="l" t="t" r="r" b="b"/>
              <a:pathLst>
                <a:path w="24764" h="71119">
                  <a:moveTo>
                    <a:pt x="14670" y="70699"/>
                  </a:moveTo>
                  <a:lnTo>
                    <a:pt x="6642" y="59259"/>
                  </a:lnTo>
                  <a:lnTo>
                    <a:pt x="1754" y="48208"/>
                  </a:lnTo>
                  <a:lnTo>
                    <a:pt x="0" y="37582"/>
                  </a:lnTo>
                  <a:lnTo>
                    <a:pt x="1372" y="27414"/>
                  </a:lnTo>
                  <a:lnTo>
                    <a:pt x="5867" y="17738"/>
                  </a:lnTo>
                  <a:lnTo>
                    <a:pt x="13478" y="8588"/>
                  </a:lnTo>
                  <a:lnTo>
                    <a:pt x="24199" y="0"/>
                  </a:lnTo>
                </a:path>
              </a:pathLst>
            </a:custGeom>
            <a:ln w="7189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8" name="object 145"/>
            <p:cNvSpPr/>
            <p:nvPr/>
          </p:nvSpPr>
          <p:spPr>
            <a:xfrm>
              <a:off x="2035744" y="883427"/>
              <a:ext cx="10795" cy="71120"/>
            </a:xfrm>
            <a:custGeom>
              <a:avLst/>
              <a:gdLst/>
              <a:ahLst/>
              <a:cxnLst/>
              <a:rect l="l" t="t" r="r" b="b"/>
              <a:pathLst>
                <a:path w="10794" h="71119">
                  <a:moveTo>
                    <a:pt x="2011" y="70929"/>
                  </a:moveTo>
                  <a:lnTo>
                    <a:pt x="7018" y="58873"/>
                  </a:lnTo>
                  <a:lnTo>
                    <a:pt x="9886" y="46890"/>
                  </a:lnTo>
                  <a:lnTo>
                    <a:pt x="10618" y="34996"/>
                  </a:lnTo>
                  <a:lnTo>
                    <a:pt x="9213" y="23206"/>
                  </a:lnTo>
                  <a:lnTo>
                    <a:pt x="5673" y="11535"/>
                  </a:lnTo>
                  <a:lnTo>
                    <a:pt x="0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9" name="object 146"/>
            <p:cNvSpPr/>
            <p:nvPr/>
          </p:nvSpPr>
          <p:spPr>
            <a:xfrm>
              <a:off x="1965486" y="845338"/>
              <a:ext cx="59055" cy="15875"/>
            </a:xfrm>
            <a:custGeom>
              <a:avLst/>
              <a:gdLst/>
              <a:ahLst/>
              <a:cxnLst/>
              <a:rect l="l" t="t" r="r" b="b"/>
              <a:pathLst>
                <a:path w="59055" h="15875">
                  <a:moveTo>
                    <a:pt x="0" y="0"/>
                  </a:moveTo>
                  <a:lnTo>
                    <a:pt x="8994" y="8625"/>
                  </a:lnTo>
                  <a:lnTo>
                    <a:pt x="19852" y="13762"/>
                  </a:lnTo>
                  <a:lnTo>
                    <a:pt x="31675" y="15375"/>
                  </a:lnTo>
                  <a:lnTo>
                    <a:pt x="43566" y="13430"/>
                  </a:lnTo>
                  <a:lnTo>
                    <a:pt x="56041" y="6471"/>
                  </a:lnTo>
                  <a:lnTo>
                    <a:pt x="57478" y="5033"/>
                  </a:lnTo>
                  <a:lnTo>
                    <a:pt x="58915" y="431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0" name="object 147"/>
            <p:cNvSpPr/>
            <p:nvPr/>
          </p:nvSpPr>
          <p:spPr>
            <a:xfrm>
              <a:off x="1929490" y="786002"/>
              <a:ext cx="130810" cy="173990"/>
            </a:xfrm>
            <a:custGeom>
              <a:avLst/>
              <a:gdLst/>
              <a:ahLst/>
              <a:cxnLst/>
              <a:rect l="l" t="t" r="r" b="b"/>
              <a:pathLst>
                <a:path w="130810" h="173990">
                  <a:moveTo>
                    <a:pt x="35924" y="59983"/>
                  </a:moveTo>
                  <a:lnTo>
                    <a:pt x="6769" y="86364"/>
                  </a:lnTo>
                  <a:lnTo>
                    <a:pt x="0" y="134043"/>
                  </a:lnTo>
                  <a:lnTo>
                    <a:pt x="0" y="139795"/>
                  </a:lnTo>
                  <a:lnTo>
                    <a:pt x="2873" y="145547"/>
                  </a:lnTo>
                  <a:lnTo>
                    <a:pt x="7903" y="149861"/>
                  </a:lnTo>
                  <a:lnTo>
                    <a:pt x="10058" y="152018"/>
                  </a:lnTo>
                  <a:lnTo>
                    <a:pt x="13651" y="152018"/>
                  </a:lnTo>
                  <a:lnTo>
                    <a:pt x="16525" y="150580"/>
                  </a:lnTo>
                  <a:lnTo>
                    <a:pt x="16525" y="154175"/>
                  </a:lnTo>
                  <a:lnTo>
                    <a:pt x="57010" y="170952"/>
                  </a:lnTo>
                  <a:lnTo>
                    <a:pt x="82251" y="173647"/>
                  </a:lnTo>
                  <a:lnTo>
                    <a:pt x="96756" y="172546"/>
                  </a:lnTo>
                  <a:lnTo>
                    <a:pt x="107516" y="169076"/>
                  </a:lnTo>
                  <a:lnTo>
                    <a:pt x="110646" y="170713"/>
                  </a:lnTo>
                  <a:lnTo>
                    <a:pt x="114239" y="171432"/>
                  </a:lnTo>
                  <a:lnTo>
                    <a:pt x="116394" y="169994"/>
                  </a:lnTo>
                  <a:lnTo>
                    <a:pt x="122860" y="166399"/>
                  </a:lnTo>
                  <a:lnTo>
                    <a:pt x="127890" y="161366"/>
                  </a:lnTo>
                  <a:lnTo>
                    <a:pt x="130764" y="154894"/>
                  </a:lnTo>
                  <a:lnTo>
                    <a:pt x="130764" y="117505"/>
                  </a:lnTo>
                  <a:lnTo>
                    <a:pt x="117928" y="80634"/>
                  </a:lnTo>
                  <a:lnTo>
                    <a:pt x="94839" y="64297"/>
                  </a:lnTo>
                  <a:lnTo>
                    <a:pt x="102230" y="53971"/>
                  </a:lnTo>
                  <a:lnTo>
                    <a:pt x="105797" y="42288"/>
                  </a:lnTo>
                  <a:lnTo>
                    <a:pt x="105541" y="30258"/>
                  </a:lnTo>
                  <a:lnTo>
                    <a:pt x="101461" y="18893"/>
                  </a:lnTo>
                  <a:lnTo>
                    <a:pt x="89897" y="8670"/>
                  </a:lnTo>
                  <a:lnTo>
                    <a:pt x="78136" y="2461"/>
                  </a:lnTo>
                  <a:lnTo>
                    <a:pt x="66603" y="0"/>
                  </a:lnTo>
                  <a:lnTo>
                    <a:pt x="55722" y="1015"/>
                  </a:lnTo>
                  <a:lnTo>
                    <a:pt x="45920" y="5240"/>
                  </a:lnTo>
                  <a:lnTo>
                    <a:pt x="36126" y="16349"/>
                  </a:lnTo>
                  <a:lnTo>
                    <a:pt x="30474" y="27818"/>
                  </a:lnTo>
                  <a:lnTo>
                    <a:pt x="28698" y="39177"/>
                  </a:lnTo>
                  <a:lnTo>
                    <a:pt x="30530" y="49957"/>
                  </a:lnTo>
                  <a:lnTo>
                    <a:pt x="35702" y="59689"/>
                  </a:lnTo>
                  <a:close/>
                </a:path>
              </a:pathLst>
            </a:custGeom>
            <a:ln w="20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1" name="object 148"/>
            <p:cNvSpPr/>
            <p:nvPr/>
          </p:nvSpPr>
          <p:spPr>
            <a:xfrm>
              <a:off x="2007311" y="923937"/>
              <a:ext cx="131025" cy="11416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2" name="object 149"/>
            <p:cNvSpPr/>
            <p:nvPr/>
          </p:nvSpPr>
          <p:spPr>
            <a:xfrm>
              <a:off x="2028497" y="933049"/>
              <a:ext cx="110489" cy="104775"/>
            </a:xfrm>
            <a:custGeom>
              <a:avLst/>
              <a:gdLst/>
              <a:ahLst/>
              <a:cxnLst/>
              <a:rect l="l" t="t" r="r" b="b"/>
              <a:pathLst>
                <a:path w="110489" h="104775">
                  <a:moveTo>
                    <a:pt x="0" y="89458"/>
                  </a:moveTo>
                  <a:lnTo>
                    <a:pt x="48597" y="103885"/>
                  </a:lnTo>
                  <a:lnTo>
                    <a:pt x="61406" y="104615"/>
                  </a:lnTo>
                  <a:lnTo>
                    <a:pt x="75901" y="103192"/>
                  </a:lnTo>
                  <a:lnTo>
                    <a:pt x="86463" y="99732"/>
                  </a:lnTo>
                  <a:lnTo>
                    <a:pt x="89092" y="101681"/>
                  </a:lnTo>
                  <a:lnTo>
                    <a:pt x="92684" y="101681"/>
                  </a:lnTo>
                  <a:lnTo>
                    <a:pt x="95558" y="100243"/>
                  </a:lnTo>
                  <a:lnTo>
                    <a:pt x="102024" y="97367"/>
                  </a:lnTo>
                  <a:lnTo>
                    <a:pt x="107054" y="92334"/>
                  </a:lnTo>
                  <a:lnTo>
                    <a:pt x="109928" y="85863"/>
                  </a:lnTo>
                  <a:lnTo>
                    <a:pt x="109928" y="44159"/>
                  </a:lnTo>
                  <a:lnTo>
                    <a:pt x="107466" y="30983"/>
                  </a:lnTo>
                  <a:lnTo>
                    <a:pt x="102070" y="18888"/>
                  </a:lnTo>
                  <a:lnTo>
                    <a:pt x="94016" y="8388"/>
                  </a:lnTo>
                  <a:lnTo>
                    <a:pt x="83582" y="0"/>
                  </a:lnTo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3" name="object 150"/>
            <p:cNvSpPr/>
            <p:nvPr/>
          </p:nvSpPr>
          <p:spPr>
            <a:xfrm>
              <a:off x="2007661" y="924000"/>
              <a:ext cx="36195" cy="99060"/>
            </a:xfrm>
            <a:custGeom>
              <a:avLst/>
              <a:gdLst/>
              <a:ahLst/>
              <a:cxnLst/>
              <a:rect l="l" t="t" r="r" b="b"/>
              <a:pathLst>
                <a:path w="36194" h="99059">
                  <a:moveTo>
                    <a:pt x="35924" y="0"/>
                  </a:moveTo>
                  <a:lnTo>
                    <a:pt x="6455" y="26381"/>
                  </a:lnTo>
                  <a:lnTo>
                    <a:pt x="0" y="74059"/>
                  </a:lnTo>
                  <a:lnTo>
                    <a:pt x="0" y="79812"/>
                  </a:lnTo>
                  <a:lnTo>
                    <a:pt x="2873" y="85564"/>
                  </a:lnTo>
                  <a:lnTo>
                    <a:pt x="7184" y="89159"/>
                  </a:lnTo>
                  <a:lnTo>
                    <a:pt x="9340" y="91316"/>
                  </a:lnTo>
                  <a:lnTo>
                    <a:pt x="12932" y="92035"/>
                  </a:lnTo>
                  <a:lnTo>
                    <a:pt x="15806" y="90597"/>
                  </a:lnTo>
                  <a:lnTo>
                    <a:pt x="16525" y="94192"/>
                  </a:lnTo>
                  <a:lnTo>
                    <a:pt x="17962" y="97068"/>
                  </a:lnTo>
                  <a:lnTo>
                    <a:pt x="20836" y="98506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4" name="object 151"/>
            <p:cNvSpPr/>
            <p:nvPr/>
          </p:nvSpPr>
          <p:spPr>
            <a:xfrm>
              <a:off x="2035568" y="862876"/>
              <a:ext cx="77939" cy="7636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5" name="object 152"/>
            <p:cNvSpPr/>
            <p:nvPr/>
          </p:nvSpPr>
          <p:spPr>
            <a:xfrm>
              <a:off x="2036089" y="863175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69" h="74930">
                  <a:moveTo>
                    <a:pt x="77476" y="37887"/>
                  </a:moveTo>
                  <a:lnTo>
                    <a:pt x="74819" y="24041"/>
                  </a:lnTo>
                  <a:lnTo>
                    <a:pt x="67509" y="12415"/>
                  </a:lnTo>
                  <a:lnTo>
                    <a:pt x="56532" y="4053"/>
                  </a:lnTo>
                  <a:lnTo>
                    <a:pt x="42879" y="0"/>
                  </a:lnTo>
                  <a:lnTo>
                    <a:pt x="27222" y="2212"/>
                  </a:lnTo>
                  <a:lnTo>
                    <a:pt x="14433" y="8560"/>
                  </a:lnTo>
                  <a:lnTo>
                    <a:pt x="5147" y="18175"/>
                  </a:lnTo>
                  <a:lnTo>
                    <a:pt x="0" y="30189"/>
                  </a:lnTo>
                  <a:lnTo>
                    <a:pt x="1780" y="46487"/>
                  </a:lnTo>
                  <a:lnTo>
                    <a:pt x="7621" y="59531"/>
                  </a:lnTo>
                  <a:lnTo>
                    <a:pt x="16701" y="68997"/>
                  </a:lnTo>
                  <a:lnTo>
                    <a:pt x="28198" y="74565"/>
                  </a:lnTo>
                  <a:lnTo>
                    <a:pt x="45704" y="73285"/>
                  </a:lnTo>
                  <a:lnTo>
                    <a:pt x="59503" y="68210"/>
                  </a:lnTo>
                  <a:lnTo>
                    <a:pt x="69478" y="60075"/>
                  </a:lnTo>
                  <a:lnTo>
                    <a:pt x="75508" y="49616"/>
                  </a:lnTo>
                  <a:lnTo>
                    <a:pt x="77476" y="37887"/>
                  </a:lnTo>
                  <a:close/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6" name="object 153"/>
            <p:cNvSpPr/>
            <p:nvPr/>
          </p:nvSpPr>
          <p:spPr>
            <a:xfrm>
              <a:off x="2008873" y="944208"/>
              <a:ext cx="24765" cy="71120"/>
            </a:xfrm>
            <a:custGeom>
              <a:avLst/>
              <a:gdLst/>
              <a:ahLst/>
              <a:cxnLst/>
              <a:rect l="l" t="t" r="r" b="b"/>
              <a:pathLst>
                <a:path w="24764" h="71119">
                  <a:moveTo>
                    <a:pt x="14670" y="70699"/>
                  </a:moveTo>
                  <a:lnTo>
                    <a:pt x="6642" y="59259"/>
                  </a:lnTo>
                  <a:lnTo>
                    <a:pt x="1754" y="48208"/>
                  </a:lnTo>
                  <a:lnTo>
                    <a:pt x="0" y="37582"/>
                  </a:lnTo>
                  <a:lnTo>
                    <a:pt x="1372" y="27414"/>
                  </a:lnTo>
                  <a:lnTo>
                    <a:pt x="5867" y="17738"/>
                  </a:lnTo>
                  <a:lnTo>
                    <a:pt x="13478" y="8588"/>
                  </a:lnTo>
                  <a:lnTo>
                    <a:pt x="24199" y="0"/>
                  </a:lnTo>
                </a:path>
              </a:pathLst>
            </a:custGeom>
            <a:ln w="7189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7" name="object 154"/>
            <p:cNvSpPr/>
            <p:nvPr/>
          </p:nvSpPr>
          <p:spPr>
            <a:xfrm>
              <a:off x="2113584" y="961341"/>
              <a:ext cx="10795" cy="71120"/>
            </a:xfrm>
            <a:custGeom>
              <a:avLst/>
              <a:gdLst/>
              <a:ahLst/>
              <a:cxnLst/>
              <a:rect l="l" t="t" r="r" b="b"/>
              <a:pathLst>
                <a:path w="10794" h="71119">
                  <a:moveTo>
                    <a:pt x="2011" y="70929"/>
                  </a:moveTo>
                  <a:lnTo>
                    <a:pt x="7018" y="58873"/>
                  </a:lnTo>
                  <a:lnTo>
                    <a:pt x="9886" y="46890"/>
                  </a:lnTo>
                  <a:lnTo>
                    <a:pt x="10618" y="34996"/>
                  </a:lnTo>
                  <a:lnTo>
                    <a:pt x="9213" y="23206"/>
                  </a:lnTo>
                  <a:lnTo>
                    <a:pt x="5673" y="11535"/>
                  </a:lnTo>
                  <a:lnTo>
                    <a:pt x="0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8" name="object 155"/>
            <p:cNvSpPr/>
            <p:nvPr/>
          </p:nvSpPr>
          <p:spPr>
            <a:xfrm>
              <a:off x="2043370" y="923281"/>
              <a:ext cx="59055" cy="15240"/>
            </a:xfrm>
            <a:custGeom>
              <a:avLst/>
              <a:gdLst/>
              <a:ahLst/>
              <a:cxnLst/>
              <a:rect l="l" t="t" r="r" b="b"/>
              <a:pathLst>
                <a:path w="59055" h="15240">
                  <a:moveTo>
                    <a:pt x="0" y="0"/>
                  </a:moveTo>
                  <a:lnTo>
                    <a:pt x="8994" y="8349"/>
                  </a:lnTo>
                  <a:lnTo>
                    <a:pt x="19852" y="13451"/>
                  </a:lnTo>
                  <a:lnTo>
                    <a:pt x="31675" y="15168"/>
                  </a:lnTo>
                  <a:lnTo>
                    <a:pt x="43566" y="13361"/>
                  </a:lnTo>
                  <a:lnTo>
                    <a:pt x="56041" y="6471"/>
                  </a:lnTo>
                  <a:lnTo>
                    <a:pt x="57478" y="5033"/>
                  </a:lnTo>
                  <a:lnTo>
                    <a:pt x="58915" y="431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9" name="object 156"/>
            <p:cNvSpPr/>
            <p:nvPr/>
          </p:nvSpPr>
          <p:spPr>
            <a:xfrm>
              <a:off x="2007373" y="863945"/>
              <a:ext cx="130810" cy="173990"/>
            </a:xfrm>
            <a:custGeom>
              <a:avLst/>
              <a:gdLst/>
              <a:ahLst/>
              <a:cxnLst/>
              <a:rect l="l" t="t" r="r" b="b"/>
              <a:pathLst>
                <a:path w="130810" h="173990">
                  <a:moveTo>
                    <a:pt x="35924" y="59983"/>
                  </a:moveTo>
                  <a:lnTo>
                    <a:pt x="6769" y="86364"/>
                  </a:lnTo>
                  <a:lnTo>
                    <a:pt x="0" y="134043"/>
                  </a:lnTo>
                  <a:lnTo>
                    <a:pt x="0" y="139795"/>
                  </a:lnTo>
                  <a:lnTo>
                    <a:pt x="2873" y="145547"/>
                  </a:lnTo>
                  <a:lnTo>
                    <a:pt x="7903" y="149861"/>
                  </a:lnTo>
                  <a:lnTo>
                    <a:pt x="10058" y="152018"/>
                  </a:lnTo>
                  <a:lnTo>
                    <a:pt x="13651" y="152018"/>
                  </a:lnTo>
                  <a:lnTo>
                    <a:pt x="16525" y="150580"/>
                  </a:lnTo>
                  <a:lnTo>
                    <a:pt x="16525" y="154175"/>
                  </a:lnTo>
                  <a:lnTo>
                    <a:pt x="57010" y="170952"/>
                  </a:lnTo>
                  <a:lnTo>
                    <a:pt x="82251" y="173647"/>
                  </a:lnTo>
                  <a:lnTo>
                    <a:pt x="96756" y="172546"/>
                  </a:lnTo>
                  <a:lnTo>
                    <a:pt x="107516" y="169076"/>
                  </a:lnTo>
                  <a:lnTo>
                    <a:pt x="110646" y="170713"/>
                  </a:lnTo>
                  <a:lnTo>
                    <a:pt x="130764" y="154894"/>
                  </a:lnTo>
                  <a:lnTo>
                    <a:pt x="130764" y="117505"/>
                  </a:lnTo>
                  <a:lnTo>
                    <a:pt x="117928" y="80634"/>
                  </a:lnTo>
                  <a:lnTo>
                    <a:pt x="94839" y="64297"/>
                  </a:lnTo>
                  <a:lnTo>
                    <a:pt x="102230" y="53971"/>
                  </a:lnTo>
                  <a:lnTo>
                    <a:pt x="105797" y="42288"/>
                  </a:lnTo>
                  <a:lnTo>
                    <a:pt x="105541" y="30258"/>
                  </a:lnTo>
                  <a:lnTo>
                    <a:pt x="101461" y="18893"/>
                  </a:lnTo>
                  <a:lnTo>
                    <a:pt x="89897" y="8670"/>
                  </a:lnTo>
                  <a:lnTo>
                    <a:pt x="78136" y="2461"/>
                  </a:lnTo>
                  <a:lnTo>
                    <a:pt x="66603" y="0"/>
                  </a:lnTo>
                  <a:lnTo>
                    <a:pt x="55722" y="1015"/>
                  </a:lnTo>
                  <a:lnTo>
                    <a:pt x="45920" y="5240"/>
                  </a:lnTo>
                  <a:lnTo>
                    <a:pt x="36126" y="16349"/>
                  </a:lnTo>
                  <a:lnTo>
                    <a:pt x="30474" y="27818"/>
                  </a:lnTo>
                  <a:lnTo>
                    <a:pt x="28698" y="39177"/>
                  </a:lnTo>
                  <a:lnTo>
                    <a:pt x="30530" y="49957"/>
                  </a:lnTo>
                  <a:lnTo>
                    <a:pt x="35702" y="59689"/>
                  </a:lnTo>
                  <a:close/>
                </a:path>
              </a:pathLst>
            </a:custGeom>
            <a:ln w="20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0" name="object 157"/>
            <p:cNvSpPr/>
            <p:nvPr/>
          </p:nvSpPr>
          <p:spPr>
            <a:xfrm>
              <a:off x="2085187" y="1001877"/>
              <a:ext cx="131025" cy="11416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1" name="object 158"/>
            <p:cNvSpPr/>
            <p:nvPr/>
          </p:nvSpPr>
          <p:spPr>
            <a:xfrm>
              <a:off x="2106381" y="1010991"/>
              <a:ext cx="110489" cy="104775"/>
            </a:xfrm>
            <a:custGeom>
              <a:avLst/>
              <a:gdLst/>
              <a:ahLst/>
              <a:cxnLst/>
              <a:rect l="l" t="t" r="r" b="b"/>
              <a:pathLst>
                <a:path w="110489" h="104775">
                  <a:moveTo>
                    <a:pt x="0" y="89458"/>
                  </a:moveTo>
                  <a:lnTo>
                    <a:pt x="48597" y="103885"/>
                  </a:lnTo>
                  <a:lnTo>
                    <a:pt x="61406" y="104615"/>
                  </a:lnTo>
                  <a:lnTo>
                    <a:pt x="75901" y="103192"/>
                  </a:lnTo>
                  <a:lnTo>
                    <a:pt x="86463" y="99732"/>
                  </a:lnTo>
                  <a:lnTo>
                    <a:pt x="89092" y="101681"/>
                  </a:lnTo>
                  <a:lnTo>
                    <a:pt x="92684" y="101681"/>
                  </a:lnTo>
                  <a:lnTo>
                    <a:pt x="95558" y="100243"/>
                  </a:lnTo>
                  <a:lnTo>
                    <a:pt x="102024" y="97367"/>
                  </a:lnTo>
                  <a:lnTo>
                    <a:pt x="107054" y="92334"/>
                  </a:lnTo>
                  <a:lnTo>
                    <a:pt x="109928" y="85863"/>
                  </a:lnTo>
                  <a:lnTo>
                    <a:pt x="109928" y="44159"/>
                  </a:lnTo>
                  <a:lnTo>
                    <a:pt x="107466" y="30983"/>
                  </a:lnTo>
                  <a:lnTo>
                    <a:pt x="102070" y="18888"/>
                  </a:lnTo>
                  <a:lnTo>
                    <a:pt x="94016" y="8388"/>
                  </a:lnTo>
                  <a:lnTo>
                    <a:pt x="83582" y="0"/>
                  </a:lnTo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2" name="object 159"/>
            <p:cNvSpPr/>
            <p:nvPr/>
          </p:nvSpPr>
          <p:spPr>
            <a:xfrm>
              <a:off x="2085544" y="1001943"/>
              <a:ext cx="36195" cy="99060"/>
            </a:xfrm>
            <a:custGeom>
              <a:avLst/>
              <a:gdLst/>
              <a:ahLst/>
              <a:cxnLst/>
              <a:rect l="l" t="t" r="r" b="b"/>
              <a:pathLst>
                <a:path w="36194" h="99059">
                  <a:moveTo>
                    <a:pt x="35924" y="0"/>
                  </a:moveTo>
                  <a:lnTo>
                    <a:pt x="6455" y="26381"/>
                  </a:lnTo>
                  <a:lnTo>
                    <a:pt x="0" y="74059"/>
                  </a:lnTo>
                  <a:lnTo>
                    <a:pt x="0" y="79812"/>
                  </a:lnTo>
                  <a:lnTo>
                    <a:pt x="2873" y="85564"/>
                  </a:lnTo>
                  <a:lnTo>
                    <a:pt x="7184" y="89159"/>
                  </a:lnTo>
                  <a:lnTo>
                    <a:pt x="9340" y="91316"/>
                  </a:lnTo>
                  <a:lnTo>
                    <a:pt x="12932" y="92035"/>
                  </a:lnTo>
                  <a:lnTo>
                    <a:pt x="15806" y="90597"/>
                  </a:lnTo>
                  <a:lnTo>
                    <a:pt x="16525" y="94192"/>
                  </a:lnTo>
                  <a:lnTo>
                    <a:pt x="17962" y="97068"/>
                  </a:lnTo>
                  <a:lnTo>
                    <a:pt x="20836" y="98506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3" name="object 160"/>
            <p:cNvSpPr/>
            <p:nvPr/>
          </p:nvSpPr>
          <p:spPr>
            <a:xfrm>
              <a:off x="2113445" y="940816"/>
              <a:ext cx="77939" cy="7636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4" name="object 161"/>
            <p:cNvSpPr/>
            <p:nvPr/>
          </p:nvSpPr>
          <p:spPr>
            <a:xfrm>
              <a:off x="2114488" y="941118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69" h="74930">
                  <a:moveTo>
                    <a:pt x="76889" y="37887"/>
                  </a:moveTo>
                  <a:lnTo>
                    <a:pt x="74232" y="24041"/>
                  </a:lnTo>
                  <a:lnTo>
                    <a:pt x="66922" y="12415"/>
                  </a:lnTo>
                  <a:lnTo>
                    <a:pt x="55945" y="4053"/>
                  </a:lnTo>
                  <a:lnTo>
                    <a:pt x="42292" y="0"/>
                  </a:lnTo>
                  <a:lnTo>
                    <a:pt x="26591" y="2253"/>
                  </a:lnTo>
                  <a:lnTo>
                    <a:pt x="13934" y="8712"/>
                  </a:lnTo>
                  <a:lnTo>
                    <a:pt x="4883" y="18483"/>
                  </a:lnTo>
                  <a:lnTo>
                    <a:pt x="0" y="30673"/>
                  </a:lnTo>
                  <a:lnTo>
                    <a:pt x="1826" y="46951"/>
                  </a:lnTo>
                  <a:lnTo>
                    <a:pt x="7686" y="59970"/>
                  </a:lnTo>
                  <a:lnTo>
                    <a:pt x="16810" y="69366"/>
                  </a:lnTo>
                  <a:lnTo>
                    <a:pt x="28425" y="74775"/>
                  </a:lnTo>
                  <a:lnTo>
                    <a:pt x="45719" y="73350"/>
                  </a:lnTo>
                  <a:lnTo>
                    <a:pt x="59377" y="68088"/>
                  </a:lnTo>
                  <a:lnTo>
                    <a:pt x="69231" y="59740"/>
                  </a:lnTo>
                  <a:lnTo>
                    <a:pt x="75119" y="49058"/>
                  </a:lnTo>
                  <a:lnTo>
                    <a:pt x="76889" y="37887"/>
                  </a:lnTo>
                  <a:close/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5" name="object 162"/>
            <p:cNvSpPr/>
            <p:nvPr/>
          </p:nvSpPr>
          <p:spPr>
            <a:xfrm>
              <a:off x="2086802" y="1022147"/>
              <a:ext cx="24765" cy="71120"/>
            </a:xfrm>
            <a:custGeom>
              <a:avLst/>
              <a:gdLst/>
              <a:ahLst/>
              <a:cxnLst/>
              <a:rect l="l" t="t" r="r" b="b"/>
              <a:pathLst>
                <a:path w="24764" h="71119">
                  <a:moveTo>
                    <a:pt x="14670" y="70699"/>
                  </a:moveTo>
                  <a:lnTo>
                    <a:pt x="6642" y="59259"/>
                  </a:lnTo>
                  <a:lnTo>
                    <a:pt x="1754" y="48208"/>
                  </a:lnTo>
                  <a:lnTo>
                    <a:pt x="0" y="37582"/>
                  </a:lnTo>
                  <a:lnTo>
                    <a:pt x="1372" y="27414"/>
                  </a:lnTo>
                  <a:lnTo>
                    <a:pt x="5867" y="17738"/>
                  </a:lnTo>
                  <a:lnTo>
                    <a:pt x="13478" y="8588"/>
                  </a:lnTo>
                  <a:lnTo>
                    <a:pt x="24199" y="0"/>
                  </a:lnTo>
                </a:path>
              </a:pathLst>
            </a:custGeom>
            <a:ln w="7189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6" name="object 163"/>
            <p:cNvSpPr/>
            <p:nvPr/>
          </p:nvSpPr>
          <p:spPr>
            <a:xfrm>
              <a:off x="2191501" y="1039321"/>
              <a:ext cx="10795" cy="71120"/>
            </a:xfrm>
            <a:custGeom>
              <a:avLst/>
              <a:gdLst/>
              <a:ahLst/>
              <a:cxnLst/>
              <a:rect l="l" t="t" r="r" b="b"/>
              <a:pathLst>
                <a:path w="10794" h="71119">
                  <a:moveTo>
                    <a:pt x="2011" y="70929"/>
                  </a:moveTo>
                  <a:lnTo>
                    <a:pt x="7018" y="58873"/>
                  </a:lnTo>
                  <a:lnTo>
                    <a:pt x="9886" y="46890"/>
                  </a:lnTo>
                  <a:lnTo>
                    <a:pt x="10618" y="34996"/>
                  </a:lnTo>
                  <a:lnTo>
                    <a:pt x="9213" y="23206"/>
                  </a:lnTo>
                  <a:lnTo>
                    <a:pt x="5673" y="11535"/>
                  </a:lnTo>
                  <a:lnTo>
                    <a:pt x="0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7" name="object 164"/>
            <p:cNvSpPr/>
            <p:nvPr/>
          </p:nvSpPr>
          <p:spPr>
            <a:xfrm>
              <a:off x="2121253" y="1001224"/>
              <a:ext cx="59055" cy="15240"/>
            </a:xfrm>
            <a:custGeom>
              <a:avLst/>
              <a:gdLst/>
              <a:ahLst/>
              <a:cxnLst/>
              <a:rect l="l" t="t" r="r" b="b"/>
              <a:pathLst>
                <a:path w="59055" h="15240">
                  <a:moveTo>
                    <a:pt x="0" y="0"/>
                  </a:moveTo>
                  <a:lnTo>
                    <a:pt x="8994" y="8349"/>
                  </a:lnTo>
                  <a:lnTo>
                    <a:pt x="19852" y="13451"/>
                  </a:lnTo>
                  <a:lnTo>
                    <a:pt x="31675" y="15168"/>
                  </a:lnTo>
                  <a:lnTo>
                    <a:pt x="43566" y="13361"/>
                  </a:lnTo>
                  <a:lnTo>
                    <a:pt x="56041" y="6471"/>
                  </a:lnTo>
                  <a:lnTo>
                    <a:pt x="57478" y="5033"/>
                  </a:lnTo>
                  <a:lnTo>
                    <a:pt x="58915" y="431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8" name="object 165"/>
            <p:cNvSpPr/>
            <p:nvPr/>
          </p:nvSpPr>
          <p:spPr>
            <a:xfrm>
              <a:off x="2085257" y="941888"/>
              <a:ext cx="130810" cy="173990"/>
            </a:xfrm>
            <a:custGeom>
              <a:avLst/>
              <a:gdLst/>
              <a:ahLst/>
              <a:cxnLst/>
              <a:rect l="l" t="t" r="r" b="b"/>
              <a:pathLst>
                <a:path w="130810" h="173990">
                  <a:moveTo>
                    <a:pt x="35924" y="59983"/>
                  </a:moveTo>
                  <a:lnTo>
                    <a:pt x="6769" y="86364"/>
                  </a:lnTo>
                  <a:lnTo>
                    <a:pt x="0" y="134043"/>
                  </a:lnTo>
                  <a:lnTo>
                    <a:pt x="0" y="139795"/>
                  </a:lnTo>
                  <a:lnTo>
                    <a:pt x="2873" y="145547"/>
                  </a:lnTo>
                  <a:lnTo>
                    <a:pt x="7903" y="149861"/>
                  </a:lnTo>
                  <a:lnTo>
                    <a:pt x="10058" y="152018"/>
                  </a:lnTo>
                  <a:lnTo>
                    <a:pt x="13651" y="152018"/>
                  </a:lnTo>
                  <a:lnTo>
                    <a:pt x="16525" y="150580"/>
                  </a:lnTo>
                  <a:lnTo>
                    <a:pt x="16525" y="154175"/>
                  </a:lnTo>
                  <a:lnTo>
                    <a:pt x="57010" y="170952"/>
                  </a:lnTo>
                  <a:lnTo>
                    <a:pt x="82251" y="173647"/>
                  </a:lnTo>
                  <a:lnTo>
                    <a:pt x="96756" y="172546"/>
                  </a:lnTo>
                  <a:lnTo>
                    <a:pt x="107516" y="169076"/>
                  </a:lnTo>
                  <a:lnTo>
                    <a:pt x="110646" y="170713"/>
                  </a:lnTo>
                  <a:lnTo>
                    <a:pt x="114239" y="171432"/>
                  </a:lnTo>
                  <a:lnTo>
                    <a:pt x="116394" y="169994"/>
                  </a:lnTo>
                  <a:lnTo>
                    <a:pt x="122860" y="166399"/>
                  </a:lnTo>
                  <a:lnTo>
                    <a:pt x="127890" y="161366"/>
                  </a:lnTo>
                  <a:lnTo>
                    <a:pt x="130764" y="154894"/>
                  </a:lnTo>
                  <a:lnTo>
                    <a:pt x="130764" y="117505"/>
                  </a:lnTo>
                  <a:lnTo>
                    <a:pt x="117928" y="80634"/>
                  </a:lnTo>
                  <a:lnTo>
                    <a:pt x="94839" y="64297"/>
                  </a:lnTo>
                  <a:lnTo>
                    <a:pt x="102230" y="53971"/>
                  </a:lnTo>
                  <a:lnTo>
                    <a:pt x="105797" y="42288"/>
                  </a:lnTo>
                  <a:lnTo>
                    <a:pt x="105541" y="30258"/>
                  </a:lnTo>
                  <a:lnTo>
                    <a:pt x="101461" y="18893"/>
                  </a:lnTo>
                  <a:lnTo>
                    <a:pt x="89897" y="8670"/>
                  </a:lnTo>
                  <a:lnTo>
                    <a:pt x="78136" y="2461"/>
                  </a:lnTo>
                  <a:lnTo>
                    <a:pt x="66603" y="0"/>
                  </a:lnTo>
                  <a:lnTo>
                    <a:pt x="55722" y="1015"/>
                  </a:lnTo>
                  <a:lnTo>
                    <a:pt x="45920" y="5240"/>
                  </a:lnTo>
                  <a:lnTo>
                    <a:pt x="36126" y="16349"/>
                  </a:lnTo>
                  <a:lnTo>
                    <a:pt x="30474" y="27818"/>
                  </a:lnTo>
                  <a:lnTo>
                    <a:pt x="28698" y="39177"/>
                  </a:lnTo>
                  <a:lnTo>
                    <a:pt x="30530" y="49957"/>
                  </a:lnTo>
                  <a:lnTo>
                    <a:pt x="35702" y="59689"/>
                  </a:lnTo>
                  <a:close/>
                </a:path>
              </a:pathLst>
            </a:custGeom>
            <a:ln w="20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9" name="object 166"/>
            <p:cNvSpPr/>
            <p:nvPr/>
          </p:nvSpPr>
          <p:spPr>
            <a:xfrm>
              <a:off x="1812886" y="878674"/>
              <a:ext cx="131025" cy="11416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0" name="object 167"/>
            <p:cNvSpPr/>
            <p:nvPr/>
          </p:nvSpPr>
          <p:spPr>
            <a:xfrm>
              <a:off x="1834075" y="887822"/>
              <a:ext cx="110489" cy="104775"/>
            </a:xfrm>
            <a:custGeom>
              <a:avLst/>
              <a:gdLst/>
              <a:ahLst/>
              <a:cxnLst/>
              <a:rect l="l" t="t" r="r" b="b"/>
              <a:pathLst>
                <a:path w="110489" h="104775">
                  <a:moveTo>
                    <a:pt x="0" y="89458"/>
                  </a:moveTo>
                  <a:lnTo>
                    <a:pt x="48597" y="103885"/>
                  </a:lnTo>
                  <a:lnTo>
                    <a:pt x="61406" y="104615"/>
                  </a:lnTo>
                  <a:lnTo>
                    <a:pt x="75901" y="103192"/>
                  </a:lnTo>
                  <a:lnTo>
                    <a:pt x="86463" y="99732"/>
                  </a:lnTo>
                  <a:lnTo>
                    <a:pt x="89092" y="101681"/>
                  </a:lnTo>
                  <a:lnTo>
                    <a:pt x="92684" y="101681"/>
                  </a:lnTo>
                  <a:lnTo>
                    <a:pt x="95558" y="100243"/>
                  </a:lnTo>
                  <a:lnTo>
                    <a:pt x="102024" y="97367"/>
                  </a:lnTo>
                  <a:lnTo>
                    <a:pt x="107054" y="92334"/>
                  </a:lnTo>
                  <a:lnTo>
                    <a:pt x="109928" y="85863"/>
                  </a:lnTo>
                  <a:lnTo>
                    <a:pt x="109928" y="44159"/>
                  </a:lnTo>
                  <a:lnTo>
                    <a:pt x="107466" y="30983"/>
                  </a:lnTo>
                  <a:lnTo>
                    <a:pt x="102070" y="18888"/>
                  </a:lnTo>
                  <a:lnTo>
                    <a:pt x="94016" y="8388"/>
                  </a:lnTo>
                  <a:lnTo>
                    <a:pt x="83582" y="0"/>
                  </a:lnTo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1" name="object 168"/>
            <p:cNvSpPr/>
            <p:nvPr/>
          </p:nvSpPr>
          <p:spPr>
            <a:xfrm>
              <a:off x="1813239" y="878773"/>
              <a:ext cx="36195" cy="99060"/>
            </a:xfrm>
            <a:custGeom>
              <a:avLst/>
              <a:gdLst/>
              <a:ahLst/>
              <a:cxnLst/>
              <a:rect l="l" t="t" r="r" b="b"/>
              <a:pathLst>
                <a:path w="36194" h="99059">
                  <a:moveTo>
                    <a:pt x="35924" y="0"/>
                  </a:moveTo>
                  <a:lnTo>
                    <a:pt x="6455" y="26381"/>
                  </a:lnTo>
                  <a:lnTo>
                    <a:pt x="0" y="74059"/>
                  </a:lnTo>
                  <a:lnTo>
                    <a:pt x="0" y="79812"/>
                  </a:lnTo>
                  <a:lnTo>
                    <a:pt x="2873" y="85564"/>
                  </a:lnTo>
                  <a:lnTo>
                    <a:pt x="7184" y="89159"/>
                  </a:lnTo>
                  <a:lnTo>
                    <a:pt x="9340" y="91316"/>
                  </a:lnTo>
                  <a:lnTo>
                    <a:pt x="12932" y="92035"/>
                  </a:lnTo>
                  <a:lnTo>
                    <a:pt x="15806" y="90597"/>
                  </a:lnTo>
                  <a:lnTo>
                    <a:pt x="16525" y="94192"/>
                  </a:lnTo>
                  <a:lnTo>
                    <a:pt x="17962" y="97068"/>
                  </a:lnTo>
                  <a:lnTo>
                    <a:pt x="20836" y="98506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2" name="object 169"/>
            <p:cNvSpPr/>
            <p:nvPr/>
          </p:nvSpPr>
          <p:spPr>
            <a:xfrm>
              <a:off x="1841144" y="817625"/>
              <a:ext cx="77939" cy="76365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3" name="object 170"/>
            <p:cNvSpPr/>
            <p:nvPr/>
          </p:nvSpPr>
          <p:spPr>
            <a:xfrm>
              <a:off x="1841595" y="817948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69" h="74930">
                  <a:moveTo>
                    <a:pt x="77476" y="37887"/>
                  </a:moveTo>
                  <a:lnTo>
                    <a:pt x="74819" y="24041"/>
                  </a:lnTo>
                  <a:lnTo>
                    <a:pt x="67509" y="12415"/>
                  </a:lnTo>
                  <a:lnTo>
                    <a:pt x="56532" y="4053"/>
                  </a:lnTo>
                  <a:lnTo>
                    <a:pt x="42879" y="0"/>
                  </a:lnTo>
                  <a:lnTo>
                    <a:pt x="27222" y="2212"/>
                  </a:lnTo>
                  <a:lnTo>
                    <a:pt x="14433" y="8560"/>
                  </a:lnTo>
                  <a:lnTo>
                    <a:pt x="5147" y="18175"/>
                  </a:lnTo>
                  <a:lnTo>
                    <a:pt x="0" y="30189"/>
                  </a:lnTo>
                  <a:lnTo>
                    <a:pt x="1780" y="46487"/>
                  </a:lnTo>
                  <a:lnTo>
                    <a:pt x="7621" y="59531"/>
                  </a:lnTo>
                  <a:lnTo>
                    <a:pt x="16701" y="68997"/>
                  </a:lnTo>
                  <a:lnTo>
                    <a:pt x="28198" y="74565"/>
                  </a:lnTo>
                  <a:lnTo>
                    <a:pt x="45704" y="73285"/>
                  </a:lnTo>
                  <a:lnTo>
                    <a:pt x="59503" y="68210"/>
                  </a:lnTo>
                  <a:lnTo>
                    <a:pt x="69478" y="60075"/>
                  </a:lnTo>
                  <a:lnTo>
                    <a:pt x="75508" y="49616"/>
                  </a:lnTo>
                  <a:lnTo>
                    <a:pt x="77476" y="37887"/>
                  </a:lnTo>
                  <a:close/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4" name="object 171"/>
            <p:cNvSpPr/>
            <p:nvPr/>
          </p:nvSpPr>
          <p:spPr>
            <a:xfrm>
              <a:off x="1814435" y="898891"/>
              <a:ext cx="24765" cy="71120"/>
            </a:xfrm>
            <a:custGeom>
              <a:avLst/>
              <a:gdLst/>
              <a:ahLst/>
              <a:cxnLst/>
              <a:rect l="l" t="t" r="r" b="b"/>
              <a:pathLst>
                <a:path w="24764" h="71119">
                  <a:moveTo>
                    <a:pt x="14670" y="70699"/>
                  </a:moveTo>
                  <a:lnTo>
                    <a:pt x="6642" y="59259"/>
                  </a:lnTo>
                  <a:lnTo>
                    <a:pt x="1754" y="48208"/>
                  </a:lnTo>
                  <a:lnTo>
                    <a:pt x="0" y="37582"/>
                  </a:lnTo>
                  <a:lnTo>
                    <a:pt x="1372" y="27414"/>
                  </a:lnTo>
                  <a:lnTo>
                    <a:pt x="5867" y="17738"/>
                  </a:lnTo>
                  <a:lnTo>
                    <a:pt x="13478" y="8588"/>
                  </a:lnTo>
                  <a:lnTo>
                    <a:pt x="24199" y="0"/>
                  </a:lnTo>
                </a:path>
              </a:pathLst>
            </a:custGeom>
            <a:ln w="7189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5" name="object 172"/>
            <p:cNvSpPr/>
            <p:nvPr/>
          </p:nvSpPr>
          <p:spPr>
            <a:xfrm>
              <a:off x="1919153" y="916119"/>
              <a:ext cx="10795" cy="71120"/>
            </a:xfrm>
            <a:custGeom>
              <a:avLst/>
              <a:gdLst/>
              <a:ahLst/>
              <a:cxnLst/>
              <a:rect l="l" t="t" r="r" b="b"/>
              <a:pathLst>
                <a:path w="10794" h="71119">
                  <a:moveTo>
                    <a:pt x="2011" y="70929"/>
                  </a:moveTo>
                  <a:lnTo>
                    <a:pt x="7018" y="58873"/>
                  </a:lnTo>
                  <a:lnTo>
                    <a:pt x="9886" y="46890"/>
                  </a:lnTo>
                  <a:lnTo>
                    <a:pt x="10618" y="34996"/>
                  </a:lnTo>
                  <a:lnTo>
                    <a:pt x="9213" y="23206"/>
                  </a:lnTo>
                  <a:lnTo>
                    <a:pt x="5673" y="11535"/>
                  </a:lnTo>
                  <a:lnTo>
                    <a:pt x="0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6" name="object 173"/>
            <p:cNvSpPr/>
            <p:nvPr/>
          </p:nvSpPr>
          <p:spPr>
            <a:xfrm>
              <a:off x="1848948" y="878054"/>
              <a:ext cx="59055" cy="15875"/>
            </a:xfrm>
            <a:custGeom>
              <a:avLst/>
              <a:gdLst/>
              <a:ahLst/>
              <a:cxnLst/>
              <a:rect l="l" t="t" r="r" b="b"/>
              <a:pathLst>
                <a:path w="59055" h="15875">
                  <a:moveTo>
                    <a:pt x="0" y="0"/>
                  </a:moveTo>
                  <a:lnTo>
                    <a:pt x="8994" y="8625"/>
                  </a:lnTo>
                  <a:lnTo>
                    <a:pt x="19852" y="13762"/>
                  </a:lnTo>
                  <a:lnTo>
                    <a:pt x="31675" y="15375"/>
                  </a:lnTo>
                  <a:lnTo>
                    <a:pt x="43566" y="13430"/>
                  </a:lnTo>
                  <a:lnTo>
                    <a:pt x="56041" y="6471"/>
                  </a:lnTo>
                  <a:lnTo>
                    <a:pt x="57478" y="5033"/>
                  </a:lnTo>
                  <a:lnTo>
                    <a:pt x="58915" y="431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7" name="object 174"/>
            <p:cNvSpPr/>
            <p:nvPr/>
          </p:nvSpPr>
          <p:spPr>
            <a:xfrm>
              <a:off x="1812951" y="818718"/>
              <a:ext cx="130810" cy="173990"/>
            </a:xfrm>
            <a:custGeom>
              <a:avLst/>
              <a:gdLst/>
              <a:ahLst/>
              <a:cxnLst/>
              <a:rect l="l" t="t" r="r" b="b"/>
              <a:pathLst>
                <a:path w="130810" h="173990">
                  <a:moveTo>
                    <a:pt x="35924" y="59983"/>
                  </a:moveTo>
                  <a:lnTo>
                    <a:pt x="6769" y="86364"/>
                  </a:lnTo>
                  <a:lnTo>
                    <a:pt x="0" y="134043"/>
                  </a:lnTo>
                  <a:lnTo>
                    <a:pt x="0" y="139795"/>
                  </a:lnTo>
                  <a:lnTo>
                    <a:pt x="2873" y="145547"/>
                  </a:lnTo>
                  <a:lnTo>
                    <a:pt x="7903" y="149861"/>
                  </a:lnTo>
                  <a:lnTo>
                    <a:pt x="10058" y="152018"/>
                  </a:lnTo>
                  <a:lnTo>
                    <a:pt x="13651" y="152018"/>
                  </a:lnTo>
                  <a:lnTo>
                    <a:pt x="16525" y="150580"/>
                  </a:lnTo>
                  <a:lnTo>
                    <a:pt x="16525" y="154175"/>
                  </a:lnTo>
                  <a:lnTo>
                    <a:pt x="57010" y="170952"/>
                  </a:lnTo>
                  <a:lnTo>
                    <a:pt x="82251" y="173647"/>
                  </a:lnTo>
                  <a:lnTo>
                    <a:pt x="96756" y="172546"/>
                  </a:lnTo>
                  <a:lnTo>
                    <a:pt x="107516" y="169076"/>
                  </a:lnTo>
                  <a:lnTo>
                    <a:pt x="110646" y="170713"/>
                  </a:lnTo>
                  <a:lnTo>
                    <a:pt x="114239" y="171432"/>
                  </a:lnTo>
                  <a:lnTo>
                    <a:pt x="116394" y="169994"/>
                  </a:lnTo>
                  <a:lnTo>
                    <a:pt x="122860" y="166399"/>
                  </a:lnTo>
                  <a:lnTo>
                    <a:pt x="127890" y="161366"/>
                  </a:lnTo>
                  <a:lnTo>
                    <a:pt x="130764" y="154894"/>
                  </a:lnTo>
                  <a:lnTo>
                    <a:pt x="130764" y="117505"/>
                  </a:lnTo>
                  <a:lnTo>
                    <a:pt x="117928" y="80634"/>
                  </a:lnTo>
                  <a:lnTo>
                    <a:pt x="94839" y="64297"/>
                  </a:lnTo>
                  <a:lnTo>
                    <a:pt x="102230" y="53971"/>
                  </a:lnTo>
                  <a:lnTo>
                    <a:pt x="105797" y="42288"/>
                  </a:lnTo>
                  <a:lnTo>
                    <a:pt x="105541" y="30258"/>
                  </a:lnTo>
                  <a:lnTo>
                    <a:pt x="101461" y="18893"/>
                  </a:lnTo>
                  <a:lnTo>
                    <a:pt x="89897" y="8670"/>
                  </a:lnTo>
                  <a:lnTo>
                    <a:pt x="78136" y="2461"/>
                  </a:lnTo>
                  <a:lnTo>
                    <a:pt x="66603" y="0"/>
                  </a:lnTo>
                  <a:lnTo>
                    <a:pt x="55722" y="1015"/>
                  </a:lnTo>
                  <a:lnTo>
                    <a:pt x="45920" y="5240"/>
                  </a:lnTo>
                  <a:lnTo>
                    <a:pt x="36126" y="16349"/>
                  </a:lnTo>
                  <a:lnTo>
                    <a:pt x="30474" y="27818"/>
                  </a:lnTo>
                  <a:lnTo>
                    <a:pt x="28698" y="39177"/>
                  </a:lnTo>
                  <a:lnTo>
                    <a:pt x="30530" y="49957"/>
                  </a:lnTo>
                  <a:lnTo>
                    <a:pt x="35702" y="59689"/>
                  </a:lnTo>
                  <a:close/>
                </a:path>
              </a:pathLst>
            </a:custGeom>
            <a:ln w="20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8" name="object 175"/>
            <p:cNvSpPr/>
            <p:nvPr/>
          </p:nvSpPr>
          <p:spPr>
            <a:xfrm>
              <a:off x="1890763" y="956614"/>
              <a:ext cx="131025" cy="11416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9" name="object 176"/>
            <p:cNvSpPr/>
            <p:nvPr/>
          </p:nvSpPr>
          <p:spPr>
            <a:xfrm>
              <a:off x="1911959" y="965764"/>
              <a:ext cx="110489" cy="104775"/>
            </a:xfrm>
            <a:custGeom>
              <a:avLst/>
              <a:gdLst/>
              <a:ahLst/>
              <a:cxnLst/>
              <a:rect l="l" t="t" r="r" b="b"/>
              <a:pathLst>
                <a:path w="110489" h="104775">
                  <a:moveTo>
                    <a:pt x="0" y="89458"/>
                  </a:moveTo>
                  <a:lnTo>
                    <a:pt x="48597" y="103885"/>
                  </a:lnTo>
                  <a:lnTo>
                    <a:pt x="61406" y="104615"/>
                  </a:lnTo>
                  <a:lnTo>
                    <a:pt x="75901" y="103192"/>
                  </a:lnTo>
                  <a:lnTo>
                    <a:pt x="86463" y="99732"/>
                  </a:lnTo>
                  <a:lnTo>
                    <a:pt x="89092" y="101681"/>
                  </a:lnTo>
                  <a:lnTo>
                    <a:pt x="92684" y="101681"/>
                  </a:lnTo>
                  <a:lnTo>
                    <a:pt x="95558" y="100243"/>
                  </a:lnTo>
                  <a:lnTo>
                    <a:pt x="102024" y="97367"/>
                  </a:lnTo>
                  <a:lnTo>
                    <a:pt x="107054" y="92334"/>
                  </a:lnTo>
                  <a:lnTo>
                    <a:pt x="109928" y="85863"/>
                  </a:lnTo>
                  <a:lnTo>
                    <a:pt x="109928" y="44159"/>
                  </a:lnTo>
                  <a:lnTo>
                    <a:pt x="107466" y="30983"/>
                  </a:lnTo>
                  <a:lnTo>
                    <a:pt x="102070" y="18888"/>
                  </a:lnTo>
                  <a:lnTo>
                    <a:pt x="94016" y="8388"/>
                  </a:lnTo>
                  <a:lnTo>
                    <a:pt x="83582" y="0"/>
                  </a:lnTo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0" name="object 177"/>
            <p:cNvSpPr/>
            <p:nvPr/>
          </p:nvSpPr>
          <p:spPr>
            <a:xfrm>
              <a:off x="1891123" y="956716"/>
              <a:ext cx="36195" cy="99060"/>
            </a:xfrm>
            <a:custGeom>
              <a:avLst/>
              <a:gdLst/>
              <a:ahLst/>
              <a:cxnLst/>
              <a:rect l="l" t="t" r="r" b="b"/>
              <a:pathLst>
                <a:path w="36194" h="99059">
                  <a:moveTo>
                    <a:pt x="35924" y="0"/>
                  </a:moveTo>
                  <a:lnTo>
                    <a:pt x="6455" y="26381"/>
                  </a:lnTo>
                  <a:lnTo>
                    <a:pt x="0" y="74059"/>
                  </a:lnTo>
                  <a:lnTo>
                    <a:pt x="0" y="79812"/>
                  </a:lnTo>
                  <a:lnTo>
                    <a:pt x="2873" y="85564"/>
                  </a:lnTo>
                  <a:lnTo>
                    <a:pt x="7184" y="89159"/>
                  </a:lnTo>
                  <a:lnTo>
                    <a:pt x="9340" y="91316"/>
                  </a:lnTo>
                  <a:lnTo>
                    <a:pt x="12932" y="92035"/>
                  </a:lnTo>
                  <a:lnTo>
                    <a:pt x="15806" y="90597"/>
                  </a:lnTo>
                  <a:lnTo>
                    <a:pt x="16525" y="94192"/>
                  </a:lnTo>
                  <a:lnTo>
                    <a:pt x="17962" y="97068"/>
                  </a:lnTo>
                  <a:lnTo>
                    <a:pt x="20836" y="98506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1" name="object 178"/>
            <p:cNvSpPr/>
            <p:nvPr/>
          </p:nvSpPr>
          <p:spPr>
            <a:xfrm>
              <a:off x="1919020" y="895553"/>
              <a:ext cx="77939" cy="7636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2" name="object 179"/>
            <p:cNvSpPr/>
            <p:nvPr/>
          </p:nvSpPr>
          <p:spPr>
            <a:xfrm>
              <a:off x="1920066" y="895891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69" h="74930">
                  <a:moveTo>
                    <a:pt x="76889" y="37887"/>
                  </a:moveTo>
                  <a:lnTo>
                    <a:pt x="74232" y="24041"/>
                  </a:lnTo>
                  <a:lnTo>
                    <a:pt x="66922" y="12415"/>
                  </a:lnTo>
                  <a:lnTo>
                    <a:pt x="55945" y="4053"/>
                  </a:lnTo>
                  <a:lnTo>
                    <a:pt x="42292" y="0"/>
                  </a:lnTo>
                  <a:lnTo>
                    <a:pt x="26591" y="2253"/>
                  </a:lnTo>
                  <a:lnTo>
                    <a:pt x="13934" y="8712"/>
                  </a:lnTo>
                  <a:lnTo>
                    <a:pt x="4883" y="18483"/>
                  </a:lnTo>
                  <a:lnTo>
                    <a:pt x="0" y="30673"/>
                  </a:lnTo>
                  <a:lnTo>
                    <a:pt x="1826" y="46951"/>
                  </a:lnTo>
                  <a:lnTo>
                    <a:pt x="7686" y="59970"/>
                  </a:lnTo>
                  <a:lnTo>
                    <a:pt x="16810" y="69366"/>
                  </a:lnTo>
                  <a:lnTo>
                    <a:pt x="28425" y="74775"/>
                  </a:lnTo>
                  <a:lnTo>
                    <a:pt x="45719" y="73350"/>
                  </a:lnTo>
                  <a:lnTo>
                    <a:pt x="59377" y="68088"/>
                  </a:lnTo>
                  <a:lnTo>
                    <a:pt x="69231" y="59740"/>
                  </a:lnTo>
                  <a:lnTo>
                    <a:pt x="75119" y="49058"/>
                  </a:lnTo>
                  <a:lnTo>
                    <a:pt x="76889" y="37887"/>
                  </a:lnTo>
                  <a:close/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3" name="object 180"/>
            <p:cNvSpPr/>
            <p:nvPr/>
          </p:nvSpPr>
          <p:spPr>
            <a:xfrm>
              <a:off x="1892364" y="976831"/>
              <a:ext cx="24765" cy="71120"/>
            </a:xfrm>
            <a:custGeom>
              <a:avLst/>
              <a:gdLst/>
              <a:ahLst/>
              <a:cxnLst/>
              <a:rect l="l" t="t" r="r" b="b"/>
              <a:pathLst>
                <a:path w="24764" h="71119">
                  <a:moveTo>
                    <a:pt x="14670" y="70699"/>
                  </a:moveTo>
                  <a:lnTo>
                    <a:pt x="6642" y="59259"/>
                  </a:lnTo>
                  <a:lnTo>
                    <a:pt x="1754" y="48208"/>
                  </a:lnTo>
                  <a:lnTo>
                    <a:pt x="0" y="37582"/>
                  </a:lnTo>
                  <a:lnTo>
                    <a:pt x="1372" y="27414"/>
                  </a:lnTo>
                  <a:lnTo>
                    <a:pt x="5867" y="17738"/>
                  </a:lnTo>
                  <a:lnTo>
                    <a:pt x="13478" y="8588"/>
                  </a:lnTo>
                  <a:lnTo>
                    <a:pt x="24199" y="0"/>
                  </a:lnTo>
                </a:path>
              </a:pathLst>
            </a:custGeom>
            <a:ln w="7189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4" name="object 181"/>
            <p:cNvSpPr/>
            <p:nvPr/>
          </p:nvSpPr>
          <p:spPr>
            <a:xfrm>
              <a:off x="1997064" y="994027"/>
              <a:ext cx="10795" cy="71120"/>
            </a:xfrm>
            <a:custGeom>
              <a:avLst/>
              <a:gdLst/>
              <a:ahLst/>
              <a:cxnLst/>
              <a:rect l="l" t="t" r="r" b="b"/>
              <a:pathLst>
                <a:path w="10794" h="71119">
                  <a:moveTo>
                    <a:pt x="2011" y="70929"/>
                  </a:moveTo>
                  <a:lnTo>
                    <a:pt x="7018" y="58873"/>
                  </a:lnTo>
                  <a:lnTo>
                    <a:pt x="9886" y="46890"/>
                  </a:lnTo>
                  <a:lnTo>
                    <a:pt x="10618" y="34996"/>
                  </a:lnTo>
                  <a:lnTo>
                    <a:pt x="9213" y="23206"/>
                  </a:lnTo>
                  <a:lnTo>
                    <a:pt x="5673" y="11535"/>
                  </a:lnTo>
                  <a:lnTo>
                    <a:pt x="0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5" name="object 182"/>
            <p:cNvSpPr/>
            <p:nvPr/>
          </p:nvSpPr>
          <p:spPr>
            <a:xfrm>
              <a:off x="1926831" y="955997"/>
              <a:ext cx="59055" cy="15240"/>
            </a:xfrm>
            <a:custGeom>
              <a:avLst/>
              <a:gdLst/>
              <a:ahLst/>
              <a:cxnLst/>
              <a:rect l="l" t="t" r="r" b="b"/>
              <a:pathLst>
                <a:path w="59055" h="15240">
                  <a:moveTo>
                    <a:pt x="0" y="0"/>
                  </a:moveTo>
                  <a:lnTo>
                    <a:pt x="8994" y="8349"/>
                  </a:lnTo>
                  <a:lnTo>
                    <a:pt x="19852" y="13451"/>
                  </a:lnTo>
                  <a:lnTo>
                    <a:pt x="31675" y="15168"/>
                  </a:lnTo>
                  <a:lnTo>
                    <a:pt x="43566" y="13361"/>
                  </a:lnTo>
                  <a:lnTo>
                    <a:pt x="56041" y="6471"/>
                  </a:lnTo>
                  <a:lnTo>
                    <a:pt x="57478" y="5033"/>
                  </a:lnTo>
                  <a:lnTo>
                    <a:pt x="58915" y="431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6" name="object 183"/>
            <p:cNvSpPr/>
            <p:nvPr/>
          </p:nvSpPr>
          <p:spPr>
            <a:xfrm>
              <a:off x="1890763" y="896661"/>
              <a:ext cx="130810" cy="173990"/>
            </a:xfrm>
            <a:custGeom>
              <a:avLst/>
              <a:gdLst/>
              <a:ahLst/>
              <a:cxnLst/>
              <a:rect l="l" t="t" r="r" b="b"/>
              <a:pathLst>
                <a:path w="130810" h="173990">
                  <a:moveTo>
                    <a:pt x="35924" y="59983"/>
                  </a:moveTo>
                  <a:lnTo>
                    <a:pt x="6769" y="86364"/>
                  </a:lnTo>
                  <a:lnTo>
                    <a:pt x="0" y="134043"/>
                  </a:lnTo>
                  <a:lnTo>
                    <a:pt x="0" y="139795"/>
                  </a:lnTo>
                  <a:lnTo>
                    <a:pt x="2873" y="145547"/>
                  </a:lnTo>
                  <a:lnTo>
                    <a:pt x="7903" y="149861"/>
                  </a:lnTo>
                  <a:lnTo>
                    <a:pt x="10058" y="152018"/>
                  </a:lnTo>
                  <a:lnTo>
                    <a:pt x="13651" y="152018"/>
                  </a:lnTo>
                  <a:lnTo>
                    <a:pt x="16525" y="150580"/>
                  </a:lnTo>
                  <a:lnTo>
                    <a:pt x="16525" y="154175"/>
                  </a:lnTo>
                  <a:lnTo>
                    <a:pt x="57010" y="170952"/>
                  </a:lnTo>
                  <a:lnTo>
                    <a:pt x="82251" y="173647"/>
                  </a:lnTo>
                  <a:lnTo>
                    <a:pt x="96756" y="172546"/>
                  </a:lnTo>
                  <a:lnTo>
                    <a:pt x="107516" y="169076"/>
                  </a:lnTo>
                  <a:lnTo>
                    <a:pt x="110646" y="170713"/>
                  </a:lnTo>
                  <a:lnTo>
                    <a:pt x="130764" y="154894"/>
                  </a:lnTo>
                  <a:lnTo>
                    <a:pt x="130764" y="117505"/>
                  </a:lnTo>
                  <a:lnTo>
                    <a:pt x="117928" y="80634"/>
                  </a:lnTo>
                  <a:lnTo>
                    <a:pt x="94839" y="64297"/>
                  </a:lnTo>
                  <a:lnTo>
                    <a:pt x="102230" y="53971"/>
                  </a:lnTo>
                  <a:lnTo>
                    <a:pt x="105797" y="42288"/>
                  </a:lnTo>
                  <a:lnTo>
                    <a:pt x="105541" y="30258"/>
                  </a:lnTo>
                  <a:lnTo>
                    <a:pt x="101461" y="18893"/>
                  </a:lnTo>
                  <a:lnTo>
                    <a:pt x="89897" y="8670"/>
                  </a:lnTo>
                  <a:lnTo>
                    <a:pt x="78136" y="2461"/>
                  </a:lnTo>
                  <a:lnTo>
                    <a:pt x="66603" y="0"/>
                  </a:lnTo>
                  <a:lnTo>
                    <a:pt x="55722" y="1015"/>
                  </a:lnTo>
                  <a:lnTo>
                    <a:pt x="45920" y="5240"/>
                  </a:lnTo>
                  <a:lnTo>
                    <a:pt x="36126" y="16349"/>
                  </a:lnTo>
                  <a:lnTo>
                    <a:pt x="30474" y="27818"/>
                  </a:lnTo>
                  <a:lnTo>
                    <a:pt x="28698" y="39177"/>
                  </a:lnTo>
                  <a:lnTo>
                    <a:pt x="30530" y="49957"/>
                  </a:lnTo>
                  <a:lnTo>
                    <a:pt x="35702" y="59689"/>
                  </a:lnTo>
                  <a:close/>
                </a:path>
              </a:pathLst>
            </a:custGeom>
            <a:ln w="20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7" name="object 184"/>
            <p:cNvSpPr/>
            <p:nvPr/>
          </p:nvSpPr>
          <p:spPr>
            <a:xfrm>
              <a:off x="1968626" y="1034541"/>
              <a:ext cx="131025" cy="11416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8" name="object 185"/>
            <p:cNvSpPr/>
            <p:nvPr/>
          </p:nvSpPr>
          <p:spPr>
            <a:xfrm>
              <a:off x="1989842" y="1043707"/>
              <a:ext cx="110489" cy="104775"/>
            </a:xfrm>
            <a:custGeom>
              <a:avLst/>
              <a:gdLst/>
              <a:ahLst/>
              <a:cxnLst/>
              <a:rect l="l" t="t" r="r" b="b"/>
              <a:pathLst>
                <a:path w="110489" h="104775">
                  <a:moveTo>
                    <a:pt x="0" y="89458"/>
                  </a:moveTo>
                  <a:lnTo>
                    <a:pt x="48597" y="103885"/>
                  </a:lnTo>
                  <a:lnTo>
                    <a:pt x="61406" y="104615"/>
                  </a:lnTo>
                  <a:lnTo>
                    <a:pt x="75901" y="103192"/>
                  </a:lnTo>
                  <a:lnTo>
                    <a:pt x="86463" y="99732"/>
                  </a:lnTo>
                  <a:lnTo>
                    <a:pt x="89092" y="101681"/>
                  </a:lnTo>
                  <a:lnTo>
                    <a:pt x="92684" y="101681"/>
                  </a:lnTo>
                  <a:lnTo>
                    <a:pt x="95558" y="100243"/>
                  </a:lnTo>
                  <a:lnTo>
                    <a:pt x="102024" y="97367"/>
                  </a:lnTo>
                  <a:lnTo>
                    <a:pt x="107054" y="92334"/>
                  </a:lnTo>
                  <a:lnTo>
                    <a:pt x="109928" y="85863"/>
                  </a:lnTo>
                  <a:lnTo>
                    <a:pt x="109928" y="44159"/>
                  </a:lnTo>
                  <a:lnTo>
                    <a:pt x="107466" y="30983"/>
                  </a:lnTo>
                  <a:lnTo>
                    <a:pt x="102070" y="18888"/>
                  </a:lnTo>
                  <a:lnTo>
                    <a:pt x="94016" y="8388"/>
                  </a:lnTo>
                  <a:lnTo>
                    <a:pt x="83582" y="0"/>
                  </a:lnTo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9" name="object 186"/>
            <p:cNvSpPr/>
            <p:nvPr/>
          </p:nvSpPr>
          <p:spPr>
            <a:xfrm>
              <a:off x="1969006" y="1034658"/>
              <a:ext cx="36195" cy="99060"/>
            </a:xfrm>
            <a:custGeom>
              <a:avLst/>
              <a:gdLst/>
              <a:ahLst/>
              <a:cxnLst/>
              <a:rect l="l" t="t" r="r" b="b"/>
              <a:pathLst>
                <a:path w="36194" h="99059">
                  <a:moveTo>
                    <a:pt x="35924" y="0"/>
                  </a:moveTo>
                  <a:lnTo>
                    <a:pt x="6455" y="26381"/>
                  </a:lnTo>
                  <a:lnTo>
                    <a:pt x="0" y="74059"/>
                  </a:lnTo>
                  <a:lnTo>
                    <a:pt x="0" y="79812"/>
                  </a:lnTo>
                  <a:lnTo>
                    <a:pt x="2873" y="85564"/>
                  </a:lnTo>
                  <a:lnTo>
                    <a:pt x="7184" y="89159"/>
                  </a:lnTo>
                  <a:lnTo>
                    <a:pt x="9340" y="91316"/>
                  </a:lnTo>
                  <a:lnTo>
                    <a:pt x="12932" y="92035"/>
                  </a:lnTo>
                  <a:lnTo>
                    <a:pt x="15806" y="90597"/>
                  </a:lnTo>
                  <a:lnTo>
                    <a:pt x="16525" y="94192"/>
                  </a:lnTo>
                  <a:lnTo>
                    <a:pt x="17962" y="97068"/>
                  </a:lnTo>
                  <a:lnTo>
                    <a:pt x="20836" y="98506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0" name="object 187"/>
            <p:cNvSpPr/>
            <p:nvPr/>
          </p:nvSpPr>
          <p:spPr>
            <a:xfrm>
              <a:off x="1996897" y="973493"/>
              <a:ext cx="77939" cy="7636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1" name="object 188"/>
            <p:cNvSpPr/>
            <p:nvPr/>
          </p:nvSpPr>
          <p:spPr>
            <a:xfrm>
              <a:off x="1997950" y="973762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69" h="74930">
                  <a:moveTo>
                    <a:pt x="76889" y="37887"/>
                  </a:moveTo>
                  <a:lnTo>
                    <a:pt x="74232" y="24041"/>
                  </a:lnTo>
                  <a:lnTo>
                    <a:pt x="66922" y="12415"/>
                  </a:lnTo>
                  <a:lnTo>
                    <a:pt x="55945" y="4053"/>
                  </a:lnTo>
                  <a:lnTo>
                    <a:pt x="42292" y="0"/>
                  </a:lnTo>
                  <a:lnTo>
                    <a:pt x="26591" y="2253"/>
                  </a:lnTo>
                  <a:lnTo>
                    <a:pt x="13934" y="8712"/>
                  </a:lnTo>
                  <a:lnTo>
                    <a:pt x="4883" y="18483"/>
                  </a:lnTo>
                  <a:lnTo>
                    <a:pt x="0" y="30673"/>
                  </a:lnTo>
                  <a:lnTo>
                    <a:pt x="1826" y="46951"/>
                  </a:lnTo>
                  <a:lnTo>
                    <a:pt x="7686" y="59970"/>
                  </a:lnTo>
                  <a:lnTo>
                    <a:pt x="16810" y="69366"/>
                  </a:lnTo>
                  <a:lnTo>
                    <a:pt x="28425" y="74775"/>
                  </a:lnTo>
                  <a:lnTo>
                    <a:pt x="45719" y="73350"/>
                  </a:lnTo>
                  <a:lnTo>
                    <a:pt x="59377" y="68088"/>
                  </a:lnTo>
                  <a:lnTo>
                    <a:pt x="69231" y="59740"/>
                  </a:lnTo>
                  <a:lnTo>
                    <a:pt x="75119" y="49058"/>
                  </a:lnTo>
                  <a:lnTo>
                    <a:pt x="76889" y="37887"/>
                  </a:lnTo>
                  <a:close/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2" name="object 189"/>
            <p:cNvSpPr/>
            <p:nvPr/>
          </p:nvSpPr>
          <p:spPr>
            <a:xfrm>
              <a:off x="1970222" y="1054759"/>
              <a:ext cx="24765" cy="71120"/>
            </a:xfrm>
            <a:custGeom>
              <a:avLst/>
              <a:gdLst/>
              <a:ahLst/>
              <a:cxnLst/>
              <a:rect l="l" t="t" r="r" b="b"/>
              <a:pathLst>
                <a:path w="24764" h="71119">
                  <a:moveTo>
                    <a:pt x="14670" y="70699"/>
                  </a:moveTo>
                  <a:lnTo>
                    <a:pt x="6642" y="59259"/>
                  </a:lnTo>
                  <a:lnTo>
                    <a:pt x="1754" y="48208"/>
                  </a:lnTo>
                  <a:lnTo>
                    <a:pt x="0" y="37582"/>
                  </a:lnTo>
                  <a:lnTo>
                    <a:pt x="1372" y="27414"/>
                  </a:lnTo>
                  <a:lnTo>
                    <a:pt x="5867" y="17738"/>
                  </a:lnTo>
                  <a:lnTo>
                    <a:pt x="13478" y="8588"/>
                  </a:lnTo>
                  <a:lnTo>
                    <a:pt x="24199" y="0"/>
                  </a:lnTo>
                </a:path>
              </a:pathLst>
            </a:custGeom>
            <a:ln w="7189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3" name="object 190"/>
            <p:cNvSpPr/>
            <p:nvPr/>
          </p:nvSpPr>
          <p:spPr>
            <a:xfrm>
              <a:off x="2074904" y="1071941"/>
              <a:ext cx="10795" cy="71120"/>
            </a:xfrm>
            <a:custGeom>
              <a:avLst/>
              <a:gdLst/>
              <a:ahLst/>
              <a:cxnLst/>
              <a:rect l="l" t="t" r="r" b="b"/>
              <a:pathLst>
                <a:path w="10794" h="71119">
                  <a:moveTo>
                    <a:pt x="2011" y="70929"/>
                  </a:moveTo>
                  <a:lnTo>
                    <a:pt x="7018" y="58873"/>
                  </a:lnTo>
                  <a:lnTo>
                    <a:pt x="9886" y="46890"/>
                  </a:lnTo>
                  <a:lnTo>
                    <a:pt x="10618" y="34996"/>
                  </a:lnTo>
                  <a:lnTo>
                    <a:pt x="9213" y="23206"/>
                  </a:lnTo>
                  <a:lnTo>
                    <a:pt x="5673" y="11535"/>
                  </a:lnTo>
                  <a:lnTo>
                    <a:pt x="0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4" name="object 191"/>
            <p:cNvSpPr/>
            <p:nvPr/>
          </p:nvSpPr>
          <p:spPr>
            <a:xfrm>
              <a:off x="2004715" y="1033939"/>
              <a:ext cx="59055" cy="15240"/>
            </a:xfrm>
            <a:custGeom>
              <a:avLst/>
              <a:gdLst/>
              <a:ahLst/>
              <a:cxnLst/>
              <a:rect l="l" t="t" r="r" b="b"/>
              <a:pathLst>
                <a:path w="59055" h="15240">
                  <a:moveTo>
                    <a:pt x="0" y="0"/>
                  </a:moveTo>
                  <a:lnTo>
                    <a:pt x="8994" y="8349"/>
                  </a:lnTo>
                  <a:lnTo>
                    <a:pt x="19852" y="13451"/>
                  </a:lnTo>
                  <a:lnTo>
                    <a:pt x="31675" y="15168"/>
                  </a:lnTo>
                  <a:lnTo>
                    <a:pt x="43566" y="13361"/>
                  </a:lnTo>
                  <a:lnTo>
                    <a:pt x="56041" y="6471"/>
                  </a:lnTo>
                  <a:lnTo>
                    <a:pt x="57478" y="5033"/>
                  </a:lnTo>
                  <a:lnTo>
                    <a:pt x="58915" y="431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5" name="object 192"/>
            <p:cNvSpPr/>
            <p:nvPr/>
          </p:nvSpPr>
          <p:spPr>
            <a:xfrm>
              <a:off x="1968647" y="974603"/>
              <a:ext cx="130810" cy="173990"/>
            </a:xfrm>
            <a:custGeom>
              <a:avLst/>
              <a:gdLst/>
              <a:ahLst/>
              <a:cxnLst/>
              <a:rect l="l" t="t" r="r" b="b"/>
              <a:pathLst>
                <a:path w="130810" h="173990">
                  <a:moveTo>
                    <a:pt x="35924" y="59983"/>
                  </a:moveTo>
                  <a:lnTo>
                    <a:pt x="6769" y="86364"/>
                  </a:lnTo>
                  <a:lnTo>
                    <a:pt x="0" y="134043"/>
                  </a:lnTo>
                  <a:lnTo>
                    <a:pt x="0" y="139795"/>
                  </a:lnTo>
                  <a:lnTo>
                    <a:pt x="2873" y="145547"/>
                  </a:lnTo>
                  <a:lnTo>
                    <a:pt x="7903" y="149861"/>
                  </a:lnTo>
                  <a:lnTo>
                    <a:pt x="10058" y="152018"/>
                  </a:lnTo>
                  <a:lnTo>
                    <a:pt x="13651" y="152018"/>
                  </a:lnTo>
                  <a:lnTo>
                    <a:pt x="16525" y="150580"/>
                  </a:lnTo>
                  <a:lnTo>
                    <a:pt x="16525" y="154175"/>
                  </a:lnTo>
                  <a:lnTo>
                    <a:pt x="57010" y="170952"/>
                  </a:lnTo>
                  <a:lnTo>
                    <a:pt x="82251" y="173647"/>
                  </a:lnTo>
                  <a:lnTo>
                    <a:pt x="96756" y="172546"/>
                  </a:lnTo>
                  <a:lnTo>
                    <a:pt x="107516" y="169076"/>
                  </a:lnTo>
                  <a:lnTo>
                    <a:pt x="110646" y="170713"/>
                  </a:lnTo>
                  <a:lnTo>
                    <a:pt x="114239" y="171432"/>
                  </a:lnTo>
                  <a:lnTo>
                    <a:pt x="116394" y="169994"/>
                  </a:lnTo>
                  <a:lnTo>
                    <a:pt x="122860" y="166399"/>
                  </a:lnTo>
                  <a:lnTo>
                    <a:pt x="127890" y="161366"/>
                  </a:lnTo>
                  <a:lnTo>
                    <a:pt x="130764" y="154894"/>
                  </a:lnTo>
                  <a:lnTo>
                    <a:pt x="130764" y="117505"/>
                  </a:lnTo>
                  <a:lnTo>
                    <a:pt x="117928" y="80634"/>
                  </a:lnTo>
                  <a:lnTo>
                    <a:pt x="94839" y="64297"/>
                  </a:lnTo>
                  <a:lnTo>
                    <a:pt x="102230" y="53971"/>
                  </a:lnTo>
                  <a:lnTo>
                    <a:pt x="105797" y="42288"/>
                  </a:lnTo>
                  <a:lnTo>
                    <a:pt x="105541" y="30258"/>
                  </a:lnTo>
                  <a:lnTo>
                    <a:pt x="101461" y="18893"/>
                  </a:lnTo>
                  <a:lnTo>
                    <a:pt x="89897" y="8670"/>
                  </a:lnTo>
                  <a:lnTo>
                    <a:pt x="78136" y="2461"/>
                  </a:lnTo>
                  <a:lnTo>
                    <a:pt x="66603" y="0"/>
                  </a:lnTo>
                  <a:lnTo>
                    <a:pt x="55722" y="1015"/>
                  </a:lnTo>
                  <a:lnTo>
                    <a:pt x="45920" y="5240"/>
                  </a:lnTo>
                  <a:lnTo>
                    <a:pt x="36126" y="16349"/>
                  </a:lnTo>
                  <a:lnTo>
                    <a:pt x="30474" y="27818"/>
                  </a:lnTo>
                  <a:lnTo>
                    <a:pt x="28698" y="39177"/>
                  </a:lnTo>
                  <a:lnTo>
                    <a:pt x="30530" y="49957"/>
                  </a:lnTo>
                  <a:lnTo>
                    <a:pt x="35702" y="59689"/>
                  </a:lnTo>
                  <a:close/>
                </a:path>
              </a:pathLst>
            </a:custGeom>
            <a:ln w="20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6" name="object 193"/>
            <p:cNvSpPr txBox="1"/>
            <p:nvPr/>
          </p:nvSpPr>
          <p:spPr>
            <a:xfrm>
              <a:off x="1647004" y="1331352"/>
              <a:ext cx="1705796" cy="1461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950" dirty="0" smtClean="0">
                  <a:solidFill>
                    <a:srgbClr val="007FB8"/>
                  </a:solidFill>
                  <a:latin typeface="Calisto MT"/>
                  <a:cs typeface="Calisto MT"/>
                </a:rPr>
                <a:t>Внешние пользователи</a:t>
              </a:r>
              <a:endParaRPr sz="950" dirty="0">
                <a:latin typeface="Calisto MT"/>
                <a:cs typeface="Calisto MT"/>
              </a:endParaRPr>
            </a:p>
          </p:txBody>
        </p:sp>
        <p:sp>
          <p:nvSpPr>
            <p:cNvPr id="1097" name="object 194"/>
            <p:cNvSpPr/>
            <p:nvPr/>
          </p:nvSpPr>
          <p:spPr>
            <a:xfrm>
              <a:off x="2046503" y="1112481"/>
              <a:ext cx="131025" cy="11416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8" name="object 195"/>
            <p:cNvSpPr/>
            <p:nvPr/>
          </p:nvSpPr>
          <p:spPr>
            <a:xfrm>
              <a:off x="2067654" y="1121650"/>
              <a:ext cx="110489" cy="104775"/>
            </a:xfrm>
            <a:custGeom>
              <a:avLst/>
              <a:gdLst/>
              <a:ahLst/>
              <a:cxnLst/>
              <a:rect l="l" t="t" r="r" b="b"/>
              <a:pathLst>
                <a:path w="110489" h="104775">
                  <a:moveTo>
                    <a:pt x="0" y="89458"/>
                  </a:moveTo>
                  <a:lnTo>
                    <a:pt x="48597" y="103885"/>
                  </a:lnTo>
                  <a:lnTo>
                    <a:pt x="61406" y="104615"/>
                  </a:lnTo>
                  <a:lnTo>
                    <a:pt x="75901" y="103192"/>
                  </a:lnTo>
                  <a:lnTo>
                    <a:pt x="86463" y="99732"/>
                  </a:lnTo>
                  <a:lnTo>
                    <a:pt x="89092" y="101681"/>
                  </a:lnTo>
                  <a:lnTo>
                    <a:pt x="92684" y="101681"/>
                  </a:lnTo>
                  <a:lnTo>
                    <a:pt x="95558" y="100243"/>
                  </a:lnTo>
                  <a:lnTo>
                    <a:pt x="102024" y="97367"/>
                  </a:lnTo>
                  <a:lnTo>
                    <a:pt x="107054" y="92334"/>
                  </a:lnTo>
                  <a:lnTo>
                    <a:pt x="109928" y="85863"/>
                  </a:lnTo>
                  <a:lnTo>
                    <a:pt x="109928" y="44159"/>
                  </a:lnTo>
                  <a:lnTo>
                    <a:pt x="107466" y="30983"/>
                  </a:lnTo>
                  <a:lnTo>
                    <a:pt x="102070" y="18888"/>
                  </a:lnTo>
                  <a:lnTo>
                    <a:pt x="94016" y="8388"/>
                  </a:lnTo>
                  <a:lnTo>
                    <a:pt x="83582" y="0"/>
                  </a:lnTo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9" name="object 196"/>
            <p:cNvSpPr/>
            <p:nvPr/>
          </p:nvSpPr>
          <p:spPr>
            <a:xfrm>
              <a:off x="2046818" y="1112601"/>
              <a:ext cx="36195" cy="99060"/>
            </a:xfrm>
            <a:custGeom>
              <a:avLst/>
              <a:gdLst/>
              <a:ahLst/>
              <a:cxnLst/>
              <a:rect l="l" t="t" r="r" b="b"/>
              <a:pathLst>
                <a:path w="36194" h="99059">
                  <a:moveTo>
                    <a:pt x="35924" y="0"/>
                  </a:moveTo>
                  <a:lnTo>
                    <a:pt x="6455" y="26381"/>
                  </a:lnTo>
                  <a:lnTo>
                    <a:pt x="0" y="74059"/>
                  </a:lnTo>
                  <a:lnTo>
                    <a:pt x="0" y="79812"/>
                  </a:lnTo>
                  <a:lnTo>
                    <a:pt x="2873" y="85564"/>
                  </a:lnTo>
                  <a:lnTo>
                    <a:pt x="7184" y="89159"/>
                  </a:lnTo>
                  <a:lnTo>
                    <a:pt x="9340" y="91316"/>
                  </a:lnTo>
                  <a:lnTo>
                    <a:pt x="12932" y="92035"/>
                  </a:lnTo>
                  <a:lnTo>
                    <a:pt x="15806" y="90597"/>
                  </a:lnTo>
                  <a:lnTo>
                    <a:pt x="16525" y="94192"/>
                  </a:lnTo>
                  <a:lnTo>
                    <a:pt x="17962" y="97068"/>
                  </a:lnTo>
                  <a:lnTo>
                    <a:pt x="20836" y="98506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0" name="object 197"/>
            <p:cNvSpPr/>
            <p:nvPr/>
          </p:nvSpPr>
          <p:spPr>
            <a:xfrm>
              <a:off x="2074760" y="1051420"/>
              <a:ext cx="77939" cy="76365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1" name="object 198"/>
            <p:cNvSpPr/>
            <p:nvPr/>
          </p:nvSpPr>
          <p:spPr>
            <a:xfrm>
              <a:off x="2075247" y="1051705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69" h="74930">
                  <a:moveTo>
                    <a:pt x="77476" y="37887"/>
                  </a:moveTo>
                  <a:lnTo>
                    <a:pt x="74819" y="24041"/>
                  </a:lnTo>
                  <a:lnTo>
                    <a:pt x="67509" y="12415"/>
                  </a:lnTo>
                  <a:lnTo>
                    <a:pt x="56532" y="4053"/>
                  </a:lnTo>
                  <a:lnTo>
                    <a:pt x="42879" y="0"/>
                  </a:lnTo>
                  <a:lnTo>
                    <a:pt x="27222" y="2212"/>
                  </a:lnTo>
                  <a:lnTo>
                    <a:pt x="14433" y="8560"/>
                  </a:lnTo>
                  <a:lnTo>
                    <a:pt x="5147" y="18175"/>
                  </a:lnTo>
                  <a:lnTo>
                    <a:pt x="0" y="30189"/>
                  </a:lnTo>
                  <a:lnTo>
                    <a:pt x="1780" y="46487"/>
                  </a:lnTo>
                  <a:lnTo>
                    <a:pt x="7621" y="59531"/>
                  </a:lnTo>
                  <a:lnTo>
                    <a:pt x="16701" y="68997"/>
                  </a:lnTo>
                  <a:lnTo>
                    <a:pt x="28198" y="74565"/>
                  </a:lnTo>
                  <a:lnTo>
                    <a:pt x="45704" y="73285"/>
                  </a:lnTo>
                  <a:lnTo>
                    <a:pt x="59503" y="68210"/>
                  </a:lnTo>
                  <a:lnTo>
                    <a:pt x="69478" y="60075"/>
                  </a:lnTo>
                  <a:lnTo>
                    <a:pt x="75508" y="49616"/>
                  </a:lnTo>
                  <a:lnTo>
                    <a:pt x="77476" y="37887"/>
                  </a:lnTo>
                  <a:close/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2" name="object 199"/>
            <p:cNvSpPr/>
            <p:nvPr/>
          </p:nvSpPr>
          <p:spPr>
            <a:xfrm>
              <a:off x="2048068" y="1132757"/>
              <a:ext cx="24765" cy="71120"/>
            </a:xfrm>
            <a:custGeom>
              <a:avLst/>
              <a:gdLst/>
              <a:ahLst/>
              <a:cxnLst/>
              <a:rect l="l" t="t" r="r" b="b"/>
              <a:pathLst>
                <a:path w="24764" h="71119">
                  <a:moveTo>
                    <a:pt x="14670" y="70699"/>
                  </a:moveTo>
                  <a:lnTo>
                    <a:pt x="6642" y="59259"/>
                  </a:lnTo>
                  <a:lnTo>
                    <a:pt x="1754" y="48208"/>
                  </a:lnTo>
                  <a:lnTo>
                    <a:pt x="0" y="37582"/>
                  </a:lnTo>
                  <a:lnTo>
                    <a:pt x="1372" y="27414"/>
                  </a:lnTo>
                  <a:lnTo>
                    <a:pt x="5867" y="17738"/>
                  </a:lnTo>
                  <a:lnTo>
                    <a:pt x="13478" y="8588"/>
                  </a:lnTo>
                  <a:lnTo>
                    <a:pt x="24199" y="0"/>
                  </a:lnTo>
                </a:path>
              </a:pathLst>
            </a:custGeom>
            <a:ln w="7189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3" name="object 200"/>
            <p:cNvSpPr/>
            <p:nvPr/>
          </p:nvSpPr>
          <p:spPr>
            <a:xfrm>
              <a:off x="2152821" y="1149921"/>
              <a:ext cx="10795" cy="71120"/>
            </a:xfrm>
            <a:custGeom>
              <a:avLst/>
              <a:gdLst/>
              <a:ahLst/>
              <a:cxnLst/>
              <a:rect l="l" t="t" r="r" b="b"/>
              <a:pathLst>
                <a:path w="10794" h="71119">
                  <a:moveTo>
                    <a:pt x="2011" y="70929"/>
                  </a:moveTo>
                  <a:lnTo>
                    <a:pt x="7018" y="58873"/>
                  </a:lnTo>
                  <a:lnTo>
                    <a:pt x="9886" y="46890"/>
                  </a:lnTo>
                  <a:lnTo>
                    <a:pt x="10618" y="34996"/>
                  </a:lnTo>
                  <a:lnTo>
                    <a:pt x="9213" y="23206"/>
                  </a:lnTo>
                  <a:lnTo>
                    <a:pt x="5673" y="11535"/>
                  </a:lnTo>
                  <a:lnTo>
                    <a:pt x="0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4" name="object 201"/>
            <p:cNvSpPr/>
            <p:nvPr/>
          </p:nvSpPr>
          <p:spPr>
            <a:xfrm>
              <a:off x="2082527" y="1111810"/>
              <a:ext cx="59055" cy="15875"/>
            </a:xfrm>
            <a:custGeom>
              <a:avLst/>
              <a:gdLst/>
              <a:ahLst/>
              <a:cxnLst/>
              <a:rect l="l" t="t" r="r" b="b"/>
              <a:pathLst>
                <a:path w="59055" h="15875">
                  <a:moveTo>
                    <a:pt x="0" y="0"/>
                  </a:moveTo>
                  <a:lnTo>
                    <a:pt x="8994" y="8625"/>
                  </a:lnTo>
                  <a:lnTo>
                    <a:pt x="19852" y="13762"/>
                  </a:lnTo>
                  <a:lnTo>
                    <a:pt x="31675" y="15375"/>
                  </a:lnTo>
                  <a:lnTo>
                    <a:pt x="43566" y="13430"/>
                  </a:lnTo>
                  <a:lnTo>
                    <a:pt x="56041" y="6471"/>
                  </a:lnTo>
                  <a:lnTo>
                    <a:pt x="57478" y="5033"/>
                  </a:lnTo>
                  <a:lnTo>
                    <a:pt x="58915" y="431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5" name="object 202"/>
            <p:cNvSpPr/>
            <p:nvPr/>
          </p:nvSpPr>
          <p:spPr>
            <a:xfrm>
              <a:off x="2046531" y="1052474"/>
              <a:ext cx="130810" cy="173990"/>
            </a:xfrm>
            <a:custGeom>
              <a:avLst/>
              <a:gdLst/>
              <a:ahLst/>
              <a:cxnLst/>
              <a:rect l="l" t="t" r="r" b="b"/>
              <a:pathLst>
                <a:path w="130810" h="173990">
                  <a:moveTo>
                    <a:pt x="35924" y="59983"/>
                  </a:moveTo>
                  <a:lnTo>
                    <a:pt x="6769" y="86364"/>
                  </a:lnTo>
                  <a:lnTo>
                    <a:pt x="0" y="134043"/>
                  </a:lnTo>
                  <a:lnTo>
                    <a:pt x="0" y="139795"/>
                  </a:lnTo>
                  <a:lnTo>
                    <a:pt x="2873" y="145547"/>
                  </a:lnTo>
                  <a:lnTo>
                    <a:pt x="7903" y="149861"/>
                  </a:lnTo>
                  <a:lnTo>
                    <a:pt x="10058" y="152018"/>
                  </a:lnTo>
                  <a:lnTo>
                    <a:pt x="13651" y="152018"/>
                  </a:lnTo>
                  <a:lnTo>
                    <a:pt x="16525" y="150580"/>
                  </a:lnTo>
                  <a:lnTo>
                    <a:pt x="16525" y="154175"/>
                  </a:lnTo>
                  <a:lnTo>
                    <a:pt x="57010" y="170952"/>
                  </a:lnTo>
                  <a:lnTo>
                    <a:pt x="82251" y="173647"/>
                  </a:lnTo>
                  <a:lnTo>
                    <a:pt x="96756" y="172546"/>
                  </a:lnTo>
                  <a:lnTo>
                    <a:pt x="107516" y="169076"/>
                  </a:lnTo>
                  <a:lnTo>
                    <a:pt x="110646" y="170713"/>
                  </a:lnTo>
                  <a:lnTo>
                    <a:pt x="130764" y="154894"/>
                  </a:lnTo>
                  <a:lnTo>
                    <a:pt x="130764" y="117505"/>
                  </a:lnTo>
                  <a:lnTo>
                    <a:pt x="117928" y="80634"/>
                  </a:lnTo>
                  <a:lnTo>
                    <a:pt x="94839" y="64297"/>
                  </a:lnTo>
                  <a:lnTo>
                    <a:pt x="102230" y="53971"/>
                  </a:lnTo>
                  <a:lnTo>
                    <a:pt x="105797" y="42288"/>
                  </a:lnTo>
                  <a:lnTo>
                    <a:pt x="105541" y="30258"/>
                  </a:lnTo>
                  <a:lnTo>
                    <a:pt x="101461" y="18893"/>
                  </a:lnTo>
                  <a:lnTo>
                    <a:pt x="89897" y="8670"/>
                  </a:lnTo>
                  <a:lnTo>
                    <a:pt x="78136" y="2461"/>
                  </a:lnTo>
                  <a:lnTo>
                    <a:pt x="66603" y="0"/>
                  </a:lnTo>
                  <a:lnTo>
                    <a:pt x="55722" y="1015"/>
                  </a:lnTo>
                  <a:lnTo>
                    <a:pt x="45920" y="5240"/>
                  </a:lnTo>
                  <a:lnTo>
                    <a:pt x="36126" y="16349"/>
                  </a:lnTo>
                  <a:lnTo>
                    <a:pt x="30474" y="27818"/>
                  </a:lnTo>
                  <a:lnTo>
                    <a:pt x="28698" y="39177"/>
                  </a:lnTo>
                  <a:lnTo>
                    <a:pt x="30530" y="49957"/>
                  </a:lnTo>
                  <a:lnTo>
                    <a:pt x="35702" y="59689"/>
                  </a:lnTo>
                  <a:close/>
                </a:path>
              </a:pathLst>
            </a:custGeom>
            <a:ln w="20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6" name="object 203"/>
            <p:cNvSpPr/>
            <p:nvPr/>
          </p:nvSpPr>
          <p:spPr>
            <a:xfrm>
              <a:off x="1138007" y="3183742"/>
              <a:ext cx="2033905" cy="1356995"/>
            </a:xfrm>
            <a:custGeom>
              <a:avLst/>
              <a:gdLst/>
              <a:ahLst/>
              <a:cxnLst/>
              <a:rect l="l" t="t" r="r" b="b"/>
              <a:pathLst>
                <a:path w="2033905" h="1356995">
                  <a:moveTo>
                    <a:pt x="77596" y="622771"/>
                  </a:moveTo>
                  <a:lnTo>
                    <a:pt x="38893" y="662535"/>
                  </a:lnTo>
                  <a:lnTo>
                    <a:pt x="13372" y="707331"/>
                  </a:lnTo>
                  <a:lnTo>
                    <a:pt x="1120" y="755108"/>
                  </a:lnTo>
                  <a:lnTo>
                    <a:pt x="0" y="771340"/>
                  </a:lnTo>
                  <a:lnTo>
                    <a:pt x="366" y="787600"/>
                  </a:lnTo>
                  <a:lnTo>
                    <a:pt x="10423" y="835781"/>
                  </a:lnTo>
                  <a:lnTo>
                    <a:pt x="33982" y="881467"/>
                  </a:lnTo>
                  <a:lnTo>
                    <a:pt x="71129" y="922606"/>
                  </a:lnTo>
                  <a:lnTo>
                    <a:pt x="112020" y="951335"/>
                  </a:lnTo>
                  <a:lnTo>
                    <a:pt x="146943" y="967679"/>
                  </a:lnTo>
                  <a:lnTo>
                    <a:pt x="184583" y="979192"/>
                  </a:lnTo>
                  <a:lnTo>
                    <a:pt x="197589" y="981898"/>
                  </a:lnTo>
                  <a:lnTo>
                    <a:pt x="198384" y="1003221"/>
                  </a:lnTo>
                  <a:lnTo>
                    <a:pt x="205815" y="1044480"/>
                  </a:lnTo>
                  <a:lnTo>
                    <a:pt x="220532" y="1083437"/>
                  </a:lnTo>
                  <a:lnTo>
                    <a:pt x="241931" y="1119551"/>
                  </a:lnTo>
                  <a:lnTo>
                    <a:pt x="269409" y="1152281"/>
                  </a:lnTo>
                  <a:lnTo>
                    <a:pt x="302362" y="1181084"/>
                  </a:lnTo>
                  <a:lnTo>
                    <a:pt x="340186" y="1205421"/>
                  </a:lnTo>
                  <a:lnTo>
                    <a:pt x="382278" y="1224749"/>
                  </a:lnTo>
                  <a:lnTo>
                    <a:pt x="428035" y="1238528"/>
                  </a:lnTo>
                  <a:lnTo>
                    <a:pt x="476852" y="1246216"/>
                  </a:lnTo>
                  <a:lnTo>
                    <a:pt x="502220" y="1247607"/>
                  </a:lnTo>
                  <a:lnTo>
                    <a:pt x="515362" y="1247543"/>
                  </a:lnTo>
                  <a:lnTo>
                    <a:pt x="554372" y="1244754"/>
                  </a:lnTo>
                  <a:lnTo>
                    <a:pt x="592435" y="1238103"/>
                  </a:lnTo>
                  <a:lnTo>
                    <a:pt x="629133" y="1227632"/>
                  </a:lnTo>
                  <a:lnTo>
                    <a:pt x="675221" y="1207801"/>
                  </a:lnTo>
                  <a:lnTo>
                    <a:pt x="687279" y="1226696"/>
                  </a:lnTo>
                  <a:lnTo>
                    <a:pt x="716034" y="1261041"/>
                  </a:lnTo>
                  <a:lnTo>
                    <a:pt x="750257" y="1290572"/>
                  </a:lnTo>
                  <a:lnTo>
                    <a:pt x="789085" y="1315021"/>
                  </a:lnTo>
                  <a:lnTo>
                    <a:pt x="831657" y="1334124"/>
                  </a:lnTo>
                  <a:lnTo>
                    <a:pt x="877113" y="1347614"/>
                  </a:lnTo>
                  <a:lnTo>
                    <a:pt x="924591" y="1355226"/>
                  </a:lnTo>
                  <a:lnTo>
                    <a:pt x="948819" y="1356744"/>
                  </a:lnTo>
                  <a:lnTo>
                    <a:pt x="973229" y="1356693"/>
                  </a:lnTo>
                  <a:lnTo>
                    <a:pt x="1022167" y="1351750"/>
                  </a:lnTo>
                  <a:lnTo>
                    <a:pt x="1070543" y="1340130"/>
                  </a:lnTo>
                  <a:lnTo>
                    <a:pt x="1106682" y="1326515"/>
                  </a:lnTo>
                  <a:lnTo>
                    <a:pt x="1142054" y="1308323"/>
                  </a:lnTo>
                  <a:lnTo>
                    <a:pt x="1174171" y="1286479"/>
                  </a:lnTo>
                  <a:lnTo>
                    <a:pt x="1211088" y="1252011"/>
                  </a:lnTo>
                  <a:lnTo>
                    <a:pt x="1226689" y="1232618"/>
                  </a:lnTo>
                  <a:lnTo>
                    <a:pt x="1253248" y="1245429"/>
                  </a:lnTo>
                  <a:lnTo>
                    <a:pt x="1308409" y="1265248"/>
                  </a:lnTo>
                  <a:lnTo>
                    <a:pt x="1365422" y="1277459"/>
                  </a:lnTo>
                  <a:lnTo>
                    <a:pt x="1423243" y="1282224"/>
                  </a:lnTo>
                  <a:lnTo>
                    <a:pt x="1452131" y="1281862"/>
                  </a:lnTo>
                  <a:lnTo>
                    <a:pt x="1509206" y="1275753"/>
                  </a:lnTo>
                  <a:lnTo>
                    <a:pt x="1564477" y="1262593"/>
                  </a:lnTo>
                  <a:lnTo>
                    <a:pt x="1616901" y="1242542"/>
                  </a:lnTo>
                  <a:lnTo>
                    <a:pt x="1665431" y="1215758"/>
                  </a:lnTo>
                  <a:lnTo>
                    <a:pt x="1709024" y="1182401"/>
                  </a:lnTo>
                  <a:lnTo>
                    <a:pt x="1746635" y="1142629"/>
                  </a:lnTo>
                  <a:lnTo>
                    <a:pt x="1769463" y="1109588"/>
                  </a:lnTo>
                  <a:lnTo>
                    <a:pt x="1787235" y="1074727"/>
                  </a:lnTo>
                  <a:lnTo>
                    <a:pt x="1799837" y="1038422"/>
                  </a:lnTo>
                  <a:lnTo>
                    <a:pt x="1808405" y="988424"/>
                  </a:lnTo>
                  <a:lnTo>
                    <a:pt x="1809049" y="975733"/>
                  </a:lnTo>
                  <a:lnTo>
                    <a:pt x="1831895" y="969565"/>
                  </a:lnTo>
                  <a:lnTo>
                    <a:pt x="1874744" y="953358"/>
                  </a:lnTo>
                  <a:lnTo>
                    <a:pt x="1913430" y="932447"/>
                  </a:lnTo>
                  <a:lnTo>
                    <a:pt x="1947509" y="907380"/>
                  </a:lnTo>
                  <a:lnTo>
                    <a:pt x="1976539" y="878705"/>
                  </a:lnTo>
                  <a:lnTo>
                    <a:pt x="2000076" y="846971"/>
                  </a:lnTo>
                  <a:lnTo>
                    <a:pt x="2017677" y="812726"/>
                  </a:lnTo>
                  <a:lnTo>
                    <a:pt x="2031976" y="757850"/>
                  </a:lnTo>
                  <a:lnTo>
                    <a:pt x="2033294" y="738897"/>
                  </a:lnTo>
                  <a:lnTo>
                    <a:pt x="2032795" y="719727"/>
                  </a:lnTo>
                  <a:lnTo>
                    <a:pt x="2026126" y="681012"/>
                  </a:lnTo>
                  <a:lnTo>
                    <a:pt x="2007232" y="634448"/>
                  </a:lnTo>
                  <a:lnTo>
                    <a:pt x="1986089" y="602395"/>
                  </a:lnTo>
                  <a:lnTo>
                    <a:pt x="1959300" y="573464"/>
                  </a:lnTo>
                  <a:lnTo>
                    <a:pt x="1949168" y="564617"/>
                  </a:lnTo>
                  <a:lnTo>
                    <a:pt x="1958320" y="550924"/>
                  </a:lnTo>
                  <a:lnTo>
                    <a:pt x="1977832" y="507967"/>
                  </a:lnTo>
                  <a:lnTo>
                    <a:pt x="1985598" y="463544"/>
                  </a:lnTo>
                  <a:lnTo>
                    <a:pt x="1985615" y="448710"/>
                  </a:lnTo>
                  <a:lnTo>
                    <a:pt x="1984359" y="433970"/>
                  </a:lnTo>
                  <a:lnTo>
                    <a:pt x="1973039" y="390950"/>
                  </a:lnTo>
                  <a:lnTo>
                    <a:pt x="1950560" y="351081"/>
                  </a:lnTo>
                  <a:lnTo>
                    <a:pt x="1917142" y="316092"/>
                  </a:lnTo>
                  <a:lnTo>
                    <a:pt x="1878062" y="290235"/>
                  </a:lnTo>
                  <a:lnTo>
                    <a:pt x="1830957" y="271530"/>
                  </a:lnTo>
                  <a:lnTo>
                    <a:pt x="1792817" y="263813"/>
                  </a:lnTo>
                  <a:lnTo>
                    <a:pt x="1766669" y="261860"/>
                  </a:lnTo>
                  <a:lnTo>
                    <a:pt x="1755973" y="236755"/>
                  </a:lnTo>
                  <a:lnTo>
                    <a:pt x="1728241" y="190131"/>
                  </a:lnTo>
                  <a:lnTo>
                    <a:pt x="1692871" y="148657"/>
                  </a:lnTo>
                  <a:lnTo>
                    <a:pt x="1650836" y="112771"/>
                  </a:lnTo>
                  <a:lnTo>
                    <a:pt x="1603113" y="82913"/>
                  </a:lnTo>
                  <a:lnTo>
                    <a:pt x="1550674" y="59524"/>
                  </a:lnTo>
                  <a:lnTo>
                    <a:pt x="1494496" y="43043"/>
                  </a:lnTo>
                  <a:lnTo>
                    <a:pt x="1435553" y="33910"/>
                  </a:lnTo>
                  <a:lnTo>
                    <a:pt x="1405349" y="32236"/>
                  </a:lnTo>
                  <a:lnTo>
                    <a:pt x="1374819" y="32564"/>
                  </a:lnTo>
                  <a:lnTo>
                    <a:pt x="1313270" y="39446"/>
                  </a:lnTo>
                  <a:lnTo>
                    <a:pt x="1269514" y="49514"/>
                  </a:lnTo>
                  <a:lnTo>
                    <a:pt x="1231762" y="62022"/>
                  </a:lnTo>
                  <a:lnTo>
                    <a:pt x="1195982" y="77806"/>
                  </a:lnTo>
                  <a:lnTo>
                    <a:pt x="1162419" y="96646"/>
                  </a:lnTo>
                  <a:lnTo>
                    <a:pt x="1121541" y="126136"/>
                  </a:lnTo>
                  <a:lnTo>
                    <a:pt x="1102924" y="142608"/>
                  </a:lnTo>
                  <a:lnTo>
                    <a:pt x="1084391" y="122165"/>
                  </a:lnTo>
                  <a:lnTo>
                    <a:pt x="1042606" y="85687"/>
                  </a:lnTo>
                  <a:lnTo>
                    <a:pt x="995391" y="55306"/>
                  </a:lnTo>
                  <a:lnTo>
                    <a:pt x="943782" y="31285"/>
                  </a:lnTo>
                  <a:lnTo>
                    <a:pt x="888813" y="13885"/>
                  </a:lnTo>
                  <a:lnTo>
                    <a:pt x="831517" y="3369"/>
                  </a:lnTo>
                  <a:lnTo>
                    <a:pt x="772929" y="0"/>
                  </a:lnTo>
                  <a:lnTo>
                    <a:pt x="743474" y="1076"/>
                  </a:lnTo>
                  <a:lnTo>
                    <a:pt x="684888" y="8917"/>
                  </a:lnTo>
                  <a:lnTo>
                    <a:pt x="627596" y="24560"/>
                  </a:lnTo>
                  <a:lnTo>
                    <a:pt x="572632" y="48267"/>
                  </a:lnTo>
                  <a:lnTo>
                    <a:pt x="537765" y="68629"/>
                  </a:lnTo>
                  <a:lnTo>
                    <a:pt x="505970" y="92002"/>
                  </a:lnTo>
                  <a:lnTo>
                    <a:pt x="477539" y="118151"/>
                  </a:lnTo>
                  <a:lnTo>
                    <a:pt x="445367" y="156932"/>
                  </a:lnTo>
                  <a:lnTo>
                    <a:pt x="431935" y="177845"/>
                  </a:lnTo>
                  <a:lnTo>
                    <a:pt x="402059" y="177781"/>
                  </a:lnTo>
                  <a:lnTo>
                    <a:pt x="343863" y="183047"/>
                  </a:lnTo>
                  <a:lnTo>
                    <a:pt x="288390" y="195103"/>
                  </a:lnTo>
                  <a:lnTo>
                    <a:pt x="236414" y="213465"/>
                  </a:lnTo>
                  <a:lnTo>
                    <a:pt x="188711" y="237648"/>
                  </a:lnTo>
                  <a:lnTo>
                    <a:pt x="146056" y="267169"/>
                  </a:lnTo>
                  <a:lnTo>
                    <a:pt x="109224" y="301542"/>
                  </a:lnTo>
                  <a:lnTo>
                    <a:pt x="78990" y="340285"/>
                  </a:lnTo>
                  <a:lnTo>
                    <a:pt x="56130" y="382913"/>
                  </a:lnTo>
                  <a:lnTo>
                    <a:pt x="41418" y="428942"/>
                  </a:lnTo>
                  <a:lnTo>
                    <a:pt x="35594" y="478263"/>
                  </a:lnTo>
                  <a:lnTo>
                    <a:pt x="35680" y="490815"/>
                  </a:lnTo>
                  <a:lnTo>
                    <a:pt x="42337" y="540401"/>
                  </a:lnTo>
                  <a:lnTo>
                    <a:pt x="58800" y="588239"/>
                  </a:lnTo>
                  <a:lnTo>
                    <a:pt x="70583" y="611191"/>
                  </a:lnTo>
                  <a:lnTo>
                    <a:pt x="77340" y="622370"/>
                  </a:lnTo>
                  <a:close/>
                </a:path>
              </a:pathLst>
            </a:custGeom>
            <a:ln w="7188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7" name="object 204"/>
            <p:cNvSpPr txBox="1"/>
            <p:nvPr/>
          </p:nvSpPr>
          <p:spPr>
            <a:xfrm>
              <a:off x="1277757" y="3861593"/>
              <a:ext cx="321310" cy="1454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950" spc="-15" dirty="0" smtClean="0">
                  <a:solidFill>
                    <a:srgbClr val="007FB8"/>
                  </a:solidFill>
                  <a:latin typeface="Calisto MT"/>
                  <a:cs typeface="Calisto MT"/>
                </a:rPr>
                <a:t>ДМЗ</a:t>
              </a:r>
              <a:endParaRPr sz="950" dirty="0">
                <a:latin typeface="Calisto MT"/>
                <a:cs typeface="Calisto MT"/>
              </a:endParaRPr>
            </a:p>
          </p:txBody>
        </p:sp>
        <p:sp>
          <p:nvSpPr>
            <p:cNvPr id="1108" name="object 205"/>
            <p:cNvSpPr txBox="1"/>
            <p:nvPr/>
          </p:nvSpPr>
          <p:spPr>
            <a:xfrm>
              <a:off x="2419040" y="3533325"/>
              <a:ext cx="610235" cy="2997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95580" marR="5080" indent="-183515">
                <a:lnSpc>
                  <a:spcPts val="760"/>
                </a:lnSpc>
              </a:pPr>
              <a:r>
                <a:rPr lang="ru-RU" sz="650" spc="-40" dirty="0" smtClean="0">
                  <a:solidFill>
                    <a:srgbClr val="007FB8"/>
                  </a:solidFill>
                  <a:latin typeface="Calisto MT"/>
                  <a:cs typeface="Calisto MT"/>
                </a:rPr>
                <a:t>Интерфейсный сервер веб-приложения</a:t>
              </a:r>
              <a:endParaRPr sz="650" dirty="0">
                <a:latin typeface="Calisto MT"/>
                <a:cs typeface="Calisto MT"/>
              </a:endParaRPr>
            </a:p>
          </p:txBody>
        </p:sp>
        <p:sp>
          <p:nvSpPr>
            <p:cNvPr id="1109" name="object 206"/>
            <p:cNvSpPr/>
            <p:nvPr/>
          </p:nvSpPr>
          <p:spPr>
            <a:xfrm>
              <a:off x="1746072" y="3503599"/>
              <a:ext cx="502031" cy="28088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0" name="object 207"/>
            <p:cNvSpPr/>
            <p:nvPr/>
          </p:nvSpPr>
          <p:spPr>
            <a:xfrm>
              <a:off x="1746173" y="3676319"/>
              <a:ext cx="190525" cy="544995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1" name="object 208"/>
            <p:cNvSpPr/>
            <p:nvPr/>
          </p:nvSpPr>
          <p:spPr>
            <a:xfrm>
              <a:off x="1746276" y="3678868"/>
              <a:ext cx="190500" cy="540385"/>
            </a:xfrm>
            <a:custGeom>
              <a:avLst/>
              <a:gdLst/>
              <a:ahLst/>
              <a:cxnLst/>
              <a:rect l="l" t="t" r="r" b="b"/>
              <a:pathLst>
                <a:path w="190500" h="540385">
                  <a:moveTo>
                    <a:pt x="190398" y="105643"/>
                  </a:moveTo>
                  <a:lnTo>
                    <a:pt x="152140" y="96008"/>
                  </a:lnTo>
                  <a:lnTo>
                    <a:pt x="115637" y="82262"/>
                  </a:lnTo>
                  <a:lnTo>
                    <a:pt x="81210" y="64610"/>
                  </a:lnTo>
                  <a:lnTo>
                    <a:pt x="49175" y="43256"/>
                  </a:lnTo>
                  <a:lnTo>
                    <a:pt x="19852" y="18407"/>
                  </a:lnTo>
                  <a:lnTo>
                    <a:pt x="1968" y="0"/>
                  </a:lnTo>
                  <a:lnTo>
                    <a:pt x="0" y="442868"/>
                  </a:lnTo>
                  <a:lnTo>
                    <a:pt x="28020" y="469460"/>
                  </a:lnTo>
                  <a:lnTo>
                    <a:pt x="59025" y="492438"/>
                  </a:lnTo>
                  <a:lnTo>
                    <a:pt x="92605" y="511586"/>
                  </a:lnTo>
                  <a:lnTo>
                    <a:pt x="128350" y="526687"/>
                  </a:lnTo>
                  <a:lnTo>
                    <a:pt x="165851" y="537524"/>
                  </a:lnTo>
                  <a:lnTo>
                    <a:pt x="178670" y="540151"/>
                  </a:lnTo>
                  <a:lnTo>
                    <a:pt x="190398" y="105643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2" name="object 209"/>
            <p:cNvSpPr/>
            <p:nvPr/>
          </p:nvSpPr>
          <p:spPr>
            <a:xfrm>
              <a:off x="1936572" y="3610025"/>
              <a:ext cx="311531" cy="610793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3" name="object 210"/>
            <p:cNvSpPr/>
            <p:nvPr/>
          </p:nvSpPr>
          <p:spPr>
            <a:xfrm>
              <a:off x="1936603" y="3609788"/>
              <a:ext cx="312420" cy="611505"/>
            </a:xfrm>
            <a:custGeom>
              <a:avLst/>
              <a:gdLst/>
              <a:ahLst/>
              <a:cxnLst/>
              <a:rect l="l" t="t" r="r" b="b"/>
              <a:pathLst>
                <a:path w="312419" h="611504">
                  <a:moveTo>
                    <a:pt x="0" y="174723"/>
                  </a:moveTo>
                  <a:lnTo>
                    <a:pt x="0" y="611174"/>
                  </a:lnTo>
                  <a:lnTo>
                    <a:pt x="311822" y="438607"/>
                  </a:lnTo>
                  <a:lnTo>
                    <a:pt x="311822" y="0"/>
                  </a:lnTo>
                  <a:lnTo>
                    <a:pt x="0" y="174723"/>
                  </a:lnTo>
                  <a:close/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4" name="object 211"/>
            <p:cNvSpPr/>
            <p:nvPr/>
          </p:nvSpPr>
          <p:spPr>
            <a:xfrm>
              <a:off x="1745845" y="3503587"/>
              <a:ext cx="502284" cy="715645"/>
            </a:xfrm>
            <a:custGeom>
              <a:avLst/>
              <a:gdLst/>
              <a:ahLst/>
              <a:cxnLst/>
              <a:rect l="l" t="t" r="r" b="b"/>
              <a:pathLst>
                <a:path w="502285" h="715645">
                  <a:moveTo>
                    <a:pt x="502220" y="106416"/>
                  </a:moveTo>
                  <a:lnTo>
                    <a:pt x="308948" y="0"/>
                  </a:lnTo>
                  <a:lnTo>
                    <a:pt x="0" y="173285"/>
                  </a:lnTo>
                  <a:lnTo>
                    <a:pt x="0" y="618364"/>
                  </a:lnTo>
                  <a:lnTo>
                    <a:pt x="28195" y="644882"/>
                  </a:lnTo>
                  <a:lnTo>
                    <a:pt x="59184" y="667809"/>
                  </a:lnTo>
                  <a:lnTo>
                    <a:pt x="92656" y="686930"/>
                  </a:lnTo>
                  <a:lnTo>
                    <a:pt x="128301" y="702029"/>
                  </a:lnTo>
                  <a:lnTo>
                    <a:pt x="165808" y="712892"/>
                  </a:lnTo>
                  <a:lnTo>
                    <a:pt x="178670" y="715534"/>
                  </a:lnTo>
                  <a:lnTo>
                    <a:pt x="502220" y="544304"/>
                  </a:lnTo>
                  <a:lnTo>
                    <a:pt x="502220" y="106416"/>
                  </a:lnTo>
                  <a:close/>
                </a:path>
              </a:pathLst>
            </a:custGeom>
            <a:ln w="10061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5" name="object 212"/>
            <p:cNvSpPr/>
            <p:nvPr/>
          </p:nvSpPr>
          <p:spPr>
            <a:xfrm>
              <a:off x="1813026" y="3942067"/>
              <a:ext cx="41414" cy="48323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6" name="object 213"/>
            <p:cNvSpPr/>
            <p:nvPr/>
          </p:nvSpPr>
          <p:spPr>
            <a:xfrm>
              <a:off x="1815875" y="3944528"/>
              <a:ext cx="35560" cy="43815"/>
            </a:xfrm>
            <a:custGeom>
              <a:avLst/>
              <a:gdLst/>
              <a:ahLst/>
              <a:cxnLst/>
              <a:rect l="l" t="t" r="r" b="b"/>
              <a:pathLst>
                <a:path w="35560" h="43814">
                  <a:moveTo>
                    <a:pt x="31613" y="16705"/>
                  </a:moveTo>
                  <a:lnTo>
                    <a:pt x="27681" y="5894"/>
                  </a:lnTo>
                  <a:lnTo>
                    <a:pt x="18656" y="0"/>
                  </a:lnTo>
                  <a:lnTo>
                    <a:pt x="11229" y="2705"/>
                  </a:lnTo>
                  <a:lnTo>
                    <a:pt x="3127" y="5656"/>
                  </a:lnTo>
                  <a:lnTo>
                    <a:pt x="0" y="15977"/>
                  </a:lnTo>
                  <a:lnTo>
                    <a:pt x="3931" y="26788"/>
                  </a:lnTo>
                  <a:lnTo>
                    <a:pt x="7863" y="37598"/>
                  </a:lnTo>
                  <a:lnTo>
                    <a:pt x="16888" y="43493"/>
                  </a:lnTo>
                  <a:lnTo>
                    <a:pt x="24990" y="40542"/>
                  </a:lnTo>
                  <a:lnTo>
                    <a:pt x="32417" y="37837"/>
                  </a:lnTo>
                  <a:lnTo>
                    <a:pt x="35544" y="27516"/>
                  </a:lnTo>
                  <a:lnTo>
                    <a:pt x="31613" y="16705"/>
                  </a:lnTo>
                  <a:close/>
                </a:path>
              </a:pathLst>
            </a:custGeom>
            <a:ln w="7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7" name="object 214"/>
            <p:cNvSpPr/>
            <p:nvPr/>
          </p:nvSpPr>
          <p:spPr>
            <a:xfrm>
              <a:off x="1776955" y="4036962"/>
              <a:ext cx="123189" cy="66675"/>
            </a:xfrm>
            <a:custGeom>
              <a:avLst/>
              <a:gdLst/>
              <a:ahLst/>
              <a:cxnLst/>
              <a:rect l="l" t="t" r="r" b="b"/>
              <a:pathLst>
                <a:path w="123189" h="66675">
                  <a:moveTo>
                    <a:pt x="0" y="0"/>
                  </a:moveTo>
                  <a:lnTo>
                    <a:pt x="31017" y="23464"/>
                  </a:lnTo>
                  <a:lnTo>
                    <a:pt x="64087" y="43011"/>
                  </a:lnTo>
                  <a:lnTo>
                    <a:pt x="98900" y="58565"/>
                  </a:lnTo>
                  <a:lnTo>
                    <a:pt x="110838" y="62849"/>
                  </a:lnTo>
                  <a:lnTo>
                    <a:pt x="122924" y="66678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8" name="object 215"/>
            <p:cNvSpPr/>
            <p:nvPr/>
          </p:nvSpPr>
          <p:spPr>
            <a:xfrm>
              <a:off x="1776955" y="4063567"/>
              <a:ext cx="123189" cy="66675"/>
            </a:xfrm>
            <a:custGeom>
              <a:avLst/>
              <a:gdLst/>
              <a:ahLst/>
              <a:cxnLst/>
              <a:rect l="l" t="t" r="r" b="b"/>
              <a:pathLst>
                <a:path w="123189" h="66675">
                  <a:moveTo>
                    <a:pt x="0" y="0"/>
                  </a:moveTo>
                  <a:lnTo>
                    <a:pt x="31017" y="23464"/>
                  </a:lnTo>
                  <a:lnTo>
                    <a:pt x="64087" y="43011"/>
                  </a:lnTo>
                  <a:lnTo>
                    <a:pt x="98900" y="58565"/>
                  </a:lnTo>
                  <a:lnTo>
                    <a:pt x="110838" y="62849"/>
                  </a:lnTo>
                  <a:lnTo>
                    <a:pt x="122924" y="66678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9" name="object 216"/>
            <p:cNvSpPr/>
            <p:nvPr/>
          </p:nvSpPr>
          <p:spPr>
            <a:xfrm>
              <a:off x="1776955" y="4090171"/>
              <a:ext cx="123189" cy="66675"/>
            </a:xfrm>
            <a:custGeom>
              <a:avLst/>
              <a:gdLst/>
              <a:ahLst/>
              <a:cxnLst/>
              <a:rect l="l" t="t" r="r" b="b"/>
              <a:pathLst>
                <a:path w="123189" h="66675">
                  <a:moveTo>
                    <a:pt x="0" y="0"/>
                  </a:moveTo>
                  <a:lnTo>
                    <a:pt x="31017" y="23464"/>
                  </a:lnTo>
                  <a:lnTo>
                    <a:pt x="64087" y="43011"/>
                  </a:lnTo>
                  <a:lnTo>
                    <a:pt x="98900" y="58565"/>
                  </a:lnTo>
                  <a:lnTo>
                    <a:pt x="110838" y="62849"/>
                  </a:lnTo>
                  <a:lnTo>
                    <a:pt x="122924" y="66678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0" name="object 217"/>
            <p:cNvSpPr/>
            <p:nvPr/>
          </p:nvSpPr>
          <p:spPr>
            <a:xfrm>
              <a:off x="1776381" y="3760065"/>
              <a:ext cx="132715" cy="80010"/>
            </a:xfrm>
            <a:custGeom>
              <a:avLst/>
              <a:gdLst/>
              <a:ahLst/>
              <a:cxnLst/>
              <a:rect l="l" t="t" r="r" b="b"/>
              <a:pathLst>
                <a:path w="132714" h="80010">
                  <a:moveTo>
                    <a:pt x="132201" y="79812"/>
                  </a:moveTo>
                  <a:lnTo>
                    <a:pt x="93085" y="68307"/>
                  </a:lnTo>
                  <a:lnTo>
                    <a:pt x="30293" y="35379"/>
                  </a:lnTo>
                  <a:lnTo>
                    <a:pt x="0" y="12223"/>
                  </a:lnTo>
                  <a:lnTo>
                    <a:pt x="718" y="0"/>
                  </a:lnTo>
                  <a:lnTo>
                    <a:pt x="24520" y="19133"/>
                  </a:lnTo>
                  <a:lnTo>
                    <a:pt x="56961" y="39370"/>
                  </a:lnTo>
                  <a:lnTo>
                    <a:pt x="91797" y="55577"/>
                  </a:lnTo>
                  <a:lnTo>
                    <a:pt x="131482" y="68307"/>
                  </a:lnTo>
                  <a:lnTo>
                    <a:pt x="132201" y="79812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1" name="object 218"/>
            <p:cNvSpPr/>
            <p:nvPr/>
          </p:nvSpPr>
          <p:spPr>
            <a:xfrm>
              <a:off x="1771351" y="3760065"/>
              <a:ext cx="139700" cy="80010"/>
            </a:xfrm>
            <a:custGeom>
              <a:avLst/>
              <a:gdLst/>
              <a:ahLst/>
              <a:cxnLst/>
              <a:rect l="l" t="t" r="r" b="b"/>
              <a:pathLst>
                <a:path w="139700" h="80010">
                  <a:moveTo>
                    <a:pt x="5029" y="12223"/>
                  </a:moveTo>
                  <a:lnTo>
                    <a:pt x="35323" y="35379"/>
                  </a:lnTo>
                  <a:lnTo>
                    <a:pt x="68322" y="54978"/>
                  </a:lnTo>
                  <a:lnTo>
                    <a:pt x="103487" y="70711"/>
                  </a:lnTo>
                  <a:lnTo>
                    <a:pt x="137230" y="79812"/>
                  </a:lnTo>
                  <a:lnTo>
                    <a:pt x="139385" y="76217"/>
                  </a:lnTo>
                  <a:lnTo>
                    <a:pt x="138667" y="72621"/>
                  </a:lnTo>
                  <a:lnTo>
                    <a:pt x="137949" y="70464"/>
                  </a:lnTo>
                  <a:lnTo>
                    <a:pt x="136512" y="68307"/>
                  </a:lnTo>
                  <a:lnTo>
                    <a:pt x="133638" y="67588"/>
                  </a:lnTo>
                  <a:lnTo>
                    <a:pt x="121173" y="64061"/>
                  </a:lnTo>
                  <a:lnTo>
                    <a:pt x="84974" y="50633"/>
                  </a:lnTo>
                  <a:lnTo>
                    <a:pt x="50890" y="33064"/>
                  </a:lnTo>
                  <a:lnTo>
                    <a:pt x="19340" y="11521"/>
                  </a:lnTo>
                  <a:lnTo>
                    <a:pt x="5747" y="0"/>
                  </a:lnTo>
                  <a:lnTo>
                    <a:pt x="2873" y="719"/>
                  </a:lnTo>
                  <a:lnTo>
                    <a:pt x="1436" y="2157"/>
                  </a:lnTo>
                  <a:lnTo>
                    <a:pt x="718" y="2876"/>
                  </a:lnTo>
                  <a:lnTo>
                    <a:pt x="0" y="4314"/>
                  </a:lnTo>
                  <a:lnTo>
                    <a:pt x="718" y="5033"/>
                  </a:lnTo>
                  <a:lnTo>
                    <a:pt x="718" y="7909"/>
                  </a:lnTo>
                  <a:lnTo>
                    <a:pt x="2155" y="10785"/>
                  </a:lnTo>
                  <a:lnTo>
                    <a:pt x="5029" y="12223"/>
                  </a:lnTo>
                  <a:close/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2" name="object 219"/>
            <p:cNvSpPr/>
            <p:nvPr/>
          </p:nvSpPr>
          <p:spPr>
            <a:xfrm>
              <a:off x="1809407" y="3792893"/>
              <a:ext cx="42938" cy="32029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3" name="object 220"/>
            <p:cNvSpPr/>
            <p:nvPr/>
          </p:nvSpPr>
          <p:spPr>
            <a:xfrm>
              <a:off x="1815232" y="3799178"/>
              <a:ext cx="37465" cy="26034"/>
            </a:xfrm>
            <a:custGeom>
              <a:avLst/>
              <a:gdLst/>
              <a:ahLst/>
              <a:cxnLst/>
              <a:rect l="l" t="t" r="r" b="b"/>
              <a:pathLst>
                <a:path w="37464" h="26035">
                  <a:moveTo>
                    <a:pt x="37092" y="25095"/>
                  </a:moveTo>
                  <a:lnTo>
                    <a:pt x="30696" y="12113"/>
                  </a:lnTo>
                  <a:lnTo>
                    <a:pt x="22428" y="3628"/>
                  </a:lnTo>
                  <a:lnTo>
                    <a:pt x="13103" y="0"/>
                  </a:lnTo>
                  <a:lnTo>
                    <a:pt x="3533" y="1591"/>
                  </a:lnTo>
                  <a:lnTo>
                    <a:pt x="0" y="11583"/>
                  </a:lnTo>
                  <a:lnTo>
                    <a:pt x="4616" y="19153"/>
                  </a:lnTo>
                  <a:lnTo>
                    <a:pt x="15238" y="23950"/>
                  </a:lnTo>
                  <a:lnTo>
                    <a:pt x="26315" y="25814"/>
                  </a:lnTo>
                  <a:lnTo>
                    <a:pt x="32063" y="25814"/>
                  </a:lnTo>
                  <a:lnTo>
                    <a:pt x="37092" y="25095"/>
                  </a:lnTo>
                  <a:close/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4" name="object 221"/>
            <p:cNvSpPr/>
            <p:nvPr/>
          </p:nvSpPr>
          <p:spPr>
            <a:xfrm>
              <a:off x="1776958" y="3808628"/>
              <a:ext cx="128727" cy="102704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5" name="object 222"/>
            <p:cNvSpPr/>
            <p:nvPr/>
          </p:nvSpPr>
          <p:spPr>
            <a:xfrm>
              <a:off x="1776955" y="3819167"/>
              <a:ext cx="125730" cy="71755"/>
            </a:xfrm>
            <a:custGeom>
              <a:avLst/>
              <a:gdLst/>
              <a:ahLst/>
              <a:cxnLst/>
              <a:rect l="l" t="t" r="r" b="b"/>
              <a:pathLst>
                <a:path w="125730" h="71754">
                  <a:moveTo>
                    <a:pt x="122836" y="71569"/>
                  </a:moveTo>
                  <a:lnTo>
                    <a:pt x="98457" y="63457"/>
                  </a:lnTo>
                  <a:lnTo>
                    <a:pt x="61296" y="46720"/>
                  </a:lnTo>
                  <a:lnTo>
                    <a:pt x="30293" y="28355"/>
                  </a:lnTo>
                  <a:lnTo>
                    <a:pt x="0" y="4891"/>
                  </a:lnTo>
                  <a:lnTo>
                    <a:pt x="4590" y="0"/>
                  </a:lnTo>
                  <a:lnTo>
                    <a:pt x="35577" y="22252"/>
                  </a:lnTo>
                  <a:lnTo>
                    <a:pt x="83608" y="47903"/>
                  </a:lnTo>
                  <a:lnTo>
                    <a:pt x="125602" y="63457"/>
                  </a:lnTo>
                  <a:lnTo>
                    <a:pt x="122836" y="71569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6" name="object 223"/>
            <p:cNvSpPr/>
            <p:nvPr/>
          </p:nvSpPr>
          <p:spPr>
            <a:xfrm>
              <a:off x="1776955" y="3808024"/>
              <a:ext cx="123189" cy="101600"/>
            </a:xfrm>
            <a:custGeom>
              <a:avLst/>
              <a:gdLst/>
              <a:ahLst/>
              <a:cxnLst/>
              <a:rect l="l" t="t" r="r" b="b"/>
              <a:pathLst>
                <a:path w="123189" h="101600">
                  <a:moveTo>
                    <a:pt x="0" y="0"/>
                  </a:moveTo>
                  <a:lnTo>
                    <a:pt x="0" y="34513"/>
                  </a:lnTo>
                  <a:lnTo>
                    <a:pt x="9920" y="42593"/>
                  </a:lnTo>
                  <a:lnTo>
                    <a:pt x="41338" y="64442"/>
                  </a:lnTo>
                  <a:lnTo>
                    <a:pt x="75000" y="82644"/>
                  </a:lnTo>
                  <a:lnTo>
                    <a:pt x="110597" y="97122"/>
                  </a:lnTo>
                  <a:lnTo>
                    <a:pt x="122840" y="101107"/>
                  </a:lnTo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7" name="object 224"/>
            <p:cNvSpPr/>
            <p:nvPr/>
          </p:nvSpPr>
          <p:spPr>
            <a:xfrm>
              <a:off x="1781690" y="3812836"/>
              <a:ext cx="124460" cy="99695"/>
            </a:xfrm>
            <a:custGeom>
              <a:avLst/>
              <a:gdLst/>
              <a:ahLst/>
              <a:cxnLst/>
              <a:rect l="l" t="t" r="r" b="b"/>
              <a:pathLst>
                <a:path w="124460" h="99695">
                  <a:moveTo>
                    <a:pt x="124017" y="99087"/>
                  </a:moveTo>
                  <a:lnTo>
                    <a:pt x="124017" y="64574"/>
                  </a:lnTo>
                  <a:lnTo>
                    <a:pt x="111694" y="60615"/>
                  </a:lnTo>
                  <a:lnTo>
                    <a:pt x="99547" y="56265"/>
                  </a:lnTo>
                  <a:lnTo>
                    <a:pt x="64271" y="40899"/>
                  </a:lnTo>
                  <a:lnTo>
                    <a:pt x="30986" y="22118"/>
                  </a:lnTo>
                  <a:lnTo>
                    <a:pt x="10054" y="7738"/>
                  </a:lnTo>
                  <a:lnTo>
                    <a:pt x="0" y="0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8" name="object 225"/>
            <p:cNvSpPr/>
            <p:nvPr/>
          </p:nvSpPr>
          <p:spPr>
            <a:xfrm>
              <a:off x="1997227" y="4008411"/>
              <a:ext cx="195973" cy="196126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9" name="object 226"/>
            <p:cNvSpPr/>
            <p:nvPr/>
          </p:nvSpPr>
          <p:spPr>
            <a:xfrm>
              <a:off x="1825815" y="3831323"/>
              <a:ext cx="548208" cy="550773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0" name="object 227"/>
            <p:cNvSpPr/>
            <p:nvPr/>
          </p:nvSpPr>
          <p:spPr>
            <a:xfrm>
              <a:off x="1997583" y="4009628"/>
              <a:ext cx="196215" cy="194945"/>
            </a:xfrm>
            <a:custGeom>
              <a:avLst/>
              <a:gdLst/>
              <a:ahLst/>
              <a:cxnLst/>
              <a:rect l="l" t="t" r="r" b="b"/>
              <a:pathLst>
                <a:path w="196214" h="194945">
                  <a:moveTo>
                    <a:pt x="195662" y="96936"/>
                  </a:moveTo>
                  <a:lnTo>
                    <a:pt x="186382" y="55349"/>
                  </a:lnTo>
                  <a:lnTo>
                    <a:pt x="161369" y="22595"/>
                  </a:lnTo>
                  <a:lnTo>
                    <a:pt x="124864" y="2919"/>
                  </a:lnTo>
                  <a:lnTo>
                    <a:pt x="110876" y="0"/>
                  </a:lnTo>
                  <a:lnTo>
                    <a:pt x="94111" y="737"/>
                  </a:lnTo>
                  <a:lnTo>
                    <a:pt x="50787" y="13389"/>
                  </a:lnTo>
                  <a:lnTo>
                    <a:pt x="19496" y="38981"/>
                  </a:lnTo>
                  <a:lnTo>
                    <a:pt x="2267" y="74022"/>
                  </a:lnTo>
                  <a:lnTo>
                    <a:pt x="0" y="87198"/>
                  </a:lnTo>
                  <a:lnTo>
                    <a:pt x="856" y="103336"/>
                  </a:lnTo>
                  <a:lnTo>
                    <a:pt x="14157" y="145413"/>
                  </a:lnTo>
                  <a:lnTo>
                    <a:pt x="40780" y="175997"/>
                  </a:lnTo>
                  <a:lnTo>
                    <a:pt x="77157" y="192528"/>
                  </a:lnTo>
                  <a:lnTo>
                    <a:pt x="90834" y="194473"/>
                  </a:lnTo>
                  <a:lnTo>
                    <a:pt x="106605" y="193527"/>
                  </a:lnTo>
                  <a:lnTo>
                    <a:pt x="147969" y="179671"/>
                  </a:lnTo>
                  <a:lnTo>
                    <a:pt x="178085" y="152259"/>
                  </a:lnTo>
                  <a:lnTo>
                    <a:pt x="193959" y="115114"/>
                  </a:lnTo>
                  <a:lnTo>
                    <a:pt x="195569" y="101229"/>
                  </a:lnTo>
                  <a:close/>
                </a:path>
              </a:pathLst>
            </a:custGeom>
            <a:ln w="10062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1" name="object 228"/>
            <p:cNvSpPr/>
            <p:nvPr/>
          </p:nvSpPr>
          <p:spPr>
            <a:xfrm>
              <a:off x="6979958" y="2547721"/>
              <a:ext cx="484111" cy="807453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2" name="object 229"/>
            <p:cNvSpPr/>
            <p:nvPr/>
          </p:nvSpPr>
          <p:spPr>
            <a:xfrm>
              <a:off x="7334961" y="2752813"/>
              <a:ext cx="129108" cy="602361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3" name="object 230"/>
            <p:cNvSpPr/>
            <p:nvPr/>
          </p:nvSpPr>
          <p:spPr>
            <a:xfrm>
              <a:off x="6979958" y="2547734"/>
              <a:ext cx="484111" cy="280987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4" name="object 231"/>
            <p:cNvSpPr/>
            <p:nvPr/>
          </p:nvSpPr>
          <p:spPr>
            <a:xfrm>
              <a:off x="6979958" y="2622016"/>
              <a:ext cx="355015" cy="733158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5" name="object 232"/>
            <p:cNvSpPr/>
            <p:nvPr/>
          </p:nvSpPr>
          <p:spPr>
            <a:xfrm>
              <a:off x="7012265" y="2641400"/>
              <a:ext cx="419734" cy="187960"/>
            </a:xfrm>
            <a:custGeom>
              <a:avLst/>
              <a:gdLst/>
              <a:ahLst/>
              <a:cxnLst/>
              <a:rect l="l" t="t" r="r" b="b"/>
              <a:pathLst>
                <a:path w="419734" h="187960">
                  <a:moveTo>
                    <a:pt x="0" y="0"/>
                  </a:moveTo>
                  <a:lnTo>
                    <a:pt x="322599" y="187666"/>
                  </a:lnTo>
                  <a:lnTo>
                    <a:pt x="419594" y="132301"/>
                  </a:lnTo>
                </a:path>
              </a:pathLst>
            </a:custGeom>
            <a:ln w="7189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6" name="object 233"/>
            <p:cNvSpPr/>
            <p:nvPr/>
          </p:nvSpPr>
          <p:spPr>
            <a:xfrm>
              <a:off x="7334864" y="2829066"/>
              <a:ext cx="0" cy="487680"/>
            </a:xfrm>
            <a:custGeom>
              <a:avLst/>
              <a:gdLst/>
              <a:ahLst/>
              <a:cxnLst/>
              <a:rect l="l" t="t" r="r" b="b"/>
              <a:pathLst>
                <a:path h="487679">
                  <a:moveTo>
                    <a:pt x="0" y="0"/>
                  </a:moveTo>
                  <a:lnTo>
                    <a:pt x="0" y="487501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7" name="object 234"/>
            <p:cNvSpPr/>
            <p:nvPr/>
          </p:nvSpPr>
          <p:spPr>
            <a:xfrm>
              <a:off x="7012265" y="2728402"/>
              <a:ext cx="323215" cy="187960"/>
            </a:xfrm>
            <a:custGeom>
              <a:avLst/>
              <a:gdLst/>
              <a:ahLst/>
              <a:cxnLst/>
              <a:rect l="l" t="t" r="r" b="b"/>
              <a:pathLst>
                <a:path w="323215" h="187960">
                  <a:moveTo>
                    <a:pt x="0" y="0"/>
                  </a:moveTo>
                  <a:lnTo>
                    <a:pt x="322599" y="187666"/>
                  </a:lnTo>
                </a:path>
              </a:pathLst>
            </a:custGeom>
            <a:ln w="7188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8" name="object 235"/>
            <p:cNvSpPr/>
            <p:nvPr/>
          </p:nvSpPr>
          <p:spPr>
            <a:xfrm>
              <a:off x="7012265" y="2816124"/>
              <a:ext cx="323215" cy="187325"/>
            </a:xfrm>
            <a:custGeom>
              <a:avLst/>
              <a:gdLst/>
              <a:ahLst/>
              <a:cxnLst/>
              <a:rect l="l" t="t" r="r" b="b"/>
              <a:pathLst>
                <a:path w="323215" h="187325">
                  <a:moveTo>
                    <a:pt x="0" y="0"/>
                  </a:moveTo>
                  <a:lnTo>
                    <a:pt x="322599" y="186947"/>
                  </a:lnTo>
                </a:path>
              </a:pathLst>
            </a:custGeom>
            <a:ln w="7188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9" name="object 236"/>
            <p:cNvSpPr/>
            <p:nvPr/>
          </p:nvSpPr>
          <p:spPr>
            <a:xfrm>
              <a:off x="7012265" y="2903126"/>
              <a:ext cx="323215" cy="187325"/>
            </a:xfrm>
            <a:custGeom>
              <a:avLst/>
              <a:gdLst/>
              <a:ahLst/>
              <a:cxnLst/>
              <a:rect l="l" t="t" r="r" b="b"/>
              <a:pathLst>
                <a:path w="323215" h="187325">
                  <a:moveTo>
                    <a:pt x="0" y="0"/>
                  </a:moveTo>
                  <a:lnTo>
                    <a:pt x="322599" y="186947"/>
                  </a:lnTo>
                </a:path>
              </a:pathLst>
            </a:custGeom>
            <a:ln w="7188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0" name="object 237"/>
            <p:cNvSpPr/>
            <p:nvPr/>
          </p:nvSpPr>
          <p:spPr>
            <a:xfrm>
              <a:off x="7012265" y="2993724"/>
              <a:ext cx="323215" cy="187325"/>
            </a:xfrm>
            <a:custGeom>
              <a:avLst/>
              <a:gdLst/>
              <a:ahLst/>
              <a:cxnLst/>
              <a:rect l="l" t="t" r="r" b="b"/>
              <a:pathLst>
                <a:path w="323215" h="187325">
                  <a:moveTo>
                    <a:pt x="0" y="0"/>
                  </a:moveTo>
                  <a:lnTo>
                    <a:pt x="322599" y="186947"/>
                  </a:lnTo>
                </a:path>
              </a:pathLst>
            </a:custGeom>
            <a:ln w="7188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1" name="object 238"/>
            <p:cNvSpPr/>
            <p:nvPr/>
          </p:nvSpPr>
          <p:spPr>
            <a:xfrm>
              <a:off x="7012265" y="3080726"/>
              <a:ext cx="323215" cy="187325"/>
            </a:xfrm>
            <a:custGeom>
              <a:avLst/>
              <a:gdLst/>
              <a:ahLst/>
              <a:cxnLst/>
              <a:rect l="l" t="t" r="r" b="b"/>
              <a:pathLst>
                <a:path w="323215" h="187325">
                  <a:moveTo>
                    <a:pt x="0" y="0"/>
                  </a:moveTo>
                  <a:lnTo>
                    <a:pt x="322599" y="186947"/>
                  </a:lnTo>
                </a:path>
              </a:pathLst>
            </a:custGeom>
            <a:ln w="7188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2" name="object 239"/>
            <p:cNvSpPr/>
            <p:nvPr/>
          </p:nvSpPr>
          <p:spPr>
            <a:xfrm>
              <a:off x="7247928" y="312890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h="88264">
                  <a:moveTo>
                    <a:pt x="0" y="0"/>
                  </a:moveTo>
                  <a:lnTo>
                    <a:pt x="0" y="87721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3" name="object 240"/>
            <p:cNvSpPr/>
            <p:nvPr/>
          </p:nvSpPr>
          <p:spPr>
            <a:xfrm>
              <a:off x="7070463" y="3028956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0"/>
                  </a:moveTo>
                  <a:lnTo>
                    <a:pt x="0" y="87002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4" name="object 241"/>
            <p:cNvSpPr/>
            <p:nvPr/>
          </p:nvSpPr>
          <p:spPr>
            <a:xfrm>
              <a:off x="7157399" y="2987253"/>
              <a:ext cx="0" cy="90170"/>
            </a:xfrm>
            <a:custGeom>
              <a:avLst/>
              <a:gdLst/>
              <a:ahLst/>
              <a:cxnLst/>
              <a:rect l="l" t="t" r="r" b="b"/>
              <a:pathLst>
                <a:path h="90169">
                  <a:moveTo>
                    <a:pt x="0" y="0"/>
                  </a:moveTo>
                  <a:lnTo>
                    <a:pt x="0" y="89878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5" name="object 242"/>
            <p:cNvSpPr/>
            <p:nvPr/>
          </p:nvSpPr>
          <p:spPr>
            <a:xfrm>
              <a:off x="7247928" y="2954896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19">
                  <a:moveTo>
                    <a:pt x="0" y="0"/>
                  </a:moveTo>
                  <a:lnTo>
                    <a:pt x="0" y="83407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6" name="object 243"/>
            <p:cNvSpPr/>
            <p:nvPr/>
          </p:nvSpPr>
          <p:spPr>
            <a:xfrm>
              <a:off x="7070463" y="2851356"/>
              <a:ext cx="0" cy="84455"/>
            </a:xfrm>
            <a:custGeom>
              <a:avLst/>
              <a:gdLst/>
              <a:ahLst/>
              <a:cxnLst/>
              <a:rect l="l" t="t" r="r" b="b"/>
              <a:pathLst>
                <a:path h="84455">
                  <a:moveTo>
                    <a:pt x="0" y="0"/>
                  </a:moveTo>
                  <a:lnTo>
                    <a:pt x="0" y="84126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7" name="object 244"/>
            <p:cNvSpPr/>
            <p:nvPr/>
          </p:nvSpPr>
          <p:spPr>
            <a:xfrm>
              <a:off x="7157399" y="2812529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0"/>
                  </a:moveTo>
                  <a:lnTo>
                    <a:pt x="0" y="87002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8" name="object 245"/>
            <p:cNvSpPr/>
            <p:nvPr/>
          </p:nvSpPr>
          <p:spPr>
            <a:xfrm>
              <a:off x="7070463" y="2676632"/>
              <a:ext cx="0" cy="84455"/>
            </a:xfrm>
            <a:custGeom>
              <a:avLst/>
              <a:gdLst/>
              <a:ahLst/>
              <a:cxnLst/>
              <a:rect l="l" t="t" r="r" b="b"/>
              <a:pathLst>
                <a:path h="84455">
                  <a:moveTo>
                    <a:pt x="0" y="0"/>
                  </a:moveTo>
                  <a:lnTo>
                    <a:pt x="0" y="84126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9" name="object 246"/>
            <p:cNvSpPr/>
            <p:nvPr/>
          </p:nvSpPr>
          <p:spPr>
            <a:xfrm>
              <a:off x="6979933" y="2548070"/>
              <a:ext cx="484505" cy="807085"/>
            </a:xfrm>
            <a:custGeom>
              <a:avLst/>
              <a:gdLst/>
              <a:ahLst/>
              <a:cxnLst/>
              <a:rect l="l" t="t" r="r" b="b"/>
              <a:pathLst>
                <a:path w="484504" h="807085">
                  <a:moveTo>
                    <a:pt x="0" y="600388"/>
                  </a:moveTo>
                  <a:lnTo>
                    <a:pt x="354931" y="806750"/>
                  </a:lnTo>
                  <a:lnTo>
                    <a:pt x="484258" y="732690"/>
                  </a:lnTo>
                  <a:lnTo>
                    <a:pt x="484258" y="204923"/>
                  </a:lnTo>
                  <a:lnTo>
                    <a:pt x="129327" y="0"/>
                  </a:lnTo>
                  <a:lnTo>
                    <a:pt x="0" y="74059"/>
                  </a:lnTo>
                  <a:lnTo>
                    <a:pt x="0" y="600388"/>
                  </a:lnTo>
                  <a:close/>
                </a:path>
              </a:pathLst>
            </a:custGeom>
            <a:ln w="150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0" name="object 247"/>
            <p:cNvSpPr txBox="1"/>
            <p:nvPr/>
          </p:nvSpPr>
          <p:spPr>
            <a:xfrm>
              <a:off x="7016205" y="2370808"/>
              <a:ext cx="33972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700" spc="25" dirty="0" smtClean="0">
                  <a:solidFill>
                    <a:srgbClr val="007FB8"/>
                  </a:solidFill>
                  <a:latin typeface="Calisto MT"/>
                  <a:cs typeface="Calisto MT"/>
                </a:rPr>
                <a:t>Сетевая защита</a:t>
              </a:r>
              <a:endParaRPr sz="700" dirty="0">
                <a:latin typeface="Calisto MT"/>
                <a:cs typeface="Calisto MT"/>
              </a:endParaRPr>
            </a:p>
          </p:txBody>
        </p:sp>
        <p:sp>
          <p:nvSpPr>
            <p:cNvPr id="1151" name="object 248"/>
            <p:cNvSpPr/>
            <p:nvPr/>
          </p:nvSpPr>
          <p:spPr>
            <a:xfrm>
              <a:off x="1807946" y="2043315"/>
              <a:ext cx="484111" cy="807453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2" name="object 249"/>
            <p:cNvSpPr/>
            <p:nvPr/>
          </p:nvSpPr>
          <p:spPr>
            <a:xfrm>
              <a:off x="2162949" y="2248407"/>
              <a:ext cx="129108" cy="602361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3" name="object 250"/>
            <p:cNvSpPr/>
            <p:nvPr/>
          </p:nvSpPr>
          <p:spPr>
            <a:xfrm>
              <a:off x="1807946" y="2043315"/>
              <a:ext cx="484098" cy="28100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4" name="object 251"/>
            <p:cNvSpPr/>
            <p:nvPr/>
          </p:nvSpPr>
          <p:spPr>
            <a:xfrm>
              <a:off x="1807946" y="2117610"/>
              <a:ext cx="355015" cy="733158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5" name="object 252"/>
            <p:cNvSpPr/>
            <p:nvPr/>
          </p:nvSpPr>
          <p:spPr>
            <a:xfrm>
              <a:off x="1840254" y="2137001"/>
              <a:ext cx="419734" cy="187960"/>
            </a:xfrm>
            <a:custGeom>
              <a:avLst/>
              <a:gdLst/>
              <a:ahLst/>
              <a:cxnLst/>
              <a:rect l="l" t="t" r="r" b="b"/>
              <a:pathLst>
                <a:path w="419735" h="187960">
                  <a:moveTo>
                    <a:pt x="0" y="0"/>
                  </a:moveTo>
                  <a:lnTo>
                    <a:pt x="322599" y="187666"/>
                  </a:lnTo>
                  <a:lnTo>
                    <a:pt x="419594" y="132301"/>
                  </a:lnTo>
                </a:path>
              </a:pathLst>
            </a:custGeom>
            <a:ln w="7189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6" name="object 253"/>
            <p:cNvSpPr/>
            <p:nvPr/>
          </p:nvSpPr>
          <p:spPr>
            <a:xfrm>
              <a:off x="2162854" y="2324668"/>
              <a:ext cx="0" cy="487680"/>
            </a:xfrm>
            <a:custGeom>
              <a:avLst/>
              <a:gdLst/>
              <a:ahLst/>
              <a:cxnLst/>
              <a:rect l="l" t="t" r="r" b="b"/>
              <a:pathLst>
                <a:path h="487680">
                  <a:moveTo>
                    <a:pt x="0" y="0"/>
                  </a:moveTo>
                  <a:lnTo>
                    <a:pt x="0" y="487501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7" name="object 254"/>
            <p:cNvSpPr/>
            <p:nvPr/>
          </p:nvSpPr>
          <p:spPr>
            <a:xfrm>
              <a:off x="1840254" y="2224004"/>
              <a:ext cx="323215" cy="187960"/>
            </a:xfrm>
            <a:custGeom>
              <a:avLst/>
              <a:gdLst/>
              <a:ahLst/>
              <a:cxnLst/>
              <a:rect l="l" t="t" r="r" b="b"/>
              <a:pathLst>
                <a:path w="323214" h="187960">
                  <a:moveTo>
                    <a:pt x="0" y="0"/>
                  </a:moveTo>
                  <a:lnTo>
                    <a:pt x="322599" y="187666"/>
                  </a:lnTo>
                </a:path>
              </a:pathLst>
            </a:custGeom>
            <a:ln w="7188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8" name="object 255"/>
            <p:cNvSpPr/>
            <p:nvPr/>
          </p:nvSpPr>
          <p:spPr>
            <a:xfrm>
              <a:off x="1840254" y="2311725"/>
              <a:ext cx="323215" cy="187325"/>
            </a:xfrm>
            <a:custGeom>
              <a:avLst/>
              <a:gdLst/>
              <a:ahLst/>
              <a:cxnLst/>
              <a:rect l="l" t="t" r="r" b="b"/>
              <a:pathLst>
                <a:path w="323214" h="187325">
                  <a:moveTo>
                    <a:pt x="0" y="0"/>
                  </a:moveTo>
                  <a:lnTo>
                    <a:pt x="322599" y="186947"/>
                  </a:lnTo>
                </a:path>
              </a:pathLst>
            </a:custGeom>
            <a:ln w="7188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9" name="object 256"/>
            <p:cNvSpPr/>
            <p:nvPr/>
          </p:nvSpPr>
          <p:spPr>
            <a:xfrm>
              <a:off x="1840254" y="2398728"/>
              <a:ext cx="323215" cy="187325"/>
            </a:xfrm>
            <a:custGeom>
              <a:avLst/>
              <a:gdLst/>
              <a:ahLst/>
              <a:cxnLst/>
              <a:rect l="l" t="t" r="r" b="b"/>
              <a:pathLst>
                <a:path w="323214" h="187325">
                  <a:moveTo>
                    <a:pt x="0" y="0"/>
                  </a:moveTo>
                  <a:lnTo>
                    <a:pt x="322599" y="186947"/>
                  </a:lnTo>
                </a:path>
              </a:pathLst>
            </a:custGeom>
            <a:ln w="7188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0" name="object 257"/>
            <p:cNvSpPr/>
            <p:nvPr/>
          </p:nvSpPr>
          <p:spPr>
            <a:xfrm>
              <a:off x="1840254" y="2489325"/>
              <a:ext cx="323215" cy="187325"/>
            </a:xfrm>
            <a:custGeom>
              <a:avLst/>
              <a:gdLst/>
              <a:ahLst/>
              <a:cxnLst/>
              <a:rect l="l" t="t" r="r" b="b"/>
              <a:pathLst>
                <a:path w="323214" h="187325">
                  <a:moveTo>
                    <a:pt x="0" y="0"/>
                  </a:moveTo>
                  <a:lnTo>
                    <a:pt x="322599" y="186947"/>
                  </a:lnTo>
                </a:path>
              </a:pathLst>
            </a:custGeom>
            <a:ln w="7188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1" name="object 258"/>
            <p:cNvSpPr/>
            <p:nvPr/>
          </p:nvSpPr>
          <p:spPr>
            <a:xfrm>
              <a:off x="1840254" y="2576328"/>
              <a:ext cx="323215" cy="187325"/>
            </a:xfrm>
            <a:custGeom>
              <a:avLst/>
              <a:gdLst/>
              <a:ahLst/>
              <a:cxnLst/>
              <a:rect l="l" t="t" r="r" b="b"/>
              <a:pathLst>
                <a:path w="323214" h="187325">
                  <a:moveTo>
                    <a:pt x="0" y="0"/>
                  </a:moveTo>
                  <a:lnTo>
                    <a:pt x="322599" y="186947"/>
                  </a:lnTo>
                </a:path>
              </a:pathLst>
            </a:custGeom>
            <a:ln w="7188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2" name="object 259"/>
            <p:cNvSpPr/>
            <p:nvPr/>
          </p:nvSpPr>
          <p:spPr>
            <a:xfrm>
              <a:off x="2075917" y="2624503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h="88264">
                  <a:moveTo>
                    <a:pt x="0" y="0"/>
                  </a:moveTo>
                  <a:lnTo>
                    <a:pt x="0" y="87721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3" name="object 260"/>
            <p:cNvSpPr/>
            <p:nvPr/>
          </p:nvSpPr>
          <p:spPr>
            <a:xfrm>
              <a:off x="1898451" y="2524558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0"/>
                  </a:moveTo>
                  <a:lnTo>
                    <a:pt x="0" y="87002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4" name="object 261"/>
            <p:cNvSpPr/>
            <p:nvPr/>
          </p:nvSpPr>
          <p:spPr>
            <a:xfrm>
              <a:off x="1985388" y="2482854"/>
              <a:ext cx="0" cy="90170"/>
            </a:xfrm>
            <a:custGeom>
              <a:avLst/>
              <a:gdLst/>
              <a:ahLst/>
              <a:cxnLst/>
              <a:rect l="l" t="t" r="r" b="b"/>
              <a:pathLst>
                <a:path h="90169">
                  <a:moveTo>
                    <a:pt x="0" y="0"/>
                  </a:moveTo>
                  <a:lnTo>
                    <a:pt x="0" y="89878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5" name="object 262"/>
            <p:cNvSpPr/>
            <p:nvPr/>
          </p:nvSpPr>
          <p:spPr>
            <a:xfrm>
              <a:off x="2075917" y="2450498"/>
              <a:ext cx="0" cy="84455"/>
            </a:xfrm>
            <a:custGeom>
              <a:avLst/>
              <a:gdLst/>
              <a:ahLst/>
              <a:cxnLst/>
              <a:rect l="l" t="t" r="r" b="b"/>
              <a:pathLst>
                <a:path h="84455">
                  <a:moveTo>
                    <a:pt x="0" y="0"/>
                  </a:moveTo>
                  <a:lnTo>
                    <a:pt x="0" y="84126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6" name="object 263"/>
            <p:cNvSpPr/>
            <p:nvPr/>
          </p:nvSpPr>
          <p:spPr>
            <a:xfrm>
              <a:off x="1898451" y="2346958"/>
              <a:ext cx="0" cy="84455"/>
            </a:xfrm>
            <a:custGeom>
              <a:avLst/>
              <a:gdLst/>
              <a:ahLst/>
              <a:cxnLst/>
              <a:rect l="l" t="t" r="r" b="b"/>
              <a:pathLst>
                <a:path h="84455">
                  <a:moveTo>
                    <a:pt x="0" y="0"/>
                  </a:moveTo>
                  <a:lnTo>
                    <a:pt x="0" y="84126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7" name="object 264"/>
            <p:cNvSpPr/>
            <p:nvPr/>
          </p:nvSpPr>
          <p:spPr>
            <a:xfrm>
              <a:off x="1985388" y="2308130"/>
              <a:ext cx="0" cy="86995"/>
            </a:xfrm>
            <a:custGeom>
              <a:avLst/>
              <a:gdLst/>
              <a:ahLst/>
              <a:cxnLst/>
              <a:rect l="l" t="t" r="r" b="b"/>
              <a:pathLst>
                <a:path h="86994">
                  <a:moveTo>
                    <a:pt x="0" y="0"/>
                  </a:moveTo>
                  <a:lnTo>
                    <a:pt x="0" y="87002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8" name="object 265"/>
            <p:cNvSpPr/>
            <p:nvPr/>
          </p:nvSpPr>
          <p:spPr>
            <a:xfrm>
              <a:off x="1898451" y="2172234"/>
              <a:ext cx="0" cy="84455"/>
            </a:xfrm>
            <a:custGeom>
              <a:avLst/>
              <a:gdLst/>
              <a:ahLst/>
              <a:cxnLst/>
              <a:rect l="l" t="t" r="r" b="b"/>
              <a:pathLst>
                <a:path h="84455">
                  <a:moveTo>
                    <a:pt x="0" y="0"/>
                  </a:moveTo>
                  <a:lnTo>
                    <a:pt x="0" y="84126"/>
                  </a:lnTo>
                </a:path>
              </a:pathLst>
            </a:custGeom>
            <a:ln w="7184">
              <a:solidFill>
                <a:srgbClr val="E6E3C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9" name="object 266"/>
            <p:cNvSpPr txBox="1"/>
            <p:nvPr/>
          </p:nvSpPr>
          <p:spPr>
            <a:xfrm>
              <a:off x="2282931" y="2791092"/>
              <a:ext cx="33972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700" spc="25" dirty="0" smtClean="0">
                  <a:solidFill>
                    <a:srgbClr val="007FB8"/>
                  </a:solidFill>
                  <a:latin typeface="Calisto MT"/>
                  <a:cs typeface="Calisto MT"/>
                </a:rPr>
                <a:t>Сетевая защита</a:t>
              </a:r>
              <a:endParaRPr sz="700" dirty="0">
                <a:latin typeface="Calisto MT"/>
                <a:cs typeface="Calisto MT"/>
              </a:endParaRPr>
            </a:p>
          </p:txBody>
        </p:sp>
        <p:sp>
          <p:nvSpPr>
            <p:cNvPr id="1170" name="object 267"/>
            <p:cNvSpPr/>
            <p:nvPr/>
          </p:nvSpPr>
          <p:spPr>
            <a:xfrm>
              <a:off x="5086184" y="2894622"/>
              <a:ext cx="322732" cy="175552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1" name="object 268"/>
            <p:cNvSpPr/>
            <p:nvPr/>
          </p:nvSpPr>
          <p:spPr>
            <a:xfrm>
              <a:off x="5086511" y="2894714"/>
              <a:ext cx="323215" cy="175895"/>
            </a:xfrm>
            <a:custGeom>
              <a:avLst/>
              <a:gdLst/>
              <a:ahLst/>
              <a:cxnLst/>
              <a:rect l="l" t="t" r="r" b="b"/>
              <a:pathLst>
                <a:path w="323214" h="175894">
                  <a:moveTo>
                    <a:pt x="122142" y="175442"/>
                  </a:moveTo>
                  <a:lnTo>
                    <a:pt x="322599" y="66150"/>
                  </a:lnTo>
                  <a:lnTo>
                    <a:pt x="198301" y="0"/>
                  </a:lnTo>
                  <a:lnTo>
                    <a:pt x="0" y="107854"/>
                  </a:lnTo>
                  <a:lnTo>
                    <a:pt x="27996" y="134058"/>
                  </a:lnTo>
                  <a:lnTo>
                    <a:pt x="60634" y="154681"/>
                  </a:lnTo>
                  <a:lnTo>
                    <a:pt x="96773" y="169286"/>
                  </a:lnTo>
                  <a:lnTo>
                    <a:pt x="109400" y="172741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2" name="object 269"/>
            <p:cNvSpPr/>
            <p:nvPr/>
          </p:nvSpPr>
          <p:spPr>
            <a:xfrm>
              <a:off x="5086261" y="3002597"/>
              <a:ext cx="122478" cy="340601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3" name="object 270"/>
            <p:cNvSpPr/>
            <p:nvPr/>
          </p:nvSpPr>
          <p:spPr>
            <a:xfrm>
              <a:off x="5086582" y="3011821"/>
              <a:ext cx="122555" cy="330200"/>
            </a:xfrm>
            <a:custGeom>
              <a:avLst/>
              <a:gdLst/>
              <a:ahLst/>
              <a:cxnLst/>
              <a:rect l="l" t="t" r="r" b="b"/>
              <a:pathLst>
                <a:path w="122554" h="330200">
                  <a:moveTo>
                    <a:pt x="122142" y="58335"/>
                  </a:moveTo>
                  <a:lnTo>
                    <a:pt x="83996" y="47969"/>
                  </a:lnTo>
                  <a:lnTo>
                    <a:pt x="48975" y="31292"/>
                  </a:lnTo>
                  <a:lnTo>
                    <a:pt x="17955" y="8744"/>
                  </a:lnTo>
                  <a:lnTo>
                    <a:pt x="8656" y="0"/>
                  </a:lnTo>
                  <a:lnTo>
                    <a:pt x="0" y="269010"/>
                  </a:lnTo>
                  <a:lnTo>
                    <a:pt x="28835" y="293972"/>
                  </a:lnTo>
                  <a:lnTo>
                    <a:pt x="62065" y="313393"/>
                  </a:lnTo>
                  <a:lnTo>
                    <a:pt x="98766" y="326717"/>
                  </a:lnTo>
                  <a:lnTo>
                    <a:pt x="111612" y="329708"/>
                  </a:lnTo>
                  <a:lnTo>
                    <a:pt x="122142" y="58335"/>
                  </a:lnTo>
                </a:path>
              </a:pathLst>
            </a:custGeom>
            <a:ln w="7185">
              <a:solidFill>
                <a:srgbClr val="A47F4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4" name="object 271"/>
            <p:cNvSpPr/>
            <p:nvPr/>
          </p:nvSpPr>
          <p:spPr>
            <a:xfrm>
              <a:off x="5208651" y="2961119"/>
              <a:ext cx="200266" cy="381762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5" name="object 272"/>
            <p:cNvSpPr/>
            <p:nvPr/>
          </p:nvSpPr>
          <p:spPr>
            <a:xfrm>
              <a:off x="5208653" y="2960864"/>
              <a:ext cx="200660" cy="382270"/>
            </a:xfrm>
            <a:custGeom>
              <a:avLst/>
              <a:gdLst/>
              <a:ahLst/>
              <a:cxnLst/>
              <a:rect l="l" t="t" r="r" b="b"/>
              <a:pathLst>
                <a:path w="200660" h="382270">
                  <a:moveTo>
                    <a:pt x="0" y="109292"/>
                  </a:moveTo>
                  <a:lnTo>
                    <a:pt x="0" y="381804"/>
                  </a:lnTo>
                  <a:lnTo>
                    <a:pt x="200457" y="273949"/>
                  </a:lnTo>
                  <a:lnTo>
                    <a:pt x="200457" y="0"/>
                  </a:lnTo>
                  <a:lnTo>
                    <a:pt x="0" y="109292"/>
                  </a:lnTo>
                  <a:close/>
                </a:path>
              </a:pathLst>
            </a:custGeom>
            <a:ln w="71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6" name="object 273"/>
            <p:cNvSpPr/>
            <p:nvPr/>
          </p:nvSpPr>
          <p:spPr>
            <a:xfrm>
              <a:off x="5129364" y="3168548"/>
              <a:ext cx="26352" cy="30441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7" name="object 274"/>
            <p:cNvSpPr/>
            <p:nvPr/>
          </p:nvSpPr>
          <p:spPr>
            <a:xfrm>
              <a:off x="5131342" y="3169886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60" h="27939">
                  <a:moveTo>
                    <a:pt x="20011" y="10686"/>
                  </a:moveTo>
                  <a:lnTo>
                    <a:pt x="17554" y="3929"/>
                  </a:lnTo>
                  <a:lnTo>
                    <a:pt x="11537" y="0"/>
                  </a:lnTo>
                  <a:lnTo>
                    <a:pt x="6811" y="1721"/>
                  </a:lnTo>
                  <a:lnTo>
                    <a:pt x="2085" y="3442"/>
                  </a:lnTo>
                  <a:lnTo>
                    <a:pt x="0" y="10323"/>
                  </a:lnTo>
                  <a:lnTo>
                    <a:pt x="2457" y="17080"/>
                  </a:lnTo>
                  <a:lnTo>
                    <a:pt x="4914" y="23837"/>
                  </a:lnTo>
                  <a:lnTo>
                    <a:pt x="10931" y="27766"/>
                  </a:lnTo>
                  <a:lnTo>
                    <a:pt x="15657" y="26045"/>
                  </a:lnTo>
                  <a:lnTo>
                    <a:pt x="20383" y="24323"/>
                  </a:lnTo>
                  <a:lnTo>
                    <a:pt x="22468" y="17443"/>
                  </a:lnTo>
                  <a:lnTo>
                    <a:pt x="20011" y="10686"/>
                  </a:lnTo>
                  <a:close/>
                </a:path>
              </a:pathLst>
            </a:custGeom>
            <a:ln w="7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8" name="object 275"/>
            <p:cNvSpPr/>
            <p:nvPr/>
          </p:nvSpPr>
          <p:spPr>
            <a:xfrm>
              <a:off x="5106054" y="3227912"/>
              <a:ext cx="79375" cy="41910"/>
            </a:xfrm>
            <a:custGeom>
              <a:avLst/>
              <a:gdLst/>
              <a:ahLst/>
              <a:cxnLst/>
              <a:rect l="l" t="t" r="r" b="b"/>
              <a:pathLst>
                <a:path w="79375" h="41910">
                  <a:moveTo>
                    <a:pt x="0" y="0"/>
                  </a:moveTo>
                  <a:lnTo>
                    <a:pt x="31990" y="21822"/>
                  </a:lnTo>
                  <a:lnTo>
                    <a:pt x="66845" y="37539"/>
                  </a:lnTo>
                  <a:lnTo>
                    <a:pt x="78843" y="413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9" name="object 276"/>
            <p:cNvSpPr/>
            <p:nvPr/>
          </p:nvSpPr>
          <p:spPr>
            <a:xfrm>
              <a:off x="5106054" y="3244449"/>
              <a:ext cx="79375" cy="41910"/>
            </a:xfrm>
            <a:custGeom>
              <a:avLst/>
              <a:gdLst/>
              <a:ahLst/>
              <a:cxnLst/>
              <a:rect l="l" t="t" r="r" b="b"/>
              <a:pathLst>
                <a:path w="79375" h="41910">
                  <a:moveTo>
                    <a:pt x="0" y="0"/>
                  </a:moveTo>
                  <a:lnTo>
                    <a:pt x="31990" y="22036"/>
                  </a:lnTo>
                  <a:lnTo>
                    <a:pt x="66845" y="37800"/>
                  </a:lnTo>
                  <a:lnTo>
                    <a:pt x="78843" y="41455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0" name="object 277"/>
            <p:cNvSpPr/>
            <p:nvPr/>
          </p:nvSpPr>
          <p:spPr>
            <a:xfrm>
              <a:off x="5106054" y="3260987"/>
              <a:ext cx="79375" cy="41910"/>
            </a:xfrm>
            <a:custGeom>
              <a:avLst/>
              <a:gdLst/>
              <a:ahLst/>
              <a:cxnLst/>
              <a:rect l="l" t="t" r="r" b="b"/>
              <a:pathLst>
                <a:path w="79375" h="41910">
                  <a:moveTo>
                    <a:pt x="0" y="0"/>
                  </a:moveTo>
                  <a:lnTo>
                    <a:pt x="31990" y="22036"/>
                  </a:lnTo>
                  <a:lnTo>
                    <a:pt x="66845" y="37800"/>
                  </a:lnTo>
                  <a:lnTo>
                    <a:pt x="78843" y="41455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1" name="object 278"/>
            <p:cNvSpPr/>
            <p:nvPr/>
          </p:nvSpPr>
          <p:spPr>
            <a:xfrm>
              <a:off x="5106413" y="3055345"/>
              <a:ext cx="85090" cy="48895"/>
            </a:xfrm>
            <a:custGeom>
              <a:avLst/>
              <a:gdLst/>
              <a:ahLst/>
              <a:cxnLst/>
              <a:rect l="l" t="t" r="r" b="b"/>
              <a:pathLst>
                <a:path w="85089" h="48894">
                  <a:moveTo>
                    <a:pt x="84062" y="48893"/>
                  </a:moveTo>
                  <a:lnTo>
                    <a:pt x="40228" y="34043"/>
                  </a:lnTo>
                  <a:lnTo>
                    <a:pt x="2721" y="9756"/>
                  </a:lnTo>
                  <a:lnTo>
                    <a:pt x="0" y="0"/>
                  </a:lnTo>
                  <a:lnTo>
                    <a:pt x="12532" y="9756"/>
                  </a:lnTo>
                  <a:lnTo>
                    <a:pt x="34155" y="23300"/>
                  </a:lnTo>
                  <a:lnTo>
                    <a:pt x="60032" y="34944"/>
                  </a:lnTo>
                  <a:lnTo>
                    <a:pt x="84781" y="43141"/>
                  </a:lnTo>
                  <a:lnTo>
                    <a:pt x="84062" y="48893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2" name="object 279"/>
            <p:cNvSpPr/>
            <p:nvPr/>
          </p:nvSpPr>
          <p:spPr>
            <a:xfrm>
              <a:off x="5102820" y="3055345"/>
              <a:ext cx="89535" cy="48895"/>
            </a:xfrm>
            <a:custGeom>
              <a:avLst/>
              <a:gdLst/>
              <a:ahLst/>
              <a:cxnLst/>
              <a:rect l="l" t="t" r="r" b="b"/>
              <a:pathLst>
                <a:path w="89535" h="48894">
                  <a:moveTo>
                    <a:pt x="2873" y="7190"/>
                  </a:moveTo>
                  <a:lnTo>
                    <a:pt x="34128" y="29012"/>
                  </a:lnTo>
                  <a:lnTo>
                    <a:pt x="69141" y="44729"/>
                  </a:lnTo>
                  <a:lnTo>
                    <a:pt x="87655" y="48893"/>
                  </a:lnTo>
                  <a:lnTo>
                    <a:pt x="89092" y="47455"/>
                  </a:lnTo>
                  <a:lnTo>
                    <a:pt x="89092" y="45298"/>
                  </a:lnTo>
                  <a:lnTo>
                    <a:pt x="88373" y="43141"/>
                  </a:lnTo>
                  <a:lnTo>
                    <a:pt x="86936" y="42422"/>
                  </a:lnTo>
                  <a:lnTo>
                    <a:pt x="85499" y="41703"/>
                  </a:lnTo>
                  <a:lnTo>
                    <a:pt x="73028" y="38276"/>
                  </a:lnTo>
                  <a:lnTo>
                    <a:pt x="60904" y="34043"/>
                  </a:lnTo>
                  <a:lnTo>
                    <a:pt x="26739" y="16861"/>
                  </a:lnTo>
                  <a:lnTo>
                    <a:pt x="3592" y="0"/>
                  </a:lnTo>
                  <a:lnTo>
                    <a:pt x="1436" y="0"/>
                  </a:lnTo>
                  <a:lnTo>
                    <a:pt x="718" y="719"/>
                  </a:lnTo>
                  <a:lnTo>
                    <a:pt x="0" y="1438"/>
                  </a:lnTo>
                  <a:lnTo>
                    <a:pt x="0" y="2157"/>
                  </a:lnTo>
                  <a:lnTo>
                    <a:pt x="0" y="2876"/>
                  </a:lnTo>
                  <a:lnTo>
                    <a:pt x="0" y="5033"/>
                  </a:lnTo>
                  <a:lnTo>
                    <a:pt x="1436" y="6471"/>
                  </a:lnTo>
                  <a:lnTo>
                    <a:pt x="2873" y="7190"/>
                  </a:lnTo>
                  <a:close/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3" name="object 280"/>
            <p:cNvSpPr/>
            <p:nvPr/>
          </p:nvSpPr>
          <p:spPr>
            <a:xfrm>
              <a:off x="5126901" y="3075432"/>
              <a:ext cx="27597" cy="20015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4" name="object 281"/>
            <p:cNvSpPr/>
            <p:nvPr/>
          </p:nvSpPr>
          <p:spPr>
            <a:xfrm>
              <a:off x="5132492" y="3079562"/>
              <a:ext cx="22225" cy="16510"/>
            </a:xfrm>
            <a:custGeom>
              <a:avLst/>
              <a:gdLst/>
              <a:ahLst/>
              <a:cxnLst/>
              <a:rect l="l" t="t" r="r" b="b"/>
              <a:pathLst>
                <a:path w="22225" h="16510">
                  <a:moveTo>
                    <a:pt x="21987" y="15472"/>
                  </a:moveTo>
                  <a:lnTo>
                    <a:pt x="14977" y="4001"/>
                  </a:lnTo>
                  <a:lnTo>
                    <a:pt x="5617" y="0"/>
                  </a:lnTo>
                  <a:lnTo>
                    <a:pt x="0" y="8522"/>
                  </a:lnTo>
                  <a:lnTo>
                    <a:pt x="15521" y="16191"/>
                  </a:lnTo>
                  <a:lnTo>
                    <a:pt x="18394" y="16191"/>
                  </a:lnTo>
                  <a:lnTo>
                    <a:pt x="21987" y="15472"/>
                  </a:lnTo>
                  <a:close/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5" name="object 282"/>
            <p:cNvSpPr/>
            <p:nvPr/>
          </p:nvSpPr>
          <p:spPr>
            <a:xfrm>
              <a:off x="5106047" y="3085249"/>
              <a:ext cx="82740" cy="64198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6" name="object 283"/>
            <p:cNvSpPr/>
            <p:nvPr/>
          </p:nvSpPr>
          <p:spPr>
            <a:xfrm>
              <a:off x="5106054" y="3091895"/>
              <a:ext cx="83185" cy="44450"/>
            </a:xfrm>
            <a:custGeom>
              <a:avLst/>
              <a:gdLst/>
              <a:ahLst/>
              <a:cxnLst/>
              <a:rect l="l" t="t" r="r" b="b"/>
              <a:pathLst>
                <a:path w="83185" h="44450">
                  <a:moveTo>
                    <a:pt x="78670" y="44366"/>
                  </a:moveTo>
                  <a:lnTo>
                    <a:pt x="65903" y="40385"/>
                  </a:lnTo>
                  <a:lnTo>
                    <a:pt x="42537" y="30750"/>
                  </a:lnTo>
                  <a:lnTo>
                    <a:pt x="15744" y="14742"/>
                  </a:lnTo>
                  <a:lnTo>
                    <a:pt x="0" y="2995"/>
                  </a:lnTo>
                  <a:lnTo>
                    <a:pt x="3321" y="0"/>
                  </a:lnTo>
                  <a:lnTo>
                    <a:pt x="30490" y="18207"/>
                  </a:lnTo>
                  <a:lnTo>
                    <a:pt x="46587" y="26921"/>
                  </a:lnTo>
                  <a:lnTo>
                    <a:pt x="82625" y="40385"/>
                  </a:lnTo>
                  <a:lnTo>
                    <a:pt x="78670" y="44366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7" name="object 284"/>
            <p:cNvSpPr/>
            <p:nvPr/>
          </p:nvSpPr>
          <p:spPr>
            <a:xfrm>
              <a:off x="5106054" y="3084897"/>
              <a:ext cx="79375" cy="62865"/>
            </a:xfrm>
            <a:custGeom>
              <a:avLst/>
              <a:gdLst/>
              <a:ahLst/>
              <a:cxnLst/>
              <a:rect l="l" t="t" r="r" b="b"/>
              <a:pathLst>
                <a:path w="79375" h="62864">
                  <a:moveTo>
                    <a:pt x="0" y="0"/>
                  </a:moveTo>
                  <a:lnTo>
                    <a:pt x="0" y="21570"/>
                  </a:lnTo>
                  <a:lnTo>
                    <a:pt x="9998" y="29250"/>
                  </a:lnTo>
                  <a:lnTo>
                    <a:pt x="42829" y="48790"/>
                  </a:lnTo>
                  <a:lnTo>
                    <a:pt x="66527" y="58792"/>
                  </a:lnTo>
                  <a:lnTo>
                    <a:pt x="78754" y="62852"/>
                  </a:lnTo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8" name="object 285"/>
            <p:cNvSpPr/>
            <p:nvPr/>
          </p:nvSpPr>
          <p:spPr>
            <a:xfrm>
              <a:off x="5109273" y="3088299"/>
              <a:ext cx="80010" cy="61594"/>
            </a:xfrm>
            <a:custGeom>
              <a:avLst/>
              <a:gdLst/>
              <a:ahLst/>
              <a:cxnLst/>
              <a:rect l="l" t="t" r="r" b="b"/>
              <a:pathLst>
                <a:path w="80010" h="61594">
                  <a:moveTo>
                    <a:pt x="79550" y="61525"/>
                  </a:moveTo>
                  <a:lnTo>
                    <a:pt x="79550" y="39954"/>
                  </a:lnTo>
                  <a:lnTo>
                    <a:pt x="67261" y="36094"/>
                  </a:lnTo>
                  <a:lnTo>
                    <a:pt x="55189" y="31600"/>
                  </a:lnTo>
                  <a:lnTo>
                    <a:pt x="43388" y="26482"/>
                  </a:lnTo>
                  <a:lnTo>
                    <a:pt x="31913" y="20752"/>
                  </a:lnTo>
                  <a:lnTo>
                    <a:pt x="20820" y="14421"/>
                  </a:lnTo>
                  <a:lnTo>
                    <a:pt x="10164" y="7500"/>
                  </a:lnTo>
                  <a:lnTo>
                    <a:pt x="0" y="0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9" name="object 286"/>
            <p:cNvSpPr/>
            <p:nvPr/>
          </p:nvSpPr>
          <p:spPr>
            <a:xfrm>
              <a:off x="5247551" y="3029204"/>
              <a:ext cx="322732" cy="175539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0" name="object 287"/>
            <p:cNvSpPr/>
            <p:nvPr/>
          </p:nvSpPr>
          <p:spPr>
            <a:xfrm>
              <a:off x="5247882" y="3029316"/>
              <a:ext cx="323215" cy="175895"/>
            </a:xfrm>
            <a:custGeom>
              <a:avLst/>
              <a:gdLst/>
              <a:ahLst/>
              <a:cxnLst/>
              <a:rect l="l" t="t" r="r" b="b"/>
              <a:pathLst>
                <a:path w="323214" h="175894">
                  <a:moveTo>
                    <a:pt x="122142" y="175442"/>
                  </a:moveTo>
                  <a:lnTo>
                    <a:pt x="322599" y="66150"/>
                  </a:lnTo>
                  <a:lnTo>
                    <a:pt x="198301" y="0"/>
                  </a:lnTo>
                  <a:lnTo>
                    <a:pt x="0" y="107854"/>
                  </a:lnTo>
                  <a:lnTo>
                    <a:pt x="27996" y="134058"/>
                  </a:lnTo>
                  <a:lnTo>
                    <a:pt x="60634" y="154681"/>
                  </a:lnTo>
                  <a:lnTo>
                    <a:pt x="96773" y="169286"/>
                  </a:lnTo>
                  <a:lnTo>
                    <a:pt x="109400" y="172741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1" name="object 288"/>
            <p:cNvSpPr/>
            <p:nvPr/>
          </p:nvSpPr>
          <p:spPr>
            <a:xfrm>
              <a:off x="5247627" y="3137166"/>
              <a:ext cx="122478" cy="340601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2" name="object 289"/>
            <p:cNvSpPr/>
            <p:nvPr/>
          </p:nvSpPr>
          <p:spPr>
            <a:xfrm>
              <a:off x="5247954" y="3146424"/>
              <a:ext cx="122555" cy="330200"/>
            </a:xfrm>
            <a:custGeom>
              <a:avLst/>
              <a:gdLst/>
              <a:ahLst/>
              <a:cxnLst/>
              <a:rect l="l" t="t" r="r" b="b"/>
              <a:pathLst>
                <a:path w="122554" h="330200">
                  <a:moveTo>
                    <a:pt x="122142" y="58335"/>
                  </a:moveTo>
                  <a:lnTo>
                    <a:pt x="83996" y="47969"/>
                  </a:lnTo>
                  <a:lnTo>
                    <a:pt x="48975" y="31292"/>
                  </a:lnTo>
                  <a:lnTo>
                    <a:pt x="17955" y="8744"/>
                  </a:lnTo>
                  <a:lnTo>
                    <a:pt x="8656" y="0"/>
                  </a:lnTo>
                  <a:lnTo>
                    <a:pt x="0" y="269010"/>
                  </a:lnTo>
                  <a:lnTo>
                    <a:pt x="28835" y="293972"/>
                  </a:lnTo>
                  <a:lnTo>
                    <a:pt x="62065" y="313393"/>
                  </a:lnTo>
                  <a:lnTo>
                    <a:pt x="98766" y="326717"/>
                  </a:lnTo>
                  <a:lnTo>
                    <a:pt x="111612" y="329708"/>
                  </a:lnTo>
                  <a:lnTo>
                    <a:pt x="122142" y="58335"/>
                  </a:lnTo>
                </a:path>
              </a:pathLst>
            </a:custGeom>
            <a:ln w="7185">
              <a:solidFill>
                <a:srgbClr val="A47F4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3" name="object 290"/>
            <p:cNvSpPr/>
            <p:nvPr/>
          </p:nvSpPr>
          <p:spPr>
            <a:xfrm>
              <a:off x="5370017" y="3095701"/>
              <a:ext cx="200266" cy="381762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4" name="object 291"/>
            <p:cNvSpPr/>
            <p:nvPr/>
          </p:nvSpPr>
          <p:spPr>
            <a:xfrm>
              <a:off x="5370025" y="3095466"/>
              <a:ext cx="200660" cy="382270"/>
            </a:xfrm>
            <a:custGeom>
              <a:avLst/>
              <a:gdLst/>
              <a:ahLst/>
              <a:cxnLst/>
              <a:rect l="l" t="t" r="r" b="b"/>
              <a:pathLst>
                <a:path w="200660" h="382270">
                  <a:moveTo>
                    <a:pt x="0" y="109292"/>
                  </a:moveTo>
                  <a:lnTo>
                    <a:pt x="0" y="381804"/>
                  </a:lnTo>
                  <a:lnTo>
                    <a:pt x="200457" y="273949"/>
                  </a:lnTo>
                  <a:lnTo>
                    <a:pt x="200457" y="0"/>
                  </a:lnTo>
                  <a:lnTo>
                    <a:pt x="0" y="109292"/>
                  </a:lnTo>
                  <a:close/>
                </a:path>
              </a:pathLst>
            </a:custGeom>
            <a:ln w="71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5" name="object 292"/>
            <p:cNvSpPr/>
            <p:nvPr/>
          </p:nvSpPr>
          <p:spPr>
            <a:xfrm>
              <a:off x="5247667" y="3029531"/>
              <a:ext cx="323215" cy="446405"/>
            </a:xfrm>
            <a:custGeom>
              <a:avLst/>
              <a:gdLst/>
              <a:ahLst/>
              <a:cxnLst/>
              <a:rect l="l" t="t" r="r" b="b"/>
              <a:pathLst>
                <a:path w="323214" h="446404">
                  <a:moveTo>
                    <a:pt x="322599" y="66150"/>
                  </a:moveTo>
                  <a:lnTo>
                    <a:pt x="198301" y="0"/>
                  </a:lnTo>
                  <a:lnTo>
                    <a:pt x="0" y="107854"/>
                  </a:lnTo>
                  <a:lnTo>
                    <a:pt x="0" y="386118"/>
                  </a:lnTo>
                  <a:lnTo>
                    <a:pt x="29030" y="411118"/>
                  </a:lnTo>
                  <a:lnTo>
                    <a:pt x="62529" y="430455"/>
                  </a:lnTo>
                  <a:lnTo>
                    <a:pt x="99287" y="443478"/>
                  </a:lnTo>
                  <a:lnTo>
                    <a:pt x="112056" y="446304"/>
                  </a:lnTo>
                  <a:lnTo>
                    <a:pt x="322599" y="340100"/>
                  </a:lnTo>
                  <a:lnTo>
                    <a:pt x="322599" y="66150"/>
                  </a:lnTo>
                  <a:close/>
                </a:path>
              </a:pathLst>
            </a:custGeom>
            <a:ln w="150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6" name="object 293"/>
            <p:cNvSpPr/>
            <p:nvPr/>
          </p:nvSpPr>
          <p:spPr>
            <a:xfrm>
              <a:off x="5290730" y="3303117"/>
              <a:ext cx="26352" cy="30441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7" name="object 294"/>
            <p:cNvSpPr/>
            <p:nvPr/>
          </p:nvSpPr>
          <p:spPr>
            <a:xfrm>
              <a:off x="5292687" y="3304476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60" h="27939">
                  <a:moveTo>
                    <a:pt x="20011" y="10686"/>
                  </a:moveTo>
                  <a:lnTo>
                    <a:pt x="17554" y="3929"/>
                  </a:lnTo>
                  <a:lnTo>
                    <a:pt x="11537" y="0"/>
                  </a:lnTo>
                  <a:lnTo>
                    <a:pt x="6811" y="1721"/>
                  </a:lnTo>
                  <a:lnTo>
                    <a:pt x="2085" y="3442"/>
                  </a:lnTo>
                  <a:lnTo>
                    <a:pt x="0" y="10323"/>
                  </a:lnTo>
                  <a:lnTo>
                    <a:pt x="2457" y="17080"/>
                  </a:lnTo>
                  <a:lnTo>
                    <a:pt x="4914" y="23837"/>
                  </a:lnTo>
                  <a:lnTo>
                    <a:pt x="10931" y="27766"/>
                  </a:lnTo>
                  <a:lnTo>
                    <a:pt x="15657" y="26045"/>
                  </a:lnTo>
                  <a:lnTo>
                    <a:pt x="20383" y="24323"/>
                  </a:lnTo>
                  <a:lnTo>
                    <a:pt x="22468" y="17443"/>
                  </a:lnTo>
                  <a:lnTo>
                    <a:pt x="20011" y="10686"/>
                  </a:lnTo>
                  <a:close/>
                </a:path>
              </a:pathLst>
            </a:custGeom>
            <a:ln w="7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8" name="object 295"/>
            <p:cNvSpPr/>
            <p:nvPr/>
          </p:nvSpPr>
          <p:spPr>
            <a:xfrm>
              <a:off x="5267425" y="3362514"/>
              <a:ext cx="79375" cy="41910"/>
            </a:xfrm>
            <a:custGeom>
              <a:avLst/>
              <a:gdLst/>
              <a:ahLst/>
              <a:cxnLst/>
              <a:rect l="l" t="t" r="r" b="b"/>
              <a:pathLst>
                <a:path w="79375" h="41910">
                  <a:moveTo>
                    <a:pt x="0" y="0"/>
                  </a:moveTo>
                  <a:lnTo>
                    <a:pt x="31990" y="21822"/>
                  </a:lnTo>
                  <a:lnTo>
                    <a:pt x="66845" y="37539"/>
                  </a:lnTo>
                  <a:lnTo>
                    <a:pt x="78843" y="413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9" name="object 296"/>
            <p:cNvSpPr/>
            <p:nvPr/>
          </p:nvSpPr>
          <p:spPr>
            <a:xfrm>
              <a:off x="5267425" y="3379051"/>
              <a:ext cx="79375" cy="41910"/>
            </a:xfrm>
            <a:custGeom>
              <a:avLst/>
              <a:gdLst/>
              <a:ahLst/>
              <a:cxnLst/>
              <a:rect l="l" t="t" r="r" b="b"/>
              <a:pathLst>
                <a:path w="79375" h="41910">
                  <a:moveTo>
                    <a:pt x="0" y="0"/>
                  </a:moveTo>
                  <a:lnTo>
                    <a:pt x="31990" y="21822"/>
                  </a:lnTo>
                  <a:lnTo>
                    <a:pt x="66845" y="37539"/>
                  </a:lnTo>
                  <a:lnTo>
                    <a:pt x="78843" y="413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0" name="object 297"/>
            <p:cNvSpPr/>
            <p:nvPr/>
          </p:nvSpPr>
          <p:spPr>
            <a:xfrm>
              <a:off x="5267425" y="3395589"/>
              <a:ext cx="79375" cy="41910"/>
            </a:xfrm>
            <a:custGeom>
              <a:avLst/>
              <a:gdLst/>
              <a:ahLst/>
              <a:cxnLst/>
              <a:rect l="l" t="t" r="r" b="b"/>
              <a:pathLst>
                <a:path w="79375" h="41910">
                  <a:moveTo>
                    <a:pt x="0" y="0"/>
                  </a:moveTo>
                  <a:lnTo>
                    <a:pt x="31990" y="22036"/>
                  </a:lnTo>
                  <a:lnTo>
                    <a:pt x="66845" y="37800"/>
                  </a:lnTo>
                  <a:lnTo>
                    <a:pt x="78843" y="41455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1" name="object 298"/>
            <p:cNvSpPr/>
            <p:nvPr/>
          </p:nvSpPr>
          <p:spPr>
            <a:xfrm>
              <a:off x="5267785" y="3189947"/>
              <a:ext cx="85090" cy="48895"/>
            </a:xfrm>
            <a:custGeom>
              <a:avLst/>
              <a:gdLst/>
              <a:ahLst/>
              <a:cxnLst/>
              <a:rect l="l" t="t" r="r" b="b"/>
              <a:pathLst>
                <a:path w="85089" h="48894">
                  <a:moveTo>
                    <a:pt x="84062" y="48893"/>
                  </a:moveTo>
                  <a:lnTo>
                    <a:pt x="40228" y="34043"/>
                  </a:lnTo>
                  <a:lnTo>
                    <a:pt x="2721" y="9756"/>
                  </a:lnTo>
                  <a:lnTo>
                    <a:pt x="0" y="0"/>
                  </a:lnTo>
                  <a:lnTo>
                    <a:pt x="12532" y="9756"/>
                  </a:lnTo>
                  <a:lnTo>
                    <a:pt x="34155" y="23300"/>
                  </a:lnTo>
                  <a:lnTo>
                    <a:pt x="60032" y="34944"/>
                  </a:lnTo>
                  <a:lnTo>
                    <a:pt x="84781" y="43141"/>
                  </a:lnTo>
                  <a:lnTo>
                    <a:pt x="84062" y="48893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2" name="object 299"/>
            <p:cNvSpPr/>
            <p:nvPr/>
          </p:nvSpPr>
          <p:spPr>
            <a:xfrm>
              <a:off x="5264192" y="3189947"/>
              <a:ext cx="89535" cy="48895"/>
            </a:xfrm>
            <a:custGeom>
              <a:avLst/>
              <a:gdLst/>
              <a:ahLst/>
              <a:cxnLst/>
              <a:rect l="l" t="t" r="r" b="b"/>
              <a:pathLst>
                <a:path w="89535" h="48894">
                  <a:moveTo>
                    <a:pt x="2873" y="7190"/>
                  </a:moveTo>
                  <a:lnTo>
                    <a:pt x="34128" y="29012"/>
                  </a:lnTo>
                  <a:lnTo>
                    <a:pt x="69141" y="44729"/>
                  </a:lnTo>
                  <a:lnTo>
                    <a:pt x="87655" y="48893"/>
                  </a:lnTo>
                  <a:lnTo>
                    <a:pt x="89092" y="47455"/>
                  </a:lnTo>
                  <a:lnTo>
                    <a:pt x="89092" y="45298"/>
                  </a:lnTo>
                  <a:lnTo>
                    <a:pt x="88373" y="43141"/>
                  </a:lnTo>
                  <a:lnTo>
                    <a:pt x="86936" y="42422"/>
                  </a:lnTo>
                  <a:lnTo>
                    <a:pt x="85499" y="41703"/>
                  </a:lnTo>
                  <a:lnTo>
                    <a:pt x="73028" y="38276"/>
                  </a:lnTo>
                  <a:lnTo>
                    <a:pt x="60904" y="34043"/>
                  </a:lnTo>
                  <a:lnTo>
                    <a:pt x="26739" y="16861"/>
                  </a:lnTo>
                  <a:lnTo>
                    <a:pt x="3592" y="0"/>
                  </a:lnTo>
                  <a:lnTo>
                    <a:pt x="1436" y="0"/>
                  </a:lnTo>
                  <a:lnTo>
                    <a:pt x="718" y="719"/>
                  </a:lnTo>
                  <a:lnTo>
                    <a:pt x="0" y="1438"/>
                  </a:lnTo>
                  <a:lnTo>
                    <a:pt x="0" y="2157"/>
                  </a:lnTo>
                  <a:lnTo>
                    <a:pt x="0" y="2876"/>
                  </a:lnTo>
                  <a:lnTo>
                    <a:pt x="0" y="4314"/>
                  </a:lnTo>
                  <a:lnTo>
                    <a:pt x="1436" y="6471"/>
                  </a:lnTo>
                  <a:lnTo>
                    <a:pt x="2873" y="7190"/>
                  </a:lnTo>
                  <a:close/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3" name="object 300"/>
            <p:cNvSpPr/>
            <p:nvPr/>
          </p:nvSpPr>
          <p:spPr>
            <a:xfrm>
              <a:off x="5288267" y="3210001"/>
              <a:ext cx="27597" cy="20015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4" name="object 301"/>
            <p:cNvSpPr/>
            <p:nvPr/>
          </p:nvSpPr>
          <p:spPr>
            <a:xfrm>
              <a:off x="5293864" y="3214092"/>
              <a:ext cx="22225" cy="16510"/>
            </a:xfrm>
            <a:custGeom>
              <a:avLst/>
              <a:gdLst/>
              <a:ahLst/>
              <a:cxnLst/>
              <a:rect l="l" t="t" r="r" b="b"/>
              <a:pathLst>
                <a:path w="22225" h="16510">
                  <a:moveTo>
                    <a:pt x="21987" y="15472"/>
                  </a:moveTo>
                  <a:lnTo>
                    <a:pt x="14977" y="4001"/>
                  </a:lnTo>
                  <a:lnTo>
                    <a:pt x="5617" y="0"/>
                  </a:lnTo>
                  <a:lnTo>
                    <a:pt x="0" y="8522"/>
                  </a:lnTo>
                  <a:lnTo>
                    <a:pt x="15521" y="16191"/>
                  </a:lnTo>
                  <a:lnTo>
                    <a:pt x="18394" y="16191"/>
                  </a:lnTo>
                  <a:lnTo>
                    <a:pt x="21987" y="15472"/>
                  </a:lnTo>
                  <a:close/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5" name="object 302"/>
            <p:cNvSpPr/>
            <p:nvPr/>
          </p:nvSpPr>
          <p:spPr>
            <a:xfrm>
              <a:off x="5267413" y="3219830"/>
              <a:ext cx="82740" cy="64198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6" name="object 303"/>
            <p:cNvSpPr/>
            <p:nvPr/>
          </p:nvSpPr>
          <p:spPr>
            <a:xfrm>
              <a:off x="5267425" y="3226497"/>
              <a:ext cx="83185" cy="44450"/>
            </a:xfrm>
            <a:custGeom>
              <a:avLst/>
              <a:gdLst/>
              <a:ahLst/>
              <a:cxnLst/>
              <a:rect l="l" t="t" r="r" b="b"/>
              <a:pathLst>
                <a:path w="83185" h="44450">
                  <a:moveTo>
                    <a:pt x="78670" y="44366"/>
                  </a:moveTo>
                  <a:lnTo>
                    <a:pt x="65903" y="40385"/>
                  </a:lnTo>
                  <a:lnTo>
                    <a:pt x="42537" y="30750"/>
                  </a:lnTo>
                  <a:lnTo>
                    <a:pt x="15744" y="14742"/>
                  </a:lnTo>
                  <a:lnTo>
                    <a:pt x="0" y="2995"/>
                  </a:lnTo>
                  <a:lnTo>
                    <a:pt x="3321" y="0"/>
                  </a:lnTo>
                  <a:lnTo>
                    <a:pt x="30490" y="18207"/>
                  </a:lnTo>
                  <a:lnTo>
                    <a:pt x="46587" y="26921"/>
                  </a:lnTo>
                  <a:lnTo>
                    <a:pt x="82625" y="40385"/>
                  </a:lnTo>
                  <a:lnTo>
                    <a:pt x="78670" y="44366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7" name="object 304"/>
            <p:cNvSpPr/>
            <p:nvPr/>
          </p:nvSpPr>
          <p:spPr>
            <a:xfrm>
              <a:off x="5267425" y="3219427"/>
              <a:ext cx="79375" cy="62865"/>
            </a:xfrm>
            <a:custGeom>
              <a:avLst/>
              <a:gdLst/>
              <a:ahLst/>
              <a:cxnLst/>
              <a:rect l="l" t="t" r="r" b="b"/>
              <a:pathLst>
                <a:path w="79375" h="62864">
                  <a:moveTo>
                    <a:pt x="0" y="0"/>
                  </a:moveTo>
                  <a:lnTo>
                    <a:pt x="0" y="21570"/>
                  </a:lnTo>
                  <a:lnTo>
                    <a:pt x="9998" y="29250"/>
                  </a:lnTo>
                  <a:lnTo>
                    <a:pt x="42829" y="48790"/>
                  </a:lnTo>
                  <a:lnTo>
                    <a:pt x="66527" y="58792"/>
                  </a:lnTo>
                  <a:lnTo>
                    <a:pt x="78754" y="62852"/>
                  </a:lnTo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8" name="object 305"/>
            <p:cNvSpPr/>
            <p:nvPr/>
          </p:nvSpPr>
          <p:spPr>
            <a:xfrm>
              <a:off x="5270644" y="3222902"/>
              <a:ext cx="80010" cy="61594"/>
            </a:xfrm>
            <a:custGeom>
              <a:avLst/>
              <a:gdLst/>
              <a:ahLst/>
              <a:cxnLst/>
              <a:rect l="l" t="t" r="r" b="b"/>
              <a:pathLst>
                <a:path w="80010" h="61595">
                  <a:moveTo>
                    <a:pt x="79550" y="61525"/>
                  </a:moveTo>
                  <a:lnTo>
                    <a:pt x="79550" y="39954"/>
                  </a:lnTo>
                  <a:lnTo>
                    <a:pt x="67261" y="36094"/>
                  </a:lnTo>
                  <a:lnTo>
                    <a:pt x="55189" y="31600"/>
                  </a:lnTo>
                  <a:lnTo>
                    <a:pt x="43388" y="26482"/>
                  </a:lnTo>
                  <a:lnTo>
                    <a:pt x="31913" y="20752"/>
                  </a:lnTo>
                  <a:lnTo>
                    <a:pt x="20820" y="14421"/>
                  </a:lnTo>
                  <a:lnTo>
                    <a:pt x="10164" y="7500"/>
                  </a:lnTo>
                  <a:lnTo>
                    <a:pt x="0" y="0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9" name="object 306"/>
            <p:cNvSpPr/>
            <p:nvPr/>
          </p:nvSpPr>
          <p:spPr>
            <a:xfrm>
              <a:off x="5408917" y="3163773"/>
              <a:ext cx="322719" cy="175552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0" name="object 307"/>
            <p:cNvSpPr/>
            <p:nvPr/>
          </p:nvSpPr>
          <p:spPr>
            <a:xfrm>
              <a:off x="5409254" y="3163918"/>
              <a:ext cx="323215" cy="175895"/>
            </a:xfrm>
            <a:custGeom>
              <a:avLst/>
              <a:gdLst/>
              <a:ahLst/>
              <a:cxnLst/>
              <a:rect l="l" t="t" r="r" b="b"/>
              <a:pathLst>
                <a:path w="323214" h="175895">
                  <a:moveTo>
                    <a:pt x="122142" y="175442"/>
                  </a:moveTo>
                  <a:lnTo>
                    <a:pt x="322599" y="66150"/>
                  </a:lnTo>
                  <a:lnTo>
                    <a:pt x="198301" y="0"/>
                  </a:lnTo>
                  <a:lnTo>
                    <a:pt x="0" y="107854"/>
                  </a:lnTo>
                  <a:lnTo>
                    <a:pt x="27996" y="134058"/>
                  </a:lnTo>
                  <a:lnTo>
                    <a:pt x="60634" y="154681"/>
                  </a:lnTo>
                  <a:lnTo>
                    <a:pt x="96773" y="169286"/>
                  </a:lnTo>
                  <a:lnTo>
                    <a:pt x="109400" y="172741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1" name="object 308"/>
            <p:cNvSpPr/>
            <p:nvPr/>
          </p:nvSpPr>
          <p:spPr>
            <a:xfrm>
              <a:off x="5408980" y="3271735"/>
              <a:ext cx="122478" cy="340601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2" name="object 309"/>
            <p:cNvSpPr/>
            <p:nvPr/>
          </p:nvSpPr>
          <p:spPr>
            <a:xfrm>
              <a:off x="5531383" y="3230270"/>
              <a:ext cx="200266" cy="381761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3" name="object 310"/>
            <p:cNvSpPr/>
            <p:nvPr/>
          </p:nvSpPr>
          <p:spPr>
            <a:xfrm>
              <a:off x="5531396" y="3230069"/>
              <a:ext cx="200660" cy="382270"/>
            </a:xfrm>
            <a:custGeom>
              <a:avLst/>
              <a:gdLst/>
              <a:ahLst/>
              <a:cxnLst/>
              <a:rect l="l" t="t" r="r" b="b"/>
              <a:pathLst>
                <a:path w="200660" h="382270">
                  <a:moveTo>
                    <a:pt x="0" y="109292"/>
                  </a:moveTo>
                  <a:lnTo>
                    <a:pt x="0" y="381804"/>
                  </a:lnTo>
                  <a:lnTo>
                    <a:pt x="200457" y="273949"/>
                  </a:lnTo>
                  <a:lnTo>
                    <a:pt x="200457" y="0"/>
                  </a:lnTo>
                  <a:lnTo>
                    <a:pt x="0" y="109292"/>
                  </a:lnTo>
                  <a:close/>
                </a:path>
              </a:pathLst>
            </a:custGeom>
            <a:ln w="71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4" name="object 311"/>
            <p:cNvSpPr/>
            <p:nvPr/>
          </p:nvSpPr>
          <p:spPr>
            <a:xfrm>
              <a:off x="5409038" y="3164134"/>
              <a:ext cx="323215" cy="446405"/>
            </a:xfrm>
            <a:custGeom>
              <a:avLst/>
              <a:gdLst/>
              <a:ahLst/>
              <a:cxnLst/>
              <a:rect l="l" t="t" r="r" b="b"/>
              <a:pathLst>
                <a:path w="323214" h="446404">
                  <a:moveTo>
                    <a:pt x="322599" y="66150"/>
                  </a:moveTo>
                  <a:lnTo>
                    <a:pt x="198301" y="0"/>
                  </a:lnTo>
                  <a:lnTo>
                    <a:pt x="0" y="107854"/>
                  </a:lnTo>
                  <a:lnTo>
                    <a:pt x="0" y="386118"/>
                  </a:lnTo>
                  <a:lnTo>
                    <a:pt x="29030" y="411118"/>
                  </a:lnTo>
                  <a:lnTo>
                    <a:pt x="62529" y="430455"/>
                  </a:lnTo>
                  <a:lnTo>
                    <a:pt x="99287" y="443478"/>
                  </a:lnTo>
                  <a:lnTo>
                    <a:pt x="112056" y="446304"/>
                  </a:lnTo>
                  <a:lnTo>
                    <a:pt x="322599" y="340100"/>
                  </a:lnTo>
                  <a:lnTo>
                    <a:pt x="322599" y="66150"/>
                  </a:lnTo>
                  <a:close/>
                </a:path>
              </a:pathLst>
            </a:custGeom>
            <a:ln w="150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5" name="object 312"/>
            <p:cNvSpPr/>
            <p:nvPr/>
          </p:nvSpPr>
          <p:spPr>
            <a:xfrm>
              <a:off x="5452097" y="3437686"/>
              <a:ext cx="26352" cy="30441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6" name="object 313"/>
            <p:cNvSpPr/>
            <p:nvPr/>
          </p:nvSpPr>
          <p:spPr>
            <a:xfrm>
              <a:off x="5454100" y="3439042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60" h="27939">
                  <a:moveTo>
                    <a:pt x="20011" y="10686"/>
                  </a:moveTo>
                  <a:lnTo>
                    <a:pt x="17554" y="3929"/>
                  </a:lnTo>
                  <a:lnTo>
                    <a:pt x="11537" y="0"/>
                  </a:lnTo>
                  <a:lnTo>
                    <a:pt x="6811" y="1721"/>
                  </a:lnTo>
                  <a:lnTo>
                    <a:pt x="2085" y="3442"/>
                  </a:lnTo>
                  <a:lnTo>
                    <a:pt x="0" y="10323"/>
                  </a:lnTo>
                  <a:lnTo>
                    <a:pt x="2457" y="17080"/>
                  </a:lnTo>
                  <a:lnTo>
                    <a:pt x="4914" y="23837"/>
                  </a:lnTo>
                  <a:lnTo>
                    <a:pt x="10931" y="27766"/>
                  </a:lnTo>
                  <a:lnTo>
                    <a:pt x="15657" y="26045"/>
                  </a:lnTo>
                  <a:lnTo>
                    <a:pt x="20383" y="24323"/>
                  </a:lnTo>
                  <a:lnTo>
                    <a:pt x="22468" y="17443"/>
                  </a:lnTo>
                  <a:lnTo>
                    <a:pt x="20011" y="10686"/>
                  </a:lnTo>
                  <a:close/>
                </a:path>
              </a:pathLst>
            </a:custGeom>
            <a:ln w="7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7" name="object 314"/>
            <p:cNvSpPr/>
            <p:nvPr/>
          </p:nvSpPr>
          <p:spPr>
            <a:xfrm>
              <a:off x="5428797" y="3497116"/>
              <a:ext cx="79375" cy="41910"/>
            </a:xfrm>
            <a:custGeom>
              <a:avLst/>
              <a:gdLst/>
              <a:ahLst/>
              <a:cxnLst/>
              <a:rect l="l" t="t" r="r" b="b"/>
              <a:pathLst>
                <a:path w="79375" h="41910">
                  <a:moveTo>
                    <a:pt x="0" y="0"/>
                  </a:moveTo>
                  <a:lnTo>
                    <a:pt x="31990" y="21822"/>
                  </a:lnTo>
                  <a:lnTo>
                    <a:pt x="66845" y="37539"/>
                  </a:lnTo>
                  <a:lnTo>
                    <a:pt x="78843" y="413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8" name="object 315"/>
            <p:cNvSpPr/>
            <p:nvPr/>
          </p:nvSpPr>
          <p:spPr>
            <a:xfrm>
              <a:off x="5428797" y="3513654"/>
              <a:ext cx="79375" cy="41910"/>
            </a:xfrm>
            <a:custGeom>
              <a:avLst/>
              <a:gdLst/>
              <a:ahLst/>
              <a:cxnLst/>
              <a:rect l="l" t="t" r="r" b="b"/>
              <a:pathLst>
                <a:path w="79375" h="41910">
                  <a:moveTo>
                    <a:pt x="0" y="0"/>
                  </a:moveTo>
                  <a:lnTo>
                    <a:pt x="31990" y="21822"/>
                  </a:lnTo>
                  <a:lnTo>
                    <a:pt x="66845" y="37539"/>
                  </a:lnTo>
                  <a:lnTo>
                    <a:pt x="78843" y="413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9" name="object 316"/>
            <p:cNvSpPr/>
            <p:nvPr/>
          </p:nvSpPr>
          <p:spPr>
            <a:xfrm>
              <a:off x="5428797" y="3530191"/>
              <a:ext cx="79375" cy="41910"/>
            </a:xfrm>
            <a:custGeom>
              <a:avLst/>
              <a:gdLst/>
              <a:ahLst/>
              <a:cxnLst/>
              <a:rect l="l" t="t" r="r" b="b"/>
              <a:pathLst>
                <a:path w="79375" h="41910">
                  <a:moveTo>
                    <a:pt x="0" y="0"/>
                  </a:moveTo>
                  <a:lnTo>
                    <a:pt x="31990" y="22036"/>
                  </a:lnTo>
                  <a:lnTo>
                    <a:pt x="66845" y="37800"/>
                  </a:lnTo>
                  <a:lnTo>
                    <a:pt x="78843" y="41455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0" name="object 317"/>
            <p:cNvSpPr/>
            <p:nvPr/>
          </p:nvSpPr>
          <p:spPr>
            <a:xfrm>
              <a:off x="5429156" y="3324477"/>
              <a:ext cx="85090" cy="48895"/>
            </a:xfrm>
            <a:custGeom>
              <a:avLst/>
              <a:gdLst/>
              <a:ahLst/>
              <a:cxnLst/>
              <a:rect l="l" t="t" r="r" b="b"/>
              <a:pathLst>
                <a:path w="85089" h="48895">
                  <a:moveTo>
                    <a:pt x="84062" y="48893"/>
                  </a:moveTo>
                  <a:lnTo>
                    <a:pt x="40228" y="34043"/>
                  </a:lnTo>
                  <a:lnTo>
                    <a:pt x="2721" y="9756"/>
                  </a:lnTo>
                  <a:lnTo>
                    <a:pt x="0" y="0"/>
                  </a:lnTo>
                  <a:lnTo>
                    <a:pt x="12532" y="9756"/>
                  </a:lnTo>
                  <a:lnTo>
                    <a:pt x="34155" y="23300"/>
                  </a:lnTo>
                  <a:lnTo>
                    <a:pt x="60032" y="34944"/>
                  </a:lnTo>
                  <a:lnTo>
                    <a:pt x="84781" y="43141"/>
                  </a:lnTo>
                  <a:lnTo>
                    <a:pt x="84062" y="48893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1" name="object 318"/>
            <p:cNvSpPr/>
            <p:nvPr/>
          </p:nvSpPr>
          <p:spPr>
            <a:xfrm>
              <a:off x="5425564" y="3324477"/>
              <a:ext cx="89535" cy="48895"/>
            </a:xfrm>
            <a:custGeom>
              <a:avLst/>
              <a:gdLst/>
              <a:ahLst/>
              <a:cxnLst/>
              <a:rect l="l" t="t" r="r" b="b"/>
              <a:pathLst>
                <a:path w="89535" h="48895">
                  <a:moveTo>
                    <a:pt x="2873" y="7190"/>
                  </a:moveTo>
                  <a:lnTo>
                    <a:pt x="34128" y="29012"/>
                  </a:lnTo>
                  <a:lnTo>
                    <a:pt x="69141" y="44729"/>
                  </a:lnTo>
                  <a:lnTo>
                    <a:pt x="87655" y="48893"/>
                  </a:lnTo>
                  <a:lnTo>
                    <a:pt x="89092" y="47455"/>
                  </a:lnTo>
                  <a:lnTo>
                    <a:pt x="89092" y="45298"/>
                  </a:lnTo>
                  <a:lnTo>
                    <a:pt x="88373" y="43141"/>
                  </a:lnTo>
                  <a:lnTo>
                    <a:pt x="86936" y="42422"/>
                  </a:lnTo>
                  <a:lnTo>
                    <a:pt x="85499" y="41703"/>
                  </a:lnTo>
                  <a:lnTo>
                    <a:pt x="73028" y="38276"/>
                  </a:lnTo>
                  <a:lnTo>
                    <a:pt x="60904" y="34043"/>
                  </a:lnTo>
                  <a:lnTo>
                    <a:pt x="26739" y="16861"/>
                  </a:lnTo>
                  <a:lnTo>
                    <a:pt x="3592" y="0"/>
                  </a:lnTo>
                  <a:lnTo>
                    <a:pt x="1436" y="0"/>
                  </a:lnTo>
                  <a:lnTo>
                    <a:pt x="718" y="719"/>
                  </a:lnTo>
                  <a:lnTo>
                    <a:pt x="0" y="1438"/>
                  </a:lnTo>
                  <a:lnTo>
                    <a:pt x="0" y="2157"/>
                  </a:lnTo>
                  <a:lnTo>
                    <a:pt x="0" y="2876"/>
                  </a:lnTo>
                  <a:lnTo>
                    <a:pt x="0" y="4314"/>
                  </a:lnTo>
                  <a:lnTo>
                    <a:pt x="1436" y="6471"/>
                  </a:lnTo>
                  <a:lnTo>
                    <a:pt x="2873" y="7190"/>
                  </a:lnTo>
                  <a:close/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2" name="object 319"/>
            <p:cNvSpPr/>
            <p:nvPr/>
          </p:nvSpPr>
          <p:spPr>
            <a:xfrm>
              <a:off x="5449633" y="3344570"/>
              <a:ext cx="27597" cy="20015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3" name="object 320"/>
            <p:cNvSpPr/>
            <p:nvPr/>
          </p:nvSpPr>
          <p:spPr>
            <a:xfrm>
              <a:off x="5455235" y="3348695"/>
              <a:ext cx="22225" cy="16510"/>
            </a:xfrm>
            <a:custGeom>
              <a:avLst/>
              <a:gdLst/>
              <a:ahLst/>
              <a:cxnLst/>
              <a:rect l="l" t="t" r="r" b="b"/>
              <a:pathLst>
                <a:path w="22225" h="16510">
                  <a:moveTo>
                    <a:pt x="21987" y="15472"/>
                  </a:moveTo>
                  <a:lnTo>
                    <a:pt x="14977" y="4001"/>
                  </a:lnTo>
                  <a:lnTo>
                    <a:pt x="5617" y="0"/>
                  </a:lnTo>
                  <a:lnTo>
                    <a:pt x="0" y="8522"/>
                  </a:lnTo>
                  <a:lnTo>
                    <a:pt x="15521" y="16191"/>
                  </a:lnTo>
                  <a:lnTo>
                    <a:pt x="18394" y="16191"/>
                  </a:lnTo>
                  <a:lnTo>
                    <a:pt x="21987" y="15472"/>
                  </a:lnTo>
                  <a:close/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4" name="object 321"/>
            <p:cNvSpPr/>
            <p:nvPr/>
          </p:nvSpPr>
          <p:spPr>
            <a:xfrm>
              <a:off x="5428780" y="3354400"/>
              <a:ext cx="82740" cy="64198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5" name="object 322"/>
            <p:cNvSpPr/>
            <p:nvPr/>
          </p:nvSpPr>
          <p:spPr>
            <a:xfrm>
              <a:off x="5428797" y="3361099"/>
              <a:ext cx="83185" cy="44450"/>
            </a:xfrm>
            <a:custGeom>
              <a:avLst/>
              <a:gdLst/>
              <a:ahLst/>
              <a:cxnLst/>
              <a:rect l="l" t="t" r="r" b="b"/>
              <a:pathLst>
                <a:path w="83185" h="44450">
                  <a:moveTo>
                    <a:pt x="78670" y="44366"/>
                  </a:moveTo>
                  <a:lnTo>
                    <a:pt x="65903" y="40385"/>
                  </a:lnTo>
                  <a:lnTo>
                    <a:pt x="42537" y="30750"/>
                  </a:lnTo>
                  <a:lnTo>
                    <a:pt x="15744" y="14742"/>
                  </a:lnTo>
                  <a:lnTo>
                    <a:pt x="0" y="2995"/>
                  </a:lnTo>
                  <a:lnTo>
                    <a:pt x="3321" y="0"/>
                  </a:lnTo>
                  <a:lnTo>
                    <a:pt x="30490" y="18207"/>
                  </a:lnTo>
                  <a:lnTo>
                    <a:pt x="46587" y="26921"/>
                  </a:lnTo>
                  <a:lnTo>
                    <a:pt x="82625" y="40385"/>
                  </a:lnTo>
                  <a:lnTo>
                    <a:pt x="78670" y="44366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6" name="object 323"/>
            <p:cNvSpPr/>
            <p:nvPr/>
          </p:nvSpPr>
          <p:spPr>
            <a:xfrm>
              <a:off x="5428797" y="3354029"/>
              <a:ext cx="79375" cy="62865"/>
            </a:xfrm>
            <a:custGeom>
              <a:avLst/>
              <a:gdLst/>
              <a:ahLst/>
              <a:cxnLst/>
              <a:rect l="l" t="t" r="r" b="b"/>
              <a:pathLst>
                <a:path w="79375" h="62864">
                  <a:moveTo>
                    <a:pt x="0" y="0"/>
                  </a:moveTo>
                  <a:lnTo>
                    <a:pt x="0" y="21570"/>
                  </a:lnTo>
                  <a:lnTo>
                    <a:pt x="9998" y="29250"/>
                  </a:lnTo>
                  <a:lnTo>
                    <a:pt x="42829" y="48790"/>
                  </a:lnTo>
                  <a:lnTo>
                    <a:pt x="66527" y="58792"/>
                  </a:lnTo>
                  <a:lnTo>
                    <a:pt x="78754" y="62852"/>
                  </a:lnTo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7" name="object 324"/>
            <p:cNvSpPr/>
            <p:nvPr/>
          </p:nvSpPr>
          <p:spPr>
            <a:xfrm>
              <a:off x="5432016" y="3357432"/>
              <a:ext cx="80010" cy="61594"/>
            </a:xfrm>
            <a:custGeom>
              <a:avLst/>
              <a:gdLst/>
              <a:ahLst/>
              <a:cxnLst/>
              <a:rect l="l" t="t" r="r" b="b"/>
              <a:pathLst>
                <a:path w="80010" h="61595">
                  <a:moveTo>
                    <a:pt x="79550" y="61525"/>
                  </a:moveTo>
                  <a:lnTo>
                    <a:pt x="79550" y="39954"/>
                  </a:lnTo>
                  <a:lnTo>
                    <a:pt x="67261" y="36094"/>
                  </a:lnTo>
                  <a:lnTo>
                    <a:pt x="55189" y="31600"/>
                  </a:lnTo>
                  <a:lnTo>
                    <a:pt x="43388" y="26482"/>
                  </a:lnTo>
                  <a:lnTo>
                    <a:pt x="31913" y="20752"/>
                  </a:lnTo>
                  <a:lnTo>
                    <a:pt x="20820" y="14421"/>
                  </a:lnTo>
                  <a:lnTo>
                    <a:pt x="10164" y="7500"/>
                  </a:lnTo>
                  <a:lnTo>
                    <a:pt x="0" y="0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8" name="object 325"/>
            <p:cNvSpPr txBox="1"/>
            <p:nvPr/>
          </p:nvSpPr>
          <p:spPr>
            <a:xfrm>
              <a:off x="5144170" y="3844684"/>
              <a:ext cx="534035" cy="1000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650" spc="-15" dirty="0" smtClean="0">
                  <a:solidFill>
                    <a:srgbClr val="007FB8"/>
                  </a:solidFill>
                  <a:latin typeface="Calisto MT"/>
                  <a:cs typeface="Calisto MT"/>
                </a:rPr>
                <a:t>Бизнес-логика</a:t>
              </a:r>
              <a:endParaRPr sz="650" dirty="0">
                <a:latin typeface="Calisto MT"/>
                <a:cs typeface="Calisto MT"/>
              </a:endParaRPr>
            </a:p>
          </p:txBody>
        </p:sp>
        <p:sp>
          <p:nvSpPr>
            <p:cNvPr id="1229" name="object 326"/>
            <p:cNvSpPr/>
            <p:nvPr/>
          </p:nvSpPr>
          <p:spPr>
            <a:xfrm>
              <a:off x="5609386" y="768070"/>
              <a:ext cx="131025" cy="114160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0" name="object 327"/>
            <p:cNvSpPr/>
            <p:nvPr/>
          </p:nvSpPr>
          <p:spPr>
            <a:xfrm>
              <a:off x="5630547" y="777235"/>
              <a:ext cx="110489" cy="104775"/>
            </a:xfrm>
            <a:custGeom>
              <a:avLst/>
              <a:gdLst/>
              <a:ahLst/>
              <a:cxnLst/>
              <a:rect l="l" t="t" r="r" b="b"/>
              <a:pathLst>
                <a:path w="110489" h="104775">
                  <a:moveTo>
                    <a:pt x="0" y="89458"/>
                  </a:moveTo>
                  <a:lnTo>
                    <a:pt x="48597" y="103885"/>
                  </a:lnTo>
                  <a:lnTo>
                    <a:pt x="61406" y="104615"/>
                  </a:lnTo>
                  <a:lnTo>
                    <a:pt x="75901" y="103192"/>
                  </a:lnTo>
                  <a:lnTo>
                    <a:pt x="86463" y="99732"/>
                  </a:lnTo>
                  <a:lnTo>
                    <a:pt x="89092" y="101681"/>
                  </a:lnTo>
                  <a:lnTo>
                    <a:pt x="92684" y="101681"/>
                  </a:lnTo>
                  <a:lnTo>
                    <a:pt x="95558" y="100243"/>
                  </a:lnTo>
                  <a:lnTo>
                    <a:pt x="102024" y="97367"/>
                  </a:lnTo>
                  <a:lnTo>
                    <a:pt x="107054" y="92334"/>
                  </a:lnTo>
                  <a:lnTo>
                    <a:pt x="109928" y="85863"/>
                  </a:lnTo>
                  <a:lnTo>
                    <a:pt x="109928" y="44159"/>
                  </a:lnTo>
                  <a:lnTo>
                    <a:pt x="107466" y="30983"/>
                  </a:lnTo>
                  <a:lnTo>
                    <a:pt x="102070" y="18888"/>
                  </a:lnTo>
                  <a:lnTo>
                    <a:pt x="94016" y="8388"/>
                  </a:lnTo>
                  <a:lnTo>
                    <a:pt x="83582" y="0"/>
                  </a:lnTo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1" name="object 328"/>
            <p:cNvSpPr/>
            <p:nvPr/>
          </p:nvSpPr>
          <p:spPr>
            <a:xfrm>
              <a:off x="5609711" y="768186"/>
              <a:ext cx="36195" cy="99060"/>
            </a:xfrm>
            <a:custGeom>
              <a:avLst/>
              <a:gdLst/>
              <a:ahLst/>
              <a:cxnLst/>
              <a:rect l="l" t="t" r="r" b="b"/>
              <a:pathLst>
                <a:path w="36195" h="99059">
                  <a:moveTo>
                    <a:pt x="35924" y="0"/>
                  </a:moveTo>
                  <a:lnTo>
                    <a:pt x="6455" y="26381"/>
                  </a:lnTo>
                  <a:lnTo>
                    <a:pt x="0" y="74059"/>
                  </a:lnTo>
                  <a:lnTo>
                    <a:pt x="0" y="79812"/>
                  </a:lnTo>
                  <a:lnTo>
                    <a:pt x="2873" y="85564"/>
                  </a:lnTo>
                  <a:lnTo>
                    <a:pt x="7184" y="89159"/>
                  </a:lnTo>
                  <a:lnTo>
                    <a:pt x="9340" y="91316"/>
                  </a:lnTo>
                  <a:lnTo>
                    <a:pt x="12932" y="92035"/>
                  </a:lnTo>
                  <a:lnTo>
                    <a:pt x="15806" y="90597"/>
                  </a:lnTo>
                  <a:lnTo>
                    <a:pt x="16525" y="94192"/>
                  </a:lnTo>
                  <a:lnTo>
                    <a:pt x="17962" y="97068"/>
                  </a:lnTo>
                  <a:lnTo>
                    <a:pt x="20836" y="98506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2" name="object 329"/>
            <p:cNvSpPr/>
            <p:nvPr/>
          </p:nvSpPr>
          <p:spPr>
            <a:xfrm>
              <a:off x="5637644" y="707008"/>
              <a:ext cx="77939" cy="76365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3" name="object 330"/>
            <p:cNvSpPr/>
            <p:nvPr/>
          </p:nvSpPr>
          <p:spPr>
            <a:xfrm>
              <a:off x="5638139" y="707290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77476" y="37887"/>
                  </a:moveTo>
                  <a:lnTo>
                    <a:pt x="74819" y="24041"/>
                  </a:lnTo>
                  <a:lnTo>
                    <a:pt x="67509" y="12415"/>
                  </a:lnTo>
                  <a:lnTo>
                    <a:pt x="56532" y="4053"/>
                  </a:lnTo>
                  <a:lnTo>
                    <a:pt x="42879" y="0"/>
                  </a:lnTo>
                  <a:lnTo>
                    <a:pt x="27222" y="2212"/>
                  </a:lnTo>
                  <a:lnTo>
                    <a:pt x="14433" y="8560"/>
                  </a:lnTo>
                  <a:lnTo>
                    <a:pt x="5147" y="18175"/>
                  </a:lnTo>
                  <a:lnTo>
                    <a:pt x="0" y="30189"/>
                  </a:lnTo>
                  <a:lnTo>
                    <a:pt x="1780" y="46487"/>
                  </a:lnTo>
                  <a:lnTo>
                    <a:pt x="7621" y="59531"/>
                  </a:lnTo>
                  <a:lnTo>
                    <a:pt x="16701" y="68997"/>
                  </a:lnTo>
                  <a:lnTo>
                    <a:pt x="28198" y="74565"/>
                  </a:lnTo>
                  <a:lnTo>
                    <a:pt x="45704" y="73285"/>
                  </a:lnTo>
                  <a:lnTo>
                    <a:pt x="59503" y="68210"/>
                  </a:lnTo>
                  <a:lnTo>
                    <a:pt x="69478" y="60075"/>
                  </a:lnTo>
                  <a:lnTo>
                    <a:pt x="75508" y="49616"/>
                  </a:lnTo>
                  <a:lnTo>
                    <a:pt x="77476" y="37887"/>
                  </a:lnTo>
                  <a:close/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4" name="object 331"/>
            <p:cNvSpPr/>
            <p:nvPr/>
          </p:nvSpPr>
          <p:spPr>
            <a:xfrm>
              <a:off x="5610979" y="788298"/>
              <a:ext cx="24765" cy="71120"/>
            </a:xfrm>
            <a:custGeom>
              <a:avLst/>
              <a:gdLst/>
              <a:ahLst/>
              <a:cxnLst/>
              <a:rect l="l" t="t" r="r" b="b"/>
              <a:pathLst>
                <a:path w="24764" h="71119">
                  <a:moveTo>
                    <a:pt x="14670" y="70699"/>
                  </a:moveTo>
                  <a:lnTo>
                    <a:pt x="6642" y="59259"/>
                  </a:lnTo>
                  <a:lnTo>
                    <a:pt x="1754" y="48208"/>
                  </a:lnTo>
                  <a:lnTo>
                    <a:pt x="0" y="37582"/>
                  </a:lnTo>
                  <a:lnTo>
                    <a:pt x="1372" y="27414"/>
                  </a:lnTo>
                  <a:lnTo>
                    <a:pt x="5867" y="17738"/>
                  </a:lnTo>
                  <a:lnTo>
                    <a:pt x="13478" y="8588"/>
                  </a:lnTo>
                  <a:lnTo>
                    <a:pt x="24199" y="0"/>
                  </a:lnTo>
                </a:path>
              </a:pathLst>
            </a:custGeom>
            <a:ln w="7189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5" name="object 332"/>
            <p:cNvSpPr/>
            <p:nvPr/>
          </p:nvSpPr>
          <p:spPr>
            <a:xfrm>
              <a:off x="5715658" y="805456"/>
              <a:ext cx="10795" cy="71120"/>
            </a:xfrm>
            <a:custGeom>
              <a:avLst/>
              <a:gdLst/>
              <a:ahLst/>
              <a:cxnLst/>
              <a:rect l="l" t="t" r="r" b="b"/>
              <a:pathLst>
                <a:path w="10795" h="71119">
                  <a:moveTo>
                    <a:pt x="2011" y="70929"/>
                  </a:moveTo>
                  <a:lnTo>
                    <a:pt x="7018" y="58873"/>
                  </a:lnTo>
                  <a:lnTo>
                    <a:pt x="9886" y="46890"/>
                  </a:lnTo>
                  <a:lnTo>
                    <a:pt x="10618" y="34996"/>
                  </a:lnTo>
                  <a:lnTo>
                    <a:pt x="9213" y="23206"/>
                  </a:lnTo>
                  <a:lnTo>
                    <a:pt x="5673" y="11535"/>
                  </a:lnTo>
                  <a:lnTo>
                    <a:pt x="0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6" name="object 333"/>
            <p:cNvSpPr/>
            <p:nvPr/>
          </p:nvSpPr>
          <p:spPr>
            <a:xfrm>
              <a:off x="5645420" y="767395"/>
              <a:ext cx="59055" cy="15240"/>
            </a:xfrm>
            <a:custGeom>
              <a:avLst/>
              <a:gdLst/>
              <a:ahLst/>
              <a:cxnLst/>
              <a:rect l="l" t="t" r="r" b="b"/>
              <a:pathLst>
                <a:path w="59054" h="15240">
                  <a:moveTo>
                    <a:pt x="0" y="0"/>
                  </a:moveTo>
                  <a:lnTo>
                    <a:pt x="8994" y="8349"/>
                  </a:lnTo>
                  <a:lnTo>
                    <a:pt x="19852" y="13451"/>
                  </a:lnTo>
                  <a:lnTo>
                    <a:pt x="31675" y="15168"/>
                  </a:lnTo>
                  <a:lnTo>
                    <a:pt x="43566" y="13361"/>
                  </a:lnTo>
                  <a:lnTo>
                    <a:pt x="56041" y="6471"/>
                  </a:lnTo>
                  <a:lnTo>
                    <a:pt x="57478" y="5033"/>
                  </a:lnTo>
                  <a:lnTo>
                    <a:pt x="58915" y="431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7" name="object 334"/>
            <p:cNvSpPr/>
            <p:nvPr/>
          </p:nvSpPr>
          <p:spPr>
            <a:xfrm>
              <a:off x="5609424" y="708060"/>
              <a:ext cx="130810" cy="173990"/>
            </a:xfrm>
            <a:custGeom>
              <a:avLst/>
              <a:gdLst/>
              <a:ahLst/>
              <a:cxnLst/>
              <a:rect l="l" t="t" r="r" b="b"/>
              <a:pathLst>
                <a:path w="130810" h="173990">
                  <a:moveTo>
                    <a:pt x="35924" y="59983"/>
                  </a:moveTo>
                  <a:lnTo>
                    <a:pt x="6769" y="86364"/>
                  </a:lnTo>
                  <a:lnTo>
                    <a:pt x="0" y="134043"/>
                  </a:lnTo>
                  <a:lnTo>
                    <a:pt x="0" y="139795"/>
                  </a:lnTo>
                  <a:lnTo>
                    <a:pt x="2873" y="145547"/>
                  </a:lnTo>
                  <a:lnTo>
                    <a:pt x="7903" y="149861"/>
                  </a:lnTo>
                  <a:lnTo>
                    <a:pt x="10058" y="152018"/>
                  </a:lnTo>
                  <a:lnTo>
                    <a:pt x="13651" y="152018"/>
                  </a:lnTo>
                  <a:lnTo>
                    <a:pt x="16525" y="150580"/>
                  </a:lnTo>
                  <a:lnTo>
                    <a:pt x="16525" y="154175"/>
                  </a:lnTo>
                  <a:lnTo>
                    <a:pt x="57010" y="170952"/>
                  </a:lnTo>
                  <a:lnTo>
                    <a:pt x="82251" y="173647"/>
                  </a:lnTo>
                  <a:lnTo>
                    <a:pt x="96756" y="172546"/>
                  </a:lnTo>
                  <a:lnTo>
                    <a:pt x="107516" y="169076"/>
                  </a:lnTo>
                  <a:lnTo>
                    <a:pt x="110646" y="170713"/>
                  </a:lnTo>
                  <a:lnTo>
                    <a:pt x="114239" y="171432"/>
                  </a:lnTo>
                  <a:lnTo>
                    <a:pt x="116394" y="169994"/>
                  </a:lnTo>
                  <a:lnTo>
                    <a:pt x="122860" y="166399"/>
                  </a:lnTo>
                  <a:lnTo>
                    <a:pt x="127890" y="161366"/>
                  </a:lnTo>
                  <a:lnTo>
                    <a:pt x="130764" y="154894"/>
                  </a:lnTo>
                  <a:lnTo>
                    <a:pt x="130764" y="117505"/>
                  </a:lnTo>
                  <a:lnTo>
                    <a:pt x="117928" y="80634"/>
                  </a:lnTo>
                  <a:lnTo>
                    <a:pt x="94839" y="64297"/>
                  </a:lnTo>
                  <a:lnTo>
                    <a:pt x="102230" y="53971"/>
                  </a:lnTo>
                  <a:lnTo>
                    <a:pt x="105797" y="42288"/>
                  </a:lnTo>
                  <a:lnTo>
                    <a:pt x="105541" y="30258"/>
                  </a:lnTo>
                  <a:lnTo>
                    <a:pt x="101461" y="18893"/>
                  </a:lnTo>
                  <a:lnTo>
                    <a:pt x="89897" y="8670"/>
                  </a:lnTo>
                  <a:lnTo>
                    <a:pt x="78136" y="2461"/>
                  </a:lnTo>
                  <a:lnTo>
                    <a:pt x="66603" y="0"/>
                  </a:lnTo>
                  <a:lnTo>
                    <a:pt x="55722" y="1015"/>
                  </a:lnTo>
                  <a:lnTo>
                    <a:pt x="45920" y="5240"/>
                  </a:lnTo>
                  <a:lnTo>
                    <a:pt x="36126" y="16349"/>
                  </a:lnTo>
                  <a:lnTo>
                    <a:pt x="30474" y="27818"/>
                  </a:lnTo>
                  <a:lnTo>
                    <a:pt x="28698" y="39177"/>
                  </a:lnTo>
                  <a:lnTo>
                    <a:pt x="30530" y="49957"/>
                  </a:lnTo>
                  <a:lnTo>
                    <a:pt x="35702" y="59689"/>
                  </a:lnTo>
                  <a:close/>
                </a:path>
              </a:pathLst>
            </a:custGeom>
            <a:ln w="20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8" name="object 335"/>
            <p:cNvSpPr/>
            <p:nvPr/>
          </p:nvSpPr>
          <p:spPr>
            <a:xfrm>
              <a:off x="5687263" y="845997"/>
              <a:ext cx="131025" cy="114160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9" name="object 336"/>
            <p:cNvSpPr/>
            <p:nvPr/>
          </p:nvSpPr>
          <p:spPr>
            <a:xfrm>
              <a:off x="5708431" y="855178"/>
              <a:ext cx="110489" cy="104775"/>
            </a:xfrm>
            <a:custGeom>
              <a:avLst/>
              <a:gdLst/>
              <a:ahLst/>
              <a:cxnLst/>
              <a:rect l="l" t="t" r="r" b="b"/>
              <a:pathLst>
                <a:path w="110489" h="104775">
                  <a:moveTo>
                    <a:pt x="0" y="89458"/>
                  </a:moveTo>
                  <a:lnTo>
                    <a:pt x="48597" y="103885"/>
                  </a:lnTo>
                  <a:lnTo>
                    <a:pt x="61406" y="104615"/>
                  </a:lnTo>
                  <a:lnTo>
                    <a:pt x="75901" y="103192"/>
                  </a:lnTo>
                  <a:lnTo>
                    <a:pt x="86463" y="99732"/>
                  </a:lnTo>
                  <a:lnTo>
                    <a:pt x="89092" y="101681"/>
                  </a:lnTo>
                  <a:lnTo>
                    <a:pt x="92684" y="101681"/>
                  </a:lnTo>
                  <a:lnTo>
                    <a:pt x="95558" y="100243"/>
                  </a:lnTo>
                  <a:lnTo>
                    <a:pt x="102024" y="97367"/>
                  </a:lnTo>
                  <a:lnTo>
                    <a:pt x="107054" y="92334"/>
                  </a:lnTo>
                  <a:lnTo>
                    <a:pt x="109928" y="85863"/>
                  </a:lnTo>
                  <a:lnTo>
                    <a:pt x="109928" y="44159"/>
                  </a:lnTo>
                  <a:lnTo>
                    <a:pt x="107466" y="30983"/>
                  </a:lnTo>
                  <a:lnTo>
                    <a:pt x="102070" y="18888"/>
                  </a:lnTo>
                  <a:lnTo>
                    <a:pt x="94016" y="8388"/>
                  </a:lnTo>
                  <a:lnTo>
                    <a:pt x="83582" y="0"/>
                  </a:lnTo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0" name="object 337"/>
            <p:cNvSpPr/>
            <p:nvPr/>
          </p:nvSpPr>
          <p:spPr>
            <a:xfrm>
              <a:off x="5687595" y="846129"/>
              <a:ext cx="36195" cy="99060"/>
            </a:xfrm>
            <a:custGeom>
              <a:avLst/>
              <a:gdLst/>
              <a:ahLst/>
              <a:cxnLst/>
              <a:rect l="l" t="t" r="r" b="b"/>
              <a:pathLst>
                <a:path w="36195" h="99059">
                  <a:moveTo>
                    <a:pt x="35924" y="0"/>
                  </a:moveTo>
                  <a:lnTo>
                    <a:pt x="6455" y="26381"/>
                  </a:lnTo>
                  <a:lnTo>
                    <a:pt x="0" y="74059"/>
                  </a:lnTo>
                  <a:lnTo>
                    <a:pt x="0" y="79812"/>
                  </a:lnTo>
                  <a:lnTo>
                    <a:pt x="2873" y="85564"/>
                  </a:lnTo>
                  <a:lnTo>
                    <a:pt x="7184" y="89159"/>
                  </a:lnTo>
                  <a:lnTo>
                    <a:pt x="9340" y="91316"/>
                  </a:lnTo>
                  <a:lnTo>
                    <a:pt x="12932" y="92035"/>
                  </a:lnTo>
                  <a:lnTo>
                    <a:pt x="15806" y="90597"/>
                  </a:lnTo>
                  <a:lnTo>
                    <a:pt x="16525" y="94192"/>
                  </a:lnTo>
                  <a:lnTo>
                    <a:pt x="17962" y="97068"/>
                  </a:lnTo>
                  <a:lnTo>
                    <a:pt x="20836" y="98506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1" name="object 338"/>
            <p:cNvSpPr/>
            <p:nvPr/>
          </p:nvSpPr>
          <p:spPr>
            <a:xfrm>
              <a:off x="5715520" y="784948"/>
              <a:ext cx="77939" cy="76365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2" name="object 339"/>
            <p:cNvSpPr/>
            <p:nvPr/>
          </p:nvSpPr>
          <p:spPr>
            <a:xfrm>
              <a:off x="5716023" y="785233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30">
                  <a:moveTo>
                    <a:pt x="77476" y="37887"/>
                  </a:moveTo>
                  <a:lnTo>
                    <a:pt x="74819" y="24041"/>
                  </a:lnTo>
                  <a:lnTo>
                    <a:pt x="67509" y="12415"/>
                  </a:lnTo>
                  <a:lnTo>
                    <a:pt x="56532" y="4053"/>
                  </a:lnTo>
                  <a:lnTo>
                    <a:pt x="42879" y="0"/>
                  </a:lnTo>
                  <a:lnTo>
                    <a:pt x="27222" y="2212"/>
                  </a:lnTo>
                  <a:lnTo>
                    <a:pt x="14433" y="8560"/>
                  </a:lnTo>
                  <a:lnTo>
                    <a:pt x="5147" y="18175"/>
                  </a:lnTo>
                  <a:lnTo>
                    <a:pt x="0" y="30189"/>
                  </a:lnTo>
                  <a:lnTo>
                    <a:pt x="1780" y="46487"/>
                  </a:lnTo>
                  <a:lnTo>
                    <a:pt x="7621" y="59531"/>
                  </a:lnTo>
                  <a:lnTo>
                    <a:pt x="16701" y="68997"/>
                  </a:lnTo>
                  <a:lnTo>
                    <a:pt x="28198" y="74565"/>
                  </a:lnTo>
                  <a:lnTo>
                    <a:pt x="45704" y="73285"/>
                  </a:lnTo>
                  <a:lnTo>
                    <a:pt x="59503" y="68210"/>
                  </a:lnTo>
                  <a:lnTo>
                    <a:pt x="69478" y="60075"/>
                  </a:lnTo>
                  <a:lnTo>
                    <a:pt x="75508" y="49616"/>
                  </a:lnTo>
                  <a:lnTo>
                    <a:pt x="77476" y="37887"/>
                  </a:lnTo>
                  <a:close/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3" name="object 340"/>
            <p:cNvSpPr/>
            <p:nvPr/>
          </p:nvSpPr>
          <p:spPr>
            <a:xfrm>
              <a:off x="5688838" y="866226"/>
              <a:ext cx="24765" cy="71120"/>
            </a:xfrm>
            <a:custGeom>
              <a:avLst/>
              <a:gdLst/>
              <a:ahLst/>
              <a:cxnLst/>
              <a:rect l="l" t="t" r="r" b="b"/>
              <a:pathLst>
                <a:path w="24764" h="71119">
                  <a:moveTo>
                    <a:pt x="14670" y="70699"/>
                  </a:moveTo>
                  <a:lnTo>
                    <a:pt x="6642" y="59259"/>
                  </a:lnTo>
                  <a:lnTo>
                    <a:pt x="1754" y="48208"/>
                  </a:lnTo>
                  <a:lnTo>
                    <a:pt x="0" y="37582"/>
                  </a:lnTo>
                  <a:lnTo>
                    <a:pt x="1372" y="27414"/>
                  </a:lnTo>
                  <a:lnTo>
                    <a:pt x="5867" y="17738"/>
                  </a:lnTo>
                  <a:lnTo>
                    <a:pt x="13478" y="8588"/>
                  </a:lnTo>
                  <a:lnTo>
                    <a:pt x="24199" y="0"/>
                  </a:lnTo>
                </a:path>
              </a:pathLst>
            </a:custGeom>
            <a:ln w="7189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4" name="object 341"/>
            <p:cNvSpPr/>
            <p:nvPr/>
          </p:nvSpPr>
          <p:spPr>
            <a:xfrm>
              <a:off x="5793575" y="883436"/>
              <a:ext cx="10795" cy="71120"/>
            </a:xfrm>
            <a:custGeom>
              <a:avLst/>
              <a:gdLst/>
              <a:ahLst/>
              <a:cxnLst/>
              <a:rect l="l" t="t" r="r" b="b"/>
              <a:pathLst>
                <a:path w="10795" h="71119">
                  <a:moveTo>
                    <a:pt x="2011" y="70929"/>
                  </a:moveTo>
                  <a:lnTo>
                    <a:pt x="7018" y="58873"/>
                  </a:lnTo>
                  <a:lnTo>
                    <a:pt x="9886" y="46890"/>
                  </a:lnTo>
                  <a:lnTo>
                    <a:pt x="10618" y="34996"/>
                  </a:lnTo>
                  <a:lnTo>
                    <a:pt x="9213" y="23206"/>
                  </a:lnTo>
                  <a:lnTo>
                    <a:pt x="5673" y="11535"/>
                  </a:lnTo>
                  <a:lnTo>
                    <a:pt x="0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5" name="object 342"/>
            <p:cNvSpPr/>
            <p:nvPr/>
          </p:nvSpPr>
          <p:spPr>
            <a:xfrm>
              <a:off x="5723304" y="845338"/>
              <a:ext cx="59055" cy="15875"/>
            </a:xfrm>
            <a:custGeom>
              <a:avLst/>
              <a:gdLst/>
              <a:ahLst/>
              <a:cxnLst/>
              <a:rect l="l" t="t" r="r" b="b"/>
              <a:pathLst>
                <a:path w="59054" h="15875">
                  <a:moveTo>
                    <a:pt x="0" y="0"/>
                  </a:moveTo>
                  <a:lnTo>
                    <a:pt x="8994" y="8625"/>
                  </a:lnTo>
                  <a:lnTo>
                    <a:pt x="19852" y="13762"/>
                  </a:lnTo>
                  <a:lnTo>
                    <a:pt x="31675" y="15375"/>
                  </a:lnTo>
                  <a:lnTo>
                    <a:pt x="43566" y="13430"/>
                  </a:lnTo>
                  <a:lnTo>
                    <a:pt x="56041" y="6471"/>
                  </a:lnTo>
                  <a:lnTo>
                    <a:pt x="57478" y="5033"/>
                  </a:lnTo>
                  <a:lnTo>
                    <a:pt x="58915" y="431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6" name="object 343"/>
            <p:cNvSpPr/>
            <p:nvPr/>
          </p:nvSpPr>
          <p:spPr>
            <a:xfrm>
              <a:off x="5687307" y="786002"/>
              <a:ext cx="130810" cy="173990"/>
            </a:xfrm>
            <a:custGeom>
              <a:avLst/>
              <a:gdLst/>
              <a:ahLst/>
              <a:cxnLst/>
              <a:rect l="l" t="t" r="r" b="b"/>
              <a:pathLst>
                <a:path w="130810" h="173990">
                  <a:moveTo>
                    <a:pt x="35924" y="59983"/>
                  </a:moveTo>
                  <a:lnTo>
                    <a:pt x="6769" y="86364"/>
                  </a:lnTo>
                  <a:lnTo>
                    <a:pt x="0" y="134043"/>
                  </a:lnTo>
                  <a:lnTo>
                    <a:pt x="0" y="139795"/>
                  </a:lnTo>
                  <a:lnTo>
                    <a:pt x="2873" y="145547"/>
                  </a:lnTo>
                  <a:lnTo>
                    <a:pt x="7903" y="149861"/>
                  </a:lnTo>
                  <a:lnTo>
                    <a:pt x="10058" y="152018"/>
                  </a:lnTo>
                  <a:lnTo>
                    <a:pt x="13651" y="152018"/>
                  </a:lnTo>
                  <a:lnTo>
                    <a:pt x="16525" y="150580"/>
                  </a:lnTo>
                  <a:lnTo>
                    <a:pt x="16525" y="154175"/>
                  </a:lnTo>
                  <a:lnTo>
                    <a:pt x="57010" y="170952"/>
                  </a:lnTo>
                  <a:lnTo>
                    <a:pt x="82251" y="173647"/>
                  </a:lnTo>
                  <a:lnTo>
                    <a:pt x="96756" y="172546"/>
                  </a:lnTo>
                  <a:lnTo>
                    <a:pt x="107516" y="169076"/>
                  </a:lnTo>
                  <a:lnTo>
                    <a:pt x="110646" y="170713"/>
                  </a:lnTo>
                  <a:lnTo>
                    <a:pt x="130764" y="154894"/>
                  </a:lnTo>
                  <a:lnTo>
                    <a:pt x="130764" y="117505"/>
                  </a:lnTo>
                  <a:lnTo>
                    <a:pt x="117928" y="80634"/>
                  </a:lnTo>
                  <a:lnTo>
                    <a:pt x="94839" y="64297"/>
                  </a:lnTo>
                  <a:lnTo>
                    <a:pt x="102230" y="53971"/>
                  </a:lnTo>
                  <a:lnTo>
                    <a:pt x="105797" y="42288"/>
                  </a:lnTo>
                  <a:lnTo>
                    <a:pt x="105541" y="30258"/>
                  </a:lnTo>
                  <a:lnTo>
                    <a:pt x="101461" y="18893"/>
                  </a:lnTo>
                  <a:lnTo>
                    <a:pt x="89897" y="8670"/>
                  </a:lnTo>
                  <a:lnTo>
                    <a:pt x="78136" y="2461"/>
                  </a:lnTo>
                  <a:lnTo>
                    <a:pt x="66603" y="0"/>
                  </a:lnTo>
                  <a:lnTo>
                    <a:pt x="55722" y="1015"/>
                  </a:lnTo>
                  <a:lnTo>
                    <a:pt x="45920" y="5240"/>
                  </a:lnTo>
                  <a:lnTo>
                    <a:pt x="36126" y="16349"/>
                  </a:lnTo>
                  <a:lnTo>
                    <a:pt x="30474" y="27818"/>
                  </a:lnTo>
                  <a:lnTo>
                    <a:pt x="28698" y="39177"/>
                  </a:lnTo>
                  <a:lnTo>
                    <a:pt x="30530" y="49957"/>
                  </a:lnTo>
                  <a:lnTo>
                    <a:pt x="35702" y="59689"/>
                  </a:lnTo>
                  <a:close/>
                </a:path>
              </a:pathLst>
            </a:custGeom>
            <a:ln w="20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7" name="object 344"/>
            <p:cNvSpPr/>
            <p:nvPr/>
          </p:nvSpPr>
          <p:spPr>
            <a:xfrm>
              <a:off x="5765139" y="923937"/>
              <a:ext cx="131025" cy="114160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8" name="object 345"/>
            <p:cNvSpPr/>
            <p:nvPr/>
          </p:nvSpPr>
          <p:spPr>
            <a:xfrm>
              <a:off x="5786315" y="933049"/>
              <a:ext cx="110489" cy="104775"/>
            </a:xfrm>
            <a:custGeom>
              <a:avLst/>
              <a:gdLst/>
              <a:ahLst/>
              <a:cxnLst/>
              <a:rect l="l" t="t" r="r" b="b"/>
              <a:pathLst>
                <a:path w="110489" h="104775">
                  <a:moveTo>
                    <a:pt x="0" y="89458"/>
                  </a:moveTo>
                  <a:lnTo>
                    <a:pt x="48597" y="103885"/>
                  </a:lnTo>
                  <a:lnTo>
                    <a:pt x="61406" y="104615"/>
                  </a:lnTo>
                  <a:lnTo>
                    <a:pt x="75901" y="103192"/>
                  </a:lnTo>
                  <a:lnTo>
                    <a:pt x="86463" y="99732"/>
                  </a:lnTo>
                  <a:lnTo>
                    <a:pt x="89092" y="101681"/>
                  </a:lnTo>
                  <a:lnTo>
                    <a:pt x="92684" y="101681"/>
                  </a:lnTo>
                  <a:lnTo>
                    <a:pt x="95558" y="100243"/>
                  </a:lnTo>
                  <a:lnTo>
                    <a:pt x="102024" y="97367"/>
                  </a:lnTo>
                  <a:lnTo>
                    <a:pt x="107054" y="92334"/>
                  </a:lnTo>
                  <a:lnTo>
                    <a:pt x="109928" y="85863"/>
                  </a:lnTo>
                  <a:lnTo>
                    <a:pt x="109928" y="44159"/>
                  </a:lnTo>
                  <a:lnTo>
                    <a:pt x="107466" y="30983"/>
                  </a:lnTo>
                  <a:lnTo>
                    <a:pt x="102070" y="18888"/>
                  </a:lnTo>
                  <a:lnTo>
                    <a:pt x="94016" y="8388"/>
                  </a:lnTo>
                  <a:lnTo>
                    <a:pt x="83582" y="0"/>
                  </a:lnTo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9" name="object 346"/>
            <p:cNvSpPr/>
            <p:nvPr/>
          </p:nvSpPr>
          <p:spPr>
            <a:xfrm>
              <a:off x="5765479" y="924000"/>
              <a:ext cx="36195" cy="99060"/>
            </a:xfrm>
            <a:custGeom>
              <a:avLst/>
              <a:gdLst/>
              <a:ahLst/>
              <a:cxnLst/>
              <a:rect l="l" t="t" r="r" b="b"/>
              <a:pathLst>
                <a:path w="36195" h="99059">
                  <a:moveTo>
                    <a:pt x="35924" y="0"/>
                  </a:moveTo>
                  <a:lnTo>
                    <a:pt x="6455" y="26381"/>
                  </a:lnTo>
                  <a:lnTo>
                    <a:pt x="0" y="74059"/>
                  </a:lnTo>
                  <a:lnTo>
                    <a:pt x="0" y="79812"/>
                  </a:lnTo>
                  <a:lnTo>
                    <a:pt x="2873" y="85564"/>
                  </a:lnTo>
                  <a:lnTo>
                    <a:pt x="7184" y="89159"/>
                  </a:lnTo>
                  <a:lnTo>
                    <a:pt x="9340" y="91316"/>
                  </a:lnTo>
                  <a:lnTo>
                    <a:pt x="12932" y="92035"/>
                  </a:lnTo>
                  <a:lnTo>
                    <a:pt x="15806" y="90597"/>
                  </a:lnTo>
                  <a:lnTo>
                    <a:pt x="16525" y="94192"/>
                  </a:lnTo>
                  <a:lnTo>
                    <a:pt x="17962" y="97068"/>
                  </a:lnTo>
                  <a:lnTo>
                    <a:pt x="20836" y="98506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0" name="object 347"/>
            <p:cNvSpPr/>
            <p:nvPr/>
          </p:nvSpPr>
          <p:spPr>
            <a:xfrm>
              <a:off x="5793397" y="862876"/>
              <a:ext cx="77939" cy="76365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1" name="object 348"/>
            <p:cNvSpPr/>
            <p:nvPr/>
          </p:nvSpPr>
          <p:spPr>
            <a:xfrm>
              <a:off x="5794422" y="863175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30">
                  <a:moveTo>
                    <a:pt x="76889" y="37887"/>
                  </a:moveTo>
                  <a:lnTo>
                    <a:pt x="74232" y="24041"/>
                  </a:lnTo>
                  <a:lnTo>
                    <a:pt x="66922" y="12415"/>
                  </a:lnTo>
                  <a:lnTo>
                    <a:pt x="55945" y="4053"/>
                  </a:lnTo>
                  <a:lnTo>
                    <a:pt x="42292" y="0"/>
                  </a:lnTo>
                  <a:lnTo>
                    <a:pt x="26591" y="2253"/>
                  </a:lnTo>
                  <a:lnTo>
                    <a:pt x="13934" y="8712"/>
                  </a:lnTo>
                  <a:lnTo>
                    <a:pt x="4883" y="18483"/>
                  </a:lnTo>
                  <a:lnTo>
                    <a:pt x="0" y="30673"/>
                  </a:lnTo>
                  <a:lnTo>
                    <a:pt x="1826" y="46951"/>
                  </a:lnTo>
                  <a:lnTo>
                    <a:pt x="7686" y="59970"/>
                  </a:lnTo>
                  <a:lnTo>
                    <a:pt x="16810" y="69366"/>
                  </a:lnTo>
                  <a:lnTo>
                    <a:pt x="28425" y="74775"/>
                  </a:lnTo>
                  <a:lnTo>
                    <a:pt x="45719" y="73350"/>
                  </a:lnTo>
                  <a:lnTo>
                    <a:pt x="59377" y="68088"/>
                  </a:lnTo>
                  <a:lnTo>
                    <a:pt x="69231" y="59740"/>
                  </a:lnTo>
                  <a:lnTo>
                    <a:pt x="75119" y="49058"/>
                  </a:lnTo>
                  <a:lnTo>
                    <a:pt x="76889" y="37887"/>
                  </a:lnTo>
                  <a:close/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2" name="object 349"/>
            <p:cNvSpPr/>
            <p:nvPr/>
          </p:nvSpPr>
          <p:spPr>
            <a:xfrm>
              <a:off x="5766696" y="944154"/>
              <a:ext cx="24765" cy="71120"/>
            </a:xfrm>
            <a:custGeom>
              <a:avLst/>
              <a:gdLst/>
              <a:ahLst/>
              <a:cxnLst/>
              <a:rect l="l" t="t" r="r" b="b"/>
              <a:pathLst>
                <a:path w="24764" h="71119">
                  <a:moveTo>
                    <a:pt x="14670" y="70699"/>
                  </a:moveTo>
                  <a:lnTo>
                    <a:pt x="6642" y="59259"/>
                  </a:lnTo>
                  <a:lnTo>
                    <a:pt x="1754" y="48208"/>
                  </a:lnTo>
                  <a:lnTo>
                    <a:pt x="0" y="37582"/>
                  </a:lnTo>
                  <a:lnTo>
                    <a:pt x="1372" y="27414"/>
                  </a:lnTo>
                  <a:lnTo>
                    <a:pt x="5867" y="17738"/>
                  </a:lnTo>
                  <a:lnTo>
                    <a:pt x="13478" y="8588"/>
                  </a:lnTo>
                  <a:lnTo>
                    <a:pt x="24199" y="0"/>
                  </a:lnTo>
                </a:path>
              </a:pathLst>
            </a:custGeom>
            <a:ln w="7189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3" name="object 350"/>
            <p:cNvSpPr/>
            <p:nvPr/>
          </p:nvSpPr>
          <p:spPr>
            <a:xfrm>
              <a:off x="5871415" y="961350"/>
              <a:ext cx="10795" cy="71120"/>
            </a:xfrm>
            <a:custGeom>
              <a:avLst/>
              <a:gdLst/>
              <a:ahLst/>
              <a:cxnLst/>
              <a:rect l="l" t="t" r="r" b="b"/>
              <a:pathLst>
                <a:path w="10795" h="71119">
                  <a:moveTo>
                    <a:pt x="2011" y="70929"/>
                  </a:moveTo>
                  <a:lnTo>
                    <a:pt x="7018" y="58873"/>
                  </a:lnTo>
                  <a:lnTo>
                    <a:pt x="9886" y="46890"/>
                  </a:lnTo>
                  <a:lnTo>
                    <a:pt x="10618" y="34996"/>
                  </a:lnTo>
                  <a:lnTo>
                    <a:pt x="9213" y="23206"/>
                  </a:lnTo>
                  <a:lnTo>
                    <a:pt x="5673" y="11535"/>
                  </a:lnTo>
                  <a:lnTo>
                    <a:pt x="0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4" name="object 351"/>
            <p:cNvSpPr/>
            <p:nvPr/>
          </p:nvSpPr>
          <p:spPr>
            <a:xfrm>
              <a:off x="5801187" y="923281"/>
              <a:ext cx="59055" cy="15240"/>
            </a:xfrm>
            <a:custGeom>
              <a:avLst/>
              <a:gdLst/>
              <a:ahLst/>
              <a:cxnLst/>
              <a:rect l="l" t="t" r="r" b="b"/>
              <a:pathLst>
                <a:path w="59054" h="15240">
                  <a:moveTo>
                    <a:pt x="0" y="0"/>
                  </a:moveTo>
                  <a:lnTo>
                    <a:pt x="8994" y="8349"/>
                  </a:lnTo>
                  <a:lnTo>
                    <a:pt x="19852" y="13451"/>
                  </a:lnTo>
                  <a:lnTo>
                    <a:pt x="31675" y="15168"/>
                  </a:lnTo>
                  <a:lnTo>
                    <a:pt x="43566" y="13361"/>
                  </a:lnTo>
                  <a:lnTo>
                    <a:pt x="56041" y="6471"/>
                  </a:lnTo>
                  <a:lnTo>
                    <a:pt x="57478" y="5033"/>
                  </a:lnTo>
                  <a:lnTo>
                    <a:pt x="58915" y="431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5" name="object 352"/>
            <p:cNvSpPr/>
            <p:nvPr/>
          </p:nvSpPr>
          <p:spPr>
            <a:xfrm>
              <a:off x="5765191" y="863945"/>
              <a:ext cx="130810" cy="173990"/>
            </a:xfrm>
            <a:custGeom>
              <a:avLst/>
              <a:gdLst/>
              <a:ahLst/>
              <a:cxnLst/>
              <a:rect l="l" t="t" r="r" b="b"/>
              <a:pathLst>
                <a:path w="130810" h="173990">
                  <a:moveTo>
                    <a:pt x="35924" y="59983"/>
                  </a:moveTo>
                  <a:lnTo>
                    <a:pt x="6769" y="86364"/>
                  </a:lnTo>
                  <a:lnTo>
                    <a:pt x="0" y="134043"/>
                  </a:lnTo>
                  <a:lnTo>
                    <a:pt x="0" y="139795"/>
                  </a:lnTo>
                  <a:lnTo>
                    <a:pt x="2873" y="145547"/>
                  </a:lnTo>
                  <a:lnTo>
                    <a:pt x="7903" y="149861"/>
                  </a:lnTo>
                  <a:lnTo>
                    <a:pt x="10058" y="152018"/>
                  </a:lnTo>
                  <a:lnTo>
                    <a:pt x="13651" y="152018"/>
                  </a:lnTo>
                  <a:lnTo>
                    <a:pt x="16525" y="150580"/>
                  </a:lnTo>
                  <a:lnTo>
                    <a:pt x="16525" y="154175"/>
                  </a:lnTo>
                  <a:lnTo>
                    <a:pt x="57010" y="170952"/>
                  </a:lnTo>
                  <a:lnTo>
                    <a:pt x="82251" y="173647"/>
                  </a:lnTo>
                  <a:lnTo>
                    <a:pt x="96756" y="172546"/>
                  </a:lnTo>
                  <a:lnTo>
                    <a:pt x="107516" y="169076"/>
                  </a:lnTo>
                  <a:lnTo>
                    <a:pt x="110646" y="170713"/>
                  </a:lnTo>
                  <a:lnTo>
                    <a:pt x="114239" y="171432"/>
                  </a:lnTo>
                  <a:lnTo>
                    <a:pt x="116394" y="169994"/>
                  </a:lnTo>
                  <a:lnTo>
                    <a:pt x="122860" y="166399"/>
                  </a:lnTo>
                  <a:lnTo>
                    <a:pt x="127890" y="161366"/>
                  </a:lnTo>
                  <a:lnTo>
                    <a:pt x="130764" y="154894"/>
                  </a:lnTo>
                  <a:lnTo>
                    <a:pt x="130764" y="117505"/>
                  </a:lnTo>
                  <a:lnTo>
                    <a:pt x="117928" y="80634"/>
                  </a:lnTo>
                  <a:lnTo>
                    <a:pt x="94839" y="64297"/>
                  </a:lnTo>
                  <a:lnTo>
                    <a:pt x="102230" y="53971"/>
                  </a:lnTo>
                  <a:lnTo>
                    <a:pt x="105797" y="42288"/>
                  </a:lnTo>
                  <a:lnTo>
                    <a:pt x="105541" y="30258"/>
                  </a:lnTo>
                  <a:lnTo>
                    <a:pt x="101461" y="18893"/>
                  </a:lnTo>
                  <a:lnTo>
                    <a:pt x="89897" y="8670"/>
                  </a:lnTo>
                  <a:lnTo>
                    <a:pt x="78136" y="2461"/>
                  </a:lnTo>
                  <a:lnTo>
                    <a:pt x="66603" y="0"/>
                  </a:lnTo>
                  <a:lnTo>
                    <a:pt x="55722" y="1015"/>
                  </a:lnTo>
                  <a:lnTo>
                    <a:pt x="45920" y="5240"/>
                  </a:lnTo>
                  <a:lnTo>
                    <a:pt x="36126" y="16349"/>
                  </a:lnTo>
                  <a:lnTo>
                    <a:pt x="30474" y="27818"/>
                  </a:lnTo>
                  <a:lnTo>
                    <a:pt x="28698" y="39177"/>
                  </a:lnTo>
                  <a:lnTo>
                    <a:pt x="30530" y="49957"/>
                  </a:lnTo>
                  <a:lnTo>
                    <a:pt x="35702" y="59689"/>
                  </a:lnTo>
                  <a:close/>
                </a:path>
              </a:pathLst>
            </a:custGeom>
            <a:ln w="20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6" name="object 353"/>
            <p:cNvSpPr/>
            <p:nvPr/>
          </p:nvSpPr>
          <p:spPr>
            <a:xfrm>
              <a:off x="5843003" y="1001877"/>
              <a:ext cx="131025" cy="114160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7" name="object 354"/>
            <p:cNvSpPr/>
            <p:nvPr/>
          </p:nvSpPr>
          <p:spPr>
            <a:xfrm>
              <a:off x="5864199" y="1010991"/>
              <a:ext cx="110489" cy="104775"/>
            </a:xfrm>
            <a:custGeom>
              <a:avLst/>
              <a:gdLst/>
              <a:ahLst/>
              <a:cxnLst/>
              <a:rect l="l" t="t" r="r" b="b"/>
              <a:pathLst>
                <a:path w="110489" h="104775">
                  <a:moveTo>
                    <a:pt x="0" y="89458"/>
                  </a:moveTo>
                  <a:lnTo>
                    <a:pt x="48597" y="103885"/>
                  </a:lnTo>
                  <a:lnTo>
                    <a:pt x="61406" y="104615"/>
                  </a:lnTo>
                  <a:lnTo>
                    <a:pt x="75901" y="103192"/>
                  </a:lnTo>
                  <a:lnTo>
                    <a:pt x="86463" y="99732"/>
                  </a:lnTo>
                  <a:lnTo>
                    <a:pt x="89092" y="101681"/>
                  </a:lnTo>
                  <a:lnTo>
                    <a:pt x="92684" y="101681"/>
                  </a:lnTo>
                  <a:lnTo>
                    <a:pt x="95558" y="100243"/>
                  </a:lnTo>
                  <a:lnTo>
                    <a:pt x="102024" y="97367"/>
                  </a:lnTo>
                  <a:lnTo>
                    <a:pt x="107054" y="92334"/>
                  </a:lnTo>
                  <a:lnTo>
                    <a:pt x="109928" y="85863"/>
                  </a:lnTo>
                  <a:lnTo>
                    <a:pt x="109928" y="44159"/>
                  </a:lnTo>
                  <a:lnTo>
                    <a:pt x="107466" y="30983"/>
                  </a:lnTo>
                  <a:lnTo>
                    <a:pt x="102070" y="18888"/>
                  </a:lnTo>
                  <a:lnTo>
                    <a:pt x="94016" y="8388"/>
                  </a:lnTo>
                  <a:lnTo>
                    <a:pt x="83582" y="0"/>
                  </a:lnTo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8" name="object 355"/>
            <p:cNvSpPr/>
            <p:nvPr/>
          </p:nvSpPr>
          <p:spPr>
            <a:xfrm>
              <a:off x="5843362" y="1001943"/>
              <a:ext cx="36195" cy="99060"/>
            </a:xfrm>
            <a:custGeom>
              <a:avLst/>
              <a:gdLst/>
              <a:ahLst/>
              <a:cxnLst/>
              <a:rect l="l" t="t" r="r" b="b"/>
              <a:pathLst>
                <a:path w="36195" h="99059">
                  <a:moveTo>
                    <a:pt x="35924" y="0"/>
                  </a:moveTo>
                  <a:lnTo>
                    <a:pt x="6455" y="26381"/>
                  </a:lnTo>
                  <a:lnTo>
                    <a:pt x="0" y="74059"/>
                  </a:lnTo>
                  <a:lnTo>
                    <a:pt x="0" y="79812"/>
                  </a:lnTo>
                  <a:lnTo>
                    <a:pt x="2873" y="85564"/>
                  </a:lnTo>
                  <a:lnTo>
                    <a:pt x="7184" y="89159"/>
                  </a:lnTo>
                  <a:lnTo>
                    <a:pt x="9340" y="91316"/>
                  </a:lnTo>
                  <a:lnTo>
                    <a:pt x="12932" y="92035"/>
                  </a:lnTo>
                  <a:lnTo>
                    <a:pt x="15806" y="90597"/>
                  </a:lnTo>
                  <a:lnTo>
                    <a:pt x="16525" y="94192"/>
                  </a:lnTo>
                  <a:lnTo>
                    <a:pt x="17962" y="97068"/>
                  </a:lnTo>
                  <a:lnTo>
                    <a:pt x="20836" y="98506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9" name="object 356"/>
            <p:cNvSpPr/>
            <p:nvPr/>
          </p:nvSpPr>
          <p:spPr>
            <a:xfrm>
              <a:off x="5871273" y="940816"/>
              <a:ext cx="77939" cy="76365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0" name="object 357"/>
            <p:cNvSpPr/>
            <p:nvPr/>
          </p:nvSpPr>
          <p:spPr>
            <a:xfrm>
              <a:off x="5871719" y="941118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30">
                  <a:moveTo>
                    <a:pt x="77476" y="37887"/>
                  </a:moveTo>
                  <a:lnTo>
                    <a:pt x="74819" y="24041"/>
                  </a:lnTo>
                  <a:lnTo>
                    <a:pt x="67509" y="12415"/>
                  </a:lnTo>
                  <a:lnTo>
                    <a:pt x="56532" y="4053"/>
                  </a:lnTo>
                  <a:lnTo>
                    <a:pt x="42879" y="0"/>
                  </a:lnTo>
                  <a:lnTo>
                    <a:pt x="27222" y="2212"/>
                  </a:lnTo>
                  <a:lnTo>
                    <a:pt x="14433" y="8560"/>
                  </a:lnTo>
                  <a:lnTo>
                    <a:pt x="5147" y="18175"/>
                  </a:lnTo>
                  <a:lnTo>
                    <a:pt x="0" y="30189"/>
                  </a:lnTo>
                  <a:lnTo>
                    <a:pt x="1780" y="46487"/>
                  </a:lnTo>
                  <a:lnTo>
                    <a:pt x="7621" y="59531"/>
                  </a:lnTo>
                  <a:lnTo>
                    <a:pt x="16701" y="68997"/>
                  </a:lnTo>
                  <a:lnTo>
                    <a:pt x="28198" y="74565"/>
                  </a:lnTo>
                  <a:lnTo>
                    <a:pt x="45704" y="73285"/>
                  </a:lnTo>
                  <a:lnTo>
                    <a:pt x="59503" y="68210"/>
                  </a:lnTo>
                  <a:lnTo>
                    <a:pt x="69478" y="60075"/>
                  </a:lnTo>
                  <a:lnTo>
                    <a:pt x="75508" y="49616"/>
                  </a:lnTo>
                  <a:lnTo>
                    <a:pt x="77476" y="37887"/>
                  </a:lnTo>
                  <a:close/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1" name="object 358"/>
            <p:cNvSpPr/>
            <p:nvPr/>
          </p:nvSpPr>
          <p:spPr>
            <a:xfrm>
              <a:off x="5844624" y="1022093"/>
              <a:ext cx="24765" cy="71120"/>
            </a:xfrm>
            <a:custGeom>
              <a:avLst/>
              <a:gdLst/>
              <a:ahLst/>
              <a:cxnLst/>
              <a:rect l="l" t="t" r="r" b="b"/>
              <a:pathLst>
                <a:path w="24764" h="71119">
                  <a:moveTo>
                    <a:pt x="14670" y="70699"/>
                  </a:moveTo>
                  <a:lnTo>
                    <a:pt x="6642" y="59259"/>
                  </a:lnTo>
                  <a:lnTo>
                    <a:pt x="1754" y="48208"/>
                  </a:lnTo>
                  <a:lnTo>
                    <a:pt x="0" y="37582"/>
                  </a:lnTo>
                  <a:lnTo>
                    <a:pt x="1372" y="27414"/>
                  </a:lnTo>
                  <a:lnTo>
                    <a:pt x="5867" y="17738"/>
                  </a:lnTo>
                  <a:lnTo>
                    <a:pt x="13478" y="8588"/>
                  </a:lnTo>
                  <a:lnTo>
                    <a:pt x="24199" y="0"/>
                  </a:lnTo>
                </a:path>
              </a:pathLst>
            </a:custGeom>
            <a:ln w="7189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2" name="object 359"/>
            <p:cNvSpPr/>
            <p:nvPr/>
          </p:nvSpPr>
          <p:spPr>
            <a:xfrm>
              <a:off x="5949332" y="1039330"/>
              <a:ext cx="10795" cy="71120"/>
            </a:xfrm>
            <a:custGeom>
              <a:avLst/>
              <a:gdLst/>
              <a:ahLst/>
              <a:cxnLst/>
              <a:rect l="l" t="t" r="r" b="b"/>
              <a:pathLst>
                <a:path w="10795" h="71119">
                  <a:moveTo>
                    <a:pt x="2011" y="70929"/>
                  </a:moveTo>
                  <a:lnTo>
                    <a:pt x="7018" y="58873"/>
                  </a:lnTo>
                  <a:lnTo>
                    <a:pt x="9886" y="46890"/>
                  </a:lnTo>
                  <a:lnTo>
                    <a:pt x="10618" y="34996"/>
                  </a:lnTo>
                  <a:lnTo>
                    <a:pt x="9213" y="23206"/>
                  </a:lnTo>
                  <a:lnTo>
                    <a:pt x="5673" y="11535"/>
                  </a:lnTo>
                  <a:lnTo>
                    <a:pt x="0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3" name="object 360"/>
            <p:cNvSpPr/>
            <p:nvPr/>
          </p:nvSpPr>
          <p:spPr>
            <a:xfrm>
              <a:off x="5879071" y="1001224"/>
              <a:ext cx="59055" cy="15240"/>
            </a:xfrm>
            <a:custGeom>
              <a:avLst/>
              <a:gdLst/>
              <a:ahLst/>
              <a:cxnLst/>
              <a:rect l="l" t="t" r="r" b="b"/>
              <a:pathLst>
                <a:path w="59054" h="15240">
                  <a:moveTo>
                    <a:pt x="0" y="0"/>
                  </a:moveTo>
                  <a:lnTo>
                    <a:pt x="8994" y="8349"/>
                  </a:lnTo>
                  <a:lnTo>
                    <a:pt x="19852" y="13451"/>
                  </a:lnTo>
                  <a:lnTo>
                    <a:pt x="31675" y="15168"/>
                  </a:lnTo>
                  <a:lnTo>
                    <a:pt x="43566" y="13361"/>
                  </a:lnTo>
                  <a:lnTo>
                    <a:pt x="56041" y="6471"/>
                  </a:lnTo>
                  <a:lnTo>
                    <a:pt x="57478" y="5033"/>
                  </a:lnTo>
                  <a:lnTo>
                    <a:pt x="58915" y="431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4" name="object 361"/>
            <p:cNvSpPr/>
            <p:nvPr/>
          </p:nvSpPr>
          <p:spPr>
            <a:xfrm>
              <a:off x="5843075" y="941888"/>
              <a:ext cx="130810" cy="173990"/>
            </a:xfrm>
            <a:custGeom>
              <a:avLst/>
              <a:gdLst/>
              <a:ahLst/>
              <a:cxnLst/>
              <a:rect l="l" t="t" r="r" b="b"/>
              <a:pathLst>
                <a:path w="130810" h="173990">
                  <a:moveTo>
                    <a:pt x="35924" y="59983"/>
                  </a:moveTo>
                  <a:lnTo>
                    <a:pt x="6769" y="86364"/>
                  </a:lnTo>
                  <a:lnTo>
                    <a:pt x="0" y="134043"/>
                  </a:lnTo>
                  <a:lnTo>
                    <a:pt x="0" y="139795"/>
                  </a:lnTo>
                  <a:lnTo>
                    <a:pt x="2873" y="145547"/>
                  </a:lnTo>
                  <a:lnTo>
                    <a:pt x="7903" y="149861"/>
                  </a:lnTo>
                  <a:lnTo>
                    <a:pt x="10058" y="152018"/>
                  </a:lnTo>
                  <a:lnTo>
                    <a:pt x="13651" y="152018"/>
                  </a:lnTo>
                  <a:lnTo>
                    <a:pt x="16525" y="150580"/>
                  </a:lnTo>
                  <a:lnTo>
                    <a:pt x="16525" y="154175"/>
                  </a:lnTo>
                  <a:lnTo>
                    <a:pt x="57010" y="170952"/>
                  </a:lnTo>
                  <a:lnTo>
                    <a:pt x="82251" y="173647"/>
                  </a:lnTo>
                  <a:lnTo>
                    <a:pt x="96756" y="172546"/>
                  </a:lnTo>
                  <a:lnTo>
                    <a:pt x="107516" y="169076"/>
                  </a:lnTo>
                  <a:lnTo>
                    <a:pt x="110646" y="170713"/>
                  </a:lnTo>
                  <a:lnTo>
                    <a:pt x="114239" y="171432"/>
                  </a:lnTo>
                  <a:lnTo>
                    <a:pt x="116394" y="169994"/>
                  </a:lnTo>
                  <a:lnTo>
                    <a:pt x="122860" y="166399"/>
                  </a:lnTo>
                  <a:lnTo>
                    <a:pt x="127890" y="161366"/>
                  </a:lnTo>
                  <a:lnTo>
                    <a:pt x="130764" y="154894"/>
                  </a:lnTo>
                  <a:lnTo>
                    <a:pt x="130764" y="117505"/>
                  </a:lnTo>
                  <a:lnTo>
                    <a:pt x="117928" y="80634"/>
                  </a:lnTo>
                  <a:lnTo>
                    <a:pt x="94839" y="64297"/>
                  </a:lnTo>
                  <a:lnTo>
                    <a:pt x="102230" y="53971"/>
                  </a:lnTo>
                  <a:lnTo>
                    <a:pt x="105797" y="42288"/>
                  </a:lnTo>
                  <a:lnTo>
                    <a:pt x="105541" y="30258"/>
                  </a:lnTo>
                  <a:lnTo>
                    <a:pt x="101461" y="18893"/>
                  </a:lnTo>
                  <a:lnTo>
                    <a:pt x="89897" y="8670"/>
                  </a:lnTo>
                  <a:lnTo>
                    <a:pt x="78136" y="2461"/>
                  </a:lnTo>
                  <a:lnTo>
                    <a:pt x="66603" y="0"/>
                  </a:lnTo>
                  <a:lnTo>
                    <a:pt x="55722" y="1015"/>
                  </a:lnTo>
                  <a:lnTo>
                    <a:pt x="45920" y="5240"/>
                  </a:lnTo>
                  <a:lnTo>
                    <a:pt x="36126" y="16349"/>
                  </a:lnTo>
                  <a:lnTo>
                    <a:pt x="30474" y="27818"/>
                  </a:lnTo>
                  <a:lnTo>
                    <a:pt x="28698" y="39177"/>
                  </a:lnTo>
                  <a:lnTo>
                    <a:pt x="30530" y="49957"/>
                  </a:lnTo>
                  <a:lnTo>
                    <a:pt x="35702" y="59689"/>
                  </a:lnTo>
                  <a:close/>
                </a:path>
              </a:pathLst>
            </a:custGeom>
            <a:ln w="20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5" name="object 362"/>
            <p:cNvSpPr/>
            <p:nvPr/>
          </p:nvSpPr>
          <p:spPr>
            <a:xfrm>
              <a:off x="5570702" y="878674"/>
              <a:ext cx="131025" cy="114160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6" name="object 363"/>
            <p:cNvSpPr/>
            <p:nvPr/>
          </p:nvSpPr>
          <p:spPr>
            <a:xfrm>
              <a:off x="5591893" y="887822"/>
              <a:ext cx="110489" cy="104775"/>
            </a:xfrm>
            <a:custGeom>
              <a:avLst/>
              <a:gdLst/>
              <a:ahLst/>
              <a:cxnLst/>
              <a:rect l="l" t="t" r="r" b="b"/>
              <a:pathLst>
                <a:path w="110489" h="104775">
                  <a:moveTo>
                    <a:pt x="0" y="89458"/>
                  </a:moveTo>
                  <a:lnTo>
                    <a:pt x="48597" y="103885"/>
                  </a:lnTo>
                  <a:lnTo>
                    <a:pt x="61406" y="104615"/>
                  </a:lnTo>
                  <a:lnTo>
                    <a:pt x="75901" y="103192"/>
                  </a:lnTo>
                  <a:lnTo>
                    <a:pt x="86463" y="99732"/>
                  </a:lnTo>
                  <a:lnTo>
                    <a:pt x="89092" y="101681"/>
                  </a:lnTo>
                  <a:lnTo>
                    <a:pt x="92684" y="101681"/>
                  </a:lnTo>
                  <a:lnTo>
                    <a:pt x="95558" y="100243"/>
                  </a:lnTo>
                  <a:lnTo>
                    <a:pt x="102024" y="97367"/>
                  </a:lnTo>
                  <a:lnTo>
                    <a:pt x="107054" y="92334"/>
                  </a:lnTo>
                  <a:lnTo>
                    <a:pt x="109928" y="85863"/>
                  </a:lnTo>
                  <a:lnTo>
                    <a:pt x="109928" y="44159"/>
                  </a:lnTo>
                  <a:lnTo>
                    <a:pt x="107466" y="30983"/>
                  </a:lnTo>
                  <a:lnTo>
                    <a:pt x="102070" y="18888"/>
                  </a:lnTo>
                  <a:lnTo>
                    <a:pt x="94016" y="8388"/>
                  </a:lnTo>
                  <a:lnTo>
                    <a:pt x="83582" y="0"/>
                  </a:lnTo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7" name="object 364"/>
            <p:cNvSpPr/>
            <p:nvPr/>
          </p:nvSpPr>
          <p:spPr>
            <a:xfrm>
              <a:off x="5571057" y="878773"/>
              <a:ext cx="36195" cy="99060"/>
            </a:xfrm>
            <a:custGeom>
              <a:avLst/>
              <a:gdLst/>
              <a:ahLst/>
              <a:cxnLst/>
              <a:rect l="l" t="t" r="r" b="b"/>
              <a:pathLst>
                <a:path w="36195" h="99059">
                  <a:moveTo>
                    <a:pt x="35924" y="0"/>
                  </a:moveTo>
                  <a:lnTo>
                    <a:pt x="6455" y="26381"/>
                  </a:lnTo>
                  <a:lnTo>
                    <a:pt x="0" y="74059"/>
                  </a:lnTo>
                  <a:lnTo>
                    <a:pt x="0" y="79812"/>
                  </a:lnTo>
                  <a:lnTo>
                    <a:pt x="2873" y="85564"/>
                  </a:lnTo>
                  <a:lnTo>
                    <a:pt x="7184" y="89159"/>
                  </a:lnTo>
                  <a:lnTo>
                    <a:pt x="9340" y="91316"/>
                  </a:lnTo>
                  <a:lnTo>
                    <a:pt x="12932" y="92035"/>
                  </a:lnTo>
                  <a:lnTo>
                    <a:pt x="15806" y="90597"/>
                  </a:lnTo>
                  <a:lnTo>
                    <a:pt x="16525" y="94192"/>
                  </a:lnTo>
                  <a:lnTo>
                    <a:pt x="17962" y="97068"/>
                  </a:lnTo>
                  <a:lnTo>
                    <a:pt x="20836" y="98506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8" name="object 365"/>
            <p:cNvSpPr/>
            <p:nvPr/>
          </p:nvSpPr>
          <p:spPr>
            <a:xfrm>
              <a:off x="5598960" y="817625"/>
              <a:ext cx="77939" cy="76365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9" name="object 366"/>
            <p:cNvSpPr/>
            <p:nvPr/>
          </p:nvSpPr>
          <p:spPr>
            <a:xfrm>
              <a:off x="5600000" y="817948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30">
                  <a:moveTo>
                    <a:pt x="76889" y="37887"/>
                  </a:moveTo>
                  <a:lnTo>
                    <a:pt x="74232" y="24041"/>
                  </a:lnTo>
                  <a:lnTo>
                    <a:pt x="66922" y="12415"/>
                  </a:lnTo>
                  <a:lnTo>
                    <a:pt x="55945" y="4053"/>
                  </a:lnTo>
                  <a:lnTo>
                    <a:pt x="42292" y="0"/>
                  </a:lnTo>
                  <a:lnTo>
                    <a:pt x="26591" y="2253"/>
                  </a:lnTo>
                  <a:lnTo>
                    <a:pt x="13934" y="8712"/>
                  </a:lnTo>
                  <a:lnTo>
                    <a:pt x="4883" y="18483"/>
                  </a:lnTo>
                  <a:lnTo>
                    <a:pt x="0" y="30673"/>
                  </a:lnTo>
                  <a:lnTo>
                    <a:pt x="1826" y="46951"/>
                  </a:lnTo>
                  <a:lnTo>
                    <a:pt x="7686" y="59970"/>
                  </a:lnTo>
                  <a:lnTo>
                    <a:pt x="16810" y="69366"/>
                  </a:lnTo>
                  <a:lnTo>
                    <a:pt x="28425" y="74775"/>
                  </a:lnTo>
                  <a:lnTo>
                    <a:pt x="45719" y="73350"/>
                  </a:lnTo>
                  <a:lnTo>
                    <a:pt x="59377" y="68088"/>
                  </a:lnTo>
                  <a:lnTo>
                    <a:pt x="69231" y="59740"/>
                  </a:lnTo>
                  <a:lnTo>
                    <a:pt x="75119" y="49058"/>
                  </a:lnTo>
                  <a:lnTo>
                    <a:pt x="76889" y="37887"/>
                  </a:lnTo>
                  <a:close/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0" name="object 367"/>
            <p:cNvSpPr/>
            <p:nvPr/>
          </p:nvSpPr>
          <p:spPr>
            <a:xfrm>
              <a:off x="5572246" y="898908"/>
              <a:ext cx="24765" cy="71120"/>
            </a:xfrm>
            <a:custGeom>
              <a:avLst/>
              <a:gdLst/>
              <a:ahLst/>
              <a:cxnLst/>
              <a:rect l="l" t="t" r="r" b="b"/>
              <a:pathLst>
                <a:path w="24764" h="71119">
                  <a:moveTo>
                    <a:pt x="14670" y="70699"/>
                  </a:moveTo>
                  <a:lnTo>
                    <a:pt x="6642" y="59259"/>
                  </a:lnTo>
                  <a:lnTo>
                    <a:pt x="1754" y="48208"/>
                  </a:lnTo>
                  <a:lnTo>
                    <a:pt x="0" y="37582"/>
                  </a:lnTo>
                  <a:lnTo>
                    <a:pt x="1372" y="27414"/>
                  </a:lnTo>
                  <a:lnTo>
                    <a:pt x="5867" y="17738"/>
                  </a:lnTo>
                  <a:lnTo>
                    <a:pt x="13478" y="8588"/>
                  </a:lnTo>
                  <a:lnTo>
                    <a:pt x="24199" y="0"/>
                  </a:lnTo>
                </a:path>
              </a:pathLst>
            </a:custGeom>
            <a:ln w="7189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1" name="object 368"/>
            <p:cNvSpPr/>
            <p:nvPr/>
          </p:nvSpPr>
          <p:spPr>
            <a:xfrm>
              <a:off x="5676984" y="916128"/>
              <a:ext cx="10795" cy="71120"/>
            </a:xfrm>
            <a:custGeom>
              <a:avLst/>
              <a:gdLst/>
              <a:ahLst/>
              <a:cxnLst/>
              <a:rect l="l" t="t" r="r" b="b"/>
              <a:pathLst>
                <a:path w="10795" h="71119">
                  <a:moveTo>
                    <a:pt x="2011" y="70929"/>
                  </a:moveTo>
                  <a:lnTo>
                    <a:pt x="7018" y="58873"/>
                  </a:lnTo>
                  <a:lnTo>
                    <a:pt x="9886" y="46890"/>
                  </a:lnTo>
                  <a:lnTo>
                    <a:pt x="10618" y="34996"/>
                  </a:lnTo>
                  <a:lnTo>
                    <a:pt x="9213" y="23206"/>
                  </a:lnTo>
                  <a:lnTo>
                    <a:pt x="5673" y="11535"/>
                  </a:lnTo>
                  <a:lnTo>
                    <a:pt x="0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2" name="object 369"/>
            <p:cNvSpPr/>
            <p:nvPr/>
          </p:nvSpPr>
          <p:spPr>
            <a:xfrm>
              <a:off x="5606765" y="878054"/>
              <a:ext cx="59055" cy="15875"/>
            </a:xfrm>
            <a:custGeom>
              <a:avLst/>
              <a:gdLst/>
              <a:ahLst/>
              <a:cxnLst/>
              <a:rect l="l" t="t" r="r" b="b"/>
              <a:pathLst>
                <a:path w="59054" h="15875">
                  <a:moveTo>
                    <a:pt x="0" y="0"/>
                  </a:moveTo>
                  <a:lnTo>
                    <a:pt x="8994" y="8625"/>
                  </a:lnTo>
                  <a:lnTo>
                    <a:pt x="19852" y="13762"/>
                  </a:lnTo>
                  <a:lnTo>
                    <a:pt x="31675" y="15375"/>
                  </a:lnTo>
                  <a:lnTo>
                    <a:pt x="43566" y="13430"/>
                  </a:lnTo>
                  <a:lnTo>
                    <a:pt x="56041" y="6471"/>
                  </a:lnTo>
                  <a:lnTo>
                    <a:pt x="57478" y="5033"/>
                  </a:lnTo>
                  <a:lnTo>
                    <a:pt x="58915" y="431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3" name="object 370"/>
            <p:cNvSpPr/>
            <p:nvPr/>
          </p:nvSpPr>
          <p:spPr>
            <a:xfrm>
              <a:off x="5570769" y="818718"/>
              <a:ext cx="130810" cy="173990"/>
            </a:xfrm>
            <a:custGeom>
              <a:avLst/>
              <a:gdLst/>
              <a:ahLst/>
              <a:cxnLst/>
              <a:rect l="l" t="t" r="r" b="b"/>
              <a:pathLst>
                <a:path w="130810" h="173990">
                  <a:moveTo>
                    <a:pt x="35924" y="59983"/>
                  </a:moveTo>
                  <a:lnTo>
                    <a:pt x="6769" y="86364"/>
                  </a:lnTo>
                  <a:lnTo>
                    <a:pt x="0" y="134043"/>
                  </a:lnTo>
                  <a:lnTo>
                    <a:pt x="0" y="139795"/>
                  </a:lnTo>
                  <a:lnTo>
                    <a:pt x="2873" y="145547"/>
                  </a:lnTo>
                  <a:lnTo>
                    <a:pt x="7903" y="149861"/>
                  </a:lnTo>
                  <a:lnTo>
                    <a:pt x="10058" y="152018"/>
                  </a:lnTo>
                  <a:lnTo>
                    <a:pt x="13651" y="152018"/>
                  </a:lnTo>
                  <a:lnTo>
                    <a:pt x="16525" y="150580"/>
                  </a:lnTo>
                  <a:lnTo>
                    <a:pt x="16525" y="154175"/>
                  </a:lnTo>
                  <a:lnTo>
                    <a:pt x="57010" y="170952"/>
                  </a:lnTo>
                  <a:lnTo>
                    <a:pt x="82251" y="173647"/>
                  </a:lnTo>
                  <a:lnTo>
                    <a:pt x="96756" y="172546"/>
                  </a:lnTo>
                  <a:lnTo>
                    <a:pt x="107516" y="169076"/>
                  </a:lnTo>
                  <a:lnTo>
                    <a:pt x="110646" y="170713"/>
                  </a:lnTo>
                  <a:lnTo>
                    <a:pt x="130764" y="154894"/>
                  </a:lnTo>
                  <a:lnTo>
                    <a:pt x="130764" y="117505"/>
                  </a:lnTo>
                  <a:lnTo>
                    <a:pt x="117928" y="80634"/>
                  </a:lnTo>
                  <a:lnTo>
                    <a:pt x="94839" y="64297"/>
                  </a:lnTo>
                  <a:lnTo>
                    <a:pt x="102230" y="53971"/>
                  </a:lnTo>
                  <a:lnTo>
                    <a:pt x="105797" y="42288"/>
                  </a:lnTo>
                  <a:lnTo>
                    <a:pt x="105541" y="30258"/>
                  </a:lnTo>
                  <a:lnTo>
                    <a:pt x="101461" y="18893"/>
                  </a:lnTo>
                  <a:lnTo>
                    <a:pt x="89897" y="8670"/>
                  </a:lnTo>
                  <a:lnTo>
                    <a:pt x="78136" y="2461"/>
                  </a:lnTo>
                  <a:lnTo>
                    <a:pt x="66603" y="0"/>
                  </a:lnTo>
                  <a:lnTo>
                    <a:pt x="55722" y="1015"/>
                  </a:lnTo>
                  <a:lnTo>
                    <a:pt x="45920" y="5240"/>
                  </a:lnTo>
                  <a:lnTo>
                    <a:pt x="36126" y="16349"/>
                  </a:lnTo>
                  <a:lnTo>
                    <a:pt x="30474" y="27818"/>
                  </a:lnTo>
                  <a:lnTo>
                    <a:pt x="28698" y="39177"/>
                  </a:lnTo>
                  <a:lnTo>
                    <a:pt x="30530" y="49957"/>
                  </a:lnTo>
                  <a:lnTo>
                    <a:pt x="35702" y="59689"/>
                  </a:lnTo>
                  <a:close/>
                </a:path>
              </a:pathLst>
            </a:custGeom>
            <a:ln w="20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4" name="object 371"/>
            <p:cNvSpPr/>
            <p:nvPr/>
          </p:nvSpPr>
          <p:spPr>
            <a:xfrm>
              <a:off x="5648578" y="956614"/>
              <a:ext cx="131025" cy="114160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5" name="object 372"/>
            <p:cNvSpPr/>
            <p:nvPr/>
          </p:nvSpPr>
          <p:spPr>
            <a:xfrm>
              <a:off x="5669777" y="965764"/>
              <a:ext cx="110489" cy="104775"/>
            </a:xfrm>
            <a:custGeom>
              <a:avLst/>
              <a:gdLst/>
              <a:ahLst/>
              <a:cxnLst/>
              <a:rect l="l" t="t" r="r" b="b"/>
              <a:pathLst>
                <a:path w="110489" h="104775">
                  <a:moveTo>
                    <a:pt x="0" y="89458"/>
                  </a:moveTo>
                  <a:lnTo>
                    <a:pt x="48597" y="103885"/>
                  </a:lnTo>
                  <a:lnTo>
                    <a:pt x="61406" y="104615"/>
                  </a:lnTo>
                  <a:lnTo>
                    <a:pt x="75901" y="103192"/>
                  </a:lnTo>
                  <a:lnTo>
                    <a:pt x="86463" y="99732"/>
                  </a:lnTo>
                  <a:lnTo>
                    <a:pt x="89092" y="101681"/>
                  </a:lnTo>
                  <a:lnTo>
                    <a:pt x="92684" y="101681"/>
                  </a:lnTo>
                  <a:lnTo>
                    <a:pt x="95558" y="100243"/>
                  </a:lnTo>
                  <a:lnTo>
                    <a:pt x="102024" y="97367"/>
                  </a:lnTo>
                  <a:lnTo>
                    <a:pt x="107054" y="92334"/>
                  </a:lnTo>
                  <a:lnTo>
                    <a:pt x="109928" y="85863"/>
                  </a:lnTo>
                  <a:lnTo>
                    <a:pt x="109928" y="44159"/>
                  </a:lnTo>
                  <a:lnTo>
                    <a:pt x="107466" y="30983"/>
                  </a:lnTo>
                  <a:lnTo>
                    <a:pt x="102070" y="18888"/>
                  </a:lnTo>
                  <a:lnTo>
                    <a:pt x="94016" y="8388"/>
                  </a:lnTo>
                  <a:lnTo>
                    <a:pt x="83582" y="0"/>
                  </a:lnTo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6" name="object 373"/>
            <p:cNvSpPr/>
            <p:nvPr/>
          </p:nvSpPr>
          <p:spPr>
            <a:xfrm>
              <a:off x="5648940" y="956716"/>
              <a:ext cx="36195" cy="99060"/>
            </a:xfrm>
            <a:custGeom>
              <a:avLst/>
              <a:gdLst/>
              <a:ahLst/>
              <a:cxnLst/>
              <a:rect l="l" t="t" r="r" b="b"/>
              <a:pathLst>
                <a:path w="36195" h="99059">
                  <a:moveTo>
                    <a:pt x="35924" y="0"/>
                  </a:moveTo>
                  <a:lnTo>
                    <a:pt x="6455" y="26381"/>
                  </a:lnTo>
                  <a:lnTo>
                    <a:pt x="0" y="74059"/>
                  </a:lnTo>
                  <a:lnTo>
                    <a:pt x="0" y="79812"/>
                  </a:lnTo>
                  <a:lnTo>
                    <a:pt x="2873" y="85564"/>
                  </a:lnTo>
                  <a:lnTo>
                    <a:pt x="7184" y="89159"/>
                  </a:lnTo>
                  <a:lnTo>
                    <a:pt x="9340" y="91316"/>
                  </a:lnTo>
                  <a:lnTo>
                    <a:pt x="12932" y="92035"/>
                  </a:lnTo>
                  <a:lnTo>
                    <a:pt x="15806" y="90597"/>
                  </a:lnTo>
                  <a:lnTo>
                    <a:pt x="16525" y="94192"/>
                  </a:lnTo>
                  <a:lnTo>
                    <a:pt x="17962" y="97068"/>
                  </a:lnTo>
                  <a:lnTo>
                    <a:pt x="20836" y="98506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7" name="object 374"/>
            <p:cNvSpPr/>
            <p:nvPr/>
          </p:nvSpPr>
          <p:spPr>
            <a:xfrm>
              <a:off x="5676836" y="895553"/>
              <a:ext cx="77939" cy="76365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8" name="object 375"/>
            <p:cNvSpPr/>
            <p:nvPr/>
          </p:nvSpPr>
          <p:spPr>
            <a:xfrm>
              <a:off x="5677884" y="895891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30">
                  <a:moveTo>
                    <a:pt x="76889" y="37887"/>
                  </a:moveTo>
                  <a:lnTo>
                    <a:pt x="74232" y="24041"/>
                  </a:lnTo>
                  <a:lnTo>
                    <a:pt x="66922" y="12415"/>
                  </a:lnTo>
                  <a:lnTo>
                    <a:pt x="55945" y="4053"/>
                  </a:lnTo>
                  <a:lnTo>
                    <a:pt x="42292" y="0"/>
                  </a:lnTo>
                  <a:lnTo>
                    <a:pt x="26591" y="2253"/>
                  </a:lnTo>
                  <a:lnTo>
                    <a:pt x="13934" y="8712"/>
                  </a:lnTo>
                  <a:lnTo>
                    <a:pt x="4883" y="18483"/>
                  </a:lnTo>
                  <a:lnTo>
                    <a:pt x="0" y="30673"/>
                  </a:lnTo>
                  <a:lnTo>
                    <a:pt x="1826" y="46951"/>
                  </a:lnTo>
                  <a:lnTo>
                    <a:pt x="7686" y="59970"/>
                  </a:lnTo>
                  <a:lnTo>
                    <a:pt x="16810" y="69366"/>
                  </a:lnTo>
                  <a:lnTo>
                    <a:pt x="28425" y="74775"/>
                  </a:lnTo>
                  <a:lnTo>
                    <a:pt x="45719" y="73350"/>
                  </a:lnTo>
                  <a:lnTo>
                    <a:pt x="59377" y="68088"/>
                  </a:lnTo>
                  <a:lnTo>
                    <a:pt x="69231" y="59740"/>
                  </a:lnTo>
                  <a:lnTo>
                    <a:pt x="75119" y="49058"/>
                  </a:lnTo>
                  <a:lnTo>
                    <a:pt x="76889" y="37887"/>
                  </a:lnTo>
                  <a:close/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9" name="object 376"/>
            <p:cNvSpPr/>
            <p:nvPr/>
          </p:nvSpPr>
          <p:spPr>
            <a:xfrm>
              <a:off x="5650174" y="976847"/>
              <a:ext cx="24765" cy="71120"/>
            </a:xfrm>
            <a:custGeom>
              <a:avLst/>
              <a:gdLst/>
              <a:ahLst/>
              <a:cxnLst/>
              <a:rect l="l" t="t" r="r" b="b"/>
              <a:pathLst>
                <a:path w="24764" h="71119">
                  <a:moveTo>
                    <a:pt x="14670" y="70699"/>
                  </a:moveTo>
                  <a:lnTo>
                    <a:pt x="6642" y="59259"/>
                  </a:lnTo>
                  <a:lnTo>
                    <a:pt x="1754" y="48208"/>
                  </a:lnTo>
                  <a:lnTo>
                    <a:pt x="0" y="37582"/>
                  </a:lnTo>
                  <a:lnTo>
                    <a:pt x="1372" y="27414"/>
                  </a:lnTo>
                  <a:lnTo>
                    <a:pt x="5867" y="17738"/>
                  </a:lnTo>
                  <a:lnTo>
                    <a:pt x="13478" y="8588"/>
                  </a:lnTo>
                  <a:lnTo>
                    <a:pt x="24199" y="0"/>
                  </a:lnTo>
                </a:path>
              </a:pathLst>
            </a:custGeom>
            <a:ln w="7189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0" name="object 377"/>
            <p:cNvSpPr/>
            <p:nvPr/>
          </p:nvSpPr>
          <p:spPr>
            <a:xfrm>
              <a:off x="5754896" y="994036"/>
              <a:ext cx="10795" cy="71120"/>
            </a:xfrm>
            <a:custGeom>
              <a:avLst/>
              <a:gdLst/>
              <a:ahLst/>
              <a:cxnLst/>
              <a:rect l="l" t="t" r="r" b="b"/>
              <a:pathLst>
                <a:path w="10795" h="71119">
                  <a:moveTo>
                    <a:pt x="2011" y="70929"/>
                  </a:moveTo>
                  <a:lnTo>
                    <a:pt x="7018" y="58873"/>
                  </a:lnTo>
                  <a:lnTo>
                    <a:pt x="9886" y="46890"/>
                  </a:lnTo>
                  <a:lnTo>
                    <a:pt x="10618" y="34996"/>
                  </a:lnTo>
                  <a:lnTo>
                    <a:pt x="9213" y="23206"/>
                  </a:lnTo>
                  <a:lnTo>
                    <a:pt x="5673" y="11535"/>
                  </a:lnTo>
                  <a:lnTo>
                    <a:pt x="0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1" name="object 378"/>
            <p:cNvSpPr/>
            <p:nvPr/>
          </p:nvSpPr>
          <p:spPr>
            <a:xfrm>
              <a:off x="5684649" y="955997"/>
              <a:ext cx="59055" cy="15240"/>
            </a:xfrm>
            <a:custGeom>
              <a:avLst/>
              <a:gdLst/>
              <a:ahLst/>
              <a:cxnLst/>
              <a:rect l="l" t="t" r="r" b="b"/>
              <a:pathLst>
                <a:path w="59054" h="15240">
                  <a:moveTo>
                    <a:pt x="0" y="0"/>
                  </a:moveTo>
                  <a:lnTo>
                    <a:pt x="8994" y="8349"/>
                  </a:lnTo>
                  <a:lnTo>
                    <a:pt x="19852" y="13451"/>
                  </a:lnTo>
                  <a:lnTo>
                    <a:pt x="31675" y="15168"/>
                  </a:lnTo>
                  <a:lnTo>
                    <a:pt x="43566" y="13361"/>
                  </a:lnTo>
                  <a:lnTo>
                    <a:pt x="56041" y="6471"/>
                  </a:lnTo>
                  <a:lnTo>
                    <a:pt x="57478" y="5033"/>
                  </a:lnTo>
                  <a:lnTo>
                    <a:pt x="58915" y="431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2" name="object 379"/>
            <p:cNvSpPr/>
            <p:nvPr/>
          </p:nvSpPr>
          <p:spPr>
            <a:xfrm>
              <a:off x="5648581" y="896661"/>
              <a:ext cx="130810" cy="173990"/>
            </a:xfrm>
            <a:custGeom>
              <a:avLst/>
              <a:gdLst/>
              <a:ahLst/>
              <a:cxnLst/>
              <a:rect l="l" t="t" r="r" b="b"/>
              <a:pathLst>
                <a:path w="130810" h="173990">
                  <a:moveTo>
                    <a:pt x="35924" y="59983"/>
                  </a:moveTo>
                  <a:lnTo>
                    <a:pt x="6769" y="86364"/>
                  </a:lnTo>
                  <a:lnTo>
                    <a:pt x="0" y="134043"/>
                  </a:lnTo>
                  <a:lnTo>
                    <a:pt x="0" y="139795"/>
                  </a:lnTo>
                  <a:lnTo>
                    <a:pt x="2873" y="145547"/>
                  </a:lnTo>
                  <a:lnTo>
                    <a:pt x="7903" y="149861"/>
                  </a:lnTo>
                  <a:lnTo>
                    <a:pt x="10058" y="152018"/>
                  </a:lnTo>
                  <a:lnTo>
                    <a:pt x="13651" y="152018"/>
                  </a:lnTo>
                  <a:lnTo>
                    <a:pt x="16525" y="150580"/>
                  </a:lnTo>
                  <a:lnTo>
                    <a:pt x="16525" y="154175"/>
                  </a:lnTo>
                  <a:lnTo>
                    <a:pt x="57010" y="170952"/>
                  </a:lnTo>
                  <a:lnTo>
                    <a:pt x="82251" y="173647"/>
                  </a:lnTo>
                  <a:lnTo>
                    <a:pt x="96756" y="172546"/>
                  </a:lnTo>
                  <a:lnTo>
                    <a:pt x="107516" y="169076"/>
                  </a:lnTo>
                  <a:lnTo>
                    <a:pt x="110646" y="170713"/>
                  </a:lnTo>
                  <a:lnTo>
                    <a:pt x="114239" y="171432"/>
                  </a:lnTo>
                  <a:lnTo>
                    <a:pt x="116394" y="169994"/>
                  </a:lnTo>
                  <a:lnTo>
                    <a:pt x="122860" y="166399"/>
                  </a:lnTo>
                  <a:lnTo>
                    <a:pt x="127890" y="161366"/>
                  </a:lnTo>
                  <a:lnTo>
                    <a:pt x="130764" y="154894"/>
                  </a:lnTo>
                  <a:lnTo>
                    <a:pt x="130764" y="117505"/>
                  </a:lnTo>
                  <a:lnTo>
                    <a:pt x="117928" y="80634"/>
                  </a:lnTo>
                  <a:lnTo>
                    <a:pt x="94839" y="64297"/>
                  </a:lnTo>
                  <a:lnTo>
                    <a:pt x="102230" y="53971"/>
                  </a:lnTo>
                  <a:lnTo>
                    <a:pt x="105797" y="42288"/>
                  </a:lnTo>
                  <a:lnTo>
                    <a:pt x="105541" y="30258"/>
                  </a:lnTo>
                  <a:lnTo>
                    <a:pt x="101461" y="18893"/>
                  </a:lnTo>
                  <a:lnTo>
                    <a:pt x="89897" y="8670"/>
                  </a:lnTo>
                  <a:lnTo>
                    <a:pt x="78136" y="2461"/>
                  </a:lnTo>
                  <a:lnTo>
                    <a:pt x="66603" y="0"/>
                  </a:lnTo>
                  <a:lnTo>
                    <a:pt x="55722" y="1015"/>
                  </a:lnTo>
                  <a:lnTo>
                    <a:pt x="45920" y="5240"/>
                  </a:lnTo>
                  <a:lnTo>
                    <a:pt x="36126" y="16349"/>
                  </a:lnTo>
                  <a:lnTo>
                    <a:pt x="30474" y="27818"/>
                  </a:lnTo>
                  <a:lnTo>
                    <a:pt x="28698" y="39177"/>
                  </a:lnTo>
                  <a:lnTo>
                    <a:pt x="30530" y="49957"/>
                  </a:lnTo>
                  <a:lnTo>
                    <a:pt x="35702" y="59689"/>
                  </a:lnTo>
                  <a:close/>
                </a:path>
              </a:pathLst>
            </a:custGeom>
            <a:ln w="20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3" name="object 380"/>
            <p:cNvSpPr/>
            <p:nvPr/>
          </p:nvSpPr>
          <p:spPr>
            <a:xfrm>
              <a:off x="5726455" y="1034541"/>
              <a:ext cx="131025" cy="114160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4" name="object 381"/>
            <p:cNvSpPr/>
            <p:nvPr/>
          </p:nvSpPr>
          <p:spPr>
            <a:xfrm>
              <a:off x="5747588" y="1043707"/>
              <a:ext cx="110489" cy="104775"/>
            </a:xfrm>
            <a:custGeom>
              <a:avLst/>
              <a:gdLst/>
              <a:ahLst/>
              <a:cxnLst/>
              <a:rect l="l" t="t" r="r" b="b"/>
              <a:pathLst>
                <a:path w="110489" h="104775">
                  <a:moveTo>
                    <a:pt x="0" y="89458"/>
                  </a:moveTo>
                  <a:lnTo>
                    <a:pt x="48597" y="103885"/>
                  </a:lnTo>
                  <a:lnTo>
                    <a:pt x="61406" y="104615"/>
                  </a:lnTo>
                  <a:lnTo>
                    <a:pt x="75901" y="103192"/>
                  </a:lnTo>
                  <a:lnTo>
                    <a:pt x="86463" y="99732"/>
                  </a:lnTo>
                  <a:lnTo>
                    <a:pt x="89092" y="101681"/>
                  </a:lnTo>
                  <a:lnTo>
                    <a:pt x="92684" y="101681"/>
                  </a:lnTo>
                  <a:lnTo>
                    <a:pt x="95558" y="100243"/>
                  </a:lnTo>
                  <a:lnTo>
                    <a:pt x="102024" y="97367"/>
                  </a:lnTo>
                  <a:lnTo>
                    <a:pt x="107054" y="92334"/>
                  </a:lnTo>
                  <a:lnTo>
                    <a:pt x="109928" y="85863"/>
                  </a:lnTo>
                  <a:lnTo>
                    <a:pt x="109928" y="44159"/>
                  </a:lnTo>
                  <a:lnTo>
                    <a:pt x="107466" y="30983"/>
                  </a:lnTo>
                  <a:lnTo>
                    <a:pt x="102070" y="18888"/>
                  </a:lnTo>
                  <a:lnTo>
                    <a:pt x="94016" y="8388"/>
                  </a:lnTo>
                  <a:lnTo>
                    <a:pt x="83582" y="0"/>
                  </a:lnTo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5" name="object 382"/>
            <p:cNvSpPr/>
            <p:nvPr/>
          </p:nvSpPr>
          <p:spPr>
            <a:xfrm>
              <a:off x="5726752" y="1034658"/>
              <a:ext cx="36195" cy="99060"/>
            </a:xfrm>
            <a:custGeom>
              <a:avLst/>
              <a:gdLst/>
              <a:ahLst/>
              <a:cxnLst/>
              <a:rect l="l" t="t" r="r" b="b"/>
              <a:pathLst>
                <a:path w="36195" h="99059">
                  <a:moveTo>
                    <a:pt x="35924" y="0"/>
                  </a:moveTo>
                  <a:lnTo>
                    <a:pt x="6455" y="26381"/>
                  </a:lnTo>
                  <a:lnTo>
                    <a:pt x="0" y="74059"/>
                  </a:lnTo>
                  <a:lnTo>
                    <a:pt x="0" y="79812"/>
                  </a:lnTo>
                  <a:lnTo>
                    <a:pt x="2873" y="85564"/>
                  </a:lnTo>
                  <a:lnTo>
                    <a:pt x="7184" y="89159"/>
                  </a:lnTo>
                  <a:lnTo>
                    <a:pt x="9340" y="91316"/>
                  </a:lnTo>
                  <a:lnTo>
                    <a:pt x="12932" y="92035"/>
                  </a:lnTo>
                  <a:lnTo>
                    <a:pt x="15806" y="90597"/>
                  </a:lnTo>
                  <a:lnTo>
                    <a:pt x="16525" y="94192"/>
                  </a:lnTo>
                  <a:lnTo>
                    <a:pt x="17962" y="97068"/>
                  </a:lnTo>
                  <a:lnTo>
                    <a:pt x="20836" y="98506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6" name="object 383"/>
            <p:cNvSpPr/>
            <p:nvPr/>
          </p:nvSpPr>
          <p:spPr>
            <a:xfrm>
              <a:off x="5754713" y="973493"/>
              <a:ext cx="77939" cy="76365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7" name="object 384"/>
            <p:cNvSpPr/>
            <p:nvPr/>
          </p:nvSpPr>
          <p:spPr>
            <a:xfrm>
              <a:off x="5755181" y="973762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30">
                  <a:moveTo>
                    <a:pt x="77476" y="37887"/>
                  </a:moveTo>
                  <a:lnTo>
                    <a:pt x="74819" y="24041"/>
                  </a:lnTo>
                  <a:lnTo>
                    <a:pt x="67509" y="12415"/>
                  </a:lnTo>
                  <a:lnTo>
                    <a:pt x="56532" y="4053"/>
                  </a:lnTo>
                  <a:lnTo>
                    <a:pt x="42879" y="0"/>
                  </a:lnTo>
                  <a:lnTo>
                    <a:pt x="27222" y="2212"/>
                  </a:lnTo>
                  <a:lnTo>
                    <a:pt x="14433" y="8560"/>
                  </a:lnTo>
                  <a:lnTo>
                    <a:pt x="5147" y="18175"/>
                  </a:lnTo>
                  <a:lnTo>
                    <a:pt x="0" y="30189"/>
                  </a:lnTo>
                  <a:lnTo>
                    <a:pt x="1780" y="46487"/>
                  </a:lnTo>
                  <a:lnTo>
                    <a:pt x="7621" y="59531"/>
                  </a:lnTo>
                  <a:lnTo>
                    <a:pt x="16701" y="68997"/>
                  </a:lnTo>
                  <a:lnTo>
                    <a:pt x="28198" y="74565"/>
                  </a:lnTo>
                  <a:lnTo>
                    <a:pt x="45704" y="73285"/>
                  </a:lnTo>
                  <a:lnTo>
                    <a:pt x="59503" y="68210"/>
                  </a:lnTo>
                  <a:lnTo>
                    <a:pt x="69478" y="60075"/>
                  </a:lnTo>
                  <a:lnTo>
                    <a:pt x="75508" y="49616"/>
                  </a:lnTo>
                  <a:lnTo>
                    <a:pt x="77476" y="37887"/>
                  </a:lnTo>
                  <a:close/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8" name="object 385"/>
            <p:cNvSpPr/>
            <p:nvPr/>
          </p:nvSpPr>
          <p:spPr>
            <a:xfrm>
              <a:off x="5728032" y="1054775"/>
              <a:ext cx="24765" cy="71120"/>
            </a:xfrm>
            <a:custGeom>
              <a:avLst/>
              <a:gdLst/>
              <a:ahLst/>
              <a:cxnLst/>
              <a:rect l="l" t="t" r="r" b="b"/>
              <a:pathLst>
                <a:path w="24764" h="71119">
                  <a:moveTo>
                    <a:pt x="14670" y="70699"/>
                  </a:moveTo>
                  <a:lnTo>
                    <a:pt x="6642" y="59259"/>
                  </a:lnTo>
                  <a:lnTo>
                    <a:pt x="1754" y="48208"/>
                  </a:lnTo>
                  <a:lnTo>
                    <a:pt x="0" y="37582"/>
                  </a:lnTo>
                  <a:lnTo>
                    <a:pt x="1372" y="27414"/>
                  </a:lnTo>
                  <a:lnTo>
                    <a:pt x="5867" y="17738"/>
                  </a:lnTo>
                  <a:lnTo>
                    <a:pt x="13478" y="8588"/>
                  </a:lnTo>
                  <a:lnTo>
                    <a:pt x="24199" y="0"/>
                  </a:lnTo>
                </a:path>
              </a:pathLst>
            </a:custGeom>
            <a:ln w="7189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9" name="object 386"/>
            <p:cNvSpPr/>
            <p:nvPr/>
          </p:nvSpPr>
          <p:spPr>
            <a:xfrm>
              <a:off x="5832735" y="1071950"/>
              <a:ext cx="10795" cy="71120"/>
            </a:xfrm>
            <a:custGeom>
              <a:avLst/>
              <a:gdLst/>
              <a:ahLst/>
              <a:cxnLst/>
              <a:rect l="l" t="t" r="r" b="b"/>
              <a:pathLst>
                <a:path w="10795" h="71119">
                  <a:moveTo>
                    <a:pt x="2011" y="70929"/>
                  </a:moveTo>
                  <a:lnTo>
                    <a:pt x="7018" y="58873"/>
                  </a:lnTo>
                  <a:lnTo>
                    <a:pt x="9886" y="46890"/>
                  </a:lnTo>
                  <a:lnTo>
                    <a:pt x="10618" y="34996"/>
                  </a:lnTo>
                  <a:lnTo>
                    <a:pt x="9213" y="23206"/>
                  </a:lnTo>
                  <a:lnTo>
                    <a:pt x="5673" y="11535"/>
                  </a:lnTo>
                  <a:lnTo>
                    <a:pt x="0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0" name="object 387"/>
            <p:cNvSpPr/>
            <p:nvPr/>
          </p:nvSpPr>
          <p:spPr>
            <a:xfrm>
              <a:off x="5762533" y="1033939"/>
              <a:ext cx="59055" cy="15240"/>
            </a:xfrm>
            <a:custGeom>
              <a:avLst/>
              <a:gdLst/>
              <a:ahLst/>
              <a:cxnLst/>
              <a:rect l="l" t="t" r="r" b="b"/>
              <a:pathLst>
                <a:path w="59054" h="15240">
                  <a:moveTo>
                    <a:pt x="0" y="0"/>
                  </a:moveTo>
                  <a:lnTo>
                    <a:pt x="8994" y="8349"/>
                  </a:lnTo>
                  <a:lnTo>
                    <a:pt x="19852" y="13451"/>
                  </a:lnTo>
                  <a:lnTo>
                    <a:pt x="31675" y="15168"/>
                  </a:lnTo>
                  <a:lnTo>
                    <a:pt x="43566" y="13361"/>
                  </a:lnTo>
                  <a:lnTo>
                    <a:pt x="56041" y="6471"/>
                  </a:lnTo>
                  <a:lnTo>
                    <a:pt x="57478" y="5033"/>
                  </a:lnTo>
                  <a:lnTo>
                    <a:pt x="58915" y="431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1" name="object 388"/>
            <p:cNvSpPr/>
            <p:nvPr/>
          </p:nvSpPr>
          <p:spPr>
            <a:xfrm>
              <a:off x="5726465" y="974603"/>
              <a:ext cx="130810" cy="173990"/>
            </a:xfrm>
            <a:custGeom>
              <a:avLst/>
              <a:gdLst/>
              <a:ahLst/>
              <a:cxnLst/>
              <a:rect l="l" t="t" r="r" b="b"/>
              <a:pathLst>
                <a:path w="130810" h="173990">
                  <a:moveTo>
                    <a:pt x="35924" y="59983"/>
                  </a:moveTo>
                  <a:lnTo>
                    <a:pt x="6769" y="86364"/>
                  </a:lnTo>
                  <a:lnTo>
                    <a:pt x="0" y="134043"/>
                  </a:lnTo>
                  <a:lnTo>
                    <a:pt x="0" y="139795"/>
                  </a:lnTo>
                  <a:lnTo>
                    <a:pt x="2873" y="145547"/>
                  </a:lnTo>
                  <a:lnTo>
                    <a:pt x="7903" y="149861"/>
                  </a:lnTo>
                  <a:lnTo>
                    <a:pt x="10058" y="152018"/>
                  </a:lnTo>
                  <a:lnTo>
                    <a:pt x="13651" y="152018"/>
                  </a:lnTo>
                  <a:lnTo>
                    <a:pt x="16525" y="150580"/>
                  </a:lnTo>
                  <a:lnTo>
                    <a:pt x="16525" y="154175"/>
                  </a:lnTo>
                  <a:lnTo>
                    <a:pt x="57010" y="170952"/>
                  </a:lnTo>
                  <a:lnTo>
                    <a:pt x="82251" y="173647"/>
                  </a:lnTo>
                  <a:lnTo>
                    <a:pt x="96756" y="172546"/>
                  </a:lnTo>
                  <a:lnTo>
                    <a:pt x="107516" y="169076"/>
                  </a:lnTo>
                  <a:lnTo>
                    <a:pt x="110646" y="170713"/>
                  </a:lnTo>
                  <a:lnTo>
                    <a:pt x="130764" y="154894"/>
                  </a:lnTo>
                  <a:lnTo>
                    <a:pt x="130764" y="117505"/>
                  </a:lnTo>
                  <a:lnTo>
                    <a:pt x="117928" y="80634"/>
                  </a:lnTo>
                  <a:lnTo>
                    <a:pt x="94839" y="64297"/>
                  </a:lnTo>
                  <a:lnTo>
                    <a:pt x="102230" y="53971"/>
                  </a:lnTo>
                  <a:lnTo>
                    <a:pt x="105797" y="42288"/>
                  </a:lnTo>
                  <a:lnTo>
                    <a:pt x="105541" y="30258"/>
                  </a:lnTo>
                  <a:lnTo>
                    <a:pt x="101461" y="18893"/>
                  </a:lnTo>
                  <a:lnTo>
                    <a:pt x="89897" y="8670"/>
                  </a:lnTo>
                  <a:lnTo>
                    <a:pt x="78136" y="2461"/>
                  </a:lnTo>
                  <a:lnTo>
                    <a:pt x="66603" y="0"/>
                  </a:lnTo>
                  <a:lnTo>
                    <a:pt x="55722" y="1015"/>
                  </a:lnTo>
                  <a:lnTo>
                    <a:pt x="45920" y="5240"/>
                  </a:lnTo>
                  <a:lnTo>
                    <a:pt x="36126" y="16349"/>
                  </a:lnTo>
                  <a:lnTo>
                    <a:pt x="30474" y="27818"/>
                  </a:lnTo>
                  <a:lnTo>
                    <a:pt x="28698" y="39177"/>
                  </a:lnTo>
                  <a:lnTo>
                    <a:pt x="30530" y="49957"/>
                  </a:lnTo>
                  <a:lnTo>
                    <a:pt x="35702" y="59689"/>
                  </a:lnTo>
                  <a:close/>
                </a:path>
              </a:pathLst>
            </a:custGeom>
            <a:ln w="20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2" name="object 389"/>
            <p:cNvSpPr txBox="1"/>
            <p:nvPr/>
          </p:nvSpPr>
          <p:spPr>
            <a:xfrm>
              <a:off x="5421048" y="1331352"/>
              <a:ext cx="745490" cy="2923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950" dirty="0" smtClean="0">
                  <a:solidFill>
                    <a:srgbClr val="007FB8"/>
                  </a:solidFill>
                  <a:latin typeface="Calisto MT"/>
                  <a:cs typeface="Calisto MT"/>
                </a:rPr>
                <a:t>Внутренние пользователи</a:t>
              </a:r>
              <a:endParaRPr sz="950" dirty="0">
                <a:latin typeface="Calisto MT"/>
                <a:cs typeface="Calisto MT"/>
              </a:endParaRPr>
            </a:p>
          </p:txBody>
        </p:sp>
        <p:sp>
          <p:nvSpPr>
            <p:cNvPr id="1293" name="object 390"/>
            <p:cNvSpPr/>
            <p:nvPr/>
          </p:nvSpPr>
          <p:spPr>
            <a:xfrm>
              <a:off x="5804331" y="1112481"/>
              <a:ext cx="131025" cy="114160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4" name="object 391"/>
            <p:cNvSpPr/>
            <p:nvPr/>
          </p:nvSpPr>
          <p:spPr>
            <a:xfrm>
              <a:off x="5825472" y="1121650"/>
              <a:ext cx="110489" cy="104775"/>
            </a:xfrm>
            <a:custGeom>
              <a:avLst/>
              <a:gdLst/>
              <a:ahLst/>
              <a:cxnLst/>
              <a:rect l="l" t="t" r="r" b="b"/>
              <a:pathLst>
                <a:path w="110489" h="104775">
                  <a:moveTo>
                    <a:pt x="0" y="89458"/>
                  </a:moveTo>
                  <a:lnTo>
                    <a:pt x="48597" y="103885"/>
                  </a:lnTo>
                  <a:lnTo>
                    <a:pt x="61406" y="104615"/>
                  </a:lnTo>
                  <a:lnTo>
                    <a:pt x="75901" y="103192"/>
                  </a:lnTo>
                  <a:lnTo>
                    <a:pt x="86463" y="99732"/>
                  </a:lnTo>
                  <a:lnTo>
                    <a:pt x="89092" y="101681"/>
                  </a:lnTo>
                  <a:lnTo>
                    <a:pt x="92684" y="101681"/>
                  </a:lnTo>
                  <a:lnTo>
                    <a:pt x="95558" y="100243"/>
                  </a:lnTo>
                  <a:lnTo>
                    <a:pt x="102024" y="97367"/>
                  </a:lnTo>
                  <a:lnTo>
                    <a:pt x="107054" y="92334"/>
                  </a:lnTo>
                  <a:lnTo>
                    <a:pt x="109928" y="85863"/>
                  </a:lnTo>
                  <a:lnTo>
                    <a:pt x="109928" y="44159"/>
                  </a:lnTo>
                  <a:lnTo>
                    <a:pt x="107466" y="30983"/>
                  </a:lnTo>
                  <a:lnTo>
                    <a:pt x="102070" y="18888"/>
                  </a:lnTo>
                  <a:lnTo>
                    <a:pt x="94016" y="8388"/>
                  </a:lnTo>
                  <a:lnTo>
                    <a:pt x="83582" y="0"/>
                  </a:lnTo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5" name="object 392"/>
            <p:cNvSpPr/>
            <p:nvPr/>
          </p:nvSpPr>
          <p:spPr>
            <a:xfrm>
              <a:off x="5804636" y="1112601"/>
              <a:ext cx="36195" cy="99060"/>
            </a:xfrm>
            <a:custGeom>
              <a:avLst/>
              <a:gdLst/>
              <a:ahLst/>
              <a:cxnLst/>
              <a:rect l="l" t="t" r="r" b="b"/>
              <a:pathLst>
                <a:path w="36195" h="99059">
                  <a:moveTo>
                    <a:pt x="35924" y="0"/>
                  </a:moveTo>
                  <a:lnTo>
                    <a:pt x="6455" y="26381"/>
                  </a:lnTo>
                  <a:lnTo>
                    <a:pt x="0" y="74059"/>
                  </a:lnTo>
                  <a:lnTo>
                    <a:pt x="0" y="79812"/>
                  </a:lnTo>
                  <a:lnTo>
                    <a:pt x="2873" y="85564"/>
                  </a:lnTo>
                  <a:lnTo>
                    <a:pt x="7184" y="89159"/>
                  </a:lnTo>
                  <a:lnTo>
                    <a:pt x="9340" y="91316"/>
                  </a:lnTo>
                  <a:lnTo>
                    <a:pt x="12932" y="92035"/>
                  </a:lnTo>
                  <a:lnTo>
                    <a:pt x="15806" y="90597"/>
                  </a:lnTo>
                  <a:lnTo>
                    <a:pt x="16525" y="94192"/>
                  </a:lnTo>
                  <a:lnTo>
                    <a:pt x="17962" y="97068"/>
                  </a:lnTo>
                  <a:lnTo>
                    <a:pt x="20836" y="98506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6" name="object 393"/>
            <p:cNvSpPr/>
            <p:nvPr/>
          </p:nvSpPr>
          <p:spPr>
            <a:xfrm>
              <a:off x="5832589" y="1051420"/>
              <a:ext cx="77939" cy="76365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7" name="object 394"/>
            <p:cNvSpPr/>
            <p:nvPr/>
          </p:nvSpPr>
          <p:spPr>
            <a:xfrm>
              <a:off x="5833652" y="1051705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30">
                  <a:moveTo>
                    <a:pt x="76889" y="37887"/>
                  </a:moveTo>
                  <a:lnTo>
                    <a:pt x="74232" y="24041"/>
                  </a:lnTo>
                  <a:lnTo>
                    <a:pt x="66922" y="12415"/>
                  </a:lnTo>
                  <a:lnTo>
                    <a:pt x="55945" y="4053"/>
                  </a:lnTo>
                  <a:lnTo>
                    <a:pt x="42292" y="0"/>
                  </a:lnTo>
                  <a:lnTo>
                    <a:pt x="26591" y="2253"/>
                  </a:lnTo>
                  <a:lnTo>
                    <a:pt x="13934" y="8712"/>
                  </a:lnTo>
                  <a:lnTo>
                    <a:pt x="4883" y="18483"/>
                  </a:lnTo>
                  <a:lnTo>
                    <a:pt x="0" y="30673"/>
                  </a:lnTo>
                  <a:lnTo>
                    <a:pt x="1826" y="46951"/>
                  </a:lnTo>
                  <a:lnTo>
                    <a:pt x="7686" y="59970"/>
                  </a:lnTo>
                  <a:lnTo>
                    <a:pt x="16810" y="69366"/>
                  </a:lnTo>
                  <a:lnTo>
                    <a:pt x="28425" y="74775"/>
                  </a:lnTo>
                  <a:lnTo>
                    <a:pt x="45719" y="73350"/>
                  </a:lnTo>
                  <a:lnTo>
                    <a:pt x="59377" y="68088"/>
                  </a:lnTo>
                  <a:lnTo>
                    <a:pt x="69231" y="59740"/>
                  </a:lnTo>
                  <a:lnTo>
                    <a:pt x="75119" y="49058"/>
                  </a:lnTo>
                  <a:lnTo>
                    <a:pt x="76889" y="37887"/>
                  </a:lnTo>
                  <a:close/>
                </a:path>
              </a:pathLst>
            </a:custGeom>
            <a:ln w="7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8" name="object 395"/>
            <p:cNvSpPr/>
            <p:nvPr/>
          </p:nvSpPr>
          <p:spPr>
            <a:xfrm>
              <a:off x="5805890" y="1132703"/>
              <a:ext cx="24765" cy="71120"/>
            </a:xfrm>
            <a:custGeom>
              <a:avLst/>
              <a:gdLst/>
              <a:ahLst/>
              <a:cxnLst/>
              <a:rect l="l" t="t" r="r" b="b"/>
              <a:pathLst>
                <a:path w="24764" h="71119">
                  <a:moveTo>
                    <a:pt x="14670" y="70699"/>
                  </a:moveTo>
                  <a:lnTo>
                    <a:pt x="6642" y="59259"/>
                  </a:lnTo>
                  <a:lnTo>
                    <a:pt x="1754" y="48208"/>
                  </a:lnTo>
                  <a:lnTo>
                    <a:pt x="0" y="37582"/>
                  </a:lnTo>
                  <a:lnTo>
                    <a:pt x="1372" y="27414"/>
                  </a:lnTo>
                  <a:lnTo>
                    <a:pt x="5867" y="17738"/>
                  </a:lnTo>
                  <a:lnTo>
                    <a:pt x="13478" y="8588"/>
                  </a:lnTo>
                  <a:lnTo>
                    <a:pt x="24199" y="0"/>
                  </a:lnTo>
                </a:path>
              </a:pathLst>
            </a:custGeom>
            <a:ln w="7189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9" name="object 396"/>
            <p:cNvSpPr/>
            <p:nvPr/>
          </p:nvSpPr>
          <p:spPr>
            <a:xfrm>
              <a:off x="5910581" y="1149936"/>
              <a:ext cx="10795" cy="71120"/>
            </a:xfrm>
            <a:custGeom>
              <a:avLst/>
              <a:gdLst/>
              <a:ahLst/>
              <a:cxnLst/>
              <a:rect l="l" t="t" r="r" b="b"/>
              <a:pathLst>
                <a:path w="10795" h="71119">
                  <a:moveTo>
                    <a:pt x="2011" y="70929"/>
                  </a:moveTo>
                  <a:lnTo>
                    <a:pt x="7018" y="58873"/>
                  </a:lnTo>
                  <a:lnTo>
                    <a:pt x="9886" y="46890"/>
                  </a:lnTo>
                  <a:lnTo>
                    <a:pt x="10618" y="34996"/>
                  </a:lnTo>
                  <a:lnTo>
                    <a:pt x="9213" y="23206"/>
                  </a:lnTo>
                  <a:lnTo>
                    <a:pt x="5673" y="11535"/>
                  </a:lnTo>
                  <a:lnTo>
                    <a:pt x="0" y="0"/>
                  </a:lnTo>
                </a:path>
              </a:pathLst>
            </a:custGeom>
            <a:ln w="7190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0" name="object 397"/>
            <p:cNvSpPr/>
            <p:nvPr/>
          </p:nvSpPr>
          <p:spPr>
            <a:xfrm>
              <a:off x="5840417" y="1111810"/>
              <a:ext cx="59055" cy="15875"/>
            </a:xfrm>
            <a:custGeom>
              <a:avLst/>
              <a:gdLst/>
              <a:ahLst/>
              <a:cxnLst/>
              <a:rect l="l" t="t" r="r" b="b"/>
              <a:pathLst>
                <a:path w="59054" h="15875">
                  <a:moveTo>
                    <a:pt x="0" y="0"/>
                  </a:moveTo>
                  <a:lnTo>
                    <a:pt x="8994" y="8625"/>
                  </a:lnTo>
                  <a:lnTo>
                    <a:pt x="19852" y="13762"/>
                  </a:lnTo>
                  <a:lnTo>
                    <a:pt x="31675" y="15375"/>
                  </a:lnTo>
                  <a:lnTo>
                    <a:pt x="43566" y="13430"/>
                  </a:lnTo>
                  <a:lnTo>
                    <a:pt x="56041" y="6471"/>
                  </a:lnTo>
                  <a:lnTo>
                    <a:pt x="57478" y="5033"/>
                  </a:lnTo>
                  <a:lnTo>
                    <a:pt x="58915" y="431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1" name="object 398"/>
            <p:cNvSpPr/>
            <p:nvPr/>
          </p:nvSpPr>
          <p:spPr>
            <a:xfrm>
              <a:off x="5804349" y="1052474"/>
              <a:ext cx="130810" cy="173990"/>
            </a:xfrm>
            <a:custGeom>
              <a:avLst/>
              <a:gdLst/>
              <a:ahLst/>
              <a:cxnLst/>
              <a:rect l="l" t="t" r="r" b="b"/>
              <a:pathLst>
                <a:path w="130810" h="173990">
                  <a:moveTo>
                    <a:pt x="35924" y="59983"/>
                  </a:moveTo>
                  <a:lnTo>
                    <a:pt x="6769" y="86364"/>
                  </a:lnTo>
                  <a:lnTo>
                    <a:pt x="0" y="134043"/>
                  </a:lnTo>
                  <a:lnTo>
                    <a:pt x="0" y="139795"/>
                  </a:lnTo>
                  <a:lnTo>
                    <a:pt x="2873" y="145547"/>
                  </a:lnTo>
                  <a:lnTo>
                    <a:pt x="7903" y="149861"/>
                  </a:lnTo>
                  <a:lnTo>
                    <a:pt x="10058" y="152018"/>
                  </a:lnTo>
                  <a:lnTo>
                    <a:pt x="13651" y="152018"/>
                  </a:lnTo>
                  <a:lnTo>
                    <a:pt x="16525" y="150580"/>
                  </a:lnTo>
                  <a:lnTo>
                    <a:pt x="16525" y="154175"/>
                  </a:lnTo>
                  <a:lnTo>
                    <a:pt x="57010" y="170952"/>
                  </a:lnTo>
                  <a:lnTo>
                    <a:pt x="82251" y="173647"/>
                  </a:lnTo>
                  <a:lnTo>
                    <a:pt x="96756" y="172546"/>
                  </a:lnTo>
                  <a:lnTo>
                    <a:pt x="107516" y="169076"/>
                  </a:lnTo>
                  <a:lnTo>
                    <a:pt x="110646" y="170713"/>
                  </a:lnTo>
                  <a:lnTo>
                    <a:pt x="114239" y="171432"/>
                  </a:lnTo>
                  <a:lnTo>
                    <a:pt x="116394" y="169994"/>
                  </a:lnTo>
                  <a:lnTo>
                    <a:pt x="122860" y="166399"/>
                  </a:lnTo>
                  <a:lnTo>
                    <a:pt x="127890" y="161366"/>
                  </a:lnTo>
                  <a:lnTo>
                    <a:pt x="130764" y="154894"/>
                  </a:lnTo>
                  <a:lnTo>
                    <a:pt x="130764" y="117505"/>
                  </a:lnTo>
                  <a:lnTo>
                    <a:pt x="117928" y="80634"/>
                  </a:lnTo>
                  <a:lnTo>
                    <a:pt x="94839" y="64297"/>
                  </a:lnTo>
                  <a:lnTo>
                    <a:pt x="102230" y="53971"/>
                  </a:lnTo>
                  <a:lnTo>
                    <a:pt x="105797" y="42288"/>
                  </a:lnTo>
                  <a:lnTo>
                    <a:pt x="105541" y="30258"/>
                  </a:lnTo>
                  <a:lnTo>
                    <a:pt x="101461" y="18893"/>
                  </a:lnTo>
                  <a:lnTo>
                    <a:pt x="89897" y="8670"/>
                  </a:lnTo>
                  <a:lnTo>
                    <a:pt x="78136" y="2461"/>
                  </a:lnTo>
                  <a:lnTo>
                    <a:pt x="66603" y="0"/>
                  </a:lnTo>
                  <a:lnTo>
                    <a:pt x="55722" y="1015"/>
                  </a:lnTo>
                  <a:lnTo>
                    <a:pt x="45920" y="5240"/>
                  </a:lnTo>
                  <a:lnTo>
                    <a:pt x="36126" y="16349"/>
                  </a:lnTo>
                  <a:lnTo>
                    <a:pt x="30474" y="27818"/>
                  </a:lnTo>
                  <a:lnTo>
                    <a:pt x="28698" y="39177"/>
                  </a:lnTo>
                  <a:lnTo>
                    <a:pt x="30530" y="49957"/>
                  </a:lnTo>
                  <a:lnTo>
                    <a:pt x="35702" y="59689"/>
                  </a:lnTo>
                  <a:close/>
                </a:path>
              </a:pathLst>
            </a:custGeom>
            <a:ln w="201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2" name="object 399"/>
            <p:cNvSpPr/>
            <p:nvPr/>
          </p:nvSpPr>
          <p:spPr>
            <a:xfrm>
              <a:off x="1916844" y="2707479"/>
              <a:ext cx="0" cy="476884"/>
            </a:xfrm>
            <a:custGeom>
              <a:avLst/>
              <a:gdLst/>
              <a:ahLst/>
              <a:cxnLst/>
              <a:rect l="l" t="t" r="r" b="b"/>
              <a:pathLst>
                <a:path h="476885">
                  <a:moveTo>
                    <a:pt x="0" y="0"/>
                  </a:moveTo>
                  <a:lnTo>
                    <a:pt x="0" y="476715"/>
                  </a:lnTo>
                </a:path>
              </a:pathLst>
            </a:custGeom>
            <a:ln w="7184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3" name="object 400"/>
            <p:cNvSpPr/>
            <p:nvPr/>
          </p:nvSpPr>
          <p:spPr>
            <a:xfrm>
              <a:off x="2099627" y="1222613"/>
              <a:ext cx="0" cy="915035"/>
            </a:xfrm>
            <a:custGeom>
              <a:avLst/>
              <a:gdLst/>
              <a:ahLst/>
              <a:cxnLst/>
              <a:rect l="l" t="t" r="r" b="b"/>
              <a:pathLst>
                <a:path h="915035">
                  <a:moveTo>
                    <a:pt x="0" y="914604"/>
                  </a:moveTo>
                  <a:lnTo>
                    <a:pt x="0" y="0"/>
                  </a:lnTo>
                </a:path>
              </a:pathLst>
            </a:custGeom>
            <a:ln w="7184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4" name="object 401"/>
            <p:cNvSpPr/>
            <p:nvPr/>
          </p:nvSpPr>
          <p:spPr>
            <a:xfrm>
              <a:off x="4386851" y="1224985"/>
              <a:ext cx="1483360" cy="1379220"/>
            </a:xfrm>
            <a:custGeom>
              <a:avLst/>
              <a:gdLst/>
              <a:ahLst/>
              <a:cxnLst/>
              <a:rect l="l" t="t" r="r" b="b"/>
              <a:pathLst>
                <a:path w="1483360" h="1379220">
                  <a:moveTo>
                    <a:pt x="1482952" y="0"/>
                  </a:moveTo>
                  <a:lnTo>
                    <a:pt x="1482952" y="1379096"/>
                  </a:lnTo>
                  <a:lnTo>
                    <a:pt x="0" y="1379096"/>
                  </a:lnTo>
                </a:path>
              </a:pathLst>
            </a:custGeom>
            <a:ln w="7187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5" name="object 402"/>
            <p:cNvSpPr/>
            <p:nvPr/>
          </p:nvSpPr>
          <p:spPr>
            <a:xfrm>
              <a:off x="5579770" y="4952200"/>
              <a:ext cx="403415" cy="219430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6" name="object 403"/>
            <p:cNvSpPr/>
            <p:nvPr/>
          </p:nvSpPr>
          <p:spPr>
            <a:xfrm>
              <a:off x="5579822" y="4952358"/>
              <a:ext cx="403225" cy="219710"/>
            </a:xfrm>
            <a:custGeom>
              <a:avLst/>
              <a:gdLst/>
              <a:ahLst/>
              <a:cxnLst/>
              <a:rect l="l" t="t" r="r" b="b"/>
              <a:pathLst>
                <a:path w="403225" h="219710">
                  <a:moveTo>
                    <a:pt x="153037" y="219303"/>
                  </a:moveTo>
                  <a:lnTo>
                    <a:pt x="403069" y="82688"/>
                  </a:lnTo>
                  <a:lnTo>
                    <a:pt x="247877" y="0"/>
                  </a:lnTo>
                  <a:lnTo>
                    <a:pt x="0" y="135177"/>
                  </a:lnTo>
                  <a:lnTo>
                    <a:pt x="27826" y="161498"/>
                  </a:lnTo>
                  <a:lnTo>
                    <a:pt x="59218" y="183720"/>
                  </a:lnTo>
                  <a:lnTo>
                    <a:pt x="93641" y="201439"/>
                  </a:lnTo>
                  <a:lnTo>
                    <a:pt x="130555" y="214253"/>
                  </a:lnTo>
                  <a:lnTo>
                    <a:pt x="143321" y="217364"/>
                  </a:lnTo>
                </a:path>
              </a:pathLst>
            </a:custGeom>
            <a:ln w="71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7" name="object 404"/>
            <p:cNvSpPr/>
            <p:nvPr/>
          </p:nvSpPr>
          <p:spPr>
            <a:xfrm>
              <a:off x="5579859" y="5087137"/>
              <a:ext cx="153111" cy="425767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8" name="object 405"/>
            <p:cNvSpPr/>
            <p:nvPr/>
          </p:nvSpPr>
          <p:spPr>
            <a:xfrm>
              <a:off x="5579894" y="5094116"/>
              <a:ext cx="153035" cy="418465"/>
            </a:xfrm>
            <a:custGeom>
              <a:avLst/>
              <a:gdLst/>
              <a:ahLst/>
              <a:cxnLst/>
              <a:rect l="l" t="t" r="r" b="b"/>
              <a:pathLst>
                <a:path w="153035" h="418464">
                  <a:moveTo>
                    <a:pt x="153037" y="77545"/>
                  </a:moveTo>
                  <a:lnTo>
                    <a:pt x="114910" y="67798"/>
                  </a:lnTo>
                  <a:lnTo>
                    <a:pt x="78881" y="52885"/>
                  </a:lnTo>
                  <a:lnTo>
                    <a:pt x="45618" y="33162"/>
                  </a:lnTo>
                  <a:lnTo>
                    <a:pt x="15788" y="8986"/>
                  </a:lnTo>
                  <a:lnTo>
                    <a:pt x="6723" y="0"/>
                  </a:lnTo>
                  <a:lnTo>
                    <a:pt x="0" y="341428"/>
                  </a:lnTo>
                  <a:lnTo>
                    <a:pt x="28722" y="366658"/>
                  </a:lnTo>
                  <a:lnTo>
                    <a:pt x="60915" y="387565"/>
                  </a:lnTo>
                  <a:lnTo>
                    <a:pt x="96014" y="403864"/>
                  </a:lnTo>
                  <a:lnTo>
                    <a:pt x="133451" y="415274"/>
                  </a:lnTo>
                  <a:lnTo>
                    <a:pt x="146352" y="417942"/>
                  </a:lnTo>
                  <a:lnTo>
                    <a:pt x="153037" y="77545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9" name="object 406"/>
            <p:cNvSpPr/>
            <p:nvPr/>
          </p:nvSpPr>
          <p:spPr>
            <a:xfrm>
              <a:off x="5732856" y="5035346"/>
              <a:ext cx="250342" cy="477177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0" name="object 407"/>
            <p:cNvSpPr/>
            <p:nvPr/>
          </p:nvSpPr>
          <p:spPr>
            <a:xfrm>
              <a:off x="5732860" y="5035046"/>
              <a:ext cx="250190" cy="477520"/>
            </a:xfrm>
            <a:custGeom>
              <a:avLst/>
              <a:gdLst/>
              <a:ahLst/>
              <a:cxnLst/>
              <a:rect l="l" t="t" r="r" b="b"/>
              <a:pathLst>
                <a:path w="250189" h="477520">
                  <a:moveTo>
                    <a:pt x="0" y="136615"/>
                  </a:moveTo>
                  <a:lnTo>
                    <a:pt x="0" y="477435"/>
                  </a:lnTo>
                  <a:lnTo>
                    <a:pt x="250032" y="342257"/>
                  </a:lnTo>
                  <a:lnTo>
                    <a:pt x="250032" y="0"/>
                  </a:lnTo>
                  <a:lnTo>
                    <a:pt x="0" y="136615"/>
                  </a:lnTo>
                  <a:close/>
                </a:path>
              </a:pathLst>
            </a:custGeom>
            <a:ln w="71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1" name="object 408"/>
            <p:cNvSpPr/>
            <p:nvPr/>
          </p:nvSpPr>
          <p:spPr>
            <a:xfrm>
              <a:off x="5580110" y="4951926"/>
              <a:ext cx="403225" cy="560070"/>
            </a:xfrm>
            <a:custGeom>
              <a:avLst/>
              <a:gdLst/>
              <a:ahLst/>
              <a:cxnLst/>
              <a:rect l="l" t="t" r="r" b="b"/>
              <a:pathLst>
                <a:path w="403225" h="560070">
                  <a:moveTo>
                    <a:pt x="403069" y="83407"/>
                  </a:moveTo>
                  <a:lnTo>
                    <a:pt x="247877" y="0"/>
                  </a:lnTo>
                  <a:lnTo>
                    <a:pt x="0" y="135896"/>
                  </a:lnTo>
                  <a:lnTo>
                    <a:pt x="0" y="483187"/>
                  </a:lnTo>
                  <a:lnTo>
                    <a:pt x="28432" y="508789"/>
                  </a:lnTo>
                  <a:lnTo>
                    <a:pt x="60619" y="529856"/>
                  </a:lnTo>
                  <a:lnTo>
                    <a:pt x="95854" y="546103"/>
                  </a:lnTo>
                  <a:lnTo>
                    <a:pt x="133427" y="557247"/>
                  </a:lnTo>
                  <a:lnTo>
                    <a:pt x="146349" y="559779"/>
                  </a:lnTo>
                  <a:lnTo>
                    <a:pt x="403069" y="425664"/>
                  </a:lnTo>
                  <a:lnTo>
                    <a:pt x="403069" y="83407"/>
                  </a:lnTo>
                  <a:close/>
                </a:path>
              </a:pathLst>
            </a:custGeom>
            <a:ln w="100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2" name="object 409"/>
            <p:cNvSpPr/>
            <p:nvPr/>
          </p:nvSpPr>
          <p:spPr>
            <a:xfrm>
              <a:off x="5633745" y="5294604"/>
              <a:ext cx="32943" cy="38049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3" name="object 410"/>
            <p:cNvSpPr/>
            <p:nvPr/>
          </p:nvSpPr>
          <p:spPr>
            <a:xfrm>
              <a:off x="5635990" y="5296519"/>
              <a:ext cx="28575" cy="34290"/>
            </a:xfrm>
            <a:custGeom>
              <a:avLst/>
              <a:gdLst/>
              <a:ahLst/>
              <a:cxnLst/>
              <a:rect l="l" t="t" r="r" b="b"/>
              <a:pathLst>
                <a:path w="28575" h="34289">
                  <a:moveTo>
                    <a:pt x="25228" y="13143"/>
                  </a:moveTo>
                  <a:lnTo>
                    <a:pt x="22280" y="5035"/>
                  </a:lnTo>
                  <a:lnTo>
                    <a:pt x="15096" y="0"/>
                  </a:lnTo>
                  <a:lnTo>
                    <a:pt x="9020" y="2213"/>
                  </a:lnTo>
                  <a:lnTo>
                    <a:pt x="2943" y="4426"/>
                  </a:lnTo>
                  <a:lnTo>
                    <a:pt x="0" y="13150"/>
                  </a:lnTo>
                  <a:lnTo>
                    <a:pt x="2948" y="21258"/>
                  </a:lnTo>
                  <a:lnTo>
                    <a:pt x="5897" y="29366"/>
                  </a:lnTo>
                  <a:lnTo>
                    <a:pt x="13756" y="34155"/>
                  </a:lnTo>
                  <a:lnTo>
                    <a:pt x="19832" y="31942"/>
                  </a:lnTo>
                  <a:lnTo>
                    <a:pt x="25909" y="29729"/>
                  </a:lnTo>
                  <a:lnTo>
                    <a:pt x="28177" y="21251"/>
                  </a:lnTo>
                  <a:lnTo>
                    <a:pt x="25228" y="13143"/>
                  </a:lnTo>
                  <a:close/>
                </a:path>
              </a:pathLst>
            </a:custGeom>
            <a:ln w="7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4" name="object 411"/>
            <p:cNvSpPr/>
            <p:nvPr/>
          </p:nvSpPr>
          <p:spPr>
            <a:xfrm>
              <a:off x="5604610" y="5368891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4">
                  <a:moveTo>
                    <a:pt x="0" y="0"/>
                  </a:moveTo>
                  <a:lnTo>
                    <a:pt x="31663" y="22385"/>
                  </a:lnTo>
                  <a:lnTo>
                    <a:pt x="65647" y="39993"/>
                  </a:lnTo>
                  <a:lnTo>
                    <a:pt x="89367" y="49002"/>
                  </a:lnTo>
                  <a:lnTo>
                    <a:pt x="101496" y="526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5" name="object 412"/>
            <p:cNvSpPr/>
            <p:nvPr/>
          </p:nvSpPr>
          <p:spPr>
            <a:xfrm>
              <a:off x="5604610" y="5389743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4">
                  <a:moveTo>
                    <a:pt x="0" y="0"/>
                  </a:moveTo>
                  <a:lnTo>
                    <a:pt x="31663" y="22385"/>
                  </a:lnTo>
                  <a:lnTo>
                    <a:pt x="65647" y="39993"/>
                  </a:lnTo>
                  <a:lnTo>
                    <a:pt x="89367" y="49002"/>
                  </a:lnTo>
                  <a:lnTo>
                    <a:pt x="101496" y="526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6" name="object 413"/>
            <p:cNvSpPr/>
            <p:nvPr/>
          </p:nvSpPr>
          <p:spPr>
            <a:xfrm>
              <a:off x="5604610" y="5410595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4">
                  <a:moveTo>
                    <a:pt x="0" y="0"/>
                  </a:moveTo>
                  <a:lnTo>
                    <a:pt x="31663" y="22385"/>
                  </a:lnTo>
                  <a:lnTo>
                    <a:pt x="65647" y="39993"/>
                  </a:lnTo>
                  <a:lnTo>
                    <a:pt x="89367" y="49002"/>
                  </a:lnTo>
                  <a:lnTo>
                    <a:pt x="101496" y="526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7" name="object 414"/>
            <p:cNvSpPr/>
            <p:nvPr/>
          </p:nvSpPr>
          <p:spPr>
            <a:xfrm>
              <a:off x="5602670" y="5152751"/>
              <a:ext cx="107314" cy="62230"/>
            </a:xfrm>
            <a:custGeom>
              <a:avLst/>
              <a:gdLst/>
              <a:ahLst/>
              <a:cxnLst/>
              <a:rect l="l" t="t" r="r" b="b"/>
              <a:pathLst>
                <a:path w="107314" h="62229">
                  <a:moveTo>
                    <a:pt x="102895" y="62018"/>
                  </a:moveTo>
                  <a:lnTo>
                    <a:pt x="66429" y="49340"/>
                  </a:lnTo>
                  <a:lnTo>
                    <a:pt x="29000" y="29335"/>
                  </a:lnTo>
                  <a:lnTo>
                    <a:pt x="1436" y="9347"/>
                  </a:lnTo>
                  <a:lnTo>
                    <a:pt x="0" y="0"/>
                  </a:lnTo>
                  <a:lnTo>
                    <a:pt x="2155" y="0"/>
                  </a:lnTo>
                  <a:lnTo>
                    <a:pt x="13806" y="9347"/>
                  </a:lnTo>
                  <a:lnTo>
                    <a:pt x="50378" y="31733"/>
                  </a:lnTo>
                  <a:lnTo>
                    <a:pt x="80245" y="45307"/>
                  </a:lnTo>
                  <a:lnTo>
                    <a:pt x="107054" y="53208"/>
                  </a:lnTo>
                  <a:lnTo>
                    <a:pt x="102895" y="62018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8" name="object 415"/>
            <p:cNvSpPr/>
            <p:nvPr/>
          </p:nvSpPr>
          <p:spPr>
            <a:xfrm>
              <a:off x="5600515" y="5152751"/>
              <a:ext cx="111760" cy="62230"/>
            </a:xfrm>
            <a:custGeom>
              <a:avLst/>
              <a:gdLst/>
              <a:ahLst/>
              <a:cxnLst/>
              <a:rect l="l" t="t" r="r" b="b"/>
              <a:pathLst>
                <a:path w="111760" h="62229">
                  <a:moveTo>
                    <a:pt x="3592" y="9347"/>
                  </a:moveTo>
                  <a:lnTo>
                    <a:pt x="34462" y="31733"/>
                  </a:lnTo>
                  <a:lnTo>
                    <a:pt x="68584" y="49340"/>
                  </a:lnTo>
                  <a:lnTo>
                    <a:pt x="105051" y="62018"/>
                  </a:lnTo>
                  <a:lnTo>
                    <a:pt x="109928" y="61836"/>
                  </a:lnTo>
                  <a:lnTo>
                    <a:pt x="111365" y="58960"/>
                  </a:lnTo>
                  <a:lnTo>
                    <a:pt x="111365" y="56803"/>
                  </a:lnTo>
                  <a:lnTo>
                    <a:pt x="110646" y="54646"/>
                  </a:lnTo>
                  <a:lnTo>
                    <a:pt x="109209" y="53208"/>
                  </a:lnTo>
                  <a:lnTo>
                    <a:pt x="107054" y="53208"/>
                  </a:lnTo>
                  <a:lnTo>
                    <a:pt x="94628" y="49544"/>
                  </a:lnTo>
                  <a:lnTo>
                    <a:pt x="58679" y="35184"/>
                  </a:lnTo>
                  <a:lnTo>
                    <a:pt x="25475" y="16150"/>
                  </a:lnTo>
                  <a:lnTo>
                    <a:pt x="4310" y="0"/>
                  </a:lnTo>
                  <a:lnTo>
                    <a:pt x="2155" y="0"/>
                  </a:lnTo>
                  <a:lnTo>
                    <a:pt x="718" y="1438"/>
                  </a:lnTo>
                  <a:lnTo>
                    <a:pt x="0" y="2157"/>
                  </a:lnTo>
                  <a:lnTo>
                    <a:pt x="0" y="2876"/>
                  </a:lnTo>
                  <a:lnTo>
                    <a:pt x="0" y="3595"/>
                  </a:lnTo>
                  <a:lnTo>
                    <a:pt x="0" y="6471"/>
                  </a:lnTo>
                  <a:lnTo>
                    <a:pt x="1436" y="7909"/>
                  </a:lnTo>
                  <a:lnTo>
                    <a:pt x="3592" y="9347"/>
                  </a:lnTo>
                  <a:close/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9" name="object 416"/>
            <p:cNvSpPr/>
            <p:nvPr/>
          </p:nvSpPr>
          <p:spPr>
            <a:xfrm>
              <a:off x="5630671" y="5178209"/>
              <a:ext cx="34493" cy="25018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0" name="object 417"/>
            <p:cNvSpPr/>
            <p:nvPr/>
          </p:nvSpPr>
          <p:spPr>
            <a:xfrm>
              <a:off x="5635966" y="5183930"/>
              <a:ext cx="29209" cy="19050"/>
            </a:xfrm>
            <a:custGeom>
              <a:avLst/>
              <a:gdLst/>
              <a:ahLst/>
              <a:cxnLst/>
              <a:rect l="l" t="t" r="r" b="b"/>
              <a:pathLst>
                <a:path w="29210" h="19050">
                  <a:moveTo>
                    <a:pt x="29211" y="18794"/>
                  </a:moveTo>
                  <a:lnTo>
                    <a:pt x="22293" y="6459"/>
                  </a:lnTo>
                  <a:lnTo>
                    <a:pt x="13314" y="35"/>
                  </a:lnTo>
                  <a:lnTo>
                    <a:pt x="3607" y="0"/>
                  </a:lnTo>
                  <a:lnTo>
                    <a:pt x="0" y="9577"/>
                  </a:lnTo>
                  <a:lnTo>
                    <a:pt x="18191" y="17407"/>
                  </a:lnTo>
                  <a:lnTo>
                    <a:pt x="26743" y="19060"/>
                  </a:lnTo>
                  <a:close/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1" name="object 418"/>
            <p:cNvSpPr/>
            <p:nvPr/>
          </p:nvSpPr>
          <p:spPr>
            <a:xfrm>
              <a:off x="5604586" y="5190490"/>
              <a:ext cx="103441" cy="80238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2" name="object 419"/>
            <p:cNvSpPr/>
            <p:nvPr/>
          </p:nvSpPr>
          <p:spPr>
            <a:xfrm>
              <a:off x="5604610" y="5197353"/>
              <a:ext cx="103505" cy="58419"/>
            </a:xfrm>
            <a:custGeom>
              <a:avLst/>
              <a:gdLst/>
              <a:ahLst/>
              <a:cxnLst/>
              <a:rect l="l" t="t" r="r" b="b"/>
              <a:pathLst>
                <a:path w="103504" h="58420">
                  <a:moveTo>
                    <a:pt x="101422" y="57897"/>
                  </a:moveTo>
                  <a:lnTo>
                    <a:pt x="64673" y="45219"/>
                  </a:lnTo>
                  <a:lnTo>
                    <a:pt x="30714" y="27612"/>
                  </a:lnTo>
                  <a:lnTo>
                    <a:pt x="0" y="5226"/>
                  </a:lnTo>
                  <a:lnTo>
                    <a:pt x="1593" y="0"/>
                  </a:lnTo>
                  <a:lnTo>
                    <a:pt x="32943" y="21400"/>
                  </a:lnTo>
                  <a:lnTo>
                    <a:pt x="67050" y="38923"/>
                  </a:lnTo>
                  <a:lnTo>
                    <a:pt x="103461" y="51963"/>
                  </a:lnTo>
                  <a:lnTo>
                    <a:pt x="101422" y="57897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3" name="object 420"/>
            <p:cNvSpPr/>
            <p:nvPr/>
          </p:nvSpPr>
          <p:spPr>
            <a:xfrm>
              <a:off x="5604610" y="5189997"/>
              <a:ext cx="101600" cy="80010"/>
            </a:xfrm>
            <a:custGeom>
              <a:avLst/>
              <a:gdLst/>
              <a:ahLst/>
              <a:cxnLst/>
              <a:rect l="l" t="t" r="r" b="b"/>
              <a:pathLst>
                <a:path w="101600" h="80010">
                  <a:moveTo>
                    <a:pt x="0" y="0"/>
                  </a:moveTo>
                  <a:lnTo>
                    <a:pt x="0" y="27323"/>
                  </a:lnTo>
                  <a:lnTo>
                    <a:pt x="10059" y="35096"/>
                  </a:lnTo>
                  <a:lnTo>
                    <a:pt x="42226" y="55585"/>
                  </a:lnTo>
                  <a:lnTo>
                    <a:pt x="77023" y="71708"/>
                  </a:lnTo>
                  <a:lnTo>
                    <a:pt x="89129" y="76086"/>
                  </a:lnTo>
                  <a:lnTo>
                    <a:pt x="101459" y="79956"/>
                  </a:lnTo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4" name="object 421"/>
            <p:cNvSpPr/>
            <p:nvPr/>
          </p:nvSpPr>
          <p:spPr>
            <a:xfrm>
              <a:off x="5606132" y="5191997"/>
              <a:ext cx="102235" cy="79375"/>
            </a:xfrm>
            <a:custGeom>
              <a:avLst/>
              <a:gdLst/>
              <a:ahLst/>
              <a:cxnLst/>
              <a:rect l="l" t="t" r="r" b="b"/>
              <a:pathLst>
                <a:path w="102235" h="79375">
                  <a:moveTo>
                    <a:pt x="101868" y="79249"/>
                  </a:moveTo>
                  <a:lnTo>
                    <a:pt x="101868" y="51926"/>
                  </a:lnTo>
                  <a:lnTo>
                    <a:pt x="89503" y="48138"/>
                  </a:lnTo>
                  <a:lnTo>
                    <a:pt x="77360" y="43842"/>
                  </a:lnTo>
                  <a:lnTo>
                    <a:pt x="42434" y="27957"/>
                  </a:lnTo>
                  <a:lnTo>
                    <a:pt x="10115" y="7698"/>
                  </a:lnTo>
                  <a:lnTo>
                    <a:pt x="0" y="0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5" name="object 422"/>
            <p:cNvSpPr/>
            <p:nvPr/>
          </p:nvSpPr>
          <p:spPr>
            <a:xfrm>
              <a:off x="5866857" y="5470452"/>
              <a:ext cx="137795" cy="113030"/>
            </a:xfrm>
            <a:custGeom>
              <a:avLst/>
              <a:gdLst/>
              <a:ahLst/>
              <a:cxnLst/>
              <a:rect l="l" t="t" r="r" b="b"/>
              <a:pathLst>
                <a:path w="137795" h="113029">
                  <a:moveTo>
                    <a:pt x="0" y="112565"/>
                  </a:moveTo>
                  <a:lnTo>
                    <a:pt x="0" y="70861"/>
                  </a:lnTo>
                  <a:lnTo>
                    <a:pt x="133615" y="0"/>
                  </a:lnTo>
                  <a:lnTo>
                    <a:pt x="137230" y="35629"/>
                  </a:lnTo>
                  <a:lnTo>
                    <a:pt x="0" y="112565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6" name="object 423"/>
            <p:cNvSpPr/>
            <p:nvPr/>
          </p:nvSpPr>
          <p:spPr>
            <a:xfrm>
              <a:off x="5860493" y="5470452"/>
              <a:ext cx="144145" cy="113030"/>
            </a:xfrm>
            <a:custGeom>
              <a:avLst/>
              <a:gdLst/>
              <a:ahLst/>
              <a:cxnLst/>
              <a:rect l="l" t="t" r="r" b="b"/>
              <a:pathLst>
                <a:path w="144145" h="113029">
                  <a:moveTo>
                    <a:pt x="6364" y="112565"/>
                  </a:moveTo>
                  <a:lnTo>
                    <a:pt x="143594" y="35629"/>
                  </a:lnTo>
                  <a:lnTo>
                    <a:pt x="138410" y="24184"/>
                  </a:lnTo>
                  <a:lnTo>
                    <a:pt x="137205" y="12001"/>
                  </a:lnTo>
                  <a:lnTo>
                    <a:pt x="139979" y="0"/>
                  </a:lnTo>
                  <a:lnTo>
                    <a:pt x="6364" y="70861"/>
                  </a:lnTo>
                  <a:lnTo>
                    <a:pt x="1133" y="82030"/>
                  </a:lnTo>
                  <a:lnTo>
                    <a:pt x="0" y="94191"/>
                  </a:lnTo>
                  <a:lnTo>
                    <a:pt x="2963" y="106286"/>
                  </a:lnTo>
                  <a:close/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7" name="object 424"/>
            <p:cNvSpPr/>
            <p:nvPr/>
          </p:nvSpPr>
          <p:spPr>
            <a:xfrm>
              <a:off x="5767070" y="5407761"/>
              <a:ext cx="237083" cy="133184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8" name="object 425"/>
            <p:cNvSpPr/>
            <p:nvPr/>
          </p:nvSpPr>
          <p:spPr>
            <a:xfrm>
              <a:off x="5766987" y="5407935"/>
              <a:ext cx="237490" cy="133350"/>
            </a:xfrm>
            <a:custGeom>
              <a:avLst/>
              <a:gdLst/>
              <a:ahLst/>
              <a:cxnLst/>
              <a:rect l="l" t="t" r="r" b="b"/>
              <a:pathLst>
                <a:path w="237489" h="133350">
                  <a:moveTo>
                    <a:pt x="99869" y="133020"/>
                  </a:moveTo>
                  <a:lnTo>
                    <a:pt x="237099" y="56084"/>
                  </a:lnTo>
                  <a:lnTo>
                    <a:pt x="137230" y="0"/>
                  </a:lnTo>
                  <a:lnTo>
                    <a:pt x="0" y="76936"/>
                  </a:lnTo>
                  <a:lnTo>
                    <a:pt x="99869" y="133020"/>
                  </a:lnTo>
                  <a:close/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9" name="object 426"/>
            <p:cNvSpPr/>
            <p:nvPr/>
          </p:nvSpPr>
          <p:spPr>
            <a:xfrm>
              <a:off x="5762878" y="5484863"/>
              <a:ext cx="104000" cy="98132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0" name="object 427"/>
            <p:cNvSpPr/>
            <p:nvPr/>
          </p:nvSpPr>
          <p:spPr>
            <a:xfrm>
              <a:off x="5763947" y="5485230"/>
              <a:ext cx="103505" cy="97790"/>
            </a:xfrm>
            <a:custGeom>
              <a:avLst/>
              <a:gdLst/>
              <a:ahLst/>
              <a:cxnLst/>
              <a:rect l="l" t="t" r="r" b="b"/>
              <a:pathLst>
                <a:path w="103504" h="97789">
                  <a:moveTo>
                    <a:pt x="3112" y="41703"/>
                  </a:moveTo>
                  <a:lnTo>
                    <a:pt x="102982" y="97787"/>
                  </a:lnTo>
                  <a:lnTo>
                    <a:pt x="97751" y="86183"/>
                  </a:lnTo>
                  <a:lnTo>
                    <a:pt x="96618" y="73927"/>
                  </a:lnTo>
                  <a:lnTo>
                    <a:pt x="99581" y="62079"/>
                  </a:lnTo>
                  <a:lnTo>
                    <a:pt x="3112" y="0"/>
                  </a:lnTo>
                  <a:lnTo>
                    <a:pt x="406" y="12376"/>
                  </a:lnTo>
                  <a:lnTo>
                    <a:pt x="0" y="24907"/>
                  </a:lnTo>
                  <a:lnTo>
                    <a:pt x="1894" y="37364"/>
                  </a:lnTo>
                  <a:close/>
                </a:path>
              </a:pathLst>
            </a:custGeom>
            <a:ln w="7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1" name="object 428"/>
            <p:cNvSpPr/>
            <p:nvPr/>
          </p:nvSpPr>
          <p:spPr>
            <a:xfrm>
              <a:off x="5818790" y="5481851"/>
              <a:ext cx="62865" cy="35560"/>
            </a:xfrm>
            <a:custGeom>
              <a:avLst/>
              <a:gdLst/>
              <a:ahLst/>
              <a:cxnLst/>
              <a:rect l="l" t="t" r="r" b="b"/>
              <a:pathLst>
                <a:path w="62864" h="35560">
                  <a:moveTo>
                    <a:pt x="62508" y="35232"/>
                  </a:moveTo>
                  <a:lnTo>
                    <a:pt x="0" y="0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2" name="object 429"/>
            <p:cNvSpPr/>
            <p:nvPr/>
          </p:nvSpPr>
          <p:spPr>
            <a:xfrm>
              <a:off x="5839626" y="5470346"/>
              <a:ext cx="62230" cy="35560"/>
            </a:xfrm>
            <a:custGeom>
              <a:avLst/>
              <a:gdLst/>
              <a:ahLst/>
              <a:cxnLst/>
              <a:rect l="l" t="t" r="r" b="b"/>
              <a:pathLst>
                <a:path w="62229" h="35560">
                  <a:moveTo>
                    <a:pt x="0" y="0"/>
                  </a:moveTo>
                  <a:lnTo>
                    <a:pt x="61789" y="35232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3" name="object 430"/>
            <p:cNvSpPr/>
            <p:nvPr/>
          </p:nvSpPr>
          <p:spPr>
            <a:xfrm>
              <a:off x="5859744" y="5458841"/>
              <a:ext cx="62865" cy="35560"/>
            </a:xfrm>
            <a:custGeom>
              <a:avLst/>
              <a:gdLst/>
              <a:ahLst/>
              <a:cxnLst/>
              <a:rect l="l" t="t" r="r" b="b"/>
              <a:pathLst>
                <a:path w="62864" h="35560">
                  <a:moveTo>
                    <a:pt x="0" y="0"/>
                  </a:moveTo>
                  <a:lnTo>
                    <a:pt x="62508" y="35232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4" name="object 431"/>
            <p:cNvSpPr/>
            <p:nvPr/>
          </p:nvSpPr>
          <p:spPr>
            <a:xfrm>
              <a:off x="5879862" y="5447337"/>
              <a:ext cx="62865" cy="35560"/>
            </a:xfrm>
            <a:custGeom>
              <a:avLst/>
              <a:gdLst/>
              <a:ahLst/>
              <a:cxnLst/>
              <a:rect l="l" t="t" r="r" b="b"/>
              <a:pathLst>
                <a:path w="62864" h="35560">
                  <a:moveTo>
                    <a:pt x="0" y="0"/>
                  </a:moveTo>
                  <a:lnTo>
                    <a:pt x="62508" y="35232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5" name="object 432"/>
            <p:cNvSpPr/>
            <p:nvPr/>
          </p:nvSpPr>
          <p:spPr>
            <a:xfrm>
              <a:off x="5900697" y="5435833"/>
              <a:ext cx="62865" cy="35560"/>
            </a:xfrm>
            <a:custGeom>
              <a:avLst/>
              <a:gdLst/>
              <a:ahLst/>
              <a:cxnLst/>
              <a:rect l="l" t="t" r="r" b="b"/>
              <a:pathLst>
                <a:path w="62864" h="35560">
                  <a:moveTo>
                    <a:pt x="0" y="0"/>
                  </a:moveTo>
                  <a:lnTo>
                    <a:pt x="62508" y="35232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6" name="object 433"/>
            <p:cNvSpPr/>
            <p:nvPr/>
          </p:nvSpPr>
          <p:spPr>
            <a:xfrm>
              <a:off x="5767070" y="5378742"/>
              <a:ext cx="248602" cy="106133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7" name="object 434"/>
            <p:cNvSpPr/>
            <p:nvPr/>
          </p:nvSpPr>
          <p:spPr>
            <a:xfrm>
              <a:off x="5767060" y="5378886"/>
              <a:ext cx="248920" cy="106045"/>
            </a:xfrm>
            <a:custGeom>
              <a:avLst/>
              <a:gdLst/>
              <a:ahLst/>
              <a:cxnLst/>
              <a:rect l="l" t="t" r="r" b="b"/>
              <a:pathLst>
                <a:path w="248920" h="106045">
                  <a:moveTo>
                    <a:pt x="111365" y="76936"/>
                  </a:moveTo>
                  <a:lnTo>
                    <a:pt x="248595" y="0"/>
                  </a:lnTo>
                  <a:lnTo>
                    <a:pt x="237044" y="5451"/>
                  </a:lnTo>
                  <a:lnTo>
                    <a:pt x="225253" y="10365"/>
                  </a:lnTo>
                  <a:lnTo>
                    <a:pt x="188674" y="21764"/>
                  </a:lnTo>
                  <a:lnTo>
                    <a:pt x="150776" y="27907"/>
                  </a:lnTo>
                  <a:lnTo>
                    <a:pt x="137958" y="28733"/>
                  </a:lnTo>
                  <a:lnTo>
                    <a:pt x="0" y="105697"/>
                  </a:lnTo>
                  <a:lnTo>
                    <a:pt x="38214" y="101638"/>
                  </a:lnTo>
                  <a:lnTo>
                    <a:pt x="75329" y="92215"/>
                  </a:lnTo>
                  <a:lnTo>
                    <a:pt x="99152" y="82876"/>
                  </a:lnTo>
                  <a:lnTo>
                    <a:pt x="110717" y="77272"/>
                  </a:lnTo>
                  <a:close/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8" name="object 435"/>
            <p:cNvSpPr/>
            <p:nvPr/>
          </p:nvSpPr>
          <p:spPr>
            <a:xfrm>
              <a:off x="5912265" y="5531392"/>
              <a:ext cx="21590" cy="12700"/>
            </a:xfrm>
            <a:custGeom>
              <a:avLst/>
              <a:gdLst/>
              <a:ahLst/>
              <a:cxnLst/>
              <a:rect l="l" t="t" r="r" b="b"/>
              <a:pathLst>
                <a:path w="21589" h="12700">
                  <a:moveTo>
                    <a:pt x="21554" y="0"/>
                  </a:moveTo>
                  <a:lnTo>
                    <a:pt x="0" y="12223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9" name="object 436"/>
            <p:cNvSpPr/>
            <p:nvPr/>
          </p:nvSpPr>
          <p:spPr>
            <a:xfrm>
              <a:off x="5940286" y="5509102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4" h="12064">
                  <a:moveTo>
                    <a:pt x="0" y="11504"/>
                  </a:moveTo>
                  <a:lnTo>
                    <a:pt x="20836" y="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0" name="object 437"/>
            <p:cNvSpPr/>
            <p:nvPr/>
          </p:nvSpPr>
          <p:spPr>
            <a:xfrm>
              <a:off x="5967588" y="5486812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4" h="12064">
                  <a:moveTo>
                    <a:pt x="0" y="11504"/>
                  </a:moveTo>
                  <a:lnTo>
                    <a:pt x="20836" y="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1" name="object 438"/>
            <p:cNvSpPr/>
            <p:nvPr/>
          </p:nvSpPr>
          <p:spPr>
            <a:xfrm>
              <a:off x="5763947" y="5378814"/>
              <a:ext cx="252095" cy="204470"/>
            </a:xfrm>
            <a:custGeom>
              <a:avLst/>
              <a:gdLst/>
              <a:ahLst/>
              <a:cxnLst/>
              <a:rect l="l" t="t" r="r" b="b"/>
              <a:pathLst>
                <a:path w="252095" h="204470">
                  <a:moveTo>
                    <a:pt x="3112" y="148119"/>
                  </a:moveTo>
                  <a:lnTo>
                    <a:pt x="102982" y="204204"/>
                  </a:lnTo>
                  <a:lnTo>
                    <a:pt x="240212" y="127268"/>
                  </a:lnTo>
                  <a:lnTo>
                    <a:pt x="235028" y="115823"/>
                  </a:lnTo>
                  <a:lnTo>
                    <a:pt x="233823" y="103640"/>
                  </a:lnTo>
                  <a:lnTo>
                    <a:pt x="236597" y="91638"/>
                  </a:lnTo>
                  <a:lnTo>
                    <a:pt x="170519" y="46017"/>
                  </a:lnTo>
                  <a:lnTo>
                    <a:pt x="251708" y="0"/>
                  </a:lnTo>
                  <a:lnTo>
                    <a:pt x="216358" y="15049"/>
                  </a:lnTo>
                  <a:lnTo>
                    <a:pt x="179270" y="24574"/>
                  </a:lnTo>
                  <a:lnTo>
                    <a:pt x="141071" y="28733"/>
                  </a:lnTo>
                  <a:lnTo>
                    <a:pt x="3112" y="106416"/>
                  </a:lnTo>
                  <a:lnTo>
                    <a:pt x="406" y="118792"/>
                  </a:lnTo>
                  <a:lnTo>
                    <a:pt x="0" y="131323"/>
                  </a:lnTo>
                  <a:lnTo>
                    <a:pt x="1894" y="143780"/>
                  </a:lnTo>
                  <a:close/>
                </a:path>
              </a:pathLst>
            </a:custGeom>
            <a:ln w="100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2" name="object 439"/>
            <p:cNvSpPr txBox="1"/>
            <p:nvPr/>
          </p:nvSpPr>
          <p:spPr>
            <a:xfrm>
              <a:off x="5502776" y="5613848"/>
              <a:ext cx="558165" cy="2997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5" marR="5080" algn="ctr">
                <a:lnSpc>
                  <a:spcPts val="760"/>
                </a:lnSpc>
              </a:pPr>
              <a:r>
                <a:rPr lang="ru-RU" sz="650" spc="-35" dirty="0" smtClean="0">
                  <a:solidFill>
                    <a:srgbClr val="007FB8"/>
                  </a:solidFill>
                  <a:latin typeface="Calisto MT"/>
                  <a:cs typeface="Calisto MT"/>
                </a:rPr>
                <a:t>Аутентификация, авторизация, е-паспорт</a:t>
              </a:r>
              <a:endParaRPr sz="650" dirty="0">
                <a:latin typeface="Calisto MT"/>
                <a:cs typeface="Calisto MT"/>
              </a:endParaRPr>
            </a:p>
          </p:txBody>
        </p:sp>
        <p:sp>
          <p:nvSpPr>
            <p:cNvPr id="1343" name="object 440"/>
            <p:cNvSpPr/>
            <p:nvPr/>
          </p:nvSpPr>
          <p:spPr>
            <a:xfrm>
              <a:off x="6403492" y="4223486"/>
              <a:ext cx="403415" cy="219430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4" name="object 441"/>
            <p:cNvSpPr/>
            <p:nvPr/>
          </p:nvSpPr>
          <p:spPr>
            <a:xfrm>
              <a:off x="6403581" y="4358436"/>
              <a:ext cx="153111" cy="425767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5" name="object 442"/>
            <p:cNvSpPr/>
            <p:nvPr/>
          </p:nvSpPr>
          <p:spPr>
            <a:xfrm>
              <a:off x="6403637" y="4365381"/>
              <a:ext cx="153035" cy="418465"/>
            </a:xfrm>
            <a:custGeom>
              <a:avLst/>
              <a:gdLst/>
              <a:ahLst/>
              <a:cxnLst/>
              <a:rect l="l" t="t" r="r" b="b"/>
              <a:pathLst>
                <a:path w="153034" h="418464">
                  <a:moveTo>
                    <a:pt x="153037" y="77545"/>
                  </a:moveTo>
                  <a:lnTo>
                    <a:pt x="114910" y="67798"/>
                  </a:lnTo>
                  <a:lnTo>
                    <a:pt x="78881" y="52885"/>
                  </a:lnTo>
                  <a:lnTo>
                    <a:pt x="45618" y="33162"/>
                  </a:lnTo>
                  <a:lnTo>
                    <a:pt x="15788" y="8986"/>
                  </a:lnTo>
                  <a:lnTo>
                    <a:pt x="6723" y="0"/>
                  </a:lnTo>
                  <a:lnTo>
                    <a:pt x="0" y="340709"/>
                  </a:lnTo>
                  <a:lnTo>
                    <a:pt x="28664" y="366275"/>
                  </a:lnTo>
                  <a:lnTo>
                    <a:pt x="60787" y="387370"/>
                  </a:lnTo>
                  <a:lnTo>
                    <a:pt x="95806" y="403758"/>
                  </a:lnTo>
                  <a:lnTo>
                    <a:pt x="133159" y="415206"/>
                  </a:lnTo>
                  <a:lnTo>
                    <a:pt x="146031" y="417883"/>
                  </a:lnTo>
                  <a:lnTo>
                    <a:pt x="153037" y="77545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6" name="object 443"/>
            <p:cNvSpPr/>
            <p:nvPr/>
          </p:nvSpPr>
          <p:spPr>
            <a:xfrm>
              <a:off x="6556578" y="4306633"/>
              <a:ext cx="250342" cy="477177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7" name="object 444"/>
            <p:cNvSpPr/>
            <p:nvPr/>
          </p:nvSpPr>
          <p:spPr>
            <a:xfrm>
              <a:off x="6556602" y="4306311"/>
              <a:ext cx="250190" cy="477520"/>
            </a:xfrm>
            <a:custGeom>
              <a:avLst/>
              <a:gdLst/>
              <a:ahLst/>
              <a:cxnLst/>
              <a:rect l="l" t="t" r="r" b="b"/>
              <a:pathLst>
                <a:path w="250190" h="477520">
                  <a:moveTo>
                    <a:pt x="0" y="136615"/>
                  </a:moveTo>
                  <a:lnTo>
                    <a:pt x="0" y="477435"/>
                  </a:lnTo>
                  <a:lnTo>
                    <a:pt x="250032" y="342257"/>
                  </a:lnTo>
                  <a:lnTo>
                    <a:pt x="250032" y="0"/>
                  </a:lnTo>
                  <a:lnTo>
                    <a:pt x="0" y="136615"/>
                  </a:lnTo>
                  <a:close/>
                </a:path>
              </a:pathLst>
            </a:custGeom>
            <a:ln w="71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8" name="object 445"/>
            <p:cNvSpPr/>
            <p:nvPr/>
          </p:nvSpPr>
          <p:spPr>
            <a:xfrm>
              <a:off x="6457480" y="4565891"/>
              <a:ext cx="32943" cy="38049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9" name="object 446"/>
            <p:cNvSpPr/>
            <p:nvPr/>
          </p:nvSpPr>
          <p:spPr>
            <a:xfrm>
              <a:off x="6459724" y="4567750"/>
              <a:ext cx="28575" cy="34290"/>
            </a:xfrm>
            <a:custGeom>
              <a:avLst/>
              <a:gdLst/>
              <a:ahLst/>
              <a:cxnLst/>
              <a:rect l="l" t="t" r="r" b="b"/>
              <a:pathLst>
                <a:path w="28575" h="34289">
                  <a:moveTo>
                    <a:pt x="25228" y="13143"/>
                  </a:moveTo>
                  <a:lnTo>
                    <a:pt x="22280" y="5035"/>
                  </a:lnTo>
                  <a:lnTo>
                    <a:pt x="15096" y="0"/>
                  </a:lnTo>
                  <a:lnTo>
                    <a:pt x="9020" y="2213"/>
                  </a:lnTo>
                  <a:lnTo>
                    <a:pt x="2943" y="4426"/>
                  </a:lnTo>
                  <a:lnTo>
                    <a:pt x="0" y="13150"/>
                  </a:lnTo>
                  <a:lnTo>
                    <a:pt x="2948" y="21258"/>
                  </a:lnTo>
                  <a:lnTo>
                    <a:pt x="5897" y="29366"/>
                  </a:lnTo>
                  <a:lnTo>
                    <a:pt x="13756" y="34155"/>
                  </a:lnTo>
                  <a:lnTo>
                    <a:pt x="19832" y="31942"/>
                  </a:lnTo>
                  <a:lnTo>
                    <a:pt x="25909" y="29729"/>
                  </a:lnTo>
                  <a:lnTo>
                    <a:pt x="28177" y="21251"/>
                  </a:lnTo>
                  <a:lnTo>
                    <a:pt x="25228" y="13143"/>
                  </a:lnTo>
                  <a:close/>
                </a:path>
              </a:pathLst>
            </a:custGeom>
            <a:ln w="7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0" name="object 447"/>
            <p:cNvSpPr/>
            <p:nvPr/>
          </p:nvSpPr>
          <p:spPr>
            <a:xfrm>
              <a:off x="6428352" y="4640156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4">
                  <a:moveTo>
                    <a:pt x="0" y="0"/>
                  </a:moveTo>
                  <a:lnTo>
                    <a:pt x="31663" y="22385"/>
                  </a:lnTo>
                  <a:lnTo>
                    <a:pt x="65647" y="39993"/>
                  </a:lnTo>
                  <a:lnTo>
                    <a:pt x="89367" y="49002"/>
                  </a:lnTo>
                  <a:lnTo>
                    <a:pt x="101496" y="526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1" name="object 448"/>
            <p:cNvSpPr/>
            <p:nvPr/>
          </p:nvSpPr>
          <p:spPr>
            <a:xfrm>
              <a:off x="6428352" y="4661008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4">
                  <a:moveTo>
                    <a:pt x="0" y="0"/>
                  </a:moveTo>
                  <a:lnTo>
                    <a:pt x="31663" y="22385"/>
                  </a:lnTo>
                  <a:lnTo>
                    <a:pt x="65647" y="39993"/>
                  </a:lnTo>
                  <a:lnTo>
                    <a:pt x="89367" y="49002"/>
                  </a:lnTo>
                  <a:lnTo>
                    <a:pt x="101496" y="526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2" name="object 449"/>
            <p:cNvSpPr/>
            <p:nvPr/>
          </p:nvSpPr>
          <p:spPr>
            <a:xfrm>
              <a:off x="6428352" y="4681859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4">
                  <a:moveTo>
                    <a:pt x="0" y="0"/>
                  </a:moveTo>
                  <a:lnTo>
                    <a:pt x="31663" y="22385"/>
                  </a:lnTo>
                  <a:lnTo>
                    <a:pt x="65647" y="39993"/>
                  </a:lnTo>
                  <a:lnTo>
                    <a:pt x="89367" y="49002"/>
                  </a:lnTo>
                  <a:lnTo>
                    <a:pt x="101496" y="526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3" name="object 450"/>
            <p:cNvSpPr/>
            <p:nvPr/>
          </p:nvSpPr>
          <p:spPr>
            <a:xfrm>
              <a:off x="6426413" y="4424016"/>
              <a:ext cx="107314" cy="62230"/>
            </a:xfrm>
            <a:custGeom>
              <a:avLst/>
              <a:gdLst/>
              <a:ahLst/>
              <a:cxnLst/>
              <a:rect l="l" t="t" r="r" b="b"/>
              <a:pathLst>
                <a:path w="107315" h="62229">
                  <a:moveTo>
                    <a:pt x="102895" y="62018"/>
                  </a:moveTo>
                  <a:lnTo>
                    <a:pt x="66429" y="49340"/>
                  </a:lnTo>
                  <a:lnTo>
                    <a:pt x="29000" y="29335"/>
                  </a:lnTo>
                  <a:lnTo>
                    <a:pt x="1436" y="9347"/>
                  </a:lnTo>
                  <a:lnTo>
                    <a:pt x="0" y="0"/>
                  </a:lnTo>
                  <a:lnTo>
                    <a:pt x="2155" y="0"/>
                  </a:lnTo>
                  <a:lnTo>
                    <a:pt x="13806" y="9347"/>
                  </a:lnTo>
                  <a:lnTo>
                    <a:pt x="50378" y="31733"/>
                  </a:lnTo>
                  <a:lnTo>
                    <a:pt x="80245" y="45307"/>
                  </a:lnTo>
                  <a:lnTo>
                    <a:pt x="107054" y="53208"/>
                  </a:lnTo>
                  <a:lnTo>
                    <a:pt x="102895" y="62018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4" name="object 451"/>
            <p:cNvSpPr/>
            <p:nvPr/>
          </p:nvSpPr>
          <p:spPr>
            <a:xfrm>
              <a:off x="6424257" y="4424016"/>
              <a:ext cx="111760" cy="62230"/>
            </a:xfrm>
            <a:custGeom>
              <a:avLst/>
              <a:gdLst/>
              <a:ahLst/>
              <a:cxnLst/>
              <a:rect l="l" t="t" r="r" b="b"/>
              <a:pathLst>
                <a:path w="111759" h="62229">
                  <a:moveTo>
                    <a:pt x="3592" y="9347"/>
                  </a:moveTo>
                  <a:lnTo>
                    <a:pt x="34462" y="31733"/>
                  </a:lnTo>
                  <a:lnTo>
                    <a:pt x="68584" y="49340"/>
                  </a:lnTo>
                  <a:lnTo>
                    <a:pt x="105051" y="62018"/>
                  </a:lnTo>
                  <a:lnTo>
                    <a:pt x="109928" y="61836"/>
                  </a:lnTo>
                  <a:lnTo>
                    <a:pt x="111365" y="58960"/>
                  </a:lnTo>
                  <a:lnTo>
                    <a:pt x="111365" y="56803"/>
                  </a:lnTo>
                  <a:lnTo>
                    <a:pt x="110646" y="54646"/>
                  </a:lnTo>
                  <a:lnTo>
                    <a:pt x="109209" y="53208"/>
                  </a:lnTo>
                  <a:lnTo>
                    <a:pt x="107054" y="53208"/>
                  </a:lnTo>
                  <a:lnTo>
                    <a:pt x="94628" y="49544"/>
                  </a:lnTo>
                  <a:lnTo>
                    <a:pt x="58679" y="35184"/>
                  </a:lnTo>
                  <a:lnTo>
                    <a:pt x="25475" y="16150"/>
                  </a:lnTo>
                  <a:lnTo>
                    <a:pt x="4310" y="0"/>
                  </a:lnTo>
                  <a:lnTo>
                    <a:pt x="2155" y="0"/>
                  </a:lnTo>
                  <a:lnTo>
                    <a:pt x="718" y="1438"/>
                  </a:lnTo>
                  <a:lnTo>
                    <a:pt x="0" y="2157"/>
                  </a:lnTo>
                  <a:lnTo>
                    <a:pt x="0" y="2876"/>
                  </a:lnTo>
                  <a:lnTo>
                    <a:pt x="0" y="4314"/>
                  </a:lnTo>
                  <a:lnTo>
                    <a:pt x="0" y="6471"/>
                  </a:lnTo>
                  <a:lnTo>
                    <a:pt x="1436" y="7909"/>
                  </a:lnTo>
                  <a:lnTo>
                    <a:pt x="3592" y="9347"/>
                  </a:lnTo>
                  <a:close/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5" name="object 452"/>
            <p:cNvSpPr/>
            <p:nvPr/>
          </p:nvSpPr>
          <p:spPr>
            <a:xfrm>
              <a:off x="6454394" y="4449495"/>
              <a:ext cx="34493" cy="25018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6" name="object 453"/>
            <p:cNvSpPr/>
            <p:nvPr/>
          </p:nvSpPr>
          <p:spPr>
            <a:xfrm>
              <a:off x="6459793" y="4455430"/>
              <a:ext cx="29209" cy="19050"/>
            </a:xfrm>
            <a:custGeom>
              <a:avLst/>
              <a:gdLst/>
              <a:ahLst/>
              <a:cxnLst/>
              <a:rect l="l" t="t" r="r" b="b"/>
              <a:pathLst>
                <a:path w="29210" h="19050">
                  <a:moveTo>
                    <a:pt x="29128" y="18557"/>
                  </a:moveTo>
                  <a:lnTo>
                    <a:pt x="22303" y="6347"/>
                  </a:lnTo>
                  <a:lnTo>
                    <a:pt x="13450" y="0"/>
                  </a:lnTo>
                  <a:lnTo>
                    <a:pt x="3857" y="67"/>
                  </a:lnTo>
                  <a:lnTo>
                    <a:pt x="0" y="9394"/>
                  </a:lnTo>
                  <a:lnTo>
                    <a:pt x="18162" y="17194"/>
                  </a:lnTo>
                  <a:lnTo>
                    <a:pt x="26697" y="18823"/>
                  </a:lnTo>
                  <a:close/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7" name="object 454"/>
            <p:cNvSpPr/>
            <p:nvPr/>
          </p:nvSpPr>
          <p:spPr>
            <a:xfrm>
              <a:off x="6428320" y="4461776"/>
              <a:ext cx="103441" cy="80238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8" name="object 455"/>
            <p:cNvSpPr/>
            <p:nvPr/>
          </p:nvSpPr>
          <p:spPr>
            <a:xfrm>
              <a:off x="6428352" y="4468618"/>
              <a:ext cx="103505" cy="58419"/>
            </a:xfrm>
            <a:custGeom>
              <a:avLst/>
              <a:gdLst/>
              <a:ahLst/>
              <a:cxnLst/>
              <a:rect l="l" t="t" r="r" b="b"/>
              <a:pathLst>
                <a:path w="103504" h="58420">
                  <a:moveTo>
                    <a:pt x="101422" y="57897"/>
                  </a:moveTo>
                  <a:lnTo>
                    <a:pt x="64673" y="45219"/>
                  </a:lnTo>
                  <a:lnTo>
                    <a:pt x="30714" y="27612"/>
                  </a:lnTo>
                  <a:lnTo>
                    <a:pt x="0" y="5226"/>
                  </a:lnTo>
                  <a:lnTo>
                    <a:pt x="1593" y="0"/>
                  </a:lnTo>
                  <a:lnTo>
                    <a:pt x="32943" y="21400"/>
                  </a:lnTo>
                  <a:lnTo>
                    <a:pt x="67050" y="38923"/>
                  </a:lnTo>
                  <a:lnTo>
                    <a:pt x="103461" y="51963"/>
                  </a:lnTo>
                  <a:lnTo>
                    <a:pt x="101422" y="57897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9" name="object 456"/>
            <p:cNvSpPr/>
            <p:nvPr/>
          </p:nvSpPr>
          <p:spPr>
            <a:xfrm>
              <a:off x="6428352" y="4461261"/>
              <a:ext cx="101600" cy="80010"/>
            </a:xfrm>
            <a:custGeom>
              <a:avLst/>
              <a:gdLst/>
              <a:ahLst/>
              <a:cxnLst/>
              <a:rect l="l" t="t" r="r" b="b"/>
              <a:pathLst>
                <a:path w="101600" h="80010">
                  <a:moveTo>
                    <a:pt x="0" y="0"/>
                  </a:moveTo>
                  <a:lnTo>
                    <a:pt x="0" y="27323"/>
                  </a:lnTo>
                  <a:lnTo>
                    <a:pt x="10059" y="35096"/>
                  </a:lnTo>
                  <a:lnTo>
                    <a:pt x="42226" y="55585"/>
                  </a:lnTo>
                  <a:lnTo>
                    <a:pt x="77023" y="71708"/>
                  </a:lnTo>
                  <a:lnTo>
                    <a:pt x="89129" y="76086"/>
                  </a:lnTo>
                  <a:lnTo>
                    <a:pt x="101459" y="79956"/>
                  </a:lnTo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0" name="object 457"/>
            <p:cNvSpPr/>
            <p:nvPr/>
          </p:nvSpPr>
          <p:spPr>
            <a:xfrm>
              <a:off x="6429874" y="4463262"/>
              <a:ext cx="102235" cy="79375"/>
            </a:xfrm>
            <a:custGeom>
              <a:avLst/>
              <a:gdLst/>
              <a:ahLst/>
              <a:cxnLst/>
              <a:rect l="l" t="t" r="r" b="b"/>
              <a:pathLst>
                <a:path w="102234" h="79375">
                  <a:moveTo>
                    <a:pt x="101868" y="79249"/>
                  </a:moveTo>
                  <a:lnTo>
                    <a:pt x="101868" y="51926"/>
                  </a:lnTo>
                  <a:lnTo>
                    <a:pt x="89503" y="48138"/>
                  </a:lnTo>
                  <a:lnTo>
                    <a:pt x="77360" y="43842"/>
                  </a:lnTo>
                  <a:lnTo>
                    <a:pt x="42434" y="27957"/>
                  </a:lnTo>
                  <a:lnTo>
                    <a:pt x="10115" y="7698"/>
                  </a:lnTo>
                  <a:lnTo>
                    <a:pt x="0" y="0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1" name="object 458"/>
            <p:cNvSpPr txBox="1"/>
            <p:nvPr/>
          </p:nvSpPr>
          <p:spPr>
            <a:xfrm>
              <a:off x="6236817" y="4855129"/>
              <a:ext cx="738505" cy="2038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40" algn="ctr">
                <a:lnSpc>
                  <a:spcPts val="770"/>
                </a:lnSpc>
              </a:pPr>
              <a:r>
                <a:rPr sz="650" spc="-20" dirty="0">
                  <a:solidFill>
                    <a:srgbClr val="007FB8"/>
                  </a:solidFill>
                  <a:latin typeface="Calisto MT"/>
                  <a:cs typeface="Calisto MT"/>
                </a:rPr>
                <a:t>T</a:t>
              </a:r>
              <a:r>
                <a:rPr sz="650" spc="-55" dirty="0">
                  <a:solidFill>
                    <a:srgbClr val="007FB8"/>
                  </a:solidFill>
                  <a:latin typeface="Calisto MT"/>
                  <a:cs typeface="Calisto MT"/>
                </a:rPr>
                <a:t>O</a:t>
              </a:r>
              <a:r>
                <a:rPr sz="650" spc="-10" dirty="0">
                  <a:solidFill>
                    <a:srgbClr val="007FB8"/>
                  </a:solidFill>
                  <a:latin typeface="Calisto MT"/>
                  <a:cs typeface="Calisto MT"/>
                </a:rPr>
                <a:t>D</a:t>
              </a:r>
              <a:r>
                <a:rPr sz="650" spc="0" dirty="0">
                  <a:solidFill>
                    <a:srgbClr val="007FB8"/>
                  </a:solidFill>
                  <a:latin typeface="Calisto MT"/>
                  <a:cs typeface="Calisto MT"/>
                </a:rPr>
                <a:t>O</a:t>
              </a:r>
              <a:r>
                <a:rPr sz="650" spc="-5" dirty="0">
                  <a:solidFill>
                    <a:srgbClr val="007FB8"/>
                  </a:solidFill>
                  <a:latin typeface="Calisto MT"/>
                  <a:cs typeface="Calisto MT"/>
                </a:rPr>
                <a:t>S</a:t>
              </a:r>
              <a:r>
                <a:rPr sz="650" spc="-55" dirty="0">
                  <a:solidFill>
                    <a:srgbClr val="007FB8"/>
                  </a:solidFill>
                  <a:latin typeface="Calisto MT"/>
                  <a:cs typeface="Calisto MT"/>
                </a:rPr>
                <a:t> </a:t>
              </a:r>
              <a:r>
                <a:rPr sz="650" spc="0" dirty="0">
                  <a:solidFill>
                    <a:srgbClr val="007FB8"/>
                  </a:solidFill>
                  <a:latin typeface="Calisto MT"/>
                  <a:cs typeface="Calisto MT"/>
                </a:rPr>
                <a:t>O</a:t>
              </a:r>
              <a:r>
                <a:rPr sz="650" spc="-20" dirty="0">
                  <a:solidFill>
                    <a:srgbClr val="007FB8"/>
                  </a:solidFill>
                  <a:latin typeface="Calisto MT"/>
                  <a:cs typeface="Calisto MT"/>
                </a:rPr>
                <a:t>T</a:t>
              </a:r>
              <a:r>
                <a:rPr sz="650" spc="-5" dirty="0">
                  <a:solidFill>
                    <a:srgbClr val="007FB8"/>
                  </a:solidFill>
                  <a:latin typeface="Calisto MT"/>
                  <a:cs typeface="Calisto MT"/>
                </a:rPr>
                <a:t>P</a:t>
              </a:r>
              <a:endParaRPr sz="650" dirty="0">
                <a:latin typeface="Calisto MT"/>
                <a:cs typeface="Calisto MT"/>
              </a:endParaRPr>
            </a:p>
            <a:p>
              <a:pPr algn="ctr">
                <a:lnSpc>
                  <a:spcPts val="770"/>
                </a:lnSpc>
              </a:pPr>
              <a:r>
                <a:rPr lang="ru-RU" sz="650" spc="-50" dirty="0" smtClean="0">
                  <a:solidFill>
                    <a:srgbClr val="007FB8"/>
                  </a:solidFill>
                  <a:latin typeface="Calisto MT"/>
                  <a:cs typeface="Calisto MT"/>
                </a:rPr>
                <a:t>Система управления</a:t>
              </a:r>
              <a:endParaRPr sz="650" dirty="0">
                <a:latin typeface="Calisto MT"/>
                <a:cs typeface="Calisto MT"/>
              </a:endParaRPr>
            </a:p>
          </p:txBody>
        </p:sp>
        <p:sp>
          <p:nvSpPr>
            <p:cNvPr id="1362" name="object 459"/>
            <p:cNvSpPr/>
            <p:nvPr/>
          </p:nvSpPr>
          <p:spPr>
            <a:xfrm>
              <a:off x="6806779" y="3298233"/>
              <a:ext cx="430530" cy="1160780"/>
            </a:xfrm>
            <a:custGeom>
              <a:avLst/>
              <a:gdLst/>
              <a:ahLst/>
              <a:cxnLst/>
              <a:rect l="l" t="t" r="r" b="b"/>
              <a:pathLst>
                <a:path w="430529" h="1160779">
                  <a:moveTo>
                    <a:pt x="430372" y="0"/>
                  </a:moveTo>
                  <a:lnTo>
                    <a:pt x="430372" y="1160512"/>
                  </a:lnTo>
                  <a:lnTo>
                    <a:pt x="378641" y="1160512"/>
                  </a:lnTo>
                  <a:lnTo>
                    <a:pt x="374474" y="1147207"/>
                  </a:lnTo>
                  <a:lnTo>
                    <a:pt x="363846" y="1138567"/>
                  </a:lnTo>
                  <a:lnTo>
                    <a:pt x="346862" y="1140172"/>
                  </a:lnTo>
                  <a:lnTo>
                    <a:pt x="336073" y="1147067"/>
                  </a:lnTo>
                  <a:lnTo>
                    <a:pt x="331428" y="1157450"/>
                  </a:lnTo>
                  <a:lnTo>
                    <a:pt x="0" y="1160512"/>
                  </a:lnTo>
                </a:path>
              </a:pathLst>
            </a:custGeom>
            <a:ln w="7185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3" name="object 460"/>
            <p:cNvSpPr/>
            <p:nvPr/>
          </p:nvSpPr>
          <p:spPr>
            <a:xfrm>
              <a:off x="4291876" y="4952200"/>
              <a:ext cx="403415" cy="219430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4" name="object 461"/>
            <p:cNvSpPr/>
            <p:nvPr/>
          </p:nvSpPr>
          <p:spPr>
            <a:xfrm>
              <a:off x="4291965" y="5087137"/>
              <a:ext cx="153111" cy="425767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5" name="object 462"/>
            <p:cNvSpPr/>
            <p:nvPr/>
          </p:nvSpPr>
          <p:spPr>
            <a:xfrm>
              <a:off x="4292010" y="5094116"/>
              <a:ext cx="153035" cy="418465"/>
            </a:xfrm>
            <a:custGeom>
              <a:avLst/>
              <a:gdLst/>
              <a:ahLst/>
              <a:cxnLst/>
              <a:rect l="l" t="t" r="r" b="b"/>
              <a:pathLst>
                <a:path w="153035" h="418464">
                  <a:moveTo>
                    <a:pt x="153037" y="77545"/>
                  </a:moveTo>
                  <a:lnTo>
                    <a:pt x="114910" y="67798"/>
                  </a:lnTo>
                  <a:lnTo>
                    <a:pt x="78881" y="52885"/>
                  </a:lnTo>
                  <a:lnTo>
                    <a:pt x="45618" y="33162"/>
                  </a:lnTo>
                  <a:lnTo>
                    <a:pt x="15788" y="8986"/>
                  </a:lnTo>
                  <a:lnTo>
                    <a:pt x="6723" y="0"/>
                  </a:lnTo>
                  <a:lnTo>
                    <a:pt x="0" y="341428"/>
                  </a:lnTo>
                  <a:lnTo>
                    <a:pt x="28722" y="366658"/>
                  </a:lnTo>
                  <a:lnTo>
                    <a:pt x="60915" y="387565"/>
                  </a:lnTo>
                  <a:lnTo>
                    <a:pt x="96014" y="403864"/>
                  </a:lnTo>
                  <a:lnTo>
                    <a:pt x="133451" y="415274"/>
                  </a:lnTo>
                  <a:lnTo>
                    <a:pt x="146352" y="417942"/>
                  </a:lnTo>
                  <a:lnTo>
                    <a:pt x="153037" y="77545"/>
                  </a:lnTo>
                </a:path>
              </a:pathLst>
            </a:custGeom>
            <a:ln w="71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6" name="object 463"/>
            <p:cNvSpPr/>
            <p:nvPr/>
          </p:nvSpPr>
          <p:spPr>
            <a:xfrm>
              <a:off x="4444962" y="5035346"/>
              <a:ext cx="250342" cy="477177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7" name="object 464"/>
            <p:cNvSpPr/>
            <p:nvPr/>
          </p:nvSpPr>
          <p:spPr>
            <a:xfrm>
              <a:off x="4444976" y="5035046"/>
              <a:ext cx="250190" cy="477520"/>
            </a:xfrm>
            <a:custGeom>
              <a:avLst/>
              <a:gdLst/>
              <a:ahLst/>
              <a:cxnLst/>
              <a:rect l="l" t="t" r="r" b="b"/>
              <a:pathLst>
                <a:path w="250189" h="477520">
                  <a:moveTo>
                    <a:pt x="0" y="136615"/>
                  </a:moveTo>
                  <a:lnTo>
                    <a:pt x="0" y="477435"/>
                  </a:lnTo>
                  <a:lnTo>
                    <a:pt x="250032" y="342257"/>
                  </a:lnTo>
                  <a:lnTo>
                    <a:pt x="250032" y="0"/>
                  </a:lnTo>
                  <a:lnTo>
                    <a:pt x="0" y="136615"/>
                  </a:lnTo>
                  <a:close/>
                </a:path>
              </a:pathLst>
            </a:custGeom>
            <a:ln w="71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8" name="object 465"/>
            <p:cNvSpPr/>
            <p:nvPr/>
          </p:nvSpPr>
          <p:spPr>
            <a:xfrm>
              <a:off x="4345863" y="5294604"/>
              <a:ext cx="32943" cy="38049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9" name="object 466"/>
            <p:cNvSpPr/>
            <p:nvPr/>
          </p:nvSpPr>
          <p:spPr>
            <a:xfrm>
              <a:off x="4348098" y="5296499"/>
              <a:ext cx="28575" cy="34290"/>
            </a:xfrm>
            <a:custGeom>
              <a:avLst/>
              <a:gdLst/>
              <a:ahLst/>
              <a:cxnLst/>
              <a:rect l="l" t="t" r="r" b="b"/>
              <a:pathLst>
                <a:path w="28575" h="34289">
                  <a:moveTo>
                    <a:pt x="25228" y="13143"/>
                  </a:moveTo>
                  <a:lnTo>
                    <a:pt x="22280" y="5035"/>
                  </a:lnTo>
                  <a:lnTo>
                    <a:pt x="15096" y="0"/>
                  </a:lnTo>
                  <a:lnTo>
                    <a:pt x="9020" y="2213"/>
                  </a:lnTo>
                  <a:lnTo>
                    <a:pt x="2943" y="4426"/>
                  </a:lnTo>
                  <a:lnTo>
                    <a:pt x="0" y="13150"/>
                  </a:lnTo>
                  <a:lnTo>
                    <a:pt x="2948" y="21258"/>
                  </a:lnTo>
                  <a:lnTo>
                    <a:pt x="5897" y="29366"/>
                  </a:lnTo>
                  <a:lnTo>
                    <a:pt x="13756" y="34155"/>
                  </a:lnTo>
                  <a:lnTo>
                    <a:pt x="19832" y="31942"/>
                  </a:lnTo>
                  <a:lnTo>
                    <a:pt x="25909" y="29729"/>
                  </a:lnTo>
                  <a:lnTo>
                    <a:pt x="28177" y="21251"/>
                  </a:lnTo>
                  <a:lnTo>
                    <a:pt x="25228" y="13143"/>
                  </a:lnTo>
                  <a:close/>
                </a:path>
              </a:pathLst>
            </a:custGeom>
            <a:ln w="7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0" name="object 467"/>
            <p:cNvSpPr/>
            <p:nvPr/>
          </p:nvSpPr>
          <p:spPr>
            <a:xfrm>
              <a:off x="4316726" y="5368891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4">
                  <a:moveTo>
                    <a:pt x="0" y="0"/>
                  </a:moveTo>
                  <a:lnTo>
                    <a:pt x="31663" y="22385"/>
                  </a:lnTo>
                  <a:lnTo>
                    <a:pt x="65647" y="39993"/>
                  </a:lnTo>
                  <a:lnTo>
                    <a:pt x="89367" y="49002"/>
                  </a:lnTo>
                  <a:lnTo>
                    <a:pt x="101496" y="526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1" name="object 468"/>
            <p:cNvSpPr/>
            <p:nvPr/>
          </p:nvSpPr>
          <p:spPr>
            <a:xfrm>
              <a:off x="4316726" y="5389743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4">
                  <a:moveTo>
                    <a:pt x="0" y="0"/>
                  </a:moveTo>
                  <a:lnTo>
                    <a:pt x="31663" y="22385"/>
                  </a:lnTo>
                  <a:lnTo>
                    <a:pt x="65647" y="39993"/>
                  </a:lnTo>
                  <a:lnTo>
                    <a:pt x="89367" y="49002"/>
                  </a:lnTo>
                  <a:lnTo>
                    <a:pt x="101496" y="526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2" name="object 469"/>
            <p:cNvSpPr/>
            <p:nvPr/>
          </p:nvSpPr>
          <p:spPr>
            <a:xfrm>
              <a:off x="4316726" y="5410595"/>
              <a:ext cx="101600" cy="52705"/>
            </a:xfrm>
            <a:custGeom>
              <a:avLst/>
              <a:gdLst/>
              <a:ahLst/>
              <a:cxnLst/>
              <a:rect l="l" t="t" r="r" b="b"/>
              <a:pathLst>
                <a:path w="101600" h="52704">
                  <a:moveTo>
                    <a:pt x="0" y="0"/>
                  </a:moveTo>
                  <a:lnTo>
                    <a:pt x="31663" y="22385"/>
                  </a:lnTo>
                  <a:lnTo>
                    <a:pt x="65647" y="39993"/>
                  </a:lnTo>
                  <a:lnTo>
                    <a:pt x="89367" y="49002"/>
                  </a:lnTo>
                  <a:lnTo>
                    <a:pt x="101496" y="52670"/>
                  </a:lnTo>
                </a:path>
              </a:pathLst>
            </a:custGeom>
            <a:ln w="71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3" name="object 470"/>
            <p:cNvSpPr/>
            <p:nvPr/>
          </p:nvSpPr>
          <p:spPr>
            <a:xfrm>
              <a:off x="4314787" y="5152751"/>
              <a:ext cx="107314" cy="62230"/>
            </a:xfrm>
            <a:custGeom>
              <a:avLst/>
              <a:gdLst/>
              <a:ahLst/>
              <a:cxnLst/>
              <a:rect l="l" t="t" r="r" b="b"/>
              <a:pathLst>
                <a:path w="107314" h="62229">
                  <a:moveTo>
                    <a:pt x="102895" y="62018"/>
                  </a:moveTo>
                  <a:lnTo>
                    <a:pt x="66429" y="49340"/>
                  </a:lnTo>
                  <a:lnTo>
                    <a:pt x="29000" y="29335"/>
                  </a:lnTo>
                  <a:lnTo>
                    <a:pt x="1436" y="9347"/>
                  </a:lnTo>
                  <a:lnTo>
                    <a:pt x="0" y="0"/>
                  </a:lnTo>
                  <a:lnTo>
                    <a:pt x="2155" y="0"/>
                  </a:lnTo>
                  <a:lnTo>
                    <a:pt x="13806" y="9347"/>
                  </a:lnTo>
                  <a:lnTo>
                    <a:pt x="50378" y="31733"/>
                  </a:lnTo>
                  <a:lnTo>
                    <a:pt x="80245" y="45307"/>
                  </a:lnTo>
                  <a:lnTo>
                    <a:pt x="107054" y="53208"/>
                  </a:lnTo>
                  <a:lnTo>
                    <a:pt x="102895" y="62018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4" name="object 471"/>
            <p:cNvSpPr/>
            <p:nvPr/>
          </p:nvSpPr>
          <p:spPr>
            <a:xfrm>
              <a:off x="4312631" y="5152751"/>
              <a:ext cx="111760" cy="62230"/>
            </a:xfrm>
            <a:custGeom>
              <a:avLst/>
              <a:gdLst/>
              <a:ahLst/>
              <a:cxnLst/>
              <a:rect l="l" t="t" r="r" b="b"/>
              <a:pathLst>
                <a:path w="111760" h="62229">
                  <a:moveTo>
                    <a:pt x="3592" y="9347"/>
                  </a:moveTo>
                  <a:lnTo>
                    <a:pt x="34462" y="31733"/>
                  </a:lnTo>
                  <a:lnTo>
                    <a:pt x="68584" y="49340"/>
                  </a:lnTo>
                  <a:lnTo>
                    <a:pt x="105051" y="62018"/>
                  </a:lnTo>
                  <a:lnTo>
                    <a:pt x="109928" y="61836"/>
                  </a:lnTo>
                  <a:lnTo>
                    <a:pt x="111365" y="58960"/>
                  </a:lnTo>
                  <a:lnTo>
                    <a:pt x="111365" y="56803"/>
                  </a:lnTo>
                  <a:lnTo>
                    <a:pt x="110646" y="54646"/>
                  </a:lnTo>
                  <a:lnTo>
                    <a:pt x="109209" y="53208"/>
                  </a:lnTo>
                  <a:lnTo>
                    <a:pt x="107054" y="53208"/>
                  </a:lnTo>
                  <a:lnTo>
                    <a:pt x="94628" y="49544"/>
                  </a:lnTo>
                  <a:lnTo>
                    <a:pt x="58679" y="35184"/>
                  </a:lnTo>
                  <a:lnTo>
                    <a:pt x="25475" y="16150"/>
                  </a:lnTo>
                  <a:lnTo>
                    <a:pt x="4310" y="0"/>
                  </a:lnTo>
                  <a:lnTo>
                    <a:pt x="2155" y="0"/>
                  </a:lnTo>
                  <a:lnTo>
                    <a:pt x="718" y="1438"/>
                  </a:lnTo>
                  <a:lnTo>
                    <a:pt x="0" y="2157"/>
                  </a:lnTo>
                  <a:lnTo>
                    <a:pt x="0" y="2876"/>
                  </a:lnTo>
                  <a:lnTo>
                    <a:pt x="0" y="3595"/>
                  </a:lnTo>
                  <a:lnTo>
                    <a:pt x="0" y="6471"/>
                  </a:lnTo>
                  <a:lnTo>
                    <a:pt x="1436" y="7909"/>
                  </a:lnTo>
                  <a:lnTo>
                    <a:pt x="3592" y="9347"/>
                  </a:lnTo>
                  <a:close/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5" name="object 472"/>
            <p:cNvSpPr/>
            <p:nvPr/>
          </p:nvSpPr>
          <p:spPr>
            <a:xfrm>
              <a:off x="4342777" y="5178209"/>
              <a:ext cx="34493" cy="25018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6" name="object 473"/>
            <p:cNvSpPr/>
            <p:nvPr/>
          </p:nvSpPr>
          <p:spPr>
            <a:xfrm>
              <a:off x="4348083" y="5183930"/>
              <a:ext cx="29209" cy="19050"/>
            </a:xfrm>
            <a:custGeom>
              <a:avLst/>
              <a:gdLst/>
              <a:ahLst/>
              <a:cxnLst/>
              <a:rect l="l" t="t" r="r" b="b"/>
              <a:pathLst>
                <a:path w="29210" h="19050">
                  <a:moveTo>
                    <a:pt x="29211" y="18794"/>
                  </a:moveTo>
                  <a:lnTo>
                    <a:pt x="22293" y="6459"/>
                  </a:lnTo>
                  <a:lnTo>
                    <a:pt x="13314" y="35"/>
                  </a:lnTo>
                  <a:lnTo>
                    <a:pt x="3607" y="0"/>
                  </a:lnTo>
                  <a:lnTo>
                    <a:pt x="0" y="9577"/>
                  </a:lnTo>
                  <a:lnTo>
                    <a:pt x="18191" y="17407"/>
                  </a:lnTo>
                  <a:lnTo>
                    <a:pt x="26743" y="19060"/>
                  </a:lnTo>
                  <a:close/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7" name="object 474"/>
            <p:cNvSpPr/>
            <p:nvPr/>
          </p:nvSpPr>
          <p:spPr>
            <a:xfrm>
              <a:off x="4316704" y="5190490"/>
              <a:ext cx="103441" cy="80238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8" name="object 475"/>
            <p:cNvSpPr/>
            <p:nvPr/>
          </p:nvSpPr>
          <p:spPr>
            <a:xfrm>
              <a:off x="4316726" y="5197353"/>
              <a:ext cx="103505" cy="58419"/>
            </a:xfrm>
            <a:custGeom>
              <a:avLst/>
              <a:gdLst/>
              <a:ahLst/>
              <a:cxnLst/>
              <a:rect l="l" t="t" r="r" b="b"/>
              <a:pathLst>
                <a:path w="103504" h="58420">
                  <a:moveTo>
                    <a:pt x="101422" y="57897"/>
                  </a:moveTo>
                  <a:lnTo>
                    <a:pt x="64673" y="45219"/>
                  </a:lnTo>
                  <a:lnTo>
                    <a:pt x="30714" y="27612"/>
                  </a:lnTo>
                  <a:lnTo>
                    <a:pt x="0" y="5226"/>
                  </a:lnTo>
                  <a:lnTo>
                    <a:pt x="1593" y="0"/>
                  </a:lnTo>
                  <a:lnTo>
                    <a:pt x="32943" y="21400"/>
                  </a:lnTo>
                  <a:lnTo>
                    <a:pt x="67050" y="38923"/>
                  </a:lnTo>
                  <a:lnTo>
                    <a:pt x="103461" y="51963"/>
                  </a:lnTo>
                  <a:lnTo>
                    <a:pt x="101422" y="57897"/>
                  </a:lnTo>
                  <a:close/>
                </a:path>
              </a:pathLst>
            </a:custGeom>
            <a:solidFill>
              <a:srgbClr val="007F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9" name="object 476"/>
            <p:cNvSpPr/>
            <p:nvPr/>
          </p:nvSpPr>
          <p:spPr>
            <a:xfrm>
              <a:off x="4316726" y="5189997"/>
              <a:ext cx="101600" cy="80010"/>
            </a:xfrm>
            <a:custGeom>
              <a:avLst/>
              <a:gdLst/>
              <a:ahLst/>
              <a:cxnLst/>
              <a:rect l="l" t="t" r="r" b="b"/>
              <a:pathLst>
                <a:path w="101600" h="80010">
                  <a:moveTo>
                    <a:pt x="0" y="0"/>
                  </a:moveTo>
                  <a:lnTo>
                    <a:pt x="0" y="27323"/>
                  </a:lnTo>
                  <a:lnTo>
                    <a:pt x="10059" y="35096"/>
                  </a:lnTo>
                  <a:lnTo>
                    <a:pt x="42226" y="55585"/>
                  </a:lnTo>
                  <a:lnTo>
                    <a:pt x="77023" y="71708"/>
                  </a:lnTo>
                  <a:lnTo>
                    <a:pt x="89129" y="76086"/>
                  </a:lnTo>
                  <a:lnTo>
                    <a:pt x="101459" y="79956"/>
                  </a:lnTo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80" name="object 477"/>
            <p:cNvSpPr/>
            <p:nvPr/>
          </p:nvSpPr>
          <p:spPr>
            <a:xfrm>
              <a:off x="4318248" y="5191997"/>
              <a:ext cx="102235" cy="79375"/>
            </a:xfrm>
            <a:custGeom>
              <a:avLst/>
              <a:gdLst/>
              <a:ahLst/>
              <a:cxnLst/>
              <a:rect l="l" t="t" r="r" b="b"/>
              <a:pathLst>
                <a:path w="102235" h="79375">
                  <a:moveTo>
                    <a:pt x="101868" y="79249"/>
                  </a:moveTo>
                  <a:lnTo>
                    <a:pt x="101868" y="51926"/>
                  </a:lnTo>
                  <a:lnTo>
                    <a:pt x="89503" y="48138"/>
                  </a:lnTo>
                  <a:lnTo>
                    <a:pt x="77360" y="43842"/>
                  </a:lnTo>
                  <a:lnTo>
                    <a:pt x="42434" y="27957"/>
                  </a:lnTo>
                  <a:lnTo>
                    <a:pt x="10115" y="7698"/>
                  </a:lnTo>
                  <a:lnTo>
                    <a:pt x="0" y="0"/>
                  </a:lnTo>
                </a:path>
              </a:pathLst>
            </a:custGeom>
            <a:ln w="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81" name="object 478"/>
            <p:cNvSpPr txBox="1"/>
            <p:nvPr/>
          </p:nvSpPr>
          <p:spPr>
            <a:xfrm>
              <a:off x="4170121" y="5549054"/>
              <a:ext cx="650875" cy="2235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51130" marR="5080" indent="-139065">
                <a:lnSpc>
                  <a:spcPct val="100000"/>
                </a:lnSpc>
              </a:pPr>
              <a:r>
                <a:rPr lang="ru-RU" sz="700" spc="-5" dirty="0" smtClean="0">
                  <a:solidFill>
                    <a:srgbClr val="007FB8"/>
                  </a:solidFill>
                  <a:latin typeface="Calisto MT"/>
                  <a:cs typeface="Calisto MT"/>
                </a:rPr>
                <a:t>Шлюз внешнего сервиса</a:t>
              </a:r>
              <a:endParaRPr sz="700" dirty="0">
                <a:latin typeface="Calisto MT"/>
                <a:cs typeface="Calisto MT"/>
              </a:endParaRPr>
            </a:p>
          </p:txBody>
        </p:sp>
        <p:sp>
          <p:nvSpPr>
            <p:cNvPr id="1382" name="object 479"/>
            <p:cNvSpPr/>
            <p:nvPr/>
          </p:nvSpPr>
          <p:spPr>
            <a:xfrm>
              <a:off x="4342161" y="3164637"/>
              <a:ext cx="0" cy="1895475"/>
            </a:xfrm>
            <a:custGeom>
              <a:avLst/>
              <a:gdLst/>
              <a:ahLst/>
              <a:cxnLst/>
              <a:rect l="l" t="t" r="r" b="b"/>
              <a:pathLst>
                <a:path h="1895475">
                  <a:moveTo>
                    <a:pt x="0" y="0"/>
                  </a:moveTo>
                  <a:lnTo>
                    <a:pt x="0" y="1895359"/>
                  </a:lnTo>
                </a:path>
              </a:pathLst>
            </a:custGeom>
            <a:ln w="7184">
              <a:solidFill>
                <a:srgbClr val="007FB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83" name="object 480"/>
            <p:cNvSpPr/>
            <p:nvPr/>
          </p:nvSpPr>
          <p:spPr>
            <a:xfrm>
              <a:off x="1605051" y="1517180"/>
              <a:ext cx="818629" cy="444601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84" name="object 481"/>
            <p:cNvSpPr txBox="1"/>
            <p:nvPr/>
          </p:nvSpPr>
          <p:spPr>
            <a:xfrm>
              <a:off x="2498733" y="1823132"/>
              <a:ext cx="165100" cy="1155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700" spc="-25" dirty="0">
                  <a:solidFill>
                    <a:srgbClr val="007FB8"/>
                  </a:solidFill>
                  <a:latin typeface="Calisto MT"/>
                  <a:cs typeface="Calisto MT"/>
                </a:rPr>
                <a:t>I</a:t>
              </a:r>
              <a:r>
                <a:rPr sz="700" spc="35" dirty="0">
                  <a:solidFill>
                    <a:srgbClr val="007FB8"/>
                  </a:solidFill>
                  <a:latin typeface="Calisto MT"/>
                  <a:cs typeface="Calisto MT"/>
                </a:rPr>
                <a:t>P</a:t>
              </a:r>
              <a:r>
                <a:rPr sz="700" dirty="0">
                  <a:solidFill>
                    <a:srgbClr val="007FB8"/>
                  </a:solidFill>
                  <a:latin typeface="Calisto MT"/>
                  <a:cs typeface="Calisto MT"/>
                </a:rPr>
                <a:t>S</a:t>
              </a:r>
              <a:endParaRPr sz="700" dirty="0">
                <a:latin typeface="Calisto MT"/>
                <a:cs typeface="Calisto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303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3124" y="1524000"/>
            <a:ext cx="4298076" cy="41563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438400" y="122238"/>
            <a:ext cx="6248400" cy="639762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Контроль доступа: Управление пользователями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550" y="1713310"/>
            <a:ext cx="52994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е-Паспорт</a:t>
            </a:r>
          </a:p>
          <a:p>
            <a:pPr marL="285750" indent="-285750" rtl="0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На основе функций и детализированный, ограниченный пользовательский интерфейс</a:t>
            </a:r>
          </a:p>
          <a:p>
            <a:pPr marL="285750" indent="-285750" rtl="0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Централизованное управление контролем доступа</a:t>
            </a:r>
          </a:p>
          <a:p>
            <a:pPr marL="285750" indent="-285750" rtl="0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Одноразовый пароль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 descr="TodosSmall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14478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odosBig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73615"/>
            <a:ext cx="1292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863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Управление доступом пользователей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27509" y="2081965"/>
            <a:ext cx="1295400" cy="63176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r>
              <a:rPr lang="ru-RU" b="1" dirty="0"/>
              <a:t>Пользователь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368618" y="3429000"/>
            <a:ext cx="1222182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e-</a:t>
            </a:r>
            <a:r>
              <a:rPr lang="ru-RU" b="1" dirty="0"/>
              <a:t>Бюджет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059312" y="3429000"/>
            <a:ext cx="1222182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е-</a:t>
            </a:r>
            <a:r>
              <a:rPr lang="ru-RU" b="1" dirty="0"/>
              <a:t>Казначейство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782851" y="3429000"/>
            <a:ext cx="1222182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e-</a:t>
            </a:r>
            <a:r>
              <a:rPr lang="ru-RU" b="1" dirty="0"/>
              <a:t>DMS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474018" y="3414423"/>
            <a:ext cx="1222182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e-</a:t>
            </a:r>
            <a:r>
              <a:rPr lang="ru-RU" b="1" dirty="0" smtClean="0"/>
              <a:t>СУП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365636" y="4800600"/>
            <a:ext cx="1222182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r>
              <a:rPr lang="ru-RU" b="1" dirty="0">
                <a:solidFill>
                  <a:schemeClr val="bg1"/>
                </a:solidFill>
              </a:rPr>
              <a:t>Функции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5018" y="4800600"/>
            <a:ext cx="1222182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r>
              <a:rPr lang="ru-RU" b="1" dirty="0">
                <a:solidFill>
                  <a:schemeClr val="bg1"/>
                </a:solidFill>
              </a:rPr>
              <a:t>Функции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94636" y="4800600"/>
            <a:ext cx="1222182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r>
              <a:rPr lang="ru-RU" b="1" dirty="0">
                <a:solidFill>
                  <a:schemeClr val="bg1"/>
                </a:solidFill>
              </a:rPr>
              <a:t>Функции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74018" y="4787755"/>
            <a:ext cx="1222182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r>
              <a:rPr lang="ru-RU" b="1" dirty="0">
                <a:solidFill>
                  <a:schemeClr val="bg1"/>
                </a:solidFill>
              </a:rPr>
              <a:t>Функции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11" idx="2"/>
            <a:endCxn id="15" idx="0"/>
          </p:cNvCxnSpPr>
          <p:nvPr/>
        </p:nvCxnSpPr>
        <p:spPr>
          <a:xfrm flipH="1">
            <a:off x="1979709" y="2713726"/>
            <a:ext cx="2095500" cy="71527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6" idx="0"/>
          </p:cNvCxnSpPr>
          <p:nvPr/>
        </p:nvCxnSpPr>
        <p:spPr>
          <a:xfrm flipH="1">
            <a:off x="3670403" y="2713726"/>
            <a:ext cx="404806" cy="71527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  <a:endCxn id="17" idx="0"/>
          </p:cNvCxnSpPr>
          <p:nvPr/>
        </p:nvCxnSpPr>
        <p:spPr>
          <a:xfrm>
            <a:off x="4075209" y="2713726"/>
            <a:ext cx="1318733" cy="71527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  <a:endCxn id="18" idx="0"/>
          </p:cNvCxnSpPr>
          <p:nvPr/>
        </p:nvCxnSpPr>
        <p:spPr>
          <a:xfrm>
            <a:off x="4075209" y="2713726"/>
            <a:ext cx="3009900" cy="70069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2"/>
            <a:endCxn id="19" idx="0"/>
          </p:cNvCxnSpPr>
          <p:nvPr/>
        </p:nvCxnSpPr>
        <p:spPr>
          <a:xfrm flipH="1">
            <a:off x="1976727" y="4114800"/>
            <a:ext cx="2982" cy="685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2"/>
            <a:endCxn id="22" idx="0"/>
          </p:cNvCxnSpPr>
          <p:nvPr/>
        </p:nvCxnSpPr>
        <p:spPr>
          <a:xfrm>
            <a:off x="7085109" y="4100223"/>
            <a:ext cx="0" cy="68753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0" idx="0"/>
          </p:cNvCxnSpPr>
          <p:nvPr/>
        </p:nvCxnSpPr>
        <p:spPr>
          <a:xfrm flipH="1">
            <a:off x="3656109" y="4104965"/>
            <a:ext cx="17276" cy="69563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1" idx="0"/>
          </p:cNvCxnSpPr>
          <p:nvPr/>
        </p:nvCxnSpPr>
        <p:spPr>
          <a:xfrm flipH="1">
            <a:off x="5405727" y="4101955"/>
            <a:ext cx="2982" cy="69864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40259" y="3018253"/>
            <a:ext cx="2028730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ru-RU" sz="1200" dirty="0"/>
              <a:t>ДОСТУП к системам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0546" y="4372028"/>
            <a:ext cx="2028730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ru-RU" sz="1200" dirty="0"/>
              <a:t>РАЗРЕШЕНИЯ</a:t>
            </a:r>
            <a:endParaRPr lang="en-US" sz="1200" dirty="0"/>
          </a:p>
        </p:txBody>
      </p:sp>
      <p:sp>
        <p:nvSpPr>
          <p:cNvPr id="33" name="Rounded Rectangle 32"/>
          <p:cNvSpPr/>
          <p:nvPr/>
        </p:nvSpPr>
        <p:spPr>
          <a:xfrm>
            <a:off x="4020283" y="1104948"/>
            <a:ext cx="1548706" cy="63176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r>
              <a:rPr lang="ru-RU" b="1" dirty="0"/>
              <a:t>Организация</a:t>
            </a:r>
            <a:endParaRPr lang="en-US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4880366" y="2081965"/>
            <a:ext cx="1295400" cy="63176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r>
              <a:rPr lang="ru-RU" b="1" dirty="0"/>
              <a:t>Пользователь</a:t>
            </a:r>
            <a:endParaRPr lang="en-US" b="1" dirty="0"/>
          </a:p>
        </p:txBody>
      </p:sp>
      <p:cxnSp>
        <p:nvCxnSpPr>
          <p:cNvPr id="35" name="Straight Arrow Connector 34"/>
          <p:cNvCxnSpPr>
            <a:stCxn id="33" idx="2"/>
            <a:endCxn id="11" idx="0"/>
          </p:cNvCxnSpPr>
          <p:nvPr/>
        </p:nvCxnSpPr>
        <p:spPr>
          <a:xfrm flipH="1">
            <a:off x="4075209" y="1736709"/>
            <a:ext cx="719427" cy="34525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3" idx="2"/>
          </p:cNvCxnSpPr>
          <p:nvPr/>
        </p:nvCxnSpPr>
        <p:spPr>
          <a:xfrm>
            <a:off x="4794636" y="1736709"/>
            <a:ext cx="680804" cy="32605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263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6604</TotalTime>
  <Words>563</Words>
  <Application>Microsoft Office PowerPoint</Application>
  <PresentationFormat>Экран (4:3)</PresentationFormat>
  <Paragraphs>130</Paragraphs>
  <Slides>12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 Light</vt:lpstr>
      <vt:lpstr>BPG Glaho Arial</vt:lpstr>
      <vt:lpstr>BPG Nino Mtavruli</vt:lpstr>
      <vt:lpstr>DejaVu Sans</vt:lpstr>
      <vt:lpstr>Calisto MT</vt:lpstr>
      <vt:lpstr>Calibri</vt:lpstr>
      <vt:lpstr>Office Theme</vt:lpstr>
      <vt:lpstr>Storyboard Layouts</vt:lpstr>
      <vt:lpstr>Image</vt:lpstr>
      <vt:lpstr>Информационная безопасность</vt:lpstr>
      <vt:lpstr>Презентация PowerPoint</vt:lpstr>
      <vt:lpstr>Углубленная защита</vt:lpstr>
      <vt:lpstr>Управление рисками</vt:lpstr>
      <vt:lpstr>Безопасность разработки программного обеспечения</vt:lpstr>
      <vt:lpstr>Методы управления доступом</vt:lpstr>
      <vt:lpstr>Общая архитектура</vt:lpstr>
      <vt:lpstr>Контроль доступа: Управление пользователями</vt:lpstr>
      <vt:lpstr>Презентация PowerPoint</vt:lpstr>
      <vt:lpstr>Безопасность сети и систем</vt:lpstr>
      <vt:lpstr>Контроль за обеспечением непрерывности осуществления деятельности</vt:lpstr>
      <vt:lpstr>Спасибо за внимание!</vt:lpstr>
    </vt:vector>
  </TitlesOfParts>
  <Company>USN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</dc:creator>
  <cp:lastModifiedBy>Anna Kukharenko</cp:lastModifiedBy>
  <cp:revision>516</cp:revision>
  <cp:lastPrinted>2013-06-10T06:45:23Z</cp:lastPrinted>
  <dcterms:created xsi:type="dcterms:W3CDTF">2010-06-24T14:06:57Z</dcterms:created>
  <dcterms:modified xsi:type="dcterms:W3CDTF">2015-09-25T09:10:41Z</dcterms:modified>
</cp:coreProperties>
</file>