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0A4983-396D-4230-BC25-BC701BE4B923}" type="doc">
      <dgm:prSet loTypeId="urn:microsoft.com/office/officeart/2005/8/layout/lProcess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C2BE5F27-8B7F-4510-A4BE-E4EA638FA78F}">
      <dgm:prSet phldrT="[Текст]"/>
      <dgm:spPr/>
      <dgm:t>
        <a:bodyPr/>
        <a:lstStyle/>
        <a:p>
          <a:r>
            <a:rPr lang="ru-RU" dirty="0" smtClean="0"/>
            <a:t>Улучшить определения</a:t>
          </a:r>
          <a:endParaRPr lang="en-US" dirty="0"/>
        </a:p>
      </dgm:t>
    </dgm:pt>
    <dgm:pt modelId="{ED143462-D9CF-4428-A281-254AA081D909}" type="parTrans" cxnId="{8BA7A699-BF3E-4BA3-B057-CC7B01100BF2}">
      <dgm:prSet/>
      <dgm:spPr/>
      <dgm:t>
        <a:bodyPr/>
        <a:lstStyle/>
        <a:p>
          <a:endParaRPr lang="en-US"/>
        </a:p>
      </dgm:t>
    </dgm:pt>
    <dgm:pt modelId="{9F5AE574-4AFE-41FE-ACEB-1641103CBF39}" type="sibTrans" cxnId="{8BA7A699-BF3E-4BA3-B057-CC7B01100BF2}">
      <dgm:prSet/>
      <dgm:spPr/>
      <dgm:t>
        <a:bodyPr/>
        <a:lstStyle/>
        <a:p>
          <a:endParaRPr lang="en-US"/>
        </a:p>
      </dgm:t>
    </dgm:pt>
    <dgm:pt modelId="{3E92DB99-3D65-470A-A605-47E9CF97369C}">
      <dgm:prSet phldrT="[Текст]"/>
      <dgm:spPr/>
      <dgm:t>
        <a:bodyPr/>
        <a:lstStyle/>
        <a:p>
          <a:r>
            <a:rPr lang="ru-RU" dirty="0" smtClean="0"/>
            <a:t>Ближе к гос. сектору</a:t>
          </a:r>
          <a:endParaRPr lang="en-US" dirty="0"/>
        </a:p>
      </dgm:t>
    </dgm:pt>
    <dgm:pt modelId="{CB8691C3-72C0-4477-A75B-E089F774EC0A}" type="parTrans" cxnId="{D695C715-20D2-4003-9257-0579A9676F49}">
      <dgm:prSet/>
      <dgm:spPr/>
      <dgm:t>
        <a:bodyPr/>
        <a:lstStyle/>
        <a:p>
          <a:endParaRPr lang="en-US"/>
        </a:p>
      </dgm:t>
    </dgm:pt>
    <dgm:pt modelId="{455C6391-9846-41E4-9530-72A48F96E9CA}" type="sibTrans" cxnId="{D695C715-20D2-4003-9257-0579A9676F49}">
      <dgm:prSet/>
      <dgm:spPr/>
      <dgm:t>
        <a:bodyPr/>
        <a:lstStyle/>
        <a:p>
          <a:endParaRPr lang="en-US"/>
        </a:p>
      </dgm:t>
    </dgm:pt>
    <dgm:pt modelId="{DB55CB77-0BC9-4604-B89C-D234AC446687}">
      <dgm:prSet phldrT="[Текст]"/>
      <dgm:spPr/>
      <dgm:t>
        <a:bodyPr/>
        <a:lstStyle/>
        <a:p>
          <a:r>
            <a:rPr lang="ru-RU" dirty="0" smtClean="0"/>
            <a:t>Более детально </a:t>
          </a:r>
          <a:r>
            <a:rPr lang="en-US" dirty="0" err="1" smtClean="0"/>
            <a:t>описать</a:t>
          </a:r>
          <a:endParaRPr lang="en-US" dirty="0"/>
        </a:p>
      </dgm:t>
    </dgm:pt>
    <dgm:pt modelId="{483E20DB-D3A9-4428-BED0-F21DBA5CB682}" type="parTrans" cxnId="{49851665-5D64-4C82-974A-B57BC655C819}">
      <dgm:prSet/>
      <dgm:spPr/>
      <dgm:t>
        <a:bodyPr/>
        <a:lstStyle/>
        <a:p>
          <a:endParaRPr lang="en-US"/>
        </a:p>
      </dgm:t>
    </dgm:pt>
    <dgm:pt modelId="{939375FD-BF85-4700-9E80-3B78E0BE468E}" type="sibTrans" cxnId="{49851665-5D64-4C82-974A-B57BC655C819}">
      <dgm:prSet/>
      <dgm:spPr/>
      <dgm:t>
        <a:bodyPr/>
        <a:lstStyle/>
        <a:p>
          <a:endParaRPr lang="en-US"/>
        </a:p>
      </dgm:t>
    </dgm:pt>
    <dgm:pt modelId="{38C5A93D-A4E9-4D08-93C5-8A6FC7A5EB06}">
      <dgm:prSet phldrT="[Текст]"/>
      <dgm:spPr/>
      <dgm:t>
        <a:bodyPr/>
        <a:lstStyle/>
        <a:p>
          <a:r>
            <a:rPr lang="ru-RU" dirty="0" smtClean="0"/>
            <a:t>Учитывать положения ИНСТРУКЦИИ</a:t>
          </a:r>
          <a:endParaRPr lang="en-US" dirty="0"/>
        </a:p>
      </dgm:t>
    </dgm:pt>
    <dgm:pt modelId="{8AB8ABB7-736A-461E-AE2C-E9A8385C98A3}" type="parTrans" cxnId="{6410002D-A902-488C-B2F1-35C5ED6F939F}">
      <dgm:prSet/>
      <dgm:spPr/>
      <dgm:t>
        <a:bodyPr/>
        <a:lstStyle/>
        <a:p>
          <a:endParaRPr lang="en-US"/>
        </a:p>
      </dgm:t>
    </dgm:pt>
    <dgm:pt modelId="{F095E02D-5DA7-4DFD-9FC2-9F1D2B33AFEC}" type="sibTrans" cxnId="{6410002D-A902-488C-B2F1-35C5ED6F939F}">
      <dgm:prSet/>
      <dgm:spPr/>
      <dgm:t>
        <a:bodyPr/>
        <a:lstStyle/>
        <a:p>
          <a:endParaRPr lang="en-US"/>
        </a:p>
      </dgm:t>
    </dgm:pt>
    <dgm:pt modelId="{EE9FDE95-ED68-4E69-B432-066C1AD71DF1}">
      <dgm:prSet phldrT="[Текст]"/>
      <dgm:spPr/>
      <dgm:t>
        <a:bodyPr/>
        <a:lstStyle/>
        <a:p>
          <a:r>
            <a:rPr lang="ru-RU" dirty="0" smtClean="0"/>
            <a:t>Оценка по вероятности и возможности</a:t>
          </a:r>
          <a:endParaRPr lang="en-US" dirty="0"/>
        </a:p>
      </dgm:t>
    </dgm:pt>
    <dgm:pt modelId="{E32235D7-D285-4810-B998-5E3971E8A415}" type="parTrans" cxnId="{4DDE056A-2250-4B42-B6F8-AF94F2CFF877}">
      <dgm:prSet/>
      <dgm:spPr/>
      <dgm:t>
        <a:bodyPr/>
        <a:lstStyle/>
        <a:p>
          <a:endParaRPr lang="en-US"/>
        </a:p>
      </dgm:t>
    </dgm:pt>
    <dgm:pt modelId="{2D664A4C-5242-490D-9BE9-69DBB05A84C1}" type="sibTrans" cxnId="{4DDE056A-2250-4B42-B6F8-AF94F2CFF877}">
      <dgm:prSet/>
      <dgm:spPr/>
      <dgm:t>
        <a:bodyPr/>
        <a:lstStyle/>
        <a:p>
          <a:endParaRPr lang="en-US"/>
        </a:p>
      </dgm:t>
    </dgm:pt>
    <dgm:pt modelId="{4F55CB1F-E740-4DD5-BDA7-3AC1F2E40DD9}">
      <dgm:prSet phldrT="[Текст]"/>
      <dgm:spPr/>
      <dgm:t>
        <a:bodyPr/>
        <a:lstStyle/>
        <a:p>
          <a:r>
            <a:rPr lang="en-US" dirty="0" err="1" smtClean="0"/>
            <a:t>Описать</a:t>
          </a:r>
          <a:r>
            <a:rPr lang="en-US" dirty="0" smtClean="0"/>
            <a:t> </a:t>
          </a:r>
          <a:r>
            <a:rPr lang="ru-RU" dirty="0" smtClean="0"/>
            <a:t>какие уровни риска будут использоваться</a:t>
          </a:r>
          <a:endParaRPr lang="en-US" dirty="0"/>
        </a:p>
      </dgm:t>
    </dgm:pt>
    <dgm:pt modelId="{4AE6B60D-E160-4723-A156-E557BD25C3F3}" type="parTrans" cxnId="{E0EB0802-F987-4815-A160-2F4F1B0E8DFF}">
      <dgm:prSet/>
      <dgm:spPr/>
      <dgm:t>
        <a:bodyPr/>
        <a:lstStyle/>
        <a:p>
          <a:endParaRPr lang="en-US"/>
        </a:p>
      </dgm:t>
    </dgm:pt>
    <dgm:pt modelId="{AF73B8BB-6587-46B3-B889-B02C44B6086C}" type="sibTrans" cxnId="{E0EB0802-F987-4815-A160-2F4F1B0E8DFF}">
      <dgm:prSet/>
      <dgm:spPr/>
      <dgm:t>
        <a:bodyPr/>
        <a:lstStyle/>
        <a:p>
          <a:endParaRPr lang="en-US"/>
        </a:p>
      </dgm:t>
    </dgm:pt>
    <dgm:pt modelId="{5EE8D0B8-9265-4BCD-9481-D3B9582ECA33}">
      <dgm:prSet phldrT="[Текст]"/>
      <dgm:spPr/>
      <dgm:t>
        <a:bodyPr/>
        <a:lstStyle/>
        <a:p>
          <a:r>
            <a:rPr lang="ru-RU" dirty="0" smtClean="0"/>
            <a:t>Оценка риска</a:t>
          </a:r>
          <a:endParaRPr lang="en-US" dirty="0"/>
        </a:p>
      </dgm:t>
    </dgm:pt>
    <dgm:pt modelId="{8697A2CE-B3A8-44DC-AF6F-D069745B8991}" type="parTrans" cxnId="{A6CE494E-D3F8-4F7B-8DF1-022278B64E1B}">
      <dgm:prSet/>
      <dgm:spPr/>
      <dgm:t>
        <a:bodyPr/>
        <a:lstStyle/>
        <a:p>
          <a:endParaRPr lang="en-US"/>
        </a:p>
      </dgm:t>
    </dgm:pt>
    <dgm:pt modelId="{7DEECA89-E1F5-4E72-BFE5-4098A05D2C08}" type="sibTrans" cxnId="{A6CE494E-D3F8-4F7B-8DF1-022278B64E1B}">
      <dgm:prSet/>
      <dgm:spPr/>
      <dgm:t>
        <a:bodyPr/>
        <a:lstStyle/>
        <a:p>
          <a:endParaRPr lang="en-US"/>
        </a:p>
      </dgm:t>
    </dgm:pt>
    <dgm:pt modelId="{F0CCD490-5F89-4BA3-9BD3-2C4D623A56A6}">
      <dgm:prSet phldrT="[Текст]"/>
      <dgm:spPr/>
      <dgm:t>
        <a:bodyPr/>
        <a:lstStyle/>
        <a:p>
          <a:r>
            <a:rPr lang="ru-RU" dirty="0" smtClean="0"/>
            <a:t>Только при составлении плана или и при его изменении</a:t>
          </a:r>
          <a:endParaRPr lang="en-US" dirty="0"/>
        </a:p>
      </dgm:t>
    </dgm:pt>
    <dgm:pt modelId="{1F226D4E-C732-418C-821E-EAAF3E609964}" type="parTrans" cxnId="{9D9B0455-2748-4DD0-AAC4-D67F1D197D2B}">
      <dgm:prSet/>
      <dgm:spPr/>
      <dgm:t>
        <a:bodyPr/>
        <a:lstStyle/>
        <a:p>
          <a:endParaRPr lang="en-US"/>
        </a:p>
      </dgm:t>
    </dgm:pt>
    <dgm:pt modelId="{DBD76D41-B9D3-410F-9093-D1CC01C452EE}" type="sibTrans" cxnId="{9D9B0455-2748-4DD0-AAC4-D67F1D197D2B}">
      <dgm:prSet/>
      <dgm:spPr/>
      <dgm:t>
        <a:bodyPr/>
        <a:lstStyle/>
        <a:p>
          <a:endParaRPr lang="en-US"/>
        </a:p>
      </dgm:t>
    </dgm:pt>
    <dgm:pt modelId="{1DC21421-1837-465B-B716-07D1BAC71196}">
      <dgm:prSet phldrT="[Текст]"/>
      <dgm:spPr/>
      <dgm:t>
        <a:bodyPr/>
        <a:lstStyle/>
        <a:p>
          <a:r>
            <a:rPr lang="ru-RU" dirty="0" smtClean="0"/>
            <a:t>Нет стадии корректировки рисков</a:t>
          </a:r>
          <a:endParaRPr lang="en-US" dirty="0"/>
        </a:p>
      </dgm:t>
    </dgm:pt>
    <dgm:pt modelId="{87841C68-C6A7-44C8-956F-8A5E522246E0}" type="parTrans" cxnId="{B663502E-27CA-426C-9030-F8216D320C35}">
      <dgm:prSet/>
      <dgm:spPr/>
      <dgm:t>
        <a:bodyPr/>
        <a:lstStyle/>
        <a:p>
          <a:endParaRPr lang="en-US"/>
        </a:p>
      </dgm:t>
    </dgm:pt>
    <dgm:pt modelId="{64C70B4B-0903-471E-8F18-00EED6D41DED}" type="sibTrans" cxnId="{B663502E-27CA-426C-9030-F8216D320C35}">
      <dgm:prSet/>
      <dgm:spPr/>
      <dgm:t>
        <a:bodyPr/>
        <a:lstStyle/>
        <a:p>
          <a:endParaRPr lang="en-US"/>
        </a:p>
      </dgm:t>
    </dgm:pt>
    <dgm:pt modelId="{62953AE7-50D0-43D7-BCE1-2BAFE682999D}" type="pres">
      <dgm:prSet presAssocID="{960A4983-396D-4230-BC25-BC701BE4B923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81EA75-262C-4E5A-A641-7045503A931A}" type="pres">
      <dgm:prSet presAssocID="{C2BE5F27-8B7F-4510-A4BE-E4EA638FA78F}" presName="compNode" presStyleCnt="0"/>
      <dgm:spPr/>
    </dgm:pt>
    <dgm:pt modelId="{780B58F7-5FD2-4A03-B8DE-964B0256D353}" type="pres">
      <dgm:prSet presAssocID="{C2BE5F27-8B7F-4510-A4BE-E4EA638FA78F}" presName="aNode" presStyleLbl="bgShp" presStyleIdx="0" presStyleCnt="3"/>
      <dgm:spPr/>
      <dgm:t>
        <a:bodyPr/>
        <a:lstStyle/>
        <a:p>
          <a:endParaRPr lang="en-US"/>
        </a:p>
      </dgm:t>
    </dgm:pt>
    <dgm:pt modelId="{870CF1D4-7DD1-4DA5-9863-AE7DC5D5D464}" type="pres">
      <dgm:prSet presAssocID="{C2BE5F27-8B7F-4510-A4BE-E4EA638FA78F}" presName="textNode" presStyleLbl="bgShp" presStyleIdx="0" presStyleCnt="3"/>
      <dgm:spPr/>
      <dgm:t>
        <a:bodyPr/>
        <a:lstStyle/>
        <a:p>
          <a:endParaRPr lang="en-US"/>
        </a:p>
      </dgm:t>
    </dgm:pt>
    <dgm:pt modelId="{0B4197D0-6F94-459E-AF60-780F235739B0}" type="pres">
      <dgm:prSet presAssocID="{C2BE5F27-8B7F-4510-A4BE-E4EA638FA78F}" presName="compChildNode" presStyleCnt="0"/>
      <dgm:spPr/>
    </dgm:pt>
    <dgm:pt modelId="{13AAA690-C3FC-48EA-A940-3C4DA43ECFCD}" type="pres">
      <dgm:prSet presAssocID="{C2BE5F27-8B7F-4510-A4BE-E4EA638FA78F}" presName="theInnerList" presStyleCnt="0"/>
      <dgm:spPr/>
    </dgm:pt>
    <dgm:pt modelId="{D4E78904-944A-4292-9DE3-123DC4DE13B0}" type="pres">
      <dgm:prSet presAssocID="{3E92DB99-3D65-470A-A605-47E9CF97369C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D21B09-9341-4A18-AD7B-8D9D6F919358}" type="pres">
      <dgm:prSet presAssocID="{3E92DB99-3D65-470A-A605-47E9CF97369C}" presName="aSpace2" presStyleCnt="0"/>
      <dgm:spPr/>
    </dgm:pt>
    <dgm:pt modelId="{97B22085-669B-42AB-82E0-41E0823D8E93}" type="pres">
      <dgm:prSet presAssocID="{DB55CB77-0BC9-4604-B89C-D234AC446687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65660C-569A-416A-9C8A-5F17B677C521}" type="pres">
      <dgm:prSet presAssocID="{C2BE5F27-8B7F-4510-A4BE-E4EA638FA78F}" presName="aSpace" presStyleCnt="0"/>
      <dgm:spPr/>
    </dgm:pt>
    <dgm:pt modelId="{9DAE0417-7DCC-4B69-9A8F-BAFC3AE31621}" type="pres">
      <dgm:prSet presAssocID="{38C5A93D-A4E9-4D08-93C5-8A6FC7A5EB06}" presName="compNode" presStyleCnt="0"/>
      <dgm:spPr/>
    </dgm:pt>
    <dgm:pt modelId="{BFD11C90-9020-458A-8678-F0CADF90E64B}" type="pres">
      <dgm:prSet presAssocID="{38C5A93D-A4E9-4D08-93C5-8A6FC7A5EB06}" presName="aNode" presStyleLbl="bgShp" presStyleIdx="1" presStyleCnt="3"/>
      <dgm:spPr/>
      <dgm:t>
        <a:bodyPr/>
        <a:lstStyle/>
        <a:p>
          <a:endParaRPr lang="en-US"/>
        </a:p>
      </dgm:t>
    </dgm:pt>
    <dgm:pt modelId="{87EFE80C-E630-4D5C-99DC-63601DA22A32}" type="pres">
      <dgm:prSet presAssocID="{38C5A93D-A4E9-4D08-93C5-8A6FC7A5EB06}" presName="textNode" presStyleLbl="bgShp" presStyleIdx="1" presStyleCnt="3"/>
      <dgm:spPr/>
      <dgm:t>
        <a:bodyPr/>
        <a:lstStyle/>
        <a:p>
          <a:endParaRPr lang="en-US"/>
        </a:p>
      </dgm:t>
    </dgm:pt>
    <dgm:pt modelId="{4D31B615-24F5-4863-9739-FDEB463124DE}" type="pres">
      <dgm:prSet presAssocID="{38C5A93D-A4E9-4D08-93C5-8A6FC7A5EB06}" presName="compChildNode" presStyleCnt="0"/>
      <dgm:spPr/>
    </dgm:pt>
    <dgm:pt modelId="{9027335C-6605-4F12-A37A-CB21BF545B39}" type="pres">
      <dgm:prSet presAssocID="{38C5A93D-A4E9-4D08-93C5-8A6FC7A5EB06}" presName="theInnerList" presStyleCnt="0"/>
      <dgm:spPr/>
    </dgm:pt>
    <dgm:pt modelId="{47DC764F-DF45-4054-B5DA-7DE40A06E865}" type="pres">
      <dgm:prSet presAssocID="{EE9FDE95-ED68-4E69-B432-066C1AD71DF1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879036-4E1B-4CE4-85EA-3D3A6F58A718}" type="pres">
      <dgm:prSet presAssocID="{EE9FDE95-ED68-4E69-B432-066C1AD71DF1}" presName="aSpace2" presStyleCnt="0"/>
      <dgm:spPr/>
    </dgm:pt>
    <dgm:pt modelId="{4726EFFD-78DA-436E-94B3-475A59C6FCC3}" type="pres">
      <dgm:prSet presAssocID="{4F55CB1F-E740-4DD5-BDA7-3AC1F2E40DD9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ADCCDB-9D1B-448C-83D6-D3783732F28F}" type="pres">
      <dgm:prSet presAssocID="{38C5A93D-A4E9-4D08-93C5-8A6FC7A5EB06}" presName="aSpace" presStyleCnt="0"/>
      <dgm:spPr/>
    </dgm:pt>
    <dgm:pt modelId="{6831BAB3-6227-44DB-BDA3-C69F5CDFED9A}" type="pres">
      <dgm:prSet presAssocID="{5EE8D0B8-9265-4BCD-9481-D3B9582ECA33}" presName="compNode" presStyleCnt="0"/>
      <dgm:spPr/>
    </dgm:pt>
    <dgm:pt modelId="{E5E70D43-DFB8-4558-840C-FF5C026C5572}" type="pres">
      <dgm:prSet presAssocID="{5EE8D0B8-9265-4BCD-9481-D3B9582ECA33}" presName="aNode" presStyleLbl="bgShp" presStyleIdx="2" presStyleCnt="3"/>
      <dgm:spPr/>
      <dgm:t>
        <a:bodyPr/>
        <a:lstStyle/>
        <a:p>
          <a:endParaRPr lang="en-US"/>
        </a:p>
      </dgm:t>
    </dgm:pt>
    <dgm:pt modelId="{20438ECB-99D4-4148-8162-7521F9B47CCF}" type="pres">
      <dgm:prSet presAssocID="{5EE8D0B8-9265-4BCD-9481-D3B9582ECA33}" presName="textNode" presStyleLbl="bgShp" presStyleIdx="2" presStyleCnt="3"/>
      <dgm:spPr/>
      <dgm:t>
        <a:bodyPr/>
        <a:lstStyle/>
        <a:p>
          <a:endParaRPr lang="en-US"/>
        </a:p>
      </dgm:t>
    </dgm:pt>
    <dgm:pt modelId="{63C1B8A8-AF3B-4615-B4BD-E2C33D1C4A11}" type="pres">
      <dgm:prSet presAssocID="{5EE8D0B8-9265-4BCD-9481-D3B9582ECA33}" presName="compChildNode" presStyleCnt="0"/>
      <dgm:spPr/>
    </dgm:pt>
    <dgm:pt modelId="{623C954F-4325-47DA-A498-2E7381CCCD90}" type="pres">
      <dgm:prSet presAssocID="{5EE8D0B8-9265-4BCD-9481-D3B9582ECA33}" presName="theInnerList" presStyleCnt="0"/>
      <dgm:spPr/>
    </dgm:pt>
    <dgm:pt modelId="{65419780-D79D-47D2-8E41-D0EA42EEF34B}" type="pres">
      <dgm:prSet presAssocID="{F0CCD490-5F89-4BA3-9BD3-2C4D623A56A6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7F06DC-B20A-4667-A3A9-28D2D697C73E}" type="pres">
      <dgm:prSet presAssocID="{F0CCD490-5F89-4BA3-9BD3-2C4D623A56A6}" presName="aSpace2" presStyleCnt="0"/>
      <dgm:spPr/>
    </dgm:pt>
    <dgm:pt modelId="{23CCBF22-7813-4EB7-AE32-83B8AC32E266}" type="pres">
      <dgm:prSet presAssocID="{1DC21421-1837-465B-B716-07D1BAC71196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63502E-27CA-426C-9030-F8216D320C35}" srcId="{5EE8D0B8-9265-4BCD-9481-D3B9582ECA33}" destId="{1DC21421-1837-465B-B716-07D1BAC71196}" srcOrd="1" destOrd="0" parTransId="{87841C68-C6A7-44C8-956F-8A5E522246E0}" sibTransId="{64C70B4B-0903-471E-8F18-00EED6D41DED}"/>
    <dgm:cxn modelId="{8AECB2E3-62C3-4684-A67A-B360FF309B90}" type="presOf" srcId="{5EE8D0B8-9265-4BCD-9481-D3B9582ECA33}" destId="{20438ECB-99D4-4148-8162-7521F9B47CCF}" srcOrd="1" destOrd="0" presId="urn:microsoft.com/office/officeart/2005/8/layout/lProcess2"/>
    <dgm:cxn modelId="{FFC9DB32-C474-4EF7-A484-0A92988AD880}" type="presOf" srcId="{3E92DB99-3D65-470A-A605-47E9CF97369C}" destId="{D4E78904-944A-4292-9DE3-123DC4DE13B0}" srcOrd="0" destOrd="0" presId="urn:microsoft.com/office/officeart/2005/8/layout/lProcess2"/>
    <dgm:cxn modelId="{EF831418-4F3A-4F69-8C6D-5F80BA722626}" type="presOf" srcId="{C2BE5F27-8B7F-4510-A4BE-E4EA638FA78F}" destId="{780B58F7-5FD2-4A03-B8DE-964B0256D353}" srcOrd="0" destOrd="0" presId="urn:microsoft.com/office/officeart/2005/8/layout/lProcess2"/>
    <dgm:cxn modelId="{A6CE494E-D3F8-4F7B-8DF1-022278B64E1B}" srcId="{960A4983-396D-4230-BC25-BC701BE4B923}" destId="{5EE8D0B8-9265-4BCD-9481-D3B9582ECA33}" srcOrd="2" destOrd="0" parTransId="{8697A2CE-B3A8-44DC-AF6F-D069745B8991}" sibTransId="{7DEECA89-E1F5-4E72-BFE5-4098A05D2C08}"/>
    <dgm:cxn modelId="{49851665-5D64-4C82-974A-B57BC655C819}" srcId="{C2BE5F27-8B7F-4510-A4BE-E4EA638FA78F}" destId="{DB55CB77-0BC9-4604-B89C-D234AC446687}" srcOrd="1" destOrd="0" parTransId="{483E20DB-D3A9-4428-BED0-F21DBA5CB682}" sibTransId="{939375FD-BF85-4700-9E80-3B78E0BE468E}"/>
    <dgm:cxn modelId="{E9B1F5EA-4959-4010-BE9B-06BD1804F1E3}" type="presOf" srcId="{EE9FDE95-ED68-4E69-B432-066C1AD71DF1}" destId="{47DC764F-DF45-4054-B5DA-7DE40A06E865}" srcOrd="0" destOrd="0" presId="urn:microsoft.com/office/officeart/2005/8/layout/lProcess2"/>
    <dgm:cxn modelId="{4DDE056A-2250-4B42-B6F8-AF94F2CFF877}" srcId="{38C5A93D-A4E9-4D08-93C5-8A6FC7A5EB06}" destId="{EE9FDE95-ED68-4E69-B432-066C1AD71DF1}" srcOrd="0" destOrd="0" parTransId="{E32235D7-D285-4810-B998-5E3971E8A415}" sibTransId="{2D664A4C-5242-490D-9BE9-69DBB05A84C1}"/>
    <dgm:cxn modelId="{0E0150B4-5C33-4E10-A4BA-0EB456E9EF97}" type="presOf" srcId="{4F55CB1F-E740-4DD5-BDA7-3AC1F2E40DD9}" destId="{4726EFFD-78DA-436E-94B3-475A59C6FCC3}" srcOrd="0" destOrd="0" presId="urn:microsoft.com/office/officeart/2005/8/layout/lProcess2"/>
    <dgm:cxn modelId="{E1638646-728C-4F5F-AA94-B9858BF10E0E}" type="presOf" srcId="{5EE8D0B8-9265-4BCD-9481-D3B9582ECA33}" destId="{E5E70D43-DFB8-4558-840C-FF5C026C5572}" srcOrd="0" destOrd="0" presId="urn:microsoft.com/office/officeart/2005/8/layout/lProcess2"/>
    <dgm:cxn modelId="{1FF39667-7920-47DD-A195-6A48B2BE23A3}" type="presOf" srcId="{DB55CB77-0BC9-4604-B89C-D234AC446687}" destId="{97B22085-669B-42AB-82E0-41E0823D8E93}" srcOrd="0" destOrd="0" presId="urn:microsoft.com/office/officeart/2005/8/layout/lProcess2"/>
    <dgm:cxn modelId="{CD65558B-54D4-4566-83E1-0FE1EE5D9D1A}" type="presOf" srcId="{38C5A93D-A4E9-4D08-93C5-8A6FC7A5EB06}" destId="{87EFE80C-E630-4D5C-99DC-63601DA22A32}" srcOrd="1" destOrd="0" presId="urn:microsoft.com/office/officeart/2005/8/layout/lProcess2"/>
    <dgm:cxn modelId="{8BA7A699-BF3E-4BA3-B057-CC7B01100BF2}" srcId="{960A4983-396D-4230-BC25-BC701BE4B923}" destId="{C2BE5F27-8B7F-4510-A4BE-E4EA638FA78F}" srcOrd="0" destOrd="0" parTransId="{ED143462-D9CF-4428-A281-254AA081D909}" sibTransId="{9F5AE574-4AFE-41FE-ACEB-1641103CBF39}"/>
    <dgm:cxn modelId="{6410002D-A902-488C-B2F1-35C5ED6F939F}" srcId="{960A4983-396D-4230-BC25-BC701BE4B923}" destId="{38C5A93D-A4E9-4D08-93C5-8A6FC7A5EB06}" srcOrd="1" destOrd="0" parTransId="{8AB8ABB7-736A-461E-AE2C-E9A8385C98A3}" sibTransId="{F095E02D-5DA7-4DFD-9FC2-9F1D2B33AFEC}"/>
    <dgm:cxn modelId="{80CF5560-F21F-4B6F-8C02-4A960EC96C01}" type="presOf" srcId="{960A4983-396D-4230-BC25-BC701BE4B923}" destId="{62953AE7-50D0-43D7-BCE1-2BAFE682999D}" srcOrd="0" destOrd="0" presId="urn:microsoft.com/office/officeart/2005/8/layout/lProcess2"/>
    <dgm:cxn modelId="{9D9B0455-2748-4DD0-AAC4-D67F1D197D2B}" srcId="{5EE8D0B8-9265-4BCD-9481-D3B9582ECA33}" destId="{F0CCD490-5F89-4BA3-9BD3-2C4D623A56A6}" srcOrd="0" destOrd="0" parTransId="{1F226D4E-C732-418C-821E-EAAF3E609964}" sibTransId="{DBD76D41-B9D3-410F-9093-D1CC01C452EE}"/>
    <dgm:cxn modelId="{18EB2EA1-A649-417E-BE1D-1FD050235A1C}" type="presOf" srcId="{C2BE5F27-8B7F-4510-A4BE-E4EA638FA78F}" destId="{870CF1D4-7DD1-4DA5-9863-AE7DC5D5D464}" srcOrd="1" destOrd="0" presId="urn:microsoft.com/office/officeart/2005/8/layout/lProcess2"/>
    <dgm:cxn modelId="{E0EB0802-F987-4815-A160-2F4F1B0E8DFF}" srcId="{38C5A93D-A4E9-4D08-93C5-8A6FC7A5EB06}" destId="{4F55CB1F-E740-4DD5-BDA7-3AC1F2E40DD9}" srcOrd="1" destOrd="0" parTransId="{4AE6B60D-E160-4723-A156-E557BD25C3F3}" sibTransId="{AF73B8BB-6587-46B3-B889-B02C44B6086C}"/>
    <dgm:cxn modelId="{323AF99A-250C-49E3-9564-FDC1D6249175}" type="presOf" srcId="{38C5A93D-A4E9-4D08-93C5-8A6FC7A5EB06}" destId="{BFD11C90-9020-458A-8678-F0CADF90E64B}" srcOrd="0" destOrd="0" presId="urn:microsoft.com/office/officeart/2005/8/layout/lProcess2"/>
    <dgm:cxn modelId="{D695C715-20D2-4003-9257-0579A9676F49}" srcId="{C2BE5F27-8B7F-4510-A4BE-E4EA638FA78F}" destId="{3E92DB99-3D65-470A-A605-47E9CF97369C}" srcOrd="0" destOrd="0" parTransId="{CB8691C3-72C0-4477-A75B-E089F774EC0A}" sibTransId="{455C6391-9846-41E4-9530-72A48F96E9CA}"/>
    <dgm:cxn modelId="{A338CCCB-BB37-4E57-A917-200C83E583C7}" type="presOf" srcId="{F0CCD490-5F89-4BA3-9BD3-2C4D623A56A6}" destId="{65419780-D79D-47D2-8E41-D0EA42EEF34B}" srcOrd="0" destOrd="0" presId="urn:microsoft.com/office/officeart/2005/8/layout/lProcess2"/>
    <dgm:cxn modelId="{DE3BFEF6-3FAF-49D7-939B-DDC0F479B395}" type="presOf" srcId="{1DC21421-1837-465B-B716-07D1BAC71196}" destId="{23CCBF22-7813-4EB7-AE32-83B8AC32E266}" srcOrd="0" destOrd="0" presId="urn:microsoft.com/office/officeart/2005/8/layout/lProcess2"/>
    <dgm:cxn modelId="{CF774EAF-5483-4E06-96A8-72BCE05BAC2A}" type="presParOf" srcId="{62953AE7-50D0-43D7-BCE1-2BAFE682999D}" destId="{0381EA75-262C-4E5A-A641-7045503A931A}" srcOrd="0" destOrd="0" presId="urn:microsoft.com/office/officeart/2005/8/layout/lProcess2"/>
    <dgm:cxn modelId="{B8E00CAB-238E-4A5D-8E75-8850C16D14BC}" type="presParOf" srcId="{0381EA75-262C-4E5A-A641-7045503A931A}" destId="{780B58F7-5FD2-4A03-B8DE-964B0256D353}" srcOrd="0" destOrd="0" presId="urn:microsoft.com/office/officeart/2005/8/layout/lProcess2"/>
    <dgm:cxn modelId="{B5375935-2EA1-40F6-BFA3-C9A208539558}" type="presParOf" srcId="{0381EA75-262C-4E5A-A641-7045503A931A}" destId="{870CF1D4-7DD1-4DA5-9863-AE7DC5D5D464}" srcOrd="1" destOrd="0" presId="urn:microsoft.com/office/officeart/2005/8/layout/lProcess2"/>
    <dgm:cxn modelId="{31D8BED5-346E-4C9B-A628-68F222906D03}" type="presParOf" srcId="{0381EA75-262C-4E5A-A641-7045503A931A}" destId="{0B4197D0-6F94-459E-AF60-780F235739B0}" srcOrd="2" destOrd="0" presId="urn:microsoft.com/office/officeart/2005/8/layout/lProcess2"/>
    <dgm:cxn modelId="{224ABDD8-2956-4EC7-9D42-0B8E952F73D6}" type="presParOf" srcId="{0B4197D0-6F94-459E-AF60-780F235739B0}" destId="{13AAA690-C3FC-48EA-A940-3C4DA43ECFCD}" srcOrd="0" destOrd="0" presId="urn:microsoft.com/office/officeart/2005/8/layout/lProcess2"/>
    <dgm:cxn modelId="{C49317B1-1562-4B39-8DB6-2331578A9B99}" type="presParOf" srcId="{13AAA690-C3FC-48EA-A940-3C4DA43ECFCD}" destId="{D4E78904-944A-4292-9DE3-123DC4DE13B0}" srcOrd="0" destOrd="0" presId="urn:microsoft.com/office/officeart/2005/8/layout/lProcess2"/>
    <dgm:cxn modelId="{82873EA6-E21E-4B42-8F49-36F964EBB304}" type="presParOf" srcId="{13AAA690-C3FC-48EA-A940-3C4DA43ECFCD}" destId="{80D21B09-9341-4A18-AD7B-8D9D6F919358}" srcOrd="1" destOrd="0" presId="urn:microsoft.com/office/officeart/2005/8/layout/lProcess2"/>
    <dgm:cxn modelId="{E94E3C42-20C4-47EA-B02C-8E44A7E09AD9}" type="presParOf" srcId="{13AAA690-C3FC-48EA-A940-3C4DA43ECFCD}" destId="{97B22085-669B-42AB-82E0-41E0823D8E93}" srcOrd="2" destOrd="0" presId="urn:microsoft.com/office/officeart/2005/8/layout/lProcess2"/>
    <dgm:cxn modelId="{C614EFE3-8FC9-4379-ADE1-89100B164226}" type="presParOf" srcId="{62953AE7-50D0-43D7-BCE1-2BAFE682999D}" destId="{BC65660C-569A-416A-9C8A-5F17B677C521}" srcOrd="1" destOrd="0" presId="urn:microsoft.com/office/officeart/2005/8/layout/lProcess2"/>
    <dgm:cxn modelId="{09C1E99E-3B3A-4848-9A6E-F23FBB5BD563}" type="presParOf" srcId="{62953AE7-50D0-43D7-BCE1-2BAFE682999D}" destId="{9DAE0417-7DCC-4B69-9A8F-BAFC3AE31621}" srcOrd="2" destOrd="0" presId="urn:microsoft.com/office/officeart/2005/8/layout/lProcess2"/>
    <dgm:cxn modelId="{462F2F21-5362-4E17-9F47-99692A550C75}" type="presParOf" srcId="{9DAE0417-7DCC-4B69-9A8F-BAFC3AE31621}" destId="{BFD11C90-9020-458A-8678-F0CADF90E64B}" srcOrd="0" destOrd="0" presId="urn:microsoft.com/office/officeart/2005/8/layout/lProcess2"/>
    <dgm:cxn modelId="{657A4179-FF1D-4F62-A247-4D9F9F20CB14}" type="presParOf" srcId="{9DAE0417-7DCC-4B69-9A8F-BAFC3AE31621}" destId="{87EFE80C-E630-4D5C-99DC-63601DA22A32}" srcOrd="1" destOrd="0" presId="urn:microsoft.com/office/officeart/2005/8/layout/lProcess2"/>
    <dgm:cxn modelId="{3EA72CF0-C26F-4793-8591-B8ECEC19F8B3}" type="presParOf" srcId="{9DAE0417-7DCC-4B69-9A8F-BAFC3AE31621}" destId="{4D31B615-24F5-4863-9739-FDEB463124DE}" srcOrd="2" destOrd="0" presId="urn:microsoft.com/office/officeart/2005/8/layout/lProcess2"/>
    <dgm:cxn modelId="{110AB60B-CE4B-4819-BF94-1A91526E9ADE}" type="presParOf" srcId="{4D31B615-24F5-4863-9739-FDEB463124DE}" destId="{9027335C-6605-4F12-A37A-CB21BF545B39}" srcOrd="0" destOrd="0" presId="urn:microsoft.com/office/officeart/2005/8/layout/lProcess2"/>
    <dgm:cxn modelId="{FE8F784D-4F89-4A7C-96D9-80995A3E90A0}" type="presParOf" srcId="{9027335C-6605-4F12-A37A-CB21BF545B39}" destId="{47DC764F-DF45-4054-B5DA-7DE40A06E865}" srcOrd="0" destOrd="0" presId="urn:microsoft.com/office/officeart/2005/8/layout/lProcess2"/>
    <dgm:cxn modelId="{3A26BEBD-3B28-4CBE-9E4D-609F486C1C7D}" type="presParOf" srcId="{9027335C-6605-4F12-A37A-CB21BF545B39}" destId="{43879036-4E1B-4CE4-85EA-3D3A6F58A718}" srcOrd="1" destOrd="0" presId="urn:microsoft.com/office/officeart/2005/8/layout/lProcess2"/>
    <dgm:cxn modelId="{958B30AA-EE48-486D-96D4-E0BA16E50369}" type="presParOf" srcId="{9027335C-6605-4F12-A37A-CB21BF545B39}" destId="{4726EFFD-78DA-436E-94B3-475A59C6FCC3}" srcOrd="2" destOrd="0" presId="urn:microsoft.com/office/officeart/2005/8/layout/lProcess2"/>
    <dgm:cxn modelId="{2DB69163-147D-45F8-8340-0EB847B6EBA1}" type="presParOf" srcId="{62953AE7-50D0-43D7-BCE1-2BAFE682999D}" destId="{34ADCCDB-9D1B-448C-83D6-D3783732F28F}" srcOrd="3" destOrd="0" presId="urn:microsoft.com/office/officeart/2005/8/layout/lProcess2"/>
    <dgm:cxn modelId="{1D1CE184-64E9-4742-93D4-75E42AE65C3C}" type="presParOf" srcId="{62953AE7-50D0-43D7-BCE1-2BAFE682999D}" destId="{6831BAB3-6227-44DB-BDA3-C69F5CDFED9A}" srcOrd="4" destOrd="0" presId="urn:microsoft.com/office/officeart/2005/8/layout/lProcess2"/>
    <dgm:cxn modelId="{ABB1D43B-78F3-4C5D-8732-886F0456AB78}" type="presParOf" srcId="{6831BAB3-6227-44DB-BDA3-C69F5CDFED9A}" destId="{E5E70D43-DFB8-4558-840C-FF5C026C5572}" srcOrd="0" destOrd="0" presId="urn:microsoft.com/office/officeart/2005/8/layout/lProcess2"/>
    <dgm:cxn modelId="{121DF6AF-2AA8-4DF7-AFF0-C931CEF36C11}" type="presParOf" srcId="{6831BAB3-6227-44DB-BDA3-C69F5CDFED9A}" destId="{20438ECB-99D4-4148-8162-7521F9B47CCF}" srcOrd="1" destOrd="0" presId="urn:microsoft.com/office/officeart/2005/8/layout/lProcess2"/>
    <dgm:cxn modelId="{A0183B41-5B5B-4FA8-8DD4-998E2733B95A}" type="presParOf" srcId="{6831BAB3-6227-44DB-BDA3-C69F5CDFED9A}" destId="{63C1B8A8-AF3B-4615-B4BD-E2C33D1C4A11}" srcOrd="2" destOrd="0" presId="urn:microsoft.com/office/officeart/2005/8/layout/lProcess2"/>
    <dgm:cxn modelId="{6CF7912C-8884-4F13-A06E-68339CA188FA}" type="presParOf" srcId="{63C1B8A8-AF3B-4615-B4BD-E2C33D1C4A11}" destId="{623C954F-4325-47DA-A498-2E7381CCCD90}" srcOrd="0" destOrd="0" presId="urn:microsoft.com/office/officeart/2005/8/layout/lProcess2"/>
    <dgm:cxn modelId="{1F74F1BD-A7ED-4DBE-A953-F742A0055983}" type="presParOf" srcId="{623C954F-4325-47DA-A498-2E7381CCCD90}" destId="{65419780-D79D-47D2-8E41-D0EA42EEF34B}" srcOrd="0" destOrd="0" presId="urn:microsoft.com/office/officeart/2005/8/layout/lProcess2"/>
    <dgm:cxn modelId="{55C32B84-02B7-4BFD-BE3B-EA5A5C7DBB5D}" type="presParOf" srcId="{623C954F-4325-47DA-A498-2E7381CCCD90}" destId="{407F06DC-B20A-4667-A3A9-28D2D697C73E}" srcOrd="1" destOrd="0" presId="urn:microsoft.com/office/officeart/2005/8/layout/lProcess2"/>
    <dgm:cxn modelId="{4F397502-9C7F-4039-9D02-833EF25F7AFB}" type="presParOf" srcId="{623C954F-4325-47DA-A498-2E7381CCCD90}" destId="{23CCBF22-7813-4EB7-AE32-83B8AC32E266}" srcOrd="2" destOrd="0" presId="urn:microsoft.com/office/officeart/2005/8/layout/lProcess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F6F534-BEB4-44E0-8D69-D9EBA06547F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844EC3-C10E-4294-9FB9-48C3F1DDCA4A}">
      <dgm:prSet phldrT="[Текст]"/>
      <dgm:spPr/>
      <dgm:t>
        <a:bodyPr/>
        <a:lstStyle/>
        <a:p>
          <a:r>
            <a:rPr lang="ru-RU" dirty="0" smtClean="0"/>
            <a:t>Был подготовлен план действий и ТоР</a:t>
          </a:r>
          <a:endParaRPr lang="en-US" dirty="0"/>
        </a:p>
      </dgm:t>
    </dgm:pt>
    <dgm:pt modelId="{1EAB1B5C-48EE-4B6C-8B61-FE6FCC56B34C}" type="parTrans" cxnId="{CE4DBE1F-80C2-4879-B183-9A743295CF38}">
      <dgm:prSet/>
      <dgm:spPr/>
      <dgm:t>
        <a:bodyPr/>
        <a:lstStyle/>
        <a:p>
          <a:endParaRPr lang="en-US"/>
        </a:p>
      </dgm:t>
    </dgm:pt>
    <dgm:pt modelId="{A74EDC93-3411-4AC5-BE75-A3DD7296AD69}" type="sibTrans" cxnId="{CE4DBE1F-80C2-4879-B183-9A743295CF38}">
      <dgm:prSet/>
      <dgm:spPr/>
      <dgm:t>
        <a:bodyPr/>
        <a:lstStyle/>
        <a:p>
          <a:endParaRPr lang="en-US"/>
        </a:p>
      </dgm:t>
    </dgm:pt>
    <dgm:pt modelId="{4D428E21-70F2-4C55-87E1-83024B6E9AE0}">
      <dgm:prSet phldrT="[Текст]"/>
      <dgm:spPr/>
      <dgm:t>
        <a:bodyPr/>
        <a:lstStyle/>
        <a:p>
          <a:r>
            <a:rPr lang="ru-RU" dirty="0" smtClean="0"/>
            <a:t>2</a:t>
          </a:r>
          <a:endParaRPr lang="en-US" dirty="0"/>
        </a:p>
      </dgm:t>
    </dgm:pt>
    <dgm:pt modelId="{6376CB85-15D5-412D-B8D3-9E62A09611FC}" type="parTrans" cxnId="{8AFAB107-7ABA-4CEB-89BF-A4A599BBD55D}">
      <dgm:prSet/>
      <dgm:spPr/>
      <dgm:t>
        <a:bodyPr/>
        <a:lstStyle/>
        <a:p>
          <a:endParaRPr lang="en-US"/>
        </a:p>
      </dgm:t>
    </dgm:pt>
    <dgm:pt modelId="{EF75C4D9-184B-4278-83E6-9AE5CF64584F}" type="sibTrans" cxnId="{8AFAB107-7ABA-4CEB-89BF-A4A599BBD55D}">
      <dgm:prSet/>
      <dgm:spPr/>
      <dgm:t>
        <a:bodyPr/>
        <a:lstStyle/>
        <a:p>
          <a:endParaRPr lang="en-US"/>
        </a:p>
      </dgm:t>
    </dgm:pt>
    <dgm:pt modelId="{BF3559D3-20EB-4943-A2EA-B2D187C68E13}">
      <dgm:prSet phldrT="[Текст]"/>
      <dgm:spPr/>
      <dgm:t>
        <a:bodyPr/>
        <a:lstStyle/>
        <a:p>
          <a:r>
            <a:rPr lang="ru-RU" dirty="0" smtClean="0"/>
            <a:t>Сбор информации по предложениям участников и передача эксперту </a:t>
          </a:r>
          <a:endParaRPr lang="en-US" dirty="0"/>
        </a:p>
      </dgm:t>
    </dgm:pt>
    <dgm:pt modelId="{AE26CB1C-FB8E-4D52-AB6D-E8E940EF8DDB}" type="parTrans" cxnId="{3C8C9836-8E48-48D6-BCA2-7A32F10F71AE}">
      <dgm:prSet/>
      <dgm:spPr/>
      <dgm:t>
        <a:bodyPr/>
        <a:lstStyle/>
        <a:p>
          <a:endParaRPr lang="en-US"/>
        </a:p>
      </dgm:t>
    </dgm:pt>
    <dgm:pt modelId="{688E76E9-DCD2-437B-AF00-A5DB5B59A4CE}" type="sibTrans" cxnId="{3C8C9836-8E48-48D6-BCA2-7A32F10F71AE}">
      <dgm:prSet/>
      <dgm:spPr/>
      <dgm:t>
        <a:bodyPr/>
        <a:lstStyle/>
        <a:p>
          <a:endParaRPr lang="en-US"/>
        </a:p>
      </dgm:t>
    </dgm:pt>
    <dgm:pt modelId="{066B8CB5-31DE-423C-9540-9A56A6A9181F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/>
            <a:t>3</a:t>
          </a:r>
          <a:endParaRPr lang="en-US" sz="2000" dirty="0" smtClean="0"/>
        </a:p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dirty="0"/>
        </a:p>
      </dgm:t>
    </dgm:pt>
    <dgm:pt modelId="{D723179D-9253-4FB5-9C77-BCE43B145160}" type="parTrans" cxnId="{EFE08C70-539C-4017-8B68-B4D07B6178CB}">
      <dgm:prSet/>
      <dgm:spPr/>
      <dgm:t>
        <a:bodyPr/>
        <a:lstStyle/>
        <a:p>
          <a:endParaRPr lang="en-US"/>
        </a:p>
      </dgm:t>
    </dgm:pt>
    <dgm:pt modelId="{B90DE0A9-B017-49C0-BDD1-041457E55C49}" type="sibTrans" cxnId="{EFE08C70-539C-4017-8B68-B4D07B6178CB}">
      <dgm:prSet/>
      <dgm:spPr/>
      <dgm:t>
        <a:bodyPr/>
        <a:lstStyle/>
        <a:p>
          <a:endParaRPr lang="en-US"/>
        </a:p>
      </dgm:t>
    </dgm:pt>
    <dgm:pt modelId="{8EB542DB-EA02-4A9F-B82A-53ACA0E9A75C}">
      <dgm:prSet phldrT="[Текст]"/>
      <dgm:spPr/>
      <dgm:t>
        <a:bodyPr/>
        <a:lstStyle/>
        <a:p>
          <a:r>
            <a:rPr lang="ru-RU" dirty="0" smtClean="0"/>
            <a:t>Учитывая предложения участников разработка предложений по Шаблону </a:t>
          </a:r>
          <a:endParaRPr lang="en-US" dirty="0"/>
        </a:p>
      </dgm:t>
    </dgm:pt>
    <dgm:pt modelId="{D65F76A0-6669-4D90-A804-344181168CB0}" type="parTrans" cxnId="{B14D9C9F-20A8-4FDA-A031-9C5A4FBC9E2B}">
      <dgm:prSet/>
      <dgm:spPr/>
      <dgm:t>
        <a:bodyPr/>
        <a:lstStyle/>
        <a:p>
          <a:endParaRPr lang="en-US"/>
        </a:p>
      </dgm:t>
    </dgm:pt>
    <dgm:pt modelId="{A851482F-5917-4609-A20F-7EF17007E3DF}" type="sibTrans" cxnId="{B14D9C9F-20A8-4FDA-A031-9C5A4FBC9E2B}">
      <dgm:prSet/>
      <dgm:spPr/>
      <dgm:t>
        <a:bodyPr/>
        <a:lstStyle/>
        <a:p>
          <a:endParaRPr lang="en-US"/>
        </a:p>
      </dgm:t>
    </dgm:pt>
    <dgm:pt modelId="{5D562DC9-D379-4C36-8917-C340E334CD65}">
      <dgm:prSet phldrT="[Текст]"/>
      <dgm:spPr/>
      <dgm:t>
        <a:bodyPr/>
        <a:lstStyle/>
        <a:p>
          <a:r>
            <a:rPr lang="ru-RU" dirty="0" smtClean="0"/>
            <a:t>1</a:t>
          </a:r>
          <a:endParaRPr lang="en-US" dirty="0"/>
        </a:p>
      </dgm:t>
    </dgm:pt>
    <dgm:pt modelId="{57BD21F4-0A48-4EEE-8AAE-B7CF884753F3}" type="sibTrans" cxnId="{6CEFC10E-266C-4314-AE81-191CA5C633F5}">
      <dgm:prSet/>
      <dgm:spPr/>
      <dgm:t>
        <a:bodyPr/>
        <a:lstStyle/>
        <a:p>
          <a:endParaRPr lang="en-US"/>
        </a:p>
      </dgm:t>
    </dgm:pt>
    <dgm:pt modelId="{7DEE3824-D322-42D9-944D-77DE10B464D8}" type="parTrans" cxnId="{6CEFC10E-266C-4314-AE81-191CA5C633F5}">
      <dgm:prSet/>
      <dgm:spPr/>
      <dgm:t>
        <a:bodyPr/>
        <a:lstStyle/>
        <a:p>
          <a:endParaRPr lang="en-US"/>
        </a:p>
      </dgm:t>
    </dgm:pt>
    <dgm:pt modelId="{500CA89A-910F-4F18-87F3-A2F83132BADA}" type="pres">
      <dgm:prSet presAssocID="{57F6F534-BEB4-44E0-8D69-D9EBA06547F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84A-DBE0-41C4-B575-529692BBA0B1}" type="pres">
      <dgm:prSet presAssocID="{5D562DC9-D379-4C36-8917-C340E334CD65}" presName="composite" presStyleCnt="0"/>
      <dgm:spPr/>
    </dgm:pt>
    <dgm:pt modelId="{ACD29AC0-2218-42C9-8024-AB87D9CBD4E0}" type="pres">
      <dgm:prSet presAssocID="{5D562DC9-D379-4C36-8917-C340E334CD6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A804E9-CA48-4472-94A4-EF285420FB6A}" type="pres">
      <dgm:prSet presAssocID="{5D562DC9-D379-4C36-8917-C340E334CD65}" presName="descendantText" presStyleLbl="alignAcc1" presStyleIdx="0" presStyleCnt="3" custLinFactNeighborX="558" custLinFactNeighborY="-27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3B4C8B-5979-4181-AAA7-20C46266C95D}" type="pres">
      <dgm:prSet presAssocID="{57BD21F4-0A48-4EEE-8AAE-B7CF884753F3}" presName="sp" presStyleCnt="0"/>
      <dgm:spPr/>
    </dgm:pt>
    <dgm:pt modelId="{EE46988A-8674-47B5-840E-15DCA58B8EF3}" type="pres">
      <dgm:prSet presAssocID="{4D428E21-70F2-4C55-87E1-83024B6E9AE0}" presName="composite" presStyleCnt="0"/>
      <dgm:spPr/>
    </dgm:pt>
    <dgm:pt modelId="{811AD1B2-0A14-4515-AF8E-3AF18062D5A5}" type="pres">
      <dgm:prSet presAssocID="{4D428E21-70F2-4C55-87E1-83024B6E9AE0}" presName="parentText" presStyleLbl="alignNode1" presStyleIdx="1" presStyleCnt="3" custLinFactNeighborX="-9455" custLinFactNeighborY="-35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60E8FE-0278-4044-A844-7D25BDD77B81}" type="pres">
      <dgm:prSet presAssocID="{4D428E21-70F2-4C55-87E1-83024B6E9AE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4F3387-61CF-4941-AD27-CEB39BB6426C}" type="pres">
      <dgm:prSet presAssocID="{EF75C4D9-184B-4278-83E6-9AE5CF64584F}" presName="sp" presStyleCnt="0"/>
      <dgm:spPr/>
    </dgm:pt>
    <dgm:pt modelId="{CF35D531-025D-4B9E-9579-1549861649FF}" type="pres">
      <dgm:prSet presAssocID="{066B8CB5-31DE-423C-9540-9A56A6A9181F}" presName="composite" presStyleCnt="0"/>
      <dgm:spPr/>
    </dgm:pt>
    <dgm:pt modelId="{DC7480C8-6C87-464F-A02A-8ED379C50CE4}" type="pres">
      <dgm:prSet presAssocID="{066B8CB5-31DE-423C-9540-9A56A6A9181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AC5CF7-C0C5-4C08-80E0-896A371C9E21}" type="pres">
      <dgm:prSet presAssocID="{066B8CB5-31DE-423C-9540-9A56A6A9181F}" presName="descendantText" presStyleLbl="alignAcc1" presStyleIdx="2" presStyleCnt="3" custScaleY="976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4DBE1F-80C2-4879-B183-9A743295CF38}" srcId="{5D562DC9-D379-4C36-8917-C340E334CD65}" destId="{3A844EC3-C10E-4294-9FB9-48C3F1DDCA4A}" srcOrd="0" destOrd="0" parTransId="{1EAB1B5C-48EE-4B6C-8B61-FE6FCC56B34C}" sibTransId="{A74EDC93-3411-4AC5-BE75-A3DD7296AD69}"/>
    <dgm:cxn modelId="{6CEFC10E-266C-4314-AE81-191CA5C633F5}" srcId="{57F6F534-BEB4-44E0-8D69-D9EBA06547FA}" destId="{5D562DC9-D379-4C36-8917-C340E334CD65}" srcOrd="0" destOrd="0" parTransId="{7DEE3824-D322-42D9-944D-77DE10B464D8}" sibTransId="{57BD21F4-0A48-4EEE-8AAE-B7CF884753F3}"/>
    <dgm:cxn modelId="{B14D9C9F-20A8-4FDA-A031-9C5A4FBC9E2B}" srcId="{066B8CB5-31DE-423C-9540-9A56A6A9181F}" destId="{8EB542DB-EA02-4A9F-B82A-53ACA0E9A75C}" srcOrd="0" destOrd="0" parTransId="{D65F76A0-6669-4D90-A804-344181168CB0}" sibTransId="{A851482F-5917-4609-A20F-7EF17007E3DF}"/>
    <dgm:cxn modelId="{8AFAB107-7ABA-4CEB-89BF-A4A599BBD55D}" srcId="{57F6F534-BEB4-44E0-8D69-D9EBA06547FA}" destId="{4D428E21-70F2-4C55-87E1-83024B6E9AE0}" srcOrd="1" destOrd="0" parTransId="{6376CB85-15D5-412D-B8D3-9E62A09611FC}" sibTransId="{EF75C4D9-184B-4278-83E6-9AE5CF64584F}"/>
    <dgm:cxn modelId="{B5A46E79-6036-4F39-9965-1F54FC21E2BC}" type="presOf" srcId="{3A844EC3-C10E-4294-9FB9-48C3F1DDCA4A}" destId="{D4A804E9-CA48-4472-94A4-EF285420FB6A}" srcOrd="0" destOrd="0" presId="urn:microsoft.com/office/officeart/2005/8/layout/chevron2"/>
    <dgm:cxn modelId="{0CC100C8-0354-4B5B-9390-8A291A34978F}" type="presOf" srcId="{57F6F534-BEB4-44E0-8D69-D9EBA06547FA}" destId="{500CA89A-910F-4F18-87F3-A2F83132BADA}" srcOrd="0" destOrd="0" presId="urn:microsoft.com/office/officeart/2005/8/layout/chevron2"/>
    <dgm:cxn modelId="{EFE08C70-539C-4017-8B68-B4D07B6178CB}" srcId="{57F6F534-BEB4-44E0-8D69-D9EBA06547FA}" destId="{066B8CB5-31DE-423C-9540-9A56A6A9181F}" srcOrd="2" destOrd="0" parTransId="{D723179D-9253-4FB5-9C77-BCE43B145160}" sibTransId="{B90DE0A9-B017-49C0-BDD1-041457E55C49}"/>
    <dgm:cxn modelId="{3C8C9836-8E48-48D6-BCA2-7A32F10F71AE}" srcId="{4D428E21-70F2-4C55-87E1-83024B6E9AE0}" destId="{BF3559D3-20EB-4943-A2EA-B2D187C68E13}" srcOrd="0" destOrd="0" parTransId="{AE26CB1C-FB8E-4D52-AB6D-E8E940EF8DDB}" sibTransId="{688E76E9-DCD2-437B-AF00-A5DB5B59A4CE}"/>
    <dgm:cxn modelId="{FFC8DC8D-68D3-49B1-90B4-03C6A7C0FFDE}" type="presOf" srcId="{8EB542DB-EA02-4A9F-B82A-53ACA0E9A75C}" destId="{4AAC5CF7-C0C5-4C08-80E0-896A371C9E21}" srcOrd="0" destOrd="0" presId="urn:microsoft.com/office/officeart/2005/8/layout/chevron2"/>
    <dgm:cxn modelId="{CA05FE79-C9B1-4000-8C15-7C88FA6B5152}" type="presOf" srcId="{BF3559D3-20EB-4943-A2EA-B2D187C68E13}" destId="{8360E8FE-0278-4044-A844-7D25BDD77B81}" srcOrd="0" destOrd="0" presId="urn:microsoft.com/office/officeart/2005/8/layout/chevron2"/>
    <dgm:cxn modelId="{755FA312-27F9-4A53-96BE-E9BF71CCB432}" type="presOf" srcId="{4D428E21-70F2-4C55-87E1-83024B6E9AE0}" destId="{811AD1B2-0A14-4515-AF8E-3AF18062D5A5}" srcOrd="0" destOrd="0" presId="urn:microsoft.com/office/officeart/2005/8/layout/chevron2"/>
    <dgm:cxn modelId="{CBBCDAC4-D491-4330-87CF-1A07C45E4DB6}" type="presOf" srcId="{066B8CB5-31DE-423C-9540-9A56A6A9181F}" destId="{DC7480C8-6C87-464F-A02A-8ED379C50CE4}" srcOrd="0" destOrd="0" presId="urn:microsoft.com/office/officeart/2005/8/layout/chevron2"/>
    <dgm:cxn modelId="{C8550F2C-8301-4CA3-AD0E-4403F6F872C9}" type="presOf" srcId="{5D562DC9-D379-4C36-8917-C340E334CD65}" destId="{ACD29AC0-2218-42C9-8024-AB87D9CBD4E0}" srcOrd="0" destOrd="0" presId="urn:microsoft.com/office/officeart/2005/8/layout/chevron2"/>
    <dgm:cxn modelId="{3C863892-B161-4CEA-8F83-1392D815F448}" type="presParOf" srcId="{500CA89A-910F-4F18-87F3-A2F83132BADA}" destId="{BCF8284A-DBE0-41C4-B575-529692BBA0B1}" srcOrd="0" destOrd="0" presId="urn:microsoft.com/office/officeart/2005/8/layout/chevron2"/>
    <dgm:cxn modelId="{AE298ADE-6408-4DCD-9DFF-A97FEB74C343}" type="presParOf" srcId="{BCF8284A-DBE0-41C4-B575-529692BBA0B1}" destId="{ACD29AC0-2218-42C9-8024-AB87D9CBD4E0}" srcOrd="0" destOrd="0" presId="urn:microsoft.com/office/officeart/2005/8/layout/chevron2"/>
    <dgm:cxn modelId="{54310A78-BCD2-46D8-8158-2A1E870AF8F9}" type="presParOf" srcId="{BCF8284A-DBE0-41C4-B575-529692BBA0B1}" destId="{D4A804E9-CA48-4472-94A4-EF285420FB6A}" srcOrd="1" destOrd="0" presId="urn:microsoft.com/office/officeart/2005/8/layout/chevron2"/>
    <dgm:cxn modelId="{A8A6F71B-3395-4DB9-B2A0-31A3238E3015}" type="presParOf" srcId="{500CA89A-910F-4F18-87F3-A2F83132BADA}" destId="{F43B4C8B-5979-4181-AAA7-20C46266C95D}" srcOrd="1" destOrd="0" presId="urn:microsoft.com/office/officeart/2005/8/layout/chevron2"/>
    <dgm:cxn modelId="{4412373E-F46D-49ED-A346-8B27A2883DA2}" type="presParOf" srcId="{500CA89A-910F-4F18-87F3-A2F83132BADA}" destId="{EE46988A-8674-47B5-840E-15DCA58B8EF3}" srcOrd="2" destOrd="0" presId="urn:microsoft.com/office/officeart/2005/8/layout/chevron2"/>
    <dgm:cxn modelId="{3EBE0AD8-F4A1-448C-9826-4B301436ED46}" type="presParOf" srcId="{EE46988A-8674-47B5-840E-15DCA58B8EF3}" destId="{811AD1B2-0A14-4515-AF8E-3AF18062D5A5}" srcOrd="0" destOrd="0" presId="urn:microsoft.com/office/officeart/2005/8/layout/chevron2"/>
    <dgm:cxn modelId="{10017197-9E7F-4CC7-9551-0BE8DC768F88}" type="presParOf" srcId="{EE46988A-8674-47B5-840E-15DCA58B8EF3}" destId="{8360E8FE-0278-4044-A844-7D25BDD77B81}" srcOrd="1" destOrd="0" presId="urn:microsoft.com/office/officeart/2005/8/layout/chevron2"/>
    <dgm:cxn modelId="{75730AAD-FBF6-4D41-B400-7AF7B4B693B6}" type="presParOf" srcId="{500CA89A-910F-4F18-87F3-A2F83132BADA}" destId="{614F3387-61CF-4941-AD27-CEB39BB6426C}" srcOrd="3" destOrd="0" presId="urn:microsoft.com/office/officeart/2005/8/layout/chevron2"/>
    <dgm:cxn modelId="{41B2AAAD-4DA2-4B80-A5D9-9F1A91619A69}" type="presParOf" srcId="{500CA89A-910F-4F18-87F3-A2F83132BADA}" destId="{CF35D531-025D-4B9E-9579-1549861649FF}" srcOrd="4" destOrd="0" presId="urn:microsoft.com/office/officeart/2005/8/layout/chevron2"/>
    <dgm:cxn modelId="{65449F7E-793E-4FCA-9BAA-679334428DE7}" type="presParOf" srcId="{CF35D531-025D-4B9E-9579-1549861649FF}" destId="{DC7480C8-6C87-464F-A02A-8ED379C50CE4}" srcOrd="0" destOrd="0" presId="urn:microsoft.com/office/officeart/2005/8/layout/chevron2"/>
    <dgm:cxn modelId="{2BF69727-4F8B-4CEB-8C76-D9C03E22D558}" type="presParOf" srcId="{CF35D531-025D-4B9E-9579-1549861649FF}" destId="{4AAC5CF7-C0C5-4C08-80E0-896A371C9E21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0B58F7-5FD2-4A03-B8DE-964B0256D353}">
      <dsp:nvSpPr>
        <dsp:cNvPr id="0" name=""/>
        <dsp:cNvSpPr/>
      </dsp:nvSpPr>
      <dsp:spPr>
        <a:xfrm>
          <a:off x="911" y="0"/>
          <a:ext cx="2370087" cy="487362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Улучшить определения</a:t>
          </a:r>
          <a:endParaRPr lang="en-US" sz="2200" kern="1200" dirty="0"/>
        </a:p>
      </dsp:txBody>
      <dsp:txXfrm>
        <a:off x="911" y="0"/>
        <a:ext cx="2370087" cy="1462087"/>
      </dsp:txXfrm>
    </dsp:sp>
    <dsp:sp modelId="{D4E78904-944A-4292-9DE3-123DC4DE13B0}">
      <dsp:nvSpPr>
        <dsp:cNvPr id="0" name=""/>
        <dsp:cNvSpPr/>
      </dsp:nvSpPr>
      <dsp:spPr>
        <a:xfrm>
          <a:off x="237920" y="1463515"/>
          <a:ext cx="1896070" cy="14694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Ближе к гос. сектору</a:t>
          </a:r>
          <a:endParaRPr lang="en-US" sz="1800" kern="1200" dirty="0"/>
        </a:p>
      </dsp:txBody>
      <dsp:txXfrm>
        <a:off x="280959" y="1506554"/>
        <a:ext cx="1809992" cy="1383386"/>
      </dsp:txXfrm>
    </dsp:sp>
    <dsp:sp modelId="{97B22085-669B-42AB-82E0-41E0823D8E93}">
      <dsp:nvSpPr>
        <dsp:cNvPr id="0" name=""/>
        <dsp:cNvSpPr/>
      </dsp:nvSpPr>
      <dsp:spPr>
        <a:xfrm>
          <a:off x="237920" y="3159051"/>
          <a:ext cx="1896070" cy="146946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Более детально </a:t>
          </a:r>
          <a:r>
            <a:rPr lang="en-US" sz="1800" kern="1200" dirty="0" err="1" smtClean="0"/>
            <a:t>описать</a:t>
          </a:r>
          <a:endParaRPr lang="en-US" sz="1800" kern="1200" dirty="0"/>
        </a:p>
      </dsp:txBody>
      <dsp:txXfrm>
        <a:off x="280959" y="3202090"/>
        <a:ext cx="1809992" cy="1383386"/>
      </dsp:txXfrm>
    </dsp:sp>
    <dsp:sp modelId="{BFD11C90-9020-458A-8678-F0CADF90E64B}">
      <dsp:nvSpPr>
        <dsp:cNvPr id="0" name=""/>
        <dsp:cNvSpPr/>
      </dsp:nvSpPr>
      <dsp:spPr>
        <a:xfrm>
          <a:off x="2548756" y="0"/>
          <a:ext cx="2370087" cy="487362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Учитывать положения ИНСТРУКЦИИ</a:t>
          </a:r>
          <a:endParaRPr lang="en-US" sz="2200" kern="1200" dirty="0"/>
        </a:p>
      </dsp:txBody>
      <dsp:txXfrm>
        <a:off x="2548756" y="0"/>
        <a:ext cx="2370087" cy="1462087"/>
      </dsp:txXfrm>
    </dsp:sp>
    <dsp:sp modelId="{47DC764F-DF45-4054-B5DA-7DE40A06E865}">
      <dsp:nvSpPr>
        <dsp:cNvPr id="0" name=""/>
        <dsp:cNvSpPr/>
      </dsp:nvSpPr>
      <dsp:spPr>
        <a:xfrm>
          <a:off x="2785764" y="1463515"/>
          <a:ext cx="1896070" cy="146946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Оценка по вероятности и возможности</a:t>
          </a:r>
          <a:endParaRPr lang="en-US" sz="1800" kern="1200" dirty="0"/>
        </a:p>
      </dsp:txBody>
      <dsp:txXfrm>
        <a:off x="2828803" y="1506554"/>
        <a:ext cx="1809992" cy="1383386"/>
      </dsp:txXfrm>
    </dsp:sp>
    <dsp:sp modelId="{4726EFFD-78DA-436E-94B3-475A59C6FCC3}">
      <dsp:nvSpPr>
        <dsp:cNvPr id="0" name=""/>
        <dsp:cNvSpPr/>
      </dsp:nvSpPr>
      <dsp:spPr>
        <a:xfrm>
          <a:off x="2785764" y="3159051"/>
          <a:ext cx="1896070" cy="146946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Описать</a:t>
          </a:r>
          <a:r>
            <a:rPr lang="en-US" sz="1800" kern="1200" dirty="0" smtClean="0"/>
            <a:t> </a:t>
          </a:r>
          <a:r>
            <a:rPr lang="ru-RU" sz="1800" kern="1200" dirty="0" smtClean="0"/>
            <a:t>какие </a:t>
          </a:r>
          <a:r>
            <a:rPr lang="ru-RU" sz="1800" kern="1200" dirty="0" smtClean="0"/>
            <a:t>уровни риска будут использоваться</a:t>
          </a:r>
          <a:endParaRPr lang="en-US" sz="1800" kern="1200" dirty="0"/>
        </a:p>
      </dsp:txBody>
      <dsp:txXfrm>
        <a:off x="2828803" y="3202090"/>
        <a:ext cx="1809992" cy="1383386"/>
      </dsp:txXfrm>
    </dsp:sp>
    <dsp:sp modelId="{E5E70D43-DFB8-4558-840C-FF5C026C5572}">
      <dsp:nvSpPr>
        <dsp:cNvPr id="0" name=""/>
        <dsp:cNvSpPr/>
      </dsp:nvSpPr>
      <dsp:spPr>
        <a:xfrm>
          <a:off x="5096600" y="0"/>
          <a:ext cx="2370087" cy="487362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Оценка риска</a:t>
          </a:r>
          <a:endParaRPr lang="en-US" sz="2200" kern="1200" dirty="0"/>
        </a:p>
      </dsp:txBody>
      <dsp:txXfrm>
        <a:off x="5096600" y="0"/>
        <a:ext cx="2370087" cy="1462087"/>
      </dsp:txXfrm>
    </dsp:sp>
    <dsp:sp modelId="{65419780-D79D-47D2-8E41-D0EA42EEF34B}">
      <dsp:nvSpPr>
        <dsp:cNvPr id="0" name=""/>
        <dsp:cNvSpPr/>
      </dsp:nvSpPr>
      <dsp:spPr>
        <a:xfrm>
          <a:off x="5333609" y="1463515"/>
          <a:ext cx="1896070" cy="146946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Только при составлении плана или и при его изменении</a:t>
          </a:r>
          <a:endParaRPr lang="en-US" sz="1800" kern="1200" dirty="0"/>
        </a:p>
      </dsp:txBody>
      <dsp:txXfrm>
        <a:off x="5376648" y="1506554"/>
        <a:ext cx="1809992" cy="1383386"/>
      </dsp:txXfrm>
    </dsp:sp>
    <dsp:sp modelId="{23CCBF22-7813-4EB7-AE32-83B8AC32E266}">
      <dsp:nvSpPr>
        <dsp:cNvPr id="0" name=""/>
        <dsp:cNvSpPr/>
      </dsp:nvSpPr>
      <dsp:spPr>
        <a:xfrm>
          <a:off x="5333609" y="3159051"/>
          <a:ext cx="1896070" cy="14694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Нет стадии корректировки рисков</a:t>
          </a:r>
          <a:endParaRPr lang="en-US" sz="1800" kern="1200" dirty="0"/>
        </a:p>
      </dsp:txBody>
      <dsp:txXfrm>
        <a:off x="5376648" y="3202090"/>
        <a:ext cx="1809992" cy="13833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29AC0-2218-42C9-8024-AB87D9CBD4E0}">
      <dsp:nvSpPr>
        <dsp:cNvPr id="0" name=""/>
        <dsp:cNvSpPr/>
      </dsp:nvSpPr>
      <dsp:spPr>
        <a:xfrm rot="5400000">
          <a:off x="-262462" y="266973"/>
          <a:ext cx="1749748" cy="12248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Григор и Стас</a:t>
          </a:r>
          <a:endParaRPr lang="en-US" sz="1800" kern="1200" dirty="0"/>
        </a:p>
      </dsp:txBody>
      <dsp:txXfrm rot="-5400000">
        <a:off x="0" y="616923"/>
        <a:ext cx="1224824" cy="524924"/>
      </dsp:txXfrm>
    </dsp:sp>
    <dsp:sp modelId="{D4A804E9-CA48-4472-94A4-EF285420FB6A}">
      <dsp:nvSpPr>
        <dsp:cNvPr id="0" name=""/>
        <dsp:cNvSpPr/>
      </dsp:nvSpPr>
      <dsp:spPr>
        <a:xfrm rot="5400000">
          <a:off x="3777543" y="-2552719"/>
          <a:ext cx="1137336" cy="62427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Был подготовлен план действий и ТоР</a:t>
          </a:r>
          <a:endParaRPr lang="en-US" sz="2400" kern="1200" dirty="0"/>
        </a:p>
      </dsp:txBody>
      <dsp:txXfrm rot="-5400000">
        <a:off x="1224824" y="55520"/>
        <a:ext cx="6187255" cy="1026296"/>
      </dsp:txXfrm>
    </dsp:sp>
    <dsp:sp modelId="{811AD1B2-0A14-4515-AF8E-3AF18062D5A5}">
      <dsp:nvSpPr>
        <dsp:cNvPr id="0" name=""/>
        <dsp:cNvSpPr/>
      </dsp:nvSpPr>
      <dsp:spPr>
        <a:xfrm rot="5400000">
          <a:off x="-262462" y="1818258"/>
          <a:ext cx="1749748" cy="12248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ДИАНА И ЭДИТ</a:t>
          </a:r>
          <a:endParaRPr lang="en-US" sz="1800" kern="1200" dirty="0"/>
        </a:p>
      </dsp:txBody>
      <dsp:txXfrm rot="-5400000">
        <a:off x="0" y="2168208"/>
        <a:ext cx="1224824" cy="524924"/>
      </dsp:txXfrm>
    </dsp:sp>
    <dsp:sp modelId="{8360E8FE-0278-4044-A844-7D25BDD77B81}">
      <dsp:nvSpPr>
        <dsp:cNvPr id="0" name=""/>
        <dsp:cNvSpPr/>
      </dsp:nvSpPr>
      <dsp:spPr>
        <a:xfrm rot="5400000">
          <a:off x="3777543" y="-990781"/>
          <a:ext cx="1137336" cy="62427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Сбор информации по предложениям участников и передача эксперту </a:t>
          </a:r>
          <a:endParaRPr lang="en-US" sz="2400" kern="1200" dirty="0"/>
        </a:p>
      </dsp:txBody>
      <dsp:txXfrm rot="-5400000">
        <a:off x="1224824" y="1617458"/>
        <a:ext cx="6187255" cy="1026296"/>
      </dsp:txXfrm>
    </dsp:sp>
    <dsp:sp modelId="{DC7480C8-6C87-464F-A02A-8ED379C50CE4}">
      <dsp:nvSpPr>
        <dsp:cNvPr id="0" name=""/>
        <dsp:cNvSpPr/>
      </dsp:nvSpPr>
      <dsp:spPr>
        <a:xfrm rot="5400000">
          <a:off x="-262462" y="3381827"/>
          <a:ext cx="1749748" cy="12248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/>
            <a:t>Арман и Ричард</a:t>
          </a:r>
          <a:endParaRPr lang="en-US" sz="20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 rot="-5400000">
        <a:off x="0" y="3731777"/>
        <a:ext cx="1224824" cy="524924"/>
      </dsp:txXfrm>
    </dsp:sp>
    <dsp:sp modelId="{4AAC5CF7-C0C5-4C08-80E0-896A371C9E21}">
      <dsp:nvSpPr>
        <dsp:cNvPr id="0" name=""/>
        <dsp:cNvSpPr/>
      </dsp:nvSpPr>
      <dsp:spPr>
        <a:xfrm rot="5400000">
          <a:off x="3790524" y="566944"/>
          <a:ext cx="1111375" cy="62427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Учитывая предложения участников разработка предложений по Шаблону </a:t>
          </a:r>
          <a:endParaRPr lang="en-US" sz="2400" kern="1200" dirty="0"/>
        </a:p>
      </dsp:txBody>
      <dsp:txXfrm rot="-5400000">
        <a:off x="1224825" y="3186897"/>
        <a:ext cx="6188522" cy="10028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22.02.2014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1785926"/>
            <a:ext cx="6172200" cy="1894362"/>
          </a:xfrm>
        </p:spPr>
        <p:txBody>
          <a:bodyPr>
            <a:normAutofit/>
          </a:bodyPr>
          <a:lstStyle/>
          <a:p>
            <a:pPr lvl="0" algn="ctr"/>
            <a:r>
              <a:rPr lang="ru-RU" dirty="0" smtClean="0"/>
              <a:t>Дорога до </a:t>
            </a:r>
            <a:r>
              <a:rPr lang="ru-RU" dirty="0" err="1" smtClean="0"/>
              <a:t>Б</a:t>
            </a:r>
            <a:r>
              <a:rPr lang="ru-RU" dirty="0" err="1" smtClean="0"/>
              <a:t>удвы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72074"/>
            <a:ext cx="6400800" cy="566726"/>
          </a:xfrm>
        </p:spPr>
        <p:txBody>
          <a:bodyPr/>
          <a:lstStyle/>
          <a:p>
            <a:pPr algn="ctr"/>
            <a:r>
              <a:rPr lang="ru-RU" dirty="0" err="1" smtClean="0"/>
              <a:t>Будва</a:t>
            </a:r>
            <a:r>
              <a:rPr lang="ru-RU" dirty="0" smtClean="0"/>
              <a:t> 3 марта 2014г</a:t>
            </a:r>
            <a:r>
              <a:rPr lang="ru-RU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Львов</a:t>
            </a:r>
            <a:endParaRPr lang="en-US" sz="4800" dirty="0"/>
          </a:p>
        </p:txBody>
      </p:sp>
      <p:pic>
        <p:nvPicPr>
          <p:cNvPr id="1026" name="Picture 2" descr="C:\Users\Grig\Desktop\Moi\Capture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2528580"/>
            <a:ext cx="3521075" cy="2669202"/>
          </a:xfrm>
          <a:prstGeom prst="rect">
            <a:avLst/>
          </a:prstGeom>
          <a:noFill/>
        </p:spPr>
      </p:pic>
      <p:sp>
        <p:nvSpPr>
          <p:cNvPr id="5" name="Текст 4"/>
          <p:cNvSpPr>
            <a:spLocks noGrp="1"/>
          </p:cNvSpPr>
          <p:nvPr>
            <p:ph sz="half" idx="2"/>
          </p:nvPr>
        </p:nvSpPr>
        <p:spPr>
          <a:xfrm>
            <a:off x="4270248" y="1600200"/>
            <a:ext cx="3830144" cy="4572000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3600" dirty="0" smtClean="0"/>
              <a:t>Обсуждение целей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600" dirty="0" smtClean="0"/>
              <a:t>Постановка задач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600" dirty="0" smtClean="0"/>
              <a:t>Презентации участников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600" dirty="0" smtClean="0"/>
              <a:t>Практические примеры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Задачи после Львова</a:t>
            </a:r>
            <a:endParaRPr lang="en-US" sz="48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7972452" cy="639762"/>
          </a:xfrm>
        </p:spPr>
        <p:txBody>
          <a:bodyPr>
            <a:noAutofit/>
          </a:bodyPr>
          <a:lstStyle/>
          <a:p>
            <a:r>
              <a:rPr lang="ru-RU" sz="4000" i="1" dirty="0" smtClean="0"/>
              <a:t>Подготовить шаблон</a:t>
            </a:r>
            <a:endParaRPr lang="en-US" sz="4000" i="1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3520440" cy="369304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Утверждена начальная </a:t>
            </a:r>
            <a:r>
              <a:rPr lang="en-US" sz="2800" dirty="0" err="1" smtClean="0"/>
              <a:t>структура</a:t>
            </a:r>
            <a:endParaRPr lang="ru-RU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Разработаны</a:t>
            </a:r>
            <a:r>
              <a:rPr lang="ru-RU" sz="2800" dirty="0" smtClean="0"/>
              <a:t> основные критерии и факторы риска</a:t>
            </a:r>
            <a:endParaRPr lang="en-US" sz="2800" dirty="0"/>
          </a:p>
        </p:txBody>
      </p:sp>
      <p:pic>
        <p:nvPicPr>
          <p:cNvPr id="2050" name="Picture 2" descr="C:\Users\Grig\Desktop\Moi\Capture2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 bwMode="auto">
          <a:xfrm>
            <a:off x="4178300" y="2442849"/>
            <a:ext cx="3521075" cy="2651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/>
              <a:t>Тирана</a:t>
            </a:r>
            <a:endParaRPr lang="en-US" sz="4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58204" cy="639762"/>
          </a:xfrm>
        </p:spPr>
        <p:txBody>
          <a:bodyPr>
            <a:noAutofit/>
          </a:bodyPr>
          <a:lstStyle/>
          <a:p>
            <a:pPr algn="ctr"/>
            <a:r>
              <a:rPr lang="ru-RU" sz="3600" i="1" dirty="0" smtClean="0"/>
              <a:t>Шаблон оценки рисков</a:t>
            </a:r>
            <a:endParaRPr lang="en-US" sz="3600" i="1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2"/>
          </p:nvPr>
        </p:nvSpPr>
        <p:spPr>
          <a:xfrm>
            <a:off x="457200" y="2209800"/>
            <a:ext cx="3520440" cy="3616840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Представлен проект шаблона по оценки риска</a:t>
            </a:r>
          </a:p>
          <a:p>
            <a:r>
              <a:rPr lang="ru-RU" sz="2800" dirty="0" smtClean="0"/>
              <a:t>Практические задачи на примерах страны Элизии</a:t>
            </a:r>
          </a:p>
          <a:p>
            <a:r>
              <a:rPr lang="ru-RU" sz="2800" dirty="0" smtClean="0"/>
              <a:t>Категории рисков</a:t>
            </a:r>
          </a:p>
          <a:p>
            <a:r>
              <a:rPr lang="ru-RU" sz="2800" dirty="0" smtClean="0"/>
              <a:t>Факторы риска</a:t>
            </a:r>
          </a:p>
          <a:p>
            <a:endParaRPr lang="en-US" sz="2800" dirty="0"/>
          </a:p>
        </p:txBody>
      </p:sp>
      <p:pic>
        <p:nvPicPr>
          <p:cNvPr id="3075" name="Picture 3" descr="C:\Users\Grig\Desktop\Moi\_MG_0247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 bwMode="auto">
          <a:xfrm>
            <a:off x="4178300" y="2603200"/>
            <a:ext cx="3521075" cy="2331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Предложения участников во время заседания группы </a:t>
            </a:r>
            <a:endParaRPr lang="en-US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90713526"/>
              </p:ext>
            </p:extLst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Тбилиси</a:t>
            </a:r>
            <a:endParaRPr lang="en-US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1" name="Picture 3" descr="C:\Users\Grig\Dropbox\Загрузка с камеры\2013-10-12 13.21.41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95787" y="1711325"/>
            <a:ext cx="3086100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Санкт </a:t>
            </a:r>
            <a:r>
              <a:rPr lang="ru-RU" dirty="0" err="1" smtClean="0"/>
              <a:t>петербург</a:t>
            </a:r>
            <a:endParaRPr lang="en-US" dirty="0"/>
          </a:p>
        </p:txBody>
      </p:sp>
      <p:pic>
        <p:nvPicPr>
          <p:cNvPr id="1026" name="Picture 2" descr="C:\Users\Grig\Dropbox\Загрузка с камеры\2013-09-25 23.09.58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74687" y="1711325"/>
            <a:ext cx="3086100" cy="4114800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err="1" smtClean="0"/>
              <a:t>Представен</a:t>
            </a:r>
            <a:r>
              <a:rPr lang="ru-RU" dirty="0" smtClean="0"/>
              <a:t> первый проект пособия по оценке рисков</a:t>
            </a:r>
          </a:p>
          <a:p>
            <a:r>
              <a:rPr lang="ru-RU" dirty="0" smtClean="0"/>
              <a:t>Проработан по главам</a:t>
            </a:r>
          </a:p>
          <a:p>
            <a:r>
              <a:rPr lang="ru-RU" dirty="0" smtClean="0"/>
              <a:t>Участники представили свои предложения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Подготовка к встрече в </a:t>
            </a:r>
            <a:r>
              <a:rPr lang="ru-RU" dirty="0" err="1" smtClean="0"/>
              <a:t>Будве</a:t>
            </a:r>
            <a:endParaRPr lang="en-US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Отредактировано пособие</a:t>
            </a:r>
          </a:p>
          <a:p>
            <a:r>
              <a:rPr lang="ru-RU" dirty="0" smtClean="0"/>
              <a:t>Учтены все комментарии участников</a:t>
            </a:r>
          </a:p>
          <a:p>
            <a:r>
              <a:rPr lang="ru-RU" dirty="0" err="1" smtClean="0"/>
              <a:t>Подготовленны</a:t>
            </a:r>
            <a:r>
              <a:rPr lang="ru-RU" dirty="0" smtClean="0"/>
              <a:t> ролевые игры</a:t>
            </a:r>
          </a:p>
          <a:p>
            <a:r>
              <a:rPr lang="ru-RU" dirty="0" smtClean="0"/>
              <a:t>А также дебаты по темам</a:t>
            </a:r>
            <a:endParaRPr lang="en-US" dirty="0"/>
          </a:p>
        </p:txBody>
      </p:sp>
      <p:pic>
        <p:nvPicPr>
          <p:cNvPr id="7" name="Содержимое 6" descr="000007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178300" y="2133600"/>
            <a:ext cx="3746500" cy="2824466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540</TotalTime>
  <Words>156</Words>
  <Application>Microsoft Office PowerPoint</Application>
  <PresentationFormat>Экран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Дорога до Будвы </vt:lpstr>
      <vt:lpstr>Львов</vt:lpstr>
      <vt:lpstr>Задачи после Львова</vt:lpstr>
      <vt:lpstr>Тирана</vt:lpstr>
      <vt:lpstr>Предложения участников во время заседания группы </vt:lpstr>
      <vt:lpstr>Тбилиси</vt:lpstr>
      <vt:lpstr>Санкт петербург</vt:lpstr>
      <vt:lpstr>Подготовка к встрече в Будве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Grig</dc:creator>
  <cp:lastModifiedBy>Grig</cp:lastModifiedBy>
  <cp:revision>31</cp:revision>
  <dcterms:created xsi:type="dcterms:W3CDTF">2013-04-14T10:44:26Z</dcterms:created>
  <dcterms:modified xsi:type="dcterms:W3CDTF">2014-02-22T19:08:11Z</dcterms:modified>
</cp:coreProperties>
</file>