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7"/>
  </p:notesMasterIdLst>
  <p:sldIdLst>
    <p:sldId id="263" r:id="rId2"/>
    <p:sldId id="260" r:id="rId3"/>
    <p:sldId id="261" r:id="rId4"/>
    <p:sldId id="262" r:id="rId5"/>
    <p:sldId id="267" r:id="rId6"/>
  </p:sldIdLst>
  <p:sldSz cx="9144000" cy="6858000" type="screen4x3"/>
  <p:notesSz cx="6815138" cy="9942513"/>
  <p:defaultTextStyle>
    <a:defPPr rtl="0">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213" autoAdjust="0"/>
  </p:normalViewPr>
  <p:slideViewPr>
    <p:cSldViewPr>
      <p:cViewPr varScale="1">
        <p:scale>
          <a:sx n="103" d="100"/>
          <a:sy n="103" d="100"/>
        </p:scale>
        <p:origin x="-175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53226" cy="497126"/>
          </a:xfrm>
          <a:prstGeom prst="rect">
            <a:avLst/>
          </a:prstGeom>
        </p:spPr>
        <p:txBody>
          <a:bodyPr vert="horz" lIns="91440" tIns="45720" rIns="91440" bIns="45720" rtlCol="0"/>
          <a:lstStyle>
            <a:lvl1pPr algn="l" rtl="0" fontAlgn="auto">
              <a:spcBef>
                <a:spcPts val="0"/>
              </a:spcBef>
              <a:spcAft>
                <a:spcPts val="0"/>
              </a:spcAft>
              <a:defRPr sz="1200">
                <a:latin typeface="+mn-lt"/>
              </a:defRPr>
            </a:lvl1pPr>
          </a:lstStyle>
          <a:p>
            <a:pPr rtl="0">
              <a:defRPr/>
            </a:pPr>
            <a:endParaRPr lang="ru-RU"/>
          </a:p>
        </p:txBody>
      </p:sp>
      <p:sp>
        <p:nvSpPr>
          <p:cNvPr id="3" name="Дата 2"/>
          <p:cNvSpPr>
            <a:spLocks noGrp="1"/>
          </p:cNvSpPr>
          <p:nvPr>
            <p:ph type="dt" idx="1"/>
          </p:nvPr>
        </p:nvSpPr>
        <p:spPr>
          <a:xfrm>
            <a:off x="3860335" y="0"/>
            <a:ext cx="2953226" cy="497126"/>
          </a:xfrm>
          <a:prstGeom prst="rect">
            <a:avLst/>
          </a:prstGeom>
        </p:spPr>
        <p:txBody>
          <a:bodyPr vert="horz" lIns="91440" tIns="45720" rIns="91440" bIns="45720" rtlCol="0"/>
          <a:lstStyle>
            <a:lvl1pPr algn="l" rtl="0" fontAlgn="auto">
              <a:spcBef>
                <a:spcPts val="0"/>
              </a:spcBef>
              <a:spcAft>
                <a:spcPts val="0"/>
              </a:spcAft>
              <a:defRPr sz="1200" smtClean="0">
                <a:latin typeface="+mn-lt"/>
              </a:defRPr>
            </a:lvl1pPr>
          </a:lstStyle>
          <a:p>
            <a:pPr rtl="0">
              <a:defRPr/>
            </a:pPr>
            <a:r>
              <a:rPr lang="ru-RU"/>
              <a:t>12.10.2015</a:t>
            </a:r>
            <a:endParaRPr lang="ru-RU"/>
          </a:p>
        </p:txBody>
      </p:sp>
      <p:sp>
        <p:nvSpPr>
          <p:cNvPr id="4" name="Образ слайда 3"/>
          <p:cNvSpPr>
            <a:spLocks noGrp="1" noRot="1" noChangeAspect="1"/>
          </p:cNvSpPr>
          <p:nvPr>
            <p:ph type="sldImg" idx="2"/>
          </p:nvPr>
        </p:nvSpPr>
        <p:spPr>
          <a:xfrm>
            <a:off x="923925" y="746125"/>
            <a:ext cx="4968875" cy="3727450"/>
          </a:xfrm>
          <a:prstGeom prst="rect">
            <a:avLst/>
          </a:prstGeom>
          <a:noFill/>
          <a:ln w="12700">
            <a:solidFill>
              <a:prstClr val="black"/>
            </a:solidFill>
          </a:ln>
        </p:spPr>
        <p:txBody>
          <a:bodyPr vert="horz" lIns="91440" tIns="45720" rIns="91440" bIns="45720" rtlCol="0" anchor="ctr"/>
          <a:lstStyle/>
          <a:p>
            <a:pPr lvl="0" rtl="0"/>
            <a:endParaRPr lang="ru-RU" noProof="0"/>
          </a:p>
        </p:txBody>
      </p:sp>
      <p:sp>
        <p:nvSpPr>
          <p:cNvPr id="5" name="Заметки 4"/>
          <p:cNvSpPr>
            <a:spLocks noGrp="1"/>
          </p:cNvSpPr>
          <p:nvPr>
            <p:ph type="body" sz="quarter" idx="3"/>
          </p:nvPr>
        </p:nvSpPr>
        <p:spPr>
          <a:xfrm>
            <a:off x="681514" y="4722694"/>
            <a:ext cx="5452110" cy="4474131"/>
          </a:xfrm>
          <a:prstGeom prst="rect">
            <a:avLst/>
          </a:prstGeom>
        </p:spPr>
        <p:txBody>
          <a:bodyPr vert="horz" lIns="91440" tIns="45720" rIns="91440" bIns="45720" rtlCol="0"/>
          <a:lstStyle/>
          <a:p>
            <a:pPr lvl="0" rtl="0"/>
            <a:r>
              <a:rPr lang="en-US" noProof="0"/>
              <a:t>Образец текста</a:t>
            </a:r>
          </a:p>
          <a:p>
            <a:pPr lvl="1" rtl="0"/>
            <a:r>
              <a:rPr lang="en-US" noProof="0"/>
              <a:t>Второй уровень</a:t>
            </a:r>
          </a:p>
          <a:p>
            <a:pPr lvl="2" rtl="0"/>
            <a:r>
              <a:rPr lang="en-US" noProof="0"/>
              <a:t>Третий уровень</a:t>
            </a:r>
          </a:p>
          <a:p>
            <a:pPr lvl="3" rtl="0"/>
            <a:r>
              <a:rPr lang="en-US" noProof="0"/>
              <a:t>Четвертый уровень</a:t>
            </a:r>
          </a:p>
          <a:p>
            <a:pPr lvl="4" rtl="0"/>
            <a:r>
              <a:rPr lang="en-US" noProof="0"/>
              <a:t>Пятый уровень</a:t>
            </a:r>
            <a:endParaRPr lang="ru-RU" noProof="0"/>
          </a:p>
        </p:txBody>
      </p:sp>
      <p:sp>
        <p:nvSpPr>
          <p:cNvPr id="6" name="Нижний колонтитул 5"/>
          <p:cNvSpPr>
            <a:spLocks noGrp="1"/>
          </p:cNvSpPr>
          <p:nvPr>
            <p:ph type="ftr" sz="quarter" idx="4"/>
          </p:nvPr>
        </p:nvSpPr>
        <p:spPr>
          <a:xfrm>
            <a:off x="0" y="9443662"/>
            <a:ext cx="2953226" cy="497126"/>
          </a:xfrm>
          <a:prstGeom prst="rect">
            <a:avLst/>
          </a:prstGeom>
        </p:spPr>
        <p:txBody>
          <a:bodyPr vert="horz" lIns="91440" tIns="45720" rIns="91440" bIns="45720" rtlCol="0" anchor="b"/>
          <a:lstStyle>
            <a:lvl1pPr algn="l" rtl="0" fontAlgn="auto">
              <a:spcBef>
                <a:spcPts val="0"/>
              </a:spcBef>
              <a:spcAft>
                <a:spcPts val="0"/>
              </a:spcAft>
              <a:defRPr sz="1200">
                <a:latin typeface="+mn-lt"/>
              </a:defRPr>
            </a:lvl1pPr>
          </a:lstStyle>
          <a:p>
            <a:pPr rtl="0">
              <a:defRPr/>
            </a:pPr>
            <a:endParaRPr lang="ru-RU"/>
          </a:p>
        </p:txBody>
      </p:sp>
      <p:sp>
        <p:nvSpPr>
          <p:cNvPr id="7" name="Номер слайда 6"/>
          <p:cNvSpPr>
            <a:spLocks noGrp="1"/>
          </p:cNvSpPr>
          <p:nvPr>
            <p:ph type="sldNum" sz="quarter" idx="5"/>
          </p:nvPr>
        </p:nvSpPr>
        <p:spPr>
          <a:xfrm>
            <a:off x="3860335" y="9443662"/>
            <a:ext cx="2953226" cy="497126"/>
          </a:xfrm>
          <a:prstGeom prst="rect">
            <a:avLst/>
          </a:prstGeom>
        </p:spPr>
        <p:txBody>
          <a:bodyPr vert="horz" lIns="91440" tIns="45720" rIns="91440" bIns="45720" rtlCol="0" anchor="b"/>
          <a:lstStyle>
            <a:lvl1pPr algn="l" rtl="0" fontAlgn="auto">
              <a:spcBef>
                <a:spcPts val="0"/>
              </a:spcBef>
              <a:spcAft>
                <a:spcPts val="0"/>
              </a:spcAft>
              <a:defRPr sz="1200" smtClean="0">
                <a:latin typeface="+mn-lt"/>
              </a:defRPr>
            </a:lvl1pPr>
          </a:lstStyle>
          <a:p>
            <a:pPr rtl="0">
              <a:defRPr/>
            </a:pPr>
            <a:fld id="{C87DA756-2B06-4CA4-A7A2-7A0C066F4E71}" type="slidenum">
              <a:rPr lang="ru-RU"/>
              <a:pPr rtl="0">
                <a:defRPr/>
              </a:pPr>
              <a:t>‹#›</a:t>
            </a:fld>
            <a:endParaRPr lang="ru-RU"/>
          </a:p>
        </p:txBody>
      </p:sp>
    </p:spTree>
    <p:extLst>
      <p:ext uri="{BB962C8B-B14F-4D97-AF65-F5344CB8AC3E}">
        <p14:creationId xmlns:p14="http://schemas.microsoft.com/office/powerpoint/2010/main" val="327761473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Образ слайда 1"/>
          <p:cNvSpPr>
            <a:spLocks noGrp="1" noRot="1" noChangeAspect="1"/>
          </p:cNvSpPr>
          <p:nvPr>
            <p:ph type="sldImg"/>
          </p:nvPr>
        </p:nvSpPr>
        <p:spPr bwMode="auto">
          <a:noFill/>
          <a:ln>
            <a:solidFill>
              <a:srgbClr val="000000"/>
            </a:solidFill>
            <a:miter lim="800000"/>
            <a:headEnd/>
            <a:tailEnd/>
          </a:ln>
        </p:spPr>
      </p:sp>
      <p:sp>
        <p:nvSpPr>
          <p:cNvPr id="18434" name="Заметки 2"/>
          <p:cNvSpPr>
            <a:spLocks noGrp="1"/>
          </p:cNvSpPr>
          <p:nvPr>
            <p:ph type="body" idx="1"/>
          </p:nvPr>
        </p:nvSpPr>
        <p:spPr bwMode="auto">
          <a:noFill/>
        </p:spPr>
        <p:txBody>
          <a:bodyPr wrap="square" numCol="1" rtlCol="0" anchor="t" anchorCtr="0" compatLnSpc="1">
            <a:prstTxWarp prst="textNoShape">
              <a:avLst/>
            </a:prstTxWarp>
          </a:bodyPr>
          <a:lstStyle/>
          <a:p>
            <a:r>
              <a:rPr lang="en-US" sz="1200" kern="1200" dirty="0" smtClean="0">
                <a:solidFill>
                  <a:schemeClr val="tx1"/>
                </a:solidFill>
                <a:latin typeface="+mn-lt"/>
                <a:ea typeface="+mn-ea"/>
                <a:cs typeface="+mn-cs"/>
              </a:rPr>
              <a:t>Currently – over 40 task packages, about 10 – under development or putting into operation </a:t>
            </a:r>
            <a:endParaRPr lang="ru-RU"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Programming languages - Delphi, Java, </a:t>
            </a:r>
            <a:r>
              <a:rPr lang="en-US" sz="1200" kern="1200" dirty="0" err="1" smtClean="0">
                <a:solidFill>
                  <a:schemeClr val="tx1"/>
                </a:solidFill>
                <a:latin typeface="+mn-lt"/>
                <a:ea typeface="+mn-ea"/>
                <a:cs typeface="+mn-cs"/>
              </a:rPr>
              <a:t>VisualBasic</a:t>
            </a:r>
            <a:r>
              <a:rPr lang="en-US" sz="1200" kern="1200" dirty="0" smtClean="0">
                <a:solidFill>
                  <a:schemeClr val="tx1"/>
                </a:solidFill>
                <a:latin typeface="+mn-lt"/>
                <a:ea typeface="+mn-ea"/>
                <a:cs typeface="+mn-cs"/>
              </a:rPr>
              <a:t>. DBMS - Informix, MS SQL, MS Access </a:t>
            </a:r>
            <a:endParaRPr lang="ru-RU"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Most of the tasks have been implemented under the classic client-server technology, which is currently obsolete and imposes a number of restrictions on use of the tasks.</a:t>
            </a:r>
            <a:endParaRPr lang="ru-RU"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Further development of FTAS on existing technology platform and with the preset architecture is difficult, almost impossible, and does not allow it to solve the challenges to improve efficiency of finance management</a:t>
            </a:r>
            <a:r>
              <a:rPr lang="en-US" dirty="0" smtClean="0"/>
              <a:t>.</a:t>
            </a:r>
          </a:p>
        </p:txBody>
      </p:sp>
      <p:sp>
        <p:nvSpPr>
          <p:cNvPr id="18435" name="Номер слайда 3"/>
          <p:cNvSpPr>
            <a:spLocks noGrp="1"/>
          </p:cNvSpPr>
          <p:nvPr>
            <p:ph type="sldNum" sz="quarter" idx="5"/>
          </p:nvPr>
        </p:nvSpPr>
        <p:spPr bwMode="auto">
          <a:noFill/>
          <a:ln>
            <a:miter lim="800000"/>
            <a:headEnd/>
            <a:tailEnd/>
          </a:ln>
        </p:spPr>
        <p:txBody>
          <a:bodyPr wrap="square" numCol="1" rtlCol="0" anchorCtr="0" compatLnSpc="1">
            <a:prstTxWarp prst="textNoShape">
              <a:avLst/>
            </a:prstTxWarp>
          </a:bodyPr>
          <a:lstStyle/>
          <a:p>
            <a:pPr rtl="0" fontAlgn="base">
              <a:spcBef>
                <a:spcPct val="0"/>
              </a:spcBef>
              <a:spcAft>
                <a:spcPct val="0"/>
              </a:spcAft>
            </a:pPr>
            <a:fld id="{273943B2-D753-4D8C-80B9-2BB8D2B315F7}" type="slidenum">
              <a:rPr lang="ru-RU"/>
              <a:pPr rtl="0" fontAlgn="base">
                <a:spcBef>
                  <a:spcPct val="0"/>
                </a:spcBef>
                <a:spcAft>
                  <a:spcPct val="0"/>
                </a:spcAft>
              </a:pPr>
              <a:t>2</a:t>
            </a:fld>
            <a:endParaRPr lang="ru-RU"/>
          </a:p>
        </p:txBody>
      </p:sp>
    </p:spTree>
    <p:extLst>
      <p:ext uri="{BB962C8B-B14F-4D97-AF65-F5344CB8AC3E}">
        <p14:creationId xmlns:p14="http://schemas.microsoft.com/office/powerpoint/2010/main" val="1941376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rtlCol="0"/>
          <a:lstStyle/>
          <a:p>
            <a:pPr marL="0" indent="0" rtl="0">
              <a:buFontTx/>
              <a:buNone/>
            </a:pPr>
            <a:endParaRPr lang="ru-RU" dirty="0"/>
          </a:p>
        </p:txBody>
      </p:sp>
      <p:sp>
        <p:nvSpPr>
          <p:cNvPr id="4" name="Номер слайда 3"/>
          <p:cNvSpPr>
            <a:spLocks noGrp="1"/>
          </p:cNvSpPr>
          <p:nvPr>
            <p:ph type="sldNum" sz="quarter" idx="10"/>
          </p:nvPr>
        </p:nvSpPr>
        <p:spPr/>
        <p:txBody>
          <a:bodyPr rtlCol="0"/>
          <a:lstStyle/>
          <a:p>
            <a:pPr rtl="0">
              <a:defRPr/>
            </a:pPr>
            <a:fld id="{C87DA756-2B06-4CA4-A7A2-7A0C066F4E71}" type="slidenum">
              <a:rPr lang="ru-RU" smtClean="0"/>
              <a:pPr rtl="0">
                <a:defRPr/>
              </a:pPr>
              <a:t>3</a:t>
            </a:fld>
            <a:endParaRPr lang="ru-RU"/>
          </a:p>
        </p:txBody>
      </p:sp>
    </p:spTree>
    <p:extLst>
      <p:ext uri="{BB962C8B-B14F-4D97-AF65-F5344CB8AC3E}">
        <p14:creationId xmlns:p14="http://schemas.microsoft.com/office/powerpoint/2010/main" val="3594187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3" name="Subtitle 2"/>
          <p:cNvSpPr>
            <a:spLocks noGrp="1"/>
          </p:cNvSpPr>
          <p:nvPr>
            <p:ph type="subTitle" idx="1"/>
          </p:nvPr>
        </p:nvSpPr>
        <p:spPr>
          <a:xfrm>
            <a:off x="1473795" y="5052545"/>
            <a:ext cx="5637010" cy="882119"/>
          </a:xfrm>
        </p:spPr>
        <p:txBody>
          <a:bodyPr rtlCol="0">
            <a:normAutofit/>
          </a:bodyPr>
          <a:lstStyle>
            <a:lvl1pPr marL="0" indent="0" algn="l" rtl="0">
              <a:buNone/>
              <a:defRPr sz="2200">
                <a:solidFill>
                  <a:schemeClr val="tx2"/>
                </a:solidFill>
              </a:defRPr>
            </a:lvl1pPr>
            <a:lvl2pPr marL="457200" indent="0" algn="ctr" rtl="0">
              <a:buNone/>
              <a:defRPr>
                <a:solidFill>
                  <a:schemeClr val="tx1">
                    <a:tint val="75000"/>
                  </a:schemeClr>
                </a:solidFill>
              </a:defRPr>
            </a:lvl2pPr>
            <a:lvl3pPr marL="914400" indent="0" algn="ctr" rtl="0">
              <a:buNone/>
              <a:defRPr>
                <a:solidFill>
                  <a:schemeClr val="tx1">
                    <a:tint val="75000"/>
                  </a:schemeClr>
                </a:solidFill>
              </a:defRPr>
            </a:lvl3pPr>
            <a:lvl4pPr marL="1371600" indent="0" algn="ctr" rtl="0">
              <a:buNone/>
              <a:defRPr>
                <a:solidFill>
                  <a:schemeClr val="tx1">
                    <a:tint val="75000"/>
                  </a:schemeClr>
                </a:solidFill>
              </a:defRPr>
            </a:lvl4pPr>
            <a:lvl5pPr marL="1828800" indent="0" algn="ctr" rtl="0">
              <a:buNone/>
              <a:defRPr>
                <a:solidFill>
                  <a:schemeClr val="tx1">
                    <a:tint val="75000"/>
                  </a:schemeClr>
                </a:solidFill>
              </a:defRPr>
            </a:lvl5pPr>
            <a:lvl6pPr marL="2286000" indent="0" algn="ctr" rtl="0">
              <a:buNone/>
              <a:defRPr>
                <a:solidFill>
                  <a:schemeClr val="tx1">
                    <a:tint val="75000"/>
                  </a:schemeClr>
                </a:solidFill>
              </a:defRPr>
            </a:lvl6pPr>
            <a:lvl7pPr marL="2743200" indent="0" algn="ctr" rtl="0">
              <a:buNone/>
              <a:defRPr>
                <a:solidFill>
                  <a:schemeClr val="tx1">
                    <a:tint val="75000"/>
                  </a:schemeClr>
                </a:solidFill>
              </a:defRPr>
            </a:lvl7pPr>
            <a:lvl8pPr marL="3200400" indent="0" algn="ctr" rtl="0">
              <a:buNone/>
              <a:defRPr>
                <a:solidFill>
                  <a:schemeClr val="tx1">
                    <a:tint val="75000"/>
                  </a:schemeClr>
                </a:solidFill>
              </a:defRPr>
            </a:lvl8pPr>
            <a:lvl9pPr marL="3657600" indent="0" algn="ctr" rtl="0">
              <a:buNone/>
              <a:defRPr>
                <a:solidFill>
                  <a:schemeClr val="tx1">
                    <a:tint val="75000"/>
                  </a:schemeClr>
                </a:solidFill>
              </a:defRPr>
            </a:lvl9pPr>
          </a:lstStyle>
          <a:p>
            <a:pPr rtl="0"/>
            <a:r>
              <a:rPr lang="en-US"/>
              <a:t>Образец подзаголовка</a:t>
            </a:r>
            <a:endParaRPr lang="en-US" dirty="0"/>
          </a:p>
        </p:txBody>
      </p:sp>
      <p:sp>
        <p:nvSpPr>
          <p:cNvPr id="4" name="Date Placeholder 3"/>
          <p:cNvSpPr>
            <a:spLocks noGrp="1"/>
          </p:cNvSpPr>
          <p:nvPr>
            <p:ph type="dt" sz="half" idx="10"/>
          </p:nvPr>
        </p:nvSpPr>
        <p:spPr/>
        <p:txBody>
          <a:bodyPr rtlCol="0"/>
          <a:lstStyle/>
          <a:p>
            <a:pPr rtl="0">
              <a:defRPr/>
            </a:pPr>
            <a:r>
              <a:rPr lang="en-US" smtClean="0"/>
              <a:t>10/12/2015</a:t>
            </a:r>
            <a:endParaRPr lang="en-US" dirty="0"/>
          </a:p>
        </p:txBody>
      </p:sp>
      <p:sp>
        <p:nvSpPr>
          <p:cNvPr id="5" name="Footer Placeholder 4"/>
          <p:cNvSpPr>
            <a:spLocks noGrp="1"/>
          </p:cNvSpPr>
          <p:nvPr>
            <p:ph type="ftr" sz="quarter" idx="11"/>
          </p:nvPr>
        </p:nvSpPr>
        <p:spPr/>
        <p:txBody>
          <a:bodyPr rtlCol="0"/>
          <a:lstStyle/>
          <a:p>
            <a:pPr rtl="0">
              <a:defRPr/>
            </a:pPr>
            <a:r>
              <a:rPr lang="en-US"/>
              <a:t>Footer Text</a:t>
            </a:r>
            <a:endParaRPr lang="en-US" dirty="0"/>
          </a:p>
        </p:txBody>
      </p:sp>
      <p:sp>
        <p:nvSpPr>
          <p:cNvPr id="6" name="Slide Number Placeholder 5"/>
          <p:cNvSpPr>
            <a:spLocks noGrp="1"/>
          </p:cNvSpPr>
          <p:nvPr>
            <p:ph type="sldNum" sz="quarter" idx="12"/>
          </p:nvPr>
        </p:nvSpPr>
        <p:spPr/>
        <p:txBody>
          <a:bodyPr rtlCol="0"/>
          <a:lstStyle/>
          <a:p>
            <a:pPr rtl="0">
              <a:defRPr/>
            </a:pPr>
            <a:fld id="{1A11D51E-6F37-4CD6-B04F-64F5548AD083}" type="slidenum">
              <a:rPr lang="en-US" smtClean="0"/>
              <a:pPr rtl="0">
                <a:defRPr/>
              </a:pPr>
              <a:t>‹#›</a:t>
            </a:fld>
            <a:endParaRPr lang="en-US" dirty="0"/>
          </a:p>
        </p:txBody>
      </p:sp>
      <p:sp>
        <p:nvSpPr>
          <p:cNvPr id="2" name="Title 1"/>
          <p:cNvSpPr>
            <a:spLocks noGrp="1"/>
          </p:cNvSpPr>
          <p:nvPr>
            <p:ph type="ctrTitle"/>
          </p:nvPr>
        </p:nvSpPr>
        <p:spPr>
          <a:xfrm>
            <a:off x="817581" y="3132290"/>
            <a:ext cx="7175351" cy="1793167"/>
          </a:xfrm>
          <a:effectLst/>
        </p:spPr>
        <p:txBody>
          <a:bodyPr rtlCol="0">
            <a:noAutofit/>
          </a:bodyPr>
          <a:lstStyle>
            <a:lvl1pPr marL="640080" indent="-457200" algn="l" rtl="0">
              <a:defRPr sz="5400"/>
            </a:lvl1pPr>
          </a:lstStyle>
          <a:p>
            <a:pPr rtl="0"/>
            <a:r>
              <a:rPr lang="en-US"/>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US"/>
              <a:t>Образец заголовка</a:t>
            </a:r>
          </a:p>
        </p:txBody>
      </p:sp>
      <p:sp>
        <p:nvSpPr>
          <p:cNvPr id="3" name="Vertical Text Placeholder 2"/>
          <p:cNvSpPr>
            <a:spLocks noGrp="1"/>
          </p:cNvSpPr>
          <p:nvPr>
            <p:ph type="body" orient="vert" idx="1"/>
          </p:nvPr>
        </p:nvSpPr>
        <p:spPr>
          <a:xfrm>
            <a:off x="1905000" y="731519"/>
            <a:ext cx="6400800" cy="3474720"/>
          </a:xfrm>
        </p:spPr>
        <p:txBody>
          <a:bodyPr vert="eaVert" rtlCol="0"/>
          <a:lstStyle/>
          <a:p>
            <a:pPr lvl="0" rtl="0"/>
            <a:r>
              <a:rPr lang="en-US"/>
              <a:t>Образец текста</a:t>
            </a:r>
          </a:p>
          <a:p>
            <a:pPr lvl="1" rtl="0"/>
            <a:r>
              <a:rPr lang="en-US"/>
              <a:t>Второй уровень</a:t>
            </a:r>
          </a:p>
          <a:p>
            <a:pPr lvl="2" rtl="0"/>
            <a:r>
              <a:rPr lang="en-US"/>
              <a:t>Третий уровень</a:t>
            </a:r>
          </a:p>
          <a:p>
            <a:pPr lvl="3" rtl="0"/>
            <a:r>
              <a:rPr lang="en-US"/>
              <a:t>Четвертый уровень</a:t>
            </a:r>
          </a:p>
          <a:p>
            <a:pPr lvl="4" rtl="0"/>
            <a:r>
              <a:rPr lang="en-US"/>
              <a:t>Пятый уровень</a:t>
            </a:r>
          </a:p>
        </p:txBody>
      </p:sp>
      <p:sp>
        <p:nvSpPr>
          <p:cNvPr id="4" name="Date Placeholder 3"/>
          <p:cNvSpPr>
            <a:spLocks noGrp="1"/>
          </p:cNvSpPr>
          <p:nvPr>
            <p:ph type="dt" sz="half" idx="10"/>
          </p:nvPr>
        </p:nvSpPr>
        <p:spPr/>
        <p:txBody>
          <a:bodyPr rtlCol="0"/>
          <a:lstStyle/>
          <a:p>
            <a:pPr rtl="0">
              <a:defRPr/>
            </a:pPr>
            <a:r>
              <a:rPr lang="en-US" smtClean="0"/>
              <a:t>10/12/2015</a:t>
            </a:r>
            <a:endParaRPr lang="en-US" dirty="0"/>
          </a:p>
        </p:txBody>
      </p:sp>
      <p:sp>
        <p:nvSpPr>
          <p:cNvPr id="5" name="Footer Placeholder 4"/>
          <p:cNvSpPr>
            <a:spLocks noGrp="1"/>
          </p:cNvSpPr>
          <p:nvPr>
            <p:ph type="ftr" sz="quarter" idx="11"/>
          </p:nvPr>
        </p:nvSpPr>
        <p:spPr/>
        <p:txBody>
          <a:bodyPr rtlCol="0"/>
          <a:lstStyle/>
          <a:p>
            <a:pPr rtl="0">
              <a:defRPr/>
            </a:pPr>
            <a:r>
              <a:rPr lang="en-US"/>
              <a:t>Footer Text</a:t>
            </a:r>
            <a:endParaRPr lang="en-US" dirty="0"/>
          </a:p>
        </p:txBody>
      </p:sp>
      <p:sp>
        <p:nvSpPr>
          <p:cNvPr id="6" name="Slide Number Placeholder 5"/>
          <p:cNvSpPr>
            <a:spLocks noGrp="1"/>
          </p:cNvSpPr>
          <p:nvPr>
            <p:ph type="sldNum" sz="quarter" idx="12"/>
          </p:nvPr>
        </p:nvSpPr>
        <p:spPr/>
        <p:txBody>
          <a:bodyPr rtlCol="0"/>
          <a:lstStyle/>
          <a:p>
            <a:pPr rtl="0">
              <a:defRPr/>
            </a:pPr>
            <a:fld id="{C2C7B0B1-CF06-431D-8B03-39628B8BA87A}" type="slidenum">
              <a:rPr lang="en-US" smtClean="0"/>
              <a:pPr rtl="0">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rtlCol="0"/>
          <a:lstStyle>
            <a:lvl1pPr algn="l" rtl="0">
              <a:defRPr/>
            </a:lvl1pPr>
          </a:lstStyle>
          <a:p>
            <a:pPr rtl="0"/>
            <a:r>
              <a:rPr lang="en-US"/>
              <a:t>Образец заголовка</a:t>
            </a:r>
          </a:p>
        </p:txBody>
      </p:sp>
      <p:sp>
        <p:nvSpPr>
          <p:cNvPr id="3" name="Vertical Text Placeholder 2"/>
          <p:cNvSpPr>
            <a:spLocks noGrp="1"/>
          </p:cNvSpPr>
          <p:nvPr>
            <p:ph type="body" orient="vert" idx="1"/>
          </p:nvPr>
        </p:nvSpPr>
        <p:spPr>
          <a:xfrm>
            <a:off x="3324113" y="731519"/>
            <a:ext cx="4829287" cy="4894729"/>
          </a:xfrm>
        </p:spPr>
        <p:txBody>
          <a:bodyPr vert="eaVert" rtlCol="0"/>
          <a:lstStyle/>
          <a:p>
            <a:pPr lvl="0" rtl="0"/>
            <a:r>
              <a:rPr lang="en-US"/>
              <a:t>Образец текста</a:t>
            </a:r>
          </a:p>
          <a:p>
            <a:pPr lvl="1" rtl="0"/>
            <a:r>
              <a:rPr lang="en-US"/>
              <a:t>Второй уровень</a:t>
            </a:r>
          </a:p>
          <a:p>
            <a:pPr lvl="2" rtl="0"/>
            <a:r>
              <a:rPr lang="en-US"/>
              <a:t>Третий уровень</a:t>
            </a:r>
          </a:p>
          <a:p>
            <a:pPr lvl="3" rtl="0"/>
            <a:r>
              <a:rPr lang="en-US"/>
              <a:t>Четвертый уровень</a:t>
            </a:r>
          </a:p>
          <a:p>
            <a:pPr lvl="4" rtl="0"/>
            <a:r>
              <a:rPr lang="en-US"/>
              <a:t>Пятый уровень</a:t>
            </a:r>
            <a:endParaRPr lang="en-US" dirty="0"/>
          </a:p>
        </p:txBody>
      </p:sp>
      <p:sp>
        <p:nvSpPr>
          <p:cNvPr id="4" name="Date Placeholder 3"/>
          <p:cNvSpPr>
            <a:spLocks noGrp="1"/>
          </p:cNvSpPr>
          <p:nvPr>
            <p:ph type="dt" sz="half" idx="10"/>
          </p:nvPr>
        </p:nvSpPr>
        <p:spPr/>
        <p:txBody>
          <a:bodyPr rtlCol="0"/>
          <a:lstStyle/>
          <a:p>
            <a:pPr rtl="0">
              <a:defRPr/>
            </a:pPr>
            <a:r>
              <a:rPr lang="en-US" smtClean="0"/>
              <a:t>10/12/2015</a:t>
            </a:r>
            <a:endParaRPr lang="en-US" dirty="0"/>
          </a:p>
        </p:txBody>
      </p:sp>
      <p:sp>
        <p:nvSpPr>
          <p:cNvPr id="5" name="Footer Placeholder 4"/>
          <p:cNvSpPr>
            <a:spLocks noGrp="1"/>
          </p:cNvSpPr>
          <p:nvPr>
            <p:ph type="ftr" sz="quarter" idx="11"/>
          </p:nvPr>
        </p:nvSpPr>
        <p:spPr/>
        <p:txBody>
          <a:bodyPr rtlCol="0"/>
          <a:lstStyle/>
          <a:p>
            <a:pPr rtl="0">
              <a:defRPr/>
            </a:pPr>
            <a:r>
              <a:rPr lang="en-US"/>
              <a:t>Footer Text</a:t>
            </a:r>
            <a:endParaRPr lang="en-US" dirty="0"/>
          </a:p>
        </p:txBody>
      </p:sp>
      <p:sp>
        <p:nvSpPr>
          <p:cNvPr id="6" name="Slide Number Placeholder 5"/>
          <p:cNvSpPr>
            <a:spLocks noGrp="1"/>
          </p:cNvSpPr>
          <p:nvPr>
            <p:ph type="sldNum" sz="quarter" idx="12"/>
          </p:nvPr>
        </p:nvSpPr>
        <p:spPr/>
        <p:txBody>
          <a:bodyPr rtlCol="0"/>
          <a:lstStyle/>
          <a:p>
            <a:pPr rtl="0">
              <a:defRPr/>
            </a:pPr>
            <a:fld id="{57BEDC6D-CD66-4A76-A83F-6C2D19B01862}" type="slidenum">
              <a:rPr lang="en-US" smtClean="0"/>
              <a:pPr rtl="0">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rtlCol="0"/>
          <a:lstStyle/>
          <a:p>
            <a:pPr rtl="0">
              <a:defRPr/>
            </a:pPr>
            <a:r>
              <a:rPr lang="en-US" smtClean="0"/>
              <a:t>10/12/2015</a:t>
            </a:r>
            <a:endParaRPr lang="en-US" dirty="0"/>
          </a:p>
        </p:txBody>
      </p:sp>
      <p:sp>
        <p:nvSpPr>
          <p:cNvPr id="5" name="Footer Placeholder 4"/>
          <p:cNvSpPr>
            <a:spLocks noGrp="1"/>
          </p:cNvSpPr>
          <p:nvPr>
            <p:ph type="ftr" sz="quarter" idx="11"/>
          </p:nvPr>
        </p:nvSpPr>
        <p:spPr/>
        <p:txBody>
          <a:bodyPr rtlCol="0"/>
          <a:lstStyle/>
          <a:p>
            <a:pPr rtl="0">
              <a:defRPr/>
            </a:pPr>
            <a:r>
              <a:rPr lang="en-US"/>
              <a:t>Footer Text</a:t>
            </a:r>
            <a:endParaRPr lang="en-US" dirty="0"/>
          </a:p>
        </p:txBody>
      </p:sp>
      <p:sp>
        <p:nvSpPr>
          <p:cNvPr id="6" name="Slide Number Placeholder 5"/>
          <p:cNvSpPr>
            <a:spLocks noGrp="1"/>
          </p:cNvSpPr>
          <p:nvPr>
            <p:ph type="sldNum" sz="quarter" idx="12"/>
          </p:nvPr>
        </p:nvSpPr>
        <p:spPr/>
        <p:txBody>
          <a:bodyPr rtlCol="0"/>
          <a:lstStyle/>
          <a:p>
            <a:pPr rtl="0">
              <a:defRPr/>
            </a:pPr>
            <a:fld id="{02C95268-7713-468E-9CC7-7F9E1A699534}" type="slidenum">
              <a:rPr lang="en-US" smtClean="0"/>
              <a:pPr rtl="0">
                <a:defRPr/>
              </a:pPr>
              <a:t>‹#›</a:t>
            </a:fld>
            <a:endParaRPr lang="en-US" dirty="0"/>
          </a:p>
        </p:txBody>
      </p:sp>
      <p:sp>
        <p:nvSpPr>
          <p:cNvPr id="8" name="Title 7"/>
          <p:cNvSpPr>
            <a:spLocks noGrp="1"/>
          </p:cNvSpPr>
          <p:nvPr>
            <p:ph type="title"/>
          </p:nvPr>
        </p:nvSpPr>
        <p:spPr/>
        <p:txBody>
          <a:bodyPr rtlCol="0"/>
          <a:lstStyle/>
          <a:p>
            <a:pPr rtl="0"/>
            <a:r>
              <a:rPr lang="en-US"/>
              <a:t>Образец заголовка</a:t>
            </a:r>
          </a:p>
        </p:txBody>
      </p:sp>
      <p:sp>
        <p:nvSpPr>
          <p:cNvPr id="10" name="Content Placeholder 9"/>
          <p:cNvSpPr>
            <a:spLocks noGrp="1"/>
          </p:cNvSpPr>
          <p:nvPr>
            <p:ph sz="quarter" idx="13"/>
          </p:nvPr>
        </p:nvSpPr>
        <p:spPr>
          <a:xfrm>
            <a:off x="1143000" y="731520"/>
            <a:ext cx="6400800" cy="3474720"/>
          </a:xfrm>
        </p:spPr>
        <p:txBody>
          <a:bodyPr rtlCol="0"/>
          <a:lstStyle/>
          <a:p>
            <a:pPr lvl="0" rtl="0"/>
            <a:r>
              <a:rPr lang="en-US"/>
              <a:t>Образец текста</a:t>
            </a:r>
          </a:p>
          <a:p>
            <a:pPr lvl="1" rtl="0"/>
            <a:r>
              <a:rPr lang="en-US"/>
              <a:t>Второй уровень</a:t>
            </a:r>
          </a:p>
          <a:p>
            <a:pPr lvl="2" rtl="0"/>
            <a:r>
              <a:rPr lang="en-US"/>
              <a:t>Третий уровень</a:t>
            </a:r>
          </a:p>
          <a:p>
            <a:pPr lvl="3" rtl="0"/>
            <a:r>
              <a:rPr lang="en-US"/>
              <a:t>Четвертый уровень</a:t>
            </a:r>
          </a:p>
          <a:p>
            <a:pPr lvl="4" rtl="0"/>
            <a:r>
              <a:rPr lang="en-US"/>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2" name="Title 1"/>
          <p:cNvSpPr>
            <a:spLocks noGrp="1"/>
          </p:cNvSpPr>
          <p:nvPr>
            <p:ph type="title"/>
          </p:nvPr>
        </p:nvSpPr>
        <p:spPr>
          <a:xfrm>
            <a:off x="2033195" y="2172648"/>
            <a:ext cx="5966666" cy="2423346"/>
          </a:xfrm>
          <a:effectLst/>
        </p:spPr>
        <p:txBody>
          <a:bodyPr rtlCol="0" anchor="b"/>
          <a:lstStyle>
            <a:lvl1pPr algn="l" rtl="0">
              <a:defRPr sz="4600" b="1" cap="none" baseline="0"/>
            </a:lvl1pPr>
          </a:lstStyle>
          <a:p>
            <a:pPr rtl="0"/>
            <a:r>
              <a:rPr lang="en-US"/>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rtlCol="0" anchor="t"/>
          <a:lstStyle>
            <a:lvl1pPr marL="0" indent="0" algn="l" rtl="0">
              <a:buNone/>
              <a:defRPr sz="2000">
                <a:solidFill>
                  <a:schemeClr val="tx2"/>
                </a:solidFill>
              </a:defRPr>
            </a:lvl1pPr>
            <a:lvl2pPr marL="457200" indent="0" algn="l" rtl="0">
              <a:buNone/>
              <a:defRPr sz="1800">
                <a:solidFill>
                  <a:schemeClr val="tx1">
                    <a:tint val="75000"/>
                  </a:schemeClr>
                </a:solidFill>
              </a:defRPr>
            </a:lvl2pPr>
            <a:lvl3pPr marL="914400" indent="0" algn="l" rtl="0">
              <a:buNone/>
              <a:defRPr sz="1600">
                <a:solidFill>
                  <a:schemeClr val="tx1">
                    <a:tint val="75000"/>
                  </a:schemeClr>
                </a:solidFill>
              </a:defRPr>
            </a:lvl3pPr>
            <a:lvl4pPr marL="1371600" indent="0" algn="l" rtl="0">
              <a:buNone/>
              <a:defRPr sz="1400">
                <a:solidFill>
                  <a:schemeClr val="tx1">
                    <a:tint val="75000"/>
                  </a:schemeClr>
                </a:solidFill>
              </a:defRPr>
            </a:lvl4pPr>
            <a:lvl5pPr marL="1828800" indent="0" algn="l" rtl="0">
              <a:buNone/>
              <a:defRPr sz="1400">
                <a:solidFill>
                  <a:schemeClr val="tx1">
                    <a:tint val="75000"/>
                  </a:schemeClr>
                </a:solidFill>
              </a:defRPr>
            </a:lvl5pPr>
            <a:lvl6pPr marL="2286000" indent="0" algn="l" rtl="0">
              <a:buNone/>
              <a:defRPr sz="1400">
                <a:solidFill>
                  <a:schemeClr val="tx1">
                    <a:tint val="75000"/>
                  </a:schemeClr>
                </a:solidFill>
              </a:defRPr>
            </a:lvl6pPr>
            <a:lvl7pPr marL="2743200" indent="0" algn="l" rtl="0">
              <a:buNone/>
              <a:defRPr sz="1400">
                <a:solidFill>
                  <a:schemeClr val="tx1">
                    <a:tint val="75000"/>
                  </a:schemeClr>
                </a:solidFill>
              </a:defRPr>
            </a:lvl7pPr>
            <a:lvl8pPr marL="3200400" indent="0" algn="l" rtl="0">
              <a:buNone/>
              <a:defRPr sz="1400">
                <a:solidFill>
                  <a:schemeClr val="tx1">
                    <a:tint val="75000"/>
                  </a:schemeClr>
                </a:solidFill>
              </a:defRPr>
            </a:lvl8pPr>
            <a:lvl9pPr marL="3657600" indent="0" algn="l" rtl="0">
              <a:buNone/>
              <a:defRPr sz="1400">
                <a:solidFill>
                  <a:schemeClr val="tx1">
                    <a:tint val="75000"/>
                  </a:schemeClr>
                </a:solidFill>
              </a:defRPr>
            </a:lvl9pPr>
          </a:lstStyle>
          <a:p>
            <a:pPr lvl="0" rtl="0"/>
            <a:r>
              <a:rPr lang="en-US"/>
              <a:t>Образец текста</a:t>
            </a:r>
          </a:p>
        </p:txBody>
      </p:sp>
      <p:sp>
        <p:nvSpPr>
          <p:cNvPr id="4" name="Date Placeholder 3"/>
          <p:cNvSpPr>
            <a:spLocks noGrp="1"/>
          </p:cNvSpPr>
          <p:nvPr>
            <p:ph type="dt" sz="half" idx="10"/>
          </p:nvPr>
        </p:nvSpPr>
        <p:spPr/>
        <p:txBody>
          <a:bodyPr rtlCol="0"/>
          <a:lstStyle/>
          <a:p>
            <a:pPr rtl="0">
              <a:defRPr/>
            </a:pPr>
            <a:r>
              <a:rPr lang="en-US" smtClean="0"/>
              <a:t>10/12/2015</a:t>
            </a:r>
            <a:endParaRPr lang="en-US"/>
          </a:p>
        </p:txBody>
      </p:sp>
      <p:sp>
        <p:nvSpPr>
          <p:cNvPr id="5" name="Footer Placeholder 4"/>
          <p:cNvSpPr>
            <a:spLocks noGrp="1"/>
          </p:cNvSpPr>
          <p:nvPr>
            <p:ph type="ftr" sz="quarter" idx="11"/>
          </p:nvPr>
        </p:nvSpPr>
        <p:spPr/>
        <p:txBody>
          <a:bodyPr rtlCol="0"/>
          <a:lstStyle/>
          <a:p>
            <a:pPr rtl="0">
              <a:defRPr/>
            </a:pPr>
            <a:r>
              <a:rPr lang="en-US"/>
              <a:t>Footer Text</a:t>
            </a:r>
          </a:p>
        </p:txBody>
      </p:sp>
      <p:sp>
        <p:nvSpPr>
          <p:cNvPr id="6" name="Slide Number Placeholder 5"/>
          <p:cNvSpPr>
            <a:spLocks noGrp="1"/>
          </p:cNvSpPr>
          <p:nvPr>
            <p:ph type="sldNum" sz="quarter" idx="12"/>
          </p:nvPr>
        </p:nvSpPr>
        <p:spPr/>
        <p:txBody>
          <a:bodyPr rtlCol="0"/>
          <a:lstStyle/>
          <a:p>
            <a:pPr rtl="0">
              <a:defRPr/>
            </a:pPr>
            <a:fld id="{4F4626C8-F497-4A9C-9391-08EE0BF7B033}" type="slidenum">
              <a:rPr lang="en-US" smtClean="0"/>
              <a:pPr rtl="0">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rtlCol="0"/>
          <a:lstStyle/>
          <a:p>
            <a:pPr rtl="0">
              <a:defRPr/>
            </a:pPr>
            <a:r>
              <a:rPr lang="en-US" smtClean="0"/>
              <a:t>10/12/2015</a:t>
            </a:r>
            <a:endParaRPr lang="en-US" dirty="0"/>
          </a:p>
        </p:txBody>
      </p:sp>
      <p:sp>
        <p:nvSpPr>
          <p:cNvPr id="6" name="Footer Placeholder 5"/>
          <p:cNvSpPr>
            <a:spLocks noGrp="1"/>
          </p:cNvSpPr>
          <p:nvPr>
            <p:ph type="ftr" sz="quarter" idx="11"/>
          </p:nvPr>
        </p:nvSpPr>
        <p:spPr/>
        <p:txBody>
          <a:bodyPr rtlCol="0"/>
          <a:lstStyle/>
          <a:p>
            <a:pPr rtl="0">
              <a:defRPr/>
            </a:pPr>
            <a:r>
              <a:rPr lang="en-US"/>
              <a:t>Footer Text</a:t>
            </a:r>
            <a:endParaRPr lang="en-US" dirty="0"/>
          </a:p>
        </p:txBody>
      </p:sp>
      <p:sp>
        <p:nvSpPr>
          <p:cNvPr id="7" name="Slide Number Placeholder 6"/>
          <p:cNvSpPr>
            <a:spLocks noGrp="1"/>
          </p:cNvSpPr>
          <p:nvPr>
            <p:ph type="sldNum" sz="quarter" idx="12"/>
          </p:nvPr>
        </p:nvSpPr>
        <p:spPr/>
        <p:txBody>
          <a:bodyPr rtlCol="0"/>
          <a:lstStyle/>
          <a:p>
            <a:pPr rtl="0">
              <a:defRPr/>
            </a:pPr>
            <a:fld id="{FDC68526-1719-4FFB-831D-0D853F4DA812}" type="slidenum">
              <a:rPr lang="en-US" smtClean="0"/>
              <a:pPr rtl="0">
                <a:defRPr/>
              </a:pPr>
              <a:t>‹#›</a:t>
            </a:fld>
            <a:endParaRPr lang="en-US" dirty="0"/>
          </a:p>
        </p:txBody>
      </p:sp>
      <p:sp>
        <p:nvSpPr>
          <p:cNvPr id="8" name="Title 7"/>
          <p:cNvSpPr>
            <a:spLocks noGrp="1"/>
          </p:cNvSpPr>
          <p:nvPr>
            <p:ph type="title"/>
          </p:nvPr>
        </p:nvSpPr>
        <p:spPr/>
        <p:txBody>
          <a:bodyPr rtlCol="0"/>
          <a:lstStyle/>
          <a:p>
            <a:pPr rtl="0"/>
            <a:r>
              <a:rPr lang="en-US"/>
              <a:t>Образец заголовка</a:t>
            </a:r>
          </a:p>
        </p:txBody>
      </p:sp>
      <p:sp>
        <p:nvSpPr>
          <p:cNvPr id="9" name="Content Placeholder 8"/>
          <p:cNvSpPr>
            <a:spLocks noGrp="1"/>
          </p:cNvSpPr>
          <p:nvPr>
            <p:ph sz="quarter" idx="13"/>
          </p:nvPr>
        </p:nvSpPr>
        <p:spPr>
          <a:xfrm>
            <a:off x="1142999" y="731519"/>
            <a:ext cx="3346704" cy="3474720"/>
          </a:xfrm>
        </p:spPr>
        <p:txBody>
          <a:bodyPr rtlCol="0"/>
          <a:lstStyle/>
          <a:p>
            <a:pPr lvl="0" rtl="0"/>
            <a:r>
              <a:rPr lang="en-US"/>
              <a:t>Образец текста</a:t>
            </a:r>
          </a:p>
          <a:p>
            <a:pPr lvl="1" rtl="0"/>
            <a:r>
              <a:rPr lang="en-US"/>
              <a:t>Второй уровень</a:t>
            </a:r>
          </a:p>
          <a:p>
            <a:pPr lvl="2" rtl="0"/>
            <a:r>
              <a:rPr lang="en-US"/>
              <a:t>Третий уровень</a:t>
            </a:r>
          </a:p>
          <a:p>
            <a:pPr lvl="3" rtl="0"/>
            <a:r>
              <a:rPr lang="en-US"/>
              <a:t>Четвертый уровень</a:t>
            </a:r>
          </a:p>
          <a:p>
            <a:pPr lvl="4" rtl="0"/>
            <a:r>
              <a:rPr lang="en-US"/>
              <a:t>Пятый уровень</a:t>
            </a:r>
          </a:p>
        </p:txBody>
      </p:sp>
      <p:sp>
        <p:nvSpPr>
          <p:cNvPr id="11" name="Content Placeholder 10"/>
          <p:cNvSpPr>
            <a:spLocks noGrp="1"/>
          </p:cNvSpPr>
          <p:nvPr>
            <p:ph sz="quarter" idx="14"/>
          </p:nvPr>
        </p:nvSpPr>
        <p:spPr>
          <a:xfrm>
            <a:off x="4645152" y="731520"/>
            <a:ext cx="3346704" cy="3474720"/>
          </a:xfrm>
        </p:spPr>
        <p:txBody>
          <a:bodyPr rtlCol="0"/>
          <a:lstStyle/>
          <a:p>
            <a:pPr lvl="0" rtl="0"/>
            <a:r>
              <a:rPr lang="en-US"/>
              <a:t>Образец текста</a:t>
            </a:r>
          </a:p>
          <a:p>
            <a:pPr lvl="1" rtl="0"/>
            <a:r>
              <a:rPr lang="en-US"/>
              <a:t>Второй уровень</a:t>
            </a:r>
          </a:p>
          <a:p>
            <a:pPr lvl="2" rtl="0"/>
            <a:r>
              <a:rPr lang="en-US"/>
              <a:t>Третий уровень</a:t>
            </a:r>
          </a:p>
          <a:p>
            <a:pPr lvl="3" rtl="0"/>
            <a:r>
              <a:rPr lang="en-US"/>
              <a:t>Четвертый уровень</a:t>
            </a:r>
          </a:p>
          <a:p>
            <a:pPr lvl="4" rtl="0"/>
            <a:r>
              <a:rPr lang="en-US"/>
              <a:t>Пятый уровень</a:t>
            </a: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rtlCol="0" anchor="b">
            <a:noAutofit/>
          </a:bodyPr>
          <a:lstStyle>
            <a:lvl1pPr marL="0" indent="0" algn="ctr" rtl="0">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rtl="0"/>
            <a:r>
              <a:rPr lang="en-US"/>
              <a:t>Образец текста</a:t>
            </a:r>
          </a:p>
        </p:txBody>
      </p:sp>
      <p:sp>
        <p:nvSpPr>
          <p:cNvPr id="4" name="Content Placeholder 3"/>
          <p:cNvSpPr>
            <a:spLocks noGrp="1"/>
          </p:cNvSpPr>
          <p:nvPr>
            <p:ph sz="half" idx="2"/>
          </p:nvPr>
        </p:nvSpPr>
        <p:spPr>
          <a:xfrm>
            <a:off x="1156447" y="1400327"/>
            <a:ext cx="3346704" cy="2743200"/>
          </a:xfrm>
        </p:spPr>
        <p:txBody>
          <a:bodyPr rtlCol="0">
            <a:normAutofit/>
          </a:bodyPr>
          <a:lstStyle>
            <a:lvl1pPr algn="l" rtl="0">
              <a:defRPr sz="1800"/>
            </a:lvl1pPr>
            <a:lvl2pPr algn="l" rtl="0">
              <a:defRPr sz="1800"/>
            </a:lvl2pPr>
            <a:lvl3pPr algn="l" rtl="0">
              <a:defRPr sz="1600"/>
            </a:lvl3pPr>
            <a:lvl4pPr algn="l" rtl="0">
              <a:defRPr sz="1600"/>
            </a:lvl4pPr>
            <a:lvl5pPr algn="l" rtl="0">
              <a:defRPr sz="1600"/>
            </a:lvl5pPr>
            <a:lvl6pPr algn="l" rtl="0">
              <a:defRPr sz="1600"/>
            </a:lvl6pPr>
            <a:lvl7pPr algn="l" rtl="0">
              <a:defRPr sz="1600"/>
            </a:lvl7pPr>
            <a:lvl8pPr algn="l" rtl="0">
              <a:defRPr sz="1600"/>
            </a:lvl8pPr>
            <a:lvl9pPr algn="l" rtl="0">
              <a:defRPr sz="1600"/>
            </a:lvl9pPr>
          </a:lstStyle>
          <a:p>
            <a:pPr lvl="0" rtl="0"/>
            <a:r>
              <a:rPr lang="en-US"/>
              <a:t>Образец текста</a:t>
            </a:r>
          </a:p>
          <a:p>
            <a:pPr lvl="1" rtl="0"/>
            <a:r>
              <a:rPr lang="en-US"/>
              <a:t>Второй уровень</a:t>
            </a:r>
          </a:p>
          <a:p>
            <a:pPr lvl="2" rtl="0"/>
            <a:r>
              <a:rPr lang="en-US"/>
              <a:t>Третий уровень</a:t>
            </a:r>
          </a:p>
          <a:p>
            <a:pPr lvl="3" rtl="0"/>
            <a:r>
              <a:rPr lang="en-US"/>
              <a:t>Четвертый уровень</a:t>
            </a:r>
          </a:p>
          <a:p>
            <a:pPr lvl="4" rtl="0"/>
            <a:r>
              <a:rPr lang="en-US"/>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rtlCol="0" anchor="b">
            <a:noAutofit/>
          </a:bodyPr>
          <a:lstStyle>
            <a:lvl1pPr marL="0" indent="0" algn="ctr" rtl="0">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a:t>Образец текста</a:t>
            </a:r>
          </a:p>
        </p:txBody>
      </p:sp>
      <p:sp>
        <p:nvSpPr>
          <p:cNvPr id="6" name="Content Placeholder 5"/>
          <p:cNvSpPr>
            <a:spLocks noGrp="1"/>
          </p:cNvSpPr>
          <p:nvPr>
            <p:ph sz="quarter" idx="4"/>
          </p:nvPr>
        </p:nvSpPr>
        <p:spPr>
          <a:xfrm>
            <a:off x="4645025" y="1399032"/>
            <a:ext cx="3346704" cy="2743200"/>
          </a:xfrm>
        </p:spPr>
        <p:txBody>
          <a:bodyPr rtlCol="0">
            <a:normAutofit/>
          </a:bodyPr>
          <a:lstStyle>
            <a:lvl1pPr algn="l" rtl="0">
              <a:defRPr sz="1800"/>
            </a:lvl1pPr>
            <a:lvl2pPr algn="l" rtl="0">
              <a:defRPr sz="1800"/>
            </a:lvl2pPr>
            <a:lvl3pPr algn="l" rtl="0">
              <a:defRPr sz="1600"/>
            </a:lvl3pPr>
            <a:lvl4pPr algn="l" rtl="0">
              <a:defRPr sz="1600"/>
            </a:lvl4pPr>
            <a:lvl5pPr algn="l" rtl="0">
              <a:defRPr sz="1600"/>
            </a:lvl5pPr>
            <a:lvl6pPr algn="l" rtl="0">
              <a:defRPr sz="1600"/>
            </a:lvl6pPr>
            <a:lvl7pPr algn="l" rtl="0">
              <a:defRPr sz="1600"/>
            </a:lvl7pPr>
            <a:lvl8pPr algn="l" rtl="0">
              <a:defRPr sz="1600"/>
            </a:lvl8pPr>
            <a:lvl9pPr algn="l" rtl="0">
              <a:defRPr sz="1600"/>
            </a:lvl9pPr>
          </a:lstStyle>
          <a:p>
            <a:pPr lvl="0" rtl="0"/>
            <a:r>
              <a:rPr lang="en-US"/>
              <a:t>Образец текста</a:t>
            </a:r>
          </a:p>
          <a:p>
            <a:pPr lvl="1" rtl="0"/>
            <a:r>
              <a:rPr lang="en-US"/>
              <a:t>Второй уровень</a:t>
            </a:r>
          </a:p>
          <a:p>
            <a:pPr lvl="2" rtl="0"/>
            <a:r>
              <a:rPr lang="en-US"/>
              <a:t>Третий уровень</a:t>
            </a:r>
          </a:p>
          <a:p>
            <a:pPr lvl="3" rtl="0"/>
            <a:r>
              <a:rPr lang="en-US"/>
              <a:t>Четвертый уровень</a:t>
            </a:r>
          </a:p>
          <a:p>
            <a:pPr lvl="4" rtl="0"/>
            <a:r>
              <a:rPr lang="en-US"/>
              <a:t>Пятый уровень</a:t>
            </a:r>
            <a:endParaRPr lang="en-US" dirty="0"/>
          </a:p>
        </p:txBody>
      </p:sp>
      <p:sp>
        <p:nvSpPr>
          <p:cNvPr id="7" name="Date Placeholder 6"/>
          <p:cNvSpPr>
            <a:spLocks noGrp="1"/>
          </p:cNvSpPr>
          <p:nvPr>
            <p:ph type="dt" sz="half" idx="10"/>
          </p:nvPr>
        </p:nvSpPr>
        <p:spPr/>
        <p:txBody>
          <a:bodyPr rtlCol="0"/>
          <a:lstStyle/>
          <a:p>
            <a:pPr rtl="0">
              <a:defRPr/>
            </a:pPr>
            <a:r>
              <a:rPr lang="en-US" smtClean="0"/>
              <a:t>10/12/2015</a:t>
            </a:r>
            <a:endParaRPr lang="en-US" dirty="0"/>
          </a:p>
        </p:txBody>
      </p:sp>
      <p:sp>
        <p:nvSpPr>
          <p:cNvPr id="8" name="Footer Placeholder 7"/>
          <p:cNvSpPr>
            <a:spLocks noGrp="1"/>
          </p:cNvSpPr>
          <p:nvPr>
            <p:ph type="ftr" sz="quarter" idx="11"/>
          </p:nvPr>
        </p:nvSpPr>
        <p:spPr/>
        <p:txBody>
          <a:bodyPr rtlCol="0"/>
          <a:lstStyle/>
          <a:p>
            <a:pPr rtl="0">
              <a:defRPr/>
            </a:pPr>
            <a:r>
              <a:rPr lang="en-US"/>
              <a:t>Footer Text</a:t>
            </a:r>
            <a:endParaRPr lang="en-US" dirty="0"/>
          </a:p>
        </p:txBody>
      </p:sp>
      <p:sp>
        <p:nvSpPr>
          <p:cNvPr id="9" name="Slide Number Placeholder 8"/>
          <p:cNvSpPr>
            <a:spLocks noGrp="1"/>
          </p:cNvSpPr>
          <p:nvPr>
            <p:ph type="sldNum" sz="quarter" idx="12"/>
          </p:nvPr>
        </p:nvSpPr>
        <p:spPr/>
        <p:txBody>
          <a:bodyPr rtlCol="0"/>
          <a:lstStyle/>
          <a:p>
            <a:pPr rtl="0">
              <a:defRPr/>
            </a:pPr>
            <a:fld id="{34852BF8-DFB0-41C5-B335-6AEC276D1EFD}" type="slidenum">
              <a:rPr lang="en-US" smtClean="0"/>
              <a:pPr rtl="0">
                <a:defRPr/>
              </a:pPr>
              <a:t>‹#›</a:t>
            </a:fld>
            <a:endParaRPr lang="en-US" dirty="0"/>
          </a:p>
        </p:txBody>
      </p:sp>
      <p:sp>
        <p:nvSpPr>
          <p:cNvPr id="10" name="Title 9"/>
          <p:cNvSpPr>
            <a:spLocks noGrp="1"/>
          </p:cNvSpPr>
          <p:nvPr>
            <p:ph type="title"/>
          </p:nvPr>
        </p:nvSpPr>
        <p:spPr/>
        <p:txBody>
          <a:bodyPr rtlCol="0"/>
          <a:lstStyle/>
          <a:p>
            <a:pPr rtl="0"/>
            <a:r>
              <a:rPr lang="en-US"/>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US"/>
              <a:t>Образец заголовка</a:t>
            </a:r>
            <a:endParaRPr lang="en-US" dirty="0"/>
          </a:p>
        </p:txBody>
      </p:sp>
      <p:sp>
        <p:nvSpPr>
          <p:cNvPr id="3" name="Date Placeholder 2"/>
          <p:cNvSpPr>
            <a:spLocks noGrp="1"/>
          </p:cNvSpPr>
          <p:nvPr>
            <p:ph type="dt" sz="half" idx="10"/>
          </p:nvPr>
        </p:nvSpPr>
        <p:spPr/>
        <p:txBody>
          <a:bodyPr rtlCol="0"/>
          <a:lstStyle/>
          <a:p>
            <a:pPr rtl="0">
              <a:defRPr/>
            </a:pPr>
            <a:r>
              <a:rPr lang="en-US" smtClean="0"/>
              <a:t>10/12/2015</a:t>
            </a:r>
            <a:endParaRPr lang="en-US" dirty="0"/>
          </a:p>
        </p:txBody>
      </p:sp>
      <p:sp>
        <p:nvSpPr>
          <p:cNvPr id="4" name="Footer Placeholder 3"/>
          <p:cNvSpPr>
            <a:spLocks noGrp="1"/>
          </p:cNvSpPr>
          <p:nvPr>
            <p:ph type="ftr" sz="quarter" idx="11"/>
          </p:nvPr>
        </p:nvSpPr>
        <p:spPr/>
        <p:txBody>
          <a:bodyPr rtlCol="0"/>
          <a:lstStyle/>
          <a:p>
            <a:pPr rtl="0">
              <a:defRPr/>
            </a:pPr>
            <a:r>
              <a:rPr lang="en-US"/>
              <a:t>Footer Text</a:t>
            </a:r>
            <a:endParaRPr lang="en-US" dirty="0"/>
          </a:p>
        </p:txBody>
      </p:sp>
      <p:sp>
        <p:nvSpPr>
          <p:cNvPr id="5" name="Slide Number Placeholder 4"/>
          <p:cNvSpPr>
            <a:spLocks noGrp="1"/>
          </p:cNvSpPr>
          <p:nvPr>
            <p:ph type="sldNum" sz="quarter" idx="12"/>
          </p:nvPr>
        </p:nvSpPr>
        <p:spPr/>
        <p:txBody>
          <a:bodyPr rtlCol="0"/>
          <a:lstStyle/>
          <a:p>
            <a:pPr rtl="0">
              <a:defRPr/>
            </a:pPr>
            <a:fld id="{9F59E25D-881A-4998-8D2E-7D46C5BC1C25}" type="slidenum">
              <a:rPr lang="en-US" smtClean="0"/>
              <a:pPr rtl="0">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rtlCol="0"/>
          <a:lstStyle/>
          <a:p>
            <a:pPr rtl="0">
              <a:defRPr/>
            </a:pPr>
            <a:r>
              <a:rPr lang="en-US" smtClean="0"/>
              <a:t>10/12/2015</a:t>
            </a:r>
            <a:endParaRPr lang="en-US" dirty="0"/>
          </a:p>
        </p:txBody>
      </p:sp>
      <p:sp>
        <p:nvSpPr>
          <p:cNvPr id="3" name="Footer Placeholder 2"/>
          <p:cNvSpPr>
            <a:spLocks noGrp="1"/>
          </p:cNvSpPr>
          <p:nvPr>
            <p:ph type="ftr" sz="quarter" idx="11"/>
          </p:nvPr>
        </p:nvSpPr>
        <p:spPr/>
        <p:txBody>
          <a:bodyPr rtlCol="0"/>
          <a:lstStyle/>
          <a:p>
            <a:pPr rtl="0">
              <a:defRPr/>
            </a:pPr>
            <a:r>
              <a:rPr lang="en-US"/>
              <a:t>Footer Text</a:t>
            </a:r>
            <a:endParaRPr lang="en-US" dirty="0"/>
          </a:p>
        </p:txBody>
      </p:sp>
      <p:sp>
        <p:nvSpPr>
          <p:cNvPr id="4" name="Slide Number Placeholder 3"/>
          <p:cNvSpPr>
            <a:spLocks noGrp="1"/>
          </p:cNvSpPr>
          <p:nvPr>
            <p:ph type="sldNum" sz="quarter" idx="12"/>
          </p:nvPr>
        </p:nvSpPr>
        <p:spPr/>
        <p:txBody>
          <a:bodyPr rtlCol="0"/>
          <a:lstStyle/>
          <a:p>
            <a:pPr rtl="0">
              <a:defRPr/>
            </a:pPr>
            <a:fld id="{DA7FD181-7918-4FAC-AF73-CD6DEA4C63CB}" type="slidenum">
              <a:rPr lang="en-US" smtClean="0"/>
              <a:pPr rtl="0">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rtlCol="0" anchor="b">
            <a:noAutofit/>
          </a:bodyPr>
          <a:lstStyle>
            <a:lvl1pPr marL="228600" indent="-228600" algn="l" rtl="0">
              <a:defRPr sz="2800" b="1">
                <a:effectLst/>
              </a:defRPr>
            </a:lvl1pPr>
          </a:lstStyle>
          <a:p>
            <a:pPr rtl="0"/>
            <a:r>
              <a:rPr lang="en-US"/>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rtlCol="0" anchor="ctr"/>
          <a:lstStyle>
            <a:lvl1pPr algn="l" rtl="0">
              <a:defRPr sz="2200"/>
            </a:lvl1pPr>
            <a:lvl2pPr algn="l" rtl="0">
              <a:defRPr sz="2000"/>
            </a:lvl2pPr>
            <a:lvl3pPr algn="l" rtl="0">
              <a:defRPr sz="1800"/>
            </a:lvl3pPr>
            <a:lvl4pPr algn="l" rtl="0">
              <a:defRPr sz="1600"/>
            </a:lvl4pPr>
            <a:lvl5pPr algn="l" rtl="0">
              <a:defRPr sz="1400"/>
            </a:lvl5pPr>
            <a:lvl6pPr algn="l" rtl="0">
              <a:defRPr sz="2000"/>
            </a:lvl6pPr>
            <a:lvl7pPr algn="l" rtl="0">
              <a:defRPr sz="2000"/>
            </a:lvl7pPr>
            <a:lvl8pPr algn="l" rtl="0">
              <a:defRPr sz="2000"/>
            </a:lvl8pPr>
            <a:lvl9pPr algn="l" rtl="0">
              <a:defRPr sz="2000"/>
            </a:lvl9pPr>
          </a:lstStyle>
          <a:p>
            <a:pPr lvl="0" rtl="0"/>
            <a:r>
              <a:rPr lang="en-US"/>
              <a:t>Образец текста</a:t>
            </a:r>
          </a:p>
          <a:p>
            <a:pPr lvl="1" rtl="0"/>
            <a:r>
              <a:rPr lang="en-US"/>
              <a:t>Второй уровень</a:t>
            </a:r>
          </a:p>
          <a:p>
            <a:pPr lvl="2" rtl="0"/>
            <a:r>
              <a:rPr lang="en-US"/>
              <a:t>Третий уровень</a:t>
            </a:r>
          </a:p>
          <a:p>
            <a:pPr lvl="3" rtl="0"/>
            <a:r>
              <a:rPr lang="en-US"/>
              <a:t>Четвертый уровень</a:t>
            </a:r>
          </a:p>
          <a:p>
            <a:pPr lvl="4" rtl="0"/>
            <a:r>
              <a:rPr lang="en-US"/>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rtlCol="0"/>
          <a:lstStyle>
            <a:lvl1pPr marL="0" indent="0" algn="l" rtl="0">
              <a:buNone/>
              <a:defRPr sz="1400"/>
            </a:lvl1pPr>
            <a:lvl2pPr marL="457200" indent="0" algn="l" rtl="0">
              <a:buNone/>
              <a:defRPr sz="1200"/>
            </a:lvl2pPr>
            <a:lvl3pPr marL="914400" indent="0" algn="l" rtl="0">
              <a:buNone/>
              <a:defRPr sz="1000"/>
            </a:lvl3pPr>
            <a:lvl4pPr marL="1371600" indent="0" algn="l" rtl="0">
              <a:buNone/>
              <a:defRPr sz="900"/>
            </a:lvl4pPr>
            <a:lvl5pPr marL="1828800" indent="0" algn="l" rtl="0">
              <a:buNone/>
              <a:defRPr sz="900"/>
            </a:lvl5pPr>
            <a:lvl6pPr marL="2286000" indent="0" algn="l" rtl="0">
              <a:buNone/>
              <a:defRPr sz="900"/>
            </a:lvl6pPr>
            <a:lvl7pPr marL="2743200" indent="0" algn="l" rtl="0">
              <a:buNone/>
              <a:defRPr sz="900"/>
            </a:lvl7pPr>
            <a:lvl8pPr marL="3200400" indent="0" algn="l" rtl="0">
              <a:buNone/>
              <a:defRPr sz="900"/>
            </a:lvl8pPr>
            <a:lvl9pPr marL="3657600" indent="0" algn="l" rtl="0">
              <a:buNone/>
              <a:defRPr sz="900"/>
            </a:lvl9pPr>
          </a:lstStyle>
          <a:p>
            <a:pPr lvl="0" rtl="0"/>
            <a:r>
              <a:rPr lang="en-US"/>
              <a:t>Образец текста</a:t>
            </a:r>
          </a:p>
        </p:txBody>
      </p:sp>
      <p:sp>
        <p:nvSpPr>
          <p:cNvPr id="5" name="Date Placeholder 4"/>
          <p:cNvSpPr>
            <a:spLocks noGrp="1"/>
          </p:cNvSpPr>
          <p:nvPr>
            <p:ph type="dt" sz="half" idx="10"/>
          </p:nvPr>
        </p:nvSpPr>
        <p:spPr/>
        <p:txBody>
          <a:bodyPr rtlCol="0"/>
          <a:lstStyle/>
          <a:p>
            <a:pPr rtl="0">
              <a:defRPr/>
            </a:pPr>
            <a:r>
              <a:rPr lang="en-US" smtClean="0"/>
              <a:t>10/12/2015</a:t>
            </a:r>
            <a:endParaRPr lang="en-US" dirty="0"/>
          </a:p>
        </p:txBody>
      </p:sp>
      <p:sp>
        <p:nvSpPr>
          <p:cNvPr id="6" name="Footer Placeholder 5"/>
          <p:cNvSpPr>
            <a:spLocks noGrp="1"/>
          </p:cNvSpPr>
          <p:nvPr>
            <p:ph type="ftr" sz="quarter" idx="11"/>
          </p:nvPr>
        </p:nvSpPr>
        <p:spPr/>
        <p:txBody>
          <a:bodyPr rtlCol="0"/>
          <a:lstStyle/>
          <a:p>
            <a:pPr rtl="0">
              <a:defRPr/>
            </a:pPr>
            <a:r>
              <a:rPr lang="en-US"/>
              <a:t>Footer Text</a:t>
            </a:r>
            <a:endParaRPr lang="en-US" dirty="0"/>
          </a:p>
        </p:txBody>
      </p:sp>
      <p:sp>
        <p:nvSpPr>
          <p:cNvPr id="7" name="Slide Number Placeholder 6"/>
          <p:cNvSpPr>
            <a:spLocks noGrp="1"/>
          </p:cNvSpPr>
          <p:nvPr>
            <p:ph type="sldNum" sz="quarter" idx="12"/>
          </p:nvPr>
        </p:nvSpPr>
        <p:spPr/>
        <p:txBody>
          <a:bodyPr rtlCol="0"/>
          <a:lstStyle/>
          <a:p>
            <a:pPr rtl="0">
              <a:defRPr/>
            </a:pPr>
            <a:fld id="{FD0C0104-A757-43FC-B3F5-C8BCDD4D8E82}" type="slidenum">
              <a:rPr lang="en-US" smtClean="0"/>
              <a:pPr rtl="0">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rtl="0">
              <a:buNone/>
              <a:defRPr sz="2000"/>
            </a:lvl1pPr>
            <a:lvl2pPr marL="457200" indent="0" algn="l" rtl="0">
              <a:buNone/>
              <a:defRPr sz="2800"/>
            </a:lvl2pPr>
            <a:lvl3pPr marL="914400" indent="0" algn="l" rtl="0">
              <a:buNone/>
              <a:defRPr sz="2400"/>
            </a:lvl3pPr>
            <a:lvl4pPr marL="1371600" indent="0" algn="l" rtl="0">
              <a:buNone/>
              <a:defRPr sz="2000"/>
            </a:lvl4pPr>
            <a:lvl5pPr marL="1828800" indent="0" algn="l" rtl="0">
              <a:buNone/>
              <a:defRPr sz="2000"/>
            </a:lvl5pPr>
            <a:lvl6pPr marL="2286000" indent="0" algn="l" rtl="0">
              <a:buNone/>
              <a:defRPr sz="2000"/>
            </a:lvl6pPr>
            <a:lvl7pPr marL="2743200" indent="0" algn="l" rtl="0">
              <a:buNone/>
              <a:defRPr sz="2000"/>
            </a:lvl7pPr>
            <a:lvl8pPr marL="3200400" indent="0" algn="l" rtl="0">
              <a:buNone/>
              <a:defRPr sz="2000"/>
            </a:lvl8pPr>
            <a:lvl9pPr marL="3657600" indent="0" algn="l" rtl="0">
              <a:buNone/>
              <a:defRPr sz="2000"/>
            </a:lvl9pPr>
          </a:lstStyle>
          <a:p>
            <a:pPr rtl="0"/>
            <a:r>
              <a:rPr lang="en-US"/>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rtlCol="0" anchor="b"/>
          <a:lstStyle>
            <a:lvl1pPr marL="182880" indent="-182880" algn="l" rtl="0">
              <a:buFont typeface="Georgia" pitchFamily="18" charset="0"/>
              <a:buChar char="*"/>
              <a:defRPr sz="1600"/>
            </a:lvl1pPr>
            <a:lvl2pPr marL="457200" indent="0" algn="l" rtl="0">
              <a:buNone/>
              <a:defRPr sz="1200"/>
            </a:lvl2pPr>
            <a:lvl3pPr marL="914400" indent="0" algn="l" rtl="0">
              <a:buNone/>
              <a:defRPr sz="1000"/>
            </a:lvl3pPr>
            <a:lvl4pPr marL="1371600" indent="0" algn="l" rtl="0">
              <a:buNone/>
              <a:defRPr sz="900"/>
            </a:lvl4pPr>
            <a:lvl5pPr marL="1828800" indent="0" algn="l" rtl="0">
              <a:buNone/>
              <a:defRPr sz="900"/>
            </a:lvl5pPr>
            <a:lvl6pPr marL="2286000" indent="0" algn="l" rtl="0">
              <a:buNone/>
              <a:defRPr sz="900"/>
            </a:lvl6pPr>
            <a:lvl7pPr marL="2743200" indent="0" algn="l" rtl="0">
              <a:buNone/>
              <a:defRPr sz="900"/>
            </a:lvl7pPr>
            <a:lvl8pPr marL="3200400" indent="0" algn="l" rtl="0">
              <a:buNone/>
              <a:defRPr sz="900"/>
            </a:lvl8pPr>
            <a:lvl9pPr marL="3657600" indent="0" algn="l" rtl="0">
              <a:buNone/>
              <a:defRPr sz="900"/>
            </a:lvl9pPr>
          </a:lstStyle>
          <a:p>
            <a:pPr lvl="0" rtl="0"/>
            <a:r>
              <a:rPr lang="en-US"/>
              <a:t>Образец текста</a:t>
            </a:r>
          </a:p>
        </p:txBody>
      </p:sp>
      <p:sp>
        <p:nvSpPr>
          <p:cNvPr id="5" name="Date Placeholder 4"/>
          <p:cNvSpPr>
            <a:spLocks noGrp="1"/>
          </p:cNvSpPr>
          <p:nvPr>
            <p:ph type="dt" sz="half" idx="10"/>
          </p:nvPr>
        </p:nvSpPr>
        <p:spPr/>
        <p:txBody>
          <a:bodyPr rtlCol="0"/>
          <a:lstStyle/>
          <a:p>
            <a:pPr rtl="0">
              <a:defRPr/>
            </a:pPr>
            <a:r>
              <a:rPr lang="en-US" smtClean="0"/>
              <a:t>10/12/2015</a:t>
            </a:r>
            <a:endParaRPr lang="en-US" dirty="0"/>
          </a:p>
        </p:txBody>
      </p:sp>
      <p:sp>
        <p:nvSpPr>
          <p:cNvPr id="6" name="Footer Placeholder 5"/>
          <p:cNvSpPr>
            <a:spLocks noGrp="1"/>
          </p:cNvSpPr>
          <p:nvPr>
            <p:ph type="ftr" sz="quarter" idx="11"/>
          </p:nvPr>
        </p:nvSpPr>
        <p:spPr/>
        <p:txBody>
          <a:bodyPr rtlCol="0"/>
          <a:lstStyle/>
          <a:p>
            <a:pPr rtl="0">
              <a:defRPr/>
            </a:pPr>
            <a:r>
              <a:rPr lang="en-US"/>
              <a:t>Footer Text</a:t>
            </a:r>
            <a:endParaRPr lang="en-US" dirty="0"/>
          </a:p>
        </p:txBody>
      </p:sp>
      <p:sp>
        <p:nvSpPr>
          <p:cNvPr id="7" name="Slide Number Placeholder 6"/>
          <p:cNvSpPr>
            <a:spLocks noGrp="1"/>
          </p:cNvSpPr>
          <p:nvPr>
            <p:ph type="sldNum" sz="quarter" idx="12"/>
          </p:nvPr>
        </p:nvSpPr>
        <p:spPr/>
        <p:txBody>
          <a:bodyPr rtlCol="0"/>
          <a:lstStyle/>
          <a:p>
            <a:pPr rtl="0">
              <a:defRPr/>
            </a:pPr>
            <a:fld id="{F62AEE8A-813F-4AD9-8B6C-4EBF67AA15EC}" type="slidenum">
              <a:rPr lang="en-US" smtClean="0"/>
              <a:pPr rtl="0">
                <a:defRPr/>
              </a:pPr>
              <a:t>‹#›</a:t>
            </a:fld>
            <a:endParaRPr lang="en-US" dirty="0"/>
          </a:p>
        </p:txBody>
      </p:sp>
      <p:sp>
        <p:nvSpPr>
          <p:cNvPr id="2" name="Title 1"/>
          <p:cNvSpPr>
            <a:spLocks noGrp="1"/>
          </p:cNvSpPr>
          <p:nvPr>
            <p:ph type="title"/>
          </p:nvPr>
        </p:nvSpPr>
        <p:spPr>
          <a:xfrm>
            <a:off x="727268" y="4464421"/>
            <a:ext cx="6383538" cy="1143000"/>
          </a:xfrm>
        </p:spPr>
        <p:txBody>
          <a:bodyPr rtlCol="0" anchor="b">
            <a:noAutofit/>
          </a:bodyPr>
          <a:lstStyle>
            <a:lvl1pPr algn="l" rtl="0">
              <a:defRPr sz="4600" b="1"/>
            </a:lvl1pPr>
          </a:lstStyle>
          <a:p>
            <a:pPr rtl="0"/>
            <a:r>
              <a:rPr lang="en-US"/>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pPr rtl="0"/>
            <a:r>
              <a:rPr lang="en-US"/>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rtl="0"/>
            <a:r>
              <a:rPr lang="en-US"/>
              <a:t>Образец текста</a:t>
            </a:r>
          </a:p>
          <a:p>
            <a:pPr lvl="1" rtl="0"/>
            <a:r>
              <a:rPr lang="en-US"/>
              <a:t>Второй уровень</a:t>
            </a:r>
          </a:p>
          <a:p>
            <a:pPr lvl="2" rtl="0"/>
            <a:r>
              <a:rPr lang="en-US"/>
              <a:t>Третий уровень</a:t>
            </a:r>
          </a:p>
          <a:p>
            <a:pPr lvl="3" rtl="0"/>
            <a:r>
              <a:rPr lang="en-US"/>
              <a:t>Четвертый уровень</a:t>
            </a:r>
          </a:p>
          <a:p>
            <a:pPr lvl="4" rtl="0"/>
            <a:r>
              <a:rPr lang="en-US"/>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l" rtl="0">
              <a:defRPr sz="1100" b="1">
                <a:solidFill>
                  <a:schemeClr val="tx1">
                    <a:lumMod val="50000"/>
                    <a:lumOff val="50000"/>
                  </a:schemeClr>
                </a:solidFill>
              </a:defRPr>
            </a:lvl1pPr>
          </a:lstStyle>
          <a:p>
            <a:pPr rtl="0">
              <a:defRPr/>
            </a:pPr>
            <a:r>
              <a:rPr lang="en-US" smtClean="0"/>
              <a:t>10/12/2015</a:t>
            </a:r>
            <a:endParaRPr lang="en-US" dirty="0"/>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rtl="0">
              <a:defRPr sz="1100" b="1">
                <a:solidFill>
                  <a:schemeClr val="tx1">
                    <a:lumMod val="50000"/>
                    <a:lumOff val="50000"/>
                  </a:schemeClr>
                </a:solidFill>
              </a:defRPr>
            </a:lvl1pPr>
          </a:lstStyle>
          <a:p>
            <a:pPr rtl="0">
              <a:defRPr/>
            </a:pPr>
            <a:r>
              <a:rPr lang="en-US"/>
              <a:t>Footer Text</a:t>
            </a:r>
            <a:endParaRPr lang="en-US" dirty="0"/>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rtl="0">
              <a:defRPr sz="1200" b="1">
                <a:solidFill>
                  <a:schemeClr val="tx1">
                    <a:lumMod val="50000"/>
                    <a:lumOff val="50000"/>
                  </a:schemeClr>
                </a:solidFill>
              </a:defRPr>
            </a:lvl1pPr>
          </a:lstStyle>
          <a:p>
            <a:pPr rtl="0">
              <a:defRPr/>
            </a:pPr>
            <a:fld id="{4A6E6264-8D1A-4FB6-8D0A-77F925D5FA74}" type="slidenum">
              <a:rPr lang="en-US" smtClean="0"/>
              <a:pPr rtl="0">
                <a:defRPr/>
              </a:pPr>
              <a:t>‹#›</a:t>
            </a:fld>
            <a:endParaRPr lang="en-US" dirty="0"/>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iming>
    <p:tnLst>
      <p:par>
        <p:cTn id="1" dur="indefinite" restart="never" nodeType="tmRoot"/>
      </p:par>
    </p:tnLst>
  </p:timing>
  <p:hf hdr="0"/>
  <p:txStyles>
    <p:titleStyle>
      <a:lvl1pPr marL="320040" indent="-320040" algn="l"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algn="l" rtl="0" eaLnBrk="1" hangingPunct="1">
        <a:defRPr>
          <a:solidFill>
            <a:schemeClr val="tx2"/>
          </a:solidFill>
        </a:defRPr>
      </a:lvl2pPr>
      <a:lvl3pPr algn="l" rtl="0" eaLnBrk="1" hangingPunct="1">
        <a:defRPr>
          <a:solidFill>
            <a:schemeClr val="tx2"/>
          </a:solidFill>
        </a:defRPr>
      </a:lvl3pPr>
      <a:lvl4pPr algn="l" rtl="0" eaLnBrk="1" hangingPunct="1">
        <a:defRPr>
          <a:solidFill>
            <a:schemeClr val="tx2"/>
          </a:solidFill>
        </a:defRPr>
      </a:lvl4pPr>
      <a:lvl5pPr algn="l" rtl="0" eaLnBrk="1" hangingPunct="1">
        <a:defRPr>
          <a:solidFill>
            <a:schemeClr val="tx2"/>
          </a:solidFill>
        </a:defRPr>
      </a:lvl5pPr>
      <a:lvl6pPr algn="l" rtl="0" eaLnBrk="1" hangingPunct="1">
        <a:defRPr>
          <a:solidFill>
            <a:schemeClr val="tx2"/>
          </a:solidFill>
        </a:defRPr>
      </a:lvl6pPr>
      <a:lvl7pPr algn="l" rtl="0" eaLnBrk="1" hangingPunct="1">
        <a:defRPr>
          <a:solidFill>
            <a:schemeClr val="tx2"/>
          </a:solidFill>
        </a:defRPr>
      </a:lvl7pPr>
      <a:lvl8pPr algn="l" rtl="0" eaLnBrk="1" hangingPunct="1">
        <a:defRPr>
          <a:solidFill>
            <a:schemeClr val="tx2"/>
          </a:solidFill>
        </a:defRPr>
      </a:lvl8pPr>
      <a:lvl9pPr algn="l" rtl="0"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67544" y="1772816"/>
            <a:ext cx="8496944" cy="1200329"/>
          </a:xfrm>
          <a:prstGeom prst="rect">
            <a:avLst/>
          </a:prstGeom>
          <a:noFill/>
        </p:spPr>
        <p:txBody>
          <a:bodyPr wrap="square" rtlCol="0">
            <a:spAutoFit/>
          </a:bodyPr>
          <a:lstStyle/>
          <a:p>
            <a:pPr algn="ctr" rtl="0"/>
            <a:r>
              <a:rPr lang="en-US" sz="2400" b="1">
                <a:solidFill>
                  <a:schemeClr val="accent1">
                    <a:lumMod val="75000"/>
                  </a:schemeClr>
                </a:solidFill>
              </a:rPr>
              <a:t>Financial Estimates Automated System of the Ministry of Finance of the Republic of Belarus.</a:t>
            </a:r>
          </a:p>
          <a:p>
            <a:pPr algn="ctr" rtl="0"/>
            <a:r>
              <a:rPr lang="en-US" sz="2400" b="1">
                <a:solidFill>
                  <a:schemeClr val="accent1">
                    <a:lumMod val="75000"/>
                  </a:schemeClr>
                </a:solidFill>
              </a:rPr>
              <a:t>Organization of development and support  </a:t>
            </a:r>
            <a:endParaRPr lang="ru-RU" sz="2400" b="1" dirty="0">
              <a:solidFill>
                <a:schemeClr val="accent1">
                  <a:lumMod val="75000"/>
                </a:schemeClr>
              </a:solidFill>
            </a:endParaRPr>
          </a:p>
        </p:txBody>
      </p:sp>
    </p:spTree>
    <p:extLst>
      <p:ext uri="{BB962C8B-B14F-4D97-AF65-F5344CB8AC3E}">
        <p14:creationId xmlns:p14="http://schemas.microsoft.com/office/powerpoint/2010/main" val="6235861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71294" y="669309"/>
            <a:ext cx="8352928" cy="738664"/>
          </a:xfrm>
          <a:prstGeom prst="rect">
            <a:avLst/>
          </a:prstGeom>
          <a:noFill/>
          <a:ln>
            <a:solidFill>
              <a:schemeClr val="accent1"/>
            </a:solidFill>
          </a:ln>
        </p:spPr>
        <p:txBody>
          <a:bodyPr wrap="square" rtlCol="0">
            <a:spAutoFit/>
          </a:bodyPr>
          <a:lstStyle/>
          <a:p>
            <a:pPr algn="ctr" rtl="0" fontAlgn="auto">
              <a:spcBef>
                <a:spcPts val="0"/>
              </a:spcBef>
              <a:spcAft>
                <a:spcPts val="0"/>
              </a:spcAft>
              <a:defRPr/>
            </a:pPr>
            <a:r>
              <a:rPr lang="en-US" sz="2400" b="1">
                <a:solidFill>
                  <a:schemeClr val="accent1">
                    <a:lumMod val="75000"/>
                  </a:schemeClr>
                </a:solidFill>
                <a:effectLst>
                  <a:outerShdw blurRad="38100" dist="38100" dir="2700000" algn="tl">
                    <a:srgbClr val="C0C0C0"/>
                  </a:outerShdw>
                </a:effectLst>
                <a:latin typeface="+mn-lt"/>
              </a:rPr>
              <a:t>Financial Estimates Automated System (FEAS)</a:t>
            </a:r>
            <a:endParaRPr lang="ru-RU" sz="2400" b="1" dirty="0">
              <a:solidFill>
                <a:schemeClr val="accent1">
                  <a:lumMod val="75000"/>
                </a:schemeClr>
              </a:solidFill>
              <a:effectLst>
                <a:outerShdw blurRad="38100" dist="38100" dir="2700000" algn="tl">
                  <a:srgbClr val="C0C0C0"/>
                </a:outerShdw>
              </a:effectLst>
              <a:latin typeface="+mn-lt"/>
            </a:endParaRPr>
          </a:p>
          <a:p>
            <a:pPr rtl="0" fontAlgn="auto">
              <a:spcBef>
                <a:spcPts val="0"/>
              </a:spcBef>
              <a:spcAft>
                <a:spcPts val="0"/>
              </a:spcAft>
              <a:defRPr/>
            </a:pPr>
            <a:endParaRPr lang="ru-RU" dirty="0">
              <a:latin typeface="+mn-lt"/>
            </a:endParaRPr>
          </a:p>
        </p:txBody>
      </p:sp>
      <p:sp>
        <p:nvSpPr>
          <p:cNvPr id="7" name="TextBox 6"/>
          <p:cNvSpPr txBox="1"/>
          <p:nvPr/>
        </p:nvSpPr>
        <p:spPr>
          <a:xfrm>
            <a:off x="459326" y="1208414"/>
            <a:ext cx="7747198" cy="4985980"/>
          </a:xfrm>
          <a:prstGeom prst="rect">
            <a:avLst/>
          </a:prstGeom>
          <a:noFill/>
        </p:spPr>
        <p:txBody>
          <a:bodyPr wrap="square" rtlCol="0">
            <a:spAutoFit/>
          </a:bodyPr>
          <a:lstStyle/>
          <a:p>
            <a:pPr marL="285750" indent="-285750" algn="just" rtl="0" fontAlgn="auto">
              <a:spcBef>
                <a:spcPts val="0"/>
              </a:spcBef>
              <a:spcAft>
                <a:spcPts val="0"/>
              </a:spcAft>
              <a:buFont typeface="Arial" pitchFamily="34" charset="0"/>
              <a:buChar char="•"/>
              <a:defRPr/>
            </a:pPr>
            <a:r>
              <a:rPr lang="en-US" b="1">
                <a:effectLst>
                  <a:outerShdw blurRad="38100" dist="38100" dir="2700000" algn="tl">
                    <a:srgbClr val="C0C0C0"/>
                  </a:outerShdw>
                </a:effectLst>
                <a:latin typeface="Arial" pitchFamily="34" charset="0"/>
                <a:cs typeface="Arial" pitchFamily="34" charset="0"/>
              </a:rPr>
              <a:t>The system structure is decentralized, 3-tier: Republic-Region-District. Each tier has its own set of tasks with corresponding databases. Application software and DB structure at all tiers for each task are completely identical</a:t>
            </a:r>
          </a:p>
          <a:p>
            <a:pPr marL="285750" indent="-285750" algn="just" rtl="0" fontAlgn="auto">
              <a:spcBef>
                <a:spcPts val="0"/>
              </a:spcBef>
              <a:spcAft>
                <a:spcPts val="0"/>
              </a:spcAft>
              <a:buFont typeface="Arial" pitchFamily="34" charset="0"/>
              <a:buChar char="•"/>
              <a:defRPr/>
            </a:pPr>
            <a:r>
              <a:rPr lang="en-US" b="1">
                <a:effectLst>
                  <a:outerShdw blurRad="38100" dist="38100" dir="2700000" algn="tl">
                    <a:srgbClr val="C0C0C0"/>
                  </a:outerShdw>
                </a:effectLst>
                <a:latin typeface="Arial" pitchFamily="34" charset="0"/>
                <a:cs typeface="Arial" pitchFamily="34" charset="0"/>
              </a:rPr>
              <a:t>Problems with tasks operability support, information security, including data archiving, are solved at each system host according to the general FEAS Security Policy</a:t>
            </a:r>
          </a:p>
          <a:p>
            <a:pPr marL="285750" indent="-285750" algn="just" rtl="0" fontAlgn="auto">
              <a:spcBef>
                <a:spcPts val="0"/>
              </a:spcBef>
              <a:spcAft>
                <a:spcPts val="0"/>
              </a:spcAft>
              <a:buFont typeface="Arial" pitchFamily="34" charset="0"/>
              <a:buChar char="•"/>
              <a:defRPr/>
            </a:pPr>
            <a:r>
              <a:rPr lang="en-US" b="1">
                <a:effectLst>
                  <a:outerShdw blurRad="38100" dist="38100" dir="2700000" algn="tl">
                    <a:srgbClr val="C0C0C0"/>
                  </a:outerShdw>
                </a:effectLst>
                <a:latin typeface="Arial" pitchFamily="34" charset="0"/>
                <a:cs typeface="Arial" pitchFamily="34" charset="0"/>
              </a:rPr>
              <a:t>Almost all tasks are implemented in-house and/or via outsourcing third parties</a:t>
            </a:r>
          </a:p>
          <a:p>
            <a:pPr marL="285750" indent="-285750" algn="just" rtl="0" fontAlgn="auto">
              <a:spcBef>
                <a:spcPts val="0"/>
              </a:spcBef>
              <a:spcAft>
                <a:spcPts val="0"/>
              </a:spcAft>
              <a:buFont typeface="Arial" pitchFamily="34" charset="0"/>
              <a:buChar char="•"/>
              <a:defRPr/>
            </a:pPr>
            <a:r>
              <a:rPr lang="en-US" b="1">
                <a:effectLst>
                  <a:outerShdw blurRad="38100" dist="38100" dir="2700000" algn="tl">
                    <a:srgbClr val="C0C0C0"/>
                  </a:outerShdw>
                </a:effectLst>
                <a:latin typeface="Arial" pitchFamily="34" charset="0"/>
                <a:cs typeface="Arial" pitchFamily="34" charset="0"/>
              </a:rPr>
              <a:t>Functional coverage - practically all tasks of the Ministry of Finance and its units and local budgetary agencies</a:t>
            </a:r>
          </a:p>
          <a:p>
            <a:pPr marL="285750" indent="-285750" algn="just" rtl="0" fontAlgn="auto">
              <a:spcBef>
                <a:spcPts val="0"/>
              </a:spcBef>
              <a:spcAft>
                <a:spcPts val="0"/>
              </a:spcAft>
              <a:buFont typeface="Arial" pitchFamily="34" charset="0"/>
              <a:buChar char="•"/>
              <a:defRPr/>
            </a:pPr>
            <a:r>
              <a:rPr lang="en-US" b="1">
                <a:effectLst>
                  <a:outerShdw blurRad="38100" dist="38100" dir="2700000" algn="tl">
                    <a:srgbClr val="C0C0C0"/>
                  </a:outerShdw>
                </a:effectLst>
                <a:latin typeface="Arial" pitchFamily="34" charset="0"/>
                <a:cs typeface="Arial" pitchFamily="34" charset="0"/>
              </a:rPr>
              <a:t>The number of users </a:t>
            </a:r>
            <a:r>
              <a:rPr lang="en-US" b="1">
                <a:latin typeface="Arial" pitchFamily="34" charset="0"/>
                <a:cs typeface="Arial" pitchFamily="34" charset="0"/>
              </a:rPr>
              <a:t>at all levels of the budgetary system is about 15 thousand people.</a:t>
            </a:r>
          </a:p>
          <a:p>
            <a:pPr algn="just" rtl="0" fontAlgn="auto">
              <a:spcBef>
                <a:spcPts val="0"/>
              </a:spcBef>
              <a:spcAft>
                <a:spcPts val="0"/>
              </a:spcAft>
              <a:defRPr/>
            </a:pPr>
            <a:endParaRPr lang="ru-RU" dirty="0">
              <a:latin typeface="Arial" pitchFamily="34" charset="0"/>
              <a:cs typeface="Arial" pitchFamily="34" charset="0"/>
            </a:endParaRPr>
          </a:p>
          <a:p>
            <a:pPr algn="just" rtl="0" fontAlgn="auto">
              <a:spcBef>
                <a:spcPts val="0"/>
              </a:spcBef>
              <a:spcAft>
                <a:spcPts val="0"/>
              </a:spcAft>
              <a:defRPr/>
            </a:pPr>
            <a:endParaRPr lang="ru-RU" sz="1200" b="1" dirty="0" smtClean="0">
              <a:solidFill>
                <a:schemeClr val="accent5">
                  <a:lumMod val="75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83568" y="1340768"/>
            <a:ext cx="7272808" cy="369332"/>
          </a:xfrm>
          <a:prstGeom prst="rect">
            <a:avLst/>
          </a:prstGeom>
          <a:noFill/>
        </p:spPr>
        <p:txBody>
          <a:bodyPr wrap="square" rtlCol="0">
            <a:spAutoFit/>
          </a:bodyPr>
          <a:lstStyle/>
          <a:p>
            <a:pPr rtl="0"/>
            <a:endParaRPr lang="ru-RU" dirty="0"/>
          </a:p>
        </p:txBody>
      </p:sp>
      <p:pic>
        <p:nvPicPr>
          <p:cNvPr id="11" name="Picture 4" descr="ivc_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0742" y="114846"/>
            <a:ext cx="68580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03" name="Группа 302"/>
          <p:cNvGrpSpPr/>
          <p:nvPr/>
        </p:nvGrpSpPr>
        <p:grpSpPr>
          <a:xfrm>
            <a:off x="140742" y="114846"/>
            <a:ext cx="8578473" cy="577850"/>
            <a:chOff x="140742" y="114846"/>
            <a:chExt cx="8578473" cy="577850"/>
          </a:xfrm>
        </p:grpSpPr>
        <p:pic>
          <p:nvPicPr>
            <p:cNvPr id="304" name="Picture 4" descr="ivc_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0742" y="114846"/>
              <a:ext cx="68580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5" name="TextBox 304"/>
            <p:cNvSpPr txBox="1"/>
            <p:nvPr/>
          </p:nvSpPr>
          <p:spPr>
            <a:xfrm>
              <a:off x="826542" y="188640"/>
              <a:ext cx="7892673" cy="369332"/>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convex"/>
            </a:sp3d>
          </p:spPr>
          <p:txBody>
            <a:bodyPr wrap="none" rtlCol="0">
              <a:spAutoFit/>
            </a:bodyPr>
            <a:lstStyle/>
            <a:p>
              <a:pPr rtl="0"/>
              <a:r>
                <a:rPr lang="en-US" b="1">
                  <a:solidFill>
                    <a:schemeClr val="accent1">
                      <a:lumMod val="75000"/>
                    </a:schemeClr>
                  </a:solidFill>
                </a:rPr>
                <a:t>Information Computer Center of the Ministry of Finance</a:t>
              </a:r>
              <a:endParaRPr lang="ru-RU" b="1" dirty="0">
                <a:solidFill>
                  <a:schemeClr val="accent1">
                    <a:lumMod val="75000"/>
                  </a:schemeClr>
                </a:solidFill>
              </a:endParaRPr>
            </a:p>
          </p:txBody>
        </p:sp>
      </p:grpSp>
      <p:sp>
        <p:nvSpPr>
          <p:cNvPr id="308" name="TextBox 307"/>
          <p:cNvSpPr txBox="1"/>
          <p:nvPr/>
        </p:nvSpPr>
        <p:spPr>
          <a:xfrm>
            <a:off x="426989" y="648270"/>
            <a:ext cx="8064324" cy="1231106"/>
          </a:xfrm>
          <a:prstGeom prst="rect">
            <a:avLst/>
          </a:prstGeom>
          <a:noFill/>
        </p:spPr>
        <p:txBody>
          <a:bodyPr wrap="none" rtlCol="0">
            <a:spAutoFit/>
          </a:bodyPr>
          <a:lstStyle/>
          <a:p>
            <a:pPr rtl="0"/>
            <a:r>
              <a:rPr lang="en-US" sz="1400" b="1"/>
              <a:t>Management of automated information systems’ development and operation</a:t>
            </a:r>
          </a:p>
          <a:p>
            <a:pPr marL="285750" indent="-285750" rtl="0">
              <a:buFontTx/>
              <a:buChar char="-"/>
            </a:pPr>
            <a:r>
              <a:rPr lang="en-US" sz="1200" b="1"/>
              <a:t>Development of new task packages;</a:t>
            </a:r>
          </a:p>
          <a:p>
            <a:pPr marL="285750" indent="-285750" rtl="0">
              <a:buFontTx/>
              <a:buChar char="-"/>
            </a:pPr>
            <a:r>
              <a:rPr lang="en-US" sz="1200" b="1"/>
              <a:t>Support of operated task packages;</a:t>
            </a:r>
          </a:p>
          <a:p>
            <a:pPr marL="285750" indent="-285750" rtl="0">
              <a:buFontTx/>
              <a:buChar char="-"/>
            </a:pPr>
            <a:r>
              <a:rPr lang="en-US" sz="1200" b="1"/>
              <a:t>Maintenance of algorithms and programs fund;</a:t>
            </a:r>
          </a:p>
          <a:p>
            <a:pPr marL="285750" indent="-285750" rtl="0">
              <a:buFontTx/>
              <a:buChar char="-"/>
            </a:pPr>
            <a:r>
              <a:rPr lang="en-US" sz="1200" b="1"/>
              <a:t>Technical support to the territorial Treasury clients.</a:t>
            </a:r>
          </a:p>
          <a:p>
            <a:pPr rtl="0"/>
            <a:r>
              <a:rPr lang="en-US" sz="1200" b="1">
                <a:solidFill>
                  <a:schemeClr val="accent5">
                    <a:lumMod val="75000"/>
                  </a:schemeClr>
                </a:solidFill>
              </a:rPr>
              <a:t>The total number of specialists - 48 persons</a:t>
            </a:r>
            <a:endParaRPr lang="ru-RU" sz="1200" b="1" dirty="0">
              <a:solidFill>
                <a:schemeClr val="accent5">
                  <a:lumMod val="75000"/>
                </a:schemeClr>
              </a:solidFill>
            </a:endParaRPr>
          </a:p>
        </p:txBody>
      </p:sp>
      <p:sp>
        <p:nvSpPr>
          <p:cNvPr id="309" name="TextBox 308"/>
          <p:cNvSpPr txBox="1"/>
          <p:nvPr/>
        </p:nvSpPr>
        <p:spPr>
          <a:xfrm>
            <a:off x="426989" y="2110209"/>
            <a:ext cx="7457379" cy="307777"/>
          </a:xfrm>
          <a:prstGeom prst="rect">
            <a:avLst/>
          </a:prstGeom>
          <a:noFill/>
        </p:spPr>
        <p:txBody>
          <a:bodyPr wrap="square" rtlCol="0">
            <a:spAutoFit/>
          </a:bodyPr>
          <a:lstStyle/>
          <a:p>
            <a:pPr rtl="0"/>
            <a:endParaRPr lang="ru-RU" sz="1400" b="1" dirty="0"/>
          </a:p>
        </p:txBody>
      </p:sp>
      <p:sp>
        <p:nvSpPr>
          <p:cNvPr id="310" name="TextBox 309"/>
          <p:cNvSpPr txBox="1"/>
          <p:nvPr/>
        </p:nvSpPr>
        <p:spPr>
          <a:xfrm>
            <a:off x="426989" y="1760676"/>
            <a:ext cx="8252131" cy="861774"/>
          </a:xfrm>
          <a:prstGeom prst="rect">
            <a:avLst/>
          </a:prstGeom>
          <a:noFill/>
        </p:spPr>
        <p:txBody>
          <a:bodyPr wrap="none" rtlCol="0">
            <a:spAutoFit/>
          </a:bodyPr>
          <a:lstStyle/>
          <a:p>
            <a:pPr rtl="0"/>
            <a:r>
              <a:rPr lang="en-US" sz="1400" b="1"/>
              <a:t>Management of organization operation application systems</a:t>
            </a:r>
          </a:p>
          <a:p>
            <a:pPr marL="285750" indent="-285750" rtl="0">
              <a:buFontTx/>
              <a:buChar char="-"/>
            </a:pPr>
            <a:r>
              <a:rPr lang="en-US" sz="1200" b="1"/>
              <a:t>Development and maintenance of application software for budgetary organizations </a:t>
            </a:r>
          </a:p>
          <a:p>
            <a:pPr rtl="0"/>
            <a:r>
              <a:rPr lang="en-US" sz="1200" b="1"/>
              <a:t>       (accounting, personnel records, staffing table, payroll).</a:t>
            </a:r>
          </a:p>
          <a:p>
            <a:pPr rtl="0"/>
            <a:r>
              <a:rPr lang="en-US" sz="1200" b="1">
                <a:solidFill>
                  <a:schemeClr val="accent5">
                    <a:lumMod val="75000"/>
                  </a:schemeClr>
                </a:solidFill>
              </a:rPr>
              <a:t>The total number of specialists - 18 persons</a:t>
            </a:r>
            <a:endParaRPr lang="ru-RU" sz="1200" b="1" dirty="0">
              <a:solidFill>
                <a:schemeClr val="accent5">
                  <a:lumMod val="75000"/>
                </a:schemeClr>
              </a:solidFill>
            </a:endParaRPr>
          </a:p>
        </p:txBody>
      </p:sp>
      <p:sp>
        <p:nvSpPr>
          <p:cNvPr id="312" name="TextBox 311"/>
          <p:cNvSpPr txBox="1"/>
          <p:nvPr/>
        </p:nvSpPr>
        <p:spPr>
          <a:xfrm>
            <a:off x="403171" y="2485926"/>
            <a:ext cx="7960577" cy="1231106"/>
          </a:xfrm>
          <a:prstGeom prst="rect">
            <a:avLst/>
          </a:prstGeom>
          <a:noFill/>
        </p:spPr>
        <p:txBody>
          <a:bodyPr wrap="none" rtlCol="0">
            <a:spAutoFit/>
          </a:bodyPr>
          <a:lstStyle/>
          <a:p>
            <a:pPr rtl="0"/>
            <a:r>
              <a:rPr lang="en-US" sz="1400" b="1"/>
              <a:t>Management</a:t>
            </a:r>
            <a:r>
              <a:rPr lang="en-US" sz="1400"/>
              <a:t> of system and technical support </a:t>
            </a:r>
            <a:r>
              <a:rPr lang="en-US" sz="1400" b="1"/>
              <a:t>and design</a:t>
            </a:r>
          </a:p>
          <a:p>
            <a:pPr marL="285750" indent="-285750" rtl="0">
              <a:buFontTx/>
              <a:buChar char="-"/>
            </a:pPr>
            <a:r>
              <a:rPr lang="en-US" sz="1200" b="1"/>
              <a:t>System maintenance of computer equipment and network equipment;</a:t>
            </a:r>
          </a:p>
          <a:p>
            <a:pPr marL="285750" indent="-285750" rtl="0">
              <a:buFontTx/>
              <a:buChar char="-"/>
            </a:pPr>
            <a:r>
              <a:rPr lang="en-US" sz="1200" b="1"/>
              <a:t>Maintenance of peripheral equipment;</a:t>
            </a:r>
          </a:p>
          <a:p>
            <a:pPr marL="285750" indent="-285750" rtl="0">
              <a:buFontTx/>
              <a:buChar char="-"/>
            </a:pPr>
            <a:r>
              <a:rPr lang="en-US" sz="1200" b="1"/>
              <a:t>Design and construction of hardware and software packages and LAN;</a:t>
            </a:r>
          </a:p>
          <a:p>
            <a:pPr marL="285750" indent="-285750" rtl="0">
              <a:buFontTx/>
              <a:buChar char="-"/>
            </a:pPr>
            <a:r>
              <a:rPr lang="en-US" sz="1200" b="1"/>
              <a:t>Design and organization of Active Directory.</a:t>
            </a:r>
            <a:endParaRPr lang="ru-RU" sz="1200" b="1" dirty="0" smtClean="0"/>
          </a:p>
          <a:p>
            <a:pPr rtl="0"/>
            <a:r>
              <a:rPr lang="en-US" sz="1200" b="1">
                <a:solidFill>
                  <a:schemeClr val="accent5">
                    <a:lumMod val="75000"/>
                  </a:schemeClr>
                </a:solidFill>
              </a:rPr>
              <a:t>The total number of specialists - 18 persons</a:t>
            </a:r>
            <a:endParaRPr lang="ru-RU" sz="1200" b="1" dirty="0">
              <a:solidFill>
                <a:schemeClr val="accent5">
                  <a:lumMod val="75000"/>
                </a:schemeClr>
              </a:solidFill>
            </a:endParaRPr>
          </a:p>
        </p:txBody>
      </p:sp>
      <p:sp>
        <p:nvSpPr>
          <p:cNvPr id="314" name="TextBox 313"/>
          <p:cNvSpPr txBox="1"/>
          <p:nvPr/>
        </p:nvSpPr>
        <p:spPr>
          <a:xfrm>
            <a:off x="483642" y="3618871"/>
            <a:ext cx="5174045" cy="861774"/>
          </a:xfrm>
          <a:prstGeom prst="rect">
            <a:avLst/>
          </a:prstGeom>
          <a:noFill/>
        </p:spPr>
        <p:txBody>
          <a:bodyPr wrap="none" rtlCol="0">
            <a:spAutoFit/>
          </a:bodyPr>
          <a:lstStyle/>
          <a:p>
            <a:pPr rtl="0"/>
            <a:r>
              <a:rPr lang="en-US" sz="1400" b="1"/>
              <a:t>Information Security Unit</a:t>
            </a:r>
          </a:p>
          <a:p>
            <a:pPr marL="285750" indent="-285750" rtl="0">
              <a:buFontTx/>
              <a:buChar char="-"/>
            </a:pPr>
            <a:r>
              <a:rPr lang="en-US" sz="1200" b="1"/>
              <a:t>Development of an information security policy;</a:t>
            </a:r>
          </a:p>
          <a:p>
            <a:pPr marL="285750" indent="-285750" rtl="0">
              <a:buFontTx/>
              <a:buChar char="-"/>
            </a:pPr>
            <a:r>
              <a:rPr lang="en-US" sz="1200" b="1"/>
              <a:t>Organization and provision of information security;</a:t>
            </a:r>
          </a:p>
          <a:p>
            <a:pPr rtl="0"/>
            <a:r>
              <a:rPr lang="en-US" sz="1200" b="1">
                <a:solidFill>
                  <a:schemeClr val="accent5">
                    <a:lumMod val="75000"/>
                  </a:schemeClr>
                </a:solidFill>
              </a:rPr>
              <a:t>The total number of specialists - 4 persons</a:t>
            </a:r>
            <a:endParaRPr lang="ru-RU" sz="1200" b="1" dirty="0">
              <a:solidFill>
                <a:schemeClr val="accent5">
                  <a:lumMod val="75000"/>
                </a:schemeClr>
              </a:solidFill>
            </a:endParaRPr>
          </a:p>
        </p:txBody>
      </p:sp>
      <p:sp>
        <p:nvSpPr>
          <p:cNvPr id="315" name="TextBox 314"/>
          <p:cNvSpPr txBox="1"/>
          <p:nvPr/>
        </p:nvSpPr>
        <p:spPr>
          <a:xfrm>
            <a:off x="572765" y="4409846"/>
            <a:ext cx="7960577" cy="2339102"/>
          </a:xfrm>
          <a:prstGeom prst="rect">
            <a:avLst/>
          </a:prstGeom>
          <a:noFill/>
        </p:spPr>
        <p:txBody>
          <a:bodyPr wrap="none" rtlCol="0">
            <a:spAutoFit/>
          </a:bodyPr>
          <a:lstStyle/>
          <a:p>
            <a:pPr rtl="0"/>
            <a:r>
              <a:rPr lang="en-US" sz="1400" b="1"/>
              <a:t>Information Management Directorate </a:t>
            </a:r>
          </a:p>
          <a:p>
            <a:pPr rtl="0"/>
            <a:r>
              <a:rPr lang="en-US" sz="1200" b="1"/>
              <a:t>Information Management Unit of the MoF headquarters</a:t>
            </a:r>
          </a:p>
          <a:p>
            <a:pPr rtl="0"/>
            <a:r>
              <a:rPr lang="en-US" sz="1200" b="1"/>
              <a:t>Information Management Units for the regions and the city of Minsk</a:t>
            </a:r>
            <a:endParaRPr lang="ru-RU" sz="1200" b="1" dirty="0" smtClean="0"/>
          </a:p>
          <a:p>
            <a:pPr marL="285750" indent="-285750" rtl="0">
              <a:buFontTx/>
              <a:buChar char="-"/>
            </a:pPr>
            <a:r>
              <a:rPr lang="en-US" sz="1200" b="1"/>
              <a:t>Technical assistance to MoF specialists when operating FEAS;</a:t>
            </a:r>
          </a:p>
          <a:p>
            <a:pPr marL="285750" indent="-285750" rtl="0">
              <a:buFontTx/>
              <a:buChar char="-"/>
            </a:pPr>
            <a:r>
              <a:rPr lang="en-US" sz="1200" b="1"/>
              <a:t>System maintenance of computer equipment and network equipment;</a:t>
            </a:r>
          </a:p>
          <a:p>
            <a:pPr marL="285750" indent="-285750" rtl="0">
              <a:buFontTx/>
              <a:buChar char="-"/>
            </a:pPr>
            <a:r>
              <a:rPr lang="en-US" sz="1200" b="1"/>
              <a:t>Maintenance of peripheral equipment;</a:t>
            </a:r>
          </a:p>
          <a:p>
            <a:pPr marL="285750" indent="-285750" rtl="0">
              <a:buFontTx/>
              <a:buChar char="-"/>
            </a:pPr>
            <a:r>
              <a:rPr lang="en-US" sz="1200" b="1"/>
              <a:t>Administration of FEAS operated task packages and application software;</a:t>
            </a:r>
          </a:p>
          <a:p>
            <a:pPr marL="285750" indent="-285750" rtl="0">
              <a:buFontTx/>
              <a:buChar char="-"/>
            </a:pPr>
            <a:r>
              <a:rPr lang="en-US" sz="1200" b="1"/>
              <a:t>Technical support to the territorial Treasury clients;</a:t>
            </a:r>
          </a:p>
          <a:p>
            <a:pPr marL="285750" indent="-285750" rtl="0">
              <a:buFontTx/>
              <a:buChar char="-"/>
            </a:pPr>
            <a:r>
              <a:rPr lang="en-US" sz="1200" b="1"/>
              <a:t>Provision of information security.</a:t>
            </a:r>
          </a:p>
          <a:p>
            <a:pPr rtl="0"/>
            <a:r>
              <a:rPr lang="en-US" sz="1200" b="1">
                <a:solidFill>
                  <a:schemeClr val="accent5">
                    <a:lumMod val="75000"/>
                  </a:schemeClr>
                </a:solidFill>
              </a:rPr>
              <a:t>The total number of specialists - 153 persons</a:t>
            </a:r>
          </a:p>
          <a:p>
            <a:pPr rtl="0"/>
            <a:endParaRPr lang="ru-RU" sz="1200" b="1" dirty="0" smtClean="0"/>
          </a:p>
          <a:p>
            <a:pPr rtl="0"/>
            <a:endParaRPr lang="ru-RU" sz="1200" b="1" dirty="0">
              <a:solidFill>
                <a:schemeClr val="accent2">
                  <a:lumMod val="75000"/>
                </a:schemeClr>
              </a:solidFill>
            </a:endParaRPr>
          </a:p>
        </p:txBody>
      </p:sp>
    </p:spTree>
    <p:extLst>
      <p:ext uri="{BB962C8B-B14F-4D97-AF65-F5344CB8AC3E}">
        <p14:creationId xmlns:p14="http://schemas.microsoft.com/office/powerpoint/2010/main" val="34733372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 name="TextBox 288"/>
          <p:cNvSpPr txBox="1"/>
          <p:nvPr/>
        </p:nvSpPr>
        <p:spPr>
          <a:xfrm>
            <a:off x="6465056" y="4306451"/>
            <a:ext cx="2349735" cy="1138773"/>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convex"/>
          </a:sp3d>
        </p:spPr>
        <p:txBody>
          <a:bodyPr wrap="square" rtlCol="0">
            <a:spAutoFit/>
          </a:bodyPr>
          <a:lstStyle/>
          <a:p>
            <a:pPr rtl="0"/>
            <a:r>
              <a:rPr lang="en-US" sz="1600" b="1"/>
              <a:t>Minsk (9 districts)</a:t>
            </a:r>
          </a:p>
          <a:p>
            <a:pPr rtl="0"/>
            <a:r>
              <a:rPr lang="en-US" sz="1600" b="1"/>
              <a:t>6 regions</a:t>
            </a:r>
          </a:p>
          <a:p>
            <a:pPr rtl="0"/>
            <a:r>
              <a:rPr lang="en-US" sz="1600" b="1"/>
              <a:t>118 districts</a:t>
            </a:r>
          </a:p>
          <a:p>
            <a:pPr rtl="0"/>
            <a:endParaRPr lang="ru-RU" sz="2000" b="1" dirty="0">
              <a:solidFill>
                <a:schemeClr val="accent1">
                  <a:lumMod val="75000"/>
                </a:schemeClr>
              </a:solidFill>
            </a:endParaRPr>
          </a:p>
        </p:txBody>
      </p:sp>
      <p:sp>
        <p:nvSpPr>
          <p:cNvPr id="290" name="TextBox 289"/>
          <p:cNvSpPr txBox="1"/>
          <p:nvPr/>
        </p:nvSpPr>
        <p:spPr>
          <a:xfrm>
            <a:off x="173831" y="260648"/>
            <a:ext cx="8640960" cy="830997"/>
          </a:xfrm>
          <a:prstGeom prst="rect">
            <a:avLst/>
          </a:prstGeom>
          <a:noFill/>
        </p:spPr>
        <p:txBody>
          <a:bodyPr wrap="square" rtlCol="0">
            <a:spAutoFit/>
          </a:bodyPr>
          <a:lstStyle/>
          <a:p>
            <a:pPr rtl="0"/>
            <a:r>
              <a:rPr lang="en-US" sz="2400" b="1">
                <a:solidFill>
                  <a:schemeClr val="accent1">
                    <a:lumMod val="75000"/>
                  </a:schemeClr>
                </a:solidFill>
              </a:rPr>
              <a:t>Organization of IT support service in the Ministry of Finance of the Republic of Belarus</a:t>
            </a:r>
            <a:endParaRPr lang="ru-RU" sz="2400" b="1" dirty="0">
              <a:solidFill>
                <a:schemeClr val="accent1">
                  <a:lumMod val="75000"/>
                </a:schemeClr>
              </a:solidFill>
            </a:endParaRPr>
          </a:p>
        </p:txBody>
      </p:sp>
      <p:sp>
        <p:nvSpPr>
          <p:cNvPr id="293" name="TextBox 292"/>
          <p:cNvSpPr txBox="1"/>
          <p:nvPr/>
        </p:nvSpPr>
        <p:spPr>
          <a:xfrm>
            <a:off x="200125" y="4158347"/>
            <a:ext cx="3600400" cy="1323439"/>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convex"/>
          </a:sp3d>
        </p:spPr>
        <p:txBody>
          <a:bodyPr wrap="square" rtlCol="0">
            <a:spAutoFit/>
          </a:bodyPr>
          <a:lstStyle/>
          <a:p>
            <a:pPr rtl="0"/>
            <a:r>
              <a:rPr lang="en-US" sz="1600" b="1" i="1"/>
              <a:t>7 </a:t>
            </a:r>
            <a:r>
              <a:rPr lang="en-US" sz="1600" b="1"/>
              <a:t>Directorates-General of the Ministry of Finance for the regions and the city of Minsk</a:t>
            </a:r>
          </a:p>
          <a:p>
            <a:pPr rtl="0"/>
            <a:r>
              <a:rPr lang="en-US" sz="1600" b="1"/>
              <a:t>7 Financial Directorates-General</a:t>
            </a:r>
          </a:p>
        </p:txBody>
      </p:sp>
      <p:sp>
        <p:nvSpPr>
          <p:cNvPr id="7" name="TextBox 6"/>
          <p:cNvSpPr txBox="1"/>
          <p:nvPr/>
        </p:nvSpPr>
        <p:spPr>
          <a:xfrm>
            <a:off x="1320974" y="3429000"/>
            <a:ext cx="6763072" cy="461665"/>
          </a:xfrm>
          <a:prstGeom prst="rect">
            <a:avLst/>
          </a:prstGeom>
          <a:noFill/>
          <a:ln w="25400">
            <a:solidFill>
              <a:schemeClr val="accent1">
                <a:shade val="50000"/>
              </a:schemeClr>
            </a:solidFill>
          </a:ln>
        </p:spPr>
        <p:txBody>
          <a:bodyPr wrap="square" rtlCol="0">
            <a:spAutoFit/>
          </a:bodyPr>
          <a:lstStyle/>
          <a:p>
            <a:pPr algn="ctr" rtl="0"/>
            <a:r>
              <a:rPr lang="en-US" sz="1200" b="1">
                <a:solidFill>
                  <a:schemeClr val="accent5">
                    <a:lumMod val="75000"/>
                  </a:schemeClr>
                </a:solidFill>
              </a:rPr>
              <a:t>Tier 1 support: </a:t>
            </a:r>
          </a:p>
          <a:p>
            <a:pPr algn="ctr" rtl="0"/>
            <a:r>
              <a:rPr lang="en-US" sz="1200" b="1">
                <a:solidFill>
                  <a:schemeClr val="accent5">
                    <a:lumMod val="75000"/>
                  </a:schemeClr>
                </a:solidFill>
              </a:rPr>
              <a:t>Specialists of the Information Management Directorate</a:t>
            </a:r>
            <a:endParaRPr lang="ru-RU" dirty="0">
              <a:solidFill>
                <a:schemeClr val="accent5">
                  <a:lumMod val="75000"/>
                </a:schemeClr>
              </a:solidFill>
            </a:endParaRPr>
          </a:p>
        </p:txBody>
      </p:sp>
      <p:sp>
        <p:nvSpPr>
          <p:cNvPr id="8" name="TextBox 7"/>
          <p:cNvSpPr txBox="1"/>
          <p:nvPr/>
        </p:nvSpPr>
        <p:spPr>
          <a:xfrm>
            <a:off x="2411760" y="2579712"/>
            <a:ext cx="4968552" cy="461665"/>
          </a:xfrm>
          <a:prstGeom prst="rect">
            <a:avLst/>
          </a:prstGeom>
          <a:noFill/>
          <a:ln w="19050">
            <a:solidFill>
              <a:schemeClr val="tx1"/>
            </a:solidFill>
          </a:ln>
        </p:spPr>
        <p:txBody>
          <a:bodyPr wrap="square" rtlCol="0">
            <a:spAutoFit/>
          </a:bodyPr>
          <a:lstStyle/>
          <a:p>
            <a:pPr algn="ctr" rtl="0"/>
            <a:r>
              <a:rPr lang="en-US" sz="1200" b="1">
                <a:solidFill>
                  <a:schemeClr val="accent5">
                    <a:lumMod val="75000"/>
                  </a:schemeClr>
                </a:solidFill>
              </a:rPr>
              <a:t>Tier 2 support:</a:t>
            </a:r>
          </a:p>
          <a:p>
            <a:pPr algn="ctr" rtl="0"/>
            <a:r>
              <a:rPr lang="en-US" sz="1200" b="1">
                <a:solidFill>
                  <a:schemeClr val="accent5">
                    <a:lumMod val="75000"/>
                  </a:schemeClr>
                </a:solidFill>
              </a:rPr>
              <a:t>Specialists of ICC offices in Minsk</a:t>
            </a:r>
            <a:endParaRPr lang="ru-RU" sz="1200" b="1" dirty="0">
              <a:solidFill>
                <a:schemeClr val="accent5">
                  <a:lumMod val="75000"/>
                </a:schemeClr>
              </a:solidFill>
            </a:endParaRPr>
          </a:p>
        </p:txBody>
      </p:sp>
      <p:sp>
        <p:nvSpPr>
          <p:cNvPr id="9" name="TextBox 8"/>
          <p:cNvSpPr txBox="1"/>
          <p:nvPr/>
        </p:nvSpPr>
        <p:spPr>
          <a:xfrm>
            <a:off x="2555775" y="5445223"/>
            <a:ext cx="4680521" cy="830997"/>
          </a:xfrm>
          <a:prstGeom prst="rect">
            <a:avLst/>
          </a:prstGeom>
          <a:noFill/>
        </p:spPr>
        <p:txBody>
          <a:bodyPr wrap="square" rtlCol="0">
            <a:spAutoFit/>
          </a:bodyPr>
          <a:lstStyle/>
          <a:p>
            <a:pPr rtl="0"/>
            <a:r>
              <a:rPr lang="en-US" sz="1600" b="1"/>
              <a:t>Budgetary organizations served by the Treasury territorial agencies</a:t>
            </a:r>
          </a:p>
          <a:p>
            <a:pPr rtl="0"/>
            <a:r>
              <a:rPr lang="en-US" sz="1600" b="1"/>
              <a:t> (except for Minsk)</a:t>
            </a:r>
            <a:endParaRPr lang="ru-RU" sz="1600" b="1" dirty="0"/>
          </a:p>
        </p:txBody>
      </p:sp>
      <p:sp>
        <p:nvSpPr>
          <p:cNvPr id="11" name="TextBox 10"/>
          <p:cNvSpPr txBox="1"/>
          <p:nvPr/>
        </p:nvSpPr>
        <p:spPr>
          <a:xfrm>
            <a:off x="395536" y="1700808"/>
            <a:ext cx="2376264" cy="1077218"/>
          </a:xfrm>
          <a:prstGeom prst="rect">
            <a:avLst/>
          </a:prstGeom>
          <a:noFill/>
        </p:spPr>
        <p:txBody>
          <a:bodyPr wrap="square" rtlCol="0">
            <a:spAutoFit/>
          </a:bodyPr>
          <a:lstStyle/>
          <a:p>
            <a:pPr rtl="0"/>
            <a:r>
              <a:rPr lang="en-US" sz="1600" b="1"/>
              <a:t>Ministry of Finance headquarters</a:t>
            </a:r>
            <a:endParaRPr lang="ru-RU" sz="1600" b="1" dirty="0"/>
          </a:p>
        </p:txBody>
      </p:sp>
      <p:sp>
        <p:nvSpPr>
          <p:cNvPr id="12" name="TextBox 11"/>
          <p:cNvSpPr txBox="1"/>
          <p:nvPr/>
        </p:nvSpPr>
        <p:spPr>
          <a:xfrm>
            <a:off x="7431260" y="1700808"/>
            <a:ext cx="1756122" cy="830997"/>
          </a:xfrm>
          <a:prstGeom prst="rect">
            <a:avLst/>
          </a:prstGeom>
          <a:noFill/>
        </p:spPr>
        <p:txBody>
          <a:bodyPr wrap="none" rtlCol="0">
            <a:spAutoFit/>
          </a:bodyPr>
          <a:lstStyle/>
          <a:p>
            <a:pPr rtl="0"/>
            <a:r>
              <a:rPr lang="en-US" sz="1600" b="1"/>
              <a:t>Main </a:t>
            </a:r>
          </a:p>
          <a:p>
            <a:pPr rtl="0"/>
            <a:r>
              <a:rPr lang="en-US" sz="1600" b="1"/>
              <a:t>funds</a:t>
            </a:r>
          </a:p>
          <a:p>
            <a:pPr rtl="0"/>
            <a:r>
              <a:rPr lang="en-US" sz="1600" b="1"/>
              <a:t> administrators</a:t>
            </a:r>
            <a:endParaRPr lang="ru-RU" sz="1600" b="1" dirty="0"/>
          </a:p>
        </p:txBody>
      </p:sp>
      <p:sp>
        <p:nvSpPr>
          <p:cNvPr id="13" name="TextBox 12"/>
          <p:cNvSpPr txBox="1"/>
          <p:nvPr/>
        </p:nvSpPr>
        <p:spPr>
          <a:xfrm>
            <a:off x="3141737" y="1162199"/>
            <a:ext cx="3960440" cy="1077218"/>
          </a:xfrm>
          <a:prstGeom prst="rect">
            <a:avLst/>
          </a:prstGeom>
          <a:noFill/>
        </p:spPr>
        <p:txBody>
          <a:bodyPr wrap="square" rtlCol="0">
            <a:spAutoFit/>
          </a:bodyPr>
          <a:lstStyle/>
          <a:p>
            <a:pPr rtl="0"/>
            <a:r>
              <a:rPr lang="en-US" sz="1600" b="1"/>
              <a:t>Budgetary organizations served by the Treasury territorial agencies</a:t>
            </a:r>
          </a:p>
          <a:p>
            <a:pPr rtl="0"/>
            <a:r>
              <a:rPr lang="en-US" sz="1600" b="1"/>
              <a:t> in Minsk)</a:t>
            </a:r>
            <a:endParaRPr lang="ru-RU" dirty="0"/>
          </a:p>
        </p:txBody>
      </p:sp>
      <p:sp>
        <p:nvSpPr>
          <p:cNvPr id="14" name="Стрелка вверх 13"/>
          <p:cNvSpPr/>
          <p:nvPr/>
        </p:nvSpPr>
        <p:spPr>
          <a:xfrm>
            <a:off x="4702510" y="4158347"/>
            <a:ext cx="193525" cy="128687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a:p>
        </p:txBody>
      </p:sp>
      <p:sp>
        <p:nvSpPr>
          <p:cNvPr id="15" name="Стрелка вправо 14"/>
          <p:cNvSpPr/>
          <p:nvPr/>
        </p:nvSpPr>
        <p:spPr>
          <a:xfrm rot="19029574">
            <a:off x="3286579" y="4123968"/>
            <a:ext cx="720080" cy="1621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a:p>
        </p:txBody>
      </p:sp>
      <p:sp>
        <p:nvSpPr>
          <p:cNvPr id="19" name="Стрелка вправо 18"/>
          <p:cNvSpPr/>
          <p:nvPr/>
        </p:nvSpPr>
        <p:spPr>
          <a:xfrm rot="13379029">
            <a:off x="5785873" y="4302243"/>
            <a:ext cx="720080" cy="1621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a:p>
        </p:txBody>
      </p:sp>
      <p:sp>
        <p:nvSpPr>
          <p:cNvPr id="20" name="Стрелка вправо 19"/>
          <p:cNvSpPr/>
          <p:nvPr/>
        </p:nvSpPr>
        <p:spPr>
          <a:xfrm rot="2711067">
            <a:off x="2347869" y="2138142"/>
            <a:ext cx="720080" cy="1621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a:p>
        </p:txBody>
      </p:sp>
      <p:sp>
        <p:nvSpPr>
          <p:cNvPr id="21" name="Стрелка вправо 20"/>
          <p:cNvSpPr/>
          <p:nvPr/>
        </p:nvSpPr>
        <p:spPr>
          <a:xfrm rot="8041887">
            <a:off x="6817296" y="2112540"/>
            <a:ext cx="720080" cy="1621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a:p>
        </p:txBody>
      </p:sp>
      <p:sp>
        <p:nvSpPr>
          <p:cNvPr id="22" name="Стрелка вправо 21"/>
          <p:cNvSpPr/>
          <p:nvPr/>
        </p:nvSpPr>
        <p:spPr>
          <a:xfrm rot="5400000">
            <a:off x="4580699" y="2216913"/>
            <a:ext cx="405820" cy="1621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a:p>
        </p:txBody>
      </p:sp>
      <p:sp>
        <p:nvSpPr>
          <p:cNvPr id="17" name="Стрелка вверх 16"/>
          <p:cNvSpPr/>
          <p:nvPr/>
        </p:nvSpPr>
        <p:spPr>
          <a:xfrm>
            <a:off x="4702510" y="3041377"/>
            <a:ext cx="177861" cy="31561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a:p>
        </p:txBody>
      </p:sp>
      <p:sp>
        <p:nvSpPr>
          <p:cNvPr id="18" name="TextBox 17"/>
          <p:cNvSpPr txBox="1"/>
          <p:nvPr/>
        </p:nvSpPr>
        <p:spPr>
          <a:xfrm>
            <a:off x="4896036" y="3041377"/>
            <a:ext cx="2988332" cy="307777"/>
          </a:xfrm>
          <a:prstGeom prst="rect">
            <a:avLst/>
          </a:prstGeom>
          <a:noFill/>
        </p:spPr>
        <p:txBody>
          <a:bodyPr wrap="square" rtlCol="0">
            <a:spAutoFit/>
          </a:bodyPr>
          <a:lstStyle/>
          <a:p>
            <a:pPr rtl="0"/>
            <a:r>
              <a:rPr lang="en-US" sz="1400">
                <a:solidFill>
                  <a:srgbClr val="C00000"/>
                </a:solidFill>
              </a:rPr>
              <a:t>Problem escalation </a:t>
            </a:r>
            <a:endParaRPr lang="ru-RU" sz="1400" dirty="0">
              <a:solidFill>
                <a:srgbClr val="C00000"/>
              </a:solidFill>
            </a:endParaRPr>
          </a:p>
        </p:txBody>
      </p:sp>
    </p:spTree>
    <p:extLst>
      <p:ext uri="{BB962C8B-B14F-4D97-AF65-F5344CB8AC3E}">
        <p14:creationId xmlns:p14="http://schemas.microsoft.com/office/powerpoint/2010/main" val="2287774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99592" y="188640"/>
            <a:ext cx="6984776" cy="369332"/>
          </a:xfrm>
          <a:prstGeom prst="rect">
            <a:avLst/>
          </a:prstGeom>
          <a:noFill/>
        </p:spPr>
        <p:txBody>
          <a:bodyPr wrap="square" rtlCol="0">
            <a:spAutoFit/>
          </a:bodyPr>
          <a:lstStyle/>
          <a:p>
            <a:pPr rtl="0"/>
            <a:endParaRPr lang="ru-RU" dirty="0"/>
          </a:p>
        </p:txBody>
      </p:sp>
      <p:sp>
        <p:nvSpPr>
          <p:cNvPr id="6" name="TextBox 5"/>
          <p:cNvSpPr txBox="1"/>
          <p:nvPr/>
        </p:nvSpPr>
        <p:spPr>
          <a:xfrm>
            <a:off x="539552" y="373306"/>
            <a:ext cx="7560840" cy="523220"/>
          </a:xfrm>
          <a:prstGeom prst="rect">
            <a:avLst/>
          </a:prstGeom>
          <a:noFill/>
        </p:spPr>
        <p:txBody>
          <a:bodyPr wrap="square" rtlCol="0">
            <a:spAutoFit/>
          </a:bodyPr>
          <a:lstStyle/>
          <a:p>
            <a:pPr rtl="0"/>
            <a:r>
              <a:rPr lang="en-US" sz="2800">
                <a:solidFill>
                  <a:schemeClr val="accent1">
                    <a:lumMod val="75000"/>
                  </a:schemeClr>
                </a:solidFill>
              </a:rPr>
              <a:t>Regulatory framework</a:t>
            </a:r>
            <a:endParaRPr lang="ru-RU" sz="2800" dirty="0">
              <a:solidFill>
                <a:schemeClr val="accent1">
                  <a:lumMod val="75000"/>
                </a:schemeClr>
              </a:solidFill>
            </a:endParaRPr>
          </a:p>
        </p:txBody>
      </p:sp>
      <p:sp>
        <p:nvSpPr>
          <p:cNvPr id="7" name="TextBox 6"/>
          <p:cNvSpPr txBox="1"/>
          <p:nvPr/>
        </p:nvSpPr>
        <p:spPr>
          <a:xfrm>
            <a:off x="1187624" y="775140"/>
            <a:ext cx="6696744" cy="5078313"/>
          </a:xfrm>
          <a:prstGeom prst="rect">
            <a:avLst/>
          </a:prstGeom>
          <a:noFill/>
        </p:spPr>
        <p:txBody>
          <a:bodyPr wrap="square" rtlCol="0">
            <a:spAutoFit/>
          </a:bodyPr>
          <a:lstStyle/>
          <a:p>
            <a:pPr rtl="0"/>
            <a:r>
              <a:rPr lang="en-US"/>
              <a:t>In order to regulate the process of FEAS operation implementation and support, there have been developed and used, inter alia, the following documents:</a:t>
            </a:r>
          </a:p>
          <a:p>
            <a:pPr rtl="0"/>
            <a:endParaRPr lang="ru-RU" dirty="0"/>
          </a:p>
          <a:p>
            <a:pPr marL="285750" indent="-285750" rtl="0">
              <a:buFont typeface="Arial" pitchFamily="34" charset="0"/>
              <a:buChar char="•"/>
            </a:pPr>
            <a:r>
              <a:rPr lang="en-US"/>
              <a:t>‘Regulation on organization and performance of work on automated systems development’</a:t>
            </a:r>
          </a:p>
          <a:p>
            <a:pPr marL="285750" indent="-285750" rtl="0">
              <a:buFont typeface="Arial" pitchFamily="34" charset="0"/>
              <a:buChar char="•"/>
            </a:pPr>
            <a:r>
              <a:rPr lang="en-US"/>
              <a:t>‘Regulation on registration and control of execution of applications for fixing errors, flaws and performance of modifications for FEAS software products developed and (or) maintained by UE ‘IVC Minfina’</a:t>
            </a:r>
          </a:p>
          <a:p>
            <a:pPr marL="285750" indent="-285750" rtl="0">
              <a:buFont typeface="Arial" pitchFamily="34" charset="0"/>
              <a:buChar char="•"/>
            </a:pPr>
            <a:r>
              <a:rPr lang="en-US"/>
              <a:t>‘Regulation on guarantee maintenance of software tools developed by UE ‘IVC Minfina’ for the Ministry of Finance of the Republic of Belarus’</a:t>
            </a:r>
          </a:p>
          <a:p>
            <a:pPr marL="285750" indent="-285750" rtl="0">
              <a:buFont typeface="Arial" pitchFamily="34" charset="0"/>
              <a:buChar char="•"/>
            </a:pPr>
            <a:r>
              <a:rPr lang="en-US"/>
              <a:t>‘Regulation on description of business processes in design and operational documentation’</a:t>
            </a:r>
          </a:p>
          <a:p>
            <a:pPr marL="285750" indent="-285750" rtl="0">
              <a:buFont typeface="Arial" pitchFamily="34" charset="0"/>
              <a:buChar char="•"/>
            </a:pPr>
            <a:r>
              <a:rPr lang="en-US"/>
              <a:t>‘Rules of work with a repository’</a:t>
            </a:r>
            <a:endParaRPr lang="ru-RU" dirty="0" smtClean="0"/>
          </a:p>
          <a:p>
            <a:pPr marL="285750" indent="-285750" rtl="0">
              <a:buFont typeface="Arial" pitchFamily="34" charset="0"/>
              <a:buChar char="•"/>
            </a:pPr>
            <a:r>
              <a:rPr lang="en-US"/>
              <a:t>‘Concept of FEAS information security’</a:t>
            </a:r>
          </a:p>
          <a:p>
            <a:pPr marL="285750" indent="-285750" rtl="0">
              <a:buFont typeface="Arial" pitchFamily="34" charset="0"/>
              <a:buChar char="•"/>
            </a:pPr>
            <a:r>
              <a:rPr lang="en-US"/>
              <a:t>‘Policy of FEAS information security’</a:t>
            </a:r>
            <a:endParaRPr lang="ru-RU" dirty="0"/>
          </a:p>
        </p:txBody>
      </p:sp>
    </p:spTree>
    <p:extLst>
      <p:ext uri="{BB962C8B-B14F-4D97-AF65-F5344CB8AC3E}">
        <p14:creationId xmlns:p14="http://schemas.microsoft.com/office/powerpoint/2010/main" val="2329079351"/>
      </p:ext>
    </p:extLst>
  </p:cSld>
  <p:clrMapOvr>
    <a:masterClrMapping/>
  </p:clrMapOvr>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2931</TotalTime>
  <Words>706</Words>
  <Application>Microsoft Office PowerPoint</Application>
  <PresentationFormat>Экран (4:3)</PresentationFormat>
  <Paragraphs>74</Paragraphs>
  <Slides>5</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Воздушный поток</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 повышении эффективности информационных технологий в системе Министерства финансов Республики Беларусь</dc:title>
  <dc:creator/>
  <dc:description>Translated by TechInput, LLC</dc:description>
  <cp:lastModifiedBy>Daria Voronina</cp:lastModifiedBy>
  <cp:revision>106</cp:revision>
  <cp:lastPrinted>2015-09-29T09:52:23Z</cp:lastPrinted>
  <dcterms:created xsi:type="dcterms:W3CDTF">2012-11-12T09:45:51Z</dcterms:created>
  <dcterms:modified xsi:type="dcterms:W3CDTF">2015-10-15T13:18:06Z</dcterms:modified>
</cp:coreProperties>
</file>