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2" autoAdjust="0"/>
  </p:normalViewPr>
  <p:slideViewPr>
    <p:cSldViewPr snapToGrid="0">
      <p:cViewPr varScale="1">
        <p:scale>
          <a:sx n="74" d="100"/>
          <a:sy n="74" d="100"/>
        </p:scale>
        <p:origin x="7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3657</TotalTime>
  <Words>1281</Words>
  <Application>Microsoft Office PowerPoint</Application>
  <PresentationFormat>Widescreen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Bodoni MT Black</vt:lpstr>
      <vt:lpstr>Calibri</vt:lpstr>
      <vt:lpstr>Calibri Light</vt:lpstr>
      <vt:lpstr>Wingdings</vt:lpstr>
      <vt:lpstr>Temă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Система ВА и МОШЕННИЧЕСТВО: рекомендуемый опыт Румынии</vt:lpstr>
      <vt:lpstr>Система ВА и МОШЕННИЧЕСТВО: рекомендуемый опыт Румынии</vt:lpstr>
      <vt:lpstr>Система ВА и МОШЕННИЧЕСТВО: рекомендуемый опыт Румынии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DRAGOS-CATALIN NICULAE</dc:creator>
  <cp:lastModifiedBy>Andrei Nikolaevich Salnikov</cp:lastModifiedBy>
  <cp:revision>322</cp:revision>
  <dcterms:created xsi:type="dcterms:W3CDTF">2019-09-17T06:48:24Z</dcterms:created>
  <dcterms:modified xsi:type="dcterms:W3CDTF">2019-10-15T06:30:51Z</dcterms:modified>
</cp:coreProperties>
</file>