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4"/>
  </p:sldMasterIdLst>
  <p:notesMasterIdLst>
    <p:notesMasterId r:id="rId13"/>
  </p:notesMasterIdLst>
  <p:handoutMasterIdLst>
    <p:handoutMasterId r:id="rId14"/>
  </p:handoutMasterIdLst>
  <p:sldIdLst>
    <p:sldId id="473" r:id="rId5"/>
    <p:sldId id="1221" r:id="rId6"/>
    <p:sldId id="481" r:id="rId7"/>
    <p:sldId id="482" r:id="rId8"/>
    <p:sldId id="483" r:id="rId9"/>
    <p:sldId id="1220" r:id="rId10"/>
    <p:sldId id="1222" r:id="rId11"/>
    <p:sldId id="484" r:id="rId12"/>
  </p:sldIdLst>
  <p:sldSz cx="9144000" cy="6858000" type="screen4x3"/>
  <p:notesSz cx="6858000" cy="9144000"/>
  <p:custDataLst>
    <p:tags r:id="rId15"/>
  </p:custDataLst>
  <p:defaultTextStyle>
    <a:defPPr>
      <a:defRPr lang="en-US">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Parry" initials="MJ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54" autoAdjust="0"/>
    <p:restoredTop sz="86533" autoAdjust="0"/>
  </p:normalViewPr>
  <p:slideViewPr>
    <p:cSldViewPr>
      <p:cViewPr varScale="1">
        <p:scale>
          <a:sx n="74" d="100"/>
          <a:sy n="74" d="100"/>
        </p:scale>
        <p:origin x="1819" y="72"/>
      </p:cViewPr>
      <p:guideLst>
        <p:guide orient="horz" pos="2160"/>
        <p:guide pos="2880"/>
      </p:guideLst>
    </p:cSldViewPr>
  </p:slideViewPr>
  <p:outlineViewPr>
    <p:cViewPr>
      <p:scale>
        <a:sx n="33" d="100"/>
        <a:sy n="33" d="100"/>
      </p:scale>
      <p:origin x="0" y="8568"/>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5" name="Slide Number Placeholder 4"/>
          <p:cNvSpPr>
            <a:spLocks noGrp="1"/>
          </p:cNvSpPr>
          <p:nvPr>
            <p:ph type="sldNum" sz="quarter" idx="3"/>
          </p:nvPr>
        </p:nvSpPr>
        <p:spPr>
          <a:xfrm>
            <a:off x="3884613" y="8685213"/>
            <a:ext cx="2971800" cy="457200"/>
          </a:xfrm>
          <a:prstGeom prst="rect">
            <a:avLst/>
          </a:prstGeom>
          <a:effectLst/>
        </p:spPr>
        <p:txBody>
          <a:bodyPr vert="horz" lIns="91440" tIns="45720" rIns="91440" bIns="45720" rtlCol="0" anchor="b"/>
          <a:lstStyle>
            <a:lvl1pPr algn="r">
              <a:defRPr sz="1200">
                <a:effectLst/>
              </a:defRPr>
            </a:lvl1pPr>
          </a:lstStyle>
          <a:p>
            <a:fld id="{537B7219-18CD-4E2D-8D47-5B46F2159EA2}" type="slidenum">
              <a:rPr lang="en-US" smtClean="0">
                <a:effectLst/>
              </a:rPr>
              <a:t>‹#›</a:t>
            </a:fld>
            <a:endParaRPr lang="en-US">
              <a:effectLst/>
            </a:endParaRPr>
          </a:p>
        </p:txBody>
      </p:sp>
      <p:pic>
        <p:nvPicPr>
          <p:cNvPr id="6" name="Рисунок 15" descr="pempal-logo-top.gif"/>
          <p:cNvPicPr>
            <a:picLocks noChangeAspect="1"/>
          </p:cNvPicPr>
          <p:nvPr/>
        </p:nvPicPr>
        <p:blipFill>
          <a:blip r:embed="rId2"/>
          <a:stretch>
            <a:fillRect/>
          </a:stretch>
        </p:blipFill>
        <p:spPr>
          <a:xfrm>
            <a:off x="1752600" y="152400"/>
            <a:ext cx="3581400" cy="381000"/>
          </a:xfrm>
          <a:prstGeom prst="rect">
            <a:avLst/>
          </a:prstGeom>
          <a:noFill/>
          <a:ln w="9525">
            <a:noFill/>
            <a:miter lim="800000"/>
          </a:ln>
          <a:effectLst/>
        </p:spPr>
      </p:pic>
    </p:spTree>
    <p:extLst>
      <p:ext uri="{BB962C8B-B14F-4D97-AF65-F5344CB8AC3E}">
        <p14:creationId xmlns:p14="http://schemas.microsoft.com/office/powerpoint/2010/main" val="1417694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Header Placeholder 1"/>
          <p:cNvSpPr>
            <a:spLocks noGrp="1"/>
          </p:cNvSpPr>
          <p:nvPr>
            <p:ph type="hdr" sz="quarter"/>
          </p:nvPr>
        </p:nvSpPr>
        <p:spPr>
          <a:xfrm>
            <a:off x="0" y="0"/>
            <a:ext cx="2971800" cy="457200"/>
          </a:xfrm>
          <a:prstGeom prst="rect">
            <a:avLst/>
          </a:prstGeom>
          <a:effectLst/>
        </p:spPr>
        <p:txBody>
          <a:bodyPr vert="horz" lIns="91440" tIns="45720" rIns="91440" bIns="45720" rtlCol="0"/>
          <a:lstStyle>
            <a:lvl1pPr algn="l">
              <a:defRPr sz="1200">
                <a:effectLst/>
              </a:defRPr>
            </a:lvl1pPr>
          </a:lstStyle>
          <a:p>
            <a:endParaRPr lang="en-US">
              <a:effectLst/>
            </a:endParaRPr>
          </a:p>
        </p:txBody>
      </p:sp>
      <p:sp>
        <p:nvSpPr>
          <p:cNvPr id="3" name="Date Placeholder 2"/>
          <p:cNvSpPr>
            <a:spLocks noGrp="1"/>
          </p:cNvSpPr>
          <p:nvPr>
            <p:ph type="dt" idx="1"/>
          </p:nvPr>
        </p:nvSpPr>
        <p:spPr>
          <a:xfrm>
            <a:off x="3884613" y="0"/>
            <a:ext cx="2971800" cy="457200"/>
          </a:xfrm>
          <a:prstGeom prst="rect">
            <a:avLst/>
          </a:prstGeom>
          <a:effectLst/>
        </p:spPr>
        <p:txBody>
          <a:bodyPr vert="horz" lIns="91440" tIns="45720" rIns="91440" bIns="45720" rtlCol="0"/>
          <a:lstStyle>
            <a:lvl1pPr algn="r">
              <a:defRPr sz="1200">
                <a:effectLst/>
              </a:defRPr>
            </a:lvl1pPr>
          </a:lstStyle>
          <a:p>
            <a:fld id="{25BAB6F2-249B-4AD5-9CB7-0699889A5EE1}" type="datetimeFigureOut">
              <a:rPr lang="en-US" smtClean="0">
                <a:effectLst/>
              </a:rPr>
              <a:t>10/16/2019</a:t>
            </a:fld>
            <a:endParaRPr lang="en-US">
              <a:effectLst/>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a:effectLst/>
        </p:spPr>
      </p:sp>
      <p:sp>
        <p:nvSpPr>
          <p:cNvPr id="5" name="Notes Placeholder 4"/>
          <p:cNvSpPr>
            <a:spLocks noGrp="1"/>
          </p:cNvSpPr>
          <p:nvPr>
            <p:ph type="body" sz="quarter" idx="3"/>
          </p:nvPr>
        </p:nvSpPr>
        <p:spPr>
          <a:xfrm>
            <a:off x="685800" y="4343400"/>
            <a:ext cx="5486400" cy="4114800"/>
          </a:xfrm>
          <a:prstGeom prst="rect">
            <a:avLst/>
          </a:prstGeom>
          <a:effectLst/>
        </p:spPr>
        <p:txBody>
          <a:bodyPr vert="horz" lIns="91440" tIns="45720" rIns="91440" bIns="45720" rtlCol="0">
            <a:normAutofit/>
          </a:bodyPr>
          <a:lstStyle/>
          <a:p>
            <a:pPr lvl="0"/>
            <a:r>
              <a:rPr lang="en-US">
                <a:effectLst/>
              </a:rPr>
              <a:t>Click to edit Master text styles</a:t>
            </a:r>
          </a:p>
          <a:p>
            <a:pPr lvl="1"/>
            <a:r>
              <a:rPr lang="en-US">
                <a:effectLst/>
              </a:rPr>
              <a:t>Second level</a:t>
            </a:r>
          </a:p>
          <a:p>
            <a:pPr lvl="2"/>
            <a:r>
              <a:rPr lang="en-US">
                <a:effectLst/>
              </a:rPr>
              <a:t>Third level</a:t>
            </a:r>
          </a:p>
          <a:p>
            <a:pPr lvl="3"/>
            <a:r>
              <a:rPr lang="en-US">
                <a:effectLst/>
              </a:rPr>
              <a:t>Fourth level</a:t>
            </a:r>
          </a:p>
          <a:p>
            <a:pPr lvl="4"/>
            <a:r>
              <a:rPr lang="en-US">
                <a:effectLst/>
              </a:rPr>
              <a:t>Fifth level</a:t>
            </a:r>
          </a:p>
        </p:txBody>
      </p:sp>
      <p:sp>
        <p:nvSpPr>
          <p:cNvPr id="6" name="Footer Placeholder 5"/>
          <p:cNvSpPr>
            <a:spLocks noGrp="1"/>
          </p:cNvSpPr>
          <p:nvPr>
            <p:ph type="ftr" sz="quarter" idx="4"/>
          </p:nvPr>
        </p:nvSpPr>
        <p:spPr>
          <a:xfrm>
            <a:off x="0" y="8685213"/>
            <a:ext cx="2971800" cy="457200"/>
          </a:xfrm>
          <a:prstGeom prst="rect">
            <a:avLst/>
          </a:prstGeom>
          <a:effectLst/>
        </p:spPr>
        <p:txBody>
          <a:bodyPr vert="horz" lIns="91440" tIns="45720" rIns="91440" bIns="45720" rtlCol="0" anchor="b"/>
          <a:lstStyle>
            <a:lvl1pPr algn="l">
              <a:defRPr sz="1200">
                <a:effectLst/>
              </a:defRPr>
            </a:lvl1pPr>
          </a:lstStyle>
          <a:p>
            <a:endParaRPr lang="en-US">
              <a:effectLst/>
            </a:endParaRPr>
          </a:p>
        </p:txBody>
      </p:sp>
      <p:sp>
        <p:nvSpPr>
          <p:cNvPr id="7" name="Slide Number Placeholder 6"/>
          <p:cNvSpPr>
            <a:spLocks noGrp="1"/>
          </p:cNvSpPr>
          <p:nvPr>
            <p:ph type="sldNum" sz="quarter" idx="5"/>
          </p:nvPr>
        </p:nvSpPr>
        <p:spPr>
          <a:xfrm>
            <a:off x="3884613" y="8685213"/>
            <a:ext cx="2971800" cy="457200"/>
          </a:xfrm>
          <a:prstGeom prst="rect">
            <a:avLst/>
          </a:prstGeom>
          <a:effectLst/>
        </p:spPr>
        <p:txBody>
          <a:bodyPr vert="horz" lIns="91440" tIns="45720" rIns="91440" bIns="45720" rtlCol="0" anchor="b"/>
          <a:lstStyle>
            <a:lvl1pPr algn="r">
              <a:defRPr sz="1200">
                <a:effectLst/>
              </a:defRPr>
            </a:lvl1pPr>
          </a:lstStyle>
          <a:p>
            <a:fld id="{F5848F76-DF40-4FCB-BA1A-6E42BED63A3B}" type="slidenum">
              <a:rPr lang="en-US" smtClean="0">
                <a:effectLst/>
              </a:rPr>
              <a:t>‹#›</a:t>
            </a:fld>
            <a:endParaRPr lang="en-US">
              <a:effectLst/>
            </a:endParaRPr>
          </a:p>
        </p:txBody>
      </p:sp>
    </p:spTree>
    <p:extLst>
      <p:ext uri="{BB962C8B-B14F-4D97-AF65-F5344CB8AC3E}">
        <p14:creationId xmlns:p14="http://schemas.microsoft.com/office/powerpoint/2010/main" val="1439713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5"/>
          </p:nvPr>
        </p:nvSpPr>
        <p:spPr>
          <a:effectLst/>
        </p:spPr>
        <p:txBody>
          <a:bodyPr/>
          <a:lstStyle/>
          <a:p>
            <a:fld id="{F5848F76-DF40-4FCB-BA1A-6E42BED63A3B}" type="slidenum">
              <a:rPr lang="en-US" smtClean="0">
                <a:effectLst/>
              </a:rPr>
              <a:t>3</a:t>
            </a:fld>
            <a:endParaRPr lang="en-US">
              <a:effectLst/>
            </a:endParaRPr>
          </a:p>
        </p:txBody>
      </p:sp>
    </p:spTree>
    <p:extLst>
      <p:ext uri="{BB962C8B-B14F-4D97-AF65-F5344CB8AC3E}">
        <p14:creationId xmlns:p14="http://schemas.microsoft.com/office/powerpoint/2010/main" val="336646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r>
              <a:rPr lang="en-US" dirty="0"/>
              <a:t>Chapter 3- The point this chapter makes is that it is because of modern FMIS that UCOA design is possible. It also goes on to describe how to best design the UCOA, by understanding all of your PFM reporting and data requirements and it uses Georgia’s design and TRM produced by WB/IMF to show this  </a:t>
            </a:r>
          </a:p>
          <a:p>
            <a:endParaRPr lang="en-US" dirty="0"/>
          </a:p>
          <a:p>
            <a:r>
              <a:rPr lang="en-US" dirty="0"/>
              <a:t>Chapter 13 – ensuring integration across different PFM systems is key  - this also links to the next comment on procurement systems – see slide 6</a:t>
            </a:r>
          </a:p>
          <a:p>
            <a:endParaRPr lang="en-US" dirty="0"/>
          </a:p>
          <a:p>
            <a:r>
              <a:rPr lang="en-US" dirty="0"/>
              <a:t>Chapter 5  - GFSM14/IPSAS – additional text to discuss this further – particularly emphasizing the point that all major reporting requirements differ – budget reporting, from </a:t>
            </a:r>
            <a:r>
              <a:rPr lang="en-US" dirty="0" err="1"/>
              <a:t>macrofiscal</a:t>
            </a:r>
            <a:r>
              <a:rPr lang="en-US" dirty="0"/>
              <a:t>, so to IPSAS and GFSM2014. This is the whole of the UCOA. Need to ensure the UCOA is able to support the detailed requirements of IPSA/GFSM2014</a:t>
            </a:r>
          </a:p>
          <a:p>
            <a:r>
              <a:rPr lang="en-US"/>
              <a:t> </a:t>
            </a:r>
            <a:endParaRPr lang="en-US">
              <a:effectLst/>
            </a:endParaRPr>
          </a:p>
        </p:txBody>
      </p:sp>
      <p:sp>
        <p:nvSpPr>
          <p:cNvPr id="4" name="Slide Number Placeholder 3"/>
          <p:cNvSpPr>
            <a:spLocks noGrp="1"/>
          </p:cNvSpPr>
          <p:nvPr>
            <p:ph type="sldNum" sz="quarter" idx="5"/>
          </p:nvPr>
        </p:nvSpPr>
        <p:spPr>
          <a:effectLst/>
        </p:spPr>
        <p:txBody>
          <a:bodyPr/>
          <a:lstStyle/>
          <a:p>
            <a:fld id="{F5848F76-DF40-4FCB-BA1A-6E42BED63A3B}" type="slidenum">
              <a:rPr lang="en-US" smtClean="0">
                <a:effectLst/>
              </a:rPr>
              <a:t>4</a:t>
            </a:fld>
            <a:endParaRPr lang="en-US">
              <a:effectLst/>
            </a:endParaRPr>
          </a:p>
        </p:txBody>
      </p:sp>
    </p:spTree>
    <p:extLst>
      <p:ext uri="{BB962C8B-B14F-4D97-AF65-F5344CB8AC3E}">
        <p14:creationId xmlns:p14="http://schemas.microsoft.com/office/powerpoint/2010/main" val="3531301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848F76-DF40-4FCB-BA1A-6E42BED63A3B}" type="slidenum">
              <a:rPr lang="en-US" smtClean="0">
                <a:effectLst/>
              </a:rPr>
              <a:t>6</a:t>
            </a:fld>
            <a:endParaRPr lang="en-US">
              <a:effectLst/>
            </a:endParaRPr>
          </a:p>
        </p:txBody>
      </p:sp>
    </p:spTree>
    <p:extLst>
      <p:ext uri="{BB962C8B-B14F-4D97-AF65-F5344CB8AC3E}">
        <p14:creationId xmlns:p14="http://schemas.microsoft.com/office/powerpoint/2010/main" val="4260467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a:effectLst/>
      </p:grpSpPr>
      <p:sp>
        <p:nvSpPr>
          <p:cNvPr id="2" name="Title 1"/>
          <p:cNvSpPr>
            <a:spLocks noGrp="1"/>
          </p:cNvSpPr>
          <p:nvPr>
            <p:ph type="ctrTitle"/>
          </p:nvPr>
        </p:nvSpPr>
        <p:spPr>
          <a:xfrm>
            <a:off x="685800" y="2130425"/>
            <a:ext cx="7772400" cy="1470025"/>
          </a:xfrm>
          <a:effectLst/>
        </p:spPr>
        <p:txBody>
          <a:bodyPr/>
          <a:lstStyle/>
          <a:p>
            <a:r>
              <a:rPr lang="en-GB">
                <a:effectLst/>
              </a:rPr>
              <a:t>Click to edit Master title style</a:t>
            </a:r>
            <a:endParaRPr lang="en-US">
              <a:effectLst/>
            </a:endParaRPr>
          </a:p>
        </p:txBody>
      </p:sp>
      <p:sp>
        <p:nvSpPr>
          <p:cNvPr id="3" name="Subtitle 2"/>
          <p:cNvSpPr>
            <a:spLocks noGrp="1"/>
          </p:cNvSpPr>
          <p:nvPr>
            <p:ph type="subTitle" idx="1"/>
          </p:nvPr>
        </p:nvSpPr>
        <p:spPr>
          <a:xfrm>
            <a:off x="1371600" y="3886200"/>
            <a:ext cx="6400800" cy="1752600"/>
          </a:xfrm>
          <a:effectLst/>
        </p:spPr>
        <p:txBody>
          <a:bodyPr/>
          <a:lstStyle>
            <a:lvl1pPr marL="0" indent="0" algn="ctr">
              <a:buNone/>
              <a:defRPr>
                <a:solidFill>
                  <a:schemeClr val="tx1">
                    <a:tint val="75000"/>
                  </a:schemeClr>
                </a:solidFill>
                <a:effectLst/>
              </a:defRPr>
            </a:lvl1pPr>
            <a:lvl2pPr marL="457200" indent="0" algn="ctr">
              <a:buNone/>
              <a:defRPr>
                <a:solidFill>
                  <a:schemeClr val="tx1">
                    <a:tint val="75000"/>
                  </a:schemeClr>
                </a:solidFill>
                <a:effectLst/>
              </a:defRPr>
            </a:lvl2pPr>
            <a:lvl3pPr marL="914400" indent="0" algn="ctr">
              <a:buNone/>
              <a:defRPr>
                <a:solidFill>
                  <a:schemeClr val="tx1">
                    <a:tint val="75000"/>
                  </a:schemeClr>
                </a:solidFill>
                <a:effectLst/>
              </a:defRPr>
            </a:lvl3pPr>
            <a:lvl4pPr marL="1371600" indent="0" algn="ctr">
              <a:buNone/>
              <a:defRPr>
                <a:solidFill>
                  <a:schemeClr val="tx1">
                    <a:tint val="75000"/>
                  </a:schemeClr>
                </a:solidFill>
                <a:effectLst/>
              </a:defRPr>
            </a:lvl4pPr>
            <a:lvl5pPr marL="1828800" indent="0" algn="ctr">
              <a:buNone/>
              <a:defRPr>
                <a:solidFill>
                  <a:schemeClr val="tx1">
                    <a:tint val="75000"/>
                  </a:schemeClr>
                </a:solidFill>
                <a:effectLst/>
              </a:defRPr>
            </a:lvl5pPr>
            <a:lvl6pPr marL="2286000" indent="0" algn="ctr">
              <a:buNone/>
              <a:defRPr>
                <a:solidFill>
                  <a:schemeClr val="tx1">
                    <a:tint val="75000"/>
                  </a:schemeClr>
                </a:solidFill>
                <a:effectLst/>
              </a:defRPr>
            </a:lvl6pPr>
            <a:lvl7pPr marL="2743200" indent="0" algn="ctr">
              <a:buNone/>
              <a:defRPr>
                <a:solidFill>
                  <a:schemeClr val="tx1">
                    <a:tint val="75000"/>
                  </a:schemeClr>
                </a:solidFill>
                <a:effectLst/>
              </a:defRPr>
            </a:lvl7pPr>
            <a:lvl8pPr marL="3200400" indent="0" algn="ctr">
              <a:buNone/>
              <a:defRPr>
                <a:solidFill>
                  <a:schemeClr val="tx1">
                    <a:tint val="75000"/>
                  </a:schemeClr>
                </a:solidFill>
                <a:effectLst/>
              </a:defRPr>
            </a:lvl8pPr>
            <a:lvl9pPr marL="3657600" indent="0" algn="ctr">
              <a:buNone/>
              <a:defRPr>
                <a:solidFill>
                  <a:schemeClr val="tx1">
                    <a:tint val="75000"/>
                  </a:schemeClr>
                </a:solidFill>
                <a:effectLst/>
              </a:defRPr>
            </a:lvl9pPr>
          </a:lstStyle>
          <a:p>
            <a:r>
              <a:rPr lang="en-GB">
                <a:effectLst/>
              </a:rPr>
              <a:t>Click to edit Master subtitle style</a:t>
            </a:r>
            <a:endParaRPr lang="en-US">
              <a:effectLst/>
            </a:endParaRPr>
          </a:p>
        </p:txBody>
      </p:sp>
      <p:sp>
        <p:nvSpPr>
          <p:cNvPr id="4" name="Date Placeholder 3"/>
          <p:cNvSpPr>
            <a:spLocks noGrp="1"/>
          </p:cNvSpPr>
          <p:nvPr>
            <p:ph type="dt" sz="half" idx="10"/>
          </p:nvPr>
        </p:nvSpPr>
        <p:spPr>
          <a:xfrm>
            <a:off x="457200" y="6356350"/>
            <a:ext cx="2133600" cy="365125"/>
          </a:xfrm>
          <a:prstGeom prst="rect">
            <a:avLst/>
          </a:prstGeom>
          <a:effectLst/>
        </p:spPr>
        <p:txBody>
          <a:bodyPr/>
          <a:lstStyle/>
          <a:p>
            <a:endParaRPr lang="en-US">
              <a:effectLst/>
            </a:endParaRPr>
          </a:p>
        </p:txBody>
      </p:sp>
      <p:sp>
        <p:nvSpPr>
          <p:cNvPr id="5" name="Footer Placeholder 4"/>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GB">
                <a:effectLst/>
              </a:rPr>
              <a:t>Click to edit Master title style</a:t>
            </a:r>
            <a:endParaRPr lang="en-US">
              <a:effectLst/>
            </a:endParaRPr>
          </a:p>
        </p:txBody>
      </p:sp>
      <p:sp>
        <p:nvSpPr>
          <p:cNvPr id="3" name="Vertical Text Placeholder 2"/>
          <p:cNvSpPr>
            <a:spLocks noGrp="1"/>
          </p:cNvSpPr>
          <p:nvPr>
            <p:ph type="body" orient="vert" idx="1"/>
          </p:nvPr>
        </p:nvSpPr>
        <p:spPr>
          <a:effectLst/>
        </p:spPr>
        <p:txBody>
          <a:bodyPr vert="eaVert"/>
          <a:lstStyle/>
          <a:p>
            <a:pPr lvl="0"/>
            <a:r>
              <a:rPr lang="en-GB">
                <a:effectLst/>
              </a:rPr>
              <a:t>Click to edit Master text styles</a:t>
            </a:r>
          </a:p>
          <a:p>
            <a:pPr lvl="1"/>
            <a:r>
              <a:rPr lang="en-GB">
                <a:effectLst/>
              </a:rPr>
              <a:t>Second level</a:t>
            </a:r>
          </a:p>
          <a:p>
            <a:pPr lvl="2"/>
            <a:r>
              <a:rPr lang="en-GB">
                <a:effectLst/>
              </a:rPr>
              <a:t>Third level</a:t>
            </a:r>
          </a:p>
          <a:p>
            <a:pPr lvl="3"/>
            <a:r>
              <a:rPr lang="en-GB">
                <a:effectLst/>
              </a:rPr>
              <a:t>Fourth level</a:t>
            </a:r>
          </a:p>
          <a:p>
            <a:pPr lvl="4"/>
            <a:r>
              <a:rPr lang="en-GB">
                <a:effectLst/>
              </a:rPr>
              <a:t>Fifth level</a:t>
            </a:r>
            <a:endParaRPr lang="en-US">
              <a:effectLst/>
            </a:endParaRPr>
          </a:p>
        </p:txBody>
      </p:sp>
      <p:sp>
        <p:nvSpPr>
          <p:cNvPr id="4" name="Date Placeholder 3"/>
          <p:cNvSpPr>
            <a:spLocks noGrp="1"/>
          </p:cNvSpPr>
          <p:nvPr>
            <p:ph type="dt" sz="half" idx="10"/>
          </p:nvPr>
        </p:nvSpPr>
        <p:spPr>
          <a:xfrm>
            <a:off x="457200" y="6356350"/>
            <a:ext cx="2133600" cy="365125"/>
          </a:xfrm>
          <a:prstGeom prst="rect">
            <a:avLst/>
          </a:prstGeom>
          <a:effectLst/>
        </p:spPr>
        <p:txBody>
          <a:bodyPr/>
          <a:lstStyle/>
          <a:p>
            <a:endParaRPr lang="en-US">
              <a:effectLst/>
            </a:endParaRPr>
          </a:p>
        </p:txBody>
      </p:sp>
      <p:sp>
        <p:nvSpPr>
          <p:cNvPr id="5" name="Footer Placeholder 4"/>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a:effectLst/>
      </p:grpSpPr>
      <p:sp>
        <p:nvSpPr>
          <p:cNvPr id="2" name="Vertical Title 1"/>
          <p:cNvSpPr>
            <a:spLocks noGrp="1"/>
          </p:cNvSpPr>
          <p:nvPr>
            <p:ph type="title" orient="vert"/>
          </p:nvPr>
        </p:nvSpPr>
        <p:spPr>
          <a:xfrm>
            <a:off x="6629400" y="274638"/>
            <a:ext cx="2057400" cy="5851525"/>
          </a:xfrm>
          <a:effectLst/>
        </p:spPr>
        <p:txBody>
          <a:bodyPr vert="eaVert"/>
          <a:lstStyle/>
          <a:p>
            <a:r>
              <a:rPr lang="en-GB">
                <a:effectLst/>
              </a:rPr>
              <a:t>Click to edit Master title style</a:t>
            </a:r>
            <a:endParaRPr lang="en-US">
              <a:effectLst/>
            </a:endParaRPr>
          </a:p>
        </p:txBody>
      </p:sp>
      <p:sp>
        <p:nvSpPr>
          <p:cNvPr id="3" name="Vertical Text Placeholder 2"/>
          <p:cNvSpPr>
            <a:spLocks noGrp="1"/>
          </p:cNvSpPr>
          <p:nvPr>
            <p:ph type="body" orient="vert" idx="1"/>
          </p:nvPr>
        </p:nvSpPr>
        <p:spPr>
          <a:xfrm>
            <a:off x="457200" y="274638"/>
            <a:ext cx="6019800" cy="5851525"/>
          </a:xfrm>
          <a:effectLst/>
        </p:spPr>
        <p:txBody>
          <a:bodyPr vert="eaVert"/>
          <a:lstStyle/>
          <a:p>
            <a:pPr lvl="0"/>
            <a:r>
              <a:rPr lang="en-GB">
                <a:effectLst/>
              </a:rPr>
              <a:t>Click to edit Master text styles</a:t>
            </a:r>
          </a:p>
          <a:p>
            <a:pPr lvl="1"/>
            <a:r>
              <a:rPr lang="en-GB">
                <a:effectLst/>
              </a:rPr>
              <a:t>Second level</a:t>
            </a:r>
          </a:p>
          <a:p>
            <a:pPr lvl="2"/>
            <a:r>
              <a:rPr lang="en-GB">
                <a:effectLst/>
              </a:rPr>
              <a:t>Third level</a:t>
            </a:r>
          </a:p>
          <a:p>
            <a:pPr lvl="3"/>
            <a:r>
              <a:rPr lang="en-GB">
                <a:effectLst/>
              </a:rPr>
              <a:t>Fourth level</a:t>
            </a:r>
          </a:p>
          <a:p>
            <a:pPr lvl="4"/>
            <a:r>
              <a:rPr lang="en-GB">
                <a:effectLst/>
              </a:rPr>
              <a:t>Fifth level</a:t>
            </a:r>
            <a:endParaRPr lang="en-US">
              <a:effectLst/>
            </a:endParaRPr>
          </a:p>
        </p:txBody>
      </p:sp>
      <p:sp>
        <p:nvSpPr>
          <p:cNvPr id="4" name="Date Placeholder 3"/>
          <p:cNvSpPr>
            <a:spLocks noGrp="1"/>
          </p:cNvSpPr>
          <p:nvPr>
            <p:ph type="dt" sz="half" idx="10"/>
          </p:nvPr>
        </p:nvSpPr>
        <p:spPr>
          <a:xfrm>
            <a:off x="457200" y="6356350"/>
            <a:ext cx="2133600" cy="365125"/>
          </a:xfrm>
          <a:prstGeom prst="rect">
            <a:avLst/>
          </a:prstGeom>
          <a:effectLst/>
        </p:spPr>
        <p:txBody>
          <a:bodyPr/>
          <a:lstStyle/>
          <a:p>
            <a:endParaRPr lang="en-US">
              <a:effectLst/>
            </a:endParaRPr>
          </a:p>
        </p:txBody>
      </p:sp>
      <p:sp>
        <p:nvSpPr>
          <p:cNvPr id="5" name="Footer Placeholder 4"/>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GB">
                <a:effectLst/>
              </a:rPr>
              <a:t>Click to edit Master title style</a:t>
            </a:r>
            <a:endParaRPr lang="en-US">
              <a:effectLst/>
            </a:endParaRPr>
          </a:p>
        </p:txBody>
      </p:sp>
      <p:sp>
        <p:nvSpPr>
          <p:cNvPr id="3" name="Content Placeholder 2"/>
          <p:cNvSpPr>
            <a:spLocks noGrp="1"/>
          </p:cNvSpPr>
          <p:nvPr>
            <p:ph idx="1"/>
          </p:nvPr>
        </p:nvSpPr>
        <p:spPr>
          <a:xfrm>
            <a:off x="685800" y="1371600"/>
            <a:ext cx="8001000" cy="4525963"/>
          </a:xfrm>
          <a:effectLst/>
        </p:spPr>
        <p:txBody>
          <a:bodyPr/>
          <a:lstStyle/>
          <a:p>
            <a:pPr lvl="0"/>
            <a:r>
              <a:rPr lang="en-GB">
                <a:effectLst/>
              </a:rPr>
              <a:t>Click to edit Master text styles</a:t>
            </a:r>
          </a:p>
          <a:p>
            <a:pPr lvl="1"/>
            <a:r>
              <a:rPr lang="en-GB">
                <a:effectLst/>
              </a:rPr>
              <a:t>Second level</a:t>
            </a:r>
          </a:p>
          <a:p>
            <a:pPr lvl="2"/>
            <a:r>
              <a:rPr lang="en-GB">
                <a:effectLst/>
              </a:rPr>
              <a:t>Third level</a:t>
            </a:r>
          </a:p>
          <a:p>
            <a:pPr lvl="3"/>
            <a:r>
              <a:rPr lang="en-GB">
                <a:effectLst/>
              </a:rPr>
              <a:t>Fourth level</a:t>
            </a:r>
          </a:p>
          <a:p>
            <a:pPr lvl="4"/>
            <a:r>
              <a:rPr lang="en-GB">
                <a:effectLst/>
              </a:rPr>
              <a:t>Fifth level</a:t>
            </a:r>
            <a:endParaRPr lang="en-US">
              <a:effectLst/>
            </a:endParaRPr>
          </a:p>
        </p:txBody>
      </p:sp>
      <p:sp>
        <p:nvSpPr>
          <p:cNvPr id="5" name="Footer Placeholder 4"/>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a:effectLst/>
      </p:grpSpPr>
      <p:sp>
        <p:nvSpPr>
          <p:cNvPr id="2" name="Title 1"/>
          <p:cNvSpPr>
            <a:spLocks noGrp="1"/>
          </p:cNvSpPr>
          <p:nvPr>
            <p:ph type="title"/>
          </p:nvPr>
        </p:nvSpPr>
        <p:spPr>
          <a:xfrm>
            <a:off x="722313" y="4406900"/>
            <a:ext cx="7772400" cy="1362075"/>
          </a:xfrm>
          <a:effectLst/>
        </p:spPr>
        <p:txBody>
          <a:bodyPr anchor="t"/>
          <a:lstStyle>
            <a:lvl1pPr algn="l">
              <a:defRPr sz="4000" b="1" cap="all">
                <a:effectLst/>
              </a:defRPr>
            </a:lvl1pPr>
          </a:lstStyle>
          <a:p>
            <a:r>
              <a:rPr lang="en-GB">
                <a:effectLst/>
              </a:rPr>
              <a:t>Click to edit Master title style</a:t>
            </a:r>
            <a:endParaRPr lang="en-US">
              <a:effectLst/>
            </a:endParaRPr>
          </a:p>
        </p:txBody>
      </p:sp>
      <p:sp>
        <p:nvSpPr>
          <p:cNvPr id="3" name="Text Placeholder 2"/>
          <p:cNvSpPr>
            <a:spLocks noGrp="1"/>
          </p:cNvSpPr>
          <p:nvPr>
            <p:ph type="body" idx="1"/>
          </p:nvPr>
        </p:nvSpPr>
        <p:spPr>
          <a:xfrm>
            <a:off x="722313" y="2906713"/>
            <a:ext cx="7772400" cy="1500187"/>
          </a:xfrm>
          <a:effectLst/>
        </p:spPr>
        <p:txBody>
          <a:bodyPr anchor="b"/>
          <a:lstStyle>
            <a:lvl1pPr marL="0" indent="0">
              <a:buNone/>
              <a:defRPr sz="2000">
                <a:solidFill>
                  <a:schemeClr val="tx1">
                    <a:tint val="75000"/>
                  </a:schemeClr>
                </a:solidFill>
                <a:effectLst/>
              </a:defRPr>
            </a:lvl1pPr>
            <a:lvl2pPr marL="457200" indent="0">
              <a:buNone/>
              <a:defRPr sz="1800">
                <a:solidFill>
                  <a:schemeClr val="tx1">
                    <a:tint val="75000"/>
                  </a:schemeClr>
                </a:solidFill>
                <a:effectLst/>
              </a:defRPr>
            </a:lvl2pPr>
            <a:lvl3pPr marL="914400" indent="0">
              <a:buNone/>
              <a:defRPr sz="1600">
                <a:solidFill>
                  <a:schemeClr val="tx1">
                    <a:tint val="75000"/>
                  </a:schemeClr>
                </a:solidFill>
                <a:effectLst/>
              </a:defRPr>
            </a:lvl3pPr>
            <a:lvl4pPr marL="1371600" indent="0">
              <a:buNone/>
              <a:defRPr sz="1400">
                <a:solidFill>
                  <a:schemeClr val="tx1">
                    <a:tint val="75000"/>
                  </a:schemeClr>
                </a:solidFill>
                <a:effectLst/>
              </a:defRPr>
            </a:lvl4pPr>
            <a:lvl5pPr marL="1828800" indent="0">
              <a:buNone/>
              <a:defRPr sz="1400">
                <a:solidFill>
                  <a:schemeClr val="tx1">
                    <a:tint val="75000"/>
                  </a:schemeClr>
                </a:solidFill>
                <a:effectLst/>
              </a:defRPr>
            </a:lvl5pPr>
            <a:lvl6pPr marL="2286000" indent="0">
              <a:buNone/>
              <a:defRPr sz="1400">
                <a:solidFill>
                  <a:schemeClr val="tx1">
                    <a:tint val="75000"/>
                  </a:schemeClr>
                </a:solidFill>
                <a:effectLst/>
              </a:defRPr>
            </a:lvl6pPr>
            <a:lvl7pPr marL="2743200" indent="0">
              <a:buNone/>
              <a:defRPr sz="1400">
                <a:solidFill>
                  <a:schemeClr val="tx1">
                    <a:tint val="75000"/>
                  </a:schemeClr>
                </a:solidFill>
                <a:effectLst/>
              </a:defRPr>
            </a:lvl7pPr>
            <a:lvl8pPr marL="3200400" indent="0">
              <a:buNone/>
              <a:defRPr sz="1400">
                <a:solidFill>
                  <a:schemeClr val="tx1">
                    <a:tint val="75000"/>
                  </a:schemeClr>
                </a:solidFill>
                <a:effectLst/>
              </a:defRPr>
            </a:lvl8pPr>
            <a:lvl9pPr marL="3657600" indent="0">
              <a:buNone/>
              <a:defRPr sz="1400">
                <a:solidFill>
                  <a:schemeClr val="tx1">
                    <a:tint val="75000"/>
                  </a:schemeClr>
                </a:solidFill>
                <a:effectLst/>
              </a:defRPr>
            </a:lvl9pPr>
          </a:lstStyle>
          <a:p>
            <a:pPr lvl="0"/>
            <a:r>
              <a:rPr lang="en-GB">
                <a:effectLst/>
              </a:rPr>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a:effectLst/>
        </p:spPr>
        <p:txBody>
          <a:bodyPr/>
          <a:lstStyle/>
          <a:p>
            <a:endParaRPr lang="en-US">
              <a:effectLst/>
            </a:endParaRPr>
          </a:p>
        </p:txBody>
      </p:sp>
      <p:sp>
        <p:nvSpPr>
          <p:cNvPr id="5" name="Footer Placeholder 4"/>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GB">
                <a:effectLst/>
              </a:rPr>
              <a:t>Click to edit Master title style</a:t>
            </a:r>
            <a:endParaRPr lang="en-US">
              <a:effectLst/>
            </a:endParaRPr>
          </a:p>
        </p:txBody>
      </p:sp>
      <p:sp>
        <p:nvSpPr>
          <p:cNvPr id="3" name="Content Placeholder 2"/>
          <p:cNvSpPr>
            <a:spLocks noGrp="1"/>
          </p:cNvSpPr>
          <p:nvPr>
            <p:ph sz="half" idx="1"/>
          </p:nvPr>
        </p:nvSpPr>
        <p:spPr>
          <a:xfrm>
            <a:off x="457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en-GB">
                <a:effectLst/>
              </a:rPr>
              <a:t>Click to edit Master text styles</a:t>
            </a:r>
          </a:p>
          <a:p>
            <a:pPr lvl="1"/>
            <a:r>
              <a:rPr lang="en-GB">
                <a:effectLst/>
              </a:rPr>
              <a:t>Second level</a:t>
            </a:r>
          </a:p>
          <a:p>
            <a:pPr lvl="2"/>
            <a:r>
              <a:rPr lang="en-GB">
                <a:effectLst/>
              </a:rPr>
              <a:t>Third level</a:t>
            </a:r>
          </a:p>
          <a:p>
            <a:pPr lvl="3"/>
            <a:r>
              <a:rPr lang="en-GB">
                <a:effectLst/>
              </a:rPr>
              <a:t>Fourth level</a:t>
            </a:r>
          </a:p>
          <a:p>
            <a:pPr lvl="4"/>
            <a:r>
              <a:rPr lang="en-GB">
                <a:effectLst/>
              </a:rPr>
              <a:t>Fifth level</a:t>
            </a:r>
            <a:endParaRPr lang="en-US">
              <a:effectLst/>
            </a:endParaRPr>
          </a:p>
        </p:txBody>
      </p:sp>
      <p:sp>
        <p:nvSpPr>
          <p:cNvPr id="4" name="Content Placeholder 3"/>
          <p:cNvSpPr>
            <a:spLocks noGrp="1"/>
          </p:cNvSpPr>
          <p:nvPr>
            <p:ph sz="half" idx="2"/>
          </p:nvPr>
        </p:nvSpPr>
        <p:spPr>
          <a:xfrm>
            <a:off x="4648200" y="1600200"/>
            <a:ext cx="4038600" cy="4525963"/>
          </a:xfrm>
          <a:effectLst/>
        </p:spPr>
        <p:txBody>
          <a:bodyPr/>
          <a:lstStyle>
            <a:lvl1pPr>
              <a:defRPr sz="2800">
                <a:effectLst/>
              </a:defRPr>
            </a:lvl1pPr>
            <a:lvl2pPr>
              <a:defRPr sz="2400">
                <a:effectLst/>
              </a:defRPr>
            </a:lvl2pPr>
            <a:lvl3pPr>
              <a:defRPr sz="2000">
                <a:effectLst/>
              </a:defRPr>
            </a:lvl3pPr>
            <a:lvl4pPr>
              <a:defRPr sz="1800">
                <a:effectLst/>
              </a:defRPr>
            </a:lvl4pPr>
            <a:lvl5pPr>
              <a:defRPr sz="1800">
                <a:effectLst/>
              </a:defRPr>
            </a:lvl5pPr>
            <a:lvl6pPr>
              <a:defRPr sz="1800">
                <a:effectLst/>
              </a:defRPr>
            </a:lvl6pPr>
            <a:lvl7pPr>
              <a:defRPr sz="1800">
                <a:effectLst/>
              </a:defRPr>
            </a:lvl7pPr>
            <a:lvl8pPr>
              <a:defRPr sz="1800">
                <a:effectLst/>
              </a:defRPr>
            </a:lvl8pPr>
            <a:lvl9pPr>
              <a:defRPr sz="1800">
                <a:effectLst/>
              </a:defRPr>
            </a:lvl9pPr>
          </a:lstStyle>
          <a:p>
            <a:pPr lvl="0"/>
            <a:r>
              <a:rPr lang="en-GB">
                <a:effectLst/>
              </a:rPr>
              <a:t>Click to edit Master text styles</a:t>
            </a:r>
          </a:p>
          <a:p>
            <a:pPr lvl="1"/>
            <a:r>
              <a:rPr lang="en-GB">
                <a:effectLst/>
              </a:rPr>
              <a:t>Second level</a:t>
            </a:r>
          </a:p>
          <a:p>
            <a:pPr lvl="2"/>
            <a:r>
              <a:rPr lang="en-GB">
                <a:effectLst/>
              </a:rPr>
              <a:t>Third level</a:t>
            </a:r>
          </a:p>
          <a:p>
            <a:pPr lvl="3"/>
            <a:r>
              <a:rPr lang="en-GB">
                <a:effectLst/>
              </a:rPr>
              <a:t>Fourth level</a:t>
            </a:r>
          </a:p>
          <a:p>
            <a:pPr lvl="4"/>
            <a:r>
              <a:rPr lang="en-GB">
                <a:effectLst/>
              </a:rPr>
              <a:t>Fifth level</a:t>
            </a:r>
            <a:endParaRPr lang="en-US">
              <a:effectLst/>
            </a:endParaRPr>
          </a:p>
        </p:txBody>
      </p:sp>
      <p:sp>
        <p:nvSpPr>
          <p:cNvPr id="5" name="Date Placeholder 4"/>
          <p:cNvSpPr>
            <a:spLocks noGrp="1"/>
          </p:cNvSpPr>
          <p:nvPr>
            <p:ph type="dt" sz="half" idx="10"/>
          </p:nvPr>
        </p:nvSpPr>
        <p:spPr>
          <a:xfrm>
            <a:off x="457200" y="6356350"/>
            <a:ext cx="2133600" cy="365125"/>
          </a:xfrm>
          <a:prstGeom prst="rect">
            <a:avLst/>
          </a:prstGeom>
          <a:effectLst/>
        </p:spPr>
        <p:txBody>
          <a:bodyPr/>
          <a:lstStyle/>
          <a:p>
            <a:endParaRPr lang="en-US">
              <a:effectLst/>
            </a:endParaRPr>
          </a:p>
        </p:txBody>
      </p:sp>
      <p:sp>
        <p:nvSpPr>
          <p:cNvPr id="6" name="Footer Placeholder 5"/>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7" name="Slide Number Placeholder 6"/>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lvl1pPr>
              <a:defRPr>
                <a:effectLst/>
              </a:defRPr>
            </a:lvl1pPr>
          </a:lstStyle>
          <a:p>
            <a:r>
              <a:rPr lang="en-GB">
                <a:effectLst/>
              </a:rPr>
              <a:t>Click to edit Master title style</a:t>
            </a:r>
            <a:endParaRPr lang="en-US">
              <a:effectLst/>
            </a:endParaRPr>
          </a:p>
        </p:txBody>
      </p:sp>
      <p:sp>
        <p:nvSpPr>
          <p:cNvPr id="3" name="Text Placeholder 2"/>
          <p:cNvSpPr>
            <a:spLocks noGrp="1"/>
          </p:cNvSpPr>
          <p:nvPr>
            <p:ph type="body" idx="1"/>
          </p:nvPr>
        </p:nvSpPr>
        <p:spPr>
          <a:xfrm>
            <a:off x="457200" y="1535113"/>
            <a:ext cx="4040188"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en-GB">
                <a:effectLst/>
              </a:rPr>
              <a:t>Click to edit Master text styles</a:t>
            </a:r>
          </a:p>
        </p:txBody>
      </p:sp>
      <p:sp>
        <p:nvSpPr>
          <p:cNvPr id="4" name="Content Placeholder 3"/>
          <p:cNvSpPr>
            <a:spLocks noGrp="1"/>
          </p:cNvSpPr>
          <p:nvPr>
            <p:ph sz="half" idx="2"/>
          </p:nvPr>
        </p:nvSpPr>
        <p:spPr>
          <a:xfrm>
            <a:off x="457200" y="2174875"/>
            <a:ext cx="4040188"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en-GB">
                <a:effectLst/>
              </a:rPr>
              <a:t>Click to edit Master text styles</a:t>
            </a:r>
          </a:p>
          <a:p>
            <a:pPr lvl="1"/>
            <a:r>
              <a:rPr lang="en-GB">
                <a:effectLst/>
              </a:rPr>
              <a:t>Second level</a:t>
            </a:r>
          </a:p>
          <a:p>
            <a:pPr lvl="2"/>
            <a:r>
              <a:rPr lang="en-GB">
                <a:effectLst/>
              </a:rPr>
              <a:t>Third level</a:t>
            </a:r>
          </a:p>
          <a:p>
            <a:pPr lvl="3"/>
            <a:r>
              <a:rPr lang="en-GB">
                <a:effectLst/>
              </a:rPr>
              <a:t>Fourth level</a:t>
            </a:r>
          </a:p>
          <a:p>
            <a:pPr lvl="4"/>
            <a:r>
              <a:rPr lang="en-GB">
                <a:effectLst/>
              </a:rPr>
              <a:t>Fifth level</a:t>
            </a:r>
            <a:endParaRPr lang="en-US">
              <a:effectLst/>
            </a:endParaRPr>
          </a:p>
        </p:txBody>
      </p:sp>
      <p:sp>
        <p:nvSpPr>
          <p:cNvPr id="5" name="Text Placeholder 4"/>
          <p:cNvSpPr>
            <a:spLocks noGrp="1"/>
          </p:cNvSpPr>
          <p:nvPr>
            <p:ph type="body" sz="quarter" idx="3"/>
          </p:nvPr>
        </p:nvSpPr>
        <p:spPr>
          <a:xfrm>
            <a:off x="4645025" y="1535113"/>
            <a:ext cx="4041775" cy="639762"/>
          </a:xfrm>
          <a:effectLst/>
        </p:spPr>
        <p:txBody>
          <a:bodyPr anchor="b"/>
          <a:lstStyle>
            <a:lvl1pPr marL="0" indent="0">
              <a:buNone/>
              <a:defRPr sz="2400" b="1">
                <a:effectLst/>
              </a:defRPr>
            </a:lvl1pPr>
            <a:lvl2pPr marL="457200" indent="0">
              <a:buNone/>
              <a:defRPr sz="2000" b="1">
                <a:effectLst/>
              </a:defRPr>
            </a:lvl2pPr>
            <a:lvl3pPr marL="914400" indent="0">
              <a:buNone/>
              <a:defRPr sz="1800" b="1">
                <a:effectLst/>
              </a:defRPr>
            </a:lvl3pPr>
            <a:lvl4pPr marL="1371600" indent="0">
              <a:buNone/>
              <a:defRPr sz="1600" b="1">
                <a:effectLst/>
              </a:defRPr>
            </a:lvl4pPr>
            <a:lvl5pPr marL="1828800" indent="0">
              <a:buNone/>
              <a:defRPr sz="1600" b="1">
                <a:effectLst/>
              </a:defRPr>
            </a:lvl5pPr>
            <a:lvl6pPr marL="2286000" indent="0">
              <a:buNone/>
              <a:defRPr sz="1600" b="1">
                <a:effectLst/>
              </a:defRPr>
            </a:lvl6pPr>
            <a:lvl7pPr marL="2743200" indent="0">
              <a:buNone/>
              <a:defRPr sz="1600" b="1">
                <a:effectLst/>
              </a:defRPr>
            </a:lvl7pPr>
            <a:lvl8pPr marL="3200400" indent="0">
              <a:buNone/>
              <a:defRPr sz="1600" b="1">
                <a:effectLst/>
              </a:defRPr>
            </a:lvl8pPr>
            <a:lvl9pPr marL="3657600" indent="0">
              <a:buNone/>
              <a:defRPr sz="1600" b="1">
                <a:effectLst/>
              </a:defRPr>
            </a:lvl9pPr>
          </a:lstStyle>
          <a:p>
            <a:pPr lvl="0"/>
            <a:r>
              <a:rPr lang="en-GB">
                <a:effectLst/>
              </a:rPr>
              <a:t>Click to edit Master text styles</a:t>
            </a:r>
          </a:p>
        </p:txBody>
      </p:sp>
      <p:sp>
        <p:nvSpPr>
          <p:cNvPr id="6" name="Content Placeholder 5"/>
          <p:cNvSpPr>
            <a:spLocks noGrp="1"/>
          </p:cNvSpPr>
          <p:nvPr>
            <p:ph sz="quarter" idx="4"/>
          </p:nvPr>
        </p:nvSpPr>
        <p:spPr>
          <a:xfrm>
            <a:off x="4645025" y="2174875"/>
            <a:ext cx="4041775" cy="3951288"/>
          </a:xfrm>
          <a:effectLst/>
        </p:spPr>
        <p:txBody>
          <a:bodyPr/>
          <a:lstStyle>
            <a:lvl1pPr>
              <a:defRPr sz="2400">
                <a:effectLst/>
              </a:defRPr>
            </a:lvl1pPr>
            <a:lvl2pPr>
              <a:defRPr sz="2000">
                <a:effectLst/>
              </a:defRPr>
            </a:lvl2pPr>
            <a:lvl3pPr>
              <a:defRPr sz="1800">
                <a:effectLst/>
              </a:defRPr>
            </a:lvl3pPr>
            <a:lvl4pPr>
              <a:defRPr sz="1600">
                <a:effectLst/>
              </a:defRPr>
            </a:lvl4pPr>
            <a:lvl5pPr>
              <a:defRPr sz="1600">
                <a:effectLst/>
              </a:defRPr>
            </a:lvl5pPr>
            <a:lvl6pPr>
              <a:defRPr sz="1600">
                <a:effectLst/>
              </a:defRPr>
            </a:lvl6pPr>
            <a:lvl7pPr>
              <a:defRPr sz="1600">
                <a:effectLst/>
              </a:defRPr>
            </a:lvl7pPr>
            <a:lvl8pPr>
              <a:defRPr sz="1600">
                <a:effectLst/>
              </a:defRPr>
            </a:lvl8pPr>
            <a:lvl9pPr>
              <a:defRPr sz="1600">
                <a:effectLst/>
              </a:defRPr>
            </a:lvl9pPr>
          </a:lstStyle>
          <a:p>
            <a:pPr lvl="0"/>
            <a:r>
              <a:rPr lang="en-GB">
                <a:effectLst/>
              </a:rPr>
              <a:t>Click to edit Master text styles</a:t>
            </a:r>
          </a:p>
          <a:p>
            <a:pPr lvl="1"/>
            <a:r>
              <a:rPr lang="en-GB">
                <a:effectLst/>
              </a:rPr>
              <a:t>Second level</a:t>
            </a:r>
          </a:p>
          <a:p>
            <a:pPr lvl="2"/>
            <a:r>
              <a:rPr lang="en-GB">
                <a:effectLst/>
              </a:rPr>
              <a:t>Third level</a:t>
            </a:r>
          </a:p>
          <a:p>
            <a:pPr lvl="3"/>
            <a:r>
              <a:rPr lang="en-GB">
                <a:effectLst/>
              </a:rPr>
              <a:t>Fourth level</a:t>
            </a:r>
          </a:p>
          <a:p>
            <a:pPr lvl="4"/>
            <a:r>
              <a:rPr lang="en-GB">
                <a:effectLst/>
              </a:rPr>
              <a:t>Fifth level</a:t>
            </a:r>
            <a:endParaRPr lang="en-US">
              <a:effectLst/>
            </a:endParaRPr>
          </a:p>
        </p:txBody>
      </p:sp>
      <p:sp>
        <p:nvSpPr>
          <p:cNvPr id="7" name="Date Placeholder 6"/>
          <p:cNvSpPr>
            <a:spLocks noGrp="1"/>
          </p:cNvSpPr>
          <p:nvPr>
            <p:ph type="dt" sz="half" idx="10"/>
          </p:nvPr>
        </p:nvSpPr>
        <p:spPr>
          <a:xfrm>
            <a:off x="457200" y="6356350"/>
            <a:ext cx="2133600" cy="365125"/>
          </a:xfrm>
          <a:prstGeom prst="rect">
            <a:avLst/>
          </a:prstGeom>
          <a:effectLst/>
        </p:spPr>
        <p:txBody>
          <a:bodyPr/>
          <a:lstStyle/>
          <a:p>
            <a:endParaRPr lang="en-US">
              <a:effectLst/>
            </a:endParaRPr>
          </a:p>
        </p:txBody>
      </p:sp>
      <p:sp>
        <p:nvSpPr>
          <p:cNvPr id="8" name="Footer Placeholder 7"/>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9" name="Slide Number Placeholder 8"/>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GB">
                <a:effectLst/>
              </a:rPr>
              <a:t>Click to edit Master title style</a:t>
            </a:r>
            <a:endParaRPr lang="en-US">
              <a:effectLst/>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a:effectLst/>
      </p:grpSpPr>
      <p:sp>
        <p:nvSpPr>
          <p:cNvPr id="2" name="Date Placeholder 1"/>
          <p:cNvSpPr>
            <a:spLocks noGrp="1"/>
          </p:cNvSpPr>
          <p:nvPr>
            <p:ph type="dt" sz="half" idx="10"/>
          </p:nvPr>
        </p:nvSpPr>
        <p:spPr>
          <a:xfrm>
            <a:off x="457200" y="6356350"/>
            <a:ext cx="2133600" cy="365125"/>
          </a:xfrm>
          <a:prstGeom prst="rect">
            <a:avLst/>
          </a:prstGeom>
          <a:effectLst/>
        </p:spPr>
        <p:txBody>
          <a:bodyPr/>
          <a:lstStyle/>
          <a:p>
            <a:endParaRPr lang="en-US">
              <a:effectLst/>
            </a:endParaRPr>
          </a:p>
        </p:txBody>
      </p:sp>
      <p:sp>
        <p:nvSpPr>
          <p:cNvPr id="3" name="Footer Placeholder 2"/>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4" name="Slide Number Placeholder 3"/>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a:effectLst/>
      </p:grpSpPr>
      <p:sp>
        <p:nvSpPr>
          <p:cNvPr id="2" name="Title 1"/>
          <p:cNvSpPr>
            <a:spLocks noGrp="1"/>
          </p:cNvSpPr>
          <p:nvPr>
            <p:ph type="title"/>
          </p:nvPr>
        </p:nvSpPr>
        <p:spPr>
          <a:xfrm>
            <a:off x="457200" y="273050"/>
            <a:ext cx="3008313" cy="1162050"/>
          </a:xfrm>
          <a:effectLst/>
        </p:spPr>
        <p:txBody>
          <a:bodyPr anchor="b"/>
          <a:lstStyle>
            <a:lvl1pPr algn="l">
              <a:defRPr sz="2000" b="1">
                <a:effectLst/>
              </a:defRPr>
            </a:lvl1pPr>
          </a:lstStyle>
          <a:p>
            <a:r>
              <a:rPr lang="en-GB">
                <a:effectLst/>
              </a:rPr>
              <a:t>Click to edit Master title style</a:t>
            </a:r>
            <a:endParaRPr lang="en-US">
              <a:effectLst/>
            </a:endParaRPr>
          </a:p>
        </p:txBody>
      </p:sp>
      <p:sp>
        <p:nvSpPr>
          <p:cNvPr id="3" name="Content Placeholder 2"/>
          <p:cNvSpPr>
            <a:spLocks noGrp="1"/>
          </p:cNvSpPr>
          <p:nvPr>
            <p:ph idx="1"/>
          </p:nvPr>
        </p:nvSpPr>
        <p:spPr>
          <a:xfrm>
            <a:off x="3575050" y="273050"/>
            <a:ext cx="5111750" cy="5853113"/>
          </a:xfrm>
          <a:effectLst/>
        </p:spPr>
        <p:txBody>
          <a:bodyPr/>
          <a:lstStyle>
            <a:lvl1pPr>
              <a:defRPr sz="3200">
                <a:effectLst/>
              </a:defRPr>
            </a:lvl1pPr>
            <a:lvl2pPr>
              <a:defRPr sz="2800">
                <a:effectLst/>
              </a:defRPr>
            </a:lvl2pPr>
            <a:lvl3pPr>
              <a:defRPr sz="2400">
                <a:effectLst/>
              </a:defRPr>
            </a:lvl3pPr>
            <a:lvl4pPr>
              <a:defRPr sz="2000">
                <a:effectLst/>
              </a:defRPr>
            </a:lvl4pPr>
            <a:lvl5pPr>
              <a:defRPr sz="2000">
                <a:effectLst/>
              </a:defRPr>
            </a:lvl5pPr>
            <a:lvl6pPr>
              <a:defRPr sz="2000">
                <a:effectLst/>
              </a:defRPr>
            </a:lvl6pPr>
            <a:lvl7pPr>
              <a:defRPr sz="2000">
                <a:effectLst/>
              </a:defRPr>
            </a:lvl7pPr>
            <a:lvl8pPr>
              <a:defRPr sz="2000">
                <a:effectLst/>
              </a:defRPr>
            </a:lvl8pPr>
            <a:lvl9pPr>
              <a:defRPr sz="2000">
                <a:effectLst/>
              </a:defRPr>
            </a:lvl9pPr>
          </a:lstStyle>
          <a:p>
            <a:pPr lvl="0"/>
            <a:r>
              <a:rPr lang="en-GB">
                <a:effectLst/>
              </a:rPr>
              <a:t>Click to edit Master text styles</a:t>
            </a:r>
          </a:p>
          <a:p>
            <a:pPr lvl="1"/>
            <a:r>
              <a:rPr lang="en-GB">
                <a:effectLst/>
              </a:rPr>
              <a:t>Second level</a:t>
            </a:r>
          </a:p>
          <a:p>
            <a:pPr lvl="2"/>
            <a:r>
              <a:rPr lang="en-GB">
                <a:effectLst/>
              </a:rPr>
              <a:t>Third level</a:t>
            </a:r>
          </a:p>
          <a:p>
            <a:pPr lvl="3"/>
            <a:r>
              <a:rPr lang="en-GB">
                <a:effectLst/>
              </a:rPr>
              <a:t>Fourth level</a:t>
            </a:r>
          </a:p>
          <a:p>
            <a:pPr lvl="4"/>
            <a:r>
              <a:rPr lang="en-GB">
                <a:effectLst/>
              </a:rPr>
              <a:t>Fifth level</a:t>
            </a:r>
            <a:endParaRPr lang="en-US">
              <a:effectLst/>
            </a:endParaRPr>
          </a:p>
        </p:txBody>
      </p:sp>
      <p:sp>
        <p:nvSpPr>
          <p:cNvPr id="4" name="Text Placeholder 3"/>
          <p:cNvSpPr>
            <a:spLocks noGrp="1"/>
          </p:cNvSpPr>
          <p:nvPr>
            <p:ph type="body" sz="half" idx="2"/>
          </p:nvPr>
        </p:nvSpPr>
        <p:spPr>
          <a:xfrm>
            <a:off x="457200" y="1435100"/>
            <a:ext cx="3008313" cy="4691063"/>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en-GB">
                <a:effectLst/>
              </a:rPr>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a:effectLst/>
        </p:spPr>
        <p:txBody>
          <a:bodyPr/>
          <a:lstStyle/>
          <a:p>
            <a:endParaRPr lang="en-US">
              <a:effectLst/>
            </a:endParaRPr>
          </a:p>
        </p:txBody>
      </p:sp>
      <p:sp>
        <p:nvSpPr>
          <p:cNvPr id="6" name="Footer Placeholder 5"/>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7" name="Slide Number Placeholder 6"/>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a:effectLst/>
      </p:grpSpPr>
      <p:sp>
        <p:nvSpPr>
          <p:cNvPr id="2" name="Title 1"/>
          <p:cNvSpPr>
            <a:spLocks noGrp="1"/>
          </p:cNvSpPr>
          <p:nvPr>
            <p:ph type="title"/>
          </p:nvPr>
        </p:nvSpPr>
        <p:spPr>
          <a:xfrm>
            <a:off x="1792288" y="4800600"/>
            <a:ext cx="5486400" cy="566738"/>
          </a:xfrm>
          <a:effectLst/>
        </p:spPr>
        <p:txBody>
          <a:bodyPr anchor="b"/>
          <a:lstStyle>
            <a:lvl1pPr algn="l">
              <a:defRPr sz="2000" b="1">
                <a:effectLst/>
              </a:defRPr>
            </a:lvl1pPr>
          </a:lstStyle>
          <a:p>
            <a:r>
              <a:rPr lang="en-GB">
                <a:effectLst/>
              </a:rPr>
              <a:t>Click to edit Master title style</a:t>
            </a:r>
            <a:endParaRPr lang="en-US">
              <a:effectLst/>
            </a:endParaRPr>
          </a:p>
        </p:txBody>
      </p:sp>
      <p:sp>
        <p:nvSpPr>
          <p:cNvPr id="3" name="Picture Placeholder 2"/>
          <p:cNvSpPr>
            <a:spLocks noGrp="1"/>
          </p:cNvSpPr>
          <p:nvPr>
            <p:ph type="pic" idx="1"/>
          </p:nvPr>
        </p:nvSpPr>
        <p:spPr>
          <a:xfrm>
            <a:off x="1792288" y="612775"/>
            <a:ext cx="5486400" cy="4114800"/>
          </a:xfrm>
          <a:effectLst/>
        </p:spPr>
        <p:txBody>
          <a:bodyPr/>
          <a:lstStyle>
            <a:lvl1pPr marL="0" indent="0">
              <a:buNone/>
              <a:defRPr sz="3200">
                <a:effectLst/>
              </a:defRPr>
            </a:lvl1pPr>
            <a:lvl2pPr marL="457200" indent="0">
              <a:buNone/>
              <a:defRPr sz="2800">
                <a:effectLst/>
              </a:defRPr>
            </a:lvl2pPr>
            <a:lvl3pPr marL="914400" indent="0">
              <a:buNone/>
              <a:defRPr sz="2400">
                <a:effectLst/>
              </a:defRPr>
            </a:lvl3pPr>
            <a:lvl4pPr marL="1371600" indent="0">
              <a:buNone/>
              <a:defRPr sz="2000">
                <a:effectLst/>
              </a:defRPr>
            </a:lvl4pPr>
            <a:lvl5pPr marL="1828800" indent="0">
              <a:buNone/>
              <a:defRPr sz="2000">
                <a:effectLst/>
              </a:defRPr>
            </a:lvl5pPr>
            <a:lvl6pPr marL="2286000" indent="0">
              <a:buNone/>
              <a:defRPr sz="2000">
                <a:effectLst/>
              </a:defRPr>
            </a:lvl6pPr>
            <a:lvl7pPr marL="2743200" indent="0">
              <a:buNone/>
              <a:defRPr sz="2000">
                <a:effectLst/>
              </a:defRPr>
            </a:lvl7pPr>
            <a:lvl8pPr marL="3200400" indent="0">
              <a:buNone/>
              <a:defRPr sz="2000">
                <a:effectLst/>
              </a:defRPr>
            </a:lvl8pPr>
            <a:lvl9pPr marL="3657600" indent="0">
              <a:buNone/>
              <a:defRPr sz="2000">
                <a:effectLst/>
              </a:defRPr>
            </a:lvl9pPr>
          </a:lstStyle>
          <a:p>
            <a:r>
              <a:rPr lang="en-GB">
                <a:effectLst/>
              </a:rPr>
              <a:t>Drag picture to placeholder or click icon to add</a:t>
            </a:r>
            <a:endParaRPr lang="en-US">
              <a:effectLst/>
            </a:endParaRPr>
          </a:p>
        </p:txBody>
      </p:sp>
      <p:sp>
        <p:nvSpPr>
          <p:cNvPr id="4" name="Text Placeholder 3"/>
          <p:cNvSpPr>
            <a:spLocks noGrp="1"/>
          </p:cNvSpPr>
          <p:nvPr>
            <p:ph type="body" sz="half" idx="2"/>
          </p:nvPr>
        </p:nvSpPr>
        <p:spPr>
          <a:xfrm>
            <a:off x="1792288" y="5367338"/>
            <a:ext cx="5486400" cy="804862"/>
          </a:xfrm>
          <a:effectLst/>
        </p:spPr>
        <p:txBody>
          <a:bodyPr/>
          <a:lstStyle>
            <a:lvl1pPr marL="0" indent="0">
              <a:buNone/>
              <a:defRPr sz="1400">
                <a:effectLst/>
              </a:defRPr>
            </a:lvl1pPr>
            <a:lvl2pPr marL="457200" indent="0">
              <a:buNone/>
              <a:defRPr sz="1200">
                <a:effectLst/>
              </a:defRPr>
            </a:lvl2pPr>
            <a:lvl3pPr marL="914400" indent="0">
              <a:buNone/>
              <a:defRPr sz="1000">
                <a:effectLst/>
              </a:defRPr>
            </a:lvl3pPr>
            <a:lvl4pPr marL="1371600" indent="0">
              <a:buNone/>
              <a:defRPr sz="900">
                <a:effectLst/>
              </a:defRPr>
            </a:lvl4pPr>
            <a:lvl5pPr marL="1828800" indent="0">
              <a:buNone/>
              <a:defRPr sz="900">
                <a:effectLst/>
              </a:defRPr>
            </a:lvl5pPr>
            <a:lvl6pPr marL="2286000" indent="0">
              <a:buNone/>
              <a:defRPr sz="900">
                <a:effectLst/>
              </a:defRPr>
            </a:lvl6pPr>
            <a:lvl7pPr marL="2743200" indent="0">
              <a:buNone/>
              <a:defRPr sz="900">
                <a:effectLst/>
              </a:defRPr>
            </a:lvl7pPr>
            <a:lvl8pPr marL="3200400" indent="0">
              <a:buNone/>
              <a:defRPr sz="900">
                <a:effectLst/>
              </a:defRPr>
            </a:lvl8pPr>
            <a:lvl9pPr marL="3657600" indent="0">
              <a:buNone/>
              <a:defRPr sz="900">
                <a:effectLst/>
              </a:defRPr>
            </a:lvl9pPr>
          </a:lstStyle>
          <a:p>
            <a:pPr lvl="0"/>
            <a:r>
              <a:rPr lang="en-GB">
                <a:effectLst/>
              </a:rPr>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a:effectLst/>
        </p:spPr>
        <p:txBody>
          <a:bodyPr/>
          <a:lstStyle/>
          <a:p>
            <a:endParaRPr lang="en-US">
              <a:effectLst/>
            </a:endParaRPr>
          </a:p>
        </p:txBody>
      </p:sp>
      <p:sp>
        <p:nvSpPr>
          <p:cNvPr id="6" name="Footer Placeholder 5"/>
          <p:cNvSpPr>
            <a:spLocks noGrp="1"/>
          </p:cNvSpPr>
          <p:nvPr>
            <p:ph type="ftr" sz="quarter" idx="11"/>
          </p:nvPr>
        </p:nvSpPr>
        <p:spPr>
          <a:xfrm>
            <a:off x="3124200" y="6356350"/>
            <a:ext cx="2895600" cy="365125"/>
          </a:xfrm>
          <a:prstGeom prst="rect">
            <a:avLst/>
          </a:prstGeom>
          <a:effectLst/>
        </p:spPr>
        <p:txBody>
          <a:bodyPr/>
          <a:lstStyle/>
          <a:p>
            <a:endParaRPr lang="en-US">
              <a:effectLst/>
            </a:endParaRPr>
          </a:p>
        </p:txBody>
      </p:sp>
      <p:sp>
        <p:nvSpPr>
          <p:cNvPr id="7" name="Slide Number Placeholder 6"/>
          <p:cNvSpPr>
            <a:spLocks noGrp="1"/>
          </p:cNvSpPr>
          <p:nvPr>
            <p:ph type="sldNum" sz="quarter" idx="12"/>
          </p:nvPr>
        </p:nvSpPr>
        <p:spPr>
          <a:effectLst/>
        </p:spPr>
        <p:txBody>
          <a:bodyPr/>
          <a:lstStyle/>
          <a:p>
            <a:fld id="{E59B3EB4-F75D-4221-891B-A2BAA9BB7BFA}" type="slidenum">
              <a:rPr lang="en-US" smtClean="0">
                <a:effectLst/>
              </a:rPr>
              <a:t>‹#›</a:t>
            </a:fld>
            <a:endParaRPr lang="en-US">
              <a:effectLst/>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Title Placeholder 1"/>
          <p:cNvSpPr>
            <a:spLocks noGrp="1"/>
          </p:cNvSpPr>
          <p:nvPr>
            <p:ph type="title"/>
          </p:nvPr>
        </p:nvSpPr>
        <p:spPr>
          <a:xfrm>
            <a:off x="685800" y="-25400"/>
            <a:ext cx="8001000" cy="1143000"/>
          </a:xfrm>
          <a:prstGeom prst="rect">
            <a:avLst/>
          </a:prstGeom>
          <a:effectLst/>
        </p:spPr>
        <p:txBody>
          <a:bodyPr vert="horz" lIns="91440" tIns="45720" rIns="91440" bIns="45720" rtlCol="0" anchor="ctr">
            <a:normAutofit/>
          </a:bodyPr>
          <a:lstStyle/>
          <a:p>
            <a:r>
              <a:rPr lang="en-GB">
                <a:effectLst/>
              </a:rPr>
              <a:t>Click to edit Master title style</a:t>
            </a:r>
            <a:endParaRPr lang="en-US">
              <a:effectLst/>
            </a:endParaRPr>
          </a:p>
        </p:txBody>
      </p:sp>
      <p:sp>
        <p:nvSpPr>
          <p:cNvPr id="3" name="Text Placeholder 2"/>
          <p:cNvSpPr>
            <a:spLocks noGrp="1"/>
          </p:cNvSpPr>
          <p:nvPr>
            <p:ph type="body" idx="1"/>
          </p:nvPr>
        </p:nvSpPr>
        <p:spPr>
          <a:xfrm>
            <a:off x="685800" y="1341437"/>
            <a:ext cx="8001000" cy="4830763"/>
          </a:xfrm>
          <a:prstGeom prst="rect">
            <a:avLst/>
          </a:prstGeom>
          <a:effectLst/>
        </p:spPr>
        <p:txBody>
          <a:bodyPr vert="horz" lIns="91440" tIns="45720" rIns="91440" bIns="45720" rtlCol="0">
            <a:normAutofit/>
          </a:bodyPr>
          <a:lstStyle/>
          <a:p>
            <a:pPr lvl="0"/>
            <a:r>
              <a:rPr lang="en-GB">
                <a:effectLst/>
              </a:rPr>
              <a:t>Click to edit Master text styles</a:t>
            </a:r>
          </a:p>
          <a:p>
            <a:pPr lvl="1"/>
            <a:r>
              <a:rPr lang="en-GB">
                <a:effectLst/>
              </a:rPr>
              <a:t>Second level</a:t>
            </a:r>
          </a:p>
          <a:p>
            <a:pPr lvl="2"/>
            <a:r>
              <a:rPr lang="en-GB">
                <a:effectLst/>
              </a:rPr>
              <a:t>Third level</a:t>
            </a:r>
          </a:p>
          <a:p>
            <a:pPr lvl="3"/>
            <a:r>
              <a:rPr lang="en-GB">
                <a:effectLst/>
              </a:rPr>
              <a:t>Fourth level</a:t>
            </a:r>
          </a:p>
          <a:p>
            <a:pPr lvl="4"/>
            <a:r>
              <a:rPr lang="en-GB">
                <a:effectLst/>
              </a:rPr>
              <a:t>Fifth level</a:t>
            </a:r>
            <a:endParaRPr lang="en-US">
              <a:effectLst/>
            </a:endParaRPr>
          </a:p>
        </p:txBody>
      </p:sp>
      <p:sp>
        <p:nvSpPr>
          <p:cNvPr id="6" name="Slide Number Placeholder 5"/>
          <p:cNvSpPr>
            <a:spLocks noGrp="1"/>
          </p:cNvSpPr>
          <p:nvPr>
            <p:ph type="sldNum" sz="quarter" idx="4"/>
          </p:nvPr>
        </p:nvSpPr>
        <p:spPr>
          <a:xfrm>
            <a:off x="8001000" y="6518275"/>
            <a:ext cx="1143000" cy="304800"/>
          </a:xfrm>
          <a:prstGeom prst="rect">
            <a:avLst/>
          </a:prstGeom>
          <a:effectLst/>
        </p:spPr>
        <p:txBody>
          <a:bodyPr vert="horz" lIns="91440" tIns="45720" rIns="91440" bIns="45720" rtlCol="0" anchor="ctr"/>
          <a:lstStyle>
            <a:lvl1pPr algn="r">
              <a:defRPr sz="1200">
                <a:solidFill>
                  <a:schemeClr val="tx1">
                    <a:tint val="75000"/>
                  </a:schemeClr>
                </a:solidFill>
                <a:effectLst/>
              </a:defRPr>
            </a:lvl1pPr>
          </a:lstStyle>
          <a:p>
            <a:fld id="{E59B3EB4-F75D-4221-891B-A2BAA9BB7BFA}" type="slidenum">
              <a:rPr lang="en-US" smtClean="0">
                <a:effectLst/>
              </a:rPr>
              <a:t>‹#›</a:t>
            </a:fld>
            <a:endParaRPr lang="en-US">
              <a:effectLst/>
            </a:endParaRPr>
          </a:p>
        </p:txBody>
      </p:sp>
      <p:pic>
        <p:nvPicPr>
          <p:cNvPr id="7" name="Рисунок 11" descr="pempal-logo.jpg"/>
          <p:cNvPicPr>
            <a:picLocks noChangeAspect="1"/>
          </p:cNvPicPr>
          <p:nvPr/>
        </p:nvPicPr>
        <p:blipFill>
          <a:blip r:embed="rId13"/>
          <a:stretch>
            <a:fillRect/>
          </a:stretch>
        </p:blipFill>
        <p:spPr>
          <a:xfrm>
            <a:off x="0" y="0"/>
            <a:ext cx="704850" cy="6858000"/>
          </a:xfrm>
          <a:prstGeom prst="rect">
            <a:avLst/>
          </a:prstGeom>
          <a:noFill/>
          <a:ln w="9525">
            <a:noFill/>
            <a:miter lim="800000"/>
          </a:ln>
          <a:effectLst/>
        </p:spPr>
      </p:pic>
      <p:pic>
        <p:nvPicPr>
          <p:cNvPr id="8" name="Рисунок 15" descr="pempal-logo-top.gif"/>
          <p:cNvPicPr>
            <a:picLocks noChangeAspect="1"/>
          </p:cNvPicPr>
          <p:nvPr/>
        </p:nvPicPr>
        <p:blipFill>
          <a:blip r:embed="rId14"/>
          <a:stretch>
            <a:fillRect/>
          </a:stretch>
        </p:blipFill>
        <p:spPr>
          <a:xfrm>
            <a:off x="3200400" y="6324600"/>
            <a:ext cx="3581400" cy="381000"/>
          </a:xfrm>
          <a:prstGeom prst="rect">
            <a:avLst/>
          </a:prstGeom>
          <a:noFill/>
          <a:ln w="9525">
            <a:noFill/>
            <a:miter lim="800000"/>
          </a:ln>
          <a:effec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hf hdr="0" ftr="0" dt="0"/>
  <p:txStyles>
    <p:titleStyle>
      <a:lvl1pPr algn="ctr" defTabSz="914400" rtl="0" eaLnBrk="1" latinLnBrk="0" hangingPunct="1">
        <a:spcBef>
          <a:spcPct val="0"/>
        </a:spcBef>
        <a:buNone/>
        <a:defRPr sz="4400" kern="1200">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effectLst/>
          <a:latin typeface="+mn-lt"/>
          <a:ea typeface="+mn-ea"/>
          <a:cs typeface="+mn-cs"/>
        </a:defRPr>
      </a:lvl9pPr>
    </p:bodyStyle>
    <p:otherStyle>
      <a:defPPr>
        <a:defRPr lang="en-US">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a:extLst>
              <a:ext uri="{FF2B5EF4-FFF2-40B4-BE49-F238E27FC236}">
                <a16:creationId xmlns:a16="http://schemas.microsoft.com/office/drawing/2014/main" id="{E1A2C73E-09FF-7E43-9B2B-BDFE8D738311}"/>
              </a:ext>
            </a:extLst>
          </p:cNvPr>
          <p:cNvSpPr>
            <a:spLocks noGrp="1"/>
          </p:cNvSpPr>
          <p:nvPr>
            <p:ph type="ctrTitle"/>
          </p:nvPr>
        </p:nvSpPr>
        <p:spPr>
          <a:xfrm>
            <a:off x="838200" y="805543"/>
            <a:ext cx="7924800" cy="1470025"/>
          </a:xfrm>
          <a:effectLst/>
        </p:spPr>
        <p:txBody>
          <a:bodyPr>
            <a:normAutofit fontScale="90000"/>
          </a:bodyPr>
          <a:lstStyle/>
          <a:p>
            <a:pPr rtl="0"/>
            <a:r>
              <a:rPr lang="ru-RU" sz="5300" b="0" i="0" u="none" strike="noStrike" dirty="0">
                <a:solidFill>
                  <a:srgbClr val="C00000"/>
                </a:solidFill>
                <a:effectLst/>
                <a:highlight>
                  <a:srgbClr val="000000">
                    <a:alpha val="0"/>
                  </a:srgbClr>
                </a:highlight>
                <a:latin typeface="Calibri"/>
              </a:rPr>
              <a:t> </a:t>
            </a:r>
            <a:br>
              <a:rPr lang="ru-RU" sz="4400" b="1" i="0" u="none" strike="noStrike" dirty="0">
                <a:solidFill>
                  <a:srgbClr val="C00000"/>
                </a:solidFill>
                <a:effectLst/>
                <a:highlight>
                  <a:srgbClr val="000000">
                    <a:alpha val="0"/>
                  </a:srgbClr>
                </a:highlight>
                <a:latin typeface="Calibri"/>
              </a:rPr>
            </a:br>
            <a:r>
              <a:rPr lang="ru-RU" b="1" dirty="0">
                <a:solidFill>
                  <a:srgbClr val="C00000"/>
                </a:solidFill>
                <a:highlight>
                  <a:srgbClr val="000000">
                    <a:alpha val="0"/>
                  </a:srgbClr>
                </a:highlight>
                <a:latin typeface="Calibri"/>
              </a:rPr>
              <a:t>Оптимизация структуры единого плана счетов (ЕПС) – новый продукт знаний Казначейского сообщества</a:t>
            </a:r>
            <a:endParaRPr lang="ru-RU" sz="4400" b="1" i="0" u="none" strike="noStrike" dirty="0">
              <a:solidFill>
                <a:srgbClr val="C00000"/>
              </a:solidFill>
              <a:effectLst/>
              <a:highlight>
                <a:srgbClr val="000000">
                  <a:alpha val="0"/>
                </a:srgbClr>
              </a:highlight>
              <a:latin typeface="Calibri"/>
            </a:endParaRPr>
          </a:p>
        </p:txBody>
      </p:sp>
      <p:sp>
        <p:nvSpPr>
          <p:cNvPr id="3" name="Subtitle 2">
            <a:extLst>
              <a:ext uri="{FF2B5EF4-FFF2-40B4-BE49-F238E27FC236}">
                <a16:creationId xmlns:a16="http://schemas.microsoft.com/office/drawing/2014/main" id="{676695B0-F7FF-3247-ACC7-37F565C9B23A}"/>
              </a:ext>
            </a:extLst>
          </p:cNvPr>
          <p:cNvSpPr>
            <a:spLocks noGrp="1"/>
          </p:cNvSpPr>
          <p:nvPr>
            <p:ph type="subTitle" idx="1"/>
          </p:nvPr>
        </p:nvSpPr>
        <p:spPr>
          <a:xfrm>
            <a:off x="1295400" y="2667000"/>
            <a:ext cx="6858000" cy="3352800"/>
          </a:xfrm>
          <a:effectLst/>
        </p:spPr>
        <p:txBody>
          <a:bodyPr>
            <a:normAutofit fontScale="82500" lnSpcReduction="20000"/>
          </a:bodyPr>
          <a:lstStyle/>
          <a:p>
            <a:br>
              <a:rPr lang="en-US" dirty="0">
                <a:effectLst/>
              </a:rPr>
            </a:br>
            <a:endParaRPr lang="en-US" sz="7000" dirty="0">
              <a:effectLst/>
            </a:endParaRPr>
          </a:p>
          <a:p>
            <a:pPr rtl="0"/>
            <a:r>
              <a:rPr lang="ru-RU" sz="3900" b="0" i="0" u="none" strike="noStrike" dirty="0">
                <a:effectLst/>
                <a:highlight>
                  <a:srgbClr val="000000">
                    <a:alpha val="0"/>
                  </a:srgbClr>
                </a:highlight>
                <a:latin typeface="Calibri"/>
              </a:rPr>
              <a:t>Марк </a:t>
            </a:r>
            <a:r>
              <a:rPr lang="ru-RU" sz="3900" b="0" i="0" u="none" strike="noStrike" dirty="0" err="1">
                <a:effectLst/>
                <a:highlight>
                  <a:srgbClr val="000000">
                    <a:alpha val="0"/>
                  </a:srgbClr>
                </a:highlight>
                <a:latin typeface="Calibri"/>
              </a:rPr>
              <a:t>Силинс</a:t>
            </a:r>
            <a:r>
              <a:rPr lang="ru-RU" sz="3900" b="0" i="0" u="none" strike="noStrike" dirty="0">
                <a:effectLst/>
                <a:highlight>
                  <a:srgbClr val="000000">
                    <a:alpha val="0"/>
                  </a:srgbClr>
                </a:highlight>
                <a:latin typeface="Calibri"/>
              </a:rPr>
              <a:t>, советник по УГФ</a:t>
            </a:r>
          </a:p>
          <a:p>
            <a:pPr rtl="0"/>
            <a:r>
              <a:rPr lang="ru-RU" sz="3900" b="0" i="0" u="none" strike="noStrike" dirty="0">
                <a:effectLst/>
                <a:highlight>
                  <a:srgbClr val="000000">
                    <a:alpha val="0"/>
                  </a:srgbClr>
                </a:highlight>
                <a:latin typeface="Calibri"/>
              </a:rPr>
              <a:t>Москва, Российская Федерация</a:t>
            </a:r>
          </a:p>
          <a:p>
            <a:pPr rtl="0"/>
            <a:r>
              <a:rPr lang="ru-RU" sz="3900" b="0" i="0" u="none" strike="noStrike" dirty="0">
                <a:effectLst/>
                <a:highlight>
                  <a:srgbClr val="000000">
                    <a:alpha val="0"/>
                  </a:srgbClr>
                </a:highlight>
                <a:latin typeface="Calibri"/>
              </a:rPr>
              <a:t>Казначейское сообщество  </a:t>
            </a:r>
          </a:p>
          <a:p>
            <a:pPr rtl="0"/>
            <a:r>
              <a:rPr lang="ru-RU" sz="3900" b="0" i="0" u="none" strike="noStrike" dirty="0">
                <a:effectLst/>
                <a:highlight>
                  <a:srgbClr val="000000">
                    <a:alpha val="0"/>
                  </a:srgbClr>
                </a:highlight>
                <a:latin typeface="Calibri"/>
              </a:rPr>
              <a:t>24 октября 2019 года</a:t>
            </a:r>
          </a:p>
          <a:p>
            <a:endParaRPr lang="en-US" dirty="0">
              <a:effectLst/>
            </a:endParaRPr>
          </a:p>
        </p:txBody>
      </p:sp>
    </p:spTree>
    <p:extLst>
      <p:ext uri="{BB962C8B-B14F-4D97-AF65-F5344CB8AC3E}">
        <p14:creationId xmlns:p14="http://schemas.microsoft.com/office/powerpoint/2010/main" val="168880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a:extLst>
              <a:ext uri="{FF2B5EF4-FFF2-40B4-BE49-F238E27FC236}">
                <a16:creationId xmlns:a16="http://schemas.microsoft.com/office/drawing/2014/main" id="{FFBC8038-6F0D-6B4E-83A7-D3A559B26440}"/>
              </a:ext>
            </a:extLst>
          </p:cNvPr>
          <p:cNvSpPr>
            <a:spLocks noGrp="1"/>
          </p:cNvSpPr>
          <p:nvPr>
            <p:ph type="title"/>
          </p:nvPr>
        </p:nvSpPr>
        <p:spPr>
          <a:effectLst/>
        </p:spPr>
        <p:txBody>
          <a:bodyPr>
            <a:normAutofit fontScale="90000"/>
          </a:bodyPr>
          <a:lstStyle/>
          <a:p>
            <a:pPr rtl="0"/>
            <a:r>
              <a:rPr lang="ru-RU" sz="4400" b="0" i="0" u="none" strike="noStrike">
                <a:solidFill>
                  <a:srgbClr val="C00000"/>
                </a:solidFill>
                <a:effectLst/>
                <a:highlight>
                  <a:srgbClr val="000000">
                    <a:alpha val="0"/>
                  </a:srgbClr>
                </a:highlight>
                <a:latin typeface="Calibri"/>
              </a:rPr>
              <a:t>Резюме – прогресс на сегодняшний день!</a:t>
            </a:r>
          </a:p>
        </p:txBody>
      </p:sp>
      <p:sp>
        <p:nvSpPr>
          <p:cNvPr id="3" name="Content Placeholder 2">
            <a:extLst>
              <a:ext uri="{FF2B5EF4-FFF2-40B4-BE49-F238E27FC236}">
                <a16:creationId xmlns:a16="http://schemas.microsoft.com/office/drawing/2014/main" id="{03D987C2-5FB9-284B-84A7-6DF93D92EBF9}"/>
              </a:ext>
            </a:extLst>
          </p:cNvPr>
          <p:cNvSpPr>
            <a:spLocks noGrp="1"/>
          </p:cNvSpPr>
          <p:nvPr>
            <p:ph idx="1"/>
          </p:nvPr>
        </p:nvSpPr>
        <p:spPr>
          <a:effectLst/>
        </p:spPr>
        <p:txBody>
          <a:bodyPr>
            <a:normAutofit fontScale="75000" lnSpcReduction="20000"/>
          </a:bodyPr>
          <a:lstStyle/>
          <a:p>
            <a:pPr rtl="0"/>
            <a:r>
              <a:rPr lang="ru-RU" sz="3200" b="0" i="0" u="none" strike="noStrike">
                <a:effectLst/>
                <a:highlight>
                  <a:srgbClr val="000000">
                    <a:alpha val="0"/>
                  </a:srgbClr>
                </a:highlight>
                <a:latin typeface="Calibri"/>
              </a:rPr>
              <a:t>2012 г. – создание рабочей группы по оптимизации плана счетов </a:t>
            </a:r>
          </a:p>
          <a:p>
            <a:pPr rtl="0"/>
            <a:r>
              <a:rPr lang="ru-RU" sz="3200" b="0" i="0" u="none" strike="noStrike">
                <a:effectLst/>
                <a:highlight>
                  <a:srgbClr val="000000">
                    <a:alpha val="0"/>
                  </a:srgbClr>
                </a:highlight>
                <a:latin typeface="Calibri"/>
              </a:rPr>
              <a:t>2014 г. – подготовка первого документа по интеграции бюджетной классификации и плана счетов</a:t>
            </a:r>
          </a:p>
          <a:p>
            <a:pPr rtl="0"/>
            <a:r>
              <a:rPr lang="ru-RU" sz="3200" b="0" i="0" u="none" strike="noStrike">
                <a:effectLst/>
                <a:highlight>
                  <a:srgbClr val="000000">
                    <a:alpha val="0"/>
                  </a:srgbClr>
                </a:highlight>
                <a:latin typeface="Calibri"/>
              </a:rPr>
              <a:t>2018 г. – принятие рабочей группой КС по бухгалтерскому учету решения о расширении и обновлении документа</a:t>
            </a:r>
          </a:p>
          <a:p>
            <a:pPr rtl="0"/>
            <a:r>
              <a:rPr lang="ru-RU" sz="3200" b="0" i="0" u="none" strike="noStrike">
                <a:effectLst/>
                <a:highlight>
                  <a:srgbClr val="000000">
                    <a:alpha val="0"/>
                  </a:srgbClr>
                </a:highlight>
                <a:latin typeface="Calibri"/>
              </a:rPr>
              <a:t>январь 2019 г. – проведение видеоконференции, посвященной анализу первого проекта обновленного документа</a:t>
            </a:r>
          </a:p>
          <a:p>
            <a:pPr rtl="0"/>
            <a:r>
              <a:rPr lang="ru-RU" sz="3200" b="0" i="0" u="none" strike="noStrike">
                <a:effectLst/>
                <a:highlight>
                  <a:srgbClr val="000000">
                    <a:alpha val="0"/>
                  </a:srgbClr>
                </a:highlight>
                <a:latin typeface="Calibri"/>
              </a:rPr>
              <a:t>сентябрь 2019 г. – проведение второй видеоконференции,  посвященной рассмотрению второго проекта документа и обсуждению последующих действий</a:t>
            </a:r>
          </a:p>
          <a:p>
            <a:endParaRPr lang="en-US">
              <a:effectLst/>
            </a:endParaRPr>
          </a:p>
        </p:txBody>
      </p:sp>
      <p:sp>
        <p:nvSpPr>
          <p:cNvPr id="4" name="Slide Number Placeholder 3">
            <a:extLst>
              <a:ext uri="{FF2B5EF4-FFF2-40B4-BE49-F238E27FC236}">
                <a16:creationId xmlns:a16="http://schemas.microsoft.com/office/drawing/2014/main" id="{6DC604F3-4A0E-7148-8305-9E1C9E87E3FD}"/>
              </a:ext>
            </a:extLst>
          </p:cNvPr>
          <p:cNvSpPr>
            <a:spLocks noGrp="1"/>
          </p:cNvSpPr>
          <p:nvPr>
            <p:ph type="sldNum" sz="quarter" idx="12"/>
          </p:nvPr>
        </p:nvSpPr>
        <p:spPr>
          <a:effectLst/>
        </p:spPr>
        <p:txBody>
          <a:bodyPr/>
          <a:lstStyle/>
          <a:p>
            <a:pPr rtl="0"/>
            <a:r>
              <a:rPr lang="ru-RU" sz="1200" b="0" i="0" u="none" strike="noStrike">
                <a:effectLst/>
                <a:highlight>
                  <a:srgbClr val="000000">
                    <a:alpha val="0"/>
                  </a:srgbClr>
                </a:highlight>
                <a:latin typeface="Calibri"/>
              </a:rPr>
              <a:t>2</a:t>
            </a:r>
          </a:p>
        </p:txBody>
      </p:sp>
    </p:spTree>
    <p:extLst>
      <p:ext uri="{BB962C8B-B14F-4D97-AF65-F5344CB8AC3E}">
        <p14:creationId xmlns:p14="http://schemas.microsoft.com/office/powerpoint/2010/main" val="302758025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a:extLst>
              <a:ext uri="{FF2B5EF4-FFF2-40B4-BE49-F238E27FC236}">
                <a16:creationId xmlns:a16="http://schemas.microsoft.com/office/drawing/2014/main" id="{4DB58EF4-4597-FD44-B97B-B707608E1B62}"/>
              </a:ext>
            </a:extLst>
          </p:cNvPr>
          <p:cNvSpPr>
            <a:spLocks noGrp="1"/>
          </p:cNvSpPr>
          <p:nvPr>
            <p:ph type="title"/>
          </p:nvPr>
        </p:nvSpPr>
        <p:spPr>
          <a:xfrm>
            <a:off x="228600" y="-25400"/>
            <a:ext cx="9677400" cy="1143000"/>
          </a:xfrm>
          <a:effectLst/>
        </p:spPr>
        <p:txBody>
          <a:bodyPr>
            <a:noAutofit/>
          </a:bodyPr>
          <a:lstStyle/>
          <a:p>
            <a:pPr rtl="0"/>
            <a:r>
              <a:rPr lang="ru-RU" sz="3200" b="0" i="0" u="none" strike="noStrike" dirty="0">
                <a:solidFill>
                  <a:srgbClr val="C00000"/>
                </a:solidFill>
                <a:effectLst/>
                <a:highlight>
                  <a:srgbClr val="000000">
                    <a:alpha val="0"/>
                  </a:srgbClr>
                </a:highlight>
                <a:latin typeface="Calibri"/>
              </a:rPr>
              <a:t>Основные изменения, внесенные в проект </a:t>
            </a:r>
            <a:br>
              <a:rPr lang="en-US" sz="3200" b="0" i="0" u="none" strike="noStrike" dirty="0">
                <a:solidFill>
                  <a:srgbClr val="C00000"/>
                </a:solidFill>
                <a:effectLst/>
                <a:highlight>
                  <a:srgbClr val="000000">
                    <a:alpha val="0"/>
                  </a:srgbClr>
                </a:highlight>
                <a:latin typeface="Calibri"/>
              </a:rPr>
            </a:br>
            <a:r>
              <a:rPr lang="ru-RU" sz="3200" b="0" i="0" u="none" strike="noStrike" dirty="0">
                <a:solidFill>
                  <a:srgbClr val="C00000"/>
                </a:solidFill>
                <a:effectLst/>
                <a:highlight>
                  <a:srgbClr val="000000">
                    <a:alpha val="0"/>
                  </a:srgbClr>
                </a:highlight>
                <a:latin typeface="Calibri"/>
              </a:rPr>
              <a:t>документа за период с января </a:t>
            </a:r>
            <a:r>
              <a:rPr lang="ru-RU" sz="3200" b="0" i="0" u="none" strike="noStrike">
                <a:solidFill>
                  <a:srgbClr val="C00000"/>
                </a:solidFill>
                <a:effectLst/>
                <a:highlight>
                  <a:srgbClr val="000000">
                    <a:alpha val="0"/>
                  </a:srgbClr>
                </a:highlight>
                <a:latin typeface="Calibri"/>
              </a:rPr>
              <a:t>2019 </a:t>
            </a:r>
            <a:r>
              <a:rPr lang="ru-RU" sz="3200">
                <a:solidFill>
                  <a:srgbClr val="C00000"/>
                </a:solidFill>
                <a:highlight>
                  <a:srgbClr val="000000">
                    <a:alpha val="0"/>
                  </a:srgbClr>
                </a:highlight>
                <a:latin typeface="Calibri"/>
              </a:rPr>
              <a:t>г.</a:t>
            </a:r>
            <a:endParaRPr lang="ru-RU" sz="3200" b="0" i="0" u="none" strike="noStrike" dirty="0">
              <a:solidFill>
                <a:srgbClr val="C00000"/>
              </a:solidFill>
              <a:effectLst/>
              <a:highlight>
                <a:srgbClr val="000000">
                  <a:alpha val="0"/>
                </a:srgbClr>
              </a:highlight>
              <a:latin typeface="Calibri"/>
            </a:endParaRPr>
          </a:p>
        </p:txBody>
      </p:sp>
      <p:sp>
        <p:nvSpPr>
          <p:cNvPr id="3" name="Content Placeholder 2">
            <a:extLst>
              <a:ext uri="{FF2B5EF4-FFF2-40B4-BE49-F238E27FC236}">
                <a16:creationId xmlns:a16="http://schemas.microsoft.com/office/drawing/2014/main" id="{A2DAEEE0-EDF6-F141-A34A-A9FE0968EF75}"/>
              </a:ext>
            </a:extLst>
          </p:cNvPr>
          <p:cNvSpPr>
            <a:spLocks noGrp="1"/>
          </p:cNvSpPr>
          <p:nvPr>
            <p:ph idx="1"/>
          </p:nvPr>
        </p:nvSpPr>
        <p:spPr>
          <a:xfrm>
            <a:off x="685800" y="1117600"/>
            <a:ext cx="8382000" cy="5705475"/>
          </a:xfrm>
          <a:effectLst/>
        </p:spPr>
        <p:txBody>
          <a:bodyPr>
            <a:normAutofit/>
          </a:bodyPr>
          <a:lstStyle/>
          <a:p>
            <a:pPr rtl="0"/>
            <a:r>
              <a:rPr lang="ru-RU" sz="1600" b="0" i="0" u="none" strike="noStrike" dirty="0">
                <a:effectLst/>
                <a:highlight>
                  <a:srgbClr val="000000">
                    <a:alpha val="0"/>
                  </a:srgbClr>
                </a:highlight>
                <a:latin typeface="Calibri"/>
              </a:rPr>
              <a:t>Появились новые главы по следующим сегментам: </a:t>
            </a:r>
          </a:p>
          <a:p>
            <a:pPr lvl="1" rtl="0"/>
            <a:r>
              <a:rPr lang="ru-RU" sz="1600" b="0" i="0" u="none" strike="noStrike" dirty="0">
                <a:effectLst/>
                <a:highlight>
                  <a:srgbClr val="000000">
                    <a:alpha val="0"/>
                  </a:srgbClr>
                </a:highlight>
                <a:latin typeface="Calibri"/>
              </a:rPr>
              <a:t>Источник средств </a:t>
            </a:r>
          </a:p>
          <a:p>
            <a:pPr lvl="1" rtl="0"/>
            <a:r>
              <a:rPr lang="ru-RU" sz="1600" b="0" i="0" u="none" strike="noStrike" dirty="0">
                <a:effectLst/>
                <a:highlight>
                  <a:srgbClr val="000000">
                    <a:alpha val="0"/>
                  </a:srgbClr>
                </a:highlight>
                <a:latin typeface="Calibri"/>
              </a:rPr>
              <a:t>Организационный</a:t>
            </a:r>
          </a:p>
          <a:p>
            <a:pPr lvl="1" rtl="0"/>
            <a:r>
              <a:rPr lang="ru-RU" sz="1600" b="0" i="0" u="none" strike="noStrike" dirty="0">
                <a:effectLst/>
                <a:highlight>
                  <a:srgbClr val="000000">
                    <a:alpha val="0"/>
                  </a:srgbClr>
                </a:highlight>
                <a:latin typeface="Calibri"/>
              </a:rPr>
              <a:t>Функциональный</a:t>
            </a:r>
          </a:p>
          <a:p>
            <a:pPr lvl="1" rtl="0"/>
            <a:r>
              <a:rPr lang="ru-RU" sz="1600" b="0" i="0" u="none" strike="noStrike" dirty="0">
                <a:effectLst/>
                <a:highlight>
                  <a:srgbClr val="000000">
                    <a:alpha val="0"/>
                  </a:srgbClr>
                </a:highlight>
                <a:latin typeface="Calibri"/>
              </a:rPr>
              <a:t>Географический</a:t>
            </a:r>
          </a:p>
          <a:p>
            <a:pPr lvl="1" rtl="0"/>
            <a:r>
              <a:rPr lang="ru-RU" sz="1600" b="0" i="0" u="none" strike="noStrike" dirty="0">
                <a:effectLst/>
                <a:highlight>
                  <a:srgbClr val="000000">
                    <a:alpha val="0"/>
                  </a:srgbClr>
                </a:highlight>
                <a:latin typeface="Calibri"/>
              </a:rPr>
              <a:t>Проектный</a:t>
            </a:r>
          </a:p>
          <a:p>
            <a:pPr lvl="1" rtl="0"/>
            <a:r>
              <a:rPr lang="ru-RU" sz="1600" b="0" i="0" u="none" strike="noStrike" dirty="0">
                <a:effectLst/>
                <a:highlight>
                  <a:srgbClr val="000000">
                    <a:alpha val="0"/>
                  </a:srgbClr>
                </a:highlight>
                <a:latin typeface="Calibri"/>
              </a:rPr>
              <a:t>Программный</a:t>
            </a:r>
          </a:p>
          <a:p>
            <a:pPr rtl="0"/>
            <a:r>
              <a:rPr lang="ru-RU" sz="1600" b="0" i="0" u="none" strike="noStrike" dirty="0">
                <a:effectLst/>
                <a:highlight>
                  <a:srgbClr val="000000">
                    <a:alpha val="0"/>
                  </a:srgbClr>
                </a:highlight>
                <a:latin typeface="Calibri"/>
              </a:rPr>
              <a:t>Добавлена новая глава по общим принципам структуры плана счетов</a:t>
            </a:r>
          </a:p>
          <a:p>
            <a:pPr rtl="0"/>
            <a:r>
              <a:rPr lang="ru-RU" sz="1600" b="0" i="0" u="none" strike="noStrike" dirty="0">
                <a:effectLst/>
                <a:highlight>
                  <a:srgbClr val="000000">
                    <a:alpha val="0"/>
                  </a:srgbClr>
                </a:highlight>
                <a:latin typeface="Calibri"/>
              </a:rPr>
              <a:t>Добавлена новая глава о плане счетов и бюджете</a:t>
            </a:r>
          </a:p>
          <a:p>
            <a:pPr rtl="0"/>
            <a:r>
              <a:rPr lang="ru-RU" sz="1600" b="0" i="0" u="none" strike="noStrike" dirty="0">
                <a:effectLst/>
                <a:highlight>
                  <a:srgbClr val="000000">
                    <a:alpha val="0"/>
                  </a:srgbClr>
                </a:highlight>
                <a:latin typeface="Calibri"/>
              </a:rPr>
              <a:t>Расширен раздел о плане счетов и ИСУГФ</a:t>
            </a:r>
          </a:p>
          <a:p>
            <a:r>
              <a:rPr lang="ru-RU" sz="1600" b="0" i="0" u="none" strike="noStrike" dirty="0">
                <a:effectLst/>
                <a:highlight>
                  <a:srgbClr val="000000">
                    <a:alpha val="0"/>
                  </a:srgbClr>
                </a:highlight>
                <a:latin typeface="Calibri"/>
              </a:rPr>
              <a:t>Расширен раздел об экономическом сегменте (включая отсылку к подходу, принятому в Хорватии) с добавлением комментариев относительно вопросов совместимости руководства по </a:t>
            </a:r>
            <a:r>
              <a:rPr lang="ru-RU" sz="1600" dirty="0" err="1"/>
              <a:t>СГФ</a:t>
            </a:r>
            <a:r>
              <a:rPr lang="ru-RU" sz="1600" dirty="0">
                <a:highlight>
                  <a:srgbClr val="000000">
                    <a:alpha val="0"/>
                  </a:srgbClr>
                </a:highlight>
              </a:rPr>
              <a:t> </a:t>
            </a:r>
            <a:r>
              <a:rPr lang="ru-RU" sz="1600" b="0" i="0" u="none" strike="noStrike" dirty="0">
                <a:effectLst/>
                <a:highlight>
                  <a:srgbClr val="000000">
                    <a:alpha val="0"/>
                  </a:srgbClr>
                </a:highlight>
                <a:latin typeface="Calibri"/>
              </a:rPr>
              <a:t>и </a:t>
            </a:r>
            <a:r>
              <a:rPr lang="ru-RU" sz="1600" dirty="0">
                <a:highlight>
                  <a:srgbClr val="000000">
                    <a:alpha val="0"/>
                  </a:srgbClr>
                </a:highlight>
                <a:latin typeface="Calibri"/>
              </a:rPr>
              <a:t>МСУГС</a:t>
            </a:r>
            <a:r>
              <a:rPr lang="ru-RU" sz="1600" b="0" i="0" u="none" strike="noStrike" dirty="0">
                <a:effectLst/>
                <a:highlight>
                  <a:srgbClr val="000000">
                    <a:alpha val="0"/>
                  </a:srgbClr>
                </a:highlight>
                <a:latin typeface="Calibri"/>
              </a:rPr>
              <a:t>, в том числе ссылки на документ PULSAR</a:t>
            </a:r>
          </a:p>
          <a:p>
            <a:pPr rtl="0"/>
            <a:r>
              <a:rPr lang="ru-RU" sz="1600" b="0" i="0" u="none" strike="noStrike" dirty="0">
                <a:effectLst/>
                <a:highlight>
                  <a:srgbClr val="000000">
                    <a:alpha val="0"/>
                  </a:srgbClr>
                </a:highlight>
                <a:latin typeface="Calibri"/>
              </a:rPr>
              <a:t>Обновлены разделы «Предисловие», «Содержание» и «Аббревиатуры», произведено дополнительное структурирование и сделаны небольшие добавления к содержанию первоначального документа.  </a:t>
            </a:r>
          </a:p>
          <a:p>
            <a:pPr rtl="0"/>
            <a:r>
              <a:rPr lang="ru-RU" sz="1600" b="0" i="0" u="none" strike="noStrike" dirty="0">
                <a:effectLst/>
                <a:highlight>
                  <a:srgbClr val="000000">
                    <a:alpha val="0"/>
                  </a:srgbClr>
                </a:highlight>
                <a:latin typeface="Calibri"/>
              </a:rPr>
              <a:t>Также появились новые справочные приложения по источникам средств, функциональным сегментам и структуре руководства по ПС</a:t>
            </a:r>
          </a:p>
          <a:p>
            <a:pPr marL="514350" indent="-457200"/>
            <a:endParaRPr lang="en-US" sz="1600" dirty="0">
              <a:effectLst/>
            </a:endParaRPr>
          </a:p>
        </p:txBody>
      </p:sp>
      <p:sp>
        <p:nvSpPr>
          <p:cNvPr id="4" name="Slide Number Placeholder 3">
            <a:extLst>
              <a:ext uri="{FF2B5EF4-FFF2-40B4-BE49-F238E27FC236}">
                <a16:creationId xmlns:a16="http://schemas.microsoft.com/office/drawing/2014/main" id="{E6C02327-A403-9E47-A7FE-A7ED3E70EE81}"/>
              </a:ext>
            </a:extLst>
          </p:cNvPr>
          <p:cNvSpPr>
            <a:spLocks noGrp="1"/>
          </p:cNvSpPr>
          <p:nvPr>
            <p:ph type="sldNum" sz="quarter" idx="12"/>
          </p:nvPr>
        </p:nvSpPr>
        <p:spPr>
          <a:effectLst/>
        </p:spPr>
        <p:txBody>
          <a:bodyPr/>
          <a:lstStyle/>
          <a:p>
            <a:pPr rtl="0"/>
            <a:r>
              <a:rPr lang="ru-RU" sz="1200" b="0" i="0" u="none" strike="noStrike">
                <a:effectLst/>
                <a:highlight>
                  <a:srgbClr val="000000">
                    <a:alpha val="0"/>
                  </a:srgbClr>
                </a:highlight>
                <a:latin typeface="Calibri"/>
              </a:rPr>
              <a:t>3</a:t>
            </a:r>
          </a:p>
        </p:txBody>
      </p:sp>
    </p:spTree>
    <p:extLst>
      <p:ext uri="{BB962C8B-B14F-4D97-AF65-F5344CB8AC3E}">
        <p14:creationId xmlns:p14="http://schemas.microsoft.com/office/powerpoint/2010/main" val="39091577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a:extLst>
              <a:ext uri="{FF2B5EF4-FFF2-40B4-BE49-F238E27FC236}">
                <a16:creationId xmlns:a16="http://schemas.microsoft.com/office/drawing/2014/main" id="{317E58E4-CC7F-654C-AEDF-D2055944C604}"/>
              </a:ext>
            </a:extLst>
          </p:cNvPr>
          <p:cNvSpPr>
            <a:spLocks noGrp="1"/>
          </p:cNvSpPr>
          <p:nvPr>
            <p:ph type="title"/>
          </p:nvPr>
        </p:nvSpPr>
        <p:spPr>
          <a:effectLst/>
        </p:spPr>
        <p:txBody>
          <a:bodyPr>
            <a:noAutofit/>
          </a:bodyPr>
          <a:lstStyle/>
          <a:p>
            <a:pPr rtl="0"/>
            <a:r>
              <a:rPr lang="ru-RU" sz="3200" b="0" i="0" u="none" strike="noStrike" dirty="0">
                <a:solidFill>
                  <a:srgbClr val="C00000"/>
                </a:solidFill>
                <a:effectLst/>
                <a:highlight>
                  <a:srgbClr val="000000">
                    <a:alpha val="0"/>
                  </a:srgbClr>
                </a:highlight>
                <a:latin typeface="Calibri"/>
              </a:rPr>
              <a:t>Конкретные вопросы, выявленные в ходе видеоконференции в январе 2019 г. </a:t>
            </a:r>
          </a:p>
        </p:txBody>
      </p:sp>
      <p:sp>
        <p:nvSpPr>
          <p:cNvPr id="3" name="Content Placeholder 2">
            <a:extLst>
              <a:ext uri="{FF2B5EF4-FFF2-40B4-BE49-F238E27FC236}">
                <a16:creationId xmlns:a16="http://schemas.microsoft.com/office/drawing/2014/main" id="{DB6ABBBD-78C8-E147-9048-952A1467E767}"/>
              </a:ext>
            </a:extLst>
          </p:cNvPr>
          <p:cNvSpPr>
            <a:spLocks noGrp="1"/>
          </p:cNvSpPr>
          <p:nvPr>
            <p:ph idx="1"/>
          </p:nvPr>
        </p:nvSpPr>
        <p:spPr>
          <a:xfrm>
            <a:off x="685800" y="1117600"/>
            <a:ext cx="8001000" cy="5400675"/>
          </a:xfrm>
          <a:effectLst/>
        </p:spPr>
        <p:txBody>
          <a:bodyPr>
            <a:normAutofit fontScale="55000" lnSpcReduction="20000"/>
          </a:bodyPr>
          <a:lstStyle/>
          <a:p>
            <a:pPr lvl="0" rtl="0"/>
            <a:r>
              <a:rPr lang="ru-RU" sz="3200" b="0" i="0" u="none" strike="noStrike" dirty="0">
                <a:effectLst/>
                <a:highlight>
                  <a:srgbClr val="000000">
                    <a:alpha val="0"/>
                  </a:srgbClr>
                </a:highlight>
                <a:latin typeface="Calibri"/>
              </a:rPr>
              <a:t>Как наилучшим образом использовать возможности современных информационных систем управления финансами (ИСУГФ) при разработке оптимального плана счетов (Беларусь) </a:t>
            </a:r>
            <a:r>
              <a:rPr lang="ru-RU" sz="3200" b="0" i="1" u="none" strike="noStrike" dirty="0">
                <a:effectLst/>
                <a:highlight>
                  <a:srgbClr val="000000">
                    <a:alpha val="0"/>
                  </a:srgbClr>
                </a:highlight>
                <a:latin typeface="Calibri"/>
              </a:rPr>
              <a:t>(Глава 3 – современная структура плана счетов</a:t>
            </a:r>
            <a:r>
              <a:rPr lang="ru-RU" sz="3200" b="0" i="0" u="none" strike="noStrike" dirty="0">
                <a:effectLst/>
                <a:highlight>
                  <a:srgbClr val="000000">
                    <a:alpha val="0"/>
                  </a:srgbClr>
                </a:highlight>
                <a:latin typeface="Calibri"/>
              </a:rPr>
              <a:t>);</a:t>
            </a:r>
          </a:p>
          <a:p>
            <a:pPr lvl="0" rtl="0"/>
            <a:r>
              <a:rPr lang="ru-RU" sz="3200" b="0" i="0" u="none" strike="noStrike" dirty="0">
                <a:effectLst/>
                <a:highlight>
                  <a:srgbClr val="000000">
                    <a:alpha val="0"/>
                  </a:srgbClr>
                </a:highlight>
                <a:latin typeface="Calibri"/>
              </a:rPr>
              <a:t>Как реализовать новый ЕПС в рамках ИСУГФ (Таджикистан, Кыргызстан) </a:t>
            </a:r>
            <a:r>
              <a:rPr lang="ru-RU" sz="3200" b="0" i="1" u="none" strike="noStrike" dirty="0">
                <a:effectLst/>
                <a:highlight>
                  <a:srgbClr val="000000">
                    <a:alpha val="0"/>
                  </a:srgbClr>
                </a:highlight>
                <a:latin typeface="Calibri"/>
              </a:rPr>
              <a:t>(Глава 13 – План счетов и ИСУГФ);</a:t>
            </a:r>
          </a:p>
          <a:p>
            <a:pPr rtl="0"/>
            <a:r>
              <a:rPr lang="ru-RU" sz="3200" b="0" i="0" u="none" strike="noStrike" dirty="0">
                <a:effectLst/>
                <a:highlight>
                  <a:srgbClr val="000000">
                    <a:alpha val="0"/>
                  </a:srgbClr>
                </a:highlight>
                <a:latin typeface="Calibri"/>
              </a:rPr>
              <a:t>Как обеспечить взаимосвязь между казначейской системой и системой закупок, и как использовать ЕПС для установления такой взаимосвязи (Таджикистан) </a:t>
            </a:r>
            <a:r>
              <a:rPr lang="ru-RU" sz="3200" b="0" i="1" u="none" strike="noStrike" dirty="0">
                <a:effectLst/>
                <a:highlight>
                  <a:srgbClr val="000000">
                    <a:alpha val="0"/>
                  </a:srgbClr>
                </a:highlight>
                <a:latin typeface="Calibri"/>
              </a:rPr>
              <a:t>(Глава 13 – План счетов и ИСУГФ)</a:t>
            </a:r>
            <a:r>
              <a:rPr lang="ru-RU" sz="3200" b="0" i="0" u="none" strike="noStrike" dirty="0">
                <a:effectLst/>
                <a:highlight>
                  <a:srgbClr val="000000">
                    <a:alpha val="0"/>
                  </a:srgbClr>
                </a:highlight>
                <a:latin typeface="Calibri"/>
              </a:rPr>
              <a:t>; </a:t>
            </a:r>
          </a:p>
          <a:p>
            <a:r>
              <a:rPr lang="ru-RU" sz="3200" b="0" i="0" u="none" strike="noStrike" dirty="0">
                <a:effectLst/>
                <a:highlight>
                  <a:srgbClr val="000000">
                    <a:alpha val="0"/>
                  </a:srgbClr>
                </a:highlight>
                <a:latin typeface="Calibri"/>
              </a:rPr>
              <a:t>Как отразить требования к отчетности, установленные в методологии </a:t>
            </a:r>
            <a:r>
              <a:rPr lang="ru-RU" sz="3200" b="0" i="0" u="none" strike="noStrike" dirty="0" err="1">
                <a:effectLst/>
                <a:highlight>
                  <a:srgbClr val="000000">
                    <a:alpha val="0"/>
                  </a:srgbClr>
                </a:highlight>
                <a:latin typeface="Calibri"/>
              </a:rPr>
              <a:t>СГФ</a:t>
            </a:r>
            <a:r>
              <a:rPr lang="ru-RU" sz="3200" b="0" i="0" u="none" strike="noStrike" dirty="0">
                <a:effectLst/>
                <a:highlight>
                  <a:srgbClr val="000000">
                    <a:alpha val="0"/>
                  </a:srgbClr>
                </a:highlight>
                <a:latin typeface="Calibri"/>
              </a:rPr>
              <a:t> и МСУГС, при разработке ЕПС (Молдова, Хорватия</a:t>
            </a:r>
            <a:r>
              <a:rPr lang="ru-RU" sz="3200" b="0" i="1" u="none" strike="noStrike" dirty="0">
                <a:effectLst/>
                <a:highlight>
                  <a:srgbClr val="000000">
                    <a:alpha val="0"/>
                  </a:srgbClr>
                </a:highlight>
                <a:latin typeface="Calibri"/>
              </a:rPr>
              <a:t>) (Глава 5 – Экономический сегмент – Как решить проблему, связанную с различающимися требованиями к отчетности в рамках МСУГС и </a:t>
            </a:r>
            <a:r>
              <a:rPr lang="ru-RU" dirty="0">
                <a:highlight>
                  <a:srgbClr val="000000">
                    <a:alpha val="0"/>
                  </a:srgbClr>
                </a:highlight>
              </a:rPr>
              <a:t>РСГФ </a:t>
            </a:r>
            <a:r>
              <a:rPr lang="ru-RU" sz="3200" b="0" i="1" u="none" strike="noStrike" dirty="0">
                <a:effectLst/>
                <a:highlight>
                  <a:srgbClr val="000000">
                    <a:alpha val="0"/>
                  </a:srgbClr>
                </a:highlight>
                <a:latin typeface="Calibri"/>
              </a:rPr>
              <a:t>2014 (наряду с более широкими требованиями в части отчетности))</a:t>
            </a:r>
          </a:p>
          <a:p>
            <a:r>
              <a:rPr lang="ru-RU" sz="3200" b="0" i="0" u="none" strike="noStrike" dirty="0">
                <a:effectLst/>
                <a:highlight>
                  <a:srgbClr val="000000">
                    <a:alpha val="0"/>
                  </a:srgbClr>
                </a:highlight>
                <a:latin typeface="Calibri"/>
              </a:rPr>
              <a:t>Как обеспечить баланс между уровнем детализации единого плана счетов и различными требованиями к отчетности, например, статистической отчетности (Хорватия)</a:t>
            </a:r>
            <a:r>
              <a:rPr lang="ru-RU" sz="3200" b="0" i="1" u="none" strike="noStrike" dirty="0">
                <a:effectLst/>
                <a:highlight>
                  <a:srgbClr val="000000">
                    <a:alpha val="0"/>
                  </a:srgbClr>
                </a:highlight>
                <a:latin typeface="Calibri"/>
              </a:rPr>
              <a:t> (Глава 5 – Экономический сегмент – Как решить проблему, связанную с различающимися требованиями к отчетности в рамках МСУГС и </a:t>
            </a:r>
            <a:r>
              <a:rPr lang="ru-RU" dirty="0">
                <a:highlight>
                  <a:srgbClr val="000000">
                    <a:alpha val="0"/>
                  </a:srgbClr>
                </a:highlight>
              </a:rPr>
              <a:t>РСГФ </a:t>
            </a:r>
            <a:r>
              <a:rPr lang="ru-RU" sz="3200" b="0" i="1" u="none" strike="noStrike" dirty="0">
                <a:effectLst/>
                <a:highlight>
                  <a:srgbClr val="000000">
                    <a:alpha val="0"/>
                  </a:srgbClr>
                </a:highlight>
                <a:latin typeface="Calibri"/>
              </a:rPr>
              <a:t>2014 (наряду с более широкими требованиями в части отчетности))</a:t>
            </a:r>
          </a:p>
          <a:p>
            <a:endParaRPr lang="en-AU" dirty="0">
              <a:effectLst/>
            </a:endParaRPr>
          </a:p>
          <a:p>
            <a:endParaRPr lang="en-US" dirty="0">
              <a:effectLst/>
            </a:endParaRPr>
          </a:p>
        </p:txBody>
      </p:sp>
      <p:sp>
        <p:nvSpPr>
          <p:cNvPr id="4" name="Slide Number Placeholder 3">
            <a:extLst>
              <a:ext uri="{FF2B5EF4-FFF2-40B4-BE49-F238E27FC236}">
                <a16:creationId xmlns:a16="http://schemas.microsoft.com/office/drawing/2014/main" id="{805E3FBA-92B3-6D4F-A97D-B286B1182371}"/>
              </a:ext>
            </a:extLst>
          </p:cNvPr>
          <p:cNvSpPr>
            <a:spLocks noGrp="1"/>
          </p:cNvSpPr>
          <p:nvPr>
            <p:ph type="sldNum" sz="quarter" idx="12"/>
          </p:nvPr>
        </p:nvSpPr>
        <p:spPr>
          <a:effectLst/>
        </p:spPr>
        <p:txBody>
          <a:bodyPr/>
          <a:lstStyle/>
          <a:p>
            <a:pPr rtl="0"/>
            <a:r>
              <a:rPr lang="ru-RU" sz="1200" b="0" i="0" u="none" strike="noStrike">
                <a:effectLst/>
                <a:highlight>
                  <a:srgbClr val="000000">
                    <a:alpha val="0"/>
                  </a:srgbClr>
                </a:highlight>
                <a:latin typeface="Calibri"/>
              </a:rPr>
              <a:t>4</a:t>
            </a:r>
          </a:p>
        </p:txBody>
      </p:sp>
    </p:spTree>
    <p:extLst>
      <p:ext uri="{BB962C8B-B14F-4D97-AF65-F5344CB8AC3E}">
        <p14:creationId xmlns:p14="http://schemas.microsoft.com/office/powerpoint/2010/main" val="154749179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a:extLst>
              <a:ext uri="{FF2B5EF4-FFF2-40B4-BE49-F238E27FC236}">
                <a16:creationId xmlns:a16="http://schemas.microsoft.com/office/drawing/2014/main" id="{4E77D8C2-803A-644A-B86E-2E9238A334ED}"/>
              </a:ext>
            </a:extLst>
          </p:cNvPr>
          <p:cNvSpPr>
            <a:spLocks noGrp="1"/>
          </p:cNvSpPr>
          <p:nvPr>
            <p:ph type="title"/>
          </p:nvPr>
        </p:nvSpPr>
        <p:spPr>
          <a:xfrm>
            <a:off x="685800" y="-25400"/>
            <a:ext cx="8458200" cy="1143000"/>
          </a:xfrm>
          <a:effectLst/>
        </p:spPr>
        <p:txBody>
          <a:bodyPr>
            <a:normAutofit fontScale="90000"/>
          </a:bodyPr>
          <a:lstStyle/>
          <a:p>
            <a:pPr rtl="0"/>
            <a:r>
              <a:rPr lang="ru-RU" sz="4400" b="0" i="0" u="none" strike="noStrike" dirty="0">
                <a:solidFill>
                  <a:srgbClr val="C00000"/>
                </a:solidFill>
                <a:effectLst/>
                <a:highlight>
                  <a:srgbClr val="000000">
                    <a:alpha val="0"/>
                  </a:srgbClr>
                </a:highlight>
                <a:latin typeface="Calibri"/>
              </a:rPr>
              <a:t>Конкретные вопросы, выявленные в ходе январской видеоконференции </a:t>
            </a:r>
          </a:p>
        </p:txBody>
      </p:sp>
      <p:sp>
        <p:nvSpPr>
          <p:cNvPr id="3" name="Content Placeholder 2">
            <a:extLst>
              <a:ext uri="{FF2B5EF4-FFF2-40B4-BE49-F238E27FC236}">
                <a16:creationId xmlns:a16="http://schemas.microsoft.com/office/drawing/2014/main" id="{F8D09CEF-790B-9046-AAEA-116D014F1556}"/>
              </a:ext>
            </a:extLst>
          </p:cNvPr>
          <p:cNvSpPr>
            <a:spLocks noGrp="1"/>
          </p:cNvSpPr>
          <p:nvPr>
            <p:ph idx="1"/>
          </p:nvPr>
        </p:nvSpPr>
        <p:spPr>
          <a:xfrm>
            <a:off x="685800" y="1117600"/>
            <a:ext cx="8458200" cy="6121400"/>
          </a:xfrm>
          <a:effectLst/>
        </p:spPr>
        <p:txBody>
          <a:bodyPr>
            <a:normAutofit fontScale="42500" lnSpcReduction="20000"/>
          </a:bodyPr>
          <a:lstStyle/>
          <a:p>
            <a:pPr lvl="0" rtl="0"/>
            <a:r>
              <a:rPr lang="ru-RU" sz="4300" b="1" i="0" u="none" strike="noStrike" dirty="0">
                <a:effectLst/>
                <a:highlight>
                  <a:srgbClr val="000000">
                    <a:alpha val="0"/>
                  </a:srgbClr>
                </a:highlight>
                <a:latin typeface="Calibri"/>
              </a:rPr>
              <a:t>Как обеспечить использование правильных кодов в случае высокого уровня детализации нового плана счетов</a:t>
            </a:r>
            <a:r>
              <a:rPr lang="ru-RU" sz="4300" b="0" i="1" u="none" strike="noStrike" dirty="0">
                <a:effectLst/>
                <a:highlight>
                  <a:srgbClr val="000000">
                    <a:alpha val="0"/>
                  </a:srgbClr>
                </a:highlight>
                <a:latin typeface="Calibri"/>
              </a:rPr>
              <a:t> (Глава 4, врезка 3 – Как надлежащая структура плана счетов позволяет уменьшить сложность и повысить надежность отчетности)  </a:t>
            </a:r>
          </a:p>
          <a:p>
            <a:pPr marL="0" indent="0">
              <a:buNone/>
            </a:pPr>
            <a:r>
              <a:rPr lang="en-US" sz="4300" dirty="0">
                <a:effectLst/>
              </a:rPr>
              <a:t> </a:t>
            </a:r>
            <a:r>
              <a:rPr lang="ru-RU" sz="4300" b="0" i="0" u="none" strike="noStrike" dirty="0">
                <a:effectLst/>
                <a:highlight>
                  <a:srgbClr val="000000">
                    <a:alpha val="0"/>
                  </a:srgbClr>
                </a:highlight>
                <a:latin typeface="Calibri"/>
              </a:rPr>
              <a:t>Различия в классификации между МСУГС и </a:t>
            </a:r>
            <a:r>
              <a:rPr lang="ru-RU" sz="4300" b="0" i="0" u="none" strike="noStrike" dirty="0" err="1">
                <a:effectLst/>
                <a:highlight>
                  <a:srgbClr val="000000">
                    <a:alpha val="0"/>
                  </a:srgbClr>
                </a:highlight>
                <a:latin typeface="Calibri"/>
              </a:rPr>
              <a:t>СГФ</a:t>
            </a:r>
            <a:r>
              <a:rPr lang="ru-RU" sz="4300" b="0" i="0" u="none" strike="noStrike" dirty="0">
                <a:effectLst/>
                <a:highlight>
                  <a:srgbClr val="000000">
                    <a:alpha val="0"/>
                  </a:srgbClr>
                </a:highlight>
                <a:latin typeface="Calibri"/>
              </a:rPr>
              <a:t> </a:t>
            </a:r>
            <a:r>
              <a:rPr lang="ru-RU" sz="4300" b="0" i="1" u="none" strike="noStrike" dirty="0">
                <a:effectLst/>
                <a:highlight>
                  <a:srgbClr val="000000">
                    <a:alpha val="0"/>
                  </a:srgbClr>
                </a:highlight>
                <a:latin typeface="Calibri"/>
              </a:rPr>
              <a:t>(Глава 5 – Экономический сегмент – </a:t>
            </a:r>
            <a:r>
              <a:rPr lang="ru-RU" sz="4400" b="0" i="1" u="none" strike="noStrike" dirty="0">
                <a:effectLst/>
                <a:highlight>
                  <a:srgbClr val="000000">
                    <a:alpha val="0"/>
                  </a:srgbClr>
                </a:highlight>
                <a:latin typeface="Calibri"/>
              </a:rPr>
              <a:t>Как решить проблему, связанную с различающимися требованиями к отчетности в рамках МСУГС и </a:t>
            </a:r>
            <a:r>
              <a:rPr lang="ru-RU" sz="4400" dirty="0">
                <a:highlight>
                  <a:srgbClr val="000000">
                    <a:alpha val="0"/>
                  </a:srgbClr>
                </a:highlight>
              </a:rPr>
              <a:t>РСГФ </a:t>
            </a:r>
            <a:r>
              <a:rPr lang="ru-RU" sz="4400" b="0" i="1" u="none" strike="noStrike" dirty="0">
                <a:effectLst/>
                <a:highlight>
                  <a:srgbClr val="000000">
                    <a:alpha val="0"/>
                  </a:srgbClr>
                </a:highlight>
                <a:latin typeface="Calibri"/>
              </a:rPr>
              <a:t>2014 (наряду с более широкими требованиями в части отчетности))</a:t>
            </a:r>
          </a:p>
          <a:p>
            <a:pPr lvl="1" rtl="0"/>
            <a:r>
              <a:rPr lang="ru-RU" sz="4300" b="0" i="0" u="none" strike="noStrike" dirty="0">
                <a:effectLst/>
                <a:highlight>
                  <a:srgbClr val="000000">
                    <a:alpha val="0"/>
                  </a:srgbClr>
                </a:highlight>
                <a:latin typeface="Calibri"/>
              </a:rPr>
              <a:t>Классификации текущих /</a:t>
            </a:r>
            <a:r>
              <a:rPr lang="ru-RU" sz="4300" b="0" i="0" u="none" strike="noStrike" dirty="0" err="1">
                <a:effectLst/>
                <a:highlight>
                  <a:srgbClr val="000000">
                    <a:alpha val="0"/>
                  </a:srgbClr>
                </a:highlight>
                <a:latin typeface="Calibri"/>
              </a:rPr>
              <a:t>нетекущих</a:t>
            </a:r>
            <a:r>
              <a:rPr lang="ru-RU" sz="4300" b="0" i="0" u="none" strike="noStrike" dirty="0">
                <a:effectLst/>
                <a:highlight>
                  <a:srgbClr val="000000">
                    <a:alpha val="0"/>
                  </a:srgbClr>
                </a:highlight>
                <a:latin typeface="Calibri"/>
              </a:rPr>
              <a:t> (внеоборотных) активов в МСУГС и финансовых/нефинансовых активов в СГФ несовместимы – как будем решать эту проблему?</a:t>
            </a:r>
          </a:p>
          <a:p>
            <a:pPr lvl="1" rtl="0"/>
            <a:r>
              <a:rPr lang="ru-RU" sz="4300" b="0" i="0" u="none" strike="noStrike" dirty="0">
                <a:effectLst/>
                <a:highlight>
                  <a:srgbClr val="000000">
                    <a:alpha val="0"/>
                  </a:srgbClr>
                </a:highlight>
                <a:latin typeface="Calibri"/>
              </a:rPr>
              <a:t>С учетом вышеизложенного, обсуждается разработка двух отдельных  документов – новой экономической классификации и нового плана счетов, соответствующего МСУГС.</a:t>
            </a:r>
          </a:p>
          <a:p>
            <a:pPr lvl="1" rtl="0"/>
            <a:r>
              <a:rPr lang="ru-RU" sz="4300" b="0" i="0" u="none" strike="noStrike" dirty="0">
                <a:effectLst/>
                <a:highlight>
                  <a:srgbClr val="000000">
                    <a:alpha val="0"/>
                  </a:srgbClr>
                </a:highlight>
                <a:latin typeface="Calibri"/>
              </a:rPr>
              <a:t>В соответствии со стандартом </a:t>
            </a:r>
            <a:r>
              <a:rPr lang="ru-RU" sz="4300" b="0" i="0" u="none" strike="noStrike" dirty="0" err="1">
                <a:effectLst/>
                <a:highlight>
                  <a:srgbClr val="000000">
                    <a:alpha val="0"/>
                  </a:srgbClr>
                </a:highlight>
                <a:latin typeface="Calibri"/>
              </a:rPr>
              <a:t>СГФ</a:t>
            </a:r>
            <a:r>
              <a:rPr lang="ru-RU" sz="4300" b="0" i="0" u="none" strike="noStrike" dirty="0">
                <a:effectLst/>
                <a:highlight>
                  <a:srgbClr val="000000">
                    <a:alpha val="0"/>
                  </a:srgbClr>
                </a:highlight>
                <a:latin typeface="Calibri"/>
              </a:rPr>
              <a:t>, нематериальные активы учитываются как нефинансовые активы. Однако  в МСУГС  они не относятся к этой категории, а составляют отдельную категорию.</a:t>
            </a:r>
          </a:p>
          <a:p>
            <a:pPr lvl="1" rtl="0"/>
            <a:r>
              <a:rPr lang="ru-RU" sz="4300" b="0" i="0" u="none" strike="noStrike" dirty="0">
                <a:effectLst/>
                <a:highlight>
                  <a:srgbClr val="000000">
                    <a:alpha val="0"/>
                  </a:srgbClr>
                </a:highlight>
                <a:latin typeface="Calibri"/>
              </a:rPr>
              <a:t>денежные поступления от реализации нефинансовых активов отражаются как капитальные расходы со знаком минус. А в соответствии с МСУГС они отражаются как доходы. Где будет правильным отражать денежные поступления от продажи нефинансовых  активов: на счете доходов или на счете расходов (со знаком минус)? </a:t>
            </a:r>
          </a:p>
          <a:p>
            <a:pPr marL="0" indent="0">
              <a:buNone/>
            </a:pPr>
            <a:r>
              <a:rPr lang="en-US" sz="4300" dirty="0">
                <a:effectLst/>
              </a:rPr>
              <a:t> </a:t>
            </a:r>
            <a:endParaRPr lang="en-AU" sz="4300" dirty="0">
              <a:effectLst/>
            </a:endParaRPr>
          </a:p>
          <a:p>
            <a:endParaRPr lang="en-US" dirty="0">
              <a:effectLst/>
            </a:endParaRPr>
          </a:p>
        </p:txBody>
      </p:sp>
      <p:sp>
        <p:nvSpPr>
          <p:cNvPr id="4" name="Slide Number Placeholder 3">
            <a:extLst>
              <a:ext uri="{FF2B5EF4-FFF2-40B4-BE49-F238E27FC236}">
                <a16:creationId xmlns:a16="http://schemas.microsoft.com/office/drawing/2014/main" id="{28BD79C4-6D21-5E40-B80B-2EF7F419E96E}"/>
              </a:ext>
            </a:extLst>
          </p:cNvPr>
          <p:cNvSpPr>
            <a:spLocks noGrp="1"/>
          </p:cNvSpPr>
          <p:nvPr>
            <p:ph type="sldNum" sz="quarter" idx="12"/>
          </p:nvPr>
        </p:nvSpPr>
        <p:spPr>
          <a:effectLst/>
        </p:spPr>
        <p:txBody>
          <a:bodyPr/>
          <a:lstStyle/>
          <a:p>
            <a:pPr rtl="0"/>
            <a:r>
              <a:rPr lang="ru-RU" sz="1200" b="0" i="0" u="none" strike="noStrike">
                <a:effectLst/>
                <a:highlight>
                  <a:srgbClr val="000000">
                    <a:alpha val="0"/>
                  </a:srgbClr>
                </a:highlight>
                <a:latin typeface="Calibri"/>
              </a:rPr>
              <a:t>5</a:t>
            </a:r>
          </a:p>
        </p:txBody>
      </p:sp>
    </p:spTree>
    <p:extLst>
      <p:ext uri="{BB962C8B-B14F-4D97-AF65-F5344CB8AC3E}">
        <p14:creationId xmlns:p14="http://schemas.microsoft.com/office/powerpoint/2010/main" val="108101938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sp>
        <p:nvSpPr>
          <p:cNvPr id="4" name="Rectangle 3">
            <a:extLst>
              <a:ext uri="{FF2B5EF4-FFF2-40B4-BE49-F238E27FC236}">
                <a16:creationId xmlns:a16="http://schemas.microsoft.com/office/drawing/2014/main" id="{A20DC612-8972-474D-8E07-867F1CD2C6F2}"/>
              </a:ext>
            </a:extLst>
          </p:cNvPr>
          <p:cNvSpPr/>
          <p:nvPr/>
        </p:nvSpPr>
        <p:spPr>
          <a:xfrm>
            <a:off x="3789045" y="900827"/>
            <a:ext cx="1723073" cy="685800"/>
          </a:xfrm>
          <a:prstGeom prst="rect">
            <a:avLst/>
          </a:prstGeom>
          <a:solidFill>
            <a:schemeClr val="accent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300" b="0" i="0" u="none" strike="noStrike">
                <a:effectLst/>
                <a:highlight>
                  <a:srgbClr val="000000">
                    <a:alpha val="0"/>
                  </a:srgbClr>
                </a:highlight>
                <a:latin typeface="Calibri"/>
              </a:rPr>
              <a:t>Подготовка бюджета</a:t>
            </a:r>
          </a:p>
        </p:txBody>
      </p:sp>
      <p:sp>
        <p:nvSpPr>
          <p:cNvPr id="5" name="Rectangle 4">
            <a:extLst>
              <a:ext uri="{FF2B5EF4-FFF2-40B4-BE49-F238E27FC236}">
                <a16:creationId xmlns:a16="http://schemas.microsoft.com/office/drawing/2014/main" id="{99641311-1C8F-124D-8ECB-DF41C878EBBE}"/>
              </a:ext>
            </a:extLst>
          </p:cNvPr>
          <p:cNvSpPr/>
          <p:nvPr/>
        </p:nvSpPr>
        <p:spPr>
          <a:xfrm>
            <a:off x="534352" y="1423035"/>
            <a:ext cx="1723073" cy="685800"/>
          </a:xfrm>
          <a:prstGeom prst="rect">
            <a:avLst/>
          </a:prstGeom>
          <a:solidFill>
            <a:schemeClr val="accent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000" b="0" i="0" u="none" strike="noStrike">
                <a:effectLst/>
                <a:highlight>
                  <a:srgbClr val="000000">
                    <a:alpha val="0"/>
                  </a:srgbClr>
                </a:highlight>
                <a:latin typeface="Calibri"/>
              </a:rPr>
              <a:t>Электронные закупки</a:t>
            </a:r>
          </a:p>
        </p:txBody>
      </p:sp>
      <p:sp>
        <p:nvSpPr>
          <p:cNvPr id="6" name="Rectangle 5">
            <a:extLst>
              <a:ext uri="{FF2B5EF4-FFF2-40B4-BE49-F238E27FC236}">
                <a16:creationId xmlns:a16="http://schemas.microsoft.com/office/drawing/2014/main" id="{CFC82428-37E9-1A40-8F90-2D656CC984C5}"/>
              </a:ext>
            </a:extLst>
          </p:cNvPr>
          <p:cNvSpPr/>
          <p:nvPr/>
        </p:nvSpPr>
        <p:spPr>
          <a:xfrm>
            <a:off x="534352" y="2250281"/>
            <a:ext cx="1723073" cy="685800"/>
          </a:xfrm>
          <a:prstGeom prst="rect">
            <a:avLst/>
          </a:prstGeom>
          <a:solidFill>
            <a:schemeClr val="accent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000" b="0" i="0" u="none" strike="noStrike">
                <a:effectLst/>
                <a:highlight>
                  <a:srgbClr val="000000">
                    <a:alpha val="0"/>
                  </a:srgbClr>
                </a:highlight>
                <a:latin typeface="Calibri"/>
              </a:rPr>
              <a:t>Управление долгом</a:t>
            </a:r>
          </a:p>
        </p:txBody>
      </p:sp>
      <p:sp>
        <p:nvSpPr>
          <p:cNvPr id="7" name="Rectangle 6">
            <a:extLst>
              <a:ext uri="{FF2B5EF4-FFF2-40B4-BE49-F238E27FC236}">
                <a16:creationId xmlns:a16="http://schemas.microsoft.com/office/drawing/2014/main" id="{42D26229-D0EA-B94D-BF84-E42F4551224B}"/>
              </a:ext>
            </a:extLst>
          </p:cNvPr>
          <p:cNvSpPr/>
          <p:nvPr/>
        </p:nvSpPr>
        <p:spPr>
          <a:xfrm>
            <a:off x="534352" y="3063240"/>
            <a:ext cx="1723073" cy="685800"/>
          </a:xfrm>
          <a:prstGeom prst="rect">
            <a:avLst/>
          </a:prstGeom>
          <a:solidFill>
            <a:schemeClr val="accent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000" b="0" i="0" u="none" strike="noStrike" dirty="0">
                <a:effectLst/>
                <a:highlight>
                  <a:srgbClr val="000000">
                    <a:alpha val="0"/>
                  </a:srgbClr>
                </a:highlight>
                <a:latin typeface="Calibri"/>
              </a:rPr>
              <a:t>Системы отчетности в рамках анализа руководством результатов деятельности</a:t>
            </a:r>
          </a:p>
        </p:txBody>
      </p:sp>
      <p:sp>
        <p:nvSpPr>
          <p:cNvPr id="9" name="Rectangle 8">
            <a:extLst>
              <a:ext uri="{FF2B5EF4-FFF2-40B4-BE49-F238E27FC236}">
                <a16:creationId xmlns:a16="http://schemas.microsoft.com/office/drawing/2014/main" id="{E4BE9666-C9CF-5246-B3F1-6E13F5A1912C}"/>
              </a:ext>
            </a:extLst>
          </p:cNvPr>
          <p:cNvSpPr/>
          <p:nvPr/>
        </p:nvSpPr>
        <p:spPr>
          <a:xfrm>
            <a:off x="534352" y="4689158"/>
            <a:ext cx="1723073" cy="685800"/>
          </a:xfrm>
          <a:prstGeom prst="rect">
            <a:avLst/>
          </a:prstGeom>
          <a:solidFill>
            <a:schemeClr val="accent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000" b="0" i="0" u="none" strike="noStrike">
                <a:effectLst/>
                <a:highlight>
                  <a:srgbClr val="000000">
                    <a:alpha val="0"/>
                  </a:srgbClr>
                </a:highlight>
                <a:latin typeface="Calibri"/>
              </a:rPr>
              <a:t>Системы</a:t>
            </a:r>
          </a:p>
          <a:p>
            <a:pPr algn="ctr" rtl="0"/>
            <a:r>
              <a:rPr lang="ru-RU" sz="1000" b="0" i="0" u="none" strike="noStrike">
                <a:effectLst/>
                <a:highlight>
                  <a:srgbClr val="000000">
                    <a:alpha val="0"/>
                  </a:srgbClr>
                </a:highlight>
                <a:latin typeface="Calibri"/>
              </a:rPr>
              <a:t>управления доходами</a:t>
            </a:r>
          </a:p>
        </p:txBody>
      </p:sp>
      <p:sp>
        <p:nvSpPr>
          <p:cNvPr id="10" name="Rectangle 9">
            <a:extLst>
              <a:ext uri="{FF2B5EF4-FFF2-40B4-BE49-F238E27FC236}">
                <a16:creationId xmlns:a16="http://schemas.microsoft.com/office/drawing/2014/main" id="{49FE3768-19F5-6A42-9C80-F544D4D512C0}"/>
              </a:ext>
            </a:extLst>
          </p:cNvPr>
          <p:cNvSpPr/>
          <p:nvPr/>
        </p:nvSpPr>
        <p:spPr>
          <a:xfrm>
            <a:off x="3789045" y="2108835"/>
            <a:ext cx="1723073" cy="2125980"/>
          </a:xfrm>
          <a:prstGeom prst="rect">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300" b="0" i="0" u="none" strike="noStrike">
                <a:effectLst/>
                <a:highlight>
                  <a:srgbClr val="000000">
                    <a:alpha val="0"/>
                  </a:srgbClr>
                </a:highlight>
                <a:latin typeface="Calibri"/>
              </a:rPr>
              <a:t>ИСУГФ</a:t>
            </a:r>
          </a:p>
        </p:txBody>
      </p:sp>
      <p:sp>
        <p:nvSpPr>
          <p:cNvPr id="12" name="Rectangle 11">
            <a:extLst>
              <a:ext uri="{FF2B5EF4-FFF2-40B4-BE49-F238E27FC236}">
                <a16:creationId xmlns:a16="http://schemas.microsoft.com/office/drawing/2014/main" id="{ED635ACC-2BFD-854C-89C9-B2941620BABB}"/>
              </a:ext>
            </a:extLst>
          </p:cNvPr>
          <p:cNvSpPr/>
          <p:nvPr/>
        </p:nvSpPr>
        <p:spPr>
          <a:xfrm>
            <a:off x="7000875" y="2743200"/>
            <a:ext cx="1723073" cy="857250"/>
          </a:xfrm>
          <a:prstGeom prst="rect">
            <a:avLst/>
          </a:prstGeom>
          <a:solidFill>
            <a:schemeClr val="accent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300" b="0" i="0" u="none" strike="noStrike">
                <a:effectLst/>
                <a:highlight>
                  <a:srgbClr val="000000">
                    <a:alpha val="0"/>
                  </a:srgbClr>
                </a:highlight>
                <a:latin typeface="Calibri"/>
              </a:rPr>
              <a:t>Банковская система</a:t>
            </a:r>
          </a:p>
        </p:txBody>
      </p:sp>
      <p:sp>
        <p:nvSpPr>
          <p:cNvPr id="14" name="Rectangle 13">
            <a:extLst>
              <a:ext uri="{FF2B5EF4-FFF2-40B4-BE49-F238E27FC236}">
                <a16:creationId xmlns:a16="http://schemas.microsoft.com/office/drawing/2014/main" id="{97927E70-EF1A-8749-B3A5-E64E4D54BB0C}"/>
              </a:ext>
            </a:extLst>
          </p:cNvPr>
          <p:cNvSpPr/>
          <p:nvPr/>
        </p:nvSpPr>
        <p:spPr>
          <a:xfrm>
            <a:off x="3789045" y="4727019"/>
            <a:ext cx="1723073" cy="685800"/>
          </a:xfrm>
          <a:prstGeom prst="rect">
            <a:avLst/>
          </a:prstGeom>
          <a:solidFill>
            <a:srgbClr val="92D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300" b="0" i="0" u="none" strike="noStrike">
                <a:effectLst/>
                <a:highlight>
                  <a:srgbClr val="000000">
                    <a:alpha val="0"/>
                  </a:srgbClr>
                </a:highlight>
                <a:latin typeface="Calibri"/>
              </a:rPr>
              <a:t>Хранилище данных</a:t>
            </a:r>
          </a:p>
          <a:p>
            <a:pPr algn="ctr" rtl="0"/>
            <a:r>
              <a:rPr lang="ru-RU" sz="1300" b="0" i="0" u="none" strike="noStrike">
                <a:effectLst/>
                <a:highlight>
                  <a:srgbClr val="000000">
                    <a:alpha val="0"/>
                  </a:srgbClr>
                </a:highlight>
                <a:latin typeface="Calibri"/>
              </a:rPr>
              <a:t>(отчетность)</a:t>
            </a:r>
          </a:p>
        </p:txBody>
      </p:sp>
      <p:sp>
        <p:nvSpPr>
          <p:cNvPr id="15" name="Rectangle 14">
            <a:extLst>
              <a:ext uri="{FF2B5EF4-FFF2-40B4-BE49-F238E27FC236}">
                <a16:creationId xmlns:a16="http://schemas.microsoft.com/office/drawing/2014/main" id="{006F2F28-A319-F74E-B043-7E50B5592AB2}"/>
              </a:ext>
            </a:extLst>
          </p:cNvPr>
          <p:cNvSpPr/>
          <p:nvPr/>
        </p:nvSpPr>
        <p:spPr>
          <a:xfrm>
            <a:off x="534352" y="3876199"/>
            <a:ext cx="1723073" cy="685800"/>
          </a:xfrm>
          <a:prstGeom prst="rect">
            <a:avLst/>
          </a:prstGeom>
          <a:solidFill>
            <a:schemeClr val="accent2"/>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000" b="0" i="0" u="none" strike="noStrike" dirty="0">
                <a:effectLst/>
                <a:highlight>
                  <a:srgbClr val="000000">
                    <a:alpha val="0"/>
                  </a:srgbClr>
                </a:highlight>
                <a:latin typeface="Calibri"/>
              </a:rPr>
              <a:t>Управление ликвидностью</a:t>
            </a:r>
          </a:p>
        </p:txBody>
      </p:sp>
      <p:sp>
        <p:nvSpPr>
          <p:cNvPr id="16" name="Rectangle 15">
            <a:extLst>
              <a:ext uri="{FF2B5EF4-FFF2-40B4-BE49-F238E27FC236}">
                <a16:creationId xmlns:a16="http://schemas.microsoft.com/office/drawing/2014/main" id="{AC730EEF-CEBA-0744-B72C-9F70310866CD}"/>
              </a:ext>
            </a:extLst>
          </p:cNvPr>
          <p:cNvSpPr/>
          <p:nvPr/>
        </p:nvSpPr>
        <p:spPr>
          <a:xfrm>
            <a:off x="385763" y="5502117"/>
            <a:ext cx="8469630" cy="498634"/>
          </a:xfrm>
          <a:prstGeom prst="rect">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ru-RU" sz="1800" b="1" i="0" u="none" strike="noStrike">
                <a:effectLst/>
                <a:highlight>
                  <a:srgbClr val="000000">
                    <a:alpha val="0"/>
                  </a:srgbClr>
                </a:highlight>
                <a:latin typeface="Calibri"/>
              </a:rPr>
              <a:t>Единый план счетов (обеспечивает целостность данных по всем системам УГФ) </a:t>
            </a:r>
          </a:p>
        </p:txBody>
      </p:sp>
      <p:sp>
        <p:nvSpPr>
          <p:cNvPr id="17" name="Right Brace 16">
            <a:extLst>
              <a:ext uri="{FF2B5EF4-FFF2-40B4-BE49-F238E27FC236}">
                <a16:creationId xmlns:a16="http://schemas.microsoft.com/office/drawing/2014/main" id="{0EDC1C2C-1572-784A-B80C-3D8F79FB3291}"/>
              </a:ext>
            </a:extLst>
          </p:cNvPr>
          <p:cNvSpPr/>
          <p:nvPr/>
        </p:nvSpPr>
        <p:spPr>
          <a:xfrm>
            <a:off x="2511743" y="1551622"/>
            <a:ext cx="480060" cy="3763328"/>
          </a:xfrm>
          <a:prstGeom prst="rightBrace">
            <a:avLst/>
          </a:prstGeom>
          <a:ln w="7620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effectLst/>
            </a:endParaRPr>
          </a:p>
        </p:txBody>
      </p:sp>
      <p:sp>
        <p:nvSpPr>
          <p:cNvPr id="20" name="Left-right Arrow 19">
            <a:extLst>
              <a:ext uri="{FF2B5EF4-FFF2-40B4-BE49-F238E27FC236}">
                <a16:creationId xmlns:a16="http://schemas.microsoft.com/office/drawing/2014/main" id="{C21FDEFF-224B-234A-87B5-999001A893E6}"/>
              </a:ext>
            </a:extLst>
          </p:cNvPr>
          <p:cNvSpPr/>
          <p:nvPr/>
        </p:nvSpPr>
        <p:spPr>
          <a:xfrm rot="16200000">
            <a:off x="4389120" y="4347329"/>
            <a:ext cx="522923" cy="274320"/>
          </a:xfrm>
          <a:prstGeom prst="leftRightArrow">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effectLst/>
            </a:endParaRPr>
          </a:p>
        </p:txBody>
      </p:sp>
      <p:sp>
        <p:nvSpPr>
          <p:cNvPr id="21" name="Left-right Arrow 20">
            <a:extLst>
              <a:ext uri="{FF2B5EF4-FFF2-40B4-BE49-F238E27FC236}">
                <a16:creationId xmlns:a16="http://schemas.microsoft.com/office/drawing/2014/main" id="{2AB1DBD8-89DF-C247-9351-7B82482B575E}"/>
              </a:ext>
            </a:extLst>
          </p:cNvPr>
          <p:cNvSpPr/>
          <p:nvPr/>
        </p:nvSpPr>
        <p:spPr>
          <a:xfrm rot="5400000">
            <a:off x="4389120" y="1695569"/>
            <a:ext cx="522923" cy="274320"/>
          </a:xfrm>
          <a:prstGeom prst="leftRightArrow">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effectLst/>
            </a:endParaRPr>
          </a:p>
        </p:txBody>
      </p:sp>
      <p:sp>
        <p:nvSpPr>
          <p:cNvPr id="22" name="Left-right Arrow 21">
            <a:extLst>
              <a:ext uri="{FF2B5EF4-FFF2-40B4-BE49-F238E27FC236}">
                <a16:creationId xmlns:a16="http://schemas.microsoft.com/office/drawing/2014/main" id="{095ADFD3-A6EC-AF4B-9669-5F16A46B03EA}"/>
              </a:ext>
            </a:extLst>
          </p:cNvPr>
          <p:cNvSpPr/>
          <p:nvPr/>
        </p:nvSpPr>
        <p:spPr>
          <a:xfrm>
            <a:off x="6022181" y="3034665"/>
            <a:ext cx="522923" cy="274320"/>
          </a:xfrm>
          <a:prstGeom prst="leftRightArrow">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effectLst/>
            </a:endParaRPr>
          </a:p>
        </p:txBody>
      </p:sp>
      <p:sp>
        <p:nvSpPr>
          <p:cNvPr id="23" name="Left-right Arrow 22">
            <a:extLst>
              <a:ext uri="{FF2B5EF4-FFF2-40B4-BE49-F238E27FC236}">
                <a16:creationId xmlns:a16="http://schemas.microsoft.com/office/drawing/2014/main" id="{A9BA0D95-A64F-8846-AA60-DECCB960A758}"/>
              </a:ext>
            </a:extLst>
          </p:cNvPr>
          <p:cNvSpPr/>
          <p:nvPr/>
        </p:nvSpPr>
        <p:spPr>
          <a:xfrm>
            <a:off x="3128962" y="3268980"/>
            <a:ext cx="522923" cy="274320"/>
          </a:xfrm>
          <a:prstGeom prst="leftRightArrow">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effectLst/>
            </a:endParaRPr>
          </a:p>
        </p:txBody>
      </p:sp>
      <p:sp>
        <p:nvSpPr>
          <p:cNvPr id="24" name="Left-right Arrow 23">
            <a:extLst>
              <a:ext uri="{FF2B5EF4-FFF2-40B4-BE49-F238E27FC236}">
                <a16:creationId xmlns:a16="http://schemas.microsoft.com/office/drawing/2014/main" id="{2975AB3B-4AB8-1A47-A56A-EC753BEAC1D8}"/>
              </a:ext>
            </a:extLst>
          </p:cNvPr>
          <p:cNvSpPr/>
          <p:nvPr/>
        </p:nvSpPr>
        <p:spPr>
          <a:xfrm>
            <a:off x="3081814" y="4894898"/>
            <a:ext cx="522923" cy="274320"/>
          </a:xfrm>
          <a:prstGeom prst="leftRightArrow">
            <a:avLst/>
          </a:prstGeom>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effectLst/>
            </a:endParaRPr>
          </a:p>
        </p:txBody>
      </p:sp>
      <p:sp>
        <p:nvSpPr>
          <p:cNvPr id="2" name="TextBox 1">
            <a:extLst>
              <a:ext uri="{FF2B5EF4-FFF2-40B4-BE49-F238E27FC236}">
                <a16:creationId xmlns:a16="http://schemas.microsoft.com/office/drawing/2014/main" id="{F702EC39-F60D-C241-A8F9-317EC282E11E}"/>
              </a:ext>
            </a:extLst>
          </p:cNvPr>
          <p:cNvSpPr txBox="1"/>
          <p:nvPr/>
        </p:nvSpPr>
        <p:spPr>
          <a:xfrm>
            <a:off x="148048" y="62508"/>
            <a:ext cx="8711696" cy="823783"/>
          </a:xfrm>
          <a:prstGeom prst="rect">
            <a:avLst/>
          </a:prstGeom>
          <a:noFill/>
          <a:effectLst/>
        </p:spPr>
        <p:txBody>
          <a:bodyPr wrap="square" rtlCol="0">
            <a:spAutoFit/>
          </a:bodyPr>
          <a:lstStyle/>
          <a:p>
            <a:pPr algn="ctr" rtl="0"/>
            <a:r>
              <a:rPr lang="ru-RU" sz="2400" b="1" i="0" u="none" strike="noStrike">
                <a:effectLst/>
                <a:highlight>
                  <a:srgbClr val="000000">
                    <a:alpha val="0"/>
                  </a:srgbClr>
                </a:highlight>
                <a:latin typeface="Calibri"/>
              </a:rPr>
              <a:t>Единый план счетов поддерживает межоперационную совместимость всех систем УГФ</a:t>
            </a:r>
          </a:p>
        </p:txBody>
      </p:sp>
    </p:spTree>
    <p:extLst>
      <p:ext uri="{BB962C8B-B14F-4D97-AF65-F5344CB8AC3E}">
        <p14:creationId xmlns:p14="http://schemas.microsoft.com/office/powerpoint/2010/main" val="59474016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a:extLst>
              <a:ext uri="{FF2B5EF4-FFF2-40B4-BE49-F238E27FC236}">
                <a16:creationId xmlns:a16="http://schemas.microsoft.com/office/drawing/2014/main" id="{F70B0EF3-9D8A-5F4F-AAD6-51E6A74155D5}"/>
              </a:ext>
            </a:extLst>
          </p:cNvPr>
          <p:cNvSpPr>
            <a:spLocks noGrp="1"/>
          </p:cNvSpPr>
          <p:nvPr>
            <p:ph type="title"/>
          </p:nvPr>
        </p:nvSpPr>
        <p:spPr>
          <a:effectLst/>
        </p:spPr>
        <p:txBody>
          <a:bodyPr>
            <a:noAutofit/>
          </a:bodyPr>
          <a:lstStyle/>
          <a:p>
            <a:pPr rtl="0"/>
            <a:r>
              <a:rPr lang="ru-RU" sz="3200" b="1" i="0" u="none" strike="noStrike" dirty="0">
                <a:solidFill>
                  <a:srgbClr val="C00000"/>
                </a:solidFill>
                <a:effectLst/>
                <a:highlight>
                  <a:srgbClr val="000000">
                    <a:alpha val="0"/>
                  </a:srgbClr>
                </a:highlight>
                <a:latin typeface="Calibri"/>
              </a:rPr>
              <a:t>Отзывы и комментарии от участников сентябрьской видеоконференции</a:t>
            </a:r>
          </a:p>
        </p:txBody>
      </p:sp>
      <p:sp>
        <p:nvSpPr>
          <p:cNvPr id="3" name="Content Placeholder 2">
            <a:extLst>
              <a:ext uri="{FF2B5EF4-FFF2-40B4-BE49-F238E27FC236}">
                <a16:creationId xmlns:a16="http://schemas.microsoft.com/office/drawing/2014/main" id="{063B0474-75D6-D24D-B2E7-73B3C2D8252F}"/>
              </a:ext>
            </a:extLst>
          </p:cNvPr>
          <p:cNvSpPr>
            <a:spLocks noGrp="1"/>
          </p:cNvSpPr>
          <p:nvPr>
            <p:ph idx="1"/>
          </p:nvPr>
        </p:nvSpPr>
        <p:spPr>
          <a:xfrm>
            <a:off x="838200" y="1371600"/>
            <a:ext cx="7848600" cy="5029200"/>
          </a:xfrm>
          <a:effectLst/>
        </p:spPr>
        <p:txBody>
          <a:bodyPr>
            <a:normAutofit fontScale="60000" lnSpcReduction="20000"/>
          </a:bodyPr>
          <a:lstStyle/>
          <a:p>
            <a:endParaRPr lang="en-AU" dirty="0">
              <a:effectLst/>
            </a:endParaRPr>
          </a:p>
          <a:p>
            <a:pPr rtl="0"/>
            <a:r>
              <a:rPr lang="ru-RU" sz="3200" b="0" i="0" u="none" strike="noStrike" dirty="0">
                <a:effectLst/>
                <a:highlight>
                  <a:srgbClr val="000000">
                    <a:alpha val="0"/>
                  </a:srgbClr>
                </a:highlight>
                <a:latin typeface="Calibri"/>
              </a:rPr>
              <a:t>В ряде стран были выявлены проблемы, связанные с интеграцией бюджетирования на основе кассового метода и плана счетов, основанного на методе начисления.</a:t>
            </a:r>
          </a:p>
          <a:p>
            <a:pPr rtl="0"/>
            <a:r>
              <a:rPr lang="ru-RU" sz="3200" b="0" i="0" u="none" strike="noStrike" dirty="0">
                <a:effectLst/>
                <a:highlight>
                  <a:srgbClr val="000000">
                    <a:alpha val="0"/>
                  </a:srgbClr>
                </a:highlight>
                <a:latin typeface="Calibri"/>
              </a:rPr>
              <a:t>Казахстан указал, что они уже некоторое время работают с ЕПС, но также ведут бюджетный учет на кассовой основе и считают, что им необходимо использовать раздельные структуры для бюджетной и финансовой отчетности</a:t>
            </a:r>
          </a:p>
          <a:p>
            <a:pPr rtl="0"/>
            <a:r>
              <a:rPr lang="ru-RU" sz="3200" b="0" i="0" u="none" strike="noStrike" dirty="0">
                <a:effectLst/>
                <a:highlight>
                  <a:srgbClr val="000000">
                    <a:alpha val="0"/>
                  </a:srgbClr>
                </a:highlight>
                <a:latin typeface="Calibri"/>
              </a:rPr>
              <a:t>Грузия поставила </a:t>
            </a:r>
            <a:r>
              <a:rPr lang="ru-RU" sz="3200" b="0" i="0" u="none" strike="noStrike" dirty="0">
                <a:effectLst/>
                <a:latin typeface="Calibri"/>
              </a:rPr>
              <a:t>под сомнение, обладает ли развернутая информация, доступная благодаря ПС, </a:t>
            </a:r>
            <a:r>
              <a:rPr lang="ru-RU" sz="3200" b="0" i="0" u="none" strike="noStrike" dirty="0">
                <a:effectLst/>
                <a:highlight>
                  <a:srgbClr val="000000">
                    <a:alpha val="0"/>
                  </a:srgbClr>
                </a:highlight>
                <a:latin typeface="Calibri"/>
              </a:rPr>
              <a:t>равной ценностью для коллег, занимающихся вопросами бюджета</a:t>
            </a:r>
          </a:p>
          <a:p>
            <a:pPr rtl="0"/>
            <a:r>
              <a:rPr lang="ru-RU" sz="3200" b="0" i="0" u="none" strike="noStrike" dirty="0">
                <a:effectLst/>
                <a:highlight>
                  <a:srgbClr val="000000">
                    <a:alpha val="0"/>
                  </a:srgbClr>
                </a:highlight>
                <a:latin typeface="Calibri"/>
              </a:rPr>
              <a:t>Таджикистан задал вопрос, существует ли страна, в которой интегрированный и единый ПС реально использовался бы в качестве основы для подготовки бюджета </a:t>
            </a:r>
            <a:br>
              <a:rPr lang="ru-RU" sz="3200" b="0" i="0" u="none" strike="noStrike" dirty="0">
                <a:effectLst/>
                <a:highlight>
                  <a:srgbClr val="FFFF00"/>
                </a:highlight>
                <a:latin typeface="Calibri"/>
              </a:rPr>
            </a:br>
            <a:endParaRPr lang="ru-RU" sz="3200" b="0" i="0" u="none" strike="noStrike" dirty="0">
              <a:effectLst/>
              <a:highlight>
                <a:srgbClr val="FFFF00"/>
              </a:highlight>
              <a:latin typeface="Calibri"/>
            </a:endParaRPr>
          </a:p>
          <a:p>
            <a:pPr marL="0" indent="0" algn="just" rtl="0">
              <a:buNone/>
            </a:pPr>
            <a:r>
              <a:rPr lang="ru-RU" sz="3200" b="0" i="0" u="none" strike="noStrike" dirty="0">
                <a:solidFill>
                  <a:srgbClr val="FF0000"/>
                </a:solidFill>
                <a:effectLst/>
                <a:highlight>
                  <a:srgbClr val="000000">
                    <a:alpha val="0"/>
                  </a:srgbClr>
                </a:highlight>
                <a:latin typeface="Calibri"/>
              </a:rPr>
              <a:t>В целом, это были вопросы, которые стремились решить авторы исходного проекта документа 2014 года – однако, стало ясно, что их необходимо  пересмотреть и уточнить в Москве – возможно, эти элементы также потребуется дополнительно проработать в последнем проекте документа</a:t>
            </a:r>
          </a:p>
        </p:txBody>
      </p:sp>
      <p:sp>
        <p:nvSpPr>
          <p:cNvPr id="4" name="Slide Number Placeholder 3">
            <a:extLst>
              <a:ext uri="{FF2B5EF4-FFF2-40B4-BE49-F238E27FC236}">
                <a16:creationId xmlns:a16="http://schemas.microsoft.com/office/drawing/2014/main" id="{31CE7DD1-A1F6-C84F-BD34-3F919B569CD4}"/>
              </a:ext>
            </a:extLst>
          </p:cNvPr>
          <p:cNvSpPr>
            <a:spLocks noGrp="1"/>
          </p:cNvSpPr>
          <p:nvPr>
            <p:ph type="sldNum" sz="quarter" idx="12"/>
          </p:nvPr>
        </p:nvSpPr>
        <p:spPr>
          <a:effectLst/>
        </p:spPr>
        <p:txBody>
          <a:bodyPr/>
          <a:lstStyle/>
          <a:p>
            <a:pPr rtl="0"/>
            <a:r>
              <a:rPr lang="ru-RU" sz="1200" b="0" i="0" u="none" strike="noStrike">
                <a:effectLst/>
                <a:highlight>
                  <a:srgbClr val="000000">
                    <a:alpha val="0"/>
                  </a:srgbClr>
                </a:highlight>
                <a:latin typeface="Calibri"/>
              </a:rPr>
              <a:t>7</a:t>
            </a:r>
          </a:p>
        </p:txBody>
      </p:sp>
    </p:spTree>
    <p:extLst>
      <p:ext uri="{BB962C8B-B14F-4D97-AF65-F5344CB8AC3E}">
        <p14:creationId xmlns:p14="http://schemas.microsoft.com/office/powerpoint/2010/main" val="390512449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a:extLst>
              <a:ext uri="{FF2B5EF4-FFF2-40B4-BE49-F238E27FC236}">
                <a16:creationId xmlns:a16="http://schemas.microsoft.com/office/drawing/2014/main" id="{27BF991C-DCAC-DB4A-8B26-612E45F8C2BC}"/>
              </a:ext>
            </a:extLst>
          </p:cNvPr>
          <p:cNvSpPr>
            <a:spLocks noGrp="1"/>
          </p:cNvSpPr>
          <p:nvPr>
            <p:ph type="title"/>
          </p:nvPr>
        </p:nvSpPr>
        <p:spPr>
          <a:effectLst/>
        </p:spPr>
        <p:txBody>
          <a:bodyPr/>
          <a:lstStyle/>
          <a:p>
            <a:pPr rtl="0"/>
            <a:r>
              <a:rPr lang="ru-RU" sz="4400" b="0" i="0" u="none" strike="noStrike">
                <a:solidFill>
                  <a:srgbClr val="C00000"/>
                </a:solidFill>
                <a:effectLst/>
                <a:highlight>
                  <a:srgbClr val="000000">
                    <a:alpha val="0"/>
                  </a:srgbClr>
                </a:highlight>
                <a:latin typeface="Calibri"/>
              </a:rPr>
              <a:t>Следующие действия</a:t>
            </a:r>
          </a:p>
        </p:txBody>
      </p:sp>
      <p:sp>
        <p:nvSpPr>
          <p:cNvPr id="3" name="Content Placeholder 2">
            <a:extLst>
              <a:ext uri="{FF2B5EF4-FFF2-40B4-BE49-F238E27FC236}">
                <a16:creationId xmlns:a16="http://schemas.microsoft.com/office/drawing/2014/main" id="{D01EE6AD-BD87-6F40-B8A7-F52EA22A29BE}"/>
              </a:ext>
            </a:extLst>
          </p:cNvPr>
          <p:cNvSpPr>
            <a:spLocks noGrp="1"/>
          </p:cNvSpPr>
          <p:nvPr>
            <p:ph idx="1"/>
          </p:nvPr>
        </p:nvSpPr>
        <p:spPr>
          <a:xfrm>
            <a:off x="1143000" y="990600"/>
            <a:ext cx="7569200" cy="5105400"/>
          </a:xfrm>
          <a:effectLst/>
        </p:spPr>
        <p:txBody>
          <a:bodyPr>
            <a:normAutofit fontScale="65000" lnSpcReduction="20000"/>
          </a:bodyPr>
          <a:lstStyle/>
          <a:p>
            <a:endParaRPr lang="en-US" dirty="0">
              <a:effectLst/>
            </a:endParaRPr>
          </a:p>
          <a:p>
            <a:pPr rtl="0"/>
            <a:r>
              <a:rPr lang="ru-RU" sz="3200" b="0" i="0" u="none" strike="noStrike" dirty="0">
                <a:effectLst/>
                <a:highlight>
                  <a:srgbClr val="000000">
                    <a:alpha val="0"/>
                  </a:srgbClr>
                </a:highlight>
                <a:latin typeface="Calibri"/>
              </a:rPr>
              <a:t>Издание предстоит дополнить приложениями и примерами – </a:t>
            </a:r>
            <a:br>
              <a:rPr lang="ru-RU" sz="3200" b="0" i="0" u="none" strike="noStrike" dirty="0">
                <a:effectLst/>
                <a:highlight>
                  <a:srgbClr val="000000">
                    <a:alpha val="0"/>
                  </a:srgbClr>
                </a:highlight>
                <a:latin typeface="Calibri"/>
              </a:rPr>
            </a:br>
            <a:r>
              <a:rPr lang="ru-RU" sz="3200" b="0" i="1" u="none" strike="noStrike" dirty="0">
                <a:solidFill>
                  <a:srgbClr val="C00000"/>
                </a:solidFill>
                <a:effectLst/>
                <a:highlight>
                  <a:srgbClr val="000000">
                    <a:alpha val="0"/>
                  </a:srgbClr>
                </a:highlight>
                <a:latin typeface="Calibri"/>
              </a:rPr>
              <a:t>Есть желающие среди участников принять участие в этой работе</a:t>
            </a:r>
            <a:r>
              <a:rPr lang="ru-RU" sz="3200" b="0" i="0" u="none" strike="noStrike" dirty="0">
                <a:effectLst/>
                <a:highlight>
                  <a:srgbClr val="000000">
                    <a:alpha val="0"/>
                  </a:srgbClr>
                </a:highlight>
                <a:latin typeface="Calibri"/>
              </a:rPr>
              <a:t>?</a:t>
            </a:r>
          </a:p>
          <a:p>
            <a:pPr rtl="0">
              <a:spcBef>
                <a:spcPts val="1200"/>
              </a:spcBef>
            </a:pPr>
            <a:r>
              <a:rPr lang="ru-RU" sz="3200" b="0" i="0" u="none" strike="noStrike" dirty="0">
                <a:effectLst/>
                <a:highlight>
                  <a:srgbClr val="000000">
                    <a:alpha val="0"/>
                  </a:srgbClr>
                </a:highlight>
                <a:latin typeface="Calibri"/>
              </a:rPr>
              <a:t>Необходимо рассмотреть вопрос о включении отсылок к документам PULSAR (некоторые уже добавлены)</a:t>
            </a:r>
          </a:p>
          <a:p>
            <a:pPr rtl="0">
              <a:spcBef>
                <a:spcPts val="1200"/>
              </a:spcBef>
            </a:pPr>
            <a:r>
              <a:rPr lang="ru-RU" sz="3200" b="0" i="0" u="none" strike="noStrike" dirty="0">
                <a:effectLst/>
                <a:highlight>
                  <a:srgbClr val="000000">
                    <a:alpha val="0"/>
                  </a:srgbClr>
                </a:highlight>
                <a:latin typeface="Calibri"/>
              </a:rPr>
              <a:t>Предлагается обеспечить доступ к хорватским документам и примерам из практики других стран через электронные ссылки с документа, размещенного на портале знаний</a:t>
            </a:r>
          </a:p>
          <a:p>
            <a:pPr rtl="0">
              <a:spcBef>
                <a:spcPts val="1200"/>
              </a:spcBef>
            </a:pPr>
            <a:r>
              <a:rPr lang="ru-RU" sz="3200" b="0" i="0" u="none" strike="noStrike" dirty="0">
                <a:effectLst/>
                <a:highlight>
                  <a:srgbClr val="000000">
                    <a:alpha val="0"/>
                  </a:srgbClr>
                </a:highlight>
                <a:latin typeface="Calibri"/>
              </a:rPr>
              <a:t>После этого совещания будет подготовлена новая версия документа с дополнительным расширением части содержания. Члены группы будут приглашены принять участие в анализе. </a:t>
            </a:r>
          </a:p>
          <a:p>
            <a:pPr rtl="0">
              <a:spcBef>
                <a:spcPts val="1200"/>
              </a:spcBef>
            </a:pPr>
            <a:r>
              <a:rPr lang="ru-RU" sz="3200" b="0" i="0" u="none" strike="noStrike" dirty="0">
                <a:effectLst/>
                <a:highlight>
                  <a:srgbClr val="000000">
                    <a:alpha val="0"/>
                  </a:srgbClr>
                </a:highlight>
                <a:latin typeface="Calibri"/>
              </a:rPr>
              <a:t>Еще одна видеоконференция, возможно, состоится в начале 2020 года. </a:t>
            </a:r>
          </a:p>
        </p:txBody>
      </p:sp>
      <p:sp>
        <p:nvSpPr>
          <p:cNvPr id="4" name="Slide Number Placeholder 3">
            <a:extLst>
              <a:ext uri="{FF2B5EF4-FFF2-40B4-BE49-F238E27FC236}">
                <a16:creationId xmlns:a16="http://schemas.microsoft.com/office/drawing/2014/main" id="{191AE62D-01F7-8746-B2CA-D43CC49F7232}"/>
              </a:ext>
            </a:extLst>
          </p:cNvPr>
          <p:cNvSpPr>
            <a:spLocks noGrp="1"/>
          </p:cNvSpPr>
          <p:nvPr>
            <p:ph type="sldNum" sz="quarter" idx="12"/>
          </p:nvPr>
        </p:nvSpPr>
        <p:spPr>
          <a:effectLst/>
        </p:spPr>
        <p:txBody>
          <a:bodyPr/>
          <a:lstStyle/>
          <a:p>
            <a:pPr rtl="0"/>
            <a:r>
              <a:rPr lang="ru-RU" sz="1200" b="0" i="0" u="none" strike="noStrike">
                <a:effectLst/>
                <a:highlight>
                  <a:srgbClr val="000000">
                    <a:alpha val="0"/>
                  </a:srgbClr>
                </a:highlight>
                <a:latin typeface="Calibri"/>
              </a:rPr>
              <a:t>8</a:t>
            </a:r>
          </a:p>
        </p:txBody>
      </p:sp>
    </p:spTree>
    <p:extLst>
      <p:ext uri="{BB962C8B-B14F-4D97-AF65-F5344CB8AC3E}">
        <p14:creationId xmlns:p14="http://schemas.microsoft.com/office/powerpoint/2010/main" val="265858683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5.05.12"/>
  <p:tag name="AS_TITLE" val="Aspose.Slides for .NET 4.0 Client Profile"/>
  <p:tag name="AS_VERSION" val="15.4.0.0"/>
</p:tagLst>
</file>

<file path=ppt/theme/theme1.xml><?xml version="1.0" encoding="utf-8"?>
<a:theme xmlns:a="http://schemas.openxmlformats.org/drawingml/2006/main" name="PEM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tileRect/>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tileRect/>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2" ma:contentTypeDescription="Create a new document." ma:contentTypeScope="" ma:versionID="f92e0c141e6d9ea4bda0ba3101893f6c">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a55c6833f10a3db33a66c22508ca2fd7"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28BC45-4372-41E8-B493-250C1FAC7A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67391-8214-4b58-86b3-de07547409f9"/>
    <ds:schemaRef ds:uri="fddef6a8-5936-4909-96e0-2ad7a6b17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2B3F48-2CC2-45D2-B372-B9D3C71CB543}">
  <ds:schemaRefs>
    <ds:schemaRef ds:uri="http://schemas.microsoft.com/office/2006/documentManagement/types"/>
    <ds:schemaRef ds:uri="http://www.w3.org/XML/1998/namespace"/>
    <ds:schemaRef ds:uri="http://purl.org/dc/elements/1.1/"/>
    <ds:schemaRef ds:uri="0c867391-8214-4b58-86b3-de07547409f9"/>
    <ds:schemaRef ds:uri="http://purl.org/dc/terms/"/>
    <ds:schemaRef ds:uri="fddef6a8-5936-4909-96e0-2ad7a6b1720b"/>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CDEC2C10-9238-44F4-93F2-9A806A87E7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PEMPAL.potx</Template>
  <TotalTime>16587</TotalTime>
  <Words>744</Words>
  <Application>Microsoft Office PowerPoint</Application>
  <PresentationFormat>On-screen Show (4:3)</PresentationFormat>
  <Paragraphs>82</Paragraphs>
  <Slides>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PEMPAL</vt:lpstr>
      <vt:lpstr>  Оптимизация структуры единого плана счетов (ЕПС) – новый продукт знаний Казначейского сообщества</vt:lpstr>
      <vt:lpstr>Резюме – прогресс на сегодняшний день!</vt:lpstr>
      <vt:lpstr>Основные изменения, внесенные в проект  документа за период с января 2019 г.</vt:lpstr>
      <vt:lpstr>Конкретные вопросы, выявленные в ходе видеоконференции в январе 2019 г. </vt:lpstr>
      <vt:lpstr>Конкретные вопросы, выявленные в ходе январской видеоконференции </vt:lpstr>
      <vt:lpstr>PowerPoint Presentation</vt:lpstr>
      <vt:lpstr>Отзывы и комментарии от участников сентябрьской видеоконференции</vt:lpstr>
      <vt:lpstr>Следующие действия</vt:lpstr>
    </vt:vector>
  </TitlesOfParts>
  <Manager/>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budget classification (BC) used in a country</dc:title>
  <dc:creator>wb76141</dc:creator>
  <cp:lastModifiedBy>Galina S. Kuznetsova</cp:lastModifiedBy>
  <cp:revision>492</cp:revision>
  <dcterms:created xsi:type="dcterms:W3CDTF">2010-10-04T16:57:49Z</dcterms:created>
  <dcterms:modified xsi:type="dcterms:W3CDTF">2019-10-16T15:45:52Z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