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4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handoutMasterIdLst>
    <p:handoutMasterId r:id="rId21"/>
  </p:handoutMasterIdLst>
  <p:sldIdLst>
    <p:sldId id="336" r:id="rId2"/>
    <p:sldId id="461" r:id="rId3"/>
    <p:sldId id="492" r:id="rId4"/>
    <p:sldId id="487" r:id="rId5"/>
    <p:sldId id="485" r:id="rId6"/>
    <p:sldId id="469" r:id="rId7"/>
    <p:sldId id="460" r:id="rId8"/>
    <p:sldId id="472" r:id="rId9"/>
    <p:sldId id="475" r:id="rId10"/>
    <p:sldId id="488" r:id="rId11"/>
    <p:sldId id="476" r:id="rId12"/>
    <p:sldId id="477" r:id="rId13"/>
    <p:sldId id="478" r:id="rId14"/>
    <p:sldId id="479" r:id="rId15"/>
    <p:sldId id="481" r:id="rId16"/>
    <p:sldId id="482" r:id="rId17"/>
    <p:sldId id="484" r:id="rId18"/>
    <p:sldId id="486" r:id="rId1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e Williams" initials="MW" lastIdx="1" clrIdx="0">
    <p:extLst>
      <p:ext uri="{19B8F6BF-5375-455C-9EA6-DF929625EA0E}">
        <p15:presenceInfo xmlns:p15="http://schemas.microsoft.com/office/powerpoint/2012/main" userId="Mike William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5B7FA1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78" autoAdjust="0"/>
    <p:restoredTop sz="89761" autoAdjust="0"/>
  </p:normalViewPr>
  <p:slideViewPr>
    <p:cSldViewPr>
      <p:cViewPr varScale="1">
        <p:scale>
          <a:sx n="78" d="100"/>
          <a:sy n="78" d="100"/>
        </p:scale>
        <p:origin x="120" y="12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F4CAA61D-1F5E-4162-8FA0-41AF2EBCE0E9}"/>
    <pc:docChg chg="modSld">
      <pc:chgData name="Yelena Slizhevskaya" userId="c31c118f-cc09-4814-95e2-f268a72c0a23" providerId="ADAL" clId="{F4CAA61D-1F5E-4162-8FA0-41AF2EBCE0E9}" dt="2021-05-26T12:54:52.801" v="15" actId="6549"/>
      <pc:docMkLst>
        <pc:docMk/>
      </pc:docMkLst>
      <pc:sldChg chg="modSp mod">
        <pc:chgData name="Yelena Slizhevskaya" userId="c31c118f-cc09-4814-95e2-f268a72c0a23" providerId="ADAL" clId="{F4CAA61D-1F5E-4162-8FA0-41AF2EBCE0E9}" dt="2021-05-26T12:54:52.801" v="15" actId="6549"/>
        <pc:sldMkLst>
          <pc:docMk/>
          <pc:sldMk cId="0" sldId="336"/>
        </pc:sldMkLst>
        <pc:spChg chg="mod">
          <ac:chgData name="Yelena Slizhevskaya" userId="c31c118f-cc09-4814-95e2-f268a72c0a23" providerId="ADAL" clId="{F4CAA61D-1F5E-4162-8FA0-41AF2EBCE0E9}" dt="2021-05-26T12:54:52.801" v="15" actId="6549"/>
          <ac:spMkLst>
            <pc:docMk/>
            <pc:sldMk cId="0" sldId="336"/>
            <ac:spMk id="4102" creationId="{3706F680-8173-4884-9241-E3A0CC9AA593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responses'!$CQ$24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'All responses'!$CQ$21:$CQ$24</c:f>
              <c:strCache>
                <c:ptCount val="4"/>
                <c:pt idx="0">
                  <c:v>Direct party</c:v>
                </c:pt>
                <c:pt idx="1">
                  <c:v>Central Bank</c:v>
                </c:pt>
                <c:pt idx="2">
                  <c:v>Commercial Bank </c:v>
                </c:pt>
                <c:pt idx="3">
                  <c:v>Other</c:v>
                </c:pt>
              </c:strCache>
            </c:strRef>
          </c:cat>
          <c:val>
            <c:numRef>
              <c:f>'All responses'!$CR$21:$CR$24</c:f>
              <c:numCache>
                <c:formatCode>General</c:formatCode>
                <c:ptCount val="4"/>
                <c:pt idx="0">
                  <c:v>10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9-4285-A5FA-B82FD2264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023195912"/>
        <c:axId val="1023204440"/>
      </c:barChart>
      <c:catAx>
        <c:axId val="102319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23204440"/>
        <c:crosses val="autoZero"/>
        <c:auto val="1"/>
        <c:lblAlgn val="ctr"/>
        <c:lblOffset val="100"/>
        <c:noMultiLvlLbl val="0"/>
      </c:catAx>
      <c:valAx>
        <c:axId val="1023204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02319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7C1E5F-A0D4-4D14-8C0D-394EA85E1C4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44BB598-BBBE-495A-9F7D-A4D49068F644}">
      <dgm:prSet phldrT="[Text]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hr-HR">
              <a:solidFill>
                <a:srgbClr val="004C97"/>
              </a:solidFill>
            </a:rPr>
            <a:t>JRR i obrada novčanih tokova</a:t>
          </a:r>
        </a:p>
      </dgm:t>
    </dgm:pt>
    <dgm:pt modelId="{8689B346-9D37-4A69-BDDD-9A7BA05E6530}" type="parTrans" cxnId="{A1042C8B-A243-4498-A643-DF0014A115D8}">
      <dgm:prSet/>
      <dgm:spPr/>
      <dgm:t>
        <a:bodyPr/>
        <a:lstStyle/>
        <a:p>
          <a:endParaRPr lang="en-GB"/>
        </a:p>
      </dgm:t>
    </dgm:pt>
    <dgm:pt modelId="{C5515209-028B-4959-A796-166B28588ACD}" type="sibTrans" cxnId="{A1042C8B-A243-4498-A643-DF0014A115D8}">
      <dgm:prSet/>
      <dgm:spPr/>
      <dgm:t>
        <a:bodyPr/>
        <a:lstStyle/>
        <a:p>
          <a:endParaRPr lang="en-GB"/>
        </a:p>
      </dgm:t>
    </dgm:pt>
    <dgm:pt modelId="{9F1CE5CE-0586-418C-A695-F604F873B262}">
      <dgm:prSet phldrT="[Text]" custT="1"/>
      <dgm:spPr>
        <a:solidFill>
          <a:prstClr val="white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125730" tIns="125730" rIns="125730" bIns="125730" numCol="1" spcCol="1270" anchor="ctr" anchorCtr="0"/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>
              <a:solidFill>
                <a:srgbClr val="004C97"/>
              </a:solidFill>
              <a:latin typeface="Calibri"/>
              <a:ea typeface="+mn-ea"/>
              <a:cs typeface="+mn-cs"/>
            </a:rPr>
            <a:t>Izrada projekcija i upravljanje gotovinskim sredstvima</a:t>
          </a:r>
        </a:p>
      </dgm:t>
    </dgm:pt>
    <dgm:pt modelId="{4EC4EBC1-E726-44B7-898A-55CBB248FE8F}" type="parTrans" cxnId="{9AD03B78-0449-4A97-9330-8CBFD7DA0C3E}">
      <dgm:prSet/>
      <dgm:spPr/>
      <dgm:t>
        <a:bodyPr/>
        <a:lstStyle/>
        <a:p>
          <a:endParaRPr lang="en-GB"/>
        </a:p>
      </dgm:t>
    </dgm:pt>
    <dgm:pt modelId="{A407EC3F-BEAE-44F7-832C-DF04764BBC79}" type="sibTrans" cxnId="{9AD03B78-0449-4A97-9330-8CBFD7DA0C3E}">
      <dgm:prSet/>
      <dgm:spPr/>
      <dgm:t>
        <a:bodyPr/>
        <a:lstStyle/>
        <a:p>
          <a:endParaRPr lang="en-GB"/>
        </a:p>
      </dgm:t>
    </dgm:pt>
    <dgm:pt modelId="{5806EAF7-6E5B-4094-AB51-28F0BCFFF702}">
      <dgm:prSet phldrT="[Text]" custT="1"/>
      <dgm:spPr>
        <a:solidFill>
          <a:prstClr val="white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125730" tIns="125730" rIns="125730" bIns="125730" numCol="1" spcCol="1270" anchor="ctr" anchorCtr="0"/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>
              <a:solidFill>
                <a:srgbClr val="004C97"/>
              </a:solidFill>
              <a:latin typeface="Calibri"/>
              <a:ea typeface="+mn-ea"/>
              <a:cs typeface="+mn-cs"/>
            </a:rPr>
            <a:t>Sljedeći koraci</a:t>
          </a:r>
        </a:p>
      </dgm:t>
    </dgm:pt>
    <dgm:pt modelId="{30BD4D15-4ED9-498B-B8BE-C7CD24C18BFA}" type="parTrans" cxnId="{C0D74315-469D-417C-AF29-C70344E873B9}">
      <dgm:prSet/>
      <dgm:spPr/>
      <dgm:t>
        <a:bodyPr/>
        <a:lstStyle/>
        <a:p>
          <a:endParaRPr lang="en-GB"/>
        </a:p>
      </dgm:t>
    </dgm:pt>
    <dgm:pt modelId="{562C0504-C0BF-45B6-B228-D3B39C0F3938}" type="sibTrans" cxnId="{C0D74315-469D-417C-AF29-C70344E873B9}">
      <dgm:prSet/>
      <dgm:spPr/>
      <dgm:t>
        <a:bodyPr/>
        <a:lstStyle/>
        <a:p>
          <a:endParaRPr lang="en-GB"/>
        </a:p>
      </dgm:t>
    </dgm:pt>
    <dgm:pt modelId="{64E95E6D-469F-4422-9A68-F9284EBF0C37}" type="pres">
      <dgm:prSet presAssocID="{AE7C1E5F-A0D4-4D14-8C0D-394EA85E1C4E}" presName="CompostProcess" presStyleCnt="0">
        <dgm:presLayoutVars>
          <dgm:dir/>
          <dgm:resizeHandles val="exact"/>
        </dgm:presLayoutVars>
      </dgm:prSet>
      <dgm:spPr/>
    </dgm:pt>
    <dgm:pt modelId="{83CC5534-5BDC-4F02-AAA0-5773219A7366}" type="pres">
      <dgm:prSet presAssocID="{AE7C1E5F-A0D4-4D14-8C0D-394EA85E1C4E}" presName="arrow" presStyleLbl="bgShp" presStyleIdx="0" presStyleCnt="1"/>
      <dgm:spPr>
        <a:solidFill>
          <a:srgbClr val="CFD5EA"/>
        </a:solidFill>
      </dgm:spPr>
    </dgm:pt>
    <dgm:pt modelId="{90C1E78F-6AF0-419B-82A0-60BB89DF884C}" type="pres">
      <dgm:prSet presAssocID="{AE7C1E5F-A0D4-4D14-8C0D-394EA85E1C4E}" presName="linearProcess" presStyleCnt="0"/>
      <dgm:spPr/>
    </dgm:pt>
    <dgm:pt modelId="{3A6604FB-1649-437E-B03B-192FDFECB3CC}" type="pres">
      <dgm:prSet presAssocID="{444BB598-BBBE-495A-9F7D-A4D49068F644}" presName="textNode" presStyleLbl="node1" presStyleIdx="0" presStyleCnt="3">
        <dgm:presLayoutVars>
          <dgm:bulletEnabled val="1"/>
        </dgm:presLayoutVars>
      </dgm:prSet>
      <dgm:spPr/>
    </dgm:pt>
    <dgm:pt modelId="{86AD2623-DB4C-458D-B0FC-951F3CE75464}" type="pres">
      <dgm:prSet presAssocID="{C5515209-028B-4959-A796-166B28588ACD}" presName="sibTrans" presStyleCnt="0"/>
      <dgm:spPr/>
    </dgm:pt>
    <dgm:pt modelId="{C1EA3140-49AE-42FA-860C-B4D7751F7387}" type="pres">
      <dgm:prSet presAssocID="{9F1CE5CE-0586-418C-A695-F604F873B262}" presName="textNode" presStyleLbl="node1" presStyleIdx="1" presStyleCnt="3">
        <dgm:presLayoutVars>
          <dgm:bulletEnabled val="1"/>
        </dgm:presLayoutVars>
      </dgm:prSet>
      <dgm:spPr>
        <a:xfrm>
          <a:off x="3471636" y="1396662"/>
          <a:ext cx="3295654" cy="1862217"/>
        </a:xfrm>
        <a:prstGeom prst="roundRect">
          <a:avLst/>
        </a:prstGeom>
      </dgm:spPr>
    </dgm:pt>
    <dgm:pt modelId="{E3E3B281-D508-47C4-9873-AA247B7E71EC}" type="pres">
      <dgm:prSet presAssocID="{A407EC3F-BEAE-44F7-832C-DF04764BBC79}" presName="sibTrans" presStyleCnt="0"/>
      <dgm:spPr/>
    </dgm:pt>
    <dgm:pt modelId="{86214156-3CBA-447C-A829-CD11EEF72298}" type="pres">
      <dgm:prSet presAssocID="{5806EAF7-6E5B-4094-AB51-28F0BCFFF702}" presName="textNode" presStyleLbl="node1" presStyleIdx="2" presStyleCnt="3">
        <dgm:presLayoutVars>
          <dgm:bulletEnabled val="1"/>
        </dgm:presLayoutVars>
      </dgm:prSet>
      <dgm:spPr>
        <a:xfrm>
          <a:off x="6932274" y="1396662"/>
          <a:ext cx="3295654" cy="1862217"/>
        </a:xfrm>
        <a:prstGeom prst="roundRect">
          <a:avLst/>
        </a:prstGeom>
      </dgm:spPr>
    </dgm:pt>
  </dgm:ptLst>
  <dgm:cxnLst>
    <dgm:cxn modelId="{AD086C01-098D-417B-9A10-E229DFE45A72}" type="presOf" srcId="{AE7C1E5F-A0D4-4D14-8C0D-394EA85E1C4E}" destId="{64E95E6D-469F-4422-9A68-F9284EBF0C37}" srcOrd="0" destOrd="0" presId="urn:microsoft.com/office/officeart/2005/8/layout/hProcess9"/>
    <dgm:cxn modelId="{C0D74315-469D-417C-AF29-C70344E873B9}" srcId="{AE7C1E5F-A0D4-4D14-8C0D-394EA85E1C4E}" destId="{5806EAF7-6E5B-4094-AB51-28F0BCFFF702}" srcOrd="2" destOrd="0" parTransId="{30BD4D15-4ED9-498B-B8BE-C7CD24C18BFA}" sibTransId="{562C0504-C0BF-45B6-B228-D3B39C0F3938}"/>
    <dgm:cxn modelId="{7D358C6F-9E6A-4E8F-9772-76FE58975BD3}" type="presOf" srcId="{5806EAF7-6E5B-4094-AB51-28F0BCFFF702}" destId="{86214156-3CBA-447C-A829-CD11EEF72298}" srcOrd="0" destOrd="0" presId="urn:microsoft.com/office/officeart/2005/8/layout/hProcess9"/>
    <dgm:cxn modelId="{5D679170-D79C-4BF1-899E-87A30BEB40E3}" type="presOf" srcId="{444BB598-BBBE-495A-9F7D-A4D49068F644}" destId="{3A6604FB-1649-437E-B03B-192FDFECB3CC}" srcOrd="0" destOrd="0" presId="urn:microsoft.com/office/officeart/2005/8/layout/hProcess9"/>
    <dgm:cxn modelId="{9AD03B78-0449-4A97-9330-8CBFD7DA0C3E}" srcId="{AE7C1E5F-A0D4-4D14-8C0D-394EA85E1C4E}" destId="{9F1CE5CE-0586-418C-A695-F604F873B262}" srcOrd="1" destOrd="0" parTransId="{4EC4EBC1-E726-44B7-898A-55CBB248FE8F}" sibTransId="{A407EC3F-BEAE-44F7-832C-DF04764BBC79}"/>
    <dgm:cxn modelId="{A1042C8B-A243-4498-A643-DF0014A115D8}" srcId="{AE7C1E5F-A0D4-4D14-8C0D-394EA85E1C4E}" destId="{444BB598-BBBE-495A-9F7D-A4D49068F644}" srcOrd="0" destOrd="0" parTransId="{8689B346-9D37-4A69-BDDD-9A7BA05E6530}" sibTransId="{C5515209-028B-4959-A796-166B28588ACD}"/>
    <dgm:cxn modelId="{402B8DEF-F84A-4122-A43C-CA0DE20A2AF8}" type="presOf" srcId="{9F1CE5CE-0586-418C-A695-F604F873B262}" destId="{C1EA3140-49AE-42FA-860C-B4D7751F7387}" srcOrd="0" destOrd="0" presId="urn:microsoft.com/office/officeart/2005/8/layout/hProcess9"/>
    <dgm:cxn modelId="{CB7C68C0-2E10-4A3F-AAEF-BAE83DB140C4}" type="presParOf" srcId="{64E95E6D-469F-4422-9A68-F9284EBF0C37}" destId="{83CC5534-5BDC-4F02-AAA0-5773219A7366}" srcOrd="0" destOrd="0" presId="urn:microsoft.com/office/officeart/2005/8/layout/hProcess9"/>
    <dgm:cxn modelId="{3E82B4AA-7E94-4CEE-BD00-09B81D79D795}" type="presParOf" srcId="{64E95E6D-469F-4422-9A68-F9284EBF0C37}" destId="{90C1E78F-6AF0-419B-82A0-60BB89DF884C}" srcOrd="1" destOrd="0" presId="urn:microsoft.com/office/officeart/2005/8/layout/hProcess9"/>
    <dgm:cxn modelId="{AF8FADAB-369C-41E0-AD7D-D750F8441B6F}" type="presParOf" srcId="{90C1E78F-6AF0-419B-82A0-60BB89DF884C}" destId="{3A6604FB-1649-437E-B03B-192FDFECB3CC}" srcOrd="0" destOrd="0" presId="urn:microsoft.com/office/officeart/2005/8/layout/hProcess9"/>
    <dgm:cxn modelId="{51689F9A-CAC2-4106-9CC3-99695D811904}" type="presParOf" srcId="{90C1E78F-6AF0-419B-82A0-60BB89DF884C}" destId="{86AD2623-DB4C-458D-B0FC-951F3CE75464}" srcOrd="1" destOrd="0" presId="urn:microsoft.com/office/officeart/2005/8/layout/hProcess9"/>
    <dgm:cxn modelId="{DE2963A4-7FBF-4F55-BF7E-3454DB82374F}" type="presParOf" srcId="{90C1E78F-6AF0-419B-82A0-60BB89DF884C}" destId="{C1EA3140-49AE-42FA-860C-B4D7751F7387}" srcOrd="2" destOrd="0" presId="urn:microsoft.com/office/officeart/2005/8/layout/hProcess9"/>
    <dgm:cxn modelId="{373C0B0C-7469-4037-B451-15A27DCFBAD2}" type="presParOf" srcId="{90C1E78F-6AF0-419B-82A0-60BB89DF884C}" destId="{E3E3B281-D508-47C4-9873-AA247B7E71EC}" srcOrd="3" destOrd="0" presId="urn:microsoft.com/office/officeart/2005/8/layout/hProcess9"/>
    <dgm:cxn modelId="{D56C8BAE-7E79-4B54-B9E0-6D9D01B86789}" type="presParOf" srcId="{90C1E78F-6AF0-419B-82A0-60BB89DF884C}" destId="{86214156-3CBA-447C-A829-CD11EEF7229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BE63802-9BFA-4904-AFE3-97E8E20AB127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A2CBEC8-FA8E-40ED-9044-77EA278AEF65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Prethodno navedeni rezultati ankete iz 2021. vrlo su sažeti</a:t>
          </a:r>
        </a:p>
      </dgm:t>
    </dgm:pt>
    <dgm:pt modelId="{BAD777EF-F2D9-45AD-A29E-8A41CC8DFCC1}" type="parTrans" cxnId="{1FE9E259-3387-475D-B1DD-76B41F687DA6}">
      <dgm:prSet/>
      <dgm:spPr/>
      <dgm:t>
        <a:bodyPr/>
        <a:lstStyle/>
        <a:p>
          <a:endParaRPr lang="en-GB"/>
        </a:p>
      </dgm:t>
    </dgm:pt>
    <dgm:pt modelId="{5D85271F-0611-45AC-B7C7-A2823D31016E}" type="sibTrans" cxnId="{1FE9E259-3387-475D-B1DD-76B41F687DA6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/>
        </a:p>
      </dgm:t>
    </dgm:pt>
    <dgm:pt modelId="{A3935E0C-4552-4CEA-B2D4-D756D3DB5063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Pripremit će se opširniji izvještaj</a:t>
          </a:r>
        </a:p>
      </dgm:t>
    </dgm:pt>
    <dgm:pt modelId="{90BD4685-0867-4C33-965E-82FCE9220BA9}" type="parTrans" cxnId="{4E0FA6D0-2ED4-437D-892C-EC112399E814}">
      <dgm:prSet/>
      <dgm:spPr/>
      <dgm:t>
        <a:bodyPr/>
        <a:lstStyle/>
        <a:p>
          <a:endParaRPr lang="en-GB"/>
        </a:p>
      </dgm:t>
    </dgm:pt>
    <dgm:pt modelId="{E42AE252-D358-4CE5-B208-FB66501CDF66}" type="sibTrans" cxnId="{4E0FA6D0-2ED4-437D-892C-EC112399E814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/>
        </a:p>
      </dgm:t>
    </dgm:pt>
    <dgm:pt modelId="{6B114F6A-991C-4583-BB88-8EFD06BC2002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Zahvalni smo na punim odgovorima na velik broj pitanja</a:t>
          </a:r>
        </a:p>
      </dgm:t>
    </dgm:pt>
    <dgm:pt modelId="{59EF4108-8DC2-4018-9E61-23E14721037C}" type="parTrans" cxnId="{0969A73E-7D6B-466C-B4BD-7226462D066E}">
      <dgm:prSet/>
      <dgm:spPr/>
      <dgm:t>
        <a:bodyPr/>
        <a:lstStyle/>
        <a:p>
          <a:endParaRPr lang="en-GB"/>
        </a:p>
      </dgm:t>
    </dgm:pt>
    <dgm:pt modelId="{0DB347BB-9CE7-4C08-9223-EA6705AB5FB8}" type="sibTrans" cxnId="{0969A73E-7D6B-466C-B4BD-7226462D066E}">
      <dgm:prSet/>
      <dgm:spPr/>
      <dgm:t>
        <a:bodyPr/>
        <a:lstStyle/>
        <a:p>
          <a:endParaRPr lang="en-GB"/>
        </a:p>
      </dgm:t>
    </dgm:pt>
    <dgm:pt modelId="{53FFB8C2-ADBC-483E-B365-BAA9A098A42A}">
      <dgm:prSet/>
      <dgm:spPr/>
      <dgm:t>
        <a:bodyPr/>
        <a:lstStyle/>
        <a:p>
          <a:r>
            <a:rPr lang="hr-HR"/>
            <a:t>neizbježno propušteni neki detalji</a:t>
          </a:r>
        </a:p>
      </dgm:t>
    </dgm:pt>
    <dgm:pt modelId="{59F280DE-65C8-47D8-BBCB-C1D86B4399D8}" type="parTrans" cxnId="{76B4CC4A-E61B-4EC5-B5D9-1EDDEF87DCBC}">
      <dgm:prSet/>
      <dgm:spPr/>
      <dgm:t>
        <a:bodyPr/>
        <a:lstStyle/>
        <a:p>
          <a:endParaRPr lang="en-GB"/>
        </a:p>
      </dgm:t>
    </dgm:pt>
    <dgm:pt modelId="{9CBCFBC5-0756-41BC-A12A-80473598A91E}" type="sibTrans" cxnId="{76B4CC4A-E61B-4EC5-B5D9-1EDDEF87DCBC}">
      <dgm:prSet/>
      <dgm:spPr/>
      <dgm:t>
        <a:bodyPr/>
        <a:lstStyle/>
        <a:p>
          <a:endParaRPr lang="en-GB"/>
        </a:p>
      </dgm:t>
    </dgm:pt>
    <dgm:pt modelId="{C6BB196F-4AD9-4F10-9974-8A4284D49668}">
      <dgm:prSet/>
      <dgm:spPr/>
      <dgm:t>
        <a:bodyPr/>
        <a:lstStyle/>
        <a:p>
          <a:r>
            <a:rPr lang="hr-HR"/>
            <a:t>doprinos PEMPAL-ovoj bazi znanja koja uključuje metodološku, pravnu i analitičku dokumentaciju</a:t>
          </a:r>
        </a:p>
      </dgm:t>
    </dgm:pt>
    <dgm:pt modelId="{45C7BDA6-157E-4B01-8B87-EF258B56F344}" type="parTrans" cxnId="{95469E3B-2E7D-4BC1-BF55-AD898DD574FF}">
      <dgm:prSet/>
      <dgm:spPr/>
      <dgm:t>
        <a:bodyPr/>
        <a:lstStyle/>
        <a:p>
          <a:endParaRPr lang="en-GB"/>
        </a:p>
      </dgm:t>
    </dgm:pt>
    <dgm:pt modelId="{5EA9F889-1A94-419C-B0AD-7AB3DB9DDF88}" type="sibTrans" cxnId="{95469E3B-2E7D-4BC1-BF55-AD898DD574FF}">
      <dgm:prSet/>
      <dgm:spPr/>
      <dgm:t>
        <a:bodyPr/>
        <a:lstStyle/>
        <a:p>
          <a:endParaRPr lang="en-GB"/>
        </a:p>
      </dgm:t>
    </dgm:pt>
    <dgm:pt modelId="{0C3E4CE9-0959-4A17-9AC1-3DEADF6E743C}">
      <dgm:prSet/>
      <dgm:spPr/>
      <dgm:t>
        <a:bodyPr/>
        <a:lstStyle/>
        <a:p>
          <a:r>
            <a:rPr lang="hr-HR"/>
            <a:t>u nekim slučajevima moguće stupanje u kontakt radi pojašnjenja odgovora</a:t>
          </a:r>
        </a:p>
      </dgm:t>
    </dgm:pt>
    <dgm:pt modelId="{4E974AED-2EF5-4294-9C1A-6B44761E5D91}" type="parTrans" cxnId="{8EF12B18-FD5E-4A0B-B35D-F4144E2AD95A}">
      <dgm:prSet/>
      <dgm:spPr/>
      <dgm:t>
        <a:bodyPr/>
        <a:lstStyle/>
        <a:p>
          <a:endParaRPr lang="en-GB"/>
        </a:p>
      </dgm:t>
    </dgm:pt>
    <dgm:pt modelId="{4E23DE72-356B-4B1E-8A41-571FA5E3ADB7}" type="sibTrans" cxnId="{8EF12B18-FD5E-4A0B-B35D-F4144E2AD95A}">
      <dgm:prSet/>
      <dgm:spPr/>
      <dgm:t>
        <a:bodyPr/>
        <a:lstStyle/>
        <a:p>
          <a:endParaRPr lang="en-GB"/>
        </a:p>
      </dgm:t>
    </dgm:pt>
    <dgm:pt modelId="{91887A19-0197-4BBA-AC61-B313186A37EB}" type="pres">
      <dgm:prSet presAssocID="{9BE63802-9BFA-4904-AFE3-97E8E20AB127}" presName="outerComposite" presStyleCnt="0">
        <dgm:presLayoutVars>
          <dgm:chMax val="5"/>
          <dgm:dir/>
          <dgm:resizeHandles val="exact"/>
        </dgm:presLayoutVars>
      </dgm:prSet>
      <dgm:spPr/>
    </dgm:pt>
    <dgm:pt modelId="{BD022245-7F22-4EAE-9F6E-75DF794C66FE}" type="pres">
      <dgm:prSet presAssocID="{9BE63802-9BFA-4904-AFE3-97E8E20AB127}" presName="dummyMaxCanvas" presStyleCnt="0">
        <dgm:presLayoutVars/>
      </dgm:prSet>
      <dgm:spPr/>
    </dgm:pt>
    <dgm:pt modelId="{C569CB19-2910-49FE-8291-2F5FD4DA907B}" type="pres">
      <dgm:prSet presAssocID="{9BE63802-9BFA-4904-AFE3-97E8E20AB127}" presName="ThreeNodes_1" presStyleLbl="node1" presStyleIdx="0" presStyleCnt="3">
        <dgm:presLayoutVars>
          <dgm:bulletEnabled val="1"/>
        </dgm:presLayoutVars>
      </dgm:prSet>
      <dgm:spPr/>
    </dgm:pt>
    <dgm:pt modelId="{925EDD1C-1203-4EF0-B43E-62CE24202E36}" type="pres">
      <dgm:prSet presAssocID="{9BE63802-9BFA-4904-AFE3-97E8E20AB127}" presName="ThreeNodes_2" presStyleLbl="node1" presStyleIdx="1" presStyleCnt="3">
        <dgm:presLayoutVars>
          <dgm:bulletEnabled val="1"/>
        </dgm:presLayoutVars>
      </dgm:prSet>
      <dgm:spPr/>
    </dgm:pt>
    <dgm:pt modelId="{8BE912F6-5BF3-4DAC-B54F-2350F3ED7DD2}" type="pres">
      <dgm:prSet presAssocID="{9BE63802-9BFA-4904-AFE3-97E8E20AB127}" presName="ThreeNodes_3" presStyleLbl="node1" presStyleIdx="2" presStyleCnt="3">
        <dgm:presLayoutVars>
          <dgm:bulletEnabled val="1"/>
        </dgm:presLayoutVars>
      </dgm:prSet>
      <dgm:spPr/>
    </dgm:pt>
    <dgm:pt modelId="{CB39D612-AF3A-43A2-8445-2DBA3E55BE7E}" type="pres">
      <dgm:prSet presAssocID="{9BE63802-9BFA-4904-AFE3-97E8E20AB127}" presName="ThreeConn_1-2" presStyleLbl="fgAccFollowNode1" presStyleIdx="0" presStyleCnt="2">
        <dgm:presLayoutVars>
          <dgm:bulletEnabled val="1"/>
        </dgm:presLayoutVars>
      </dgm:prSet>
      <dgm:spPr/>
    </dgm:pt>
    <dgm:pt modelId="{6536101C-0669-4373-88C6-3E5A38748D06}" type="pres">
      <dgm:prSet presAssocID="{9BE63802-9BFA-4904-AFE3-97E8E20AB127}" presName="ThreeConn_2-3" presStyleLbl="fgAccFollowNode1" presStyleIdx="1" presStyleCnt="2">
        <dgm:presLayoutVars>
          <dgm:bulletEnabled val="1"/>
        </dgm:presLayoutVars>
      </dgm:prSet>
      <dgm:spPr/>
    </dgm:pt>
    <dgm:pt modelId="{00763624-898C-47F1-871E-AC39A018A662}" type="pres">
      <dgm:prSet presAssocID="{9BE63802-9BFA-4904-AFE3-97E8E20AB127}" presName="ThreeNodes_1_text" presStyleLbl="node1" presStyleIdx="2" presStyleCnt="3">
        <dgm:presLayoutVars>
          <dgm:bulletEnabled val="1"/>
        </dgm:presLayoutVars>
      </dgm:prSet>
      <dgm:spPr/>
    </dgm:pt>
    <dgm:pt modelId="{BB467D80-7DB8-48C5-BD47-B8B2ECF90879}" type="pres">
      <dgm:prSet presAssocID="{9BE63802-9BFA-4904-AFE3-97E8E20AB127}" presName="ThreeNodes_2_text" presStyleLbl="node1" presStyleIdx="2" presStyleCnt="3">
        <dgm:presLayoutVars>
          <dgm:bulletEnabled val="1"/>
        </dgm:presLayoutVars>
      </dgm:prSet>
      <dgm:spPr/>
    </dgm:pt>
    <dgm:pt modelId="{A9C25E9F-D57F-42AB-AFC5-3E93BE518A3B}" type="pres">
      <dgm:prSet presAssocID="{9BE63802-9BFA-4904-AFE3-97E8E20AB12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61C5403-7EB2-48DF-A466-80B34E04BF73}" type="presOf" srcId="{CA2CBEC8-FA8E-40ED-9044-77EA278AEF65}" destId="{00763624-898C-47F1-871E-AC39A018A662}" srcOrd="1" destOrd="0" presId="urn:microsoft.com/office/officeart/2005/8/layout/vProcess5"/>
    <dgm:cxn modelId="{8EF12B18-FD5E-4A0B-B35D-F4144E2AD95A}" srcId="{6B114F6A-991C-4583-BB88-8EFD06BC2002}" destId="{0C3E4CE9-0959-4A17-9AC1-3DEADF6E743C}" srcOrd="0" destOrd="0" parTransId="{4E974AED-2EF5-4294-9C1A-6B44761E5D91}" sibTransId="{4E23DE72-356B-4B1E-8A41-571FA5E3ADB7}"/>
    <dgm:cxn modelId="{0A98471A-75F1-4CEF-8A8C-86B75C892DD5}" type="presOf" srcId="{C6BB196F-4AD9-4F10-9974-8A4284D49668}" destId="{BB467D80-7DB8-48C5-BD47-B8B2ECF90879}" srcOrd="1" destOrd="1" presId="urn:microsoft.com/office/officeart/2005/8/layout/vProcess5"/>
    <dgm:cxn modelId="{CD7C3033-B8D9-424D-B2CD-2C34A2199E40}" type="presOf" srcId="{53FFB8C2-ADBC-483E-B365-BAA9A098A42A}" destId="{00763624-898C-47F1-871E-AC39A018A662}" srcOrd="1" destOrd="1" presId="urn:microsoft.com/office/officeart/2005/8/layout/vProcess5"/>
    <dgm:cxn modelId="{95469E3B-2E7D-4BC1-BF55-AD898DD574FF}" srcId="{A3935E0C-4552-4CEA-B2D4-D756D3DB5063}" destId="{C6BB196F-4AD9-4F10-9974-8A4284D49668}" srcOrd="0" destOrd="0" parTransId="{45C7BDA6-157E-4B01-8B87-EF258B56F344}" sibTransId="{5EA9F889-1A94-419C-B0AD-7AB3DB9DDF88}"/>
    <dgm:cxn modelId="{0969A73E-7D6B-466C-B4BD-7226462D066E}" srcId="{9BE63802-9BFA-4904-AFE3-97E8E20AB127}" destId="{6B114F6A-991C-4583-BB88-8EFD06BC2002}" srcOrd="2" destOrd="0" parTransId="{59EF4108-8DC2-4018-9E61-23E14721037C}" sibTransId="{0DB347BB-9CE7-4C08-9223-EA6705AB5FB8}"/>
    <dgm:cxn modelId="{76B4CC4A-E61B-4EC5-B5D9-1EDDEF87DCBC}" srcId="{CA2CBEC8-FA8E-40ED-9044-77EA278AEF65}" destId="{53FFB8C2-ADBC-483E-B365-BAA9A098A42A}" srcOrd="0" destOrd="0" parTransId="{59F280DE-65C8-47D8-BBCB-C1D86B4399D8}" sibTransId="{9CBCFBC5-0756-41BC-A12A-80473598A91E}"/>
    <dgm:cxn modelId="{196D084B-72D7-4CC3-9984-64FB9AEB7E27}" type="presOf" srcId="{5D85271F-0611-45AC-B7C7-A2823D31016E}" destId="{CB39D612-AF3A-43A2-8445-2DBA3E55BE7E}" srcOrd="0" destOrd="0" presId="urn:microsoft.com/office/officeart/2005/8/layout/vProcess5"/>
    <dgm:cxn modelId="{850E2273-D575-4948-8659-A19429AD8DEE}" type="presOf" srcId="{E42AE252-D358-4CE5-B208-FB66501CDF66}" destId="{6536101C-0669-4373-88C6-3E5A38748D06}" srcOrd="0" destOrd="0" presId="urn:microsoft.com/office/officeart/2005/8/layout/vProcess5"/>
    <dgm:cxn modelId="{260DAE54-DEF4-46F0-819D-81112B3EA591}" type="presOf" srcId="{6B114F6A-991C-4583-BB88-8EFD06BC2002}" destId="{A9C25E9F-D57F-42AB-AFC5-3E93BE518A3B}" srcOrd="1" destOrd="0" presId="urn:microsoft.com/office/officeart/2005/8/layout/vProcess5"/>
    <dgm:cxn modelId="{C4A17478-069E-48B2-BCC0-543054934073}" type="presOf" srcId="{A3935E0C-4552-4CEA-B2D4-D756D3DB5063}" destId="{925EDD1C-1203-4EF0-B43E-62CE24202E36}" srcOrd="0" destOrd="0" presId="urn:microsoft.com/office/officeart/2005/8/layout/vProcess5"/>
    <dgm:cxn modelId="{1FE9E259-3387-475D-B1DD-76B41F687DA6}" srcId="{9BE63802-9BFA-4904-AFE3-97E8E20AB127}" destId="{CA2CBEC8-FA8E-40ED-9044-77EA278AEF65}" srcOrd="0" destOrd="0" parTransId="{BAD777EF-F2D9-45AD-A29E-8A41CC8DFCC1}" sibTransId="{5D85271F-0611-45AC-B7C7-A2823D31016E}"/>
    <dgm:cxn modelId="{539B8A7A-61F1-4BDA-BA58-4495F222D56C}" type="presOf" srcId="{C6BB196F-4AD9-4F10-9974-8A4284D49668}" destId="{925EDD1C-1203-4EF0-B43E-62CE24202E36}" srcOrd="0" destOrd="1" presId="urn:microsoft.com/office/officeart/2005/8/layout/vProcess5"/>
    <dgm:cxn modelId="{DC425F81-796B-4968-822F-6DAAE2A92AD4}" type="presOf" srcId="{6B114F6A-991C-4583-BB88-8EFD06BC2002}" destId="{8BE912F6-5BF3-4DAC-B54F-2350F3ED7DD2}" srcOrd="0" destOrd="0" presId="urn:microsoft.com/office/officeart/2005/8/layout/vProcess5"/>
    <dgm:cxn modelId="{0DC2D781-C9E6-44F3-936C-27E3E0F0F46D}" type="presOf" srcId="{CA2CBEC8-FA8E-40ED-9044-77EA278AEF65}" destId="{C569CB19-2910-49FE-8291-2F5FD4DA907B}" srcOrd="0" destOrd="0" presId="urn:microsoft.com/office/officeart/2005/8/layout/vProcess5"/>
    <dgm:cxn modelId="{E516C8B9-0A70-468D-895F-AD21067A4ED2}" type="presOf" srcId="{9BE63802-9BFA-4904-AFE3-97E8E20AB127}" destId="{91887A19-0197-4BBA-AC61-B313186A37EB}" srcOrd="0" destOrd="0" presId="urn:microsoft.com/office/officeart/2005/8/layout/vProcess5"/>
    <dgm:cxn modelId="{4E0FA6D0-2ED4-437D-892C-EC112399E814}" srcId="{9BE63802-9BFA-4904-AFE3-97E8E20AB127}" destId="{A3935E0C-4552-4CEA-B2D4-D756D3DB5063}" srcOrd="1" destOrd="0" parTransId="{90BD4685-0867-4C33-965E-82FCE9220BA9}" sibTransId="{E42AE252-D358-4CE5-B208-FB66501CDF66}"/>
    <dgm:cxn modelId="{54B6D2D5-A97A-4849-9BF8-1DC8E5E372BB}" type="presOf" srcId="{53FFB8C2-ADBC-483E-B365-BAA9A098A42A}" destId="{C569CB19-2910-49FE-8291-2F5FD4DA907B}" srcOrd="0" destOrd="1" presId="urn:microsoft.com/office/officeart/2005/8/layout/vProcess5"/>
    <dgm:cxn modelId="{4FCE13E7-5BAD-46E0-9157-ECDE234F84B0}" type="presOf" srcId="{0C3E4CE9-0959-4A17-9AC1-3DEADF6E743C}" destId="{A9C25E9F-D57F-42AB-AFC5-3E93BE518A3B}" srcOrd="1" destOrd="1" presId="urn:microsoft.com/office/officeart/2005/8/layout/vProcess5"/>
    <dgm:cxn modelId="{DA42A9E7-244D-43E0-A638-062445779146}" type="presOf" srcId="{0C3E4CE9-0959-4A17-9AC1-3DEADF6E743C}" destId="{8BE912F6-5BF3-4DAC-B54F-2350F3ED7DD2}" srcOrd="0" destOrd="1" presId="urn:microsoft.com/office/officeart/2005/8/layout/vProcess5"/>
    <dgm:cxn modelId="{ECAEFAF6-9DFA-4DBC-BD2D-550F14029D78}" type="presOf" srcId="{A3935E0C-4552-4CEA-B2D4-D756D3DB5063}" destId="{BB467D80-7DB8-48C5-BD47-B8B2ECF90879}" srcOrd="1" destOrd="0" presId="urn:microsoft.com/office/officeart/2005/8/layout/vProcess5"/>
    <dgm:cxn modelId="{6101D5DF-A1A9-4A2F-877C-3B2640806260}" type="presParOf" srcId="{91887A19-0197-4BBA-AC61-B313186A37EB}" destId="{BD022245-7F22-4EAE-9F6E-75DF794C66FE}" srcOrd="0" destOrd="0" presId="urn:microsoft.com/office/officeart/2005/8/layout/vProcess5"/>
    <dgm:cxn modelId="{94017EC8-68FB-43AB-87A8-98ECBA63DB43}" type="presParOf" srcId="{91887A19-0197-4BBA-AC61-B313186A37EB}" destId="{C569CB19-2910-49FE-8291-2F5FD4DA907B}" srcOrd="1" destOrd="0" presId="urn:microsoft.com/office/officeart/2005/8/layout/vProcess5"/>
    <dgm:cxn modelId="{59EC5072-9483-42EA-8AF6-91F2D5049C68}" type="presParOf" srcId="{91887A19-0197-4BBA-AC61-B313186A37EB}" destId="{925EDD1C-1203-4EF0-B43E-62CE24202E36}" srcOrd="2" destOrd="0" presId="urn:microsoft.com/office/officeart/2005/8/layout/vProcess5"/>
    <dgm:cxn modelId="{4F087E65-18FE-4E45-A570-B75B1076589C}" type="presParOf" srcId="{91887A19-0197-4BBA-AC61-B313186A37EB}" destId="{8BE912F6-5BF3-4DAC-B54F-2350F3ED7DD2}" srcOrd="3" destOrd="0" presId="urn:microsoft.com/office/officeart/2005/8/layout/vProcess5"/>
    <dgm:cxn modelId="{15569D93-B7D0-450A-B36C-9F75BE7AE04E}" type="presParOf" srcId="{91887A19-0197-4BBA-AC61-B313186A37EB}" destId="{CB39D612-AF3A-43A2-8445-2DBA3E55BE7E}" srcOrd="4" destOrd="0" presId="urn:microsoft.com/office/officeart/2005/8/layout/vProcess5"/>
    <dgm:cxn modelId="{04B45526-0ED9-49F4-8201-9C604CB0C318}" type="presParOf" srcId="{91887A19-0197-4BBA-AC61-B313186A37EB}" destId="{6536101C-0669-4373-88C6-3E5A38748D06}" srcOrd="5" destOrd="0" presId="urn:microsoft.com/office/officeart/2005/8/layout/vProcess5"/>
    <dgm:cxn modelId="{903F33BA-0FA0-4B16-BF9B-EEAEFC9DD8E7}" type="presParOf" srcId="{91887A19-0197-4BBA-AC61-B313186A37EB}" destId="{00763624-898C-47F1-871E-AC39A018A662}" srcOrd="6" destOrd="0" presId="urn:microsoft.com/office/officeart/2005/8/layout/vProcess5"/>
    <dgm:cxn modelId="{D98ABC74-0ECF-4142-BC1F-CCE4E53F0825}" type="presParOf" srcId="{91887A19-0197-4BBA-AC61-B313186A37EB}" destId="{BB467D80-7DB8-48C5-BD47-B8B2ECF90879}" srcOrd="7" destOrd="0" presId="urn:microsoft.com/office/officeart/2005/8/layout/vProcess5"/>
    <dgm:cxn modelId="{A406B4AF-DC05-4E8E-8554-08161285DC6E}" type="presParOf" srcId="{91887A19-0197-4BBA-AC61-B313186A37EB}" destId="{A9C25E9F-D57F-42AB-AFC5-3E93BE518A3B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63AB9B-04C9-470B-A0A3-96D6A5F91A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CA4AE5E-F5BE-408A-8058-5F86A95E6C69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r-HR" b="1"/>
            <a:t>Svih 16 zemalja ima JRR koja se nalazi u Središnjoj banci (svih 12 u 2016.)</a:t>
          </a:r>
        </a:p>
      </dgm:t>
    </dgm:pt>
    <dgm:pt modelId="{B5EB62E2-BE09-4CEF-82D7-7BA7DE9E2908}" type="parTrans" cxnId="{EBA4E10D-B548-4175-A356-06B03FF4F19C}">
      <dgm:prSet/>
      <dgm:spPr/>
      <dgm:t>
        <a:bodyPr/>
        <a:lstStyle/>
        <a:p>
          <a:endParaRPr lang="en-GB"/>
        </a:p>
      </dgm:t>
    </dgm:pt>
    <dgm:pt modelId="{1F46CF8A-F959-4596-B6D3-1D26A7CAD4B1}" type="sibTrans" cxnId="{EBA4E10D-B548-4175-A356-06B03FF4F19C}">
      <dgm:prSet/>
      <dgm:spPr/>
      <dgm:t>
        <a:bodyPr/>
        <a:lstStyle/>
        <a:p>
          <a:endParaRPr lang="en-GB"/>
        </a:p>
      </dgm:t>
    </dgm:pt>
    <dgm:pt modelId="{27E1C97F-B2FD-42AD-BE9E-42C164648A50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 b="1"/>
            <a:t>Podnacionalna gotovinska salda uključena su u JRR-u u 13 zemalja (11 u 2016.)</a:t>
          </a:r>
        </a:p>
      </dgm:t>
    </dgm:pt>
    <dgm:pt modelId="{08057B57-8404-43A4-8FDC-CE1EE05AF81D}" type="parTrans" cxnId="{D53A6330-5D38-46C9-903B-D61785F50D2E}">
      <dgm:prSet/>
      <dgm:spPr/>
      <dgm:t>
        <a:bodyPr/>
        <a:lstStyle/>
        <a:p>
          <a:endParaRPr lang="en-GB"/>
        </a:p>
      </dgm:t>
    </dgm:pt>
    <dgm:pt modelId="{44CE9B6A-31F5-4BB6-B517-D72916BDE354}" type="sibTrans" cxnId="{D53A6330-5D38-46C9-903B-D61785F50D2E}">
      <dgm:prSet/>
      <dgm:spPr/>
      <dgm:t>
        <a:bodyPr/>
        <a:lstStyle/>
        <a:p>
          <a:endParaRPr lang="en-GB"/>
        </a:p>
      </dgm:t>
    </dgm:pt>
    <dgm:pt modelId="{8F987CEC-8F22-4A58-ABC4-6AE9AEF54557}">
      <dgm:prSet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 b="1"/>
            <a:t>Od ostale tri zemlje</a:t>
          </a:r>
          <a:r>
            <a:rPr lang="hr-HR"/>
            <a:t>:</a:t>
          </a:r>
        </a:p>
      </dgm:t>
    </dgm:pt>
    <dgm:pt modelId="{A79C6716-5413-43E9-AF0F-6B75DC938AFE}" type="parTrans" cxnId="{18995FF3-C449-496A-9135-0403D231B8EF}">
      <dgm:prSet/>
      <dgm:spPr/>
      <dgm:t>
        <a:bodyPr/>
        <a:lstStyle/>
        <a:p>
          <a:endParaRPr lang="en-GB"/>
        </a:p>
      </dgm:t>
    </dgm:pt>
    <dgm:pt modelId="{0EEB62FC-5EA2-4B7F-8A0E-5B47468F95D6}" type="sibTrans" cxnId="{18995FF3-C449-496A-9135-0403D231B8EF}">
      <dgm:prSet/>
      <dgm:spPr/>
      <dgm:t>
        <a:bodyPr/>
        <a:lstStyle/>
        <a:p>
          <a:endParaRPr lang="en-GB"/>
        </a:p>
      </dgm:t>
    </dgm:pt>
    <dgm:pt modelId="{D08DD997-C1C8-4365-9A2E-8F6DFBE7C54B}">
      <dgm:prSet custT="1"/>
      <dgm:spPr/>
      <dgm:t>
        <a:bodyPr/>
        <a:lstStyle/>
        <a:p>
          <a:r>
            <a:rPr lang="hr-HR" sz="1800"/>
            <a:t>Zakoni u Turskoj i Azerbajdžanu propisuju uključivanje podnacionalnih računa u JRR (i povezano pružanje usluga Riznice), no to se trenutačno uglavnom ne provodi</a:t>
          </a:r>
        </a:p>
      </dgm:t>
    </dgm:pt>
    <dgm:pt modelId="{72932ECD-8CD2-4EB7-A1FD-2A5FDB3ADB2C}" type="parTrans" cxnId="{53ECADF9-C5B4-4246-B90B-1CFB67B0028F}">
      <dgm:prSet/>
      <dgm:spPr/>
      <dgm:t>
        <a:bodyPr/>
        <a:lstStyle/>
        <a:p>
          <a:endParaRPr lang="en-GB"/>
        </a:p>
      </dgm:t>
    </dgm:pt>
    <dgm:pt modelId="{BD2FF92E-23C4-4E20-9C5D-1EB3271AF853}" type="sibTrans" cxnId="{53ECADF9-C5B4-4246-B90B-1CFB67B0028F}">
      <dgm:prSet/>
      <dgm:spPr/>
      <dgm:t>
        <a:bodyPr/>
        <a:lstStyle/>
        <a:p>
          <a:endParaRPr lang="en-GB"/>
        </a:p>
      </dgm:t>
    </dgm:pt>
    <dgm:pt modelId="{CD5BD5F4-FC74-4C09-A264-0CB907D0842A}">
      <dgm:prSet custT="1"/>
      <dgm:spPr/>
      <dgm:t>
        <a:bodyPr/>
        <a:lstStyle/>
        <a:p>
          <a:r>
            <a:rPr lang="hr-HR" sz="1800"/>
            <a:t>U Mađarskoj se gotovinska salda županija (i subvencije EU-a) vode u JRR-u – ali ne i salda općina</a:t>
          </a:r>
        </a:p>
      </dgm:t>
    </dgm:pt>
    <dgm:pt modelId="{200964B8-D670-456D-987C-9F7DF1C8D3F9}" type="parTrans" cxnId="{E3A71A62-66A3-44D6-90EA-EB5BB67DEA64}">
      <dgm:prSet/>
      <dgm:spPr/>
      <dgm:t>
        <a:bodyPr/>
        <a:lstStyle/>
        <a:p>
          <a:endParaRPr lang="en-GB"/>
        </a:p>
      </dgm:t>
    </dgm:pt>
    <dgm:pt modelId="{6F52AD53-30E0-4C27-AACA-60E08DA15A3C}" type="sibTrans" cxnId="{E3A71A62-66A3-44D6-90EA-EB5BB67DEA64}">
      <dgm:prSet/>
      <dgm:spPr/>
      <dgm:t>
        <a:bodyPr/>
        <a:lstStyle/>
        <a:p>
          <a:endParaRPr lang="en-GB"/>
        </a:p>
      </dgm:t>
    </dgm:pt>
    <dgm:pt modelId="{6DEFC4D2-1451-499D-AF1E-F12AA2C2A2DB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r-HR" sz="1700"/>
            <a:t> </a:t>
          </a:r>
          <a:r>
            <a:rPr lang="hr-HR" sz="1800"/>
            <a:t>Azerbajdžan je naveo da u iznimnim okolnostima može imati račune u poslovnim bankama</a:t>
          </a:r>
        </a:p>
      </dgm:t>
    </dgm:pt>
    <dgm:pt modelId="{0D0CBCF1-E151-4EA0-BF0E-ED606D392313}" type="parTrans" cxnId="{D166A51A-023C-4DE7-927D-087F5CA20BEC}">
      <dgm:prSet/>
      <dgm:spPr/>
      <dgm:t>
        <a:bodyPr/>
        <a:lstStyle/>
        <a:p>
          <a:endParaRPr lang="en-GB"/>
        </a:p>
      </dgm:t>
    </dgm:pt>
    <dgm:pt modelId="{427F104A-BF96-4898-8DD2-19F5C99B9913}" type="sibTrans" cxnId="{D166A51A-023C-4DE7-927D-087F5CA20BEC}">
      <dgm:prSet/>
      <dgm:spPr/>
      <dgm:t>
        <a:bodyPr/>
        <a:lstStyle/>
        <a:p>
          <a:endParaRPr lang="en-GB"/>
        </a:p>
      </dgm:t>
    </dgm:pt>
    <dgm:pt modelId="{86E4880E-0CD1-41DF-84B5-6B735D419851}">
      <dgm:prSet custT="1"/>
      <dgm:spPr/>
      <dgm:t>
        <a:bodyPr/>
        <a:lstStyle/>
        <a:p>
          <a:r>
            <a:rPr lang="hr-HR" sz="1800"/>
            <a:t>Rusija je posebno navela da podnacionalna razina vlasti ima vlastite jedinstvene račune koji čine dio JRR-a</a:t>
          </a:r>
        </a:p>
      </dgm:t>
    </dgm:pt>
    <dgm:pt modelId="{79924A93-9079-4438-8013-BD2104703C5F}" type="parTrans" cxnId="{3FE469A3-1F1C-4D5F-8EFB-393F0A874292}">
      <dgm:prSet/>
      <dgm:spPr/>
      <dgm:t>
        <a:bodyPr/>
        <a:lstStyle/>
        <a:p>
          <a:endParaRPr lang="en-GB"/>
        </a:p>
      </dgm:t>
    </dgm:pt>
    <dgm:pt modelId="{E4F4BC68-79C6-489A-9B04-9ECF1F31422E}" type="sibTrans" cxnId="{3FE469A3-1F1C-4D5F-8EFB-393F0A874292}">
      <dgm:prSet/>
      <dgm:spPr/>
      <dgm:t>
        <a:bodyPr/>
        <a:lstStyle/>
        <a:p>
          <a:endParaRPr lang="en-GB"/>
        </a:p>
      </dgm:t>
    </dgm:pt>
    <dgm:pt modelId="{4DAC2DBF-F81B-40BC-806B-7A7D83F70B15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r-HR" sz="1800"/>
            <a:t>Bjelarus je naveo da se neki računi vode i u poslovnim bankama</a:t>
          </a:r>
        </a:p>
      </dgm:t>
    </dgm:pt>
    <dgm:pt modelId="{8B9B5077-77AB-486D-BFDA-0400BFA7DD9D}" type="parTrans" cxnId="{2C96F546-A1E6-4FC4-857F-6B473C4189E4}">
      <dgm:prSet/>
      <dgm:spPr/>
      <dgm:t>
        <a:bodyPr/>
        <a:lstStyle/>
        <a:p>
          <a:endParaRPr lang="en-GB"/>
        </a:p>
      </dgm:t>
    </dgm:pt>
    <dgm:pt modelId="{2E0CC33C-EDF8-4B72-9D44-94E76AA99037}" type="sibTrans" cxnId="{2C96F546-A1E6-4FC4-857F-6B473C4189E4}">
      <dgm:prSet/>
      <dgm:spPr/>
      <dgm:t>
        <a:bodyPr/>
        <a:lstStyle/>
        <a:p>
          <a:endParaRPr lang="en-GB"/>
        </a:p>
      </dgm:t>
    </dgm:pt>
    <dgm:pt modelId="{39E66697-CB95-4E53-A3B1-EE23971F4ADC}">
      <dgm:prSet phldrT="[Text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hr-HR" sz="1800"/>
            <a:t>Rusija je navela da Fond za nacionalnu skrb upravlja računima izvan JRR-a. </a:t>
          </a:r>
        </a:p>
      </dgm:t>
    </dgm:pt>
    <dgm:pt modelId="{91527182-85AB-42CE-A631-845C2DE158C3}" type="parTrans" cxnId="{92A0E347-6C59-4699-909E-6E7A3058A7F8}">
      <dgm:prSet/>
      <dgm:spPr/>
      <dgm:t>
        <a:bodyPr/>
        <a:lstStyle/>
        <a:p>
          <a:endParaRPr lang="en-GB"/>
        </a:p>
      </dgm:t>
    </dgm:pt>
    <dgm:pt modelId="{08DAE77A-D1AC-4C6C-85DE-4B716CC56D25}" type="sibTrans" cxnId="{92A0E347-6C59-4699-909E-6E7A3058A7F8}">
      <dgm:prSet/>
      <dgm:spPr/>
      <dgm:t>
        <a:bodyPr/>
        <a:lstStyle/>
        <a:p>
          <a:endParaRPr lang="en-GB"/>
        </a:p>
      </dgm:t>
    </dgm:pt>
    <dgm:pt modelId="{31F37397-349A-4950-990A-DD5FF3DAB06A}" type="pres">
      <dgm:prSet presAssocID="{0863AB9B-04C9-470B-A0A3-96D6A5F91A61}" presName="linear" presStyleCnt="0">
        <dgm:presLayoutVars>
          <dgm:animLvl val="lvl"/>
          <dgm:resizeHandles val="exact"/>
        </dgm:presLayoutVars>
      </dgm:prSet>
      <dgm:spPr/>
    </dgm:pt>
    <dgm:pt modelId="{0A4DDF56-43EC-4ADC-9976-F4C19AF693BA}" type="pres">
      <dgm:prSet presAssocID="{6CA4AE5E-F5BE-408A-8058-5F86A95E6C69}" presName="parentText" presStyleLbl="node1" presStyleIdx="0" presStyleCnt="3" custLinFactNeighborX="1291" custLinFactNeighborY="-36074">
        <dgm:presLayoutVars>
          <dgm:chMax val="0"/>
          <dgm:bulletEnabled val="1"/>
        </dgm:presLayoutVars>
      </dgm:prSet>
      <dgm:spPr/>
    </dgm:pt>
    <dgm:pt modelId="{4950533B-FE95-4129-B7B1-D6243625EAC5}" type="pres">
      <dgm:prSet presAssocID="{6CA4AE5E-F5BE-408A-8058-5F86A95E6C69}" presName="childText" presStyleLbl="revTx" presStyleIdx="0" presStyleCnt="3" custLinFactNeighborY="-53096">
        <dgm:presLayoutVars>
          <dgm:bulletEnabled val="1"/>
        </dgm:presLayoutVars>
      </dgm:prSet>
      <dgm:spPr/>
    </dgm:pt>
    <dgm:pt modelId="{800B2EC6-0422-49AA-9C38-395A16198249}" type="pres">
      <dgm:prSet presAssocID="{27E1C97F-B2FD-42AD-BE9E-42C164648A50}" presName="parentText" presStyleLbl="node1" presStyleIdx="1" presStyleCnt="3" custLinFactNeighborY="-38980">
        <dgm:presLayoutVars>
          <dgm:chMax val="0"/>
          <dgm:bulletEnabled val="1"/>
        </dgm:presLayoutVars>
      </dgm:prSet>
      <dgm:spPr/>
    </dgm:pt>
    <dgm:pt modelId="{9D73023D-314A-45DC-8148-BD7915971D95}" type="pres">
      <dgm:prSet presAssocID="{27E1C97F-B2FD-42AD-BE9E-42C164648A50}" presName="childText" presStyleLbl="revTx" presStyleIdx="1" presStyleCnt="3" custLinFactNeighborY="-39129">
        <dgm:presLayoutVars>
          <dgm:bulletEnabled val="1"/>
        </dgm:presLayoutVars>
      </dgm:prSet>
      <dgm:spPr/>
    </dgm:pt>
    <dgm:pt modelId="{2CA33E9A-1B84-4EF2-B321-8D398D11D1F4}" type="pres">
      <dgm:prSet presAssocID="{8F987CEC-8F22-4A58-ABC4-6AE9AEF54557}" presName="parentText" presStyleLbl="node1" presStyleIdx="2" presStyleCnt="3" custLinFactNeighborY="-10421">
        <dgm:presLayoutVars>
          <dgm:chMax val="0"/>
          <dgm:bulletEnabled val="1"/>
        </dgm:presLayoutVars>
      </dgm:prSet>
      <dgm:spPr/>
    </dgm:pt>
    <dgm:pt modelId="{6D4D2453-A075-44E6-ACD9-8784988CD89A}" type="pres">
      <dgm:prSet presAssocID="{8F987CEC-8F22-4A58-ABC4-6AE9AEF5455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EBA4E10D-B548-4175-A356-06B03FF4F19C}" srcId="{0863AB9B-04C9-470B-A0A3-96D6A5F91A61}" destId="{6CA4AE5E-F5BE-408A-8058-5F86A95E6C69}" srcOrd="0" destOrd="0" parTransId="{B5EB62E2-BE09-4CEF-82D7-7BA7DE9E2908}" sibTransId="{1F46CF8A-F959-4596-B6D3-1D26A7CAD4B1}"/>
    <dgm:cxn modelId="{D166A51A-023C-4DE7-927D-087F5CA20BEC}" srcId="{6CA4AE5E-F5BE-408A-8058-5F86A95E6C69}" destId="{6DEFC4D2-1451-499D-AF1E-F12AA2C2A2DB}" srcOrd="0" destOrd="0" parTransId="{0D0CBCF1-E151-4EA0-BF0E-ED606D392313}" sibTransId="{427F104A-BF96-4898-8DD2-19F5C99B9913}"/>
    <dgm:cxn modelId="{D53A6330-5D38-46C9-903B-D61785F50D2E}" srcId="{0863AB9B-04C9-470B-A0A3-96D6A5F91A61}" destId="{27E1C97F-B2FD-42AD-BE9E-42C164648A50}" srcOrd="1" destOrd="0" parTransId="{08057B57-8404-43A4-8FDC-CE1EE05AF81D}" sibTransId="{44CE9B6A-31F5-4BB6-B517-D72916BDE354}"/>
    <dgm:cxn modelId="{E3A71A62-66A3-44D6-90EA-EB5BB67DEA64}" srcId="{8F987CEC-8F22-4A58-ABC4-6AE9AEF54557}" destId="{CD5BD5F4-FC74-4C09-A264-0CB907D0842A}" srcOrd="1" destOrd="0" parTransId="{200964B8-D670-456D-987C-9F7DF1C8D3F9}" sibTransId="{6F52AD53-30E0-4C27-AACA-60E08DA15A3C}"/>
    <dgm:cxn modelId="{2C96F546-A1E6-4FC4-857F-6B473C4189E4}" srcId="{6CA4AE5E-F5BE-408A-8058-5F86A95E6C69}" destId="{4DAC2DBF-F81B-40BC-806B-7A7D83F70B15}" srcOrd="1" destOrd="0" parTransId="{8B9B5077-77AB-486D-BFDA-0400BFA7DD9D}" sibTransId="{2E0CC33C-EDF8-4B72-9D44-94E76AA99037}"/>
    <dgm:cxn modelId="{92A0E347-6C59-4699-909E-6E7A3058A7F8}" srcId="{6CA4AE5E-F5BE-408A-8058-5F86A95E6C69}" destId="{39E66697-CB95-4E53-A3B1-EE23971F4ADC}" srcOrd="2" destOrd="0" parTransId="{91527182-85AB-42CE-A631-845C2DE158C3}" sibTransId="{08DAE77A-D1AC-4C6C-85DE-4B716CC56D25}"/>
    <dgm:cxn modelId="{EFC99C83-F6B7-490D-A771-8F8447D424C6}" type="presOf" srcId="{8F987CEC-8F22-4A58-ABC4-6AE9AEF54557}" destId="{2CA33E9A-1B84-4EF2-B321-8D398D11D1F4}" srcOrd="0" destOrd="0" presId="urn:microsoft.com/office/officeart/2005/8/layout/vList2"/>
    <dgm:cxn modelId="{2ABB5F89-AABA-40DE-85F1-7BA9BFF13E01}" type="presOf" srcId="{CD5BD5F4-FC74-4C09-A264-0CB907D0842A}" destId="{6D4D2453-A075-44E6-ACD9-8784988CD89A}" srcOrd="0" destOrd="1" presId="urn:microsoft.com/office/officeart/2005/8/layout/vList2"/>
    <dgm:cxn modelId="{38F53D8C-6E94-4D1A-99D1-A9CF2B900FDE}" type="presOf" srcId="{0863AB9B-04C9-470B-A0A3-96D6A5F91A61}" destId="{31F37397-349A-4950-990A-DD5FF3DAB06A}" srcOrd="0" destOrd="0" presId="urn:microsoft.com/office/officeart/2005/8/layout/vList2"/>
    <dgm:cxn modelId="{AF72669B-D57E-42DA-A5AD-D0738B5E42F7}" type="presOf" srcId="{6DEFC4D2-1451-499D-AF1E-F12AA2C2A2DB}" destId="{4950533B-FE95-4129-B7B1-D6243625EAC5}" srcOrd="0" destOrd="0" presId="urn:microsoft.com/office/officeart/2005/8/layout/vList2"/>
    <dgm:cxn modelId="{D9B7609F-DA4A-4977-B8FC-14A811D33C70}" type="presOf" srcId="{86E4880E-0CD1-41DF-84B5-6B735D419851}" destId="{9D73023D-314A-45DC-8148-BD7915971D95}" srcOrd="0" destOrd="0" presId="urn:microsoft.com/office/officeart/2005/8/layout/vList2"/>
    <dgm:cxn modelId="{3FE469A3-1F1C-4D5F-8EFB-393F0A874292}" srcId="{27E1C97F-B2FD-42AD-BE9E-42C164648A50}" destId="{86E4880E-0CD1-41DF-84B5-6B735D419851}" srcOrd="0" destOrd="0" parTransId="{79924A93-9079-4438-8013-BD2104703C5F}" sibTransId="{E4F4BC68-79C6-489A-9B04-9ECF1F31422E}"/>
    <dgm:cxn modelId="{8F3E76B9-FA00-444C-A124-0380D57CA8F6}" type="presOf" srcId="{D08DD997-C1C8-4365-9A2E-8F6DFBE7C54B}" destId="{6D4D2453-A075-44E6-ACD9-8784988CD89A}" srcOrd="0" destOrd="0" presId="urn:microsoft.com/office/officeart/2005/8/layout/vList2"/>
    <dgm:cxn modelId="{989984D9-CFA7-46DE-B8B8-272B1B55ADC3}" type="presOf" srcId="{4DAC2DBF-F81B-40BC-806B-7A7D83F70B15}" destId="{4950533B-FE95-4129-B7B1-D6243625EAC5}" srcOrd="0" destOrd="1" presId="urn:microsoft.com/office/officeart/2005/8/layout/vList2"/>
    <dgm:cxn modelId="{0A3598EE-ECBD-454B-A023-0D2743BF1FC8}" type="presOf" srcId="{27E1C97F-B2FD-42AD-BE9E-42C164648A50}" destId="{800B2EC6-0422-49AA-9C38-395A16198249}" srcOrd="0" destOrd="0" presId="urn:microsoft.com/office/officeart/2005/8/layout/vList2"/>
    <dgm:cxn modelId="{18995FF3-C449-496A-9135-0403D231B8EF}" srcId="{0863AB9B-04C9-470B-A0A3-96D6A5F91A61}" destId="{8F987CEC-8F22-4A58-ABC4-6AE9AEF54557}" srcOrd="2" destOrd="0" parTransId="{A79C6716-5413-43E9-AF0F-6B75DC938AFE}" sibTransId="{0EEB62FC-5EA2-4B7F-8A0E-5B47468F95D6}"/>
    <dgm:cxn modelId="{E2ECFBF7-8819-46C8-A5F8-C8DE38A8F259}" type="presOf" srcId="{6CA4AE5E-F5BE-408A-8058-5F86A95E6C69}" destId="{0A4DDF56-43EC-4ADC-9976-F4C19AF693BA}" srcOrd="0" destOrd="0" presId="urn:microsoft.com/office/officeart/2005/8/layout/vList2"/>
    <dgm:cxn modelId="{53ECADF9-C5B4-4246-B90B-1CFB67B0028F}" srcId="{8F987CEC-8F22-4A58-ABC4-6AE9AEF54557}" destId="{D08DD997-C1C8-4365-9A2E-8F6DFBE7C54B}" srcOrd="0" destOrd="0" parTransId="{72932ECD-8CD2-4EB7-A1FD-2A5FDB3ADB2C}" sibTransId="{BD2FF92E-23C4-4E20-9C5D-1EB3271AF853}"/>
    <dgm:cxn modelId="{B4C892FF-3E25-439A-9689-652A7CFD7F9F}" type="presOf" srcId="{39E66697-CB95-4E53-A3B1-EE23971F4ADC}" destId="{4950533B-FE95-4129-B7B1-D6243625EAC5}" srcOrd="0" destOrd="2" presId="urn:microsoft.com/office/officeart/2005/8/layout/vList2"/>
    <dgm:cxn modelId="{D88C6385-4B0F-43C2-B8D8-7AF6AAE3232C}" type="presParOf" srcId="{31F37397-349A-4950-990A-DD5FF3DAB06A}" destId="{0A4DDF56-43EC-4ADC-9976-F4C19AF693BA}" srcOrd="0" destOrd="0" presId="urn:microsoft.com/office/officeart/2005/8/layout/vList2"/>
    <dgm:cxn modelId="{27D0C851-BBC1-4106-9889-6CAC06580062}" type="presParOf" srcId="{31F37397-349A-4950-990A-DD5FF3DAB06A}" destId="{4950533B-FE95-4129-B7B1-D6243625EAC5}" srcOrd="1" destOrd="0" presId="urn:microsoft.com/office/officeart/2005/8/layout/vList2"/>
    <dgm:cxn modelId="{B98470F5-35A3-41E7-9E3B-73F20FCBA210}" type="presParOf" srcId="{31F37397-349A-4950-990A-DD5FF3DAB06A}" destId="{800B2EC6-0422-49AA-9C38-395A16198249}" srcOrd="2" destOrd="0" presId="urn:microsoft.com/office/officeart/2005/8/layout/vList2"/>
    <dgm:cxn modelId="{10658EF9-713F-413C-A594-39D75A3B1608}" type="presParOf" srcId="{31F37397-349A-4950-990A-DD5FF3DAB06A}" destId="{9D73023D-314A-45DC-8148-BD7915971D95}" srcOrd="3" destOrd="0" presId="urn:microsoft.com/office/officeart/2005/8/layout/vList2"/>
    <dgm:cxn modelId="{A0512402-33BB-43C1-B12D-D46DF1415CED}" type="presParOf" srcId="{31F37397-349A-4950-990A-DD5FF3DAB06A}" destId="{2CA33E9A-1B84-4EF2-B321-8D398D11D1F4}" srcOrd="4" destOrd="0" presId="urn:microsoft.com/office/officeart/2005/8/layout/vList2"/>
    <dgm:cxn modelId="{F151B970-AE77-4536-B021-23CD6F5F6B55}" type="presParOf" srcId="{31F37397-349A-4950-990A-DD5FF3DAB06A}" destId="{6D4D2453-A075-44E6-ACD9-8784988CD89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97E403-77E0-4A75-8933-AF66EC14F4E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C3AFDCB-8095-4732-8093-1B5750256867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Kamate plaćene na gotovinska salda</a:t>
          </a:r>
        </a:p>
      </dgm:t>
    </dgm:pt>
    <dgm:pt modelId="{B1A3D9BA-B54D-438F-A024-15B4EC12FC60}" type="parTrans" cxnId="{3FECBB71-F149-4507-91DE-0FFE3E36D884}">
      <dgm:prSet/>
      <dgm:spPr/>
      <dgm:t>
        <a:bodyPr/>
        <a:lstStyle/>
        <a:p>
          <a:endParaRPr lang="en-GB"/>
        </a:p>
      </dgm:t>
    </dgm:pt>
    <dgm:pt modelId="{41616DD3-A4C1-4041-A20B-4BDF90792AB2}" type="sibTrans" cxnId="{3FECBB71-F149-4507-91DE-0FFE3E36D884}">
      <dgm:prSet/>
      <dgm:spPr/>
      <dgm:t>
        <a:bodyPr/>
        <a:lstStyle/>
        <a:p>
          <a:endParaRPr lang="en-GB"/>
        </a:p>
      </dgm:t>
    </dgm:pt>
    <dgm:pt modelId="{93CDB3E9-9E81-4E4B-ADE0-D5DFD010374E}">
      <dgm:prSet phldrT="[Text]"/>
      <dgm:spPr/>
      <dgm:t>
        <a:bodyPr/>
        <a:lstStyle/>
        <a:p>
          <a:r>
            <a:rPr lang="hr-HR"/>
            <a:t>10/16 prima kamate na barem nekim gotovinskim saldima u središnjoj banci</a:t>
          </a:r>
        </a:p>
      </dgm:t>
    </dgm:pt>
    <dgm:pt modelId="{E97CE931-26AE-4B3A-B624-CEA26839D77E}" type="parTrans" cxnId="{B65C6C72-B225-4203-8293-51C984547BD6}">
      <dgm:prSet/>
      <dgm:spPr/>
      <dgm:t>
        <a:bodyPr/>
        <a:lstStyle/>
        <a:p>
          <a:endParaRPr lang="en-GB"/>
        </a:p>
      </dgm:t>
    </dgm:pt>
    <dgm:pt modelId="{2A312C81-D355-41D7-8213-BC2AEFBAD3AF}" type="sibTrans" cxnId="{B65C6C72-B225-4203-8293-51C984547BD6}">
      <dgm:prSet/>
      <dgm:spPr/>
      <dgm:t>
        <a:bodyPr/>
        <a:lstStyle/>
        <a:p>
          <a:endParaRPr lang="en-GB"/>
        </a:p>
      </dgm:t>
    </dgm:pt>
    <dgm:pt modelId="{3EB02D37-EF37-4A75-8526-53FE4878309C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Memorandum o razumijevanju / ugovori</a:t>
          </a:r>
        </a:p>
      </dgm:t>
    </dgm:pt>
    <dgm:pt modelId="{E868553A-B96F-4D7D-860A-2FBE978F6C36}" type="parTrans" cxnId="{35B3F7D2-9A3E-4FFB-BB8D-2C3DCBB93A09}">
      <dgm:prSet/>
      <dgm:spPr/>
      <dgm:t>
        <a:bodyPr/>
        <a:lstStyle/>
        <a:p>
          <a:endParaRPr lang="en-GB"/>
        </a:p>
      </dgm:t>
    </dgm:pt>
    <dgm:pt modelId="{11C2B5AD-8E25-44B6-BEBE-5535B67C73B7}" type="sibTrans" cxnId="{35B3F7D2-9A3E-4FFB-BB8D-2C3DCBB93A09}">
      <dgm:prSet/>
      <dgm:spPr/>
      <dgm:t>
        <a:bodyPr/>
        <a:lstStyle/>
        <a:p>
          <a:endParaRPr lang="en-GB"/>
        </a:p>
      </dgm:t>
    </dgm:pt>
    <dgm:pt modelId="{C19729E1-A794-4E95-80D7-6BBEA405E2F2}">
      <dgm:prSet phldrT="[Text]"/>
      <dgm:spPr/>
      <dgm:t>
        <a:bodyPr/>
        <a:lstStyle/>
        <a:p>
          <a:r>
            <a:rPr lang="hr-HR"/>
            <a:t>Većina zemalja ima dokumentirani odnos sa središnjom bankom – manje njih s poslovnim bankama</a:t>
          </a:r>
        </a:p>
      </dgm:t>
    </dgm:pt>
    <dgm:pt modelId="{731985A2-BE97-44C2-A508-0C38ED6AB296}" type="parTrans" cxnId="{0F5F2AB2-EA75-485D-973E-C4EF6D1AD3C3}">
      <dgm:prSet/>
      <dgm:spPr/>
      <dgm:t>
        <a:bodyPr/>
        <a:lstStyle/>
        <a:p>
          <a:endParaRPr lang="en-GB"/>
        </a:p>
      </dgm:t>
    </dgm:pt>
    <dgm:pt modelId="{49595A92-3730-4D38-AF26-3FEABE0BC2D7}" type="sibTrans" cxnId="{0F5F2AB2-EA75-485D-973E-C4EF6D1AD3C3}">
      <dgm:prSet/>
      <dgm:spPr/>
      <dgm:t>
        <a:bodyPr/>
        <a:lstStyle/>
        <a:p>
          <a:endParaRPr lang="en-GB"/>
        </a:p>
      </dgm:t>
    </dgm:pt>
    <dgm:pt modelId="{F66B7A03-4655-4365-BF99-1D50B804FE62}">
      <dgm:prSet phldrT="[Text]"/>
      <dgm:spPr/>
      <dgm:t>
        <a:bodyPr/>
        <a:lstStyle/>
        <a:p>
          <a:r>
            <a:rPr lang="hr-HR"/>
            <a:t>Nešto viši udio nego 2016.</a:t>
          </a:r>
        </a:p>
      </dgm:t>
    </dgm:pt>
    <dgm:pt modelId="{2B8A06BF-ED63-432F-B6FF-AE00B2A292AA}" type="parTrans" cxnId="{E8EAC2C4-B92D-4FA6-B074-599194E08423}">
      <dgm:prSet/>
      <dgm:spPr/>
      <dgm:t>
        <a:bodyPr/>
        <a:lstStyle/>
        <a:p>
          <a:endParaRPr lang="en-GB"/>
        </a:p>
      </dgm:t>
    </dgm:pt>
    <dgm:pt modelId="{7A60FE20-1758-4EAC-9C0D-224CCF00F168}" type="sibTrans" cxnId="{E8EAC2C4-B92D-4FA6-B074-599194E08423}">
      <dgm:prSet/>
      <dgm:spPr/>
      <dgm:t>
        <a:bodyPr/>
        <a:lstStyle/>
        <a:p>
          <a:endParaRPr lang="en-GB"/>
        </a:p>
      </dgm:t>
    </dgm:pt>
    <dgm:pt modelId="{AEA5DE72-B97F-4ADF-9F87-A31818203296}">
      <dgm:prSet phldrT="[Text]"/>
      <dgm:spPr/>
      <dgm:t>
        <a:bodyPr/>
        <a:lstStyle/>
        <a:p>
          <a:r>
            <a:rPr lang="hr-HR"/>
            <a:t>Čini se da je poslovna banka sklonija plaćanju kamata na oročene depozite</a:t>
          </a:r>
        </a:p>
      </dgm:t>
    </dgm:pt>
    <dgm:pt modelId="{C46CFBA5-ACC0-4FDE-9DC9-67C7FDB5EEAA}" type="parTrans" cxnId="{C2288331-BC91-4776-B53F-18E89A12FFC3}">
      <dgm:prSet/>
      <dgm:spPr/>
      <dgm:t>
        <a:bodyPr/>
        <a:lstStyle/>
        <a:p>
          <a:endParaRPr lang="en-GB"/>
        </a:p>
      </dgm:t>
    </dgm:pt>
    <dgm:pt modelId="{27E2CBFB-E44E-46B5-93E6-81460FF9A523}" type="sibTrans" cxnId="{C2288331-BC91-4776-B53F-18E89A12FFC3}">
      <dgm:prSet/>
      <dgm:spPr/>
      <dgm:t>
        <a:bodyPr/>
        <a:lstStyle/>
        <a:p>
          <a:endParaRPr lang="en-GB"/>
        </a:p>
      </dgm:t>
    </dgm:pt>
    <dgm:pt modelId="{922E2726-4D6C-4A4E-998A-C9E0AECDDC72}">
      <dgm:prSet phldrT="[Text]"/>
      <dgm:spPr/>
      <dgm:t>
        <a:bodyPr/>
        <a:lstStyle/>
        <a:p>
          <a:r>
            <a:rPr lang="hr-HR"/>
            <a:t>Čini se da je središnja banka sklonija naplaćivati naknade</a:t>
          </a:r>
        </a:p>
      </dgm:t>
    </dgm:pt>
    <dgm:pt modelId="{828ECC57-F5EC-425A-93A9-B01070FB9951}" type="parTrans" cxnId="{A8467933-996A-4B03-8022-64FB70C43127}">
      <dgm:prSet/>
      <dgm:spPr/>
      <dgm:t>
        <a:bodyPr/>
        <a:lstStyle/>
        <a:p>
          <a:endParaRPr lang="en-GB"/>
        </a:p>
      </dgm:t>
    </dgm:pt>
    <dgm:pt modelId="{EF4862F4-FDFD-4368-BBEC-B928E09FE89F}" type="sibTrans" cxnId="{A8467933-996A-4B03-8022-64FB70C43127}">
      <dgm:prSet/>
      <dgm:spPr/>
      <dgm:t>
        <a:bodyPr/>
        <a:lstStyle/>
        <a:p>
          <a:endParaRPr lang="en-GB"/>
        </a:p>
      </dgm:t>
    </dgm:pt>
    <dgm:pt modelId="{6B4B788C-B06B-4A0F-B90B-E889384CAAD3}" type="pres">
      <dgm:prSet presAssocID="{6897E403-77E0-4A75-8933-AF66EC14F4EF}" presName="linear" presStyleCnt="0">
        <dgm:presLayoutVars>
          <dgm:animLvl val="lvl"/>
          <dgm:resizeHandles val="exact"/>
        </dgm:presLayoutVars>
      </dgm:prSet>
      <dgm:spPr/>
    </dgm:pt>
    <dgm:pt modelId="{E95C8FCF-4944-40A0-B232-623DB9F2BDD8}" type="pres">
      <dgm:prSet presAssocID="{EC3AFDCB-8095-4732-8093-1B575025686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9EB2E83-F821-46E5-8AB9-4CA6331B0D2D}" type="pres">
      <dgm:prSet presAssocID="{EC3AFDCB-8095-4732-8093-1B5750256867}" presName="childText" presStyleLbl="revTx" presStyleIdx="0" presStyleCnt="2">
        <dgm:presLayoutVars>
          <dgm:bulletEnabled val="1"/>
        </dgm:presLayoutVars>
      </dgm:prSet>
      <dgm:spPr/>
    </dgm:pt>
    <dgm:pt modelId="{43F643FA-9DD6-4C1F-A456-BE9AA51F5268}" type="pres">
      <dgm:prSet presAssocID="{3EB02D37-EF37-4A75-8526-53FE4878309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39506771-23CE-4314-BAE9-997A0D4852DD}" type="pres">
      <dgm:prSet presAssocID="{3EB02D37-EF37-4A75-8526-53FE4878309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0C8AB27-F37F-479A-BADB-8F9DF26922D2}" type="presOf" srcId="{C19729E1-A794-4E95-80D7-6BBEA405E2F2}" destId="{39506771-23CE-4314-BAE9-997A0D4852DD}" srcOrd="0" destOrd="0" presId="urn:microsoft.com/office/officeart/2005/8/layout/vList2"/>
    <dgm:cxn modelId="{C2288331-BC91-4776-B53F-18E89A12FFC3}" srcId="{EC3AFDCB-8095-4732-8093-1B5750256867}" destId="{AEA5DE72-B97F-4ADF-9F87-A31818203296}" srcOrd="2" destOrd="0" parTransId="{C46CFBA5-ACC0-4FDE-9DC9-67C7FDB5EEAA}" sibTransId="{27E2CBFB-E44E-46B5-93E6-81460FF9A523}"/>
    <dgm:cxn modelId="{A8467933-996A-4B03-8022-64FB70C43127}" srcId="{3EB02D37-EF37-4A75-8526-53FE4878309C}" destId="{922E2726-4D6C-4A4E-998A-C9E0AECDDC72}" srcOrd="1" destOrd="0" parTransId="{828ECC57-F5EC-425A-93A9-B01070FB9951}" sibTransId="{EF4862F4-FDFD-4368-BBEC-B928E09FE89F}"/>
    <dgm:cxn modelId="{BB02DB34-989A-4B12-8CB0-435C85F887F5}" type="presOf" srcId="{F66B7A03-4655-4365-BF99-1D50B804FE62}" destId="{B9EB2E83-F821-46E5-8AB9-4CA6331B0D2D}" srcOrd="0" destOrd="1" presId="urn:microsoft.com/office/officeart/2005/8/layout/vList2"/>
    <dgm:cxn modelId="{086B8449-39B6-4697-90BA-6AA6E8917645}" type="presOf" srcId="{6897E403-77E0-4A75-8933-AF66EC14F4EF}" destId="{6B4B788C-B06B-4A0F-B90B-E889384CAAD3}" srcOrd="0" destOrd="0" presId="urn:microsoft.com/office/officeart/2005/8/layout/vList2"/>
    <dgm:cxn modelId="{64136C6E-1AA4-47C3-9246-EEE379D96178}" type="presOf" srcId="{EC3AFDCB-8095-4732-8093-1B5750256867}" destId="{E95C8FCF-4944-40A0-B232-623DB9F2BDD8}" srcOrd="0" destOrd="0" presId="urn:microsoft.com/office/officeart/2005/8/layout/vList2"/>
    <dgm:cxn modelId="{3FECBB71-F149-4507-91DE-0FFE3E36D884}" srcId="{6897E403-77E0-4A75-8933-AF66EC14F4EF}" destId="{EC3AFDCB-8095-4732-8093-1B5750256867}" srcOrd="0" destOrd="0" parTransId="{B1A3D9BA-B54D-438F-A024-15B4EC12FC60}" sibTransId="{41616DD3-A4C1-4041-A20B-4BDF90792AB2}"/>
    <dgm:cxn modelId="{B65C6C72-B225-4203-8293-51C984547BD6}" srcId="{EC3AFDCB-8095-4732-8093-1B5750256867}" destId="{93CDB3E9-9E81-4E4B-ADE0-D5DFD010374E}" srcOrd="0" destOrd="0" parTransId="{E97CE931-26AE-4B3A-B624-CEA26839D77E}" sibTransId="{2A312C81-D355-41D7-8213-BC2AEFBAD3AF}"/>
    <dgm:cxn modelId="{D1500987-9C61-4988-978D-4E9D1238950B}" type="presOf" srcId="{3EB02D37-EF37-4A75-8526-53FE4878309C}" destId="{43F643FA-9DD6-4C1F-A456-BE9AA51F5268}" srcOrd="0" destOrd="0" presId="urn:microsoft.com/office/officeart/2005/8/layout/vList2"/>
    <dgm:cxn modelId="{C60F56AD-B56A-41A1-9DA6-3341BCA14BA8}" type="presOf" srcId="{AEA5DE72-B97F-4ADF-9F87-A31818203296}" destId="{B9EB2E83-F821-46E5-8AB9-4CA6331B0D2D}" srcOrd="0" destOrd="2" presId="urn:microsoft.com/office/officeart/2005/8/layout/vList2"/>
    <dgm:cxn modelId="{0F5F2AB2-EA75-485D-973E-C4EF6D1AD3C3}" srcId="{3EB02D37-EF37-4A75-8526-53FE4878309C}" destId="{C19729E1-A794-4E95-80D7-6BBEA405E2F2}" srcOrd="0" destOrd="0" parTransId="{731985A2-BE97-44C2-A508-0C38ED6AB296}" sibTransId="{49595A92-3730-4D38-AF26-3FEABE0BC2D7}"/>
    <dgm:cxn modelId="{BA6ABBC4-9EE9-4911-BF24-35C56D155C79}" type="presOf" srcId="{93CDB3E9-9E81-4E4B-ADE0-D5DFD010374E}" destId="{B9EB2E83-F821-46E5-8AB9-4CA6331B0D2D}" srcOrd="0" destOrd="0" presId="urn:microsoft.com/office/officeart/2005/8/layout/vList2"/>
    <dgm:cxn modelId="{E8EAC2C4-B92D-4FA6-B074-599194E08423}" srcId="{EC3AFDCB-8095-4732-8093-1B5750256867}" destId="{F66B7A03-4655-4365-BF99-1D50B804FE62}" srcOrd="1" destOrd="0" parTransId="{2B8A06BF-ED63-432F-B6FF-AE00B2A292AA}" sibTransId="{7A60FE20-1758-4EAC-9C0D-224CCF00F168}"/>
    <dgm:cxn modelId="{CEBA73CA-EF6A-4FAF-AA48-DF69CF9DA97C}" type="presOf" srcId="{922E2726-4D6C-4A4E-998A-C9E0AECDDC72}" destId="{39506771-23CE-4314-BAE9-997A0D4852DD}" srcOrd="0" destOrd="1" presId="urn:microsoft.com/office/officeart/2005/8/layout/vList2"/>
    <dgm:cxn modelId="{35B3F7D2-9A3E-4FFB-BB8D-2C3DCBB93A09}" srcId="{6897E403-77E0-4A75-8933-AF66EC14F4EF}" destId="{3EB02D37-EF37-4A75-8526-53FE4878309C}" srcOrd="1" destOrd="0" parTransId="{E868553A-B96F-4D7D-860A-2FBE978F6C36}" sibTransId="{11C2B5AD-8E25-44B6-BEBE-5535B67C73B7}"/>
    <dgm:cxn modelId="{90EAB301-1F95-4139-9E5A-0F9B89EA1D71}" type="presParOf" srcId="{6B4B788C-B06B-4A0F-B90B-E889384CAAD3}" destId="{E95C8FCF-4944-40A0-B232-623DB9F2BDD8}" srcOrd="0" destOrd="0" presId="urn:microsoft.com/office/officeart/2005/8/layout/vList2"/>
    <dgm:cxn modelId="{52971B9C-E53E-44BE-8C01-6A411D6FBFCB}" type="presParOf" srcId="{6B4B788C-B06B-4A0F-B90B-E889384CAAD3}" destId="{B9EB2E83-F821-46E5-8AB9-4CA6331B0D2D}" srcOrd="1" destOrd="0" presId="urn:microsoft.com/office/officeart/2005/8/layout/vList2"/>
    <dgm:cxn modelId="{1889792C-C9EA-480E-AF26-31F926277276}" type="presParOf" srcId="{6B4B788C-B06B-4A0F-B90B-E889384CAAD3}" destId="{43F643FA-9DD6-4C1F-A456-BE9AA51F5268}" srcOrd="2" destOrd="0" presId="urn:microsoft.com/office/officeart/2005/8/layout/vList2"/>
    <dgm:cxn modelId="{BBEE8EE3-9538-4CD3-ADA4-86BE7B0C58DD}" type="presParOf" srcId="{6B4B788C-B06B-4A0F-B90B-E889384CAAD3}" destId="{39506771-23CE-4314-BAE9-997A0D4852D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4A2640-339E-4001-BB81-F3FB69428E1E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8C37FF3-E6D7-40C1-BF0F-F55040036FD9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Većina (11/16) zemalja članica PEMPAL-a ima uspostavljen visok cilj upravljanja gotovinom</a:t>
          </a:r>
        </a:p>
      </dgm:t>
    </dgm:pt>
    <dgm:pt modelId="{B6A74A99-1ADD-4D5A-AB18-1BAE5A6863A0}" type="parTrans" cxnId="{6BCC131E-E2DC-44A0-AF21-15AA75E01C17}">
      <dgm:prSet/>
      <dgm:spPr/>
      <dgm:t>
        <a:bodyPr/>
        <a:lstStyle/>
        <a:p>
          <a:endParaRPr lang="en-GB"/>
        </a:p>
      </dgm:t>
    </dgm:pt>
    <dgm:pt modelId="{57C9EBC2-76DF-407B-8893-874955930C5B}" type="sibTrans" cxnId="{6BCC131E-E2DC-44A0-AF21-15AA75E01C17}">
      <dgm:prSet/>
      <dgm:spPr/>
      <dgm:t>
        <a:bodyPr/>
        <a:lstStyle/>
        <a:p>
          <a:endParaRPr lang="en-GB"/>
        </a:p>
      </dgm:t>
    </dgm:pt>
    <dgm:pt modelId="{C3C260F6-2EB4-4FA1-8E45-E6D6B22A1C98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3600"/>
            <a:t>Prvenstveno u pogledu efikasne podrške izvršenju proračuna</a:t>
          </a:r>
        </a:p>
      </dgm:t>
    </dgm:pt>
    <dgm:pt modelId="{F7CCDA73-EF5E-486E-ACC3-08ECD4C1FA17}" type="parTrans" cxnId="{BECE4D74-09AB-4D68-B9B4-88F83FABE660}">
      <dgm:prSet/>
      <dgm:spPr/>
      <dgm:t>
        <a:bodyPr/>
        <a:lstStyle/>
        <a:p>
          <a:endParaRPr lang="en-GB"/>
        </a:p>
      </dgm:t>
    </dgm:pt>
    <dgm:pt modelId="{47F06192-BA7E-4194-B9DE-D8120E437B98}" type="sibTrans" cxnId="{BECE4D74-09AB-4D68-B9B4-88F83FABE660}">
      <dgm:prSet/>
      <dgm:spPr/>
      <dgm:t>
        <a:bodyPr/>
        <a:lstStyle/>
        <a:p>
          <a:endParaRPr lang="en-GB"/>
        </a:p>
      </dgm:t>
    </dgm:pt>
    <dgm:pt modelId="{233C6CB5-234F-49D7-99D8-9B0EEC23C10C}">
      <dgm:prSet phldrT="[Text]"/>
      <dgm:spPr>
        <a:solidFill>
          <a:srgbClr val="004C97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hr-HR"/>
            <a:t>RF je usredotočena na smanjivanje troškova, manju uporabu gotovine u plaćanju</a:t>
          </a:r>
        </a:p>
      </dgm:t>
    </dgm:pt>
    <dgm:pt modelId="{FA4307A7-3738-4CCA-9C59-F2E7D700EF31}" type="parTrans" cxnId="{906DB1D5-1522-4C0E-BB80-E0C7948A553C}">
      <dgm:prSet/>
      <dgm:spPr/>
      <dgm:t>
        <a:bodyPr/>
        <a:lstStyle/>
        <a:p>
          <a:endParaRPr lang="en-GB"/>
        </a:p>
      </dgm:t>
    </dgm:pt>
    <dgm:pt modelId="{03DAC67B-2F2D-4A87-B25B-5BDDAFF0E968}" type="sibTrans" cxnId="{906DB1D5-1522-4C0E-BB80-E0C7948A553C}">
      <dgm:prSet/>
      <dgm:spPr/>
      <dgm:t>
        <a:bodyPr/>
        <a:lstStyle/>
        <a:p>
          <a:endParaRPr lang="en-GB"/>
        </a:p>
      </dgm:t>
    </dgm:pt>
    <dgm:pt modelId="{406DF25E-5DF5-4FBF-AC75-F379CB721AFD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Turska dodaje potrebu za smanjenjem fluktuacija novčanih tokova</a:t>
          </a:r>
        </a:p>
      </dgm:t>
    </dgm:pt>
    <dgm:pt modelId="{F9EC8767-78DD-49EF-9C10-CF562A88DA32}" type="parTrans" cxnId="{438E90AB-9C3C-4E96-BE2A-A6B4F5EF4D36}">
      <dgm:prSet/>
      <dgm:spPr/>
      <dgm:t>
        <a:bodyPr/>
        <a:lstStyle/>
        <a:p>
          <a:endParaRPr lang="en-GB"/>
        </a:p>
      </dgm:t>
    </dgm:pt>
    <dgm:pt modelId="{81C78F26-BBA3-4456-8248-A6BEF15743CB}" type="sibTrans" cxnId="{438E90AB-9C3C-4E96-BE2A-A6B4F5EF4D36}">
      <dgm:prSet/>
      <dgm:spPr/>
      <dgm:t>
        <a:bodyPr/>
        <a:lstStyle/>
        <a:p>
          <a:endParaRPr lang="en-GB"/>
        </a:p>
      </dgm:t>
    </dgm:pt>
    <dgm:pt modelId="{8E072A56-1C06-42E9-9916-C75A51B1EAED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Azerbajdžan, Gruzija spominju ulaganje viška sredstava</a:t>
          </a:r>
        </a:p>
      </dgm:t>
    </dgm:pt>
    <dgm:pt modelId="{2A5A2EFD-E466-448B-B878-2D095B70F6A4}" type="parTrans" cxnId="{10CDFCFE-1CF1-48E2-8984-2A66587CABC5}">
      <dgm:prSet/>
      <dgm:spPr/>
      <dgm:t>
        <a:bodyPr/>
        <a:lstStyle/>
        <a:p>
          <a:endParaRPr lang="en-GB"/>
        </a:p>
      </dgm:t>
    </dgm:pt>
    <dgm:pt modelId="{B052373E-C801-48A3-BC35-E5152F96DA3A}" type="sibTrans" cxnId="{10CDFCFE-1CF1-48E2-8984-2A66587CABC5}">
      <dgm:prSet/>
      <dgm:spPr/>
      <dgm:t>
        <a:bodyPr/>
        <a:lstStyle/>
        <a:p>
          <a:endParaRPr lang="en-GB"/>
        </a:p>
      </dgm:t>
    </dgm:pt>
    <dgm:pt modelId="{7737FF7F-B442-48BD-99AD-C5A3631CDA8C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U Armeniji, Mađarskoj, Bjelarusu nije uspostavljen službeni cilj</a:t>
          </a:r>
        </a:p>
      </dgm:t>
    </dgm:pt>
    <dgm:pt modelId="{0BE2D51E-CC6E-46F0-B641-9A00473274FE}" type="parTrans" cxnId="{B2277D94-71AB-43A6-A016-388C0AABB30B}">
      <dgm:prSet/>
      <dgm:spPr/>
      <dgm:t>
        <a:bodyPr/>
        <a:lstStyle/>
        <a:p>
          <a:endParaRPr lang="en-GB"/>
        </a:p>
      </dgm:t>
    </dgm:pt>
    <dgm:pt modelId="{7845D607-D5D8-451B-9A94-83569AC2C9FA}" type="sibTrans" cxnId="{B2277D94-71AB-43A6-A016-388C0AABB30B}">
      <dgm:prSet/>
      <dgm:spPr/>
      <dgm:t>
        <a:bodyPr/>
        <a:lstStyle/>
        <a:p>
          <a:endParaRPr lang="en-GB"/>
        </a:p>
      </dgm:t>
    </dgm:pt>
    <dgm:pt modelId="{B261E755-419A-4E50-997E-D0D82BD20397}" type="pres">
      <dgm:prSet presAssocID="{F94A2640-339E-4001-BB81-F3FB69428E1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D2E6DCA-D883-472F-8253-D39864E53B9A}" type="pres">
      <dgm:prSet presAssocID="{08C37FF3-E6D7-40C1-BF0F-F55040036FD9}" presName="vertOne" presStyleCnt="0"/>
      <dgm:spPr/>
    </dgm:pt>
    <dgm:pt modelId="{DF2F670D-5115-46A1-81CA-8343D47B0D3F}" type="pres">
      <dgm:prSet presAssocID="{08C37FF3-E6D7-40C1-BF0F-F55040036FD9}" presName="txOne" presStyleLbl="node0" presStyleIdx="0" presStyleCnt="1">
        <dgm:presLayoutVars>
          <dgm:chPref val="3"/>
        </dgm:presLayoutVars>
      </dgm:prSet>
      <dgm:spPr/>
    </dgm:pt>
    <dgm:pt modelId="{0B7A96BC-137E-44FE-AF61-361610B198CC}" type="pres">
      <dgm:prSet presAssocID="{08C37FF3-E6D7-40C1-BF0F-F55040036FD9}" presName="parTransOne" presStyleCnt="0"/>
      <dgm:spPr/>
    </dgm:pt>
    <dgm:pt modelId="{AF27F2DD-8724-44E7-9CF1-0E8BBE43F9DF}" type="pres">
      <dgm:prSet presAssocID="{08C37FF3-E6D7-40C1-BF0F-F55040036FD9}" presName="horzOne" presStyleCnt="0"/>
      <dgm:spPr/>
    </dgm:pt>
    <dgm:pt modelId="{55EA4388-AC4B-42A8-9A0C-668E7C518041}" type="pres">
      <dgm:prSet presAssocID="{C3C260F6-2EB4-4FA1-8E45-E6D6B22A1C98}" presName="vertTwo" presStyleCnt="0"/>
      <dgm:spPr/>
    </dgm:pt>
    <dgm:pt modelId="{5979D42B-9C20-4B26-9A05-20B532397939}" type="pres">
      <dgm:prSet presAssocID="{C3C260F6-2EB4-4FA1-8E45-E6D6B22A1C98}" presName="txTwo" presStyleLbl="node2" presStyleIdx="0" presStyleCnt="2">
        <dgm:presLayoutVars>
          <dgm:chPref val="3"/>
        </dgm:presLayoutVars>
      </dgm:prSet>
      <dgm:spPr/>
    </dgm:pt>
    <dgm:pt modelId="{49B68CDF-C4D7-4A32-9879-BF4F21B8DB6E}" type="pres">
      <dgm:prSet presAssocID="{C3C260F6-2EB4-4FA1-8E45-E6D6B22A1C98}" presName="parTransTwo" presStyleCnt="0"/>
      <dgm:spPr/>
    </dgm:pt>
    <dgm:pt modelId="{D35360E1-E1D1-49F5-BADB-321F8BC0D700}" type="pres">
      <dgm:prSet presAssocID="{C3C260F6-2EB4-4FA1-8E45-E6D6B22A1C98}" presName="horzTwo" presStyleCnt="0"/>
      <dgm:spPr/>
    </dgm:pt>
    <dgm:pt modelId="{4E63A9BF-01F6-47D2-8CE5-BB0986041ABC}" type="pres">
      <dgm:prSet presAssocID="{233C6CB5-234F-49D7-99D8-9B0EEC23C10C}" presName="vertThree" presStyleCnt="0"/>
      <dgm:spPr/>
    </dgm:pt>
    <dgm:pt modelId="{DED9FE82-296B-4E01-87E8-D9D55753AFAA}" type="pres">
      <dgm:prSet presAssocID="{233C6CB5-234F-49D7-99D8-9B0EEC23C10C}" presName="txThree" presStyleLbl="node3" presStyleIdx="0" presStyleCnt="3">
        <dgm:presLayoutVars>
          <dgm:chPref val="3"/>
        </dgm:presLayoutVars>
      </dgm:prSet>
      <dgm:spPr/>
    </dgm:pt>
    <dgm:pt modelId="{8FC3F0BB-E4B0-4A35-BF7E-25959AC64319}" type="pres">
      <dgm:prSet presAssocID="{233C6CB5-234F-49D7-99D8-9B0EEC23C10C}" presName="horzThree" presStyleCnt="0"/>
      <dgm:spPr/>
    </dgm:pt>
    <dgm:pt modelId="{23133BCA-FF20-4765-998D-C2DB2CED7DF9}" type="pres">
      <dgm:prSet presAssocID="{03DAC67B-2F2D-4A87-B25B-5BDDAFF0E968}" presName="sibSpaceThree" presStyleCnt="0"/>
      <dgm:spPr/>
    </dgm:pt>
    <dgm:pt modelId="{56293733-A64F-4F04-9B4C-E55B943E89A5}" type="pres">
      <dgm:prSet presAssocID="{406DF25E-5DF5-4FBF-AC75-F379CB721AFD}" presName="vertThree" presStyleCnt="0"/>
      <dgm:spPr/>
    </dgm:pt>
    <dgm:pt modelId="{9D411BFE-D6F8-4B86-B80F-2A108376692D}" type="pres">
      <dgm:prSet presAssocID="{406DF25E-5DF5-4FBF-AC75-F379CB721AFD}" presName="txThree" presStyleLbl="node3" presStyleIdx="1" presStyleCnt="3">
        <dgm:presLayoutVars>
          <dgm:chPref val="3"/>
        </dgm:presLayoutVars>
      </dgm:prSet>
      <dgm:spPr/>
    </dgm:pt>
    <dgm:pt modelId="{1A649EF8-4E47-47E3-9888-34449C909EB8}" type="pres">
      <dgm:prSet presAssocID="{406DF25E-5DF5-4FBF-AC75-F379CB721AFD}" presName="horzThree" presStyleCnt="0"/>
      <dgm:spPr/>
    </dgm:pt>
    <dgm:pt modelId="{BD284547-59F5-48CB-A653-B2FED1EDC19A}" type="pres">
      <dgm:prSet presAssocID="{47F06192-BA7E-4194-B9DE-D8120E437B98}" presName="sibSpaceTwo" presStyleCnt="0"/>
      <dgm:spPr/>
    </dgm:pt>
    <dgm:pt modelId="{BC247D10-069A-40AD-ABF0-79248BA9FBC7}" type="pres">
      <dgm:prSet presAssocID="{7737FF7F-B442-48BD-99AD-C5A3631CDA8C}" presName="vertTwo" presStyleCnt="0"/>
      <dgm:spPr/>
    </dgm:pt>
    <dgm:pt modelId="{01C99408-C8A7-4953-BABF-B2F58C0ECE1D}" type="pres">
      <dgm:prSet presAssocID="{7737FF7F-B442-48BD-99AD-C5A3631CDA8C}" presName="txTwo" presStyleLbl="node2" presStyleIdx="1" presStyleCnt="2">
        <dgm:presLayoutVars>
          <dgm:chPref val="3"/>
        </dgm:presLayoutVars>
      </dgm:prSet>
      <dgm:spPr/>
    </dgm:pt>
    <dgm:pt modelId="{26245F93-4AB5-4613-A4EE-CF25D816E6C9}" type="pres">
      <dgm:prSet presAssocID="{7737FF7F-B442-48BD-99AD-C5A3631CDA8C}" presName="parTransTwo" presStyleCnt="0"/>
      <dgm:spPr/>
    </dgm:pt>
    <dgm:pt modelId="{BC71A3DA-E45B-49CE-A8FA-7B7A9FCB0EED}" type="pres">
      <dgm:prSet presAssocID="{7737FF7F-B442-48BD-99AD-C5A3631CDA8C}" presName="horzTwo" presStyleCnt="0"/>
      <dgm:spPr/>
    </dgm:pt>
    <dgm:pt modelId="{D8FDDCBE-B35D-4B5B-B2D1-07CD1A277510}" type="pres">
      <dgm:prSet presAssocID="{8E072A56-1C06-42E9-9916-C75A51B1EAED}" presName="vertThree" presStyleCnt="0"/>
      <dgm:spPr/>
    </dgm:pt>
    <dgm:pt modelId="{F6FDE182-265F-40EA-8DBF-92771B2DD1CC}" type="pres">
      <dgm:prSet presAssocID="{8E072A56-1C06-42E9-9916-C75A51B1EAED}" presName="txThree" presStyleLbl="node3" presStyleIdx="2" presStyleCnt="3">
        <dgm:presLayoutVars>
          <dgm:chPref val="3"/>
        </dgm:presLayoutVars>
      </dgm:prSet>
      <dgm:spPr/>
    </dgm:pt>
    <dgm:pt modelId="{049373E5-839B-4158-A5B2-B11186F64CAC}" type="pres">
      <dgm:prSet presAssocID="{8E072A56-1C06-42E9-9916-C75A51B1EAED}" presName="horzThree" presStyleCnt="0"/>
      <dgm:spPr/>
    </dgm:pt>
  </dgm:ptLst>
  <dgm:cxnLst>
    <dgm:cxn modelId="{C8ED560D-23DF-493C-A9D5-DC0194EAC9E0}" type="presOf" srcId="{08C37FF3-E6D7-40C1-BF0F-F55040036FD9}" destId="{DF2F670D-5115-46A1-81CA-8343D47B0D3F}" srcOrd="0" destOrd="0" presId="urn:microsoft.com/office/officeart/2005/8/layout/hierarchy4"/>
    <dgm:cxn modelId="{6BCC131E-E2DC-44A0-AF21-15AA75E01C17}" srcId="{F94A2640-339E-4001-BB81-F3FB69428E1E}" destId="{08C37FF3-E6D7-40C1-BF0F-F55040036FD9}" srcOrd="0" destOrd="0" parTransId="{B6A74A99-1ADD-4D5A-AB18-1BAE5A6863A0}" sibTransId="{57C9EBC2-76DF-407B-8893-874955930C5B}"/>
    <dgm:cxn modelId="{BECE4D74-09AB-4D68-B9B4-88F83FABE660}" srcId="{08C37FF3-E6D7-40C1-BF0F-F55040036FD9}" destId="{C3C260F6-2EB4-4FA1-8E45-E6D6B22A1C98}" srcOrd="0" destOrd="0" parTransId="{F7CCDA73-EF5E-486E-ACC3-08ECD4C1FA17}" sibTransId="{47F06192-BA7E-4194-B9DE-D8120E437B98}"/>
    <dgm:cxn modelId="{D6F36258-9C2F-44F1-AF36-3A9FB840C042}" type="presOf" srcId="{7737FF7F-B442-48BD-99AD-C5A3631CDA8C}" destId="{01C99408-C8A7-4953-BABF-B2F58C0ECE1D}" srcOrd="0" destOrd="0" presId="urn:microsoft.com/office/officeart/2005/8/layout/hierarchy4"/>
    <dgm:cxn modelId="{49579A83-ED31-4014-85F7-AE8060737D89}" type="presOf" srcId="{C3C260F6-2EB4-4FA1-8E45-E6D6B22A1C98}" destId="{5979D42B-9C20-4B26-9A05-20B532397939}" srcOrd="0" destOrd="0" presId="urn:microsoft.com/office/officeart/2005/8/layout/hierarchy4"/>
    <dgm:cxn modelId="{3940428D-B05A-4C49-AA36-2173B55A8412}" type="presOf" srcId="{8E072A56-1C06-42E9-9916-C75A51B1EAED}" destId="{F6FDE182-265F-40EA-8DBF-92771B2DD1CC}" srcOrd="0" destOrd="0" presId="urn:microsoft.com/office/officeart/2005/8/layout/hierarchy4"/>
    <dgm:cxn modelId="{B2277D94-71AB-43A6-A016-388C0AABB30B}" srcId="{08C37FF3-E6D7-40C1-BF0F-F55040036FD9}" destId="{7737FF7F-B442-48BD-99AD-C5A3631CDA8C}" srcOrd="1" destOrd="0" parTransId="{0BE2D51E-CC6E-46F0-B641-9A00473274FE}" sibTransId="{7845D607-D5D8-451B-9A94-83569AC2C9FA}"/>
    <dgm:cxn modelId="{57C55995-F1EA-43AB-9D42-1E2BADADF475}" type="presOf" srcId="{406DF25E-5DF5-4FBF-AC75-F379CB721AFD}" destId="{9D411BFE-D6F8-4B86-B80F-2A108376692D}" srcOrd="0" destOrd="0" presId="urn:microsoft.com/office/officeart/2005/8/layout/hierarchy4"/>
    <dgm:cxn modelId="{438E90AB-9C3C-4E96-BE2A-A6B4F5EF4D36}" srcId="{C3C260F6-2EB4-4FA1-8E45-E6D6B22A1C98}" destId="{406DF25E-5DF5-4FBF-AC75-F379CB721AFD}" srcOrd="1" destOrd="0" parTransId="{F9EC8767-78DD-49EF-9C10-CF562A88DA32}" sibTransId="{81C78F26-BBA3-4456-8248-A6BEF15743CB}"/>
    <dgm:cxn modelId="{8BB572BD-BD12-4A53-9670-091F3CA9399C}" type="presOf" srcId="{F94A2640-339E-4001-BB81-F3FB69428E1E}" destId="{B261E755-419A-4E50-997E-D0D82BD20397}" srcOrd="0" destOrd="0" presId="urn:microsoft.com/office/officeart/2005/8/layout/hierarchy4"/>
    <dgm:cxn modelId="{906DB1D5-1522-4C0E-BB80-E0C7948A553C}" srcId="{C3C260F6-2EB4-4FA1-8E45-E6D6B22A1C98}" destId="{233C6CB5-234F-49D7-99D8-9B0EEC23C10C}" srcOrd="0" destOrd="0" parTransId="{FA4307A7-3738-4CCA-9C59-F2E7D700EF31}" sibTransId="{03DAC67B-2F2D-4A87-B25B-5BDDAFF0E968}"/>
    <dgm:cxn modelId="{415B29F8-66AE-4D7D-8872-008A7A4AF07D}" type="presOf" srcId="{233C6CB5-234F-49D7-99D8-9B0EEC23C10C}" destId="{DED9FE82-296B-4E01-87E8-D9D55753AFAA}" srcOrd="0" destOrd="0" presId="urn:microsoft.com/office/officeart/2005/8/layout/hierarchy4"/>
    <dgm:cxn modelId="{10CDFCFE-1CF1-48E2-8984-2A66587CABC5}" srcId="{7737FF7F-B442-48BD-99AD-C5A3631CDA8C}" destId="{8E072A56-1C06-42E9-9916-C75A51B1EAED}" srcOrd="0" destOrd="0" parTransId="{2A5A2EFD-E466-448B-B878-2D095B70F6A4}" sibTransId="{B052373E-C801-48A3-BC35-E5152F96DA3A}"/>
    <dgm:cxn modelId="{80606004-74B1-4E1D-BB47-539836D92AEB}" type="presParOf" srcId="{B261E755-419A-4E50-997E-D0D82BD20397}" destId="{7D2E6DCA-D883-472F-8253-D39864E53B9A}" srcOrd="0" destOrd="0" presId="urn:microsoft.com/office/officeart/2005/8/layout/hierarchy4"/>
    <dgm:cxn modelId="{F420E480-53C8-412E-8F0D-388C05BF722C}" type="presParOf" srcId="{7D2E6DCA-D883-472F-8253-D39864E53B9A}" destId="{DF2F670D-5115-46A1-81CA-8343D47B0D3F}" srcOrd="0" destOrd="0" presId="urn:microsoft.com/office/officeart/2005/8/layout/hierarchy4"/>
    <dgm:cxn modelId="{0B5E220B-3BB1-4750-88C4-46768EE13E24}" type="presParOf" srcId="{7D2E6DCA-D883-472F-8253-D39864E53B9A}" destId="{0B7A96BC-137E-44FE-AF61-361610B198CC}" srcOrd="1" destOrd="0" presId="urn:microsoft.com/office/officeart/2005/8/layout/hierarchy4"/>
    <dgm:cxn modelId="{487EB4A1-CC93-4BC7-91BE-2044E93DECB9}" type="presParOf" srcId="{7D2E6DCA-D883-472F-8253-D39864E53B9A}" destId="{AF27F2DD-8724-44E7-9CF1-0E8BBE43F9DF}" srcOrd="2" destOrd="0" presId="urn:microsoft.com/office/officeart/2005/8/layout/hierarchy4"/>
    <dgm:cxn modelId="{3DF566F8-05ED-46D6-BDF2-1989D481B18F}" type="presParOf" srcId="{AF27F2DD-8724-44E7-9CF1-0E8BBE43F9DF}" destId="{55EA4388-AC4B-42A8-9A0C-668E7C518041}" srcOrd="0" destOrd="0" presId="urn:microsoft.com/office/officeart/2005/8/layout/hierarchy4"/>
    <dgm:cxn modelId="{02345D05-87B2-40BE-B9D1-83C51E1B30E9}" type="presParOf" srcId="{55EA4388-AC4B-42A8-9A0C-668E7C518041}" destId="{5979D42B-9C20-4B26-9A05-20B532397939}" srcOrd="0" destOrd="0" presId="urn:microsoft.com/office/officeart/2005/8/layout/hierarchy4"/>
    <dgm:cxn modelId="{46FA477C-5810-4E8E-AD0F-972B435EC5CE}" type="presParOf" srcId="{55EA4388-AC4B-42A8-9A0C-668E7C518041}" destId="{49B68CDF-C4D7-4A32-9879-BF4F21B8DB6E}" srcOrd="1" destOrd="0" presId="urn:microsoft.com/office/officeart/2005/8/layout/hierarchy4"/>
    <dgm:cxn modelId="{CA3EBC06-8AFE-420E-ABCB-CAD5967B7EAE}" type="presParOf" srcId="{55EA4388-AC4B-42A8-9A0C-668E7C518041}" destId="{D35360E1-E1D1-49F5-BADB-321F8BC0D700}" srcOrd="2" destOrd="0" presId="urn:microsoft.com/office/officeart/2005/8/layout/hierarchy4"/>
    <dgm:cxn modelId="{90E3C7B6-4CB3-4B24-AB29-FB2D1DCA1A6C}" type="presParOf" srcId="{D35360E1-E1D1-49F5-BADB-321F8BC0D700}" destId="{4E63A9BF-01F6-47D2-8CE5-BB0986041ABC}" srcOrd="0" destOrd="0" presId="urn:microsoft.com/office/officeart/2005/8/layout/hierarchy4"/>
    <dgm:cxn modelId="{251C9030-9B26-4A18-B4F2-EF5F0EDAC674}" type="presParOf" srcId="{4E63A9BF-01F6-47D2-8CE5-BB0986041ABC}" destId="{DED9FE82-296B-4E01-87E8-D9D55753AFAA}" srcOrd="0" destOrd="0" presId="urn:microsoft.com/office/officeart/2005/8/layout/hierarchy4"/>
    <dgm:cxn modelId="{760F581E-46ED-4BA8-87C5-C45EEC9B515E}" type="presParOf" srcId="{4E63A9BF-01F6-47D2-8CE5-BB0986041ABC}" destId="{8FC3F0BB-E4B0-4A35-BF7E-25959AC64319}" srcOrd="1" destOrd="0" presId="urn:microsoft.com/office/officeart/2005/8/layout/hierarchy4"/>
    <dgm:cxn modelId="{F93F93AB-47C3-400C-A77C-9F230F9567F4}" type="presParOf" srcId="{D35360E1-E1D1-49F5-BADB-321F8BC0D700}" destId="{23133BCA-FF20-4765-998D-C2DB2CED7DF9}" srcOrd="1" destOrd="0" presId="urn:microsoft.com/office/officeart/2005/8/layout/hierarchy4"/>
    <dgm:cxn modelId="{7ECD4069-CB96-4FA8-97B8-5B288FC288B8}" type="presParOf" srcId="{D35360E1-E1D1-49F5-BADB-321F8BC0D700}" destId="{56293733-A64F-4F04-9B4C-E55B943E89A5}" srcOrd="2" destOrd="0" presId="urn:microsoft.com/office/officeart/2005/8/layout/hierarchy4"/>
    <dgm:cxn modelId="{1BEACE03-91BF-4F14-BD40-DE4C5B01C627}" type="presParOf" srcId="{56293733-A64F-4F04-9B4C-E55B943E89A5}" destId="{9D411BFE-D6F8-4B86-B80F-2A108376692D}" srcOrd="0" destOrd="0" presId="urn:microsoft.com/office/officeart/2005/8/layout/hierarchy4"/>
    <dgm:cxn modelId="{39EDBA2D-540A-44EE-8404-8DF2DD209F5A}" type="presParOf" srcId="{56293733-A64F-4F04-9B4C-E55B943E89A5}" destId="{1A649EF8-4E47-47E3-9888-34449C909EB8}" srcOrd="1" destOrd="0" presId="urn:microsoft.com/office/officeart/2005/8/layout/hierarchy4"/>
    <dgm:cxn modelId="{69137060-7D05-4358-BD87-E913322E58CE}" type="presParOf" srcId="{AF27F2DD-8724-44E7-9CF1-0E8BBE43F9DF}" destId="{BD284547-59F5-48CB-A653-B2FED1EDC19A}" srcOrd="1" destOrd="0" presId="urn:microsoft.com/office/officeart/2005/8/layout/hierarchy4"/>
    <dgm:cxn modelId="{68AE1FCB-8FCE-49DE-9DB8-1DA504F50707}" type="presParOf" srcId="{AF27F2DD-8724-44E7-9CF1-0E8BBE43F9DF}" destId="{BC247D10-069A-40AD-ABF0-79248BA9FBC7}" srcOrd="2" destOrd="0" presId="urn:microsoft.com/office/officeart/2005/8/layout/hierarchy4"/>
    <dgm:cxn modelId="{87D6FBD1-E30A-42CB-B25B-F3D4911E93D4}" type="presParOf" srcId="{BC247D10-069A-40AD-ABF0-79248BA9FBC7}" destId="{01C99408-C8A7-4953-BABF-B2F58C0ECE1D}" srcOrd="0" destOrd="0" presId="urn:microsoft.com/office/officeart/2005/8/layout/hierarchy4"/>
    <dgm:cxn modelId="{2B3136DA-2E20-49EF-A32A-4F312C271607}" type="presParOf" srcId="{BC247D10-069A-40AD-ABF0-79248BA9FBC7}" destId="{26245F93-4AB5-4613-A4EE-CF25D816E6C9}" srcOrd="1" destOrd="0" presId="urn:microsoft.com/office/officeart/2005/8/layout/hierarchy4"/>
    <dgm:cxn modelId="{F1E11115-EDC9-4E02-B5FE-3486E6CE09E4}" type="presParOf" srcId="{BC247D10-069A-40AD-ABF0-79248BA9FBC7}" destId="{BC71A3DA-E45B-49CE-A8FA-7B7A9FCB0EED}" srcOrd="2" destOrd="0" presId="urn:microsoft.com/office/officeart/2005/8/layout/hierarchy4"/>
    <dgm:cxn modelId="{AFDD7A03-BD50-4B61-B9E7-7FFF740B4F28}" type="presParOf" srcId="{BC71A3DA-E45B-49CE-A8FA-7B7A9FCB0EED}" destId="{D8FDDCBE-B35D-4B5B-B2D1-07CD1A277510}" srcOrd="0" destOrd="0" presId="urn:microsoft.com/office/officeart/2005/8/layout/hierarchy4"/>
    <dgm:cxn modelId="{0D5E8A24-A3FF-4ED9-B10A-3AE723F9298D}" type="presParOf" srcId="{D8FDDCBE-B35D-4B5B-B2D1-07CD1A277510}" destId="{F6FDE182-265F-40EA-8DBF-92771B2DD1CC}" srcOrd="0" destOrd="0" presId="urn:microsoft.com/office/officeart/2005/8/layout/hierarchy4"/>
    <dgm:cxn modelId="{4F71C30A-F2EC-4AEA-8B1F-7D8DA06BE38D}" type="presParOf" srcId="{D8FDDCBE-B35D-4B5B-B2D1-07CD1A277510}" destId="{049373E5-839B-4158-A5B2-B11186F64CA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0C5A5D-0432-4E83-961E-880F1E7B44AE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91F2D39-43D6-4CF8-97D0-1B7B84AED46A}">
      <dgm:prSet phldrT="[Text]" custT="1"/>
      <dgm:spPr/>
      <dgm:t>
        <a:bodyPr/>
        <a:lstStyle/>
        <a:p>
          <a:r>
            <a:rPr lang="hr-HR" sz="2000"/>
            <a:t>Albanija</a:t>
          </a:r>
        </a:p>
      </dgm:t>
    </dgm:pt>
    <dgm:pt modelId="{CF878947-E969-4EB0-852F-EA0B1D0B9B02}" type="parTrans" cxnId="{4053A7ED-8BCA-4C71-9C5B-A8A81806BBB8}">
      <dgm:prSet/>
      <dgm:spPr/>
      <dgm:t>
        <a:bodyPr/>
        <a:lstStyle/>
        <a:p>
          <a:endParaRPr lang="en-GB" sz="1800"/>
        </a:p>
      </dgm:t>
    </dgm:pt>
    <dgm:pt modelId="{AE083F82-2845-4E9E-AE3E-0B19D4B1B1A6}" type="sibTrans" cxnId="{4053A7ED-8BCA-4C71-9C5B-A8A81806BBB8}">
      <dgm:prSet/>
      <dgm:spPr/>
      <dgm:t>
        <a:bodyPr/>
        <a:lstStyle/>
        <a:p>
          <a:endParaRPr lang="en-GB" sz="1800"/>
        </a:p>
      </dgm:t>
    </dgm:pt>
    <dgm:pt modelId="{F8941C25-A278-4E33-9F80-1FE3259F2892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800"/>
            <a:t>Utvrđeno u odnosu na rashode, može varirati tijekom godine</a:t>
          </a:r>
        </a:p>
      </dgm:t>
    </dgm:pt>
    <dgm:pt modelId="{7B15E4D4-2155-44D1-A41C-38CC9C900F7D}" type="parTrans" cxnId="{E7529031-0982-4071-80BA-6BC87BEEEAA1}">
      <dgm:prSet/>
      <dgm:spPr/>
      <dgm:t>
        <a:bodyPr/>
        <a:lstStyle/>
        <a:p>
          <a:endParaRPr lang="en-GB" sz="1800"/>
        </a:p>
      </dgm:t>
    </dgm:pt>
    <dgm:pt modelId="{4AB3C134-248F-494D-8BF9-7E7A1C7D28BA}" type="sibTrans" cxnId="{E7529031-0982-4071-80BA-6BC87BEEEAA1}">
      <dgm:prSet/>
      <dgm:spPr/>
      <dgm:t>
        <a:bodyPr/>
        <a:lstStyle/>
        <a:p>
          <a:endParaRPr lang="en-GB" sz="1800"/>
        </a:p>
      </dgm:t>
    </dgm:pt>
    <dgm:pt modelId="{E3ACA475-D4A1-4349-A1BD-A0FFF2361CB6}">
      <dgm:prSet phldrT="[Text]" custT="1"/>
      <dgm:spPr/>
      <dgm:t>
        <a:bodyPr/>
        <a:lstStyle/>
        <a:p>
          <a:r>
            <a:rPr lang="hr-HR" sz="2000"/>
            <a:t>Mađarska</a:t>
          </a:r>
        </a:p>
      </dgm:t>
    </dgm:pt>
    <dgm:pt modelId="{7DDDC8E7-EC5A-4822-B284-2B56BD02684E}" type="parTrans" cxnId="{E5667490-6D39-4D32-B7EC-060C31D9B45B}">
      <dgm:prSet/>
      <dgm:spPr/>
      <dgm:t>
        <a:bodyPr/>
        <a:lstStyle/>
        <a:p>
          <a:endParaRPr lang="en-GB" sz="1800"/>
        </a:p>
      </dgm:t>
    </dgm:pt>
    <dgm:pt modelId="{E6EA7553-F348-4246-A8F9-41789E1DAEB6}" type="sibTrans" cxnId="{E5667490-6D39-4D32-B7EC-060C31D9B45B}">
      <dgm:prSet/>
      <dgm:spPr/>
      <dgm:t>
        <a:bodyPr/>
        <a:lstStyle/>
        <a:p>
          <a:endParaRPr lang="en-GB" sz="1800"/>
        </a:p>
      </dgm:t>
    </dgm:pt>
    <dgm:pt modelId="{05A10956-D9C2-451C-B873-3019D1A96237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800"/>
            <a:t>Postavlja ured za upravljanje dugom, nominalna vrijednost, može varirati tijekom godine</a:t>
          </a:r>
        </a:p>
      </dgm:t>
    </dgm:pt>
    <dgm:pt modelId="{877D4567-FED5-4F7D-90D5-F9197896EC61}" type="parTrans" cxnId="{A2BC0E81-0605-4DA1-BFC8-94BCF0658CEB}">
      <dgm:prSet/>
      <dgm:spPr/>
      <dgm:t>
        <a:bodyPr/>
        <a:lstStyle/>
        <a:p>
          <a:endParaRPr lang="en-GB" sz="1800"/>
        </a:p>
      </dgm:t>
    </dgm:pt>
    <dgm:pt modelId="{44F705BA-F56F-4DC7-A6BD-A114AEADF9E0}" type="sibTrans" cxnId="{A2BC0E81-0605-4DA1-BFC8-94BCF0658CEB}">
      <dgm:prSet/>
      <dgm:spPr/>
      <dgm:t>
        <a:bodyPr/>
        <a:lstStyle/>
        <a:p>
          <a:endParaRPr lang="en-GB" sz="1800"/>
        </a:p>
      </dgm:t>
    </dgm:pt>
    <dgm:pt modelId="{ED1A5112-157E-4813-BD5C-EC7728B8AF35}">
      <dgm:prSet phldrT="[Text]" custT="1"/>
      <dgm:spPr/>
      <dgm:t>
        <a:bodyPr/>
        <a:lstStyle/>
        <a:p>
          <a:r>
            <a:rPr lang="hr-HR" sz="2000"/>
            <a:t>Turska</a:t>
          </a:r>
        </a:p>
      </dgm:t>
    </dgm:pt>
    <dgm:pt modelId="{64A307BA-F1AC-4502-859C-1C5267C0B78B}" type="parTrans" cxnId="{80572A05-8B63-4B79-852F-E8B71BA29708}">
      <dgm:prSet/>
      <dgm:spPr/>
      <dgm:t>
        <a:bodyPr/>
        <a:lstStyle/>
        <a:p>
          <a:endParaRPr lang="en-GB" sz="1800"/>
        </a:p>
      </dgm:t>
    </dgm:pt>
    <dgm:pt modelId="{959CB2E9-D196-4A47-B2C7-9C04F8694B49}" type="sibTrans" cxnId="{80572A05-8B63-4B79-852F-E8B71BA29708}">
      <dgm:prSet/>
      <dgm:spPr/>
      <dgm:t>
        <a:bodyPr/>
        <a:lstStyle/>
        <a:p>
          <a:endParaRPr lang="en-GB" sz="1800"/>
        </a:p>
      </dgm:t>
    </dgm:pt>
    <dgm:pt modelId="{D249CE8F-69F7-42EA-92EE-7967414C6DF6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800"/>
            <a:t>Utvrđeno u odnosu na gotovinske tokove, može varirati tijekom godine</a:t>
          </a:r>
        </a:p>
      </dgm:t>
    </dgm:pt>
    <dgm:pt modelId="{626D7447-E1DB-49B4-83B6-24208252D59F}" type="parTrans" cxnId="{8D1DF1F0-E650-463D-B157-6056DE8748AB}">
      <dgm:prSet/>
      <dgm:spPr/>
      <dgm:t>
        <a:bodyPr/>
        <a:lstStyle/>
        <a:p>
          <a:endParaRPr lang="en-GB" sz="1800"/>
        </a:p>
      </dgm:t>
    </dgm:pt>
    <dgm:pt modelId="{04D01D4E-E499-4A7F-92EF-EE5D51CC86A4}" type="sibTrans" cxnId="{8D1DF1F0-E650-463D-B157-6056DE8748AB}">
      <dgm:prSet/>
      <dgm:spPr/>
      <dgm:t>
        <a:bodyPr/>
        <a:lstStyle/>
        <a:p>
          <a:endParaRPr lang="en-GB" sz="1800"/>
        </a:p>
      </dgm:t>
    </dgm:pt>
    <dgm:pt modelId="{853C7262-0085-480C-AFD1-9D31FD9EE8DF}" type="pres">
      <dgm:prSet presAssocID="{D20C5A5D-0432-4E83-961E-880F1E7B44AE}" presName="Name0" presStyleCnt="0">
        <dgm:presLayoutVars>
          <dgm:dir/>
          <dgm:animLvl val="lvl"/>
          <dgm:resizeHandles val="exact"/>
        </dgm:presLayoutVars>
      </dgm:prSet>
      <dgm:spPr/>
    </dgm:pt>
    <dgm:pt modelId="{EEAE5833-AE36-478F-9EC0-B690057C2352}" type="pres">
      <dgm:prSet presAssocID="{691F2D39-43D6-4CF8-97D0-1B7B84AED46A}" presName="linNode" presStyleCnt="0"/>
      <dgm:spPr/>
    </dgm:pt>
    <dgm:pt modelId="{8136F863-8200-45F0-9332-FE9319C93CC4}" type="pres">
      <dgm:prSet presAssocID="{691F2D39-43D6-4CF8-97D0-1B7B84AED46A}" presName="parTx" presStyleLbl="revTx" presStyleIdx="0" presStyleCnt="3">
        <dgm:presLayoutVars>
          <dgm:chMax val="1"/>
          <dgm:bulletEnabled val="1"/>
        </dgm:presLayoutVars>
      </dgm:prSet>
      <dgm:spPr/>
    </dgm:pt>
    <dgm:pt modelId="{8D77AB15-87EA-4EED-8368-CC5B7CDD3115}" type="pres">
      <dgm:prSet presAssocID="{691F2D39-43D6-4CF8-97D0-1B7B84AED46A}" presName="bracket" presStyleLbl="parChTrans1D1" presStyleIdx="0" presStyleCnt="3"/>
      <dgm:spPr/>
    </dgm:pt>
    <dgm:pt modelId="{ECE43603-412D-49A9-981A-CD2703CA76E8}" type="pres">
      <dgm:prSet presAssocID="{691F2D39-43D6-4CF8-97D0-1B7B84AED46A}" presName="spH" presStyleCnt="0"/>
      <dgm:spPr/>
    </dgm:pt>
    <dgm:pt modelId="{00BA5E19-E1B8-4D65-857C-1094E7731DB4}" type="pres">
      <dgm:prSet presAssocID="{691F2D39-43D6-4CF8-97D0-1B7B84AED46A}" presName="desTx" presStyleLbl="node1" presStyleIdx="0" presStyleCnt="3">
        <dgm:presLayoutVars>
          <dgm:bulletEnabled val="1"/>
        </dgm:presLayoutVars>
      </dgm:prSet>
      <dgm:spPr/>
    </dgm:pt>
    <dgm:pt modelId="{59EAE35C-4BB6-4A44-8F52-40EFFE301DB8}" type="pres">
      <dgm:prSet presAssocID="{AE083F82-2845-4E9E-AE3E-0B19D4B1B1A6}" presName="spV" presStyleCnt="0"/>
      <dgm:spPr/>
    </dgm:pt>
    <dgm:pt modelId="{533B5F67-BC72-49DB-AD60-D8C730A308E1}" type="pres">
      <dgm:prSet presAssocID="{E3ACA475-D4A1-4349-A1BD-A0FFF2361CB6}" presName="linNode" presStyleCnt="0"/>
      <dgm:spPr/>
    </dgm:pt>
    <dgm:pt modelId="{9F74D5E8-97DE-4281-896D-EE5D59CFC879}" type="pres">
      <dgm:prSet presAssocID="{E3ACA475-D4A1-4349-A1BD-A0FFF2361CB6}" presName="parTx" presStyleLbl="revTx" presStyleIdx="1" presStyleCnt="3">
        <dgm:presLayoutVars>
          <dgm:chMax val="1"/>
          <dgm:bulletEnabled val="1"/>
        </dgm:presLayoutVars>
      </dgm:prSet>
      <dgm:spPr/>
    </dgm:pt>
    <dgm:pt modelId="{D69E62F8-3618-4787-B869-9E3940047E2C}" type="pres">
      <dgm:prSet presAssocID="{E3ACA475-D4A1-4349-A1BD-A0FFF2361CB6}" presName="bracket" presStyleLbl="parChTrans1D1" presStyleIdx="1" presStyleCnt="3"/>
      <dgm:spPr/>
    </dgm:pt>
    <dgm:pt modelId="{B3F922FD-C3EA-4A29-A2DF-65F1DB72D69B}" type="pres">
      <dgm:prSet presAssocID="{E3ACA475-D4A1-4349-A1BD-A0FFF2361CB6}" presName="spH" presStyleCnt="0"/>
      <dgm:spPr/>
    </dgm:pt>
    <dgm:pt modelId="{D7B950D9-35AB-4600-8E25-68B45B3275F3}" type="pres">
      <dgm:prSet presAssocID="{E3ACA475-D4A1-4349-A1BD-A0FFF2361CB6}" presName="desTx" presStyleLbl="node1" presStyleIdx="1" presStyleCnt="3" custScaleX="101286">
        <dgm:presLayoutVars>
          <dgm:bulletEnabled val="1"/>
        </dgm:presLayoutVars>
      </dgm:prSet>
      <dgm:spPr/>
    </dgm:pt>
    <dgm:pt modelId="{8308B7B3-2A06-4D82-A2DA-644761727586}" type="pres">
      <dgm:prSet presAssocID="{E6EA7553-F348-4246-A8F9-41789E1DAEB6}" presName="spV" presStyleCnt="0"/>
      <dgm:spPr/>
    </dgm:pt>
    <dgm:pt modelId="{FFBFC70C-4603-4D42-97DF-3945AAC8A9D8}" type="pres">
      <dgm:prSet presAssocID="{ED1A5112-157E-4813-BD5C-EC7728B8AF35}" presName="linNode" presStyleCnt="0"/>
      <dgm:spPr/>
    </dgm:pt>
    <dgm:pt modelId="{14865B68-C925-4079-A06D-14BF3A15BA01}" type="pres">
      <dgm:prSet presAssocID="{ED1A5112-157E-4813-BD5C-EC7728B8AF35}" presName="parTx" presStyleLbl="revTx" presStyleIdx="2" presStyleCnt="3">
        <dgm:presLayoutVars>
          <dgm:chMax val="1"/>
          <dgm:bulletEnabled val="1"/>
        </dgm:presLayoutVars>
      </dgm:prSet>
      <dgm:spPr/>
    </dgm:pt>
    <dgm:pt modelId="{4EBC018E-545D-4B2C-A8C8-6D2D871A1517}" type="pres">
      <dgm:prSet presAssocID="{ED1A5112-157E-4813-BD5C-EC7728B8AF35}" presName="bracket" presStyleLbl="parChTrans1D1" presStyleIdx="2" presStyleCnt="3"/>
      <dgm:spPr/>
    </dgm:pt>
    <dgm:pt modelId="{6C328D52-2AA8-463C-9CD4-F6A5BFD2A385}" type="pres">
      <dgm:prSet presAssocID="{ED1A5112-157E-4813-BD5C-EC7728B8AF35}" presName="spH" presStyleCnt="0"/>
      <dgm:spPr/>
    </dgm:pt>
    <dgm:pt modelId="{E4448E45-3447-4858-A78D-7D2AFD9DC713}" type="pres">
      <dgm:prSet presAssocID="{ED1A5112-157E-4813-BD5C-EC7728B8AF35}" presName="desTx" presStyleLbl="node1" presStyleIdx="2" presStyleCnt="3">
        <dgm:presLayoutVars>
          <dgm:bulletEnabled val="1"/>
        </dgm:presLayoutVars>
      </dgm:prSet>
      <dgm:spPr/>
    </dgm:pt>
  </dgm:ptLst>
  <dgm:cxnLst>
    <dgm:cxn modelId="{E1F64403-FD15-41F9-8595-1BEC7691F001}" type="presOf" srcId="{F8941C25-A278-4E33-9F80-1FE3259F2892}" destId="{00BA5E19-E1B8-4D65-857C-1094E7731DB4}" srcOrd="0" destOrd="0" presId="urn:diagrams.loki3.com/BracketList"/>
    <dgm:cxn modelId="{80572A05-8B63-4B79-852F-E8B71BA29708}" srcId="{D20C5A5D-0432-4E83-961E-880F1E7B44AE}" destId="{ED1A5112-157E-4813-BD5C-EC7728B8AF35}" srcOrd="2" destOrd="0" parTransId="{64A307BA-F1AC-4502-859C-1C5267C0B78B}" sibTransId="{959CB2E9-D196-4A47-B2C7-9C04F8694B49}"/>
    <dgm:cxn modelId="{B995B119-5700-47B9-AD2D-20FF963E257D}" type="presOf" srcId="{691F2D39-43D6-4CF8-97D0-1B7B84AED46A}" destId="{8136F863-8200-45F0-9332-FE9319C93CC4}" srcOrd="0" destOrd="0" presId="urn:diagrams.loki3.com/BracketList"/>
    <dgm:cxn modelId="{E7529031-0982-4071-80BA-6BC87BEEEAA1}" srcId="{691F2D39-43D6-4CF8-97D0-1B7B84AED46A}" destId="{F8941C25-A278-4E33-9F80-1FE3259F2892}" srcOrd="0" destOrd="0" parTransId="{7B15E4D4-2155-44D1-A41C-38CC9C900F7D}" sibTransId="{4AB3C134-248F-494D-8BF9-7E7A1C7D28BA}"/>
    <dgm:cxn modelId="{21CA606F-0BAD-4030-AE50-2F902706466D}" type="presOf" srcId="{05A10956-D9C2-451C-B873-3019D1A96237}" destId="{D7B950D9-35AB-4600-8E25-68B45B3275F3}" srcOrd="0" destOrd="0" presId="urn:diagrams.loki3.com/BracketList"/>
    <dgm:cxn modelId="{D964A850-8195-4897-AB70-C0B9908EC785}" type="presOf" srcId="{E3ACA475-D4A1-4349-A1BD-A0FFF2361CB6}" destId="{9F74D5E8-97DE-4281-896D-EE5D59CFC879}" srcOrd="0" destOrd="0" presId="urn:diagrams.loki3.com/BracketList"/>
    <dgm:cxn modelId="{A2BC0E81-0605-4DA1-BFC8-94BCF0658CEB}" srcId="{E3ACA475-D4A1-4349-A1BD-A0FFF2361CB6}" destId="{05A10956-D9C2-451C-B873-3019D1A96237}" srcOrd="0" destOrd="0" parTransId="{877D4567-FED5-4F7D-90D5-F9197896EC61}" sibTransId="{44F705BA-F56F-4DC7-A6BD-A114AEADF9E0}"/>
    <dgm:cxn modelId="{E5667490-6D39-4D32-B7EC-060C31D9B45B}" srcId="{D20C5A5D-0432-4E83-961E-880F1E7B44AE}" destId="{E3ACA475-D4A1-4349-A1BD-A0FFF2361CB6}" srcOrd="1" destOrd="0" parTransId="{7DDDC8E7-EC5A-4822-B284-2B56BD02684E}" sibTransId="{E6EA7553-F348-4246-A8F9-41789E1DAEB6}"/>
    <dgm:cxn modelId="{877EFDE5-995D-4097-92BB-077A3B60FAFC}" type="presOf" srcId="{ED1A5112-157E-4813-BD5C-EC7728B8AF35}" destId="{14865B68-C925-4079-A06D-14BF3A15BA01}" srcOrd="0" destOrd="0" presId="urn:diagrams.loki3.com/BracketList"/>
    <dgm:cxn modelId="{4053A7ED-8BCA-4C71-9C5B-A8A81806BBB8}" srcId="{D20C5A5D-0432-4E83-961E-880F1E7B44AE}" destId="{691F2D39-43D6-4CF8-97D0-1B7B84AED46A}" srcOrd="0" destOrd="0" parTransId="{CF878947-E969-4EB0-852F-EA0B1D0B9B02}" sibTransId="{AE083F82-2845-4E9E-AE3E-0B19D4B1B1A6}"/>
    <dgm:cxn modelId="{8D1DF1F0-E650-463D-B157-6056DE8748AB}" srcId="{ED1A5112-157E-4813-BD5C-EC7728B8AF35}" destId="{D249CE8F-69F7-42EA-92EE-7967414C6DF6}" srcOrd="0" destOrd="0" parTransId="{626D7447-E1DB-49B4-83B6-24208252D59F}" sibTransId="{04D01D4E-E499-4A7F-92EF-EE5D51CC86A4}"/>
    <dgm:cxn modelId="{CC63E6F1-8919-430D-9CF9-E359203D516B}" type="presOf" srcId="{D249CE8F-69F7-42EA-92EE-7967414C6DF6}" destId="{E4448E45-3447-4858-A78D-7D2AFD9DC713}" srcOrd="0" destOrd="0" presId="urn:diagrams.loki3.com/BracketList"/>
    <dgm:cxn modelId="{F932A5F9-7ACD-4A1F-99E3-7EF019EB51A8}" type="presOf" srcId="{D20C5A5D-0432-4E83-961E-880F1E7B44AE}" destId="{853C7262-0085-480C-AFD1-9D31FD9EE8DF}" srcOrd="0" destOrd="0" presId="urn:diagrams.loki3.com/BracketList"/>
    <dgm:cxn modelId="{00A6E54A-AB32-4B31-AC0A-15490CCF8A1F}" type="presParOf" srcId="{853C7262-0085-480C-AFD1-9D31FD9EE8DF}" destId="{EEAE5833-AE36-478F-9EC0-B690057C2352}" srcOrd="0" destOrd="0" presId="urn:diagrams.loki3.com/BracketList"/>
    <dgm:cxn modelId="{95640022-8113-48C4-864D-4471B0F0880C}" type="presParOf" srcId="{EEAE5833-AE36-478F-9EC0-B690057C2352}" destId="{8136F863-8200-45F0-9332-FE9319C93CC4}" srcOrd="0" destOrd="0" presId="urn:diagrams.loki3.com/BracketList"/>
    <dgm:cxn modelId="{AECE67A5-3108-443A-A868-BE1756D8C08B}" type="presParOf" srcId="{EEAE5833-AE36-478F-9EC0-B690057C2352}" destId="{8D77AB15-87EA-4EED-8368-CC5B7CDD3115}" srcOrd="1" destOrd="0" presId="urn:diagrams.loki3.com/BracketList"/>
    <dgm:cxn modelId="{FCA79AE2-A77E-451B-83EF-00A14B1243AD}" type="presParOf" srcId="{EEAE5833-AE36-478F-9EC0-B690057C2352}" destId="{ECE43603-412D-49A9-981A-CD2703CA76E8}" srcOrd="2" destOrd="0" presId="urn:diagrams.loki3.com/BracketList"/>
    <dgm:cxn modelId="{98A70C4D-B26A-41E7-9C85-2F6D74873D89}" type="presParOf" srcId="{EEAE5833-AE36-478F-9EC0-B690057C2352}" destId="{00BA5E19-E1B8-4D65-857C-1094E7731DB4}" srcOrd="3" destOrd="0" presId="urn:diagrams.loki3.com/BracketList"/>
    <dgm:cxn modelId="{14B17D6C-FBD7-4DF6-B78D-7559DFD1BC73}" type="presParOf" srcId="{853C7262-0085-480C-AFD1-9D31FD9EE8DF}" destId="{59EAE35C-4BB6-4A44-8F52-40EFFE301DB8}" srcOrd="1" destOrd="0" presId="urn:diagrams.loki3.com/BracketList"/>
    <dgm:cxn modelId="{0558193F-6536-4867-B12F-305CC9EA2EE7}" type="presParOf" srcId="{853C7262-0085-480C-AFD1-9D31FD9EE8DF}" destId="{533B5F67-BC72-49DB-AD60-D8C730A308E1}" srcOrd="2" destOrd="0" presId="urn:diagrams.loki3.com/BracketList"/>
    <dgm:cxn modelId="{AC188E32-72AC-47D5-B246-7390FB873676}" type="presParOf" srcId="{533B5F67-BC72-49DB-AD60-D8C730A308E1}" destId="{9F74D5E8-97DE-4281-896D-EE5D59CFC879}" srcOrd="0" destOrd="0" presId="urn:diagrams.loki3.com/BracketList"/>
    <dgm:cxn modelId="{4A0CD2E0-C969-4993-B37F-E5FDC3FA8AA7}" type="presParOf" srcId="{533B5F67-BC72-49DB-AD60-D8C730A308E1}" destId="{D69E62F8-3618-4787-B869-9E3940047E2C}" srcOrd="1" destOrd="0" presId="urn:diagrams.loki3.com/BracketList"/>
    <dgm:cxn modelId="{FA20CB1E-8C5F-45E2-B8D1-316C862191EE}" type="presParOf" srcId="{533B5F67-BC72-49DB-AD60-D8C730A308E1}" destId="{B3F922FD-C3EA-4A29-A2DF-65F1DB72D69B}" srcOrd="2" destOrd="0" presId="urn:diagrams.loki3.com/BracketList"/>
    <dgm:cxn modelId="{3CC91D7D-0E32-4E40-A086-9CFCC88C01FA}" type="presParOf" srcId="{533B5F67-BC72-49DB-AD60-D8C730A308E1}" destId="{D7B950D9-35AB-4600-8E25-68B45B3275F3}" srcOrd="3" destOrd="0" presId="urn:diagrams.loki3.com/BracketList"/>
    <dgm:cxn modelId="{D890E05B-D5CB-4244-AE35-C1F2A284B829}" type="presParOf" srcId="{853C7262-0085-480C-AFD1-9D31FD9EE8DF}" destId="{8308B7B3-2A06-4D82-A2DA-644761727586}" srcOrd="3" destOrd="0" presId="urn:diagrams.loki3.com/BracketList"/>
    <dgm:cxn modelId="{862CF3A8-6A25-42F9-9409-C7F1B4A1CA9A}" type="presParOf" srcId="{853C7262-0085-480C-AFD1-9D31FD9EE8DF}" destId="{FFBFC70C-4603-4D42-97DF-3945AAC8A9D8}" srcOrd="4" destOrd="0" presId="urn:diagrams.loki3.com/BracketList"/>
    <dgm:cxn modelId="{5693F729-A9AC-400E-9D6E-0DDF572022BE}" type="presParOf" srcId="{FFBFC70C-4603-4D42-97DF-3945AAC8A9D8}" destId="{14865B68-C925-4079-A06D-14BF3A15BA01}" srcOrd="0" destOrd="0" presId="urn:diagrams.loki3.com/BracketList"/>
    <dgm:cxn modelId="{F2E5AFB4-0F1A-427E-BC5F-A505FB6EEC4B}" type="presParOf" srcId="{FFBFC70C-4603-4D42-97DF-3945AAC8A9D8}" destId="{4EBC018E-545D-4B2C-A8C8-6D2D871A1517}" srcOrd="1" destOrd="0" presId="urn:diagrams.loki3.com/BracketList"/>
    <dgm:cxn modelId="{ADC27726-C344-4C23-839F-DB0A86F393BA}" type="presParOf" srcId="{FFBFC70C-4603-4D42-97DF-3945AAC8A9D8}" destId="{6C328D52-2AA8-463C-9CD4-F6A5BFD2A385}" srcOrd="2" destOrd="0" presId="urn:diagrams.loki3.com/BracketList"/>
    <dgm:cxn modelId="{C7C4C811-C5C2-4725-8894-F766EA4EA019}" type="presParOf" srcId="{FFBFC70C-4603-4D42-97DF-3945AAC8A9D8}" destId="{E4448E45-3447-4858-A78D-7D2AFD9DC713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520D03-423B-4020-AA60-CBE732E3A6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9EBBD7-CD27-4E0B-B8C7-42D4EF7808A0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/>
            <a:t>Ured za upravljanje dugom integrira izdavanje i kratkoročno ulaganje </a:t>
          </a:r>
        </a:p>
      </dgm:t>
    </dgm:pt>
    <dgm:pt modelId="{CE2EAA0B-DA87-4F2E-A8A2-0EEF7A7F8615}" type="parTrans" cxnId="{1B63D43E-3AB7-4D30-BCFC-65FD7B3FACC9}">
      <dgm:prSet/>
      <dgm:spPr/>
      <dgm:t>
        <a:bodyPr/>
        <a:lstStyle/>
        <a:p>
          <a:endParaRPr lang="en-GB"/>
        </a:p>
      </dgm:t>
    </dgm:pt>
    <dgm:pt modelId="{935532C5-EE82-44CA-BCC4-F2FB141AED88}" type="sibTrans" cxnId="{1B63D43E-3AB7-4D30-BCFC-65FD7B3FACC9}">
      <dgm:prSet/>
      <dgm:spPr/>
      <dgm:t>
        <a:bodyPr/>
        <a:lstStyle/>
        <a:p>
          <a:endParaRPr lang="en-GB"/>
        </a:p>
      </dgm:t>
    </dgm:pt>
    <dgm:pt modelId="{9B84C713-1316-4F9A-AE24-FCFFF49C51D7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Armenija</a:t>
          </a:r>
        </a:p>
      </dgm:t>
    </dgm:pt>
    <dgm:pt modelId="{1AA9360C-5D3A-4D4B-9D27-FB65E0303E23}" type="parTrans" cxnId="{62829F6C-D282-4F52-8605-2BC5657AF2FF}">
      <dgm:prSet/>
      <dgm:spPr/>
      <dgm:t>
        <a:bodyPr/>
        <a:lstStyle/>
        <a:p>
          <a:endParaRPr lang="en-GB"/>
        </a:p>
      </dgm:t>
    </dgm:pt>
    <dgm:pt modelId="{5E392D49-7E57-444A-9939-1D4FBFD668ED}" type="sibTrans" cxnId="{62829F6C-D282-4F52-8605-2BC5657AF2FF}">
      <dgm:prSet/>
      <dgm:spPr/>
      <dgm:t>
        <a:bodyPr/>
        <a:lstStyle/>
        <a:p>
          <a:endParaRPr lang="en-GB"/>
        </a:p>
      </dgm:t>
    </dgm:pt>
    <dgm:pt modelId="{8339720C-5518-44BE-BE63-DE481D66B61A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Azerbajdžan</a:t>
          </a:r>
        </a:p>
      </dgm:t>
    </dgm:pt>
    <dgm:pt modelId="{7D5BAE69-DA88-4BEA-8CF1-27944A2C939A}" type="parTrans" cxnId="{BB2C156A-568C-46FE-87B0-C9A7E0829BA3}">
      <dgm:prSet/>
      <dgm:spPr/>
      <dgm:t>
        <a:bodyPr/>
        <a:lstStyle/>
        <a:p>
          <a:endParaRPr lang="en-GB"/>
        </a:p>
      </dgm:t>
    </dgm:pt>
    <dgm:pt modelId="{7BE5C59B-BFFA-4014-8509-A1936F3E8847}" type="sibTrans" cxnId="{BB2C156A-568C-46FE-87B0-C9A7E0829BA3}">
      <dgm:prSet/>
      <dgm:spPr/>
      <dgm:t>
        <a:bodyPr/>
        <a:lstStyle/>
        <a:p>
          <a:endParaRPr lang="en-GB"/>
        </a:p>
      </dgm:t>
    </dgm:pt>
    <dgm:pt modelId="{2EA2ED76-7626-4EE0-A4B1-2A1F0480E891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Mađarska</a:t>
          </a:r>
        </a:p>
      </dgm:t>
    </dgm:pt>
    <dgm:pt modelId="{83A05EA5-6DB8-4ED4-B4F0-64C57861DD30}" type="parTrans" cxnId="{2C5AE5BE-B419-42C0-A0D5-1C809DD7058F}">
      <dgm:prSet/>
      <dgm:spPr/>
      <dgm:t>
        <a:bodyPr/>
        <a:lstStyle/>
        <a:p>
          <a:endParaRPr lang="en-GB"/>
        </a:p>
      </dgm:t>
    </dgm:pt>
    <dgm:pt modelId="{E821D220-0854-40FE-B4C3-C5F45B800FA4}" type="sibTrans" cxnId="{2C5AE5BE-B419-42C0-A0D5-1C809DD7058F}">
      <dgm:prSet/>
      <dgm:spPr/>
      <dgm:t>
        <a:bodyPr/>
        <a:lstStyle/>
        <a:p>
          <a:endParaRPr lang="en-GB"/>
        </a:p>
      </dgm:t>
    </dgm:pt>
    <dgm:pt modelId="{10BD427A-ED15-41E6-AD3C-9E21AA2C9645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Turska</a:t>
          </a:r>
        </a:p>
      </dgm:t>
    </dgm:pt>
    <dgm:pt modelId="{8C87ACE1-68B6-4DDC-AD21-18D95DFFC02D}" type="parTrans" cxnId="{B5C564E5-411A-4E48-8FAA-A21FFC2E8E15}">
      <dgm:prSet/>
      <dgm:spPr/>
      <dgm:t>
        <a:bodyPr/>
        <a:lstStyle/>
        <a:p>
          <a:endParaRPr lang="en-GB"/>
        </a:p>
      </dgm:t>
    </dgm:pt>
    <dgm:pt modelId="{69E846C9-AC25-49DE-A89B-0A8DAA543619}" type="sibTrans" cxnId="{B5C564E5-411A-4E48-8FAA-A21FFC2E8E15}">
      <dgm:prSet/>
      <dgm:spPr/>
      <dgm:t>
        <a:bodyPr/>
        <a:lstStyle/>
        <a:p>
          <a:endParaRPr lang="en-GB"/>
        </a:p>
      </dgm:t>
    </dgm:pt>
    <dgm:pt modelId="{D6836390-8B38-436F-9127-0518394A487D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Ukrajina (pod odjelom)</a:t>
          </a:r>
        </a:p>
      </dgm:t>
    </dgm:pt>
    <dgm:pt modelId="{900496A2-B23E-448A-AD08-7515DF64429C}" type="parTrans" cxnId="{A853A4BE-B7A4-42C0-9C93-1EC5C5904D94}">
      <dgm:prSet/>
      <dgm:spPr/>
      <dgm:t>
        <a:bodyPr/>
        <a:lstStyle/>
        <a:p>
          <a:endParaRPr lang="en-GB"/>
        </a:p>
      </dgm:t>
    </dgm:pt>
    <dgm:pt modelId="{9B5DB61B-C8D8-420E-B945-3C7712A38311}" type="sibTrans" cxnId="{A853A4BE-B7A4-42C0-9C93-1EC5C5904D94}">
      <dgm:prSet/>
      <dgm:spPr/>
      <dgm:t>
        <a:bodyPr/>
        <a:lstStyle/>
        <a:p>
          <a:endParaRPr lang="en-GB"/>
        </a:p>
      </dgm:t>
    </dgm:pt>
    <dgm:pt modelId="{52FAB1B2-DABB-4C3C-9B24-A8A55DE1CB1A}">
      <dgm:prSet phldrT="[Text]"/>
      <dgm:spPr>
        <a:solidFill>
          <a:srgbClr val="004C97"/>
        </a:solidFill>
      </dgm:spPr>
      <dgm:t>
        <a:bodyPr/>
        <a:lstStyle/>
        <a:p>
          <a:r>
            <a:rPr lang="hr-HR"/>
            <a:t>Kratkoročno ulaganje s riznicom ili odjelom za izvršenje proračuna</a:t>
          </a:r>
        </a:p>
      </dgm:t>
    </dgm:pt>
    <dgm:pt modelId="{09B89319-896F-4666-B605-F66CE4280D56}" type="parTrans" cxnId="{19057F0A-D9E5-42FC-876B-834F2AC7C99E}">
      <dgm:prSet/>
      <dgm:spPr/>
      <dgm:t>
        <a:bodyPr/>
        <a:lstStyle/>
        <a:p>
          <a:endParaRPr lang="en-GB"/>
        </a:p>
      </dgm:t>
    </dgm:pt>
    <dgm:pt modelId="{848E5BF8-A4CF-4C75-8D19-B05D06EE142F}" type="sibTrans" cxnId="{19057F0A-D9E5-42FC-876B-834F2AC7C99E}">
      <dgm:prSet/>
      <dgm:spPr/>
      <dgm:t>
        <a:bodyPr/>
        <a:lstStyle/>
        <a:p>
          <a:endParaRPr lang="en-GB"/>
        </a:p>
      </dgm:t>
    </dgm:pt>
    <dgm:pt modelId="{12ED33BE-D192-4FEE-B094-1BD079221A78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Albanija</a:t>
          </a:r>
        </a:p>
      </dgm:t>
    </dgm:pt>
    <dgm:pt modelId="{F61860D3-62BC-417C-A19A-760635061A6E}" type="parTrans" cxnId="{64743029-9531-4F52-B6C6-16A6E62A6068}">
      <dgm:prSet/>
      <dgm:spPr/>
      <dgm:t>
        <a:bodyPr/>
        <a:lstStyle/>
        <a:p>
          <a:endParaRPr lang="en-GB"/>
        </a:p>
      </dgm:t>
    </dgm:pt>
    <dgm:pt modelId="{A1150FD3-0379-4D74-9DC6-F52129583BB3}" type="sibTrans" cxnId="{64743029-9531-4F52-B6C6-16A6E62A6068}">
      <dgm:prSet/>
      <dgm:spPr/>
      <dgm:t>
        <a:bodyPr/>
        <a:lstStyle/>
        <a:p>
          <a:endParaRPr lang="en-GB"/>
        </a:p>
      </dgm:t>
    </dgm:pt>
    <dgm:pt modelId="{DE6764D2-30F1-41F6-B6BC-BD66332206B5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Kirgiska Rep.</a:t>
          </a:r>
        </a:p>
      </dgm:t>
    </dgm:pt>
    <dgm:pt modelId="{FA4FE5FF-0BEE-42FA-9A2E-82C1B80E4A44}" type="parTrans" cxnId="{D5136267-CC03-4839-9547-1616605B4352}">
      <dgm:prSet/>
      <dgm:spPr/>
      <dgm:t>
        <a:bodyPr/>
        <a:lstStyle/>
        <a:p>
          <a:endParaRPr lang="en-GB"/>
        </a:p>
      </dgm:t>
    </dgm:pt>
    <dgm:pt modelId="{8D9CCD41-6939-4AC1-9D03-D2616B4D32CB}" type="sibTrans" cxnId="{D5136267-CC03-4839-9547-1616605B4352}">
      <dgm:prSet/>
      <dgm:spPr/>
      <dgm:t>
        <a:bodyPr/>
        <a:lstStyle/>
        <a:p>
          <a:endParaRPr lang="en-GB"/>
        </a:p>
      </dgm:t>
    </dgm:pt>
    <dgm:pt modelId="{B249148E-DF2F-40E4-A485-925A02AB10A8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Bjelarus</a:t>
          </a:r>
        </a:p>
      </dgm:t>
    </dgm:pt>
    <dgm:pt modelId="{EB920E9A-A27C-46A3-A068-24A03EA8C52D}" type="parTrans" cxnId="{DF3EF821-96DA-4E90-B299-7BC2139FA256}">
      <dgm:prSet/>
      <dgm:spPr/>
      <dgm:t>
        <a:bodyPr/>
        <a:lstStyle/>
        <a:p>
          <a:endParaRPr lang="en-GB"/>
        </a:p>
      </dgm:t>
    </dgm:pt>
    <dgm:pt modelId="{25CCFB56-849F-4692-A81B-B2FB837EA53F}" type="sibTrans" cxnId="{DF3EF821-96DA-4E90-B299-7BC2139FA256}">
      <dgm:prSet/>
      <dgm:spPr/>
      <dgm:t>
        <a:bodyPr/>
        <a:lstStyle/>
        <a:p>
          <a:endParaRPr lang="en-GB"/>
        </a:p>
      </dgm:t>
    </dgm:pt>
    <dgm:pt modelId="{DAFF600A-3C3E-452C-A7A3-1C5FB39C438A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Hrvatska</a:t>
          </a:r>
        </a:p>
      </dgm:t>
    </dgm:pt>
    <dgm:pt modelId="{36CA91E3-12F4-42C9-9294-F07C7AB97B27}" type="parTrans" cxnId="{36E49D97-8AC5-4915-88AF-A2F9CC254461}">
      <dgm:prSet/>
      <dgm:spPr/>
      <dgm:t>
        <a:bodyPr/>
        <a:lstStyle/>
        <a:p>
          <a:endParaRPr lang="en-GB"/>
        </a:p>
      </dgm:t>
    </dgm:pt>
    <dgm:pt modelId="{9510ACFC-8AD8-4B96-AAA3-5154EBD59819}" type="sibTrans" cxnId="{36E49D97-8AC5-4915-88AF-A2F9CC254461}">
      <dgm:prSet/>
      <dgm:spPr/>
      <dgm:t>
        <a:bodyPr/>
        <a:lstStyle/>
        <a:p>
          <a:endParaRPr lang="en-GB"/>
        </a:p>
      </dgm:t>
    </dgm:pt>
    <dgm:pt modelId="{4CBC0DD8-5F22-4FCD-9F15-9C77F491FBED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Gruzija</a:t>
          </a:r>
        </a:p>
      </dgm:t>
    </dgm:pt>
    <dgm:pt modelId="{788E0766-8CC9-44AC-8475-18413604E2AB}" type="parTrans" cxnId="{C6E9BC60-5CE8-4D6A-98B9-88FF6BC4EEBE}">
      <dgm:prSet/>
      <dgm:spPr/>
      <dgm:t>
        <a:bodyPr/>
        <a:lstStyle/>
        <a:p>
          <a:endParaRPr lang="en-GB"/>
        </a:p>
      </dgm:t>
    </dgm:pt>
    <dgm:pt modelId="{ED543AD1-82DE-49D6-B348-899480F21EE1}" type="sibTrans" cxnId="{C6E9BC60-5CE8-4D6A-98B9-88FF6BC4EEBE}">
      <dgm:prSet/>
      <dgm:spPr/>
      <dgm:t>
        <a:bodyPr/>
        <a:lstStyle/>
        <a:p>
          <a:endParaRPr lang="en-GB"/>
        </a:p>
      </dgm:t>
    </dgm:pt>
    <dgm:pt modelId="{C412C7C5-8453-4112-AACA-2DA4F7C17FE6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Moldova</a:t>
          </a:r>
        </a:p>
      </dgm:t>
    </dgm:pt>
    <dgm:pt modelId="{DADC3CD4-C831-49DA-AB24-8F5DF65ADAA4}" type="parTrans" cxnId="{70AE1D2C-5D5A-4D0E-8328-AAF234EF587B}">
      <dgm:prSet/>
      <dgm:spPr/>
      <dgm:t>
        <a:bodyPr/>
        <a:lstStyle/>
        <a:p>
          <a:endParaRPr lang="en-GB"/>
        </a:p>
      </dgm:t>
    </dgm:pt>
    <dgm:pt modelId="{00479CB9-9636-46DE-9E3C-C9B9FC695542}" type="sibTrans" cxnId="{70AE1D2C-5D5A-4D0E-8328-AAF234EF587B}">
      <dgm:prSet/>
      <dgm:spPr/>
      <dgm:t>
        <a:bodyPr/>
        <a:lstStyle/>
        <a:p>
          <a:endParaRPr lang="en-GB"/>
        </a:p>
      </dgm:t>
    </dgm:pt>
    <dgm:pt modelId="{7642A490-22AF-4B5A-8F52-50F5B639EF16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Ruska Fed.</a:t>
          </a:r>
        </a:p>
      </dgm:t>
    </dgm:pt>
    <dgm:pt modelId="{998597A0-B6DF-43D2-942C-560C2EF2DD3D}" type="parTrans" cxnId="{34473EFF-E54C-4F9A-B2E2-27F7AB0AE424}">
      <dgm:prSet/>
      <dgm:spPr/>
      <dgm:t>
        <a:bodyPr/>
        <a:lstStyle/>
        <a:p>
          <a:endParaRPr lang="en-GB"/>
        </a:p>
      </dgm:t>
    </dgm:pt>
    <dgm:pt modelId="{FA16F83E-CEA7-4FFB-A261-35E54A462A77}" type="sibTrans" cxnId="{34473EFF-E54C-4F9A-B2E2-27F7AB0AE424}">
      <dgm:prSet/>
      <dgm:spPr/>
      <dgm:t>
        <a:bodyPr/>
        <a:lstStyle/>
        <a:p>
          <a:endParaRPr lang="en-GB"/>
        </a:p>
      </dgm:t>
    </dgm:pt>
    <dgm:pt modelId="{E9B834E8-14D9-4FAF-A8EA-1C500601F3BC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Rumunjska (Riznica u sklopu integriranog odjela)</a:t>
          </a:r>
        </a:p>
      </dgm:t>
    </dgm:pt>
    <dgm:pt modelId="{0617AB8B-F3D7-4D0E-BDEB-D45A76A341F3}" type="parTrans" cxnId="{505FA1A4-36B6-47A6-B6ED-D4AF594C6F0A}">
      <dgm:prSet/>
      <dgm:spPr/>
      <dgm:t>
        <a:bodyPr/>
        <a:lstStyle/>
        <a:p>
          <a:endParaRPr lang="en-GB"/>
        </a:p>
      </dgm:t>
    </dgm:pt>
    <dgm:pt modelId="{7DB46CAE-7724-4E8D-B816-58949F746D39}" type="sibTrans" cxnId="{505FA1A4-36B6-47A6-B6ED-D4AF594C6F0A}">
      <dgm:prSet/>
      <dgm:spPr/>
      <dgm:t>
        <a:bodyPr/>
        <a:lstStyle/>
        <a:p>
          <a:endParaRPr lang="en-GB"/>
        </a:p>
      </dgm:t>
    </dgm:pt>
    <dgm:pt modelId="{E50A7FBD-8D63-4229-B1D4-4781823E4F73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Tadžikistan</a:t>
          </a:r>
        </a:p>
      </dgm:t>
    </dgm:pt>
    <dgm:pt modelId="{5D760C70-ECC1-4372-A117-6EC056EBE809}" type="parTrans" cxnId="{56BCE345-2B0A-4838-9778-87CC7C7B3A6F}">
      <dgm:prSet/>
      <dgm:spPr/>
      <dgm:t>
        <a:bodyPr/>
        <a:lstStyle/>
        <a:p>
          <a:endParaRPr lang="en-GB"/>
        </a:p>
      </dgm:t>
    </dgm:pt>
    <dgm:pt modelId="{1A93783D-AE6C-4922-8061-0A66977C5A40}" type="sibTrans" cxnId="{56BCE345-2B0A-4838-9778-87CC7C7B3A6F}">
      <dgm:prSet/>
      <dgm:spPr/>
      <dgm:t>
        <a:bodyPr/>
        <a:lstStyle/>
        <a:p>
          <a:endParaRPr lang="en-GB"/>
        </a:p>
      </dgm:t>
    </dgm:pt>
    <dgm:pt modelId="{CCDA1BFC-9F83-4197-8F30-5F1073D6147B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S. Makedonija (trenutačno nema ulaganja)</a:t>
          </a:r>
        </a:p>
      </dgm:t>
    </dgm:pt>
    <dgm:pt modelId="{1A4AA04F-B4FA-4F96-B795-D126B1F02E01}" type="parTrans" cxnId="{A0F0DE7D-7E5D-4557-AA07-09206A584A0A}">
      <dgm:prSet/>
      <dgm:spPr/>
      <dgm:t>
        <a:bodyPr/>
        <a:lstStyle/>
        <a:p>
          <a:endParaRPr lang="en-GB"/>
        </a:p>
      </dgm:t>
    </dgm:pt>
    <dgm:pt modelId="{9A9C5E5A-6989-4A58-B03B-C7F74E02D557}" type="sibTrans" cxnId="{A0F0DE7D-7E5D-4557-AA07-09206A584A0A}">
      <dgm:prSet/>
      <dgm:spPr/>
      <dgm:t>
        <a:bodyPr/>
        <a:lstStyle/>
        <a:p>
          <a:endParaRPr lang="en-GB"/>
        </a:p>
      </dgm:t>
    </dgm:pt>
    <dgm:pt modelId="{19C9F1F4-850B-4DBA-B7D5-EB57913D8CCB}">
      <dgm:prSet phldrT="[Text]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/>
            <a:t>Kazahstan (Odbor za riznicu)</a:t>
          </a:r>
        </a:p>
      </dgm:t>
    </dgm:pt>
    <dgm:pt modelId="{9BE3BD43-503F-4073-A952-BEB35A17AA82}" type="parTrans" cxnId="{F17A5D47-64EE-4D79-BF5A-9E2DD29C9BF1}">
      <dgm:prSet/>
      <dgm:spPr/>
      <dgm:t>
        <a:bodyPr/>
        <a:lstStyle/>
        <a:p>
          <a:endParaRPr lang="en-GB"/>
        </a:p>
      </dgm:t>
    </dgm:pt>
    <dgm:pt modelId="{DF6828D0-2D83-403F-8F1A-93C6A1B82366}" type="sibTrans" cxnId="{F17A5D47-64EE-4D79-BF5A-9E2DD29C9BF1}">
      <dgm:prSet/>
      <dgm:spPr/>
      <dgm:t>
        <a:bodyPr/>
        <a:lstStyle/>
        <a:p>
          <a:endParaRPr lang="en-GB"/>
        </a:p>
      </dgm:t>
    </dgm:pt>
    <dgm:pt modelId="{4E672F1F-204A-4967-B73E-76F8845E348E}" type="pres">
      <dgm:prSet presAssocID="{C2520D03-423B-4020-AA60-CBE732E3A62D}" presName="Name0" presStyleCnt="0">
        <dgm:presLayoutVars>
          <dgm:dir/>
          <dgm:animLvl val="lvl"/>
          <dgm:resizeHandles val="exact"/>
        </dgm:presLayoutVars>
      </dgm:prSet>
      <dgm:spPr/>
    </dgm:pt>
    <dgm:pt modelId="{46D6907C-9606-4C33-84D4-8E5FCFA03804}" type="pres">
      <dgm:prSet presAssocID="{339EBBD7-CD27-4E0B-B8C7-42D4EF7808A0}" presName="composite" presStyleCnt="0"/>
      <dgm:spPr/>
    </dgm:pt>
    <dgm:pt modelId="{C18AC99F-2B99-4E8C-97D7-6F288B250233}" type="pres">
      <dgm:prSet presAssocID="{339EBBD7-CD27-4E0B-B8C7-42D4EF7808A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C1BDDD42-1573-40F0-ADF1-4ACF47121AF4}" type="pres">
      <dgm:prSet presAssocID="{339EBBD7-CD27-4E0B-B8C7-42D4EF7808A0}" presName="desTx" presStyleLbl="alignAccFollowNode1" presStyleIdx="0" presStyleCnt="2">
        <dgm:presLayoutVars>
          <dgm:bulletEnabled val="1"/>
        </dgm:presLayoutVars>
      </dgm:prSet>
      <dgm:spPr/>
    </dgm:pt>
    <dgm:pt modelId="{6FD06D97-6A3C-4F41-843F-0BAF0D6301C3}" type="pres">
      <dgm:prSet presAssocID="{935532C5-EE82-44CA-BCC4-F2FB141AED88}" presName="space" presStyleCnt="0"/>
      <dgm:spPr/>
    </dgm:pt>
    <dgm:pt modelId="{04B6CE17-6C4F-4380-B27E-5EF4A2978C2A}" type="pres">
      <dgm:prSet presAssocID="{52FAB1B2-DABB-4C3C-9B24-A8A55DE1CB1A}" presName="composite" presStyleCnt="0"/>
      <dgm:spPr/>
    </dgm:pt>
    <dgm:pt modelId="{E01A3E6A-E556-4390-92EB-A71C5BC79C9D}" type="pres">
      <dgm:prSet presAssocID="{52FAB1B2-DABB-4C3C-9B24-A8A55DE1CB1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9623E30F-F586-4565-9D77-DC0A5EBD6880}" type="pres">
      <dgm:prSet presAssocID="{52FAB1B2-DABB-4C3C-9B24-A8A55DE1CB1A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03897505-CDF7-4A4F-BE39-B7BA52DC2B0F}" type="presOf" srcId="{10BD427A-ED15-41E6-AD3C-9E21AA2C9645}" destId="{C1BDDD42-1573-40F0-ADF1-4ACF47121AF4}" srcOrd="0" destOrd="3" presId="urn:microsoft.com/office/officeart/2005/8/layout/hList1"/>
    <dgm:cxn modelId="{19057F0A-D9E5-42FC-876B-834F2AC7C99E}" srcId="{C2520D03-423B-4020-AA60-CBE732E3A62D}" destId="{52FAB1B2-DABB-4C3C-9B24-A8A55DE1CB1A}" srcOrd="1" destOrd="0" parTransId="{09B89319-896F-4666-B605-F66CE4280D56}" sibTransId="{848E5BF8-A4CF-4C75-8D19-B05D06EE142F}"/>
    <dgm:cxn modelId="{FF02491E-FBBE-4CD1-8196-FF9FF52BF1EA}" type="presOf" srcId="{8339720C-5518-44BE-BE63-DE481D66B61A}" destId="{C1BDDD42-1573-40F0-ADF1-4ACF47121AF4}" srcOrd="0" destOrd="1" presId="urn:microsoft.com/office/officeart/2005/8/layout/hList1"/>
    <dgm:cxn modelId="{DF3EF821-96DA-4E90-B299-7BC2139FA256}" srcId="{52FAB1B2-DABB-4C3C-9B24-A8A55DE1CB1A}" destId="{B249148E-DF2F-40E4-A485-925A02AB10A8}" srcOrd="1" destOrd="0" parTransId="{EB920E9A-A27C-46A3-A068-24A03EA8C52D}" sibTransId="{25CCFB56-849F-4692-A81B-B2FB837EA53F}"/>
    <dgm:cxn modelId="{DDFA3425-775F-4220-B366-8C653AEF5AE1}" type="presOf" srcId="{CCDA1BFC-9F83-4197-8F30-5F1073D6147B}" destId="{C1BDDD42-1573-40F0-ADF1-4ACF47121AF4}" srcOrd="0" destOrd="5" presId="urn:microsoft.com/office/officeart/2005/8/layout/hList1"/>
    <dgm:cxn modelId="{64743029-9531-4F52-B6C6-16A6E62A6068}" srcId="{52FAB1B2-DABB-4C3C-9B24-A8A55DE1CB1A}" destId="{12ED33BE-D192-4FEE-B094-1BD079221A78}" srcOrd="0" destOrd="0" parTransId="{F61860D3-62BC-417C-A19A-760635061A6E}" sibTransId="{A1150FD3-0379-4D74-9DC6-F52129583BB3}"/>
    <dgm:cxn modelId="{52107F2A-9BE6-4A4F-815B-4A9B2E640751}" type="presOf" srcId="{C412C7C5-8453-4112-AACA-2DA4F7C17FE6}" destId="{9623E30F-F586-4565-9D77-DC0A5EBD6880}" srcOrd="0" destOrd="5" presId="urn:microsoft.com/office/officeart/2005/8/layout/hList1"/>
    <dgm:cxn modelId="{70AE1D2C-5D5A-4D0E-8328-AAF234EF587B}" srcId="{52FAB1B2-DABB-4C3C-9B24-A8A55DE1CB1A}" destId="{C412C7C5-8453-4112-AACA-2DA4F7C17FE6}" srcOrd="5" destOrd="0" parTransId="{DADC3CD4-C831-49DA-AB24-8F5DF65ADAA4}" sibTransId="{00479CB9-9636-46DE-9E3C-C9B9FC695542}"/>
    <dgm:cxn modelId="{646D9A2E-630D-49D3-9897-312F249851BC}" type="presOf" srcId="{7642A490-22AF-4B5A-8F52-50F5B639EF16}" destId="{9623E30F-F586-4565-9D77-DC0A5EBD6880}" srcOrd="0" destOrd="6" presId="urn:microsoft.com/office/officeart/2005/8/layout/hList1"/>
    <dgm:cxn modelId="{1B63D43E-3AB7-4D30-BCFC-65FD7B3FACC9}" srcId="{C2520D03-423B-4020-AA60-CBE732E3A62D}" destId="{339EBBD7-CD27-4E0B-B8C7-42D4EF7808A0}" srcOrd="0" destOrd="0" parTransId="{CE2EAA0B-DA87-4F2E-A8A2-0EEF7A7F8615}" sibTransId="{935532C5-EE82-44CA-BCC4-F2FB141AED88}"/>
    <dgm:cxn modelId="{A9C39C3F-ED7F-4496-A09C-3CF2AA91B386}" type="presOf" srcId="{D6836390-8B38-436F-9127-0518394A487D}" destId="{C1BDDD42-1573-40F0-ADF1-4ACF47121AF4}" srcOrd="0" destOrd="4" presId="urn:microsoft.com/office/officeart/2005/8/layout/hList1"/>
    <dgm:cxn modelId="{C6E9BC60-5CE8-4D6A-98B9-88FF6BC4EEBE}" srcId="{52FAB1B2-DABB-4C3C-9B24-A8A55DE1CB1A}" destId="{4CBC0DD8-5F22-4FCD-9F15-9C77F491FBED}" srcOrd="3" destOrd="0" parTransId="{788E0766-8CC9-44AC-8475-18413604E2AB}" sibTransId="{ED543AD1-82DE-49D6-B348-899480F21EE1}"/>
    <dgm:cxn modelId="{56BCE345-2B0A-4838-9778-87CC7C7B3A6F}" srcId="{52FAB1B2-DABB-4C3C-9B24-A8A55DE1CB1A}" destId="{E50A7FBD-8D63-4229-B1D4-4781823E4F73}" srcOrd="8" destOrd="0" parTransId="{5D760C70-ECC1-4372-A117-6EC056EBE809}" sibTransId="{1A93783D-AE6C-4922-8061-0A66977C5A40}"/>
    <dgm:cxn modelId="{F17A5D47-64EE-4D79-BF5A-9E2DD29C9BF1}" srcId="{339EBBD7-CD27-4E0B-B8C7-42D4EF7808A0}" destId="{19C9F1F4-850B-4DBA-B7D5-EB57913D8CCB}" srcOrd="6" destOrd="0" parTransId="{9BE3BD43-503F-4073-A952-BEB35A17AA82}" sibTransId="{DF6828D0-2D83-403F-8F1A-93C6A1B82366}"/>
    <dgm:cxn modelId="{D5136267-CC03-4839-9547-1616605B4352}" srcId="{52FAB1B2-DABB-4C3C-9B24-A8A55DE1CB1A}" destId="{DE6764D2-30F1-41F6-B6BC-BD66332206B5}" srcOrd="4" destOrd="0" parTransId="{FA4FE5FF-0BEE-42FA-9A2E-82C1B80E4A44}" sibTransId="{8D9CCD41-6939-4AC1-9D03-D2616B4D32CB}"/>
    <dgm:cxn modelId="{BB2C156A-568C-46FE-87B0-C9A7E0829BA3}" srcId="{339EBBD7-CD27-4E0B-B8C7-42D4EF7808A0}" destId="{8339720C-5518-44BE-BE63-DE481D66B61A}" srcOrd="1" destOrd="0" parTransId="{7D5BAE69-DA88-4BEA-8CF1-27944A2C939A}" sibTransId="{7BE5C59B-BFFA-4014-8509-A1936F3E8847}"/>
    <dgm:cxn modelId="{62829F6C-D282-4F52-8605-2BC5657AF2FF}" srcId="{339EBBD7-CD27-4E0B-B8C7-42D4EF7808A0}" destId="{9B84C713-1316-4F9A-AE24-FCFFF49C51D7}" srcOrd="0" destOrd="0" parTransId="{1AA9360C-5D3A-4D4B-9D27-FB65E0303E23}" sibTransId="{5E392D49-7E57-444A-9939-1D4FBFD668ED}"/>
    <dgm:cxn modelId="{31D62B4F-C777-4FCD-A30F-1C5678A53F13}" type="presOf" srcId="{339EBBD7-CD27-4E0B-B8C7-42D4EF7808A0}" destId="{C18AC99F-2B99-4E8C-97D7-6F288B250233}" srcOrd="0" destOrd="0" presId="urn:microsoft.com/office/officeart/2005/8/layout/hList1"/>
    <dgm:cxn modelId="{A0F0DE7D-7E5D-4557-AA07-09206A584A0A}" srcId="{339EBBD7-CD27-4E0B-B8C7-42D4EF7808A0}" destId="{CCDA1BFC-9F83-4197-8F30-5F1073D6147B}" srcOrd="5" destOrd="0" parTransId="{1A4AA04F-B4FA-4F96-B795-D126B1F02E01}" sibTransId="{9A9C5E5A-6989-4A58-B03B-C7F74E02D557}"/>
    <dgm:cxn modelId="{F1E99683-D9B1-44B6-8D1D-513EA132CAFA}" type="presOf" srcId="{2EA2ED76-7626-4EE0-A4B1-2A1F0480E891}" destId="{C1BDDD42-1573-40F0-ADF1-4ACF47121AF4}" srcOrd="0" destOrd="2" presId="urn:microsoft.com/office/officeart/2005/8/layout/hList1"/>
    <dgm:cxn modelId="{F89E2B88-6FEE-4A80-9BE0-B7DFF91011A6}" type="presOf" srcId="{DAFF600A-3C3E-452C-A7A3-1C5FB39C438A}" destId="{9623E30F-F586-4565-9D77-DC0A5EBD6880}" srcOrd="0" destOrd="2" presId="urn:microsoft.com/office/officeart/2005/8/layout/hList1"/>
    <dgm:cxn modelId="{B64BB589-F6E6-44D6-BC41-227B137E51BC}" type="presOf" srcId="{E50A7FBD-8D63-4229-B1D4-4781823E4F73}" destId="{9623E30F-F586-4565-9D77-DC0A5EBD6880}" srcOrd="0" destOrd="8" presId="urn:microsoft.com/office/officeart/2005/8/layout/hList1"/>
    <dgm:cxn modelId="{36E49D97-8AC5-4915-88AF-A2F9CC254461}" srcId="{52FAB1B2-DABB-4C3C-9B24-A8A55DE1CB1A}" destId="{DAFF600A-3C3E-452C-A7A3-1C5FB39C438A}" srcOrd="2" destOrd="0" parTransId="{36CA91E3-12F4-42C9-9294-F07C7AB97B27}" sibTransId="{9510ACFC-8AD8-4B96-AAA3-5154EBD59819}"/>
    <dgm:cxn modelId="{FFB4FF97-91C6-450B-A9BF-C5BD3EBACBC6}" type="presOf" srcId="{E9B834E8-14D9-4FAF-A8EA-1C500601F3BC}" destId="{9623E30F-F586-4565-9D77-DC0A5EBD6880}" srcOrd="0" destOrd="7" presId="urn:microsoft.com/office/officeart/2005/8/layout/hList1"/>
    <dgm:cxn modelId="{505FA1A4-36B6-47A6-B6ED-D4AF594C6F0A}" srcId="{52FAB1B2-DABB-4C3C-9B24-A8A55DE1CB1A}" destId="{E9B834E8-14D9-4FAF-A8EA-1C500601F3BC}" srcOrd="7" destOrd="0" parTransId="{0617AB8B-F3D7-4D0E-BDEB-D45A76A341F3}" sibTransId="{7DB46CAE-7724-4E8D-B816-58949F746D39}"/>
    <dgm:cxn modelId="{A853A4BE-B7A4-42C0-9C93-1EC5C5904D94}" srcId="{339EBBD7-CD27-4E0B-B8C7-42D4EF7808A0}" destId="{D6836390-8B38-436F-9127-0518394A487D}" srcOrd="4" destOrd="0" parTransId="{900496A2-B23E-448A-AD08-7515DF64429C}" sibTransId="{9B5DB61B-C8D8-420E-B945-3C7712A38311}"/>
    <dgm:cxn modelId="{2C5AE5BE-B419-42C0-A0D5-1C809DD7058F}" srcId="{339EBBD7-CD27-4E0B-B8C7-42D4EF7808A0}" destId="{2EA2ED76-7626-4EE0-A4B1-2A1F0480E891}" srcOrd="2" destOrd="0" parTransId="{83A05EA5-6DB8-4ED4-B4F0-64C57861DD30}" sibTransId="{E821D220-0854-40FE-B4C3-C5F45B800FA4}"/>
    <dgm:cxn modelId="{C1EF90C6-1774-4C51-A3F0-02AF9DCACEC7}" type="presOf" srcId="{DE6764D2-30F1-41F6-B6BC-BD66332206B5}" destId="{9623E30F-F586-4565-9D77-DC0A5EBD6880}" srcOrd="0" destOrd="4" presId="urn:microsoft.com/office/officeart/2005/8/layout/hList1"/>
    <dgm:cxn modelId="{DD9993D7-3494-4CAF-8B35-42E829957989}" type="presOf" srcId="{19C9F1F4-850B-4DBA-B7D5-EB57913D8CCB}" destId="{C1BDDD42-1573-40F0-ADF1-4ACF47121AF4}" srcOrd="0" destOrd="6" presId="urn:microsoft.com/office/officeart/2005/8/layout/hList1"/>
    <dgm:cxn modelId="{8945A6D7-F844-4BBD-969A-EDC1B74C9D5D}" type="presOf" srcId="{4CBC0DD8-5F22-4FCD-9F15-9C77F491FBED}" destId="{9623E30F-F586-4565-9D77-DC0A5EBD6880}" srcOrd="0" destOrd="3" presId="urn:microsoft.com/office/officeart/2005/8/layout/hList1"/>
    <dgm:cxn modelId="{434F80DC-532C-40DB-A45A-59C95B7B65BE}" type="presOf" srcId="{C2520D03-423B-4020-AA60-CBE732E3A62D}" destId="{4E672F1F-204A-4967-B73E-76F8845E348E}" srcOrd="0" destOrd="0" presId="urn:microsoft.com/office/officeart/2005/8/layout/hList1"/>
    <dgm:cxn modelId="{B5C564E5-411A-4E48-8FAA-A21FFC2E8E15}" srcId="{339EBBD7-CD27-4E0B-B8C7-42D4EF7808A0}" destId="{10BD427A-ED15-41E6-AD3C-9E21AA2C9645}" srcOrd="3" destOrd="0" parTransId="{8C87ACE1-68B6-4DDC-AD21-18D95DFFC02D}" sibTransId="{69E846C9-AC25-49DE-A89B-0A8DAA543619}"/>
    <dgm:cxn modelId="{25FC57E6-EDDD-480E-BBE3-438EDC0EFEC3}" type="presOf" srcId="{9B84C713-1316-4F9A-AE24-FCFFF49C51D7}" destId="{C1BDDD42-1573-40F0-ADF1-4ACF47121AF4}" srcOrd="0" destOrd="0" presId="urn:microsoft.com/office/officeart/2005/8/layout/hList1"/>
    <dgm:cxn modelId="{178227E8-BA8C-4EDC-B7DA-15F31CCE1016}" type="presOf" srcId="{52FAB1B2-DABB-4C3C-9B24-A8A55DE1CB1A}" destId="{E01A3E6A-E556-4390-92EB-A71C5BC79C9D}" srcOrd="0" destOrd="0" presId="urn:microsoft.com/office/officeart/2005/8/layout/hList1"/>
    <dgm:cxn modelId="{3A69A6EC-E91A-462E-AFB2-D916A1FBF400}" type="presOf" srcId="{12ED33BE-D192-4FEE-B094-1BD079221A78}" destId="{9623E30F-F586-4565-9D77-DC0A5EBD6880}" srcOrd="0" destOrd="0" presId="urn:microsoft.com/office/officeart/2005/8/layout/hList1"/>
    <dgm:cxn modelId="{7D550DFB-1023-4162-8C97-EF33E8EF880A}" type="presOf" srcId="{B249148E-DF2F-40E4-A485-925A02AB10A8}" destId="{9623E30F-F586-4565-9D77-DC0A5EBD6880}" srcOrd="0" destOrd="1" presId="urn:microsoft.com/office/officeart/2005/8/layout/hList1"/>
    <dgm:cxn modelId="{34473EFF-E54C-4F9A-B2E2-27F7AB0AE424}" srcId="{52FAB1B2-DABB-4C3C-9B24-A8A55DE1CB1A}" destId="{7642A490-22AF-4B5A-8F52-50F5B639EF16}" srcOrd="6" destOrd="0" parTransId="{998597A0-B6DF-43D2-942C-560C2EF2DD3D}" sibTransId="{FA16F83E-CEA7-4FFB-A261-35E54A462A77}"/>
    <dgm:cxn modelId="{CCAD56D6-8838-4385-AC6B-9D7FB8EB9F34}" type="presParOf" srcId="{4E672F1F-204A-4967-B73E-76F8845E348E}" destId="{46D6907C-9606-4C33-84D4-8E5FCFA03804}" srcOrd="0" destOrd="0" presId="urn:microsoft.com/office/officeart/2005/8/layout/hList1"/>
    <dgm:cxn modelId="{DF3236E8-3396-4724-915D-8DF1F029B41D}" type="presParOf" srcId="{46D6907C-9606-4C33-84D4-8E5FCFA03804}" destId="{C18AC99F-2B99-4E8C-97D7-6F288B250233}" srcOrd="0" destOrd="0" presId="urn:microsoft.com/office/officeart/2005/8/layout/hList1"/>
    <dgm:cxn modelId="{A034227F-F053-4D8C-94B4-58F8A9C2C2CB}" type="presParOf" srcId="{46D6907C-9606-4C33-84D4-8E5FCFA03804}" destId="{C1BDDD42-1573-40F0-ADF1-4ACF47121AF4}" srcOrd="1" destOrd="0" presId="urn:microsoft.com/office/officeart/2005/8/layout/hList1"/>
    <dgm:cxn modelId="{9061C5AB-DBE2-45B5-B285-E2B148F77E9C}" type="presParOf" srcId="{4E672F1F-204A-4967-B73E-76F8845E348E}" destId="{6FD06D97-6A3C-4F41-843F-0BAF0D6301C3}" srcOrd="1" destOrd="0" presId="urn:microsoft.com/office/officeart/2005/8/layout/hList1"/>
    <dgm:cxn modelId="{AFDD8C91-93A2-406F-B031-B1139EDD2EAE}" type="presParOf" srcId="{4E672F1F-204A-4967-B73E-76F8845E348E}" destId="{04B6CE17-6C4F-4380-B27E-5EF4A2978C2A}" srcOrd="2" destOrd="0" presId="urn:microsoft.com/office/officeart/2005/8/layout/hList1"/>
    <dgm:cxn modelId="{02722106-8609-433B-8625-543755F47F38}" type="presParOf" srcId="{04B6CE17-6C4F-4380-B27E-5EF4A2978C2A}" destId="{E01A3E6A-E556-4390-92EB-A71C5BC79C9D}" srcOrd="0" destOrd="0" presId="urn:microsoft.com/office/officeart/2005/8/layout/hList1"/>
    <dgm:cxn modelId="{5BB26D8C-61FA-42F8-BE8D-AB97E9DB7E8E}" type="presParOf" srcId="{04B6CE17-6C4F-4380-B27E-5EF4A2978C2A}" destId="{9623E30F-F586-4565-9D77-DC0A5EBD688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5F5A4B5-F229-4F2B-BE7E-ED08D8A73FAA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63CD768-5F46-4717-8E5B-09576639E4BA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800" dirty="0"/>
            <a:t>Odbor na visokoj razini</a:t>
          </a:r>
        </a:p>
      </dgm:t>
    </dgm:pt>
    <dgm:pt modelId="{237A20C6-AF1B-4A29-BB28-2EE49E9350C0}" type="parTrans" cxnId="{5467ACAF-96D8-4A45-829E-B8F825CCDFFF}">
      <dgm:prSet/>
      <dgm:spPr/>
      <dgm:t>
        <a:bodyPr/>
        <a:lstStyle/>
        <a:p>
          <a:endParaRPr lang="en-GB" sz="3200"/>
        </a:p>
      </dgm:t>
    </dgm:pt>
    <dgm:pt modelId="{02B86FF5-EAB9-453D-AFFA-3AFA13BD6D39}" type="sibTrans" cxnId="{5467ACAF-96D8-4A45-829E-B8F825CCDFFF}">
      <dgm:prSet/>
      <dgm:spPr/>
      <dgm:t>
        <a:bodyPr/>
        <a:lstStyle/>
        <a:p>
          <a:endParaRPr lang="en-GB" sz="3200"/>
        </a:p>
      </dgm:t>
    </dgm:pt>
    <dgm:pt modelId="{45C23B4C-3DE9-4068-9332-05E41E807207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900"/>
            <a:t>predsjeda ministar</a:t>
          </a:r>
        </a:p>
      </dgm:t>
    </dgm:pt>
    <dgm:pt modelId="{DAA0E98B-6589-40C8-9F0F-6EAAA02EE254}" type="parTrans" cxnId="{2B47441C-B10E-48D2-A59B-D6E082A43786}">
      <dgm:prSet custT="1"/>
      <dgm:spPr/>
      <dgm:t>
        <a:bodyPr/>
        <a:lstStyle/>
        <a:p>
          <a:endParaRPr lang="en-GB" sz="900" dirty="0"/>
        </a:p>
      </dgm:t>
    </dgm:pt>
    <dgm:pt modelId="{4272DACC-E54C-4DA2-8AD8-52FC7F27402A}" type="sibTrans" cxnId="{2B47441C-B10E-48D2-A59B-D6E082A43786}">
      <dgm:prSet/>
      <dgm:spPr/>
      <dgm:t>
        <a:bodyPr/>
        <a:lstStyle/>
        <a:p>
          <a:endParaRPr lang="en-GB" sz="3200"/>
        </a:p>
      </dgm:t>
    </dgm:pt>
    <dgm:pt modelId="{604816D2-7387-4CFC-928E-DF3245970EFF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2000"/>
            <a:t>Albanija</a:t>
          </a:r>
        </a:p>
      </dgm:t>
    </dgm:pt>
    <dgm:pt modelId="{EE3C31C9-CD76-48CF-A65E-E729F8152654}" type="parTrans" cxnId="{D0995333-5875-4486-98EE-05F639DF9717}">
      <dgm:prSet custT="1"/>
      <dgm:spPr/>
      <dgm:t>
        <a:bodyPr/>
        <a:lstStyle/>
        <a:p>
          <a:endParaRPr lang="en-GB" sz="900" dirty="0"/>
        </a:p>
      </dgm:t>
    </dgm:pt>
    <dgm:pt modelId="{8C237F0A-154E-49D7-911F-80BD0ADA4DE3}" type="sibTrans" cxnId="{D0995333-5875-4486-98EE-05F639DF9717}">
      <dgm:prSet/>
      <dgm:spPr/>
      <dgm:t>
        <a:bodyPr/>
        <a:lstStyle/>
        <a:p>
          <a:endParaRPr lang="en-GB" sz="3200"/>
        </a:p>
      </dgm:t>
    </dgm:pt>
    <dgm:pt modelId="{CABECB4C-E747-4ED7-B6A0-397CB8E69717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900"/>
            <a:t>predsjeda visoki službenik</a:t>
          </a:r>
        </a:p>
      </dgm:t>
    </dgm:pt>
    <dgm:pt modelId="{4E1CAC4F-9821-409E-8923-59E05ACAFFBF}" type="parTrans" cxnId="{D1C92D71-5520-41AD-88AA-8D27A77A9FAC}">
      <dgm:prSet custT="1"/>
      <dgm:spPr/>
      <dgm:t>
        <a:bodyPr/>
        <a:lstStyle/>
        <a:p>
          <a:endParaRPr lang="en-GB" sz="900" dirty="0"/>
        </a:p>
      </dgm:t>
    </dgm:pt>
    <dgm:pt modelId="{9F93DA5D-E6CC-44AB-8034-E6458770BA0E}" type="sibTrans" cxnId="{D1C92D71-5520-41AD-88AA-8D27A77A9FAC}">
      <dgm:prSet/>
      <dgm:spPr/>
      <dgm:t>
        <a:bodyPr/>
        <a:lstStyle/>
        <a:p>
          <a:endParaRPr lang="en-GB" sz="3200"/>
        </a:p>
      </dgm:t>
    </dgm:pt>
    <dgm:pt modelId="{C08E56C8-FF6B-4199-BF07-F9F9F1ADCFD2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2000" dirty="0"/>
            <a:t>Hrvatska</a:t>
          </a:r>
        </a:p>
      </dgm:t>
    </dgm:pt>
    <dgm:pt modelId="{787872A2-3A17-4A00-9398-AF99DE5AEDEC}" type="parTrans" cxnId="{D1686E2A-83F2-4F28-94B4-618D5E1A2ECB}">
      <dgm:prSet custT="1"/>
      <dgm:spPr/>
      <dgm:t>
        <a:bodyPr/>
        <a:lstStyle/>
        <a:p>
          <a:endParaRPr lang="en-GB" sz="900" dirty="0"/>
        </a:p>
      </dgm:t>
    </dgm:pt>
    <dgm:pt modelId="{285A5937-0C9C-4B26-AD20-BB80B509AF0F}" type="sibTrans" cxnId="{D1686E2A-83F2-4F28-94B4-618D5E1A2ECB}">
      <dgm:prSet/>
      <dgm:spPr/>
      <dgm:t>
        <a:bodyPr/>
        <a:lstStyle/>
        <a:p>
          <a:endParaRPr lang="en-GB" sz="3200"/>
        </a:p>
      </dgm:t>
    </dgm:pt>
    <dgm:pt modelId="{25C07CAF-50C1-448A-8872-E43B56FF3DE1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2000"/>
            <a:t>Turska</a:t>
          </a:r>
        </a:p>
      </dgm:t>
    </dgm:pt>
    <dgm:pt modelId="{F770BA8F-FE33-4142-B644-46534109E5D9}" type="parTrans" cxnId="{D6E575AA-B8D8-4A80-A954-FE6231DF8126}">
      <dgm:prSet custT="1"/>
      <dgm:spPr/>
      <dgm:t>
        <a:bodyPr/>
        <a:lstStyle/>
        <a:p>
          <a:endParaRPr lang="en-GB" sz="900" dirty="0"/>
        </a:p>
      </dgm:t>
    </dgm:pt>
    <dgm:pt modelId="{13E974AB-EE6F-40C9-B25E-D5C7FC7F16D7}" type="sibTrans" cxnId="{D6E575AA-B8D8-4A80-A954-FE6231DF8126}">
      <dgm:prSet/>
      <dgm:spPr/>
      <dgm:t>
        <a:bodyPr/>
        <a:lstStyle/>
        <a:p>
          <a:endParaRPr lang="en-GB" sz="3200"/>
        </a:p>
      </dgm:t>
    </dgm:pt>
    <dgm:pt modelId="{C1B0713D-AAD2-415D-8B6E-61C835E72224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1800" dirty="0"/>
            <a:t>Kirgiska R.</a:t>
          </a:r>
        </a:p>
      </dgm:t>
    </dgm:pt>
    <dgm:pt modelId="{C2290C9D-44B4-4C0E-84F9-6C553ED47A74}" type="parTrans" cxnId="{09B7F3D5-2327-473B-963E-D82DB00CE643}">
      <dgm:prSet custT="1"/>
      <dgm:spPr/>
      <dgm:t>
        <a:bodyPr/>
        <a:lstStyle/>
        <a:p>
          <a:endParaRPr lang="en-GB" sz="900" dirty="0"/>
        </a:p>
      </dgm:t>
    </dgm:pt>
    <dgm:pt modelId="{7A9DA4CF-4FBD-4191-AF95-0A16AF89D28D}" type="sibTrans" cxnId="{09B7F3D5-2327-473B-963E-D82DB00CE643}">
      <dgm:prSet/>
      <dgm:spPr/>
      <dgm:t>
        <a:bodyPr/>
        <a:lstStyle/>
        <a:p>
          <a:endParaRPr lang="en-GB" sz="3200"/>
        </a:p>
      </dgm:t>
    </dgm:pt>
    <dgm:pt modelId="{6E496738-706C-4D53-95F2-45D146E689A9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2000" dirty="0"/>
            <a:t>Rumunj</a:t>
          </a:r>
          <a:r>
            <a:rPr lang="en-US" sz="2000" dirty="0"/>
            <a:t>.</a:t>
          </a:r>
          <a:endParaRPr lang="hr-HR" sz="2000" dirty="0"/>
        </a:p>
      </dgm:t>
    </dgm:pt>
    <dgm:pt modelId="{E99C4255-BC52-497D-868F-908D7780B299}" type="parTrans" cxnId="{B9314151-A5B0-4E5C-A4AF-8C2A0436E73C}">
      <dgm:prSet custT="1"/>
      <dgm:spPr/>
      <dgm:t>
        <a:bodyPr/>
        <a:lstStyle/>
        <a:p>
          <a:endParaRPr lang="en-GB" sz="900" dirty="0"/>
        </a:p>
      </dgm:t>
    </dgm:pt>
    <dgm:pt modelId="{7675D32E-F892-4CBC-9414-1CF79C1547AB}" type="sibTrans" cxnId="{B9314151-A5B0-4E5C-A4AF-8C2A0436E73C}">
      <dgm:prSet/>
      <dgm:spPr/>
      <dgm:t>
        <a:bodyPr/>
        <a:lstStyle/>
        <a:p>
          <a:endParaRPr lang="en-GB" sz="3200"/>
        </a:p>
      </dgm:t>
    </dgm:pt>
    <dgm:pt modelId="{3CFE7690-E271-4C22-8056-5BF2F7BB1838}">
      <dgm:prSet phldrT="[Text]" custT="1"/>
      <dgm:spPr>
        <a:solidFill>
          <a:srgbClr val="004C97"/>
        </a:solidFill>
      </dgm:spPr>
      <dgm:t>
        <a:bodyPr/>
        <a:lstStyle/>
        <a:p>
          <a:r>
            <a:rPr lang="hr-HR" sz="2000" dirty="0" err="1"/>
            <a:t>Mađars</a:t>
          </a:r>
          <a:r>
            <a:rPr lang="en-US" sz="2000" dirty="0"/>
            <a:t>.</a:t>
          </a:r>
          <a:endParaRPr lang="hr-HR" sz="2000" dirty="0"/>
        </a:p>
      </dgm:t>
    </dgm:pt>
    <dgm:pt modelId="{F2DC045F-0388-412A-BDC9-54BCD507B6AB}" type="parTrans" cxnId="{EFF35CDF-9D98-4BD7-B78B-D4B1BD211E09}">
      <dgm:prSet custT="1"/>
      <dgm:spPr/>
      <dgm:t>
        <a:bodyPr/>
        <a:lstStyle/>
        <a:p>
          <a:endParaRPr lang="en-GB" sz="900" dirty="0"/>
        </a:p>
      </dgm:t>
    </dgm:pt>
    <dgm:pt modelId="{004B5D02-5374-43C6-9E5A-4169B9A65116}" type="sibTrans" cxnId="{EFF35CDF-9D98-4BD7-B78B-D4B1BD211E09}">
      <dgm:prSet/>
      <dgm:spPr/>
      <dgm:t>
        <a:bodyPr/>
        <a:lstStyle/>
        <a:p>
          <a:endParaRPr lang="en-GB" sz="3200"/>
        </a:p>
      </dgm:t>
    </dgm:pt>
    <dgm:pt modelId="{8D09DB9D-93B1-487C-962C-F3025AF546A2}" type="pres">
      <dgm:prSet presAssocID="{95F5A4B5-F229-4F2B-BE7E-ED08D8A73FA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5EB920F-BE7E-4544-B38C-528D08FB3340}" type="pres">
      <dgm:prSet presAssocID="{763CD768-5F46-4717-8E5B-09576639E4BA}" presName="root1" presStyleCnt="0"/>
      <dgm:spPr/>
    </dgm:pt>
    <dgm:pt modelId="{64C948D7-08C3-4665-9242-1D0877F1A704}" type="pres">
      <dgm:prSet presAssocID="{763CD768-5F46-4717-8E5B-09576639E4BA}" presName="LevelOneTextNode" presStyleLbl="node0" presStyleIdx="0" presStyleCnt="1" custScaleX="141853" custScaleY="252286">
        <dgm:presLayoutVars>
          <dgm:chPref val="3"/>
        </dgm:presLayoutVars>
      </dgm:prSet>
      <dgm:spPr/>
    </dgm:pt>
    <dgm:pt modelId="{241334F3-9F5B-4B0C-A559-E6CBFB1E9043}" type="pres">
      <dgm:prSet presAssocID="{763CD768-5F46-4717-8E5B-09576639E4BA}" presName="level2hierChild" presStyleCnt="0"/>
      <dgm:spPr/>
    </dgm:pt>
    <dgm:pt modelId="{7710832E-ACF8-4937-969D-26DAA64D839F}" type="pres">
      <dgm:prSet presAssocID="{DAA0E98B-6589-40C8-9F0F-6EAAA02EE254}" presName="conn2-1" presStyleLbl="parChTrans1D2" presStyleIdx="0" presStyleCnt="2"/>
      <dgm:spPr/>
    </dgm:pt>
    <dgm:pt modelId="{43C4B546-2210-485F-96C9-8FD75EAA0188}" type="pres">
      <dgm:prSet presAssocID="{DAA0E98B-6589-40C8-9F0F-6EAAA02EE254}" presName="connTx" presStyleLbl="parChTrans1D2" presStyleIdx="0" presStyleCnt="2"/>
      <dgm:spPr/>
    </dgm:pt>
    <dgm:pt modelId="{71853E93-EE21-4012-969B-F9F1464C8E38}" type="pres">
      <dgm:prSet presAssocID="{45C23B4C-3DE9-4068-9332-05E41E807207}" presName="root2" presStyleCnt="0"/>
      <dgm:spPr/>
    </dgm:pt>
    <dgm:pt modelId="{70E40A5C-195C-4F35-8D0D-A49881E7521C}" type="pres">
      <dgm:prSet presAssocID="{45C23B4C-3DE9-4068-9332-05E41E807207}" presName="LevelTwoTextNode" presStyleLbl="node2" presStyleIdx="0" presStyleCnt="2" custScaleX="171131" custScaleY="217828">
        <dgm:presLayoutVars>
          <dgm:chPref val="3"/>
        </dgm:presLayoutVars>
      </dgm:prSet>
      <dgm:spPr/>
    </dgm:pt>
    <dgm:pt modelId="{085EFBE7-2C48-446A-B2AC-B9D4F33C7984}" type="pres">
      <dgm:prSet presAssocID="{45C23B4C-3DE9-4068-9332-05E41E807207}" presName="level3hierChild" presStyleCnt="0"/>
      <dgm:spPr/>
    </dgm:pt>
    <dgm:pt modelId="{E66CA4E4-6E88-4DF8-BAA0-468FC2A3E78B}" type="pres">
      <dgm:prSet presAssocID="{EE3C31C9-CD76-48CF-A65E-E729F8152654}" presName="conn2-1" presStyleLbl="parChTrans1D3" presStyleIdx="0" presStyleCnt="6"/>
      <dgm:spPr/>
    </dgm:pt>
    <dgm:pt modelId="{D507F8DA-E832-4DE8-8178-9DA17E993F3E}" type="pres">
      <dgm:prSet presAssocID="{EE3C31C9-CD76-48CF-A65E-E729F8152654}" presName="connTx" presStyleLbl="parChTrans1D3" presStyleIdx="0" presStyleCnt="6"/>
      <dgm:spPr/>
    </dgm:pt>
    <dgm:pt modelId="{F9930658-55EE-437C-82DF-1A6F59671FD9}" type="pres">
      <dgm:prSet presAssocID="{604816D2-7387-4CFC-928E-DF3245970EFF}" presName="root2" presStyleCnt="0"/>
      <dgm:spPr/>
    </dgm:pt>
    <dgm:pt modelId="{7F23AC8E-2537-49D7-966F-2AAD9D423743}" type="pres">
      <dgm:prSet presAssocID="{604816D2-7387-4CFC-928E-DF3245970EFF}" presName="LevelTwoTextNode" presStyleLbl="node3" presStyleIdx="0" presStyleCnt="6" custScaleX="141291" custLinFactNeighborX="15014" custLinFactNeighborY="1377">
        <dgm:presLayoutVars>
          <dgm:chPref val="3"/>
        </dgm:presLayoutVars>
      </dgm:prSet>
      <dgm:spPr/>
    </dgm:pt>
    <dgm:pt modelId="{D576E0BE-8E91-4C51-8660-0F697FDBE1CF}" type="pres">
      <dgm:prSet presAssocID="{604816D2-7387-4CFC-928E-DF3245970EFF}" presName="level3hierChild" presStyleCnt="0"/>
      <dgm:spPr/>
    </dgm:pt>
    <dgm:pt modelId="{F16B3530-82C9-477C-8A4C-BBD0F14E4D4D}" type="pres">
      <dgm:prSet presAssocID="{F770BA8F-FE33-4142-B644-46534109E5D9}" presName="conn2-1" presStyleLbl="parChTrans1D3" presStyleIdx="1" presStyleCnt="6"/>
      <dgm:spPr/>
    </dgm:pt>
    <dgm:pt modelId="{77D9F75E-96AF-4525-A78A-A4854EE029ED}" type="pres">
      <dgm:prSet presAssocID="{F770BA8F-FE33-4142-B644-46534109E5D9}" presName="connTx" presStyleLbl="parChTrans1D3" presStyleIdx="1" presStyleCnt="6"/>
      <dgm:spPr/>
    </dgm:pt>
    <dgm:pt modelId="{0CF38021-77C5-4264-BBF5-AB802214F754}" type="pres">
      <dgm:prSet presAssocID="{25C07CAF-50C1-448A-8872-E43B56FF3DE1}" presName="root2" presStyleCnt="0"/>
      <dgm:spPr/>
    </dgm:pt>
    <dgm:pt modelId="{40423803-C88F-4265-AA3A-A89658B18345}" type="pres">
      <dgm:prSet presAssocID="{25C07CAF-50C1-448A-8872-E43B56FF3DE1}" presName="LevelTwoTextNode" presStyleLbl="node3" presStyleIdx="1" presStyleCnt="6" custScaleX="135660" custLinFactNeighborX="15014" custLinFactNeighborY="-7985">
        <dgm:presLayoutVars>
          <dgm:chPref val="3"/>
        </dgm:presLayoutVars>
      </dgm:prSet>
      <dgm:spPr/>
    </dgm:pt>
    <dgm:pt modelId="{2B05E1B7-A560-473A-A98E-BBF8E8A0F7B6}" type="pres">
      <dgm:prSet presAssocID="{25C07CAF-50C1-448A-8872-E43B56FF3DE1}" presName="level3hierChild" presStyleCnt="0"/>
      <dgm:spPr/>
    </dgm:pt>
    <dgm:pt modelId="{D78BB0F8-6697-4A6E-BEEE-D30455AAD4A5}" type="pres">
      <dgm:prSet presAssocID="{4E1CAC4F-9821-409E-8923-59E05ACAFFBF}" presName="conn2-1" presStyleLbl="parChTrans1D2" presStyleIdx="1" presStyleCnt="2"/>
      <dgm:spPr/>
    </dgm:pt>
    <dgm:pt modelId="{CFC75A5D-FD42-4405-8066-FF0077BA72F2}" type="pres">
      <dgm:prSet presAssocID="{4E1CAC4F-9821-409E-8923-59E05ACAFFBF}" presName="connTx" presStyleLbl="parChTrans1D2" presStyleIdx="1" presStyleCnt="2"/>
      <dgm:spPr/>
    </dgm:pt>
    <dgm:pt modelId="{24475979-651A-4542-99AC-9A79EF4C8FCD}" type="pres">
      <dgm:prSet presAssocID="{CABECB4C-E747-4ED7-B6A0-397CB8E69717}" presName="root2" presStyleCnt="0"/>
      <dgm:spPr/>
    </dgm:pt>
    <dgm:pt modelId="{65647E11-9B5A-46A4-84DB-EE0C17ED29C0}" type="pres">
      <dgm:prSet presAssocID="{CABECB4C-E747-4ED7-B6A0-397CB8E69717}" presName="LevelTwoTextNode" presStyleLbl="node2" presStyleIdx="1" presStyleCnt="2" custScaleX="187963" custScaleY="273256">
        <dgm:presLayoutVars>
          <dgm:chPref val="3"/>
        </dgm:presLayoutVars>
      </dgm:prSet>
      <dgm:spPr/>
    </dgm:pt>
    <dgm:pt modelId="{9A5B3EF5-7EE5-4A86-8C78-FF62B2758E61}" type="pres">
      <dgm:prSet presAssocID="{CABECB4C-E747-4ED7-B6A0-397CB8E69717}" presName="level3hierChild" presStyleCnt="0"/>
      <dgm:spPr/>
    </dgm:pt>
    <dgm:pt modelId="{A286F9A6-99C2-4B29-B512-2A8F8F2DAF98}" type="pres">
      <dgm:prSet presAssocID="{787872A2-3A17-4A00-9398-AF99DE5AEDEC}" presName="conn2-1" presStyleLbl="parChTrans1D3" presStyleIdx="2" presStyleCnt="6"/>
      <dgm:spPr/>
    </dgm:pt>
    <dgm:pt modelId="{497F00BB-AE79-416B-B6D3-98F3B6129341}" type="pres">
      <dgm:prSet presAssocID="{787872A2-3A17-4A00-9398-AF99DE5AEDEC}" presName="connTx" presStyleLbl="parChTrans1D3" presStyleIdx="2" presStyleCnt="6"/>
      <dgm:spPr/>
    </dgm:pt>
    <dgm:pt modelId="{DE5B042C-E7F4-4AED-907E-E096C1067BBC}" type="pres">
      <dgm:prSet presAssocID="{C08E56C8-FF6B-4199-BF07-F9F9F1ADCFD2}" presName="root2" presStyleCnt="0"/>
      <dgm:spPr/>
    </dgm:pt>
    <dgm:pt modelId="{5DD6CB59-E27A-48DF-975D-816FEDC811F7}" type="pres">
      <dgm:prSet presAssocID="{C08E56C8-FF6B-4199-BF07-F9F9F1ADCFD2}" presName="LevelTwoTextNode" presStyleLbl="node3" presStyleIdx="2" presStyleCnt="6" custScaleX="141274" custLinFactNeighborX="-4645" custLinFactNeighborY="-3633">
        <dgm:presLayoutVars>
          <dgm:chPref val="3"/>
        </dgm:presLayoutVars>
      </dgm:prSet>
      <dgm:spPr/>
    </dgm:pt>
    <dgm:pt modelId="{FF9D86EA-66F2-4674-B5DB-B7F41A14068B}" type="pres">
      <dgm:prSet presAssocID="{C08E56C8-FF6B-4199-BF07-F9F9F1ADCFD2}" presName="level3hierChild" presStyleCnt="0"/>
      <dgm:spPr/>
    </dgm:pt>
    <dgm:pt modelId="{B4628FDA-A7B2-44F8-833B-1A11D062A6B2}" type="pres">
      <dgm:prSet presAssocID="{F2DC045F-0388-412A-BDC9-54BCD507B6AB}" presName="conn2-1" presStyleLbl="parChTrans1D3" presStyleIdx="3" presStyleCnt="6"/>
      <dgm:spPr/>
    </dgm:pt>
    <dgm:pt modelId="{FE1B95D4-0368-4C7F-A00A-DCC57C2B3AF1}" type="pres">
      <dgm:prSet presAssocID="{F2DC045F-0388-412A-BDC9-54BCD507B6AB}" presName="connTx" presStyleLbl="parChTrans1D3" presStyleIdx="3" presStyleCnt="6"/>
      <dgm:spPr/>
    </dgm:pt>
    <dgm:pt modelId="{E1408F8D-9F3A-4C31-8A9C-19A5F1B279D5}" type="pres">
      <dgm:prSet presAssocID="{3CFE7690-E271-4C22-8056-5BF2F7BB1838}" presName="root2" presStyleCnt="0"/>
      <dgm:spPr/>
    </dgm:pt>
    <dgm:pt modelId="{BB9A77E9-18A3-4E28-B516-977CBBD05446}" type="pres">
      <dgm:prSet presAssocID="{3CFE7690-E271-4C22-8056-5BF2F7BB1838}" presName="LevelTwoTextNode" presStyleLbl="node3" presStyleIdx="3" presStyleCnt="6" custScaleX="141274">
        <dgm:presLayoutVars>
          <dgm:chPref val="3"/>
        </dgm:presLayoutVars>
      </dgm:prSet>
      <dgm:spPr/>
    </dgm:pt>
    <dgm:pt modelId="{2FF5E535-A1D0-4301-965B-C5549D3880FA}" type="pres">
      <dgm:prSet presAssocID="{3CFE7690-E271-4C22-8056-5BF2F7BB1838}" presName="level3hierChild" presStyleCnt="0"/>
      <dgm:spPr/>
    </dgm:pt>
    <dgm:pt modelId="{823A1794-8B18-427A-A5A3-089C7073D04D}" type="pres">
      <dgm:prSet presAssocID="{C2290C9D-44B4-4C0E-84F9-6C553ED47A74}" presName="conn2-1" presStyleLbl="parChTrans1D3" presStyleIdx="4" presStyleCnt="6"/>
      <dgm:spPr/>
    </dgm:pt>
    <dgm:pt modelId="{92F5A82E-45DB-4010-A40F-F2FDA0A5DFF6}" type="pres">
      <dgm:prSet presAssocID="{C2290C9D-44B4-4C0E-84F9-6C553ED47A74}" presName="connTx" presStyleLbl="parChTrans1D3" presStyleIdx="4" presStyleCnt="6"/>
      <dgm:spPr/>
    </dgm:pt>
    <dgm:pt modelId="{2959BFC0-3E3C-49DB-A1E5-F54128478296}" type="pres">
      <dgm:prSet presAssocID="{C1B0713D-AAD2-415D-8B6E-61C835E72224}" presName="root2" presStyleCnt="0"/>
      <dgm:spPr/>
    </dgm:pt>
    <dgm:pt modelId="{46CB4FE8-92CD-4902-8C9D-118C53D96ACB}" type="pres">
      <dgm:prSet presAssocID="{C1B0713D-AAD2-415D-8B6E-61C835E72224}" presName="LevelTwoTextNode" presStyleLbl="node3" presStyleIdx="4" presStyleCnt="6" custScaleX="146545">
        <dgm:presLayoutVars>
          <dgm:chPref val="3"/>
        </dgm:presLayoutVars>
      </dgm:prSet>
      <dgm:spPr/>
    </dgm:pt>
    <dgm:pt modelId="{BA648715-AFD1-4349-8040-299D6DE129BC}" type="pres">
      <dgm:prSet presAssocID="{C1B0713D-AAD2-415D-8B6E-61C835E72224}" presName="level3hierChild" presStyleCnt="0"/>
      <dgm:spPr/>
    </dgm:pt>
    <dgm:pt modelId="{5681A8C9-A945-4D7C-8516-EDEDD774B321}" type="pres">
      <dgm:prSet presAssocID="{E99C4255-BC52-497D-868F-908D7780B299}" presName="conn2-1" presStyleLbl="parChTrans1D3" presStyleIdx="5" presStyleCnt="6"/>
      <dgm:spPr/>
    </dgm:pt>
    <dgm:pt modelId="{43528A90-7BDA-424F-B848-63902485004D}" type="pres">
      <dgm:prSet presAssocID="{E99C4255-BC52-497D-868F-908D7780B299}" presName="connTx" presStyleLbl="parChTrans1D3" presStyleIdx="5" presStyleCnt="6"/>
      <dgm:spPr/>
    </dgm:pt>
    <dgm:pt modelId="{8749B166-7164-4246-A67D-EF335753E11D}" type="pres">
      <dgm:prSet presAssocID="{6E496738-706C-4D53-95F2-45D146E689A9}" presName="root2" presStyleCnt="0"/>
      <dgm:spPr/>
    </dgm:pt>
    <dgm:pt modelId="{2B489C86-1688-4018-981B-24AB39D794CC}" type="pres">
      <dgm:prSet presAssocID="{6E496738-706C-4D53-95F2-45D146E689A9}" presName="LevelTwoTextNode" presStyleLbl="node3" presStyleIdx="5" presStyleCnt="6" custScaleX="158833">
        <dgm:presLayoutVars>
          <dgm:chPref val="3"/>
        </dgm:presLayoutVars>
      </dgm:prSet>
      <dgm:spPr/>
    </dgm:pt>
    <dgm:pt modelId="{A1DB81D6-32A0-41A4-B15E-928806F1D1FA}" type="pres">
      <dgm:prSet presAssocID="{6E496738-706C-4D53-95F2-45D146E689A9}" presName="level3hierChild" presStyleCnt="0"/>
      <dgm:spPr/>
    </dgm:pt>
  </dgm:ptLst>
  <dgm:cxnLst>
    <dgm:cxn modelId="{31569305-E6BD-40B3-A892-3138194897CD}" type="presOf" srcId="{C08E56C8-FF6B-4199-BF07-F9F9F1ADCFD2}" destId="{5DD6CB59-E27A-48DF-975D-816FEDC811F7}" srcOrd="0" destOrd="0" presId="urn:microsoft.com/office/officeart/2005/8/layout/hierarchy2"/>
    <dgm:cxn modelId="{1AE0B306-7220-4E1B-9566-7564C84A2CB4}" type="presOf" srcId="{787872A2-3A17-4A00-9398-AF99DE5AEDEC}" destId="{A286F9A6-99C2-4B29-B512-2A8F8F2DAF98}" srcOrd="0" destOrd="0" presId="urn:microsoft.com/office/officeart/2005/8/layout/hierarchy2"/>
    <dgm:cxn modelId="{E828C811-80A4-4AEA-A5AD-0778BC6B5CB2}" type="presOf" srcId="{4E1CAC4F-9821-409E-8923-59E05ACAFFBF}" destId="{CFC75A5D-FD42-4405-8066-FF0077BA72F2}" srcOrd="1" destOrd="0" presId="urn:microsoft.com/office/officeart/2005/8/layout/hierarchy2"/>
    <dgm:cxn modelId="{74D7AE12-0AFE-4505-8FAA-DDE6F036C574}" type="presOf" srcId="{763CD768-5F46-4717-8E5B-09576639E4BA}" destId="{64C948D7-08C3-4665-9242-1D0877F1A704}" srcOrd="0" destOrd="0" presId="urn:microsoft.com/office/officeart/2005/8/layout/hierarchy2"/>
    <dgm:cxn modelId="{9ECBA81A-F015-4AF6-A913-F8097AFAFB16}" type="presOf" srcId="{E99C4255-BC52-497D-868F-908D7780B299}" destId="{5681A8C9-A945-4D7C-8516-EDEDD774B321}" srcOrd="0" destOrd="0" presId="urn:microsoft.com/office/officeart/2005/8/layout/hierarchy2"/>
    <dgm:cxn modelId="{2B47441C-B10E-48D2-A59B-D6E082A43786}" srcId="{763CD768-5F46-4717-8E5B-09576639E4BA}" destId="{45C23B4C-3DE9-4068-9332-05E41E807207}" srcOrd="0" destOrd="0" parTransId="{DAA0E98B-6589-40C8-9F0F-6EAAA02EE254}" sibTransId="{4272DACC-E54C-4DA2-8AD8-52FC7F27402A}"/>
    <dgm:cxn modelId="{882F2E1E-901C-4446-BEA8-34B2C1B8496E}" type="presOf" srcId="{C2290C9D-44B4-4C0E-84F9-6C553ED47A74}" destId="{92F5A82E-45DB-4010-A40F-F2FDA0A5DFF6}" srcOrd="1" destOrd="0" presId="urn:microsoft.com/office/officeart/2005/8/layout/hierarchy2"/>
    <dgm:cxn modelId="{1D717B1E-6BD7-48D3-9A4E-31F7ED2B9F00}" type="presOf" srcId="{F2DC045F-0388-412A-BDC9-54BCD507B6AB}" destId="{B4628FDA-A7B2-44F8-833B-1A11D062A6B2}" srcOrd="0" destOrd="0" presId="urn:microsoft.com/office/officeart/2005/8/layout/hierarchy2"/>
    <dgm:cxn modelId="{A18C8329-82BA-47B0-971C-C82DED95F8F1}" type="presOf" srcId="{CABECB4C-E747-4ED7-B6A0-397CB8E69717}" destId="{65647E11-9B5A-46A4-84DB-EE0C17ED29C0}" srcOrd="0" destOrd="0" presId="urn:microsoft.com/office/officeart/2005/8/layout/hierarchy2"/>
    <dgm:cxn modelId="{D1686E2A-83F2-4F28-94B4-618D5E1A2ECB}" srcId="{CABECB4C-E747-4ED7-B6A0-397CB8E69717}" destId="{C08E56C8-FF6B-4199-BF07-F9F9F1ADCFD2}" srcOrd="0" destOrd="0" parTransId="{787872A2-3A17-4A00-9398-AF99DE5AEDEC}" sibTransId="{285A5937-0C9C-4B26-AD20-BB80B509AF0F}"/>
    <dgm:cxn modelId="{7C830A2E-C17E-48F8-B869-9ECB5FF6BAEC}" type="presOf" srcId="{787872A2-3A17-4A00-9398-AF99DE5AEDEC}" destId="{497F00BB-AE79-416B-B6D3-98F3B6129341}" srcOrd="1" destOrd="0" presId="urn:microsoft.com/office/officeart/2005/8/layout/hierarchy2"/>
    <dgm:cxn modelId="{D0995333-5875-4486-98EE-05F639DF9717}" srcId="{45C23B4C-3DE9-4068-9332-05E41E807207}" destId="{604816D2-7387-4CFC-928E-DF3245970EFF}" srcOrd="0" destOrd="0" parTransId="{EE3C31C9-CD76-48CF-A65E-E729F8152654}" sibTransId="{8C237F0A-154E-49D7-911F-80BD0ADA4DE3}"/>
    <dgm:cxn modelId="{5A9BEF3B-7AF0-411D-99DC-D6A025C9C296}" type="presOf" srcId="{EE3C31C9-CD76-48CF-A65E-E729F8152654}" destId="{E66CA4E4-6E88-4DF8-BAA0-468FC2A3E78B}" srcOrd="0" destOrd="0" presId="urn:microsoft.com/office/officeart/2005/8/layout/hierarchy2"/>
    <dgm:cxn modelId="{C1C1403D-BFD8-424C-BD6A-81D04A9309E4}" type="presOf" srcId="{C1B0713D-AAD2-415D-8B6E-61C835E72224}" destId="{46CB4FE8-92CD-4902-8C9D-118C53D96ACB}" srcOrd="0" destOrd="0" presId="urn:microsoft.com/office/officeart/2005/8/layout/hierarchy2"/>
    <dgm:cxn modelId="{1CE5496D-2E17-4EE2-BE13-C9599CAD2863}" type="presOf" srcId="{95F5A4B5-F229-4F2B-BE7E-ED08D8A73FAA}" destId="{8D09DB9D-93B1-487C-962C-F3025AF546A2}" srcOrd="0" destOrd="0" presId="urn:microsoft.com/office/officeart/2005/8/layout/hierarchy2"/>
    <dgm:cxn modelId="{44BEA56F-B04D-429B-9090-30254A2208B8}" type="presOf" srcId="{604816D2-7387-4CFC-928E-DF3245970EFF}" destId="{7F23AC8E-2537-49D7-966F-2AAD9D423743}" srcOrd="0" destOrd="0" presId="urn:microsoft.com/office/officeart/2005/8/layout/hierarchy2"/>
    <dgm:cxn modelId="{D1C92D71-5520-41AD-88AA-8D27A77A9FAC}" srcId="{763CD768-5F46-4717-8E5B-09576639E4BA}" destId="{CABECB4C-E747-4ED7-B6A0-397CB8E69717}" srcOrd="1" destOrd="0" parTransId="{4E1CAC4F-9821-409E-8923-59E05ACAFFBF}" sibTransId="{9F93DA5D-E6CC-44AB-8034-E6458770BA0E}"/>
    <dgm:cxn modelId="{B9314151-A5B0-4E5C-A4AF-8C2A0436E73C}" srcId="{CABECB4C-E747-4ED7-B6A0-397CB8E69717}" destId="{6E496738-706C-4D53-95F2-45D146E689A9}" srcOrd="3" destOrd="0" parTransId="{E99C4255-BC52-497D-868F-908D7780B299}" sibTransId="{7675D32E-F892-4CBC-9414-1CF79C1547AB}"/>
    <dgm:cxn modelId="{F745EF53-8A31-42F0-A7E4-12B8ABE3AE59}" type="presOf" srcId="{6E496738-706C-4D53-95F2-45D146E689A9}" destId="{2B489C86-1688-4018-981B-24AB39D794CC}" srcOrd="0" destOrd="0" presId="urn:microsoft.com/office/officeart/2005/8/layout/hierarchy2"/>
    <dgm:cxn modelId="{B88A037B-6C47-4652-8963-F42CA9F0527F}" type="presOf" srcId="{DAA0E98B-6589-40C8-9F0F-6EAAA02EE254}" destId="{7710832E-ACF8-4937-969D-26DAA64D839F}" srcOrd="0" destOrd="0" presId="urn:microsoft.com/office/officeart/2005/8/layout/hierarchy2"/>
    <dgm:cxn modelId="{DBF9A87E-2F34-44CA-8488-90A74DCDB6F1}" type="presOf" srcId="{F770BA8F-FE33-4142-B644-46534109E5D9}" destId="{F16B3530-82C9-477C-8A4C-BBD0F14E4D4D}" srcOrd="0" destOrd="0" presId="urn:microsoft.com/office/officeart/2005/8/layout/hierarchy2"/>
    <dgm:cxn modelId="{1D7D057F-8910-49D6-9493-3490BA3C8B2B}" type="presOf" srcId="{F770BA8F-FE33-4142-B644-46534109E5D9}" destId="{77D9F75E-96AF-4525-A78A-A4854EE029ED}" srcOrd="1" destOrd="0" presId="urn:microsoft.com/office/officeart/2005/8/layout/hierarchy2"/>
    <dgm:cxn modelId="{93C823A0-B32B-4AF8-A2DB-CEF159C42BE3}" type="presOf" srcId="{45C23B4C-3DE9-4068-9332-05E41E807207}" destId="{70E40A5C-195C-4F35-8D0D-A49881E7521C}" srcOrd="0" destOrd="0" presId="urn:microsoft.com/office/officeart/2005/8/layout/hierarchy2"/>
    <dgm:cxn modelId="{D6E575AA-B8D8-4A80-A954-FE6231DF8126}" srcId="{45C23B4C-3DE9-4068-9332-05E41E807207}" destId="{25C07CAF-50C1-448A-8872-E43B56FF3DE1}" srcOrd="1" destOrd="0" parTransId="{F770BA8F-FE33-4142-B644-46534109E5D9}" sibTransId="{13E974AB-EE6F-40C9-B25E-D5C7FC7F16D7}"/>
    <dgm:cxn modelId="{5467ACAF-96D8-4A45-829E-B8F825CCDFFF}" srcId="{95F5A4B5-F229-4F2B-BE7E-ED08D8A73FAA}" destId="{763CD768-5F46-4717-8E5B-09576639E4BA}" srcOrd="0" destOrd="0" parTransId="{237A20C6-AF1B-4A29-BB28-2EE49E9350C0}" sibTransId="{02B86FF5-EAB9-453D-AFFA-3AFA13BD6D39}"/>
    <dgm:cxn modelId="{441727B6-4343-4FE8-ABDF-1D4404E561E8}" type="presOf" srcId="{EE3C31C9-CD76-48CF-A65E-E729F8152654}" destId="{D507F8DA-E832-4DE8-8178-9DA17E993F3E}" srcOrd="1" destOrd="0" presId="urn:microsoft.com/office/officeart/2005/8/layout/hierarchy2"/>
    <dgm:cxn modelId="{046D40CF-B6B0-4746-92FE-5BF7081BB9F0}" type="presOf" srcId="{E99C4255-BC52-497D-868F-908D7780B299}" destId="{43528A90-7BDA-424F-B848-63902485004D}" srcOrd="1" destOrd="0" presId="urn:microsoft.com/office/officeart/2005/8/layout/hierarchy2"/>
    <dgm:cxn modelId="{3CF128D2-A596-4E67-908B-DC6536029B41}" type="presOf" srcId="{DAA0E98B-6589-40C8-9F0F-6EAAA02EE254}" destId="{43C4B546-2210-485F-96C9-8FD75EAA0188}" srcOrd="1" destOrd="0" presId="urn:microsoft.com/office/officeart/2005/8/layout/hierarchy2"/>
    <dgm:cxn modelId="{27AFBED2-86C9-4733-BC10-7A36BB0B327F}" type="presOf" srcId="{C2290C9D-44B4-4C0E-84F9-6C553ED47A74}" destId="{823A1794-8B18-427A-A5A3-089C7073D04D}" srcOrd="0" destOrd="0" presId="urn:microsoft.com/office/officeart/2005/8/layout/hierarchy2"/>
    <dgm:cxn modelId="{09B7F3D5-2327-473B-963E-D82DB00CE643}" srcId="{CABECB4C-E747-4ED7-B6A0-397CB8E69717}" destId="{C1B0713D-AAD2-415D-8B6E-61C835E72224}" srcOrd="2" destOrd="0" parTransId="{C2290C9D-44B4-4C0E-84F9-6C553ED47A74}" sibTransId="{7A9DA4CF-4FBD-4191-AF95-0A16AF89D28D}"/>
    <dgm:cxn modelId="{3C0E38DA-337C-4281-B514-B653B317BDEC}" type="presOf" srcId="{F2DC045F-0388-412A-BDC9-54BCD507B6AB}" destId="{FE1B95D4-0368-4C7F-A00A-DCC57C2B3AF1}" srcOrd="1" destOrd="0" presId="urn:microsoft.com/office/officeart/2005/8/layout/hierarchy2"/>
    <dgm:cxn modelId="{EFF35CDF-9D98-4BD7-B78B-D4B1BD211E09}" srcId="{CABECB4C-E747-4ED7-B6A0-397CB8E69717}" destId="{3CFE7690-E271-4C22-8056-5BF2F7BB1838}" srcOrd="1" destOrd="0" parTransId="{F2DC045F-0388-412A-BDC9-54BCD507B6AB}" sibTransId="{004B5D02-5374-43C6-9E5A-4169B9A65116}"/>
    <dgm:cxn modelId="{66F62DE7-DAEC-4EB8-A823-ADE9FA84B0D0}" type="presOf" srcId="{3CFE7690-E271-4C22-8056-5BF2F7BB1838}" destId="{BB9A77E9-18A3-4E28-B516-977CBBD05446}" srcOrd="0" destOrd="0" presId="urn:microsoft.com/office/officeart/2005/8/layout/hierarchy2"/>
    <dgm:cxn modelId="{B7A448EA-4B85-4A2F-9103-CD75778C2933}" type="presOf" srcId="{4E1CAC4F-9821-409E-8923-59E05ACAFFBF}" destId="{D78BB0F8-6697-4A6E-BEEE-D30455AAD4A5}" srcOrd="0" destOrd="0" presId="urn:microsoft.com/office/officeart/2005/8/layout/hierarchy2"/>
    <dgm:cxn modelId="{A9D9FBFF-14EB-43FE-8121-DB846A81C264}" type="presOf" srcId="{25C07CAF-50C1-448A-8872-E43B56FF3DE1}" destId="{40423803-C88F-4265-AA3A-A89658B18345}" srcOrd="0" destOrd="0" presId="urn:microsoft.com/office/officeart/2005/8/layout/hierarchy2"/>
    <dgm:cxn modelId="{9EE8EE33-2F83-43AD-B3E3-FB925AE953BE}" type="presParOf" srcId="{8D09DB9D-93B1-487C-962C-F3025AF546A2}" destId="{F5EB920F-BE7E-4544-B38C-528D08FB3340}" srcOrd="0" destOrd="0" presId="urn:microsoft.com/office/officeart/2005/8/layout/hierarchy2"/>
    <dgm:cxn modelId="{DB7C69A2-086E-4C67-AB4D-88BFC75B8B17}" type="presParOf" srcId="{F5EB920F-BE7E-4544-B38C-528D08FB3340}" destId="{64C948D7-08C3-4665-9242-1D0877F1A704}" srcOrd="0" destOrd="0" presId="urn:microsoft.com/office/officeart/2005/8/layout/hierarchy2"/>
    <dgm:cxn modelId="{121FAFDE-D4CE-470B-91C0-C13C7641BF40}" type="presParOf" srcId="{F5EB920F-BE7E-4544-B38C-528D08FB3340}" destId="{241334F3-9F5B-4B0C-A559-E6CBFB1E9043}" srcOrd="1" destOrd="0" presId="urn:microsoft.com/office/officeart/2005/8/layout/hierarchy2"/>
    <dgm:cxn modelId="{BCE2514F-B41B-400E-BD9A-D4DFB28165B6}" type="presParOf" srcId="{241334F3-9F5B-4B0C-A559-E6CBFB1E9043}" destId="{7710832E-ACF8-4937-969D-26DAA64D839F}" srcOrd="0" destOrd="0" presId="urn:microsoft.com/office/officeart/2005/8/layout/hierarchy2"/>
    <dgm:cxn modelId="{9EDDC393-D64C-47EE-838B-4C1F15E27A8D}" type="presParOf" srcId="{7710832E-ACF8-4937-969D-26DAA64D839F}" destId="{43C4B546-2210-485F-96C9-8FD75EAA0188}" srcOrd="0" destOrd="0" presId="urn:microsoft.com/office/officeart/2005/8/layout/hierarchy2"/>
    <dgm:cxn modelId="{7BE3EBCC-9144-454F-8A81-9CC333568BE5}" type="presParOf" srcId="{241334F3-9F5B-4B0C-A559-E6CBFB1E9043}" destId="{71853E93-EE21-4012-969B-F9F1464C8E38}" srcOrd="1" destOrd="0" presId="urn:microsoft.com/office/officeart/2005/8/layout/hierarchy2"/>
    <dgm:cxn modelId="{C029B176-D469-4C73-A019-61EED5C375EC}" type="presParOf" srcId="{71853E93-EE21-4012-969B-F9F1464C8E38}" destId="{70E40A5C-195C-4F35-8D0D-A49881E7521C}" srcOrd="0" destOrd="0" presId="urn:microsoft.com/office/officeart/2005/8/layout/hierarchy2"/>
    <dgm:cxn modelId="{F4BA41F6-A840-43DE-A281-24B88F955508}" type="presParOf" srcId="{71853E93-EE21-4012-969B-F9F1464C8E38}" destId="{085EFBE7-2C48-446A-B2AC-B9D4F33C7984}" srcOrd="1" destOrd="0" presId="urn:microsoft.com/office/officeart/2005/8/layout/hierarchy2"/>
    <dgm:cxn modelId="{867A9BF2-9F63-4422-8E8E-95B7011E1BEC}" type="presParOf" srcId="{085EFBE7-2C48-446A-B2AC-B9D4F33C7984}" destId="{E66CA4E4-6E88-4DF8-BAA0-468FC2A3E78B}" srcOrd="0" destOrd="0" presId="urn:microsoft.com/office/officeart/2005/8/layout/hierarchy2"/>
    <dgm:cxn modelId="{389F4348-B344-4D43-B18A-20C688298CEA}" type="presParOf" srcId="{E66CA4E4-6E88-4DF8-BAA0-468FC2A3E78B}" destId="{D507F8DA-E832-4DE8-8178-9DA17E993F3E}" srcOrd="0" destOrd="0" presId="urn:microsoft.com/office/officeart/2005/8/layout/hierarchy2"/>
    <dgm:cxn modelId="{1F8FA564-2991-40BA-A6E1-33FE85948FD4}" type="presParOf" srcId="{085EFBE7-2C48-446A-B2AC-B9D4F33C7984}" destId="{F9930658-55EE-437C-82DF-1A6F59671FD9}" srcOrd="1" destOrd="0" presId="urn:microsoft.com/office/officeart/2005/8/layout/hierarchy2"/>
    <dgm:cxn modelId="{CC989A35-D9D6-4617-AB1E-B5AE37D1F757}" type="presParOf" srcId="{F9930658-55EE-437C-82DF-1A6F59671FD9}" destId="{7F23AC8E-2537-49D7-966F-2AAD9D423743}" srcOrd="0" destOrd="0" presId="urn:microsoft.com/office/officeart/2005/8/layout/hierarchy2"/>
    <dgm:cxn modelId="{5B6F883E-691D-48B4-85F9-287208FAD2CD}" type="presParOf" srcId="{F9930658-55EE-437C-82DF-1A6F59671FD9}" destId="{D576E0BE-8E91-4C51-8660-0F697FDBE1CF}" srcOrd="1" destOrd="0" presId="urn:microsoft.com/office/officeart/2005/8/layout/hierarchy2"/>
    <dgm:cxn modelId="{876937B8-6C89-4A3E-8D91-8A9A6BDCE2ED}" type="presParOf" srcId="{085EFBE7-2C48-446A-B2AC-B9D4F33C7984}" destId="{F16B3530-82C9-477C-8A4C-BBD0F14E4D4D}" srcOrd="2" destOrd="0" presId="urn:microsoft.com/office/officeart/2005/8/layout/hierarchy2"/>
    <dgm:cxn modelId="{85BDF677-EC8D-436D-80E8-84FE723CFC17}" type="presParOf" srcId="{F16B3530-82C9-477C-8A4C-BBD0F14E4D4D}" destId="{77D9F75E-96AF-4525-A78A-A4854EE029ED}" srcOrd="0" destOrd="0" presId="urn:microsoft.com/office/officeart/2005/8/layout/hierarchy2"/>
    <dgm:cxn modelId="{AC70D30D-89E0-443E-9ED1-78303DD635CE}" type="presParOf" srcId="{085EFBE7-2C48-446A-B2AC-B9D4F33C7984}" destId="{0CF38021-77C5-4264-BBF5-AB802214F754}" srcOrd="3" destOrd="0" presId="urn:microsoft.com/office/officeart/2005/8/layout/hierarchy2"/>
    <dgm:cxn modelId="{695BFFB5-A730-4767-87C3-60EA7EA0E56A}" type="presParOf" srcId="{0CF38021-77C5-4264-BBF5-AB802214F754}" destId="{40423803-C88F-4265-AA3A-A89658B18345}" srcOrd="0" destOrd="0" presId="urn:microsoft.com/office/officeart/2005/8/layout/hierarchy2"/>
    <dgm:cxn modelId="{E68CADD0-C966-40D4-A472-70619C3B1548}" type="presParOf" srcId="{0CF38021-77C5-4264-BBF5-AB802214F754}" destId="{2B05E1B7-A560-473A-A98E-BBF8E8A0F7B6}" srcOrd="1" destOrd="0" presId="urn:microsoft.com/office/officeart/2005/8/layout/hierarchy2"/>
    <dgm:cxn modelId="{9AA85D25-D76A-491A-8441-795FCAA011DC}" type="presParOf" srcId="{241334F3-9F5B-4B0C-A559-E6CBFB1E9043}" destId="{D78BB0F8-6697-4A6E-BEEE-D30455AAD4A5}" srcOrd="2" destOrd="0" presId="urn:microsoft.com/office/officeart/2005/8/layout/hierarchy2"/>
    <dgm:cxn modelId="{975F864F-5BF2-4B6D-A0C0-3C116A03615B}" type="presParOf" srcId="{D78BB0F8-6697-4A6E-BEEE-D30455AAD4A5}" destId="{CFC75A5D-FD42-4405-8066-FF0077BA72F2}" srcOrd="0" destOrd="0" presId="urn:microsoft.com/office/officeart/2005/8/layout/hierarchy2"/>
    <dgm:cxn modelId="{BC16877A-AC06-40CD-8DD6-EDB9FDC1F25B}" type="presParOf" srcId="{241334F3-9F5B-4B0C-A559-E6CBFB1E9043}" destId="{24475979-651A-4542-99AC-9A79EF4C8FCD}" srcOrd="3" destOrd="0" presId="urn:microsoft.com/office/officeart/2005/8/layout/hierarchy2"/>
    <dgm:cxn modelId="{E3E7BA5B-9521-4C96-8918-306DADF6C8B9}" type="presParOf" srcId="{24475979-651A-4542-99AC-9A79EF4C8FCD}" destId="{65647E11-9B5A-46A4-84DB-EE0C17ED29C0}" srcOrd="0" destOrd="0" presId="urn:microsoft.com/office/officeart/2005/8/layout/hierarchy2"/>
    <dgm:cxn modelId="{90E84311-CD0F-4785-B96F-C94C0B3DA7F8}" type="presParOf" srcId="{24475979-651A-4542-99AC-9A79EF4C8FCD}" destId="{9A5B3EF5-7EE5-4A86-8C78-FF62B2758E61}" srcOrd="1" destOrd="0" presId="urn:microsoft.com/office/officeart/2005/8/layout/hierarchy2"/>
    <dgm:cxn modelId="{CB50636C-BA60-42C9-85CB-E152006D60D0}" type="presParOf" srcId="{9A5B3EF5-7EE5-4A86-8C78-FF62B2758E61}" destId="{A286F9A6-99C2-4B29-B512-2A8F8F2DAF98}" srcOrd="0" destOrd="0" presId="urn:microsoft.com/office/officeart/2005/8/layout/hierarchy2"/>
    <dgm:cxn modelId="{164CD48D-1792-4A28-A7F1-675AC4F41E1C}" type="presParOf" srcId="{A286F9A6-99C2-4B29-B512-2A8F8F2DAF98}" destId="{497F00BB-AE79-416B-B6D3-98F3B6129341}" srcOrd="0" destOrd="0" presId="urn:microsoft.com/office/officeart/2005/8/layout/hierarchy2"/>
    <dgm:cxn modelId="{51EC7CB9-FAE0-41C1-978B-50959B32A0B1}" type="presParOf" srcId="{9A5B3EF5-7EE5-4A86-8C78-FF62B2758E61}" destId="{DE5B042C-E7F4-4AED-907E-E096C1067BBC}" srcOrd="1" destOrd="0" presId="urn:microsoft.com/office/officeart/2005/8/layout/hierarchy2"/>
    <dgm:cxn modelId="{42A29D3E-2596-4986-BD9F-B3135EDDD052}" type="presParOf" srcId="{DE5B042C-E7F4-4AED-907E-E096C1067BBC}" destId="{5DD6CB59-E27A-48DF-975D-816FEDC811F7}" srcOrd="0" destOrd="0" presId="urn:microsoft.com/office/officeart/2005/8/layout/hierarchy2"/>
    <dgm:cxn modelId="{6CC95380-CDB0-4421-A825-716BFE0FB007}" type="presParOf" srcId="{DE5B042C-E7F4-4AED-907E-E096C1067BBC}" destId="{FF9D86EA-66F2-4674-B5DB-B7F41A14068B}" srcOrd="1" destOrd="0" presId="urn:microsoft.com/office/officeart/2005/8/layout/hierarchy2"/>
    <dgm:cxn modelId="{0E0B01E0-75F9-4670-BFC2-1FC27E85CFB8}" type="presParOf" srcId="{9A5B3EF5-7EE5-4A86-8C78-FF62B2758E61}" destId="{B4628FDA-A7B2-44F8-833B-1A11D062A6B2}" srcOrd="2" destOrd="0" presId="urn:microsoft.com/office/officeart/2005/8/layout/hierarchy2"/>
    <dgm:cxn modelId="{2E6369E2-0518-469A-B893-E0E85A7ECFE9}" type="presParOf" srcId="{B4628FDA-A7B2-44F8-833B-1A11D062A6B2}" destId="{FE1B95D4-0368-4C7F-A00A-DCC57C2B3AF1}" srcOrd="0" destOrd="0" presId="urn:microsoft.com/office/officeart/2005/8/layout/hierarchy2"/>
    <dgm:cxn modelId="{0FDB1700-E179-4131-9785-AA50F56D8C12}" type="presParOf" srcId="{9A5B3EF5-7EE5-4A86-8C78-FF62B2758E61}" destId="{E1408F8D-9F3A-4C31-8A9C-19A5F1B279D5}" srcOrd="3" destOrd="0" presId="urn:microsoft.com/office/officeart/2005/8/layout/hierarchy2"/>
    <dgm:cxn modelId="{B59C4A6F-4302-4AF8-BDE5-319C9D8D282D}" type="presParOf" srcId="{E1408F8D-9F3A-4C31-8A9C-19A5F1B279D5}" destId="{BB9A77E9-18A3-4E28-B516-977CBBD05446}" srcOrd="0" destOrd="0" presId="urn:microsoft.com/office/officeart/2005/8/layout/hierarchy2"/>
    <dgm:cxn modelId="{9458D046-3427-4E72-908D-4317F1158EE2}" type="presParOf" srcId="{E1408F8D-9F3A-4C31-8A9C-19A5F1B279D5}" destId="{2FF5E535-A1D0-4301-965B-C5549D3880FA}" srcOrd="1" destOrd="0" presId="urn:microsoft.com/office/officeart/2005/8/layout/hierarchy2"/>
    <dgm:cxn modelId="{5CBF7F14-DF65-41C3-AA1B-22A3878FE9B2}" type="presParOf" srcId="{9A5B3EF5-7EE5-4A86-8C78-FF62B2758E61}" destId="{823A1794-8B18-427A-A5A3-089C7073D04D}" srcOrd="4" destOrd="0" presId="urn:microsoft.com/office/officeart/2005/8/layout/hierarchy2"/>
    <dgm:cxn modelId="{20BBFE2F-5D3E-4714-A9D2-17B4ECAEBB59}" type="presParOf" srcId="{823A1794-8B18-427A-A5A3-089C7073D04D}" destId="{92F5A82E-45DB-4010-A40F-F2FDA0A5DFF6}" srcOrd="0" destOrd="0" presId="urn:microsoft.com/office/officeart/2005/8/layout/hierarchy2"/>
    <dgm:cxn modelId="{6E44827F-C2E8-45C7-877A-98A68B77A8A8}" type="presParOf" srcId="{9A5B3EF5-7EE5-4A86-8C78-FF62B2758E61}" destId="{2959BFC0-3E3C-49DB-A1E5-F54128478296}" srcOrd="5" destOrd="0" presId="urn:microsoft.com/office/officeart/2005/8/layout/hierarchy2"/>
    <dgm:cxn modelId="{986734B0-55E8-4DFA-86C8-FEDF726AB1A6}" type="presParOf" srcId="{2959BFC0-3E3C-49DB-A1E5-F54128478296}" destId="{46CB4FE8-92CD-4902-8C9D-118C53D96ACB}" srcOrd="0" destOrd="0" presId="urn:microsoft.com/office/officeart/2005/8/layout/hierarchy2"/>
    <dgm:cxn modelId="{F610D2A1-1E0E-4055-BA69-523BC33DB392}" type="presParOf" srcId="{2959BFC0-3E3C-49DB-A1E5-F54128478296}" destId="{BA648715-AFD1-4349-8040-299D6DE129BC}" srcOrd="1" destOrd="0" presId="urn:microsoft.com/office/officeart/2005/8/layout/hierarchy2"/>
    <dgm:cxn modelId="{2D3B9875-B1CE-4ED4-9B7F-3875F374ED09}" type="presParOf" srcId="{9A5B3EF5-7EE5-4A86-8C78-FF62B2758E61}" destId="{5681A8C9-A945-4D7C-8516-EDEDD774B321}" srcOrd="6" destOrd="0" presId="urn:microsoft.com/office/officeart/2005/8/layout/hierarchy2"/>
    <dgm:cxn modelId="{EB40601E-B39F-4A6B-B15C-1B9D1141045A}" type="presParOf" srcId="{5681A8C9-A945-4D7C-8516-EDEDD774B321}" destId="{43528A90-7BDA-424F-B848-63902485004D}" srcOrd="0" destOrd="0" presId="urn:microsoft.com/office/officeart/2005/8/layout/hierarchy2"/>
    <dgm:cxn modelId="{38E6BEA9-F766-45D5-9A73-08F70D08FC1F}" type="presParOf" srcId="{9A5B3EF5-7EE5-4A86-8C78-FF62B2758E61}" destId="{8749B166-7164-4246-A67D-EF335753E11D}" srcOrd="7" destOrd="0" presId="urn:microsoft.com/office/officeart/2005/8/layout/hierarchy2"/>
    <dgm:cxn modelId="{78E75AEB-A419-4947-9C35-C565F69D88FB}" type="presParOf" srcId="{8749B166-7164-4246-A67D-EF335753E11D}" destId="{2B489C86-1688-4018-981B-24AB39D794CC}" srcOrd="0" destOrd="0" presId="urn:microsoft.com/office/officeart/2005/8/layout/hierarchy2"/>
    <dgm:cxn modelId="{F672F1A1-38A9-4221-851D-0336F24A9BA3}" type="presParOf" srcId="{8749B166-7164-4246-A67D-EF335753E11D}" destId="{A1DB81D6-32A0-41A4-B15E-928806F1D1F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78588BC-B4FA-4A7E-ADE3-803061FBF4C7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3065BC8-58D5-45A5-B481-E713D0B6533D}">
      <dgm:prSet phldrT="[Text]" custT="1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hr-HR" sz="2000"/>
            <a:t>Odgovori u obliku politika (broj zemalja)</a:t>
          </a:r>
        </a:p>
      </dgm:t>
    </dgm:pt>
    <dgm:pt modelId="{D1BCB63E-B7FD-41B9-8212-92B19C5071DC}" type="parTrans" cxnId="{2961EBFF-6C79-4332-8062-FBF3ABC59B5E}">
      <dgm:prSet/>
      <dgm:spPr/>
      <dgm:t>
        <a:bodyPr/>
        <a:lstStyle/>
        <a:p>
          <a:endParaRPr lang="en-GB" sz="1800"/>
        </a:p>
      </dgm:t>
    </dgm:pt>
    <dgm:pt modelId="{F688E5F9-C575-4DC9-8BD4-C6C4A25357A1}" type="sibTrans" cxnId="{2961EBFF-6C79-4332-8062-FBF3ABC59B5E}">
      <dgm:prSet/>
      <dgm:spPr/>
      <dgm:t>
        <a:bodyPr/>
        <a:lstStyle/>
        <a:p>
          <a:endParaRPr lang="en-GB" sz="1800"/>
        </a:p>
      </dgm:t>
    </dgm:pt>
    <dgm:pt modelId="{1A6EEF6F-CC71-4806-B153-0B8172DAE65D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pPr>
            <a:spcAft>
              <a:spcPts val="0"/>
            </a:spcAft>
          </a:pPr>
          <a:r>
            <a:rPr lang="hr-HR" sz="1400" dirty="0"/>
            <a:t>Povećati izdavanje</a:t>
          </a:r>
        </a:p>
        <a:p>
          <a:pPr>
            <a:spcAft>
              <a:spcPts val="0"/>
            </a:spcAft>
          </a:pPr>
          <a:r>
            <a:rPr lang="hr-HR" sz="1400" dirty="0"/>
            <a:t> </a:t>
          </a:r>
          <a:r>
            <a:rPr lang="hr-HR" sz="1400" dirty="0" err="1"/>
            <a:t>trez</a:t>
          </a:r>
          <a:r>
            <a:rPr lang="hr-HR" sz="1400" dirty="0"/>
            <a:t>. </a:t>
          </a:r>
          <a:r>
            <a:rPr lang="hr-HR" sz="1400" dirty="0" err="1"/>
            <a:t>zap</a:t>
          </a:r>
          <a:r>
            <a:rPr lang="hr-HR" sz="1400" dirty="0"/>
            <a:t>. – 10</a:t>
          </a:r>
        </a:p>
      </dgm:t>
    </dgm:pt>
    <dgm:pt modelId="{02EF9C42-EA0A-4EC6-AB15-2A5403B1D48D}" type="parTrans" cxnId="{ABA2DE74-1D07-40F5-BF84-EE678EFDA094}">
      <dgm:prSet/>
      <dgm:spPr/>
      <dgm:t>
        <a:bodyPr/>
        <a:lstStyle/>
        <a:p>
          <a:endParaRPr lang="en-GB" sz="1800"/>
        </a:p>
      </dgm:t>
    </dgm:pt>
    <dgm:pt modelId="{5407E4FB-90EE-49EF-99B9-3020A994ED7C}" type="sibTrans" cxnId="{ABA2DE74-1D07-40F5-BF84-EE678EFDA094}">
      <dgm:prSet/>
      <dgm:spPr/>
      <dgm:t>
        <a:bodyPr/>
        <a:lstStyle/>
        <a:p>
          <a:endParaRPr lang="en-GB" sz="1800"/>
        </a:p>
      </dgm:t>
    </dgm:pt>
    <dgm:pt modelId="{E2193537-C9F6-40B9-B10E-F315D818BB75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pPr>
            <a:spcAft>
              <a:spcPts val="0"/>
            </a:spcAft>
          </a:pPr>
          <a:r>
            <a:rPr lang="hr-HR" sz="1400" dirty="0"/>
            <a:t>Povećati izdavanje </a:t>
          </a:r>
        </a:p>
        <a:p>
          <a:pPr>
            <a:spcAft>
              <a:spcPts val="0"/>
            </a:spcAft>
          </a:pPr>
          <a:r>
            <a:rPr lang="hr-HR" sz="1400" dirty="0" err="1"/>
            <a:t>t</a:t>
          </a:r>
          <a:r>
            <a:rPr lang="hr-HR" sz="14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rez</a:t>
          </a:r>
          <a:r>
            <a:rPr lang="hr-HR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. </a:t>
          </a:r>
          <a:r>
            <a:rPr lang="hr-HR" sz="14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obv</a:t>
          </a:r>
          <a:r>
            <a:rPr lang="hr-HR" sz="1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.</a:t>
          </a:r>
          <a:r>
            <a:rPr lang="hr-HR" sz="1400" dirty="0"/>
            <a:t> – 12</a:t>
          </a:r>
        </a:p>
      </dgm:t>
    </dgm:pt>
    <dgm:pt modelId="{BD01980E-1150-4942-A61A-453D963AF62A}" type="parTrans" cxnId="{688A2981-7284-4CB4-B3A5-32CDDDBFEDE6}">
      <dgm:prSet/>
      <dgm:spPr/>
      <dgm:t>
        <a:bodyPr/>
        <a:lstStyle/>
        <a:p>
          <a:endParaRPr lang="en-GB" sz="1800"/>
        </a:p>
      </dgm:t>
    </dgm:pt>
    <dgm:pt modelId="{D36DEB39-124A-43EF-9DF6-C43C8B0CE20C}" type="sibTrans" cxnId="{688A2981-7284-4CB4-B3A5-32CDDDBFEDE6}">
      <dgm:prSet/>
      <dgm:spPr/>
      <dgm:t>
        <a:bodyPr/>
        <a:lstStyle/>
        <a:p>
          <a:endParaRPr lang="en-GB" sz="1800"/>
        </a:p>
      </dgm:t>
    </dgm:pt>
    <dgm:pt modelId="{255DDDA1-B670-422F-A2AD-3CF3E63428B6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800"/>
            <a:t>Trezorski zap. – 15</a:t>
          </a:r>
        </a:p>
      </dgm:t>
    </dgm:pt>
    <dgm:pt modelId="{297C0A9F-B41B-4D8C-89F8-16416BC14C1F}" type="parTrans" cxnId="{0FD53B5E-FFD4-49EC-9270-190C0B370802}">
      <dgm:prSet/>
      <dgm:spPr/>
      <dgm:t>
        <a:bodyPr/>
        <a:lstStyle/>
        <a:p>
          <a:endParaRPr lang="en-GB" sz="1800"/>
        </a:p>
      </dgm:t>
    </dgm:pt>
    <dgm:pt modelId="{BA72DD71-A956-4ED1-9743-6727B0AF8765}" type="sibTrans" cxnId="{0FD53B5E-FFD4-49EC-9270-190C0B370802}">
      <dgm:prSet/>
      <dgm:spPr/>
      <dgm:t>
        <a:bodyPr/>
        <a:lstStyle/>
        <a:p>
          <a:endParaRPr lang="en-GB" sz="1800"/>
        </a:p>
      </dgm:t>
    </dgm:pt>
    <dgm:pt modelId="{50E34830-D90F-461D-9299-E0419E2DEFF5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800"/>
            <a:t>Repo – 3</a:t>
          </a:r>
        </a:p>
      </dgm:t>
    </dgm:pt>
    <dgm:pt modelId="{3CB02A69-0193-4A91-9BB7-8E135401D2EC}" type="parTrans" cxnId="{FDCB1B0E-D44B-4689-BD15-D9C950652668}">
      <dgm:prSet/>
      <dgm:spPr>
        <a:ln>
          <a:solidFill>
            <a:srgbClr val="004C97"/>
          </a:solidFill>
        </a:ln>
      </dgm:spPr>
      <dgm:t>
        <a:bodyPr/>
        <a:lstStyle/>
        <a:p>
          <a:endParaRPr lang="en-GB" sz="1800"/>
        </a:p>
      </dgm:t>
    </dgm:pt>
    <dgm:pt modelId="{BF608F60-A8AB-4556-9080-50FDDD1CD6D2}" type="sibTrans" cxnId="{FDCB1B0E-D44B-4689-BD15-D9C950652668}">
      <dgm:prSet/>
      <dgm:spPr/>
      <dgm:t>
        <a:bodyPr/>
        <a:lstStyle/>
        <a:p>
          <a:endParaRPr lang="en-GB" sz="1800"/>
        </a:p>
      </dgm:t>
    </dgm:pt>
    <dgm:pt modelId="{CEF807D4-6F24-4625-B00D-10FB0DE3CA22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400" dirty="0"/>
            <a:t>Zaduživanje unutar vlade – 3</a:t>
          </a:r>
        </a:p>
      </dgm:t>
    </dgm:pt>
    <dgm:pt modelId="{48055417-8198-42F4-81A9-E5FE05D78558}" type="parTrans" cxnId="{7A80A442-7C15-4F8B-8F11-F88AB930E6A0}">
      <dgm:prSet/>
      <dgm:spPr/>
      <dgm:t>
        <a:bodyPr/>
        <a:lstStyle/>
        <a:p>
          <a:endParaRPr lang="en-GB" sz="1800"/>
        </a:p>
      </dgm:t>
    </dgm:pt>
    <dgm:pt modelId="{C8FC4B92-4232-41BA-B5E8-68FB1F1B8C24}" type="sibTrans" cxnId="{7A80A442-7C15-4F8B-8F11-F88AB930E6A0}">
      <dgm:prSet/>
      <dgm:spPr/>
      <dgm:t>
        <a:bodyPr/>
        <a:lstStyle/>
        <a:p>
          <a:endParaRPr lang="en-GB" sz="1800"/>
        </a:p>
      </dgm:t>
    </dgm:pt>
    <dgm:pt modelId="{4F0D1154-13CA-4B6E-B640-5F3C6D3C3B3F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400" dirty="0"/>
            <a:t>Dodjeljivanje sredstava s odgodom – 8</a:t>
          </a:r>
        </a:p>
      </dgm:t>
    </dgm:pt>
    <dgm:pt modelId="{2025149F-1F66-4EF1-932C-FE1B8AD17EC0}" type="parTrans" cxnId="{527C4375-6DF0-433D-ADBC-F2F0E66DF0CC}">
      <dgm:prSet/>
      <dgm:spPr/>
      <dgm:t>
        <a:bodyPr/>
        <a:lstStyle/>
        <a:p>
          <a:endParaRPr lang="en-GB" sz="1800"/>
        </a:p>
      </dgm:t>
    </dgm:pt>
    <dgm:pt modelId="{4C1D6F9F-8C93-4E8D-BAF8-44FB58749ED2}" type="sibTrans" cxnId="{527C4375-6DF0-433D-ADBC-F2F0E66DF0CC}">
      <dgm:prSet/>
      <dgm:spPr/>
      <dgm:t>
        <a:bodyPr/>
        <a:lstStyle/>
        <a:p>
          <a:endParaRPr lang="en-GB" sz="1800"/>
        </a:p>
      </dgm:t>
    </dgm:pt>
    <dgm:pt modelId="{DC7587C3-43B9-412C-9D25-89D8BD9BBAFF}">
      <dgm:prSet phldrT="[Text]" custT="1"/>
      <dgm:spPr>
        <a:solidFill>
          <a:srgbClr val="CFD5EA">
            <a:alpha val="90000"/>
          </a:srgbClr>
        </a:solidFill>
        <a:ln>
          <a:solidFill>
            <a:srgbClr val="6EA0B0"/>
          </a:solidFill>
        </a:ln>
      </dgm:spPr>
      <dgm:t>
        <a:bodyPr/>
        <a:lstStyle/>
        <a:p>
          <a:r>
            <a:rPr lang="hr-HR" sz="1400" dirty="0"/>
            <a:t>Odgoda plaćanja – 3</a:t>
          </a:r>
        </a:p>
      </dgm:t>
    </dgm:pt>
    <dgm:pt modelId="{A3405782-F321-4E28-BB72-5526D330BD8D}" type="parTrans" cxnId="{0AD2ABDA-DF44-40F0-82F4-7BBC840413AC}">
      <dgm:prSet/>
      <dgm:spPr/>
      <dgm:t>
        <a:bodyPr/>
        <a:lstStyle/>
        <a:p>
          <a:endParaRPr lang="en-GB" sz="1800"/>
        </a:p>
      </dgm:t>
    </dgm:pt>
    <dgm:pt modelId="{AFE6CB3E-FBCA-46D1-A627-70D6204A53CF}" type="sibTrans" cxnId="{0AD2ABDA-DF44-40F0-82F4-7BBC840413AC}">
      <dgm:prSet/>
      <dgm:spPr/>
      <dgm:t>
        <a:bodyPr/>
        <a:lstStyle/>
        <a:p>
          <a:endParaRPr lang="en-GB" sz="1800"/>
        </a:p>
      </dgm:t>
    </dgm:pt>
    <dgm:pt modelId="{39AB74CC-B662-4979-AA7D-C6A045AB3D20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600" dirty="0"/>
            <a:t>Drugo (depoziti, repo, strana valuta) </a:t>
          </a:r>
          <a:r>
            <a:rPr lang="hr-HR" sz="1800" dirty="0"/>
            <a:t>– 3</a:t>
          </a:r>
        </a:p>
      </dgm:t>
    </dgm:pt>
    <dgm:pt modelId="{AC8B990C-AB7C-471A-901C-6F916EE4A709}" type="parTrans" cxnId="{A74BC969-9B3C-43BE-A1A4-BF5F921F3373}">
      <dgm:prSet/>
      <dgm:spPr>
        <a:ln>
          <a:solidFill>
            <a:srgbClr val="004C97"/>
          </a:solidFill>
        </a:ln>
      </dgm:spPr>
      <dgm:t>
        <a:bodyPr/>
        <a:lstStyle/>
        <a:p>
          <a:endParaRPr lang="en-GB" sz="1800"/>
        </a:p>
      </dgm:t>
    </dgm:pt>
    <dgm:pt modelId="{FA66A392-C3BE-4085-A038-A1FDF93A165D}" type="sibTrans" cxnId="{A74BC969-9B3C-43BE-A1A4-BF5F921F3373}">
      <dgm:prSet/>
      <dgm:spPr/>
      <dgm:t>
        <a:bodyPr/>
        <a:lstStyle/>
        <a:p>
          <a:endParaRPr lang="en-GB" sz="1800"/>
        </a:p>
      </dgm:t>
    </dgm:pt>
    <dgm:pt modelId="{A8A9DDA8-21BB-4302-8F4D-62319851B09D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800"/>
            <a:t>Drugo kratkoročno – 3</a:t>
          </a:r>
        </a:p>
      </dgm:t>
    </dgm:pt>
    <dgm:pt modelId="{605129FD-69DC-40F0-9013-977B3ED4D528}" type="parTrans" cxnId="{14B0A9EC-E2E0-4BCD-9025-73F47386B549}">
      <dgm:prSet/>
      <dgm:spPr/>
      <dgm:t>
        <a:bodyPr/>
        <a:lstStyle/>
        <a:p>
          <a:endParaRPr lang="en-GB" sz="1800"/>
        </a:p>
      </dgm:t>
    </dgm:pt>
    <dgm:pt modelId="{F4254213-44CA-4515-B331-E1DDB6C2B7D6}" type="sibTrans" cxnId="{14B0A9EC-E2E0-4BCD-9025-73F47386B549}">
      <dgm:prSet/>
      <dgm:spPr/>
      <dgm:t>
        <a:bodyPr/>
        <a:lstStyle/>
        <a:p>
          <a:endParaRPr lang="en-GB" sz="1800"/>
        </a:p>
      </dgm:t>
    </dgm:pt>
    <dgm:pt modelId="{82ACA489-CB30-4CF4-AA18-E21D64695D12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800"/>
            <a:t>Bankovni zajmovi – 1</a:t>
          </a:r>
        </a:p>
      </dgm:t>
    </dgm:pt>
    <dgm:pt modelId="{BB30F1EC-9AF7-4074-A37B-219B09820163}" type="parTrans" cxnId="{15D52ADF-DEAA-49E1-AB62-C26849C82120}">
      <dgm:prSet/>
      <dgm:spPr/>
      <dgm:t>
        <a:bodyPr/>
        <a:lstStyle/>
        <a:p>
          <a:endParaRPr lang="en-GB" sz="1800"/>
        </a:p>
      </dgm:t>
    </dgm:pt>
    <dgm:pt modelId="{66A0F387-9381-4CE8-A1BF-A6144C7F0F73}" type="sibTrans" cxnId="{15D52ADF-DEAA-49E1-AB62-C26849C82120}">
      <dgm:prSet/>
      <dgm:spPr/>
      <dgm:t>
        <a:bodyPr/>
        <a:lstStyle/>
        <a:p>
          <a:endParaRPr lang="en-GB" sz="1800"/>
        </a:p>
      </dgm:t>
    </dgm:pt>
    <dgm:pt modelId="{57E5DCCA-D7B5-48D9-A20E-6D337011444D}">
      <dgm:prSet phldrT="[Text]" custT="1"/>
      <dgm:spPr>
        <a:solidFill>
          <a:srgbClr val="004C97"/>
        </a:solidFill>
        <a:ln>
          <a:noFill/>
        </a:ln>
      </dgm:spPr>
      <dgm:t>
        <a:bodyPr/>
        <a:lstStyle/>
        <a:p>
          <a:pPr>
            <a:spcAft>
              <a:spcPts val="0"/>
            </a:spcAft>
          </a:pPr>
          <a:r>
            <a:rPr lang="hr-HR" sz="2000"/>
            <a:t>Zaduživanje</a:t>
          </a:r>
        </a:p>
        <a:p>
          <a:pPr>
            <a:spcAft>
              <a:spcPts val="0"/>
            </a:spcAft>
          </a:pPr>
          <a:r>
            <a:rPr lang="hr-HR" sz="2000"/>
            <a:t>Instrumenti (broj zemalja)</a:t>
          </a:r>
        </a:p>
      </dgm:t>
    </dgm:pt>
    <dgm:pt modelId="{72C8578E-09A2-46D0-8C2A-5331E3B64DC6}" type="sibTrans" cxnId="{15C73D97-6986-43F8-BF3B-59D5969BD7DB}">
      <dgm:prSet/>
      <dgm:spPr/>
      <dgm:t>
        <a:bodyPr/>
        <a:lstStyle/>
        <a:p>
          <a:endParaRPr lang="en-GB" sz="1800"/>
        </a:p>
      </dgm:t>
    </dgm:pt>
    <dgm:pt modelId="{26BCC10D-642F-4B0D-89D9-C415CE38BE65}" type="parTrans" cxnId="{15C73D97-6986-43F8-BF3B-59D5969BD7DB}">
      <dgm:prSet/>
      <dgm:spPr/>
      <dgm:t>
        <a:bodyPr/>
        <a:lstStyle/>
        <a:p>
          <a:endParaRPr lang="en-GB" sz="1800"/>
        </a:p>
      </dgm:t>
    </dgm:pt>
    <dgm:pt modelId="{456FB311-7039-40BF-B4C9-0E6A427E190D}">
      <dgm:prSet phldrT="[Text]" custT="1"/>
      <dgm:spPr>
        <a:solidFill>
          <a:srgbClr val="004C97">
            <a:alpha val="90000"/>
          </a:srgbClr>
        </a:solidFill>
        <a:ln>
          <a:noFill/>
        </a:ln>
      </dgm:spPr>
      <dgm:t>
        <a:bodyPr/>
        <a:lstStyle/>
        <a:p>
          <a:r>
            <a:rPr lang="hr-HR" sz="2000">
              <a:solidFill>
                <a:schemeClr val="bg1"/>
              </a:solidFill>
            </a:rPr>
            <a:t>Instrumenti pozajmljivanja (broj zemalja</a:t>
          </a:r>
          <a:r>
            <a:rPr lang="hr-HR" sz="1800"/>
            <a:t>)</a:t>
          </a:r>
        </a:p>
      </dgm:t>
    </dgm:pt>
    <dgm:pt modelId="{7E4122C2-E185-41C2-BD7F-0D7F92B10D39}" type="parTrans" cxnId="{52EA0BFF-CD6D-43D8-AEF1-C298A2D35AEC}">
      <dgm:prSet/>
      <dgm:spPr/>
      <dgm:t>
        <a:bodyPr/>
        <a:lstStyle/>
        <a:p>
          <a:endParaRPr lang="en-GB"/>
        </a:p>
      </dgm:t>
    </dgm:pt>
    <dgm:pt modelId="{B9772E42-22E8-453F-8404-6534FBB890BF}" type="sibTrans" cxnId="{52EA0BFF-CD6D-43D8-AEF1-C298A2D35AEC}">
      <dgm:prSet/>
      <dgm:spPr/>
      <dgm:t>
        <a:bodyPr/>
        <a:lstStyle/>
        <a:p>
          <a:endParaRPr lang="en-GB"/>
        </a:p>
      </dgm:t>
    </dgm:pt>
    <dgm:pt modelId="{A8DA67EE-91B7-4A12-BBDA-4E374BD3028A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800"/>
            <a:t>Obratne repo tr. – 3</a:t>
          </a:r>
        </a:p>
      </dgm:t>
    </dgm:pt>
    <dgm:pt modelId="{050B53E0-7C20-4142-9E70-97D87BDE2FF3}" type="parTrans" cxnId="{C17A78FB-F093-4628-8F47-EA8C9A6EA1F1}">
      <dgm:prSet/>
      <dgm:spPr/>
      <dgm:t>
        <a:bodyPr/>
        <a:lstStyle/>
        <a:p>
          <a:endParaRPr lang="en-GB"/>
        </a:p>
      </dgm:t>
    </dgm:pt>
    <dgm:pt modelId="{392879FC-4313-4AAE-8BF8-5EAFAABB520D}" type="sibTrans" cxnId="{C17A78FB-F093-4628-8F47-EA8C9A6EA1F1}">
      <dgm:prSet/>
      <dgm:spPr/>
      <dgm:t>
        <a:bodyPr/>
        <a:lstStyle/>
        <a:p>
          <a:endParaRPr lang="en-GB"/>
        </a:p>
      </dgm:t>
    </dgm:pt>
    <dgm:pt modelId="{21B5DB5E-CEDA-4F5E-BF51-860505F946F8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600" dirty="0"/>
            <a:t>Oročeni depoziti kod banaka – 8</a:t>
          </a:r>
        </a:p>
      </dgm:t>
    </dgm:pt>
    <dgm:pt modelId="{1ADA4FA2-F41F-4A4D-93C7-D855434EBCD0}" type="parTrans" cxnId="{AD7F06FA-9073-4928-88E7-CA0C6E9F2DEE}">
      <dgm:prSet/>
      <dgm:spPr/>
      <dgm:t>
        <a:bodyPr/>
        <a:lstStyle/>
        <a:p>
          <a:endParaRPr lang="en-GB"/>
        </a:p>
      </dgm:t>
    </dgm:pt>
    <dgm:pt modelId="{127E93FF-C313-484F-8E85-C1BDDD952A39}" type="sibTrans" cxnId="{AD7F06FA-9073-4928-88E7-CA0C6E9F2DEE}">
      <dgm:prSet/>
      <dgm:spPr/>
      <dgm:t>
        <a:bodyPr/>
        <a:lstStyle/>
        <a:p>
          <a:endParaRPr lang="en-GB"/>
        </a:p>
      </dgm:t>
    </dgm:pt>
    <dgm:pt modelId="{D342A985-9254-46DD-AFFC-D059CA5765E8}">
      <dgm:prSet phldrT="[Text]" custT="1"/>
      <dgm:spPr>
        <a:solidFill>
          <a:srgbClr val="CFD5EA">
            <a:alpha val="90000"/>
          </a:srgbClr>
        </a:solidFill>
      </dgm:spPr>
      <dgm:t>
        <a:bodyPr/>
        <a:lstStyle/>
        <a:p>
          <a:r>
            <a:rPr lang="hr-HR" sz="1600" dirty="0"/>
            <a:t>Oročeni depoziti u središnjoj banci – 8</a:t>
          </a:r>
        </a:p>
      </dgm:t>
    </dgm:pt>
    <dgm:pt modelId="{F7DE7EDA-13D6-4DAB-B51C-A77CE4AE1040}" type="parTrans" cxnId="{6EAE886B-13DA-467D-9537-0741EBC89BAB}">
      <dgm:prSet/>
      <dgm:spPr/>
      <dgm:t>
        <a:bodyPr/>
        <a:lstStyle/>
        <a:p>
          <a:endParaRPr lang="en-GB"/>
        </a:p>
      </dgm:t>
    </dgm:pt>
    <dgm:pt modelId="{1E5118D4-F460-44E4-A568-A30D54BEED95}" type="sibTrans" cxnId="{6EAE886B-13DA-467D-9537-0741EBC89BAB}">
      <dgm:prSet/>
      <dgm:spPr/>
      <dgm:t>
        <a:bodyPr/>
        <a:lstStyle/>
        <a:p>
          <a:endParaRPr lang="en-GB"/>
        </a:p>
      </dgm:t>
    </dgm:pt>
    <dgm:pt modelId="{7AF24CCB-077A-4D58-9849-7D8E73F4A6CD}" type="pres">
      <dgm:prSet presAssocID="{A78588BC-B4FA-4A7E-ADE3-803061FBF4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382C3E-04A7-416C-B42B-894F0BDF94A8}" type="pres">
      <dgm:prSet presAssocID="{53065BC8-58D5-45A5-B481-E713D0B6533D}" presName="root" presStyleCnt="0"/>
      <dgm:spPr/>
    </dgm:pt>
    <dgm:pt modelId="{3A2E4D57-A59F-4C0B-A9BB-C650283AA84C}" type="pres">
      <dgm:prSet presAssocID="{53065BC8-58D5-45A5-B481-E713D0B6533D}" presName="rootComposite" presStyleCnt="0"/>
      <dgm:spPr/>
    </dgm:pt>
    <dgm:pt modelId="{50D2FB42-05BC-458E-9E2C-A4CACF3A62A1}" type="pres">
      <dgm:prSet presAssocID="{53065BC8-58D5-45A5-B481-E713D0B6533D}" presName="rootText" presStyleLbl="node1" presStyleIdx="0" presStyleCnt="3" custScaleX="201319" custScaleY="213542"/>
      <dgm:spPr/>
    </dgm:pt>
    <dgm:pt modelId="{F553FDA5-2708-41B3-949E-985AD9E14EEF}" type="pres">
      <dgm:prSet presAssocID="{53065BC8-58D5-45A5-B481-E713D0B6533D}" presName="rootConnector" presStyleLbl="node1" presStyleIdx="0" presStyleCnt="3"/>
      <dgm:spPr/>
    </dgm:pt>
    <dgm:pt modelId="{F7F3549A-820C-43D8-AFB2-8B283581ADDE}" type="pres">
      <dgm:prSet presAssocID="{53065BC8-58D5-45A5-B481-E713D0B6533D}" presName="childShape" presStyleCnt="0"/>
      <dgm:spPr/>
    </dgm:pt>
    <dgm:pt modelId="{4DF67F73-82D8-4992-A675-3E0A9863F552}" type="pres">
      <dgm:prSet presAssocID="{02EF9C42-EA0A-4EC6-AB15-2A5403B1D48D}" presName="Name13" presStyleLbl="parChTrans1D2" presStyleIdx="0" presStyleCnt="13"/>
      <dgm:spPr/>
    </dgm:pt>
    <dgm:pt modelId="{67DD7E8C-FF9C-4209-BFCF-00DE1FA19AD9}" type="pres">
      <dgm:prSet presAssocID="{1A6EEF6F-CC71-4806-B153-0B8172DAE65D}" presName="childText" presStyleLbl="bgAcc1" presStyleIdx="0" presStyleCnt="13" custScaleX="197406" custLinFactNeighborX="-4353" custLinFactNeighborY="3964">
        <dgm:presLayoutVars>
          <dgm:bulletEnabled val="1"/>
        </dgm:presLayoutVars>
      </dgm:prSet>
      <dgm:spPr/>
    </dgm:pt>
    <dgm:pt modelId="{F6FA6B0E-2C9B-442E-A857-6EF0928E04B8}" type="pres">
      <dgm:prSet presAssocID="{BD01980E-1150-4942-A61A-453D963AF62A}" presName="Name13" presStyleLbl="parChTrans1D2" presStyleIdx="1" presStyleCnt="13"/>
      <dgm:spPr/>
    </dgm:pt>
    <dgm:pt modelId="{4FF93D28-11BA-481B-8397-9117C102B257}" type="pres">
      <dgm:prSet presAssocID="{E2193537-C9F6-40B9-B10E-F315D818BB75}" presName="childText" presStyleLbl="bgAcc1" presStyleIdx="1" presStyleCnt="13" custScaleX="197406">
        <dgm:presLayoutVars>
          <dgm:bulletEnabled val="1"/>
        </dgm:presLayoutVars>
      </dgm:prSet>
      <dgm:spPr/>
    </dgm:pt>
    <dgm:pt modelId="{1AAF5362-6D92-43F8-8750-DA985FC4704E}" type="pres">
      <dgm:prSet presAssocID="{48055417-8198-42F4-81A9-E5FE05D78558}" presName="Name13" presStyleLbl="parChTrans1D2" presStyleIdx="2" presStyleCnt="13"/>
      <dgm:spPr/>
    </dgm:pt>
    <dgm:pt modelId="{E9B45079-1AC7-4D20-84FA-DC426F9D685C}" type="pres">
      <dgm:prSet presAssocID="{CEF807D4-6F24-4625-B00D-10FB0DE3CA22}" presName="childText" presStyleLbl="bgAcc1" presStyleIdx="2" presStyleCnt="13" custScaleX="197406">
        <dgm:presLayoutVars>
          <dgm:bulletEnabled val="1"/>
        </dgm:presLayoutVars>
      </dgm:prSet>
      <dgm:spPr/>
    </dgm:pt>
    <dgm:pt modelId="{9D199D34-282F-4297-86C2-0B0B75E745D5}" type="pres">
      <dgm:prSet presAssocID="{2025149F-1F66-4EF1-932C-FE1B8AD17EC0}" presName="Name13" presStyleLbl="parChTrans1D2" presStyleIdx="3" presStyleCnt="13"/>
      <dgm:spPr/>
    </dgm:pt>
    <dgm:pt modelId="{19088F46-FF36-45D9-A646-A7CAB82BF06F}" type="pres">
      <dgm:prSet presAssocID="{4F0D1154-13CA-4B6E-B640-5F3C6D3C3B3F}" presName="childText" presStyleLbl="bgAcc1" presStyleIdx="3" presStyleCnt="13" custScaleX="197406">
        <dgm:presLayoutVars>
          <dgm:bulletEnabled val="1"/>
        </dgm:presLayoutVars>
      </dgm:prSet>
      <dgm:spPr/>
    </dgm:pt>
    <dgm:pt modelId="{A4B24FDF-6BBF-4781-B968-C7C4881B2EBC}" type="pres">
      <dgm:prSet presAssocID="{A3405782-F321-4E28-BB72-5526D330BD8D}" presName="Name13" presStyleLbl="parChTrans1D2" presStyleIdx="4" presStyleCnt="13"/>
      <dgm:spPr/>
    </dgm:pt>
    <dgm:pt modelId="{470B8928-A906-43B0-9024-4E2EE455E335}" type="pres">
      <dgm:prSet presAssocID="{DC7587C3-43B9-412C-9D25-89D8BD9BBAFF}" presName="childText" presStyleLbl="bgAcc1" presStyleIdx="4" presStyleCnt="13" custScaleX="197406">
        <dgm:presLayoutVars>
          <dgm:bulletEnabled val="1"/>
        </dgm:presLayoutVars>
      </dgm:prSet>
      <dgm:spPr/>
    </dgm:pt>
    <dgm:pt modelId="{C3DEA05D-268C-4AD1-B965-3924A747293A}" type="pres">
      <dgm:prSet presAssocID="{AC8B990C-AB7C-471A-901C-6F916EE4A709}" presName="Name13" presStyleLbl="parChTrans1D2" presStyleIdx="5" presStyleCnt="13"/>
      <dgm:spPr/>
    </dgm:pt>
    <dgm:pt modelId="{146381BA-0A27-436A-A769-14D9AECAAE34}" type="pres">
      <dgm:prSet presAssocID="{39AB74CC-B662-4979-AA7D-C6A045AB3D20}" presName="childText" presStyleLbl="bgAcc1" presStyleIdx="5" presStyleCnt="13" custScaleX="197406">
        <dgm:presLayoutVars>
          <dgm:bulletEnabled val="1"/>
        </dgm:presLayoutVars>
      </dgm:prSet>
      <dgm:spPr/>
    </dgm:pt>
    <dgm:pt modelId="{FF3C6358-7677-460C-8CD6-ACF9FD251B70}" type="pres">
      <dgm:prSet presAssocID="{57E5DCCA-D7B5-48D9-A20E-6D337011444D}" presName="root" presStyleCnt="0"/>
      <dgm:spPr/>
    </dgm:pt>
    <dgm:pt modelId="{2280B539-0B43-44E7-ABAD-8509A59B8675}" type="pres">
      <dgm:prSet presAssocID="{57E5DCCA-D7B5-48D9-A20E-6D337011444D}" presName="rootComposite" presStyleCnt="0"/>
      <dgm:spPr/>
    </dgm:pt>
    <dgm:pt modelId="{5A5A3122-2D5B-43C2-86EB-2355885D7F7F}" type="pres">
      <dgm:prSet presAssocID="{57E5DCCA-D7B5-48D9-A20E-6D337011444D}" presName="rootText" presStyleLbl="node1" presStyleIdx="1" presStyleCnt="3" custScaleX="218286" custScaleY="231267"/>
      <dgm:spPr/>
    </dgm:pt>
    <dgm:pt modelId="{E7A1A217-B792-4F6D-AB1E-44CEFD4DFD9F}" type="pres">
      <dgm:prSet presAssocID="{57E5DCCA-D7B5-48D9-A20E-6D337011444D}" presName="rootConnector" presStyleLbl="node1" presStyleIdx="1" presStyleCnt="3"/>
      <dgm:spPr/>
    </dgm:pt>
    <dgm:pt modelId="{873DD4BB-3CE8-4D4A-9263-6EB2BDC91693}" type="pres">
      <dgm:prSet presAssocID="{57E5DCCA-D7B5-48D9-A20E-6D337011444D}" presName="childShape" presStyleCnt="0"/>
      <dgm:spPr/>
    </dgm:pt>
    <dgm:pt modelId="{97DF8475-D81C-4652-B3FD-1A52EC54108C}" type="pres">
      <dgm:prSet presAssocID="{297C0A9F-B41B-4D8C-89F8-16416BC14C1F}" presName="Name13" presStyleLbl="parChTrans1D2" presStyleIdx="6" presStyleCnt="13"/>
      <dgm:spPr/>
    </dgm:pt>
    <dgm:pt modelId="{CE625C28-4925-4ADE-A00F-3A3B8893B2AB}" type="pres">
      <dgm:prSet presAssocID="{255DDDA1-B670-422F-A2AD-3CF3E63428B6}" presName="childText" presStyleLbl="bgAcc1" presStyleIdx="6" presStyleCnt="13" custScaleX="212750">
        <dgm:presLayoutVars>
          <dgm:bulletEnabled val="1"/>
        </dgm:presLayoutVars>
      </dgm:prSet>
      <dgm:spPr/>
    </dgm:pt>
    <dgm:pt modelId="{5BD74CEC-0FAA-49CE-B5D9-BABF8C361CAD}" type="pres">
      <dgm:prSet presAssocID="{605129FD-69DC-40F0-9013-977B3ED4D528}" presName="Name13" presStyleLbl="parChTrans1D2" presStyleIdx="7" presStyleCnt="13"/>
      <dgm:spPr/>
    </dgm:pt>
    <dgm:pt modelId="{858FECD2-3019-4C75-ADFF-BC88BE8282D0}" type="pres">
      <dgm:prSet presAssocID="{A8A9DDA8-21BB-4302-8F4D-62319851B09D}" presName="childText" presStyleLbl="bgAcc1" presStyleIdx="7" presStyleCnt="13" custScaleX="215438">
        <dgm:presLayoutVars>
          <dgm:bulletEnabled val="1"/>
        </dgm:presLayoutVars>
      </dgm:prSet>
      <dgm:spPr/>
    </dgm:pt>
    <dgm:pt modelId="{A4CD102C-AEB9-4C06-B2A9-DAFE793F8E0B}" type="pres">
      <dgm:prSet presAssocID="{BB30F1EC-9AF7-4074-A37B-219B09820163}" presName="Name13" presStyleLbl="parChTrans1D2" presStyleIdx="8" presStyleCnt="13"/>
      <dgm:spPr/>
    </dgm:pt>
    <dgm:pt modelId="{402D3309-E682-445D-930B-886055437FE4}" type="pres">
      <dgm:prSet presAssocID="{82ACA489-CB30-4CF4-AA18-E21D64695D12}" presName="childText" presStyleLbl="bgAcc1" presStyleIdx="8" presStyleCnt="13" custScaleX="215633">
        <dgm:presLayoutVars>
          <dgm:bulletEnabled val="1"/>
        </dgm:presLayoutVars>
      </dgm:prSet>
      <dgm:spPr/>
    </dgm:pt>
    <dgm:pt modelId="{9F68446A-A130-48F7-B5C6-FE6B3EF00155}" type="pres">
      <dgm:prSet presAssocID="{3CB02A69-0193-4A91-9BB7-8E135401D2EC}" presName="Name13" presStyleLbl="parChTrans1D2" presStyleIdx="9" presStyleCnt="13"/>
      <dgm:spPr/>
    </dgm:pt>
    <dgm:pt modelId="{22F42812-6F58-4AEC-B0EA-426B8887D1BA}" type="pres">
      <dgm:prSet presAssocID="{50E34830-D90F-461D-9299-E0419E2DEFF5}" presName="childText" presStyleLbl="bgAcc1" presStyleIdx="9" presStyleCnt="13" custScaleX="215633" custLinFactNeighborX="5138" custLinFactNeighborY="-2153">
        <dgm:presLayoutVars>
          <dgm:bulletEnabled val="1"/>
        </dgm:presLayoutVars>
      </dgm:prSet>
      <dgm:spPr/>
    </dgm:pt>
    <dgm:pt modelId="{A725A593-8026-4E20-9809-CDD00E9C379F}" type="pres">
      <dgm:prSet presAssocID="{456FB311-7039-40BF-B4C9-0E6A427E190D}" presName="root" presStyleCnt="0"/>
      <dgm:spPr/>
    </dgm:pt>
    <dgm:pt modelId="{676E5143-7620-4093-A213-66BB86154181}" type="pres">
      <dgm:prSet presAssocID="{456FB311-7039-40BF-B4C9-0E6A427E190D}" presName="rootComposite" presStyleCnt="0"/>
      <dgm:spPr/>
    </dgm:pt>
    <dgm:pt modelId="{425E2ED8-9EEC-4694-AC6F-928ED8FAEBFC}" type="pres">
      <dgm:prSet presAssocID="{456FB311-7039-40BF-B4C9-0E6A427E190D}" presName="rootText" presStyleLbl="node1" presStyleIdx="2" presStyleCnt="3" custScaleX="218340" custScaleY="231663"/>
      <dgm:spPr/>
    </dgm:pt>
    <dgm:pt modelId="{680538EF-7675-4029-9338-99C942B760CD}" type="pres">
      <dgm:prSet presAssocID="{456FB311-7039-40BF-B4C9-0E6A427E190D}" presName="rootConnector" presStyleLbl="node1" presStyleIdx="2" presStyleCnt="3"/>
      <dgm:spPr/>
    </dgm:pt>
    <dgm:pt modelId="{3C348B81-9DE4-4593-B794-D8C52A854898}" type="pres">
      <dgm:prSet presAssocID="{456FB311-7039-40BF-B4C9-0E6A427E190D}" presName="childShape" presStyleCnt="0"/>
      <dgm:spPr/>
    </dgm:pt>
    <dgm:pt modelId="{8EC94F9D-8C2D-415A-ABC6-1B761CC0DBAA}" type="pres">
      <dgm:prSet presAssocID="{050B53E0-7C20-4142-9E70-97D87BDE2FF3}" presName="Name13" presStyleLbl="parChTrans1D2" presStyleIdx="10" presStyleCnt="13"/>
      <dgm:spPr/>
    </dgm:pt>
    <dgm:pt modelId="{D7377640-4DEF-4B3D-902E-D2DC4F4766E9}" type="pres">
      <dgm:prSet presAssocID="{A8DA67EE-91B7-4A12-BBDA-4E374BD3028A}" presName="childText" presStyleLbl="bgAcc1" presStyleIdx="10" presStyleCnt="13" custScaleX="212789">
        <dgm:presLayoutVars>
          <dgm:bulletEnabled val="1"/>
        </dgm:presLayoutVars>
      </dgm:prSet>
      <dgm:spPr/>
    </dgm:pt>
    <dgm:pt modelId="{F108A75A-2225-4B29-B263-B3EC1C6D2876}" type="pres">
      <dgm:prSet presAssocID="{1ADA4FA2-F41F-4A4D-93C7-D855434EBCD0}" presName="Name13" presStyleLbl="parChTrans1D2" presStyleIdx="11" presStyleCnt="13"/>
      <dgm:spPr/>
    </dgm:pt>
    <dgm:pt modelId="{BD37B2F9-F4E3-4809-BC13-FB59FDB8C388}" type="pres">
      <dgm:prSet presAssocID="{21B5DB5E-CEDA-4F5E-BF51-860505F946F8}" presName="childText" presStyleLbl="bgAcc1" presStyleIdx="11" presStyleCnt="13" custScaleX="212789">
        <dgm:presLayoutVars>
          <dgm:bulletEnabled val="1"/>
        </dgm:presLayoutVars>
      </dgm:prSet>
      <dgm:spPr/>
    </dgm:pt>
    <dgm:pt modelId="{9172F8BC-E43A-4AFA-9B3E-142A114131FA}" type="pres">
      <dgm:prSet presAssocID="{F7DE7EDA-13D6-4DAB-B51C-A77CE4AE1040}" presName="Name13" presStyleLbl="parChTrans1D2" presStyleIdx="12" presStyleCnt="13"/>
      <dgm:spPr/>
    </dgm:pt>
    <dgm:pt modelId="{4B919F8E-3298-4496-8C08-AC559D08A4D8}" type="pres">
      <dgm:prSet presAssocID="{D342A985-9254-46DD-AFFC-D059CA5765E8}" presName="childText" presStyleLbl="bgAcc1" presStyleIdx="12" presStyleCnt="13" custScaleX="212789">
        <dgm:presLayoutVars>
          <dgm:bulletEnabled val="1"/>
        </dgm:presLayoutVars>
      </dgm:prSet>
      <dgm:spPr/>
    </dgm:pt>
  </dgm:ptLst>
  <dgm:cxnLst>
    <dgm:cxn modelId="{1C65E201-D48C-48EB-8D44-8ABCC15D5B40}" type="presOf" srcId="{456FB311-7039-40BF-B4C9-0E6A427E190D}" destId="{680538EF-7675-4029-9338-99C942B760CD}" srcOrd="1" destOrd="0" presId="urn:microsoft.com/office/officeart/2005/8/layout/hierarchy3"/>
    <dgm:cxn modelId="{C208BB0C-B5E0-4C5D-A77A-CA605B8A485F}" type="presOf" srcId="{39AB74CC-B662-4979-AA7D-C6A045AB3D20}" destId="{146381BA-0A27-436A-A769-14D9AECAAE34}" srcOrd="0" destOrd="0" presId="urn:microsoft.com/office/officeart/2005/8/layout/hierarchy3"/>
    <dgm:cxn modelId="{FDCB1B0E-D44B-4689-BD15-D9C950652668}" srcId="{57E5DCCA-D7B5-48D9-A20E-6D337011444D}" destId="{50E34830-D90F-461D-9299-E0419E2DEFF5}" srcOrd="3" destOrd="0" parTransId="{3CB02A69-0193-4A91-9BB7-8E135401D2EC}" sibTransId="{BF608F60-A8AB-4556-9080-50FDDD1CD6D2}"/>
    <dgm:cxn modelId="{03D1CA19-209A-4F26-97F0-995F465830C8}" type="presOf" srcId="{297C0A9F-B41B-4D8C-89F8-16416BC14C1F}" destId="{97DF8475-D81C-4652-B3FD-1A52EC54108C}" srcOrd="0" destOrd="0" presId="urn:microsoft.com/office/officeart/2005/8/layout/hierarchy3"/>
    <dgm:cxn modelId="{192EF11E-CE5B-4EE4-B553-AFB4CD8C88AF}" type="presOf" srcId="{3CB02A69-0193-4A91-9BB7-8E135401D2EC}" destId="{9F68446A-A130-48F7-B5C6-FE6B3EF00155}" srcOrd="0" destOrd="0" presId="urn:microsoft.com/office/officeart/2005/8/layout/hierarchy3"/>
    <dgm:cxn modelId="{FDF2F427-D792-4677-87A7-68EF9B906F0E}" type="presOf" srcId="{82ACA489-CB30-4CF4-AA18-E21D64695D12}" destId="{402D3309-E682-445D-930B-886055437FE4}" srcOrd="0" destOrd="0" presId="urn:microsoft.com/office/officeart/2005/8/layout/hierarchy3"/>
    <dgm:cxn modelId="{E0A35A29-099F-41F2-9EA6-A804BCF101EC}" type="presOf" srcId="{02EF9C42-EA0A-4EC6-AB15-2A5403B1D48D}" destId="{4DF67F73-82D8-4992-A675-3E0A9863F552}" srcOrd="0" destOrd="0" presId="urn:microsoft.com/office/officeart/2005/8/layout/hierarchy3"/>
    <dgm:cxn modelId="{A7FB182E-6A9E-419E-9E7C-7DFD74E12FD5}" type="presOf" srcId="{53065BC8-58D5-45A5-B481-E713D0B6533D}" destId="{F553FDA5-2708-41B3-949E-985AD9E14EEF}" srcOrd="1" destOrd="0" presId="urn:microsoft.com/office/officeart/2005/8/layout/hierarchy3"/>
    <dgm:cxn modelId="{2D508335-31F6-4B9D-A3DF-CD47B5BA67A8}" type="presOf" srcId="{A3405782-F321-4E28-BB72-5526D330BD8D}" destId="{A4B24FDF-6BBF-4781-B968-C7C4881B2EBC}" srcOrd="0" destOrd="0" presId="urn:microsoft.com/office/officeart/2005/8/layout/hierarchy3"/>
    <dgm:cxn modelId="{35E80B36-5309-432A-8B1F-BD483EDFBED0}" type="presOf" srcId="{DC7587C3-43B9-412C-9D25-89D8BD9BBAFF}" destId="{470B8928-A906-43B0-9024-4E2EE455E335}" srcOrd="0" destOrd="0" presId="urn:microsoft.com/office/officeart/2005/8/layout/hierarchy3"/>
    <dgm:cxn modelId="{2F332536-90B0-4961-AEB5-8C2E203436D5}" type="presOf" srcId="{21B5DB5E-CEDA-4F5E-BF51-860505F946F8}" destId="{BD37B2F9-F4E3-4809-BC13-FB59FDB8C388}" srcOrd="0" destOrd="0" presId="urn:microsoft.com/office/officeart/2005/8/layout/hierarchy3"/>
    <dgm:cxn modelId="{80D6DB38-E033-4ADA-9BA8-D476AB911939}" type="presOf" srcId="{57E5DCCA-D7B5-48D9-A20E-6D337011444D}" destId="{5A5A3122-2D5B-43C2-86EB-2355885D7F7F}" srcOrd="0" destOrd="0" presId="urn:microsoft.com/office/officeart/2005/8/layout/hierarchy3"/>
    <dgm:cxn modelId="{51EA153F-D3B1-4D5E-AA51-EAD605924B70}" type="presOf" srcId="{48055417-8198-42F4-81A9-E5FE05D78558}" destId="{1AAF5362-6D92-43F8-8750-DA985FC4704E}" srcOrd="0" destOrd="0" presId="urn:microsoft.com/office/officeart/2005/8/layout/hierarchy3"/>
    <dgm:cxn modelId="{A5B34640-9CD9-44FF-8D27-FDB9B15EB8C6}" type="presOf" srcId="{E2193537-C9F6-40B9-B10E-F315D818BB75}" destId="{4FF93D28-11BA-481B-8397-9117C102B257}" srcOrd="0" destOrd="0" presId="urn:microsoft.com/office/officeart/2005/8/layout/hierarchy3"/>
    <dgm:cxn modelId="{0FD53B5E-FFD4-49EC-9270-190C0B370802}" srcId="{57E5DCCA-D7B5-48D9-A20E-6D337011444D}" destId="{255DDDA1-B670-422F-A2AD-3CF3E63428B6}" srcOrd="0" destOrd="0" parTransId="{297C0A9F-B41B-4D8C-89F8-16416BC14C1F}" sibTransId="{BA72DD71-A956-4ED1-9743-6727B0AF8765}"/>
    <dgm:cxn modelId="{3F198D42-8D0C-4FDC-991A-AF3EAEE965D3}" type="presOf" srcId="{A8A9DDA8-21BB-4302-8F4D-62319851B09D}" destId="{858FECD2-3019-4C75-ADFF-BC88BE8282D0}" srcOrd="0" destOrd="0" presId="urn:microsoft.com/office/officeart/2005/8/layout/hierarchy3"/>
    <dgm:cxn modelId="{7A80A442-7C15-4F8B-8F11-F88AB930E6A0}" srcId="{53065BC8-58D5-45A5-B481-E713D0B6533D}" destId="{CEF807D4-6F24-4625-B00D-10FB0DE3CA22}" srcOrd="2" destOrd="0" parTransId="{48055417-8198-42F4-81A9-E5FE05D78558}" sibTransId="{C8FC4B92-4232-41BA-B5E8-68FB1F1B8C24}"/>
    <dgm:cxn modelId="{A74BC969-9B3C-43BE-A1A4-BF5F921F3373}" srcId="{53065BC8-58D5-45A5-B481-E713D0B6533D}" destId="{39AB74CC-B662-4979-AA7D-C6A045AB3D20}" srcOrd="5" destOrd="0" parTransId="{AC8B990C-AB7C-471A-901C-6F916EE4A709}" sibTransId="{FA66A392-C3BE-4085-A038-A1FDF93A165D}"/>
    <dgm:cxn modelId="{6EAE886B-13DA-467D-9537-0741EBC89BAB}" srcId="{456FB311-7039-40BF-B4C9-0E6A427E190D}" destId="{D342A985-9254-46DD-AFFC-D059CA5765E8}" srcOrd="2" destOrd="0" parTransId="{F7DE7EDA-13D6-4DAB-B51C-A77CE4AE1040}" sibTransId="{1E5118D4-F460-44E4-A568-A30D54BEED95}"/>
    <dgm:cxn modelId="{2BE90A4E-DAA5-4820-9711-361E3E00EDA5}" type="presOf" srcId="{1A6EEF6F-CC71-4806-B153-0B8172DAE65D}" destId="{67DD7E8C-FF9C-4209-BFCF-00DE1FA19AD9}" srcOrd="0" destOrd="0" presId="urn:microsoft.com/office/officeart/2005/8/layout/hierarchy3"/>
    <dgm:cxn modelId="{9873504E-B66F-4341-BCE8-2C8B572C9A3F}" type="presOf" srcId="{57E5DCCA-D7B5-48D9-A20E-6D337011444D}" destId="{E7A1A217-B792-4F6D-AB1E-44CEFD4DFD9F}" srcOrd="1" destOrd="0" presId="urn:microsoft.com/office/officeart/2005/8/layout/hierarchy3"/>
    <dgm:cxn modelId="{ABA2DE74-1D07-40F5-BF84-EE678EFDA094}" srcId="{53065BC8-58D5-45A5-B481-E713D0B6533D}" destId="{1A6EEF6F-CC71-4806-B153-0B8172DAE65D}" srcOrd="0" destOrd="0" parTransId="{02EF9C42-EA0A-4EC6-AB15-2A5403B1D48D}" sibTransId="{5407E4FB-90EE-49EF-99B9-3020A994ED7C}"/>
    <dgm:cxn modelId="{527C4375-6DF0-433D-ADBC-F2F0E66DF0CC}" srcId="{53065BC8-58D5-45A5-B481-E713D0B6533D}" destId="{4F0D1154-13CA-4B6E-B640-5F3C6D3C3B3F}" srcOrd="3" destOrd="0" parTransId="{2025149F-1F66-4EF1-932C-FE1B8AD17EC0}" sibTransId="{4C1D6F9F-8C93-4E8D-BAF8-44FB58749ED2}"/>
    <dgm:cxn modelId="{47075975-2D5F-44EA-830A-C8A19A77C37F}" type="presOf" srcId="{53065BC8-58D5-45A5-B481-E713D0B6533D}" destId="{50D2FB42-05BC-458E-9E2C-A4CACF3A62A1}" srcOrd="0" destOrd="0" presId="urn:microsoft.com/office/officeart/2005/8/layout/hierarchy3"/>
    <dgm:cxn modelId="{688A2981-7284-4CB4-B3A5-32CDDDBFEDE6}" srcId="{53065BC8-58D5-45A5-B481-E713D0B6533D}" destId="{E2193537-C9F6-40B9-B10E-F315D818BB75}" srcOrd="1" destOrd="0" parTransId="{BD01980E-1150-4942-A61A-453D963AF62A}" sibTransId="{D36DEB39-124A-43EF-9DF6-C43C8B0CE20C}"/>
    <dgm:cxn modelId="{D0552286-25F8-4D76-B933-2C12C4CAF58C}" type="presOf" srcId="{BB30F1EC-9AF7-4074-A37B-219B09820163}" destId="{A4CD102C-AEB9-4C06-B2A9-DAFE793F8E0B}" srcOrd="0" destOrd="0" presId="urn:microsoft.com/office/officeart/2005/8/layout/hierarchy3"/>
    <dgm:cxn modelId="{15C73D97-6986-43F8-BF3B-59D5969BD7DB}" srcId="{A78588BC-B4FA-4A7E-ADE3-803061FBF4C7}" destId="{57E5DCCA-D7B5-48D9-A20E-6D337011444D}" srcOrd="1" destOrd="0" parTransId="{26BCC10D-642F-4B0D-89D9-C415CE38BE65}" sibTransId="{72C8578E-09A2-46D0-8C2A-5331E3B64DC6}"/>
    <dgm:cxn modelId="{46DFB6AF-8A5F-4682-B2E9-17DB1F84FC65}" type="presOf" srcId="{F7DE7EDA-13D6-4DAB-B51C-A77CE4AE1040}" destId="{9172F8BC-E43A-4AFA-9B3E-142A114131FA}" srcOrd="0" destOrd="0" presId="urn:microsoft.com/office/officeart/2005/8/layout/hierarchy3"/>
    <dgm:cxn modelId="{A1071BB3-E273-4653-9DC7-14F77D82AF2A}" type="presOf" srcId="{1ADA4FA2-F41F-4A4D-93C7-D855434EBCD0}" destId="{F108A75A-2225-4B29-B263-B3EC1C6D2876}" srcOrd="0" destOrd="0" presId="urn:microsoft.com/office/officeart/2005/8/layout/hierarchy3"/>
    <dgm:cxn modelId="{731C7EC2-382E-434E-AB7C-2D92F3A7B878}" type="presOf" srcId="{AC8B990C-AB7C-471A-901C-6F916EE4A709}" destId="{C3DEA05D-268C-4AD1-B965-3924A747293A}" srcOrd="0" destOrd="0" presId="urn:microsoft.com/office/officeart/2005/8/layout/hierarchy3"/>
    <dgm:cxn modelId="{9C1551C5-E875-43C6-B8D0-DE114EA4942B}" type="presOf" srcId="{A78588BC-B4FA-4A7E-ADE3-803061FBF4C7}" destId="{7AF24CCB-077A-4D58-9849-7D8E73F4A6CD}" srcOrd="0" destOrd="0" presId="urn:microsoft.com/office/officeart/2005/8/layout/hierarchy3"/>
    <dgm:cxn modelId="{8E84FAC8-7381-4CB0-9914-0460DD13BB93}" type="presOf" srcId="{CEF807D4-6F24-4625-B00D-10FB0DE3CA22}" destId="{E9B45079-1AC7-4D20-84FA-DC426F9D685C}" srcOrd="0" destOrd="0" presId="urn:microsoft.com/office/officeart/2005/8/layout/hierarchy3"/>
    <dgm:cxn modelId="{906665CA-C9AC-4483-99D9-1E7EBED0123B}" type="presOf" srcId="{456FB311-7039-40BF-B4C9-0E6A427E190D}" destId="{425E2ED8-9EEC-4694-AC6F-928ED8FAEBFC}" srcOrd="0" destOrd="0" presId="urn:microsoft.com/office/officeart/2005/8/layout/hierarchy3"/>
    <dgm:cxn modelId="{5F8C46CD-D3DE-4B42-A39D-726674BB6850}" type="presOf" srcId="{255DDDA1-B670-422F-A2AD-3CF3E63428B6}" destId="{CE625C28-4925-4ADE-A00F-3A3B8893B2AB}" srcOrd="0" destOrd="0" presId="urn:microsoft.com/office/officeart/2005/8/layout/hierarchy3"/>
    <dgm:cxn modelId="{62303AD1-3848-437D-A06E-8E3845A7B28B}" type="presOf" srcId="{D342A985-9254-46DD-AFFC-D059CA5765E8}" destId="{4B919F8E-3298-4496-8C08-AC559D08A4D8}" srcOrd="0" destOrd="0" presId="urn:microsoft.com/office/officeart/2005/8/layout/hierarchy3"/>
    <dgm:cxn modelId="{5CDD1DD4-AD2E-4BCB-A715-F9E305AC6C05}" type="presOf" srcId="{605129FD-69DC-40F0-9013-977B3ED4D528}" destId="{5BD74CEC-0FAA-49CE-B5D9-BABF8C361CAD}" srcOrd="0" destOrd="0" presId="urn:microsoft.com/office/officeart/2005/8/layout/hierarchy3"/>
    <dgm:cxn modelId="{0AD2ABDA-DF44-40F0-82F4-7BBC840413AC}" srcId="{53065BC8-58D5-45A5-B481-E713D0B6533D}" destId="{DC7587C3-43B9-412C-9D25-89D8BD9BBAFF}" srcOrd="4" destOrd="0" parTransId="{A3405782-F321-4E28-BB72-5526D330BD8D}" sibTransId="{AFE6CB3E-FBCA-46D1-A627-70D6204A53CF}"/>
    <dgm:cxn modelId="{7893DBDC-0D94-480C-9790-4E217501A145}" type="presOf" srcId="{050B53E0-7C20-4142-9E70-97D87BDE2FF3}" destId="{8EC94F9D-8C2D-415A-ABC6-1B761CC0DBAA}" srcOrd="0" destOrd="0" presId="urn:microsoft.com/office/officeart/2005/8/layout/hierarchy3"/>
    <dgm:cxn modelId="{15D52ADF-DEAA-49E1-AB62-C26849C82120}" srcId="{57E5DCCA-D7B5-48D9-A20E-6D337011444D}" destId="{82ACA489-CB30-4CF4-AA18-E21D64695D12}" srcOrd="2" destOrd="0" parTransId="{BB30F1EC-9AF7-4074-A37B-219B09820163}" sibTransId="{66A0F387-9381-4CE8-A1BF-A6144C7F0F73}"/>
    <dgm:cxn modelId="{C06241E2-75EB-47B3-92D8-BAFB46B13F57}" type="presOf" srcId="{A8DA67EE-91B7-4A12-BBDA-4E374BD3028A}" destId="{D7377640-4DEF-4B3D-902E-D2DC4F4766E9}" srcOrd="0" destOrd="0" presId="urn:microsoft.com/office/officeart/2005/8/layout/hierarchy3"/>
    <dgm:cxn modelId="{14B0A9EC-E2E0-4BCD-9025-73F47386B549}" srcId="{57E5DCCA-D7B5-48D9-A20E-6D337011444D}" destId="{A8A9DDA8-21BB-4302-8F4D-62319851B09D}" srcOrd="1" destOrd="0" parTransId="{605129FD-69DC-40F0-9013-977B3ED4D528}" sibTransId="{F4254213-44CA-4515-B331-E1DDB6C2B7D6}"/>
    <dgm:cxn modelId="{EA792AF7-A2E3-4FCB-8096-B7FC6AC5BA6F}" type="presOf" srcId="{4F0D1154-13CA-4B6E-B640-5F3C6D3C3B3F}" destId="{19088F46-FF36-45D9-A646-A7CAB82BF06F}" srcOrd="0" destOrd="0" presId="urn:microsoft.com/office/officeart/2005/8/layout/hierarchy3"/>
    <dgm:cxn modelId="{FD6F6FF9-3783-413E-904F-146DB384393E}" type="presOf" srcId="{BD01980E-1150-4942-A61A-453D963AF62A}" destId="{F6FA6B0E-2C9B-442E-A857-6EF0928E04B8}" srcOrd="0" destOrd="0" presId="urn:microsoft.com/office/officeart/2005/8/layout/hierarchy3"/>
    <dgm:cxn modelId="{AD7F06FA-9073-4928-88E7-CA0C6E9F2DEE}" srcId="{456FB311-7039-40BF-B4C9-0E6A427E190D}" destId="{21B5DB5E-CEDA-4F5E-BF51-860505F946F8}" srcOrd="1" destOrd="0" parTransId="{1ADA4FA2-F41F-4A4D-93C7-D855434EBCD0}" sibTransId="{127E93FF-C313-484F-8E85-C1BDDD952A39}"/>
    <dgm:cxn modelId="{C17A78FB-F093-4628-8F47-EA8C9A6EA1F1}" srcId="{456FB311-7039-40BF-B4C9-0E6A427E190D}" destId="{A8DA67EE-91B7-4A12-BBDA-4E374BD3028A}" srcOrd="0" destOrd="0" parTransId="{050B53E0-7C20-4142-9E70-97D87BDE2FF3}" sibTransId="{392879FC-4313-4AAE-8BF8-5EAFAABB520D}"/>
    <dgm:cxn modelId="{6ECE87FB-DDFB-43C7-A6FC-24E887B1DF71}" type="presOf" srcId="{2025149F-1F66-4EF1-932C-FE1B8AD17EC0}" destId="{9D199D34-282F-4297-86C2-0B0B75E745D5}" srcOrd="0" destOrd="0" presId="urn:microsoft.com/office/officeart/2005/8/layout/hierarchy3"/>
    <dgm:cxn modelId="{52EA0BFF-CD6D-43D8-AEF1-C298A2D35AEC}" srcId="{A78588BC-B4FA-4A7E-ADE3-803061FBF4C7}" destId="{456FB311-7039-40BF-B4C9-0E6A427E190D}" srcOrd="2" destOrd="0" parTransId="{7E4122C2-E185-41C2-BD7F-0D7F92B10D39}" sibTransId="{B9772E42-22E8-453F-8404-6534FBB890BF}"/>
    <dgm:cxn modelId="{1FB0D0FF-ABC7-4B8A-AF74-2A5BE26EDD5D}" type="presOf" srcId="{50E34830-D90F-461D-9299-E0419E2DEFF5}" destId="{22F42812-6F58-4AEC-B0EA-426B8887D1BA}" srcOrd="0" destOrd="0" presId="urn:microsoft.com/office/officeart/2005/8/layout/hierarchy3"/>
    <dgm:cxn modelId="{2961EBFF-6C79-4332-8062-FBF3ABC59B5E}" srcId="{A78588BC-B4FA-4A7E-ADE3-803061FBF4C7}" destId="{53065BC8-58D5-45A5-B481-E713D0B6533D}" srcOrd="0" destOrd="0" parTransId="{D1BCB63E-B7FD-41B9-8212-92B19C5071DC}" sibTransId="{F688E5F9-C575-4DC9-8BD4-C6C4A25357A1}"/>
    <dgm:cxn modelId="{C5A9DA11-F8C5-4313-AF41-BF6EDDDDB373}" type="presParOf" srcId="{7AF24CCB-077A-4D58-9849-7D8E73F4A6CD}" destId="{FA382C3E-04A7-416C-B42B-894F0BDF94A8}" srcOrd="0" destOrd="0" presId="urn:microsoft.com/office/officeart/2005/8/layout/hierarchy3"/>
    <dgm:cxn modelId="{04CBAEE2-E593-467C-9B3E-576E1AF42BFB}" type="presParOf" srcId="{FA382C3E-04A7-416C-B42B-894F0BDF94A8}" destId="{3A2E4D57-A59F-4C0B-A9BB-C650283AA84C}" srcOrd="0" destOrd="0" presId="urn:microsoft.com/office/officeart/2005/8/layout/hierarchy3"/>
    <dgm:cxn modelId="{0FBCE1AE-88C9-4713-8C58-2F846FE3A367}" type="presParOf" srcId="{3A2E4D57-A59F-4C0B-A9BB-C650283AA84C}" destId="{50D2FB42-05BC-458E-9E2C-A4CACF3A62A1}" srcOrd="0" destOrd="0" presId="urn:microsoft.com/office/officeart/2005/8/layout/hierarchy3"/>
    <dgm:cxn modelId="{6DA28EEA-5E57-48F7-AD42-0C19FDC6BBA7}" type="presParOf" srcId="{3A2E4D57-A59F-4C0B-A9BB-C650283AA84C}" destId="{F553FDA5-2708-41B3-949E-985AD9E14EEF}" srcOrd="1" destOrd="0" presId="urn:microsoft.com/office/officeart/2005/8/layout/hierarchy3"/>
    <dgm:cxn modelId="{2DDA8370-3407-4806-93E6-5815693EBB65}" type="presParOf" srcId="{FA382C3E-04A7-416C-B42B-894F0BDF94A8}" destId="{F7F3549A-820C-43D8-AFB2-8B283581ADDE}" srcOrd="1" destOrd="0" presId="urn:microsoft.com/office/officeart/2005/8/layout/hierarchy3"/>
    <dgm:cxn modelId="{FAC844D1-E60D-4B33-BB5E-92EA1F123B0B}" type="presParOf" srcId="{F7F3549A-820C-43D8-AFB2-8B283581ADDE}" destId="{4DF67F73-82D8-4992-A675-3E0A9863F552}" srcOrd="0" destOrd="0" presId="urn:microsoft.com/office/officeart/2005/8/layout/hierarchy3"/>
    <dgm:cxn modelId="{64ED561B-958D-4B6F-BA79-219BC38E6644}" type="presParOf" srcId="{F7F3549A-820C-43D8-AFB2-8B283581ADDE}" destId="{67DD7E8C-FF9C-4209-BFCF-00DE1FA19AD9}" srcOrd="1" destOrd="0" presId="urn:microsoft.com/office/officeart/2005/8/layout/hierarchy3"/>
    <dgm:cxn modelId="{61E5FF3B-B9C7-4E8C-BBAD-65DE4BB9602A}" type="presParOf" srcId="{F7F3549A-820C-43D8-AFB2-8B283581ADDE}" destId="{F6FA6B0E-2C9B-442E-A857-6EF0928E04B8}" srcOrd="2" destOrd="0" presId="urn:microsoft.com/office/officeart/2005/8/layout/hierarchy3"/>
    <dgm:cxn modelId="{B1B5B022-DB64-4E41-8B31-F0B6A47C4FCD}" type="presParOf" srcId="{F7F3549A-820C-43D8-AFB2-8B283581ADDE}" destId="{4FF93D28-11BA-481B-8397-9117C102B257}" srcOrd="3" destOrd="0" presId="urn:microsoft.com/office/officeart/2005/8/layout/hierarchy3"/>
    <dgm:cxn modelId="{CB39F845-64DD-4048-A0D0-578FC5AF4DA1}" type="presParOf" srcId="{F7F3549A-820C-43D8-AFB2-8B283581ADDE}" destId="{1AAF5362-6D92-43F8-8750-DA985FC4704E}" srcOrd="4" destOrd="0" presId="urn:microsoft.com/office/officeart/2005/8/layout/hierarchy3"/>
    <dgm:cxn modelId="{41FB1E66-6DB1-4454-BED6-425507A33F7D}" type="presParOf" srcId="{F7F3549A-820C-43D8-AFB2-8B283581ADDE}" destId="{E9B45079-1AC7-4D20-84FA-DC426F9D685C}" srcOrd="5" destOrd="0" presId="urn:microsoft.com/office/officeart/2005/8/layout/hierarchy3"/>
    <dgm:cxn modelId="{70DC2F28-01BB-4EB3-9446-E4E1062987BB}" type="presParOf" srcId="{F7F3549A-820C-43D8-AFB2-8B283581ADDE}" destId="{9D199D34-282F-4297-86C2-0B0B75E745D5}" srcOrd="6" destOrd="0" presId="urn:microsoft.com/office/officeart/2005/8/layout/hierarchy3"/>
    <dgm:cxn modelId="{96AAC99E-2069-4537-8BC2-B5FB4F895520}" type="presParOf" srcId="{F7F3549A-820C-43D8-AFB2-8B283581ADDE}" destId="{19088F46-FF36-45D9-A646-A7CAB82BF06F}" srcOrd="7" destOrd="0" presId="urn:microsoft.com/office/officeart/2005/8/layout/hierarchy3"/>
    <dgm:cxn modelId="{5FE5DFD2-97E4-4403-B585-CF714F83C473}" type="presParOf" srcId="{F7F3549A-820C-43D8-AFB2-8B283581ADDE}" destId="{A4B24FDF-6BBF-4781-B968-C7C4881B2EBC}" srcOrd="8" destOrd="0" presId="urn:microsoft.com/office/officeart/2005/8/layout/hierarchy3"/>
    <dgm:cxn modelId="{F2CB2ACD-F644-4957-B244-798B2BFD2E9A}" type="presParOf" srcId="{F7F3549A-820C-43D8-AFB2-8B283581ADDE}" destId="{470B8928-A906-43B0-9024-4E2EE455E335}" srcOrd="9" destOrd="0" presId="urn:microsoft.com/office/officeart/2005/8/layout/hierarchy3"/>
    <dgm:cxn modelId="{19580744-5DF9-4B80-897E-6EB23B4F90B1}" type="presParOf" srcId="{F7F3549A-820C-43D8-AFB2-8B283581ADDE}" destId="{C3DEA05D-268C-4AD1-B965-3924A747293A}" srcOrd="10" destOrd="0" presId="urn:microsoft.com/office/officeart/2005/8/layout/hierarchy3"/>
    <dgm:cxn modelId="{3BC08613-7969-4177-AA47-E013697F0408}" type="presParOf" srcId="{F7F3549A-820C-43D8-AFB2-8B283581ADDE}" destId="{146381BA-0A27-436A-A769-14D9AECAAE34}" srcOrd="11" destOrd="0" presId="urn:microsoft.com/office/officeart/2005/8/layout/hierarchy3"/>
    <dgm:cxn modelId="{59F87A7A-F07D-4A46-82BC-6FB09F7DDFA8}" type="presParOf" srcId="{7AF24CCB-077A-4D58-9849-7D8E73F4A6CD}" destId="{FF3C6358-7677-460C-8CD6-ACF9FD251B70}" srcOrd="1" destOrd="0" presId="urn:microsoft.com/office/officeart/2005/8/layout/hierarchy3"/>
    <dgm:cxn modelId="{5606AB3D-E1D9-4B32-BC15-7D991B885057}" type="presParOf" srcId="{FF3C6358-7677-460C-8CD6-ACF9FD251B70}" destId="{2280B539-0B43-44E7-ABAD-8509A59B8675}" srcOrd="0" destOrd="0" presId="urn:microsoft.com/office/officeart/2005/8/layout/hierarchy3"/>
    <dgm:cxn modelId="{90D611C1-360C-460A-A45E-B9E352EBC5E5}" type="presParOf" srcId="{2280B539-0B43-44E7-ABAD-8509A59B8675}" destId="{5A5A3122-2D5B-43C2-86EB-2355885D7F7F}" srcOrd="0" destOrd="0" presId="urn:microsoft.com/office/officeart/2005/8/layout/hierarchy3"/>
    <dgm:cxn modelId="{C301C01C-E6E4-4DF0-B717-0F0A33272FE2}" type="presParOf" srcId="{2280B539-0B43-44E7-ABAD-8509A59B8675}" destId="{E7A1A217-B792-4F6D-AB1E-44CEFD4DFD9F}" srcOrd="1" destOrd="0" presId="urn:microsoft.com/office/officeart/2005/8/layout/hierarchy3"/>
    <dgm:cxn modelId="{9F644DFE-7F24-4EB3-BA54-0E4990537E8C}" type="presParOf" srcId="{FF3C6358-7677-460C-8CD6-ACF9FD251B70}" destId="{873DD4BB-3CE8-4D4A-9263-6EB2BDC91693}" srcOrd="1" destOrd="0" presId="urn:microsoft.com/office/officeart/2005/8/layout/hierarchy3"/>
    <dgm:cxn modelId="{11E4608A-8CA8-420D-8C92-BDADBBEDC9EE}" type="presParOf" srcId="{873DD4BB-3CE8-4D4A-9263-6EB2BDC91693}" destId="{97DF8475-D81C-4652-B3FD-1A52EC54108C}" srcOrd="0" destOrd="0" presId="urn:microsoft.com/office/officeart/2005/8/layout/hierarchy3"/>
    <dgm:cxn modelId="{9C6C7920-F86F-4764-A6C9-DBD9FDB95FDE}" type="presParOf" srcId="{873DD4BB-3CE8-4D4A-9263-6EB2BDC91693}" destId="{CE625C28-4925-4ADE-A00F-3A3B8893B2AB}" srcOrd="1" destOrd="0" presId="urn:microsoft.com/office/officeart/2005/8/layout/hierarchy3"/>
    <dgm:cxn modelId="{2E5BCD5A-CE16-41E0-BBFA-E3895BDDDD8C}" type="presParOf" srcId="{873DD4BB-3CE8-4D4A-9263-6EB2BDC91693}" destId="{5BD74CEC-0FAA-49CE-B5D9-BABF8C361CAD}" srcOrd="2" destOrd="0" presId="urn:microsoft.com/office/officeart/2005/8/layout/hierarchy3"/>
    <dgm:cxn modelId="{0A84EE13-2D8B-49BD-98AD-E6B71E9A31E4}" type="presParOf" srcId="{873DD4BB-3CE8-4D4A-9263-6EB2BDC91693}" destId="{858FECD2-3019-4C75-ADFF-BC88BE8282D0}" srcOrd="3" destOrd="0" presId="urn:microsoft.com/office/officeart/2005/8/layout/hierarchy3"/>
    <dgm:cxn modelId="{1F39EADF-9336-45D1-A928-8BAF6BC3011F}" type="presParOf" srcId="{873DD4BB-3CE8-4D4A-9263-6EB2BDC91693}" destId="{A4CD102C-AEB9-4C06-B2A9-DAFE793F8E0B}" srcOrd="4" destOrd="0" presId="urn:microsoft.com/office/officeart/2005/8/layout/hierarchy3"/>
    <dgm:cxn modelId="{77FFA164-A465-4348-8873-B08937EB5E8E}" type="presParOf" srcId="{873DD4BB-3CE8-4D4A-9263-6EB2BDC91693}" destId="{402D3309-E682-445D-930B-886055437FE4}" srcOrd="5" destOrd="0" presId="urn:microsoft.com/office/officeart/2005/8/layout/hierarchy3"/>
    <dgm:cxn modelId="{0D5CFF94-A113-428B-B04E-8D7EB308E2EE}" type="presParOf" srcId="{873DD4BB-3CE8-4D4A-9263-6EB2BDC91693}" destId="{9F68446A-A130-48F7-B5C6-FE6B3EF00155}" srcOrd="6" destOrd="0" presId="urn:microsoft.com/office/officeart/2005/8/layout/hierarchy3"/>
    <dgm:cxn modelId="{DE1C9B07-E3D3-4327-B3B2-DB078815B960}" type="presParOf" srcId="{873DD4BB-3CE8-4D4A-9263-6EB2BDC91693}" destId="{22F42812-6F58-4AEC-B0EA-426B8887D1BA}" srcOrd="7" destOrd="0" presId="urn:microsoft.com/office/officeart/2005/8/layout/hierarchy3"/>
    <dgm:cxn modelId="{419D8D66-AE3A-4571-97FF-B898B3DE5867}" type="presParOf" srcId="{7AF24CCB-077A-4D58-9849-7D8E73F4A6CD}" destId="{A725A593-8026-4E20-9809-CDD00E9C379F}" srcOrd="2" destOrd="0" presId="urn:microsoft.com/office/officeart/2005/8/layout/hierarchy3"/>
    <dgm:cxn modelId="{CD78287E-5D60-45A6-8D87-7F5D8FE67D6E}" type="presParOf" srcId="{A725A593-8026-4E20-9809-CDD00E9C379F}" destId="{676E5143-7620-4093-A213-66BB86154181}" srcOrd="0" destOrd="0" presId="urn:microsoft.com/office/officeart/2005/8/layout/hierarchy3"/>
    <dgm:cxn modelId="{1B247E23-F28F-4D5B-885C-901AC1FC29F3}" type="presParOf" srcId="{676E5143-7620-4093-A213-66BB86154181}" destId="{425E2ED8-9EEC-4694-AC6F-928ED8FAEBFC}" srcOrd="0" destOrd="0" presId="urn:microsoft.com/office/officeart/2005/8/layout/hierarchy3"/>
    <dgm:cxn modelId="{9C6AB0A1-2C34-479D-BDEA-0279A189CA82}" type="presParOf" srcId="{676E5143-7620-4093-A213-66BB86154181}" destId="{680538EF-7675-4029-9338-99C942B760CD}" srcOrd="1" destOrd="0" presId="urn:microsoft.com/office/officeart/2005/8/layout/hierarchy3"/>
    <dgm:cxn modelId="{0775EC85-50BF-4F96-B005-B6FDCD987422}" type="presParOf" srcId="{A725A593-8026-4E20-9809-CDD00E9C379F}" destId="{3C348B81-9DE4-4593-B794-D8C52A854898}" srcOrd="1" destOrd="0" presId="urn:microsoft.com/office/officeart/2005/8/layout/hierarchy3"/>
    <dgm:cxn modelId="{E9AECC96-936D-478F-880C-10E43B04AE34}" type="presParOf" srcId="{3C348B81-9DE4-4593-B794-D8C52A854898}" destId="{8EC94F9D-8C2D-415A-ABC6-1B761CC0DBAA}" srcOrd="0" destOrd="0" presId="urn:microsoft.com/office/officeart/2005/8/layout/hierarchy3"/>
    <dgm:cxn modelId="{D0AB6839-1C62-4B99-AB0F-33C04F27A1AD}" type="presParOf" srcId="{3C348B81-9DE4-4593-B794-D8C52A854898}" destId="{D7377640-4DEF-4B3D-902E-D2DC4F4766E9}" srcOrd="1" destOrd="0" presId="urn:microsoft.com/office/officeart/2005/8/layout/hierarchy3"/>
    <dgm:cxn modelId="{0C86E593-7A8F-4170-BB84-4712507C5055}" type="presParOf" srcId="{3C348B81-9DE4-4593-B794-D8C52A854898}" destId="{F108A75A-2225-4B29-B263-B3EC1C6D2876}" srcOrd="2" destOrd="0" presId="urn:microsoft.com/office/officeart/2005/8/layout/hierarchy3"/>
    <dgm:cxn modelId="{AAC93C98-B9BE-44FD-A214-3A18CEE42653}" type="presParOf" srcId="{3C348B81-9DE4-4593-B794-D8C52A854898}" destId="{BD37B2F9-F4E3-4809-BC13-FB59FDB8C388}" srcOrd="3" destOrd="0" presId="urn:microsoft.com/office/officeart/2005/8/layout/hierarchy3"/>
    <dgm:cxn modelId="{503BD058-47D0-426F-807D-E4BB6AF15B4E}" type="presParOf" srcId="{3C348B81-9DE4-4593-B794-D8C52A854898}" destId="{9172F8BC-E43A-4AFA-9B3E-142A114131FA}" srcOrd="4" destOrd="0" presId="urn:microsoft.com/office/officeart/2005/8/layout/hierarchy3"/>
    <dgm:cxn modelId="{5C0E4FAB-28DE-487A-96B9-A550AEA13DFB}" type="presParOf" srcId="{3C348B81-9DE4-4593-B794-D8C52A854898}" destId="{4B919F8E-3298-4496-8C08-AC559D08A4D8}" srcOrd="5" destOrd="0" presId="urn:microsoft.com/office/officeart/2005/8/layout/hierarchy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8310C1-A0C1-4A56-B702-E7F4F6442CF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7440EBD-3CB0-4736-9F7E-9EBFD2C6B42A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hr-HR" sz="2000">
              <a:solidFill>
                <a:schemeClr val="tx1"/>
              </a:solidFill>
            </a:rPr>
            <a:t>Reforme u posljednjih 5 godina? [14 da, 2 ne]</a:t>
          </a:r>
        </a:p>
      </dgm:t>
    </dgm:pt>
    <dgm:pt modelId="{06406E96-672F-48E6-8F35-C057C998E8CD}" type="parTrans" cxnId="{81C57511-DEAA-40CF-8922-D83B811194C0}">
      <dgm:prSet/>
      <dgm:spPr/>
      <dgm:t>
        <a:bodyPr/>
        <a:lstStyle/>
        <a:p>
          <a:endParaRPr lang="en-GB"/>
        </a:p>
      </dgm:t>
    </dgm:pt>
    <dgm:pt modelId="{A0C26B5F-C7ED-4B3C-A7F3-7167CA00FCF5}" type="sibTrans" cxnId="{81C57511-DEAA-40CF-8922-D83B811194C0}">
      <dgm:prSet/>
      <dgm:spPr/>
      <dgm:t>
        <a:bodyPr/>
        <a:lstStyle/>
        <a:p>
          <a:endParaRPr lang="en-GB"/>
        </a:p>
      </dgm:t>
    </dgm:pt>
    <dgm:pt modelId="{491A17F1-A4ED-48EF-9491-FE3C7F38BE78}">
      <dgm:prSet phldrT="[Text]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hr-HR"/>
            <a:t>Kapacitet za izradu projekcija, konsolidacija i širenje JRR-a, razvijanje platnog prometa (elektronički, brža obrada), kamate na JRR</a:t>
          </a:r>
        </a:p>
      </dgm:t>
    </dgm:pt>
    <dgm:pt modelId="{47D68323-91E6-4650-8250-96ABCDE0C900}" type="parTrans" cxnId="{6F73F993-DCCA-494F-97E3-05EB441AB0F0}">
      <dgm:prSet/>
      <dgm:spPr/>
      <dgm:t>
        <a:bodyPr/>
        <a:lstStyle/>
        <a:p>
          <a:endParaRPr lang="en-GB"/>
        </a:p>
      </dgm:t>
    </dgm:pt>
    <dgm:pt modelId="{C0DD6E6E-BE58-450F-A8BD-CA77348FDDCB}" type="sibTrans" cxnId="{6F73F993-DCCA-494F-97E3-05EB441AB0F0}">
      <dgm:prSet/>
      <dgm:spPr/>
      <dgm:t>
        <a:bodyPr/>
        <a:lstStyle/>
        <a:p>
          <a:endParaRPr lang="en-GB"/>
        </a:p>
      </dgm:t>
    </dgm:pt>
    <dgm:pt modelId="{2AD3C5B3-FC5D-45CD-ADD7-4D2EC7399DD8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hr-HR" sz="2000">
              <a:solidFill>
                <a:schemeClr val="tx1"/>
              </a:solidFill>
            </a:rPr>
            <a:t>Je li PEMPAL utjecao na reforme? [10 da, 6 ne] </a:t>
          </a:r>
        </a:p>
      </dgm:t>
    </dgm:pt>
    <dgm:pt modelId="{7EE63E31-B3AE-4273-B665-9586D7421E8C}" type="parTrans" cxnId="{29430984-92F8-4225-BCED-49CCDFE2933E}">
      <dgm:prSet/>
      <dgm:spPr/>
      <dgm:t>
        <a:bodyPr/>
        <a:lstStyle/>
        <a:p>
          <a:endParaRPr lang="en-GB"/>
        </a:p>
      </dgm:t>
    </dgm:pt>
    <dgm:pt modelId="{A6B6B004-FE96-46E3-BF28-455CA14DDA17}" type="sibTrans" cxnId="{29430984-92F8-4225-BCED-49CCDFE2933E}">
      <dgm:prSet/>
      <dgm:spPr/>
      <dgm:t>
        <a:bodyPr/>
        <a:lstStyle/>
        <a:p>
          <a:endParaRPr lang="en-GB"/>
        </a:p>
      </dgm:t>
    </dgm:pt>
    <dgm:pt modelId="{538EBD8A-6B35-4C85-A622-703B673CCBB1}">
      <dgm:prSet phldrT="[Text]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hr-HR"/>
            <a:t>Proizvodi znanja, najbolje prakse, međusobni angažman</a:t>
          </a:r>
        </a:p>
      </dgm:t>
    </dgm:pt>
    <dgm:pt modelId="{F64BC90C-9279-4419-AF6C-2E1B620430F0}" type="parTrans" cxnId="{563C7FDE-6E3F-4673-B2C5-7BCD2A59340A}">
      <dgm:prSet/>
      <dgm:spPr/>
      <dgm:t>
        <a:bodyPr/>
        <a:lstStyle/>
        <a:p>
          <a:endParaRPr lang="en-GB"/>
        </a:p>
      </dgm:t>
    </dgm:pt>
    <dgm:pt modelId="{A075DEA7-01D6-4FF0-84EE-4606A4452B2A}" type="sibTrans" cxnId="{563C7FDE-6E3F-4673-B2C5-7BCD2A59340A}">
      <dgm:prSet/>
      <dgm:spPr/>
      <dgm:t>
        <a:bodyPr/>
        <a:lstStyle/>
        <a:p>
          <a:endParaRPr lang="en-GB"/>
        </a:p>
      </dgm:t>
    </dgm:pt>
    <dgm:pt modelId="{4D54CCBD-EB5D-4522-8643-841043664CA6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hr-HR" sz="2000">
              <a:solidFill>
                <a:schemeClr val="tx1"/>
              </a:solidFill>
            </a:rPr>
            <a:t>Utjecaj pandemije bolesti COVID-19 na upravljanje gotovinom? [5 da, 11 ne]</a:t>
          </a:r>
        </a:p>
      </dgm:t>
    </dgm:pt>
    <dgm:pt modelId="{D4D364EA-1D99-4B95-BCEC-C8D3815E6F32}" type="parTrans" cxnId="{5EB75C62-AAA0-4746-A44E-57F132C953E1}">
      <dgm:prSet/>
      <dgm:spPr/>
      <dgm:t>
        <a:bodyPr/>
        <a:lstStyle/>
        <a:p>
          <a:endParaRPr lang="en-GB"/>
        </a:p>
      </dgm:t>
    </dgm:pt>
    <dgm:pt modelId="{EB8953DF-A313-49B3-965B-90AF845DB76E}" type="sibTrans" cxnId="{5EB75C62-AAA0-4746-A44E-57F132C953E1}">
      <dgm:prSet/>
      <dgm:spPr/>
      <dgm:t>
        <a:bodyPr/>
        <a:lstStyle/>
        <a:p>
          <a:endParaRPr lang="en-GB"/>
        </a:p>
      </dgm:t>
    </dgm:pt>
    <dgm:pt modelId="{6D21F34D-FB76-4DCC-9EC6-DBFDF3DD2CB9}">
      <dgm:prSet phldrT="[Text]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hr-HR"/>
            <a:t>Poboljšana komunikacija i koordinacija (Albanija, S. Makedonija), pritisak da se ubrza tok sredstava (Hrvatska), širi JRR (Turska), povećana gotovinska rezerva (Mađarska)</a:t>
          </a:r>
        </a:p>
      </dgm:t>
    </dgm:pt>
    <dgm:pt modelId="{B12C9A20-BC43-4BC4-A210-1B5975098992}" type="parTrans" cxnId="{F97CFB08-7F2E-495A-8095-BE6EC1902B17}">
      <dgm:prSet/>
      <dgm:spPr/>
      <dgm:t>
        <a:bodyPr/>
        <a:lstStyle/>
        <a:p>
          <a:endParaRPr lang="en-GB"/>
        </a:p>
      </dgm:t>
    </dgm:pt>
    <dgm:pt modelId="{00461E79-8EC3-43FA-A947-BC90880BFFCA}" type="sibTrans" cxnId="{F97CFB08-7F2E-495A-8095-BE6EC1902B17}">
      <dgm:prSet/>
      <dgm:spPr/>
      <dgm:t>
        <a:bodyPr/>
        <a:lstStyle/>
        <a:p>
          <a:endParaRPr lang="en-GB"/>
        </a:p>
      </dgm:t>
    </dgm:pt>
    <dgm:pt modelId="{29E138BD-AC13-4B56-9214-EE4F0D0605B1}">
      <dgm:prSet phldrT="[Text]" custT="1"/>
      <dgm:spPr>
        <a:solidFill>
          <a:schemeClr val="bg1"/>
        </a:solidFill>
        <a:ln>
          <a:solidFill>
            <a:srgbClr val="004C97"/>
          </a:solidFill>
        </a:ln>
      </dgm:spPr>
      <dgm:t>
        <a:bodyPr/>
        <a:lstStyle/>
        <a:p>
          <a:r>
            <a:rPr lang="hr-HR" sz="2000">
              <a:solidFill>
                <a:schemeClr val="tx1"/>
              </a:solidFill>
            </a:rPr>
            <a:t>Planirane izmjene nakon pandemije bolesti COVID-19? [5 da, 11 ne]</a:t>
          </a:r>
        </a:p>
      </dgm:t>
    </dgm:pt>
    <dgm:pt modelId="{52054BA8-36BB-4FBF-9D8E-444E7FFB18C0}" type="parTrans" cxnId="{A7F2ED73-24EA-4BC6-A334-9D0178DC5D62}">
      <dgm:prSet/>
      <dgm:spPr/>
      <dgm:t>
        <a:bodyPr/>
        <a:lstStyle/>
        <a:p>
          <a:endParaRPr lang="en-GB"/>
        </a:p>
      </dgm:t>
    </dgm:pt>
    <dgm:pt modelId="{1C68FBAF-EA8D-468F-A93E-5EF969CD81FD}" type="sibTrans" cxnId="{A7F2ED73-24EA-4BC6-A334-9D0178DC5D62}">
      <dgm:prSet/>
      <dgm:spPr/>
      <dgm:t>
        <a:bodyPr/>
        <a:lstStyle/>
        <a:p>
          <a:endParaRPr lang="en-GB"/>
        </a:p>
      </dgm:t>
    </dgm:pt>
    <dgm:pt modelId="{F2231F10-577C-472D-A942-69653D5C0299}">
      <dgm:prSet phldrT="[Text]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hr-HR"/>
            <a:t>Širenje JRR-a (Mađarska), stavljanje sredstava u banke (Kirgiska Republika), poboljšane tehnike predviđanja (Sjeverna Makedonija), zaštita JRR-a (Ruska Federacija), razvijanje gotovinskih rezervi (Turska)</a:t>
          </a:r>
        </a:p>
      </dgm:t>
    </dgm:pt>
    <dgm:pt modelId="{4219FE4F-F2A8-49BA-B387-422ED4B349FE}" type="parTrans" cxnId="{68D536DF-83CB-4E83-AC6E-A42436C55740}">
      <dgm:prSet/>
      <dgm:spPr/>
      <dgm:t>
        <a:bodyPr/>
        <a:lstStyle/>
        <a:p>
          <a:endParaRPr lang="en-GB"/>
        </a:p>
      </dgm:t>
    </dgm:pt>
    <dgm:pt modelId="{29FBB7D2-658A-487B-935B-F63D89C75191}" type="sibTrans" cxnId="{68D536DF-83CB-4E83-AC6E-A42436C55740}">
      <dgm:prSet/>
      <dgm:spPr/>
      <dgm:t>
        <a:bodyPr/>
        <a:lstStyle/>
        <a:p>
          <a:endParaRPr lang="en-GB"/>
        </a:p>
      </dgm:t>
    </dgm:pt>
    <dgm:pt modelId="{D79E2D6F-F3B5-4AF6-8E66-A31E7509E12A}" type="pres">
      <dgm:prSet presAssocID="{0B8310C1-A0C1-4A56-B702-E7F4F6442CF7}" presName="linear" presStyleCnt="0">
        <dgm:presLayoutVars>
          <dgm:dir/>
          <dgm:animLvl val="lvl"/>
          <dgm:resizeHandles val="exact"/>
        </dgm:presLayoutVars>
      </dgm:prSet>
      <dgm:spPr/>
    </dgm:pt>
    <dgm:pt modelId="{064C38E6-9181-4C38-BED1-477AC1C2732F}" type="pres">
      <dgm:prSet presAssocID="{97440EBD-3CB0-4736-9F7E-9EBFD2C6B42A}" presName="parentLin" presStyleCnt="0"/>
      <dgm:spPr/>
    </dgm:pt>
    <dgm:pt modelId="{6F1F786E-BC73-40DD-ABD4-ED4953064254}" type="pres">
      <dgm:prSet presAssocID="{97440EBD-3CB0-4736-9F7E-9EBFD2C6B42A}" presName="parentLeftMargin" presStyleLbl="node1" presStyleIdx="0" presStyleCnt="4"/>
      <dgm:spPr/>
    </dgm:pt>
    <dgm:pt modelId="{8E460979-E795-416C-8DF6-31247408A713}" type="pres">
      <dgm:prSet presAssocID="{97440EBD-3CB0-4736-9F7E-9EBFD2C6B42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1027A37-A10D-4AD5-869C-1E94BB687CFE}" type="pres">
      <dgm:prSet presAssocID="{97440EBD-3CB0-4736-9F7E-9EBFD2C6B42A}" presName="negativeSpace" presStyleCnt="0"/>
      <dgm:spPr/>
    </dgm:pt>
    <dgm:pt modelId="{62D43757-A6F4-4847-8551-DC340C72DABB}" type="pres">
      <dgm:prSet presAssocID="{97440EBD-3CB0-4736-9F7E-9EBFD2C6B42A}" presName="childText" presStyleLbl="conFgAcc1" presStyleIdx="0" presStyleCnt="4">
        <dgm:presLayoutVars>
          <dgm:bulletEnabled val="1"/>
        </dgm:presLayoutVars>
      </dgm:prSet>
      <dgm:spPr/>
    </dgm:pt>
    <dgm:pt modelId="{689A763F-B0FE-44DA-92D5-99FC6410044C}" type="pres">
      <dgm:prSet presAssocID="{A0C26B5F-C7ED-4B3C-A7F3-7167CA00FCF5}" presName="spaceBetweenRectangles" presStyleCnt="0"/>
      <dgm:spPr/>
    </dgm:pt>
    <dgm:pt modelId="{0AB28EE4-24CE-4131-906E-0197D0948D02}" type="pres">
      <dgm:prSet presAssocID="{2AD3C5B3-FC5D-45CD-ADD7-4D2EC7399DD8}" presName="parentLin" presStyleCnt="0"/>
      <dgm:spPr/>
    </dgm:pt>
    <dgm:pt modelId="{56D64D78-7A3C-4825-BB42-A24E43CE03A0}" type="pres">
      <dgm:prSet presAssocID="{2AD3C5B3-FC5D-45CD-ADD7-4D2EC7399DD8}" presName="parentLeftMargin" presStyleLbl="node1" presStyleIdx="0" presStyleCnt="4"/>
      <dgm:spPr/>
    </dgm:pt>
    <dgm:pt modelId="{1DE67229-5B0E-4ABD-BEDD-FD982DCD7FAD}" type="pres">
      <dgm:prSet presAssocID="{2AD3C5B3-FC5D-45CD-ADD7-4D2EC7399DD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9C4241D-A580-4033-89EA-39D7F39F9161}" type="pres">
      <dgm:prSet presAssocID="{2AD3C5B3-FC5D-45CD-ADD7-4D2EC7399DD8}" presName="negativeSpace" presStyleCnt="0"/>
      <dgm:spPr/>
    </dgm:pt>
    <dgm:pt modelId="{8916AAB1-B668-4B05-9279-BF764A92E545}" type="pres">
      <dgm:prSet presAssocID="{2AD3C5B3-FC5D-45CD-ADD7-4D2EC7399DD8}" presName="childText" presStyleLbl="conFgAcc1" presStyleIdx="1" presStyleCnt="4">
        <dgm:presLayoutVars>
          <dgm:bulletEnabled val="1"/>
        </dgm:presLayoutVars>
      </dgm:prSet>
      <dgm:spPr/>
    </dgm:pt>
    <dgm:pt modelId="{440F01ED-634C-4F3E-9A1E-893DEC2645FC}" type="pres">
      <dgm:prSet presAssocID="{A6B6B004-FE96-46E3-BF28-455CA14DDA17}" presName="spaceBetweenRectangles" presStyleCnt="0"/>
      <dgm:spPr/>
    </dgm:pt>
    <dgm:pt modelId="{154CE94A-A1C1-4776-B948-1096782FFF48}" type="pres">
      <dgm:prSet presAssocID="{4D54CCBD-EB5D-4522-8643-841043664CA6}" presName="parentLin" presStyleCnt="0"/>
      <dgm:spPr/>
    </dgm:pt>
    <dgm:pt modelId="{97042BD8-0F20-4B59-A346-9D0EAAA43418}" type="pres">
      <dgm:prSet presAssocID="{4D54CCBD-EB5D-4522-8643-841043664CA6}" presName="parentLeftMargin" presStyleLbl="node1" presStyleIdx="1" presStyleCnt="4"/>
      <dgm:spPr/>
    </dgm:pt>
    <dgm:pt modelId="{6E829AE3-A5A2-4DE4-B43C-D8AFD1507933}" type="pres">
      <dgm:prSet presAssocID="{4D54CCBD-EB5D-4522-8643-841043664CA6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C3105FB-4100-4132-A807-2B2C69F3A281}" type="pres">
      <dgm:prSet presAssocID="{4D54CCBD-EB5D-4522-8643-841043664CA6}" presName="negativeSpace" presStyleCnt="0"/>
      <dgm:spPr/>
    </dgm:pt>
    <dgm:pt modelId="{0D546F18-0A98-46DE-AE65-9A43EDF7144F}" type="pres">
      <dgm:prSet presAssocID="{4D54CCBD-EB5D-4522-8643-841043664CA6}" presName="childText" presStyleLbl="conFgAcc1" presStyleIdx="2" presStyleCnt="4">
        <dgm:presLayoutVars>
          <dgm:bulletEnabled val="1"/>
        </dgm:presLayoutVars>
      </dgm:prSet>
      <dgm:spPr/>
    </dgm:pt>
    <dgm:pt modelId="{598B2975-511C-439F-AA0E-320556886AA5}" type="pres">
      <dgm:prSet presAssocID="{EB8953DF-A313-49B3-965B-90AF845DB76E}" presName="spaceBetweenRectangles" presStyleCnt="0"/>
      <dgm:spPr/>
    </dgm:pt>
    <dgm:pt modelId="{4E765010-B9AB-4E8F-8E85-7789C034B6C5}" type="pres">
      <dgm:prSet presAssocID="{29E138BD-AC13-4B56-9214-EE4F0D0605B1}" presName="parentLin" presStyleCnt="0"/>
      <dgm:spPr/>
    </dgm:pt>
    <dgm:pt modelId="{5FE1BF28-C20B-4D5F-BD6F-83FDA990BD01}" type="pres">
      <dgm:prSet presAssocID="{29E138BD-AC13-4B56-9214-EE4F0D0605B1}" presName="parentLeftMargin" presStyleLbl="node1" presStyleIdx="2" presStyleCnt="4"/>
      <dgm:spPr/>
    </dgm:pt>
    <dgm:pt modelId="{172B4924-520C-4BDE-891E-3985057385D6}" type="pres">
      <dgm:prSet presAssocID="{29E138BD-AC13-4B56-9214-EE4F0D0605B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6C156AD-F2ED-464E-8F16-FB2F13CC0EA6}" type="pres">
      <dgm:prSet presAssocID="{29E138BD-AC13-4B56-9214-EE4F0D0605B1}" presName="negativeSpace" presStyleCnt="0"/>
      <dgm:spPr/>
    </dgm:pt>
    <dgm:pt modelId="{6F4019B6-5DC1-4290-9680-39D1784FA266}" type="pres">
      <dgm:prSet presAssocID="{29E138BD-AC13-4B56-9214-EE4F0D0605B1}" presName="childText" presStyleLbl="conFgAcc1" presStyleIdx="3" presStyleCnt="4" custLinFactNeighborX="-769" custLinFactNeighborY="60681">
        <dgm:presLayoutVars>
          <dgm:bulletEnabled val="1"/>
        </dgm:presLayoutVars>
      </dgm:prSet>
      <dgm:spPr/>
    </dgm:pt>
  </dgm:ptLst>
  <dgm:cxnLst>
    <dgm:cxn modelId="{F97CFB08-7F2E-495A-8095-BE6EC1902B17}" srcId="{4D54CCBD-EB5D-4522-8643-841043664CA6}" destId="{6D21F34D-FB76-4DCC-9EC6-DBFDF3DD2CB9}" srcOrd="0" destOrd="0" parTransId="{B12C9A20-BC43-4BC4-A210-1B5975098992}" sibTransId="{00461E79-8EC3-43FA-A947-BC90880BFFCA}"/>
    <dgm:cxn modelId="{81C57511-DEAA-40CF-8922-D83B811194C0}" srcId="{0B8310C1-A0C1-4A56-B702-E7F4F6442CF7}" destId="{97440EBD-3CB0-4736-9F7E-9EBFD2C6B42A}" srcOrd="0" destOrd="0" parTransId="{06406E96-672F-48E6-8F35-C057C998E8CD}" sibTransId="{A0C26B5F-C7ED-4B3C-A7F3-7167CA00FCF5}"/>
    <dgm:cxn modelId="{5614DF27-3A29-4CB7-A553-F9540C937A73}" type="presOf" srcId="{538EBD8A-6B35-4C85-A622-703B673CCBB1}" destId="{8916AAB1-B668-4B05-9279-BF764A92E545}" srcOrd="0" destOrd="0" presId="urn:microsoft.com/office/officeart/2005/8/layout/list1"/>
    <dgm:cxn modelId="{40D70F5B-1011-445F-B8FE-F2A721E452B2}" type="presOf" srcId="{F2231F10-577C-472D-A942-69653D5C0299}" destId="{6F4019B6-5DC1-4290-9680-39D1784FA266}" srcOrd="0" destOrd="0" presId="urn:microsoft.com/office/officeart/2005/8/layout/list1"/>
    <dgm:cxn modelId="{5EB75C62-AAA0-4746-A44E-57F132C953E1}" srcId="{0B8310C1-A0C1-4A56-B702-E7F4F6442CF7}" destId="{4D54CCBD-EB5D-4522-8643-841043664CA6}" srcOrd="2" destOrd="0" parTransId="{D4D364EA-1D99-4B95-BCEC-C8D3815E6F32}" sibTransId="{EB8953DF-A313-49B3-965B-90AF845DB76E}"/>
    <dgm:cxn modelId="{F3D32A50-A0FB-4825-B332-4A890F3FCA89}" type="presOf" srcId="{4D54CCBD-EB5D-4522-8643-841043664CA6}" destId="{97042BD8-0F20-4B59-A346-9D0EAAA43418}" srcOrd="0" destOrd="0" presId="urn:microsoft.com/office/officeart/2005/8/layout/list1"/>
    <dgm:cxn modelId="{A7F2ED73-24EA-4BC6-A334-9D0178DC5D62}" srcId="{0B8310C1-A0C1-4A56-B702-E7F4F6442CF7}" destId="{29E138BD-AC13-4B56-9214-EE4F0D0605B1}" srcOrd="3" destOrd="0" parTransId="{52054BA8-36BB-4FBF-9D8E-444E7FFB18C0}" sibTransId="{1C68FBAF-EA8D-468F-A93E-5EF969CD81FD}"/>
    <dgm:cxn modelId="{184D3459-6ECC-4F9D-A638-97E1E8ECDBD0}" type="presOf" srcId="{29E138BD-AC13-4B56-9214-EE4F0D0605B1}" destId="{5FE1BF28-C20B-4D5F-BD6F-83FDA990BD01}" srcOrd="0" destOrd="0" presId="urn:microsoft.com/office/officeart/2005/8/layout/list1"/>
    <dgm:cxn modelId="{9A95217A-2AD9-4B5A-B590-10E9A39B512A}" type="presOf" srcId="{97440EBD-3CB0-4736-9F7E-9EBFD2C6B42A}" destId="{6F1F786E-BC73-40DD-ABD4-ED4953064254}" srcOrd="0" destOrd="0" presId="urn:microsoft.com/office/officeart/2005/8/layout/list1"/>
    <dgm:cxn modelId="{29430984-92F8-4225-BCED-49CCDFE2933E}" srcId="{0B8310C1-A0C1-4A56-B702-E7F4F6442CF7}" destId="{2AD3C5B3-FC5D-45CD-ADD7-4D2EC7399DD8}" srcOrd="1" destOrd="0" parTransId="{7EE63E31-B3AE-4273-B665-9586D7421E8C}" sibTransId="{A6B6B004-FE96-46E3-BF28-455CA14DDA17}"/>
    <dgm:cxn modelId="{ACB18C85-9559-40C2-9F9A-CFF807364E03}" type="presOf" srcId="{6D21F34D-FB76-4DCC-9EC6-DBFDF3DD2CB9}" destId="{0D546F18-0A98-46DE-AE65-9A43EDF7144F}" srcOrd="0" destOrd="0" presId="urn:microsoft.com/office/officeart/2005/8/layout/list1"/>
    <dgm:cxn modelId="{FBBEDF93-9CEC-462B-B44A-514823B19532}" type="presOf" srcId="{0B8310C1-A0C1-4A56-B702-E7F4F6442CF7}" destId="{D79E2D6F-F3B5-4AF6-8E66-A31E7509E12A}" srcOrd="0" destOrd="0" presId="urn:microsoft.com/office/officeart/2005/8/layout/list1"/>
    <dgm:cxn modelId="{6F73F993-DCCA-494F-97E3-05EB441AB0F0}" srcId="{97440EBD-3CB0-4736-9F7E-9EBFD2C6B42A}" destId="{491A17F1-A4ED-48EF-9491-FE3C7F38BE78}" srcOrd="0" destOrd="0" parTransId="{47D68323-91E6-4650-8250-96ABCDE0C900}" sibTransId="{C0DD6E6E-BE58-450F-A8BD-CA77348FDDCB}"/>
    <dgm:cxn modelId="{DB1B60A0-E6A9-4899-B331-B97D20A8A547}" type="presOf" srcId="{29E138BD-AC13-4B56-9214-EE4F0D0605B1}" destId="{172B4924-520C-4BDE-891E-3985057385D6}" srcOrd="1" destOrd="0" presId="urn:microsoft.com/office/officeart/2005/8/layout/list1"/>
    <dgm:cxn modelId="{CF59FEB5-C583-41CB-BBA8-16E01AB004A0}" type="presOf" srcId="{4D54CCBD-EB5D-4522-8643-841043664CA6}" destId="{6E829AE3-A5A2-4DE4-B43C-D8AFD1507933}" srcOrd="1" destOrd="0" presId="urn:microsoft.com/office/officeart/2005/8/layout/list1"/>
    <dgm:cxn modelId="{62F9EFB6-A993-43D6-B140-92C818FD7D64}" type="presOf" srcId="{2AD3C5B3-FC5D-45CD-ADD7-4D2EC7399DD8}" destId="{1DE67229-5B0E-4ABD-BEDD-FD982DCD7FAD}" srcOrd="1" destOrd="0" presId="urn:microsoft.com/office/officeart/2005/8/layout/list1"/>
    <dgm:cxn modelId="{A90FB3D1-BC45-41AD-9A4D-468883ED0A3E}" type="presOf" srcId="{2AD3C5B3-FC5D-45CD-ADD7-4D2EC7399DD8}" destId="{56D64D78-7A3C-4825-BB42-A24E43CE03A0}" srcOrd="0" destOrd="0" presId="urn:microsoft.com/office/officeart/2005/8/layout/list1"/>
    <dgm:cxn modelId="{563C7FDE-6E3F-4673-B2C5-7BCD2A59340A}" srcId="{2AD3C5B3-FC5D-45CD-ADD7-4D2EC7399DD8}" destId="{538EBD8A-6B35-4C85-A622-703B673CCBB1}" srcOrd="0" destOrd="0" parTransId="{F64BC90C-9279-4419-AF6C-2E1B620430F0}" sibTransId="{A075DEA7-01D6-4FF0-84EE-4606A4452B2A}"/>
    <dgm:cxn modelId="{68D536DF-83CB-4E83-AC6E-A42436C55740}" srcId="{29E138BD-AC13-4B56-9214-EE4F0D0605B1}" destId="{F2231F10-577C-472D-A942-69653D5C0299}" srcOrd="0" destOrd="0" parTransId="{4219FE4F-F2A8-49BA-B387-422ED4B349FE}" sibTransId="{29FBB7D2-658A-487B-935B-F63D89C75191}"/>
    <dgm:cxn modelId="{27CE1FEC-52B6-4D2C-A4C5-9012607B574D}" type="presOf" srcId="{97440EBD-3CB0-4736-9F7E-9EBFD2C6B42A}" destId="{8E460979-E795-416C-8DF6-31247408A713}" srcOrd="1" destOrd="0" presId="urn:microsoft.com/office/officeart/2005/8/layout/list1"/>
    <dgm:cxn modelId="{AA69E6F2-F8C3-425E-AC06-2DF8F7F7BFE0}" type="presOf" srcId="{491A17F1-A4ED-48EF-9491-FE3C7F38BE78}" destId="{62D43757-A6F4-4847-8551-DC340C72DABB}" srcOrd="0" destOrd="0" presId="urn:microsoft.com/office/officeart/2005/8/layout/list1"/>
    <dgm:cxn modelId="{58186E78-B268-4322-8F0A-A36A8E7444C6}" type="presParOf" srcId="{D79E2D6F-F3B5-4AF6-8E66-A31E7509E12A}" destId="{064C38E6-9181-4C38-BED1-477AC1C2732F}" srcOrd="0" destOrd="0" presId="urn:microsoft.com/office/officeart/2005/8/layout/list1"/>
    <dgm:cxn modelId="{4BB40A3F-1B04-49D1-A94C-A48376AFC4CA}" type="presParOf" srcId="{064C38E6-9181-4C38-BED1-477AC1C2732F}" destId="{6F1F786E-BC73-40DD-ABD4-ED4953064254}" srcOrd="0" destOrd="0" presId="urn:microsoft.com/office/officeart/2005/8/layout/list1"/>
    <dgm:cxn modelId="{352AA428-F226-4B95-A695-96A3B74F9531}" type="presParOf" srcId="{064C38E6-9181-4C38-BED1-477AC1C2732F}" destId="{8E460979-E795-416C-8DF6-31247408A713}" srcOrd="1" destOrd="0" presId="urn:microsoft.com/office/officeart/2005/8/layout/list1"/>
    <dgm:cxn modelId="{FB810173-47AF-4813-8361-5FDA7ACF5AE5}" type="presParOf" srcId="{D79E2D6F-F3B5-4AF6-8E66-A31E7509E12A}" destId="{E1027A37-A10D-4AD5-869C-1E94BB687CFE}" srcOrd="1" destOrd="0" presId="urn:microsoft.com/office/officeart/2005/8/layout/list1"/>
    <dgm:cxn modelId="{DC223489-CD42-41A6-AD79-79A78708E776}" type="presParOf" srcId="{D79E2D6F-F3B5-4AF6-8E66-A31E7509E12A}" destId="{62D43757-A6F4-4847-8551-DC340C72DABB}" srcOrd="2" destOrd="0" presId="urn:microsoft.com/office/officeart/2005/8/layout/list1"/>
    <dgm:cxn modelId="{F51AD375-43D0-4B3F-8413-639A51646BD5}" type="presParOf" srcId="{D79E2D6F-F3B5-4AF6-8E66-A31E7509E12A}" destId="{689A763F-B0FE-44DA-92D5-99FC6410044C}" srcOrd="3" destOrd="0" presId="urn:microsoft.com/office/officeart/2005/8/layout/list1"/>
    <dgm:cxn modelId="{A1C8DE4C-4C00-44AC-A1F9-789396C0A7A7}" type="presParOf" srcId="{D79E2D6F-F3B5-4AF6-8E66-A31E7509E12A}" destId="{0AB28EE4-24CE-4131-906E-0197D0948D02}" srcOrd="4" destOrd="0" presId="urn:microsoft.com/office/officeart/2005/8/layout/list1"/>
    <dgm:cxn modelId="{526865C1-6865-4A7E-8C86-DCD0C36E0A08}" type="presParOf" srcId="{0AB28EE4-24CE-4131-906E-0197D0948D02}" destId="{56D64D78-7A3C-4825-BB42-A24E43CE03A0}" srcOrd="0" destOrd="0" presId="urn:microsoft.com/office/officeart/2005/8/layout/list1"/>
    <dgm:cxn modelId="{44EB1FA8-BCE0-41D4-852A-0CE2ABE90E73}" type="presParOf" srcId="{0AB28EE4-24CE-4131-906E-0197D0948D02}" destId="{1DE67229-5B0E-4ABD-BEDD-FD982DCD7FAD}" srcOrd="1" destOrd="0" presId="urn:microsoft.com/office/officeart/2005/8/layout/list1"/>
    <dgm:cxn modelId="{DECEB82D-8860-43CA-96E6-CB5177B0B086}" type="presParOf" srcId="{D79E2D6F-F3B5-4AF6-8E66-A31E7509E12A}" destId="{F9C4241D-A580-4033-89EA-39D7F39F9161}" srcOrd="5" destOrd="0" presId="urn:microsoft.com/office/officeart/2005/8/layout/list1"/>
    <dgm:cxn modelId="{B107A09D-FB22-4051-A2B1-1CAFBAB97D67}" type="presParOf" srcId="{D79E2D6F-F3B5-4AF6-8E66-A31E7509E12A}" destId="{8916AAB1-B668-4B05-9279-BF764A92E545}" srcOrd="6" destOrd="0" presId="urn:microsoft.com/office/officeart/2005/8/layout/list1"/>
    <dgm:cxn modelId="{E49BE492-D361-412C-B067-41AC287CAA70}" type="presParOf" srcId="{D79E2D6F-F3B5-4AF6-8E66-A31E7509E12A}" destId="{440F01ED-634C-4F3E-9A1E-893DEC2645FC}" srcOrd="7" destOrd="0" presId="urn:microsoft.com/office/officeart/2005/8/layout/list1"/>
    <dgm:cxn modelId="{89340FBB-57C5-4A68-B42B-7279E9B1A72E}" type="presParOf" srcId="{D79E2D6F-F3B5-4AF6-8E66-A31E7509E12A}" destId="{154CE94A-A1C1-4776-B948-1096782FFF48}" srcOrd="8" destOrd="0" presId="urn:microsoft.com/office/officeart/2005/8/layout/list1"/>
    <dgm:cxn modelId="{058D4EDB-DC49-4D2F-B8BB-EEE577FD40CB}" type="presParOf" srcId="{154CE94A-A1C1-4776-B948-1096782FFF48}" destId="{97042BD8-0F20-4B59-A346-9D0EAAA43418}" srcOrd="0" destOrd="0" presId="urn:microsoft.com/office/officeart/2005/8/layout/list1"/>
    <dgm:cxn modelId="{FB5C1040-AD6C-4959-AE4A-29D9D48656B4}" type="presParOf" srcId="{154CE94A-A1C1-4776-B948-1096782FFF48}" destId="{6E829AE3-A5A2-4DE4-B43C-D8AFD1507933}" srcOrd="1" destOrd="0" presId="urn:microsoft.com/office/officeart/2005/8/layout/list1"/>
    <dgm:cxn modelId="{0D73B00A-F998-475A-BEAC-78AD66001C64}" type="presParOf" srcId="{D79E2D6F-F3B5-4AF6-8E66-A31E7509E12A}" destId="{BC3105FB-4100-4132-A807-2B2C69F3A281}" srcOrd="9" destOrd="0" presId="urn:microsoft.com/office/officeart/2005/8/layout/list1"/>
    <dgm:cxn modelId="{5EDFED05-2E74-41B6-A01C-DBED56C08BA0}" type="presParOf" srcId="{D79E2D6F-F3B5-4AF6-8E66-A31E7509E12A}" destId="{0D546F18-0A98-46DE-AE65-9A43EDF7144F}" srcOrd="10" destOrd="0" presId="urn:microsoft.com/office/officeart/2005/8/layout/list1"/>
    <dgm:cxn modelId="{F3DCFC01-8E8E-4E69-AF56-B719CB221A3D}" type="presParOf" srcId="{D79E2D6F-F3B5-4AF6-8E66-A31E7509E12A}" destId="{598B2975-511C-439F-AA0E-320556886AA5}" srcOrd="11" destOrd="0" presId="urn:microsoft.com/office/officeart/2005/8/layout/list1"/>
    <dgm:cxn modelId="{82D2AFC7-FC22-46E9-B6A2-CF53453ABCC7}" type="presParOf" srcId="{D79E2D6F-F3B5-4AF6-8E66-A31E7509E12A}" destId="{4E765010-B9AB-4E8F-8E85-7789C034B6C5}" srcOrd="12" destOrd="0" presId="urn:microsoft.com/office/officeart/2005/8/layout/list1"/>
    <dgm:cxn modelId="{BB38D94A-5B3D-4D51-A40D-D3151DD01429}" type="presParOf" srcId="{4E765010-B9AB-4E8F-8E85-7789C034B6C5}" destId="{5FE1BF28-C20B-4D5F-BD6F-83FDA990BD01}" srcOrd="0" destOrd="0" presId="urn:microsoft.com/office/officeart/2005/8/layout/list1"/>
    <dgm:cxn modelId="{2D2A83AC-103D-41BC-9468-90A5799C09FA}" type="presParOf" srcId="{4E765010-B9AB-4E8F-8E85-7789C034B6C5}" destId="{172B4924-520C-4BDE-891E-3985057385D6}" srcOrd="1" destOrd="0" presId="urn:microsoft.com/office/officeart/2005/8/layout/list1"/>
    <dgm:cxn modelId="{9A5D0229-4CA2-42F9-A287-E7735BF14C32}" type="presParOf" srcId="{D79E2D6F-F3B5-4AF6-8E66-A31E7509E12A}" destId="{E6C156AD-F2ED-464E-8F16-FB2F13CC0EA6}" srcOrd="13" destOrd="0" presId="urn:microsoft.com/office/officeart/2005/8/layout/list1"/>
    <dgm:cxn modelId="{235DB3CE-3C2C-4BF9-B323-B3367490D60B}" type="presParOf" srcId="{D79E2D6F-F3B5-4AF6-8E66-A31E7509E12A}" destId="{6F4019B6-5DC1-4290-9680-39D1784FA26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CC5534-5BDC-4F02-AAA0-5773219A7366}">
      <dsp:nvSpPr>
        <dsp:cNvPr id="0" name=""/>
        <dsp:cNvSpPr/>
      </dsp:nvSpPr>
      <dsp:spPr>
        <a:xfrm>
          <a:off x="767919" y="0"/>
          <a:ext cx="8703088" cy="4655543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6604FB-1649-437E-B03B-192FDFECB3CC}">
      <dsp:nvSpPr>
        <dsp:cNvPr id="0" name=""/>
        <dsp:cNvSpPr/>
      </dsp:nvSpPr>
      <dsp:spPr>
        <a:xfrm>
          <a:off x="4999" y="1396662"/>
          <a:ext cx="3299654" cy="1862217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400" kern="1200">
              <a:solidFill>
                <a:srgbClr val="004C97"/>
              </a:solidFill>
            </a:rPr>
            <a:t>JRR i obrada novčanih tokova</a:t>
          </a:r>
        </a:p>
      </dsp:txBody>
      <dsp:txXfrm>
        <a:off x="95905" y="1487568"/>
        <a:ext cx="3117842" cy="1680405"/>
      </dsp:txXfrm>
    </dsp:sp>
    <dsp:sp modelId="{C1EA3140-49AE-42FA-860C-B4D7751F7387}">
      <dsp:nvSpPr>
        <dsp:cNvPr id="0" name=""/>
        <dsp:cNvSpPr/>
      </dsp:nvSpPr>
      <dsp:spPr>
        <a:xfrm>
          <a:off x="3469636" y="1396662"/>
          <a:ext cx="3299654" cy="186221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kern="1200">
              <a:solidFill>
                <a:srgbClr val="004C97"/>
              </a:solidFill>
              <a:latin typeface="Calibri"/>
              <a:ea typeface="+mn-ea"/>
              <a:cs typeface="+mn-cs"/>
            </a:rPr>
            <a:t>Izrada projekcija i upravljanje gotovinskim sredstvima</a:t>
          </a:r>
        </a:p>
      </dsp:txBody>
      <dsp:txXfrm>
        <a:off x="3560542" y="1487568"/>
        <a:ext cx="3117842" cy="1680405"/>
      </dsp:txXfrm>
    </dsp:sp>
    <dsp:sp modelId="{86214156-3CBA-447C-A829-CD11EEF72298}">
      <dsp:nvSpPr>
        <dsp:cNvPr id="0" name=""/>
        <dsp:cNvSpPr/>
      </dsp:nvSpPr>
      <dsp:spPr>
        <a:xfrm>
          <a:off x="6934273" y="1396662"/>
          <a:ext cx="3299654" cy="1862217"/>
        </a:xfrm>
        <a:prstGeom prst="roundRect">
          <a:avLst/>
        </a:prstGeom>
        <a:solidFill>
          <a:prstClr val="white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300" kern="1200">
              <a:solidFill>
                <a:srgbClr val="004C97"/>
              </a:solidFill>
              <a:latin typeface="Calibri"/>
              <a:ea typeface="+mn-ea"/>
              <a:cs typeface="+mn-cs"/>
            </a:rPr>
            <a:t>Sljedeći koraci</a:t>
          </a:r>
        </a:p>
      </dsp:txBody>
      <dsp:txXfrm>
        <a:off x="7025179" y="1487568"/>
        <a:ext cx="3117842" cy="16804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9CB19-2910-49FE-8291-2F5FD4DA907B}">
      <dsp:nvSpPr>
        <dsp:cNvPr id="0" name=""/>
        <dsp:cNvSpPr/>
      </dsp:nvSpPr>
      <dsp:spPr>
        <a:xfrm>
          <a:off x="0" y="0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Prethodno navedeni rezultati ankete iz 2021. vrlo su sažeti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neizbježno propušteni neki detalji</a:t>
          </a:r>
        </a:p>
      </dsp:txBody>
      <dsp:txXfrm>
        <a:off x="40274" y="40274"/>
        <a:ext cx="7353428" cy="1294512"/>
      </dsp:txXfrm>
    </dsp:sp>
    <dsp:sp modelId="{925EDD1C-1203-4EF0-B43E-62CE24202E36}">
      <dsp:nvSpPr>
        <dsp:cNvPr id="0" name=""/>
        <dsp:cNvSpPr/>
      </dsp:nvSpPr>
      <dsp:spPr>
        <a:xfrm>
          <a:off x="779755" y="1604237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Pripremit će se opširniji izvještaj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doprinos PEMPAL-ovoj bazi znanja koja uključuje metodološku, pravnu i analitičku dokumentaciju</a:t>
          </a:r>
        </a:p>
      </dsp:txBody>
      <dsp:txXfrm>
        <a:off x="820029" y="1644511"/>
        <a:ext cx="7083133" cy="1294512"/>
      </dsp:txXfrm>
    </dsp:sp>
    <dsp:sp modelId="{8BE912F6-5BF3-4DAC-B54F-2350F3ED7DD2}">
      <dsp:nvSpPr>
        <dsp:cNvPr id="0" name=""/>
        <dsp:cNvSpPr/>
      </dsp:nvSpPr>
      <dsp:spPr>
        <a:xfrm>
          <a:off x="1559510" y="3208474"/>
          <a:ext cx="8837225" cy="13750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400" kern="1200"/>
            <a:t>Zahvalni smo na punim odgovorima na velik broj pitanja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u nekim slučajevima moguće stupanje u kontakt radi pojašnjenja odgovora</a:t>
          </a:r>
        </a:p>
      </dsp:txBody>
      <dsp:txXfrm>
        <a:off x="1599784" y="3248748"/>
        <a:ext cx="7083133" cy="1294512"/>
      </dsp:txXfrm>
    </dsp:sp>
    <dsp:sp modelId="{CB39D612-AF3A-43A2-8445-2DBA3E55BE7E}">
      <dsp:nvSpPr>
        <dsp:cNvPr id="0" name=""/>
        <dsp:cNvSpPr/>
      </dsp:nvSpPr>
      <dsp:spPr>
        <a:xfrm>
          <a:off x="7943436" y="104275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144539" y="1042754"/>
        <a:ext cx="491583" cy="672576"/>
      </dsp:txXfrm>
    </dsp:sp>
    <dsp:sp modelId="{6536101C-0669-4373-88C6-3E5A38748D06}">
      <dsp:nvSpPr>
        <dsp:cNvPr id="0" name=""/>
        <dsp:cNvSpPr/>
      </dsp:nvSpPr>
      <dsp:spPr>
        <a:xfrm>
          <a:off x="8723191" y="2637824"/>
          <a:ext cx="893789" cy="893789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924294" y="2637824"/>
        <a:ext cx="491583" cy="672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DDF56-43EC-4ADC-9976-F4C19AF693BA}">
      <dsp:nvSpPr>
        <dsp:cNvPr id="0" name=""/>
        <dsp:cNvSpPr/>
      </dsp:nvSpPr>
      <dsp:spPr>
        <a:xfrm>
          <a:off x="0" y="3"/>
          <a:ext cx="9433048" cy="527670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hr-HR" sz="2200" b="1" kern="1200"/>
            <a:t>Svih 16 zemalja ima JRR koja se nalazi u Središnjoj banci (svih 12 u 2016.)</a:t>
          </a:r>
        </a:p>
      </dsp:txBody>
      <dsp:txXfrm>
        <a:off x="25759" y="25762"/>
        <a:ext cx="9381530" cy="476152"/>
      </dsp:txXfrm>
    </dsp:sp>
    <dsp:sp modelId="{4950533B-FE95-4129-B7B1-D6243625EAC5}">
      <dsp:nvSpPr>
        <dsp:cNvPr id="0" name=""/>
        <dsp:cNvSpPr/>
      </dsp:nvSpPr>
      <dsp:spPr>
        <a:xfrm>
          <a:off x="0" y="576063"/>
          <a:ext cx="9433048" cy="91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499" tIns="21590" rIns="120904" bIns="2159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hr-HR" sz="1700" kern="1200"/>
            <a:t> </a:t>
          </a:r>
          <a:r>
            <a:rPr lang="hr-HR" sz="1800" kern="1200"/>
            <a:t>Azerbajdžan je naveo da u iznimnim okolnostima može imati račune u poslovnim bankama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hr-HR" sz="1800" kern="1200"/>
            <a:t>Bjelarus je naveo da se neki računi vode i u poslovnim bankama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Arial" panose="020B0604020202020204" pitchFamily="34" charset="0"/>
            <a:buChar char="•"/>
          </a:pPr>
          <a:r>
            <a:rPr lang="hr-HR" sz="1800" kern="1200"/>
            <a:t>Rusija je navela da Fond za nacionalnu skrb upravlja računima izvan JRR-a. </a:t>
          </a:r>
        </a:p>
      </dsp:txBody>
      <dsp:txXfrm>
        <a:off x="0" y="576063"/>
        <a:ext cx="9433048" cy="910800"/>
      </dsp:txXfrm>
    </dsp:sp>
    <dsp:sp modelId="{800B2EC6-0422-49AA-9C38-395A16198249}">
      <dsp:nvSpPr>
        <dsp:cNvPr id="0" name=""/>
        <dsp:cNvSpPr/>
      </dsp:nvSpPr>
      <dsp:spPr>
        <a:xfrm>
          <a:off x="0" y="1549579"/>
          <a:ext cx="9433048" cy="527670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/>
            <a:t>Podnacionalna gotovinska salda uključena su u JRR-u u 13 zemalja (11 u 2016.)</a:t>
          </a:r>
        </a:p>
      </dsp:txBody>
      <dsp:txXfrm>
        <a:off x="25759" y="1575338"/>
        <a:ext cx="9381530" cy="476152"/>
      </dsp:txXfrm>
    </dsp:sp>
    <dsp:sp modelId="{9D73023D-314A-45DC-8148-BD7915971D95}">
      <dsp:nvSpPr>
        <dsp:cNvPr id="0" name=""/>
        <dsp:cNvSpPr/>
      </dsp:nvSpPr>
      <dsp:spPr>
        <a:xfrm>
          <a:off x="0" y="2088233"/>
          <a:ext cx="9433048" cy="5578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49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1800" kern="1200"/>
            <a:t>Rusija je posebno navela da podnacionalna razina vlasti ima vlastite jedinstvene račune koji čine dio JRR-a</a:t>
          </a:r>
        </a:p>
      </dsp:txBody>
      <dsp:txXfrm>
        <a:off x="0" y="2088233"/>
        <a:ext cx="9433048" cy="557865"/>
      </dsp:txXfrm>
    </dsp:sp>
    <dsp:sp modelId="{2CA33E9A-1B84-4EF2-B321-8D398D11D1F4}">
      <dsp:nvSpPr>
        <dsp:cNvPr id="0" name=""/>
        <dsp:cNvSpPr/>
      </dsp:nvSpPr>
      <dsp:spPr>
        <a:xfrm>
          <a:off x="0" y="2736300"/>
          <a:ext cx="9433048" cy="527670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b="1" kern="1200"/>
            <a:t>Od ostale tri zemlje</a:t>
          </a:r>
          <a:r>
            <a:rPr lang="hr-HR" sz="2200" kern="1200"/>
            <a:t>:</a:t>
          </a:r>
        </a:p>
      </dsp:txBody>
      <dsp:txXfrm>
        <a:off x="25759" y="2762059"/>
        <a:ext cx="9381530" cy="476152"/>
      </dsp:txXfrm>
    </dsp:sp>
    <dsp:sp modelId="{6D4D2453-A075-44E6-ACD9-8784988CD89A}">
      <dsp:nvSpPr>
        <dsp:cNvPr id="0" name=""/>
        <dsp:cNvSpPr/>
      </dsp:nvSpPr>
      <dsp:spPr>
        <a:xfrm>
          <a:off x="0" y="3380240"/>
          <a:ext cx="9433048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499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1800" kern="1200"/>
            <a:t>Zakoni u Turskoj i Azerbajdžanu propisuju uključivanje podnacionalnih računa u JRR (i povezano pružanje usluga Riznice), no to se trenutačno uglavnom ne provodi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1800" kern="1200"/>
            <a:t>U Mađarskoj se gotovinska salda županija (i subvencije EU-a) vode u JRR-u – ali ne i salda općina</a:t>
          </a:r>
        </a:p>
      </dsp:txBody>
      <dsp:txXfrm>
        <a:off x="0" y="3380240"/>
        <a:ext cx="9433048" cy="1115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5C8FCF-4944-40A0-B232-623DB9F2BDD8}">
      <dsp:nvSpPr>
        <dsp:cNvPr id="0" name=""/>
        <dsp:cNvSpPr/>
      </dsp:nvSpPr>
      <dsp:spPr>
        <a:xfrm>
          <a:off x="0" y="102103"/>
          <a:ext cx="4968552" cy="1034280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Kamate plaćene na gotovinska salda</a:t>
          </a:r>
        </a:p>
      </dsp:txBody>
      <dsp:txXfrm>
        <a:off x="50489" y="152592"/>
        <a:ext cx="4867574" cy="933302"/>
      </dsp:txXfrm>
    </dsp:sp>
    <dsp:sp modelId="{B9EB2E83-F821-46E5-8AB9-4CA6331B0D2D}">
      <dsp:nvSpPr>
        <dsp:cNvPr id="0" name=""/>
        <dsp:cNvSpPr/>
      </dsp:nvSpPr>
      <dsp:spPr>
        <a:xfrm>
          <a:off x="0" y="1136384"/>
          <a:ext cx="4968552" cy="15876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75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000" kern="1200"/>
            <a:t>10/16 prima kamate na barem nekim gotovinskim saldima u središnjoj banci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000" kern="1200"/>
            <a:t>Nešto viši udio nego 2016.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000" kern="1200"/>
            <a:t>Čini se da je poslovna banka sklonija plaćanju kamata na oročene depozite</a:t>
          </a:r>
        </a:p>
      </dsp:txBody>
      <dsp:txXfrm>
        <a:off x="0" y="1136384"/>
        <a:ext cx="4968552" cy="1587690"/>
      </dsp:txXfrm>
    </dsp:sp>
    <dsp:sp modelId="{43F643FA-9DD6-4C1F-A456-BE9AA51F5268}">
      <dsp:nvSpPr>
        <dsp:cNvPr id="0" name=""/>
        <dsp:cNvSpPr/>
      </dsp:nvSpPr>
      <dsp:spPr>
        <a:xfrm>
          <a:off x="0" y="2724074"/>
          <a:ext cx="4968552" cy="1034280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600" kern="1200"/>
            <a:t>Memorandum o razumijevanju / ugovori</a:t>
          </a:r>
        </a:p>
      </dsp:txBody>
      <dsp:txXfrm>
        <a:off x="50489" y="2774563"/>
        <a:ext cx="4867574" cy="933302"/>
      </dsp:txXfrm>
    </dsp:sp>
    <dsp:sp modelId="{39506771-23CE-4314-BAE9-997A0D4852DD}">
      <dsp:nvSpPr>
        <dsp:cNvPr id="0" name=""/>
        <dsp:cNvSpPr/>
      </dsp:nvSpPr>
      <dsp:spPr>
        <a:xfrm>
          <a:off x="0" y="3758354"/>
          <a:ext cx="4968552" cy="1533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775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000" kern="1200"/>
            <a:t>Većina zemalja ima dokumentirani odnos sa središnjom bankom – manje njih s poslovnim bankama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r-HR" sz="2000" kern="1200"/>
            <a:t>Čini se da je središnja banka sklonija naplaćivati naknade</a:t>
          </a:r>
        </a:p>
      </dsp:txBody>
      <dsp:txXfrm>
        <a:off x="0" y="3758354"/>
        <a:ext cx="4968552" cy="15338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F670D-5115-46A1-81CA-8343D47B0D3F}">
      <dsp:nvSpPr>
        <dsp:cNvPr id="0" name=""/>
        <dsp:cNvSpPr/>
      </dsp:nvSpPr>
      <dsp:spPr>
        <a:xfrm>
          <a:off x="1107" y="2834"/>
          <a:ext cx="9646857" cy="15892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900" kern="1200"/>
            <a:t>Većina (11/16) zemalja članica PEMPAL-a ima uspostavljen visok cilj upravljanja gotovinom</a:t>
          </a:r>
        </a:p>
      </dsp:txBody>
      <dsp:txXfrm>
        <a:off x="47655" y="49382"/>
        <a:ext cx="9553761" cy="1496164"/>
      </dsp:txXfrm>
    </dsp:sp>
    <dsp:sp modelId="{5979D42B-9C20-4B26-9A05-20B532397939}">
      <dsp:nvSpPr>
        <dsp:cNvPr id="0" name=""/>
        <dsp:cNvSpPr/>
      </dsp:nvSpPr>
      <dsp:spPr>
        <a:xfrm>
          <a:off x="1107" y="1760162"/>
          <a:ext cx="6301626" cy="15892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600" kern="1200"/>
            <a:t>Prvenstveno u pogledu efikasne podrške izvršenju proračuna</a:t>
          </a:r>
        </a:p>
      </dsp:txBody>
      <dsp:txXfrm>
        <a:off x="47655" y="1806710"/>
        <a:ext cx="6208530" cy="1496164"/>
      </dsp:txXfrm>
    </dsp:sp>
    <dsp:sp modelId="{DED9FE82-296B-4E01-87E8-D9D55753AFAA}">
      <dsp:nvSpPr>
        <dsp:cNvPr id="0" name=""/>
        <dsp:cNvSpPr/>
      </dsp:nvSpPr>
      <dsp:spPr>
        <a:xfrm>
          <a:off x="1107" y="3517490"/>
          <a:ext cx="3086006" cy="15892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RF je usredotočena na smanjivanje troškova, manju uporabu gotovine u plaćanju</a:t>
          </a:r>
        </a:p>
      </dsp:txBody>
      <dsp:txXfrm>
        <a:off x="47655" y="3564038"/>
        <a:ext cx="2992910" cy="1496164"/>
      </dsp:txXfrm>
    </dsp:sp>
    <dsp:sp modelId="{9D411BFE-D6F8-4B86-B80F-2A108376692D}">
      <dsp:nvSpPr>
        <dsp:cNvPr id="0" name=""/>
        <dsp:cNvSpPr/>
      </dsp:nvSpPr>
      <dsp:spPr>
        <a:xfrm>
          <a:off x="3216726" y="3517490"/>
          <a:ext cx="3086006" cy="15892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Turska dodaje potrebu za smanjenjem fluktuacija novčanih tokova</a:t>
          </a:r>
        </a:p>
      </dsp:txBody>
      <dsp:txXfrm>
        <a:off x="3263274" y="3564038"/>
        <a:ext cx="2992910" cy="1496164"/>
      </dsp:txXfrm>
    </dsp:sp>
    <dsp:sp modelId="{01C99408-C8A7-4953-BABF-B2F58C0ECE1D}">
      <dsp:nvSpPr>
        <dsp:cNvPr id="0" name=""/>
        <dsp:cNvSpPr/>
      </dsp:nvSpPr>
      <dsp:spPr>
        <a:xfrm>
          <a:off x="6561957" y="1760162"/>
          <a:ext cx="3086006" cy="15892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U Armeniji, Mađarskoj, Bjelarusu nije uspostavljen službeni cilj</a:t>
          </a:r>
        </a:p>
      </dsp:txBody>
      <dsp:txXfrm>
        <a:off x="6608505" y="1806710"/>
        <a:ext cx="2992910" cy="1496164"/>
      </dsp:txXfrm>
    </dsp:sp>
    <dsp:sp modelId="{F6FDE182-265F-40EA-8DBF-92771B2DD1CC}">
      <dsp:nvSpPr>
        <dsp:cNvPr id="0" name=""/>
        <dsp:cNvSpPr/>
      </dsp:nvSpPr>
      <dsp:spPr>
        <a:xfrm>
          <a:off x="6561957" y="3517490"/>
          <a:ext cx="3086006" cy="158926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300" kern="1200"/>
            <a:t>Azerbajdžan, Gruzija spominju ulaganje viška sredstava</a:t>
          </a:r>
        </a:p>
      </dsp:txBody>
      <dsp:txXfrm>
        <a:off x="6608505" y="3564038"/>
        <a:ext cx="2992910" cy="14961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6F863-8200-45F0-9332-FE9319C93CC4}">
      <dsp:nvSpPr>
        <dsp:cNvPr id="0" name=""/>
        <dsp:cNvSpPr/>
      </dsp:nvSpPr>
      <dsp:spPr>
        <a:xfrm>
          <a:off x="0" y="30849"/>
          <a:ext cx="153017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Albanija</a:t>
          </a:r>
        </a:p>
      </dsp:txBody>
      <dsp:txXfrm>
        <a:off x="0" y="30849"/>
        <a:ext cx="1530170" cy="594000"/>
      </dsp:txXfrm>
    </dsp:sp>
    <dsp:sp modelId="{8D77AB15-87EA-4EED-8368-CC5B7CDD3115}">
      <dsp:nvSpPr>
        <dsp:cNvPr id="0" name=""/>
        <dsp:cNvSpPr/>
      </dsp:nvSpPr>
      <dsp:spPr>
        <a:xfrm>
          <a:off x="1530169" y="3006"/>
          <a:ext cx="306034" cy="6496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A5E19-E1B8-4D65-857C-1094E7731DB4}">
      <dsp:nvSpPr>
        <dsp:cNvPr id="0" name=""/>
        <dsp:cNvSpPr/>
      </dsp:nvSpPr>
      <dsp:spPr>
        <a:xfrm>
          <a:off x="1958617" y="3006"/>
          <a:ext cx="4162062" cy="649687"/>
        </a:xfrm>
        <a:prstGeom prst="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kern="1200"/>
            <a:t>Utvrđeno u odnosu na rashode, može varirati tijekom godine</a:t>
          </a:r>
        </a:p>
      </dsp:txBody>
      <dsp:txXfrm>
        <a:off x="1958617" y="3006"/>
        <a:ext cx="4162062" cy="649687"/>
      </dsp:txXfrm>
    </dsp:sp>
    <dsp:sp modelId="{9F74D5E8-97DE-4281-896D-EE5D59CFC879}">
      <dsp:nvSpPr>
        <dsp:cNvPr id="0" name=""/>
        <dsp:cNvSpPr/>
      </dsp:nvSpPr>
      <dsp:spPr>
        <a:xfrm>
          <a:off x="0" y="909193"/>
          <a:ext cx="1516721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Mađarska</a:t>
          </a:r>
        </a:p>
      </dsp:txBody>
      <dsp:txXfrm>
        <a:off x="0" y="909193"/>
        <a:ext cx="1516721" cy="594000"/>
      </dsp:txXfrm>
    </dsp:sp>
    <dsp:sp modelId="{D69E62F8-3618-4787-B869-9E3940047E2C}">
      <dsp:nvSpPr>
        <dsp:cNvPr id="0" name=""/>
        <dsp:cNvSpPr/>
      </dsp:nvSpPr>
      <dsp:spPr>
        <a:xfrm>
          <a:off x="1516721" y="760693"/>
          <a:ext cx="303344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B950D9-35AB-4600-8E25-68B45B3275F3}">
      <dsp:nvSpPr>
        <dsp:cNvPr id="0" name=""/>
        <dsp:cNvSpPr/>
      </dsp:nvSpPr>
      <dsp:spPr>
        <a:xfrm>
          <a:off x="1941403" y="760693"/>
          <a:ext cx="4178535" cy="891000"/>
        </a:xfrm>
        <a:prstGeom prst="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kern="1200"/>
            <a:t>Postavlja ured za upravljanje dugom, nominalna vrijednost, može varirati tijekom godine</a:t>
          </a:r>
        </a:p>
      </dsp:txBody>
      <dsp:txXfrm>
        <a:off x="1941403" y="760693"/>
        <a:ext cx="4178535" cy="891000"/>
      </dsp:txXfrm>
    </dsp:sp>
    <dsp:sp modelId="{14865B68-C925-4079-A06D-14BF3A15BA01}">
      <dsp:nvSpPr>
        <dsp:cNvPr id="0" name=""/>
        <dsp:cNvSpPr/>
      </dsp:nvSpPr>
      <dsp:spPr>
        <a:xfrm>
          <a:off x="0" y="1787537"/>
          <a:ext cx="1530170" cy="59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50800" rIns="14224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Turska</a:t>
          </a:r>
        </a:p>
      </dsp:txBody>
      <dsp:txXfrm>
        <a:off x="0" y="1787537"/>
        <a:ext cx="1530170" cy="594000"/>
      </dsp:txXfrm>
    </dsp:sp>
    <dsp:sp modelId="{4EBC018E-545D-4B2C-A8C8-6D2D871A1517}">
      <dsp:nvSpPr>
        <dsp:cNvPr id="0" name=""/>
        <dsp:cNvSpPr/>
      </dsp:nvSpPr>
      <dsp:spPr>
        <a:xfrm>
          <a:off x="1530169" y="1759693"/>
          <a:ext cx="306034" cy="6496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48E45-3447-4858-A78D-7D2AFD9DC713}">
      <dsp:nvSpPr>
        <dsp:cNvPr id="0" name=""/>
        <dsp:cNvSpPr/>
      </dsp:nvSpPr>
      <dsp:spPr>
        <a:xfrm>
          <a:off x="1958617" y="1759693"/>
          <a:ext cx="4162062" cy="649687"/>
        </a:xfrm>
        <a:prstGeom prst="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800" kern="1200"/>
            <a:t>Utvrđeno u odnosu na gotovinske tokove, može varirati tijekom godine</a:t>
          </a:r>
        </a:p>
      </dsp:txBody>
      <dsp:txXfrm>
        <a:off x="1958617" y="1759693"/>
        <a:ext cx="4162062" cy="64968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AC99F-2B99-4E8C-97D7-6F288B250233}">
      <dsp:nvSpPr>
        <dsp:cNvPr id="0" name=""/>
        <dsp:cNvSpPr/>
      </dsp:nvSpPr>
      <dsp:spPr>
        <a:xfrm>
          <a:off x="31" y="138996"/>
          <a:ext cx="3028019" cy="962204"/>
        </a:xfrm>
        <a:prstGeom prst="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Ured za upravljanje dugom integrira izdavanje i kratkoročno ulaganje </a:t>
          </a:r>
        </a:p>
      </dsp:txBody>
      <dsp:txXfrm>
        <a:off x="31" y="138996"/>
        <a:ext cx="3028019" cy="962204"/>
      </dsp:txXfrm>
    </dsp:sp>
    <dsp:sp modelId="{C1BDDD42-1573-40F0-ADF1-4ACF47121AF4}">
      <dsp:nvSpPr>
        <dsp:cNvPr id="0" name=""/>
        <dsp:cNvSpPr/>
      </dsp:nvSpPr>
      <dsp:spPr>
        <a:xfrm>
          <a:off x="31" y="1101201"/>
          <a:ext cx="3028019" cy="3285765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Armenija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Azerbajdžan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Mađarska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Turska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Ukrajina (pod odjelom)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S. Makedonija (trenutačno nema ulaganja)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Kazahstan (Odbor za riznicu)</a:t>
          </a:r>
        </a:p>
      </dsp:txBody>
      <dsp:txXfrm>
        <a:off x="31" y="1101201"/>
        <a:ext cx="3028019" cy="3285765"/>
      </dsp:txXfrm>
    </dsp:sp>
    <dsp:sp modelId="{E01A3E6A-E556-4390-92EB-A71C5BC79C9D}">
      <dsp:nvSpPr>
        <dsp:cNvPr id="0" name=""/>
        <dsp:cNvSpPr/>
      </dsp:nvSpPr>
      <dsp:spPr>
        <a:xfrm>
          <a:off x="3451974" y="138996"/>
          <a:ext cx="3028019" cy="962204"/>
        </a:xfrm>
        <a:prstGeom prst="rect">
          <a:avLst/>
        </a:prstGeom>
        <a:solidFill>
          <a:srgbClr val="004C97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Kratkoročno ulaganje s riznicom ili odjelom za izvršenje proračuna</a:t>
          </a:r>
        </a:p>
      </dsp:txBody>
      <dsp:txXfrm>
        <a:off x="3451974" y="138996"/>
        <a:ext cx="3028019" cy="962204"/>
      </dsp:txXfrm>
    </dsp:sp>
    <dsp:sp modelId="{9623E30F-F586-4565-9D77-DC0A5EBD6880}">
      <dsp:nvSpPr>
        <dsp:cNvPr id="0" name=""/>
        <dsp:cNvSpPr/>
      </dsp:nvSpPr>
      <dsp:spPr>
        <a:xfrm>
          <a:off x="3451974" y="1101201"/>
          <a:ext cx="3028019" cy="3285765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Albanija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Bjelarus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Hrvatska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Gruzija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Kirgiska Rep.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Moldova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Ruska Fed.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Rumunjska (Riznica u sklopu integriranog odjela)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900" kern="1200"/>
            <a:t>Tadžikistan</a:t>
          </a:r>
        </a:p>
      </dsp:txBody>
      <dsp:txXfrm>
        <a:off x="3451974" y="1101201"/>
        <a:ext cx="3028019" cy="328576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C948D7-08C3-4665-9242-1D0877F1A704}">
      <dsp:nvSpPr>
        <dsp:cNvPr id="0" name=""/>
        <dsp:cNvSpPr/>
      </dsp:nvSpPr>
      <dsp:spPr>
        <a:xfrm>
          <a:off x="3162" y="1221134"/>
          <a:ext cx="975296" cy="867284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Odbor na visokoj razini</a:t>
          </a:r>
        </a:p>
      </dsp:txBody>
      <dsp:txXfrm>
        <a:off x="28564" y="1246536"/>
        <a:ext cx="924492" cy="816480"/>
      </dsp:txXfrm>
    </dsp:sp>
    <dsp:sp modelId="{7710832E-ACF8-4937-969D-26DAA64D839F}">
      <dsp:nvSpPr>
        <dsp:cNvPr id="0" name=""/>
        <dsp:cNvSpPr/>
      </dsp:nvSpPr>
      <dsp:spPr>
        <a:xfrm rot="17593983">
          <a:off x="767379" y="1325873"/>
          <a:ext cx="697175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697175" y="8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1098537" y="1317027"/>
        <a:ext cx="34858" cy="34858"/>
      </dsp:txXfrm>
    </dsp:sp>
    <dsp:sp modelId="{70E40A5C-195C-4F35-8D0D-A49881E7521C}">
      <dsp:nvSpPr>
        <dsp:cNvPr id="0" name=""/>
        <dsp:cNvSpPr/>
      </dsp:nvSpPr>
      <dsp:spPr>
        <a:xfrm>
          <a:off x="1253475" y="639722"/>
          <a:ext cx="1176594" cy="748827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predsjeda ministar</a:t>
          </a:r>
        </a:p>
      </dsp:txBody>
      <dsp:txXfrm>
        <a:off x="1275407" y="661654"/>
        <a:ext cx="1132730" cy="704963"/>
      </dsp:txXfrm>
    </dsp:sp>
    <dsp:sp modelId="{E66CA4E4-6E88-4DF8-BAA0-468FC2A3E78B}">
      <dsp:nvSpPr>
        <dsp:cNvPr id="0" name=""/>
        <dsp:cNvSpPr/>
      </dsp:nvSpPr>
      <dsp:spPr>
        <a:xfrm rot="19978489">
          <a:off x="2406887" y="909086"/>
          <a:ext cx="424607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424607" y="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08576" y="907054"/>
        <a:ext cx="21230" cy="21230"/>
      </dsp:txXfrm>
    </dsp:sp>
    <dsp:sp modelId="{7F23AC8E-2537-49D7-966F-2AAD9D423743}">
      <dsp:nvSpPr>
        <dsp:cNvPr id="0" name=""/>
        <dsp:cNvSpPr/>
      </dsp:nvSpPr>
      <dsp:spPr>
        <a:xfrm>
          <a:off x="2808313" y="649317"/>
          <a:ext cx="971432" cy="34377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Albanija</a:t>
          </a:r>
        </a:p>
      </dsp:txBody>
      <dsp:txXfrm>
        <a:off x="2818382" y="659386"/>
        <a:ext cx="951294" cy="323632"/>
      </dsp:txXfrm>
    </dsp:sp>
    <dsp:sp modelId="{F16B3530-82C9-477C-8A4C-BBD0F14E4D4D}">
      <dsp:nvSpPr>
        <dsp:cNvPr id="0" name=""/>
        <dsp:cNvSpPr/>
      </dsp:nvSpPr>
      <dsp:spPr>
        <a:xfrm rot="1453727">
          <a:off x="2411801" y="1090662"/>
          <a:ext cx="414779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414779" y="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08822" y="1088875"/>
        <a:ext cx="20738" cy="20738"/>
      </dsp:txXfrm>
    </dsp:sp>
    <dsp:sp modelId="{40423803-C88F-4265-AA3A-A89658B18345}">
      <dsp:nvSpPr>
        <dsp:cNvPr id="0" name=""/>
        <dsp:cNvSpPr/>
      </dsp:nvSpPr>
      <dsp:spPr>
        <a:xfrm>
          <a:off x="2808313" y="1012469"/>
          <a:ext cx="932717" cy="34377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Turska</a:t>
          </a:r>
        </a:p>
      </dsp:txBody>
      <dsp:txXfrm>
        <a:off x="2818382" y="1022538"/>
        <a:ext cx="912579" cy="323632"/>
      </dsp:txXfrm>
    </dsp:sp>
    <dsp:sp modelId="{D78BB0F8-6697-4A6E-BEEE-D30455AAD4A5}">
      <dsp:nvSpPr>
        <dsp:cNvPr id="0" name=""/>
        <dsp:cNvSpPr/>
      </dsp:nvSpPr>
      <dsp:spPr>
        <a:xfrm rot="3794355">
          <a:off x="810573" y="1918877"/>
          <a:ext cx="610785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610785" y="85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1100697" y="1912190"/>
        <a:ext cx="30539" cy="30539"/>
      </dsp:txXfrm>
    </dsp:sp>
    <dsp:sp modelId="{65647E11-9B5A-46A4-84DB-EE0C17ED29C0}">
      <dsp:nvSpPr>
        <dsp:cNvPr id="0" name=""/>
        <dsp:cNvSpPr/>
      </dsp:nvSpPr>
      <dsp:spPr>
        <a:xfrm>
          <a:off x="1253475" y="1730457"/>
          <a:ext cx="1292321" cy="939372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900" kern="1200"/>
            <a:t>predsjeda visoki službenik</a:t>
          </a:r>
        </a:p>
      </dsp:txBody>
      <dsp:txXfrm>
        <a:off x="1280988" y="1757970"/>
        <a:ext cx="1237295" cy="884346"/>
      </dsp:txXfrm>
    </dsp:sp>
    <dsp:sp modelId="{A286F9A6-99C2-4B29-B512-2A8F8F2DAF98}">
      <dsp:nvSpPr>
        <dsp:cNvPr id="0" name=""/>
        <dsp:cNvSpPr/>
      </dsp:nvSpPr>
      <dsp:spPr>
        <a:xfrm rot="17512403">
          <a:off x="2341104" y="1888814"/>
          <a:ext cx="652464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652464" y="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51024" y="1881085"/>
        <a:ext cx="32623" cy="32623"/>
      </dsp:txXfrm>
    </dsp:sp>
    <dsp:sp modelId="{5DD6CB59-E27A-48DF-975D-816FEDC811F7}">
      <dsp:nvSpPr>
        <dsp:cNvPr id="0" name=""/>
        <dsp:cNvSpPr/>
      </dsp:nvSpPr>
      <dsp:spPr>
        <a:xfrm>
          <a:off x="2788876" y="1422765"/>
          <a:ext cx="971315" cy="34377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Hrvatska</a:t>
          </a:r>
        </a:p>
      </dsp:txBody>
      <dsp:txXfrm>
        <a:off x="2798945" y="1432834"/>
        <a:ext cx="951177" cy="323632"/>
      </dsp:txXfrm>
    </dsp:sp>
    <dsp:sp modelId="{B4628FDA-A7B2-44F8-833B-1A11D062A6B2}">
      <dsp:nvSpPr>
        <dsp:cNvPr id="0" name=""/>
        <dsp:cNvSpPr/>
      </dsp:nvSpPr>
      <dsp:spPr>
        <a:xfrm rot="19457599">
          <a:off x="2513962" y="2092726"/>
          <a:ext cx="338683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338683" y="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74837" y="2092842"/>
        <a:ext cx="16934" cy="16934"/>
      </dsp:txXfrm>
    </dsp:sp>
    <dsp:sp modelId="{BB9A77E9-18A3-4E28-B516-977CBBD05446}">
      <dsp:nvSpPr>
        <dsp:cNvPr id="0" name=""/>
        <dsp:cNvSpPr/>
      </dsp:nvSpPr>
      <dsp:spPr>
        <a:xfrm>
          <a:off x="2820812" y="1830590"/>
          <a:ext cx="971315" cy="34377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 err="1"/>
            <a:t>Mađars</a:t>
          </a:r>
          <a:r>
            <a:rPr lang="en-US" sz="2000" kern="1200" dirty="0"/>
            <a:t>.</a:t>
          </a:r>
          <a:endParaRPr lang="hr-HR" sz="2000" kern="1200" dirty="0"/>
        </a:p>
      </dsp:txBody>
      <dsp:txXfrm>
        <a:off x="2830881" y="1840659"/>
        <a:ext cx="951177" cy="323632"/>
      </dsp:txXfrm>
    </dsp:sp>
    <dsp:sp modelId="{823A1794-8B18-427A-A5A3-089C7073D04D}">
      <dsp:nvSpPr>
        <dsp:cNvPr id="0" name=""/>
        <dsp:cNvSpPr/>
      </dsp:nvSpPr>
      <dsp:spPr>
        <a:xfrm rot="2142401">
          <a:off x="2513962" y="2290394"/>
          <a:ext cx="338683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338683" y="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74837" y="2290510"/>
        <a:ext cx="16934" cy="16934"/>
      </dsp:txXfrm>
    </dsp:sp>
    <dsp:sp modelId="{46CB4FE8-92CD-4902-8C9D-118C53D96ACB}">
      <dsp:nvSpPr>
        <dsp:cNvPr id="0" name=""/>
        <dsp:cNvSpPr/>
      </dsp:nvSpPr>
      <dsp:spPr>
        <a:xfrm>
          <a:off x="2820812" y="2225926"/>
          <a:ext cx="1007556" cy="34377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 dirty="0"/>
            <a:t>Kirgiska R.</a:t>
          </a:r>
        </a:p>
      </dsp:txBody>
      <dsp:txXfrm>
        <a:off x="2830881" y="2235995"/>
        <a:ext cx="987418" cy="323632"/>
      </dsp:txXfrm>
    </dsp:sp>
    <dsp:sp modelId="{5681A8C9-A945-4D7C-8516-EDEDD774B321}">
      <dsp:nvSpPr>
        <dsp:cNvPr id="0" name=""/>
        <dsp:cNvSpPr/>
      </dsp:nvSpPr>
      <dsp:spPr>
        <a:xfrm rot="3907178">
          <a:off x="2356468" y="2488062"/>
          <a:ext cx="653672" cy="17165"/>
        </a:xfrm>
        <a:custGeom>
          <a:avLst/>
          <a:gdLst/>
          <a:ahLst/>
          <a:cxnLst/>
          <a:rect l="0" t="0" r="0" b="0"/>
          <a:pathLst>
            <a:path>
              <a:moveTo>
                <a:pt x="0" y="8582"/>
              </a:moveTo>
              <a:lnTo>
                <a:pt x="653672" y="85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/>
        </a:p>
      </dsp:txBody>
      <dsp:txXfrm>
        <a:off x="2666962" y="2480303"/>
        <a:ext cx="32683" cy="32683"/>
      </dsp:txXfrm>
    </dsp:sp>
    <dsp:sp modelId="{2B489C86-1688-4018-981B-24AB39D794CC}">
      <dsp:nvSpPr>
        <dsp:cNvPr id="0" name=""/>
        <dsp:cNvSpPr/>
      </dsp:nvSpPr>
      <dsp:spPr>
        <a:xfrm>
          <a:off x="2820812" y="2621262"/>
          <a:ext cx="1092041" cy="343770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 dirty="0"/>
            <a:t>Rumunj</a:t>
          </a:r>
          <a:r>
            <a:rPr lang="en-US" sz="2000" kern="1200" dirty="0"/>
            <a:t>.</a:t>
          </a:r>
          <a:endParaRPr lang="hr-HR" sz="2000" kern="1200" dirty="0"/>
        </a:p>
      </dsp:txBody>
      <dsp:txXfrm>
        <a:off x="2830881" y="2631331"/>
        <a:ext cx="1071903" cy="3236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2FB42-05BC-458E-9E2C-A4CACF3A62A1}">
      <dsp:nvSpPr>
        <dsp:cNvPr id="0" name=""/>
        <dsp:cNvSpPr/>
      </dsp:nvSpPr>
      <dsp:spPr>
        <a:xfrm>
          <a:off x="2229" y="2994"/>
          <a:ext cx="1958418" cy="1038661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/>
            <a:t>Odgovori u obliku politika (broj zemalja)</a:t>
          </a:r>
        </a:p>
      </dsp:txBody>
      <dsp:txXfrm>
        <a:off x="32650" y="33415"/>
        <a:ext cx="1897576" cy="977819"/>
      </dsp:txXfrm>
    </dsp:sp>
    <dsp:sp modelId="{4DF67F73-82D8-4992-A675-3E0A9863F552}">
      <dsp:nvSpPr>
        <dsp:cNvPr id="0" name=""/>
        <dsp:cNvSpPr/>
      </dsp:nvSpPr>
      <dsp:spPr>
        <a:xfrm>
          <a:off x="198071" y="1041655"/>
          <a:ext cx="161965" cy="384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078"/>
              </a:lnTo>
              <a:lnTo>
                <a:pt x="161965" y="3840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D7E8C-FF9C-4209-BFCF-00DE1FA19AD9}">
      <dsp:nvSpPr>
        <dsp:cNvPr id="0" name=""/>
        <dsp:cNvSpPr/>
      </dsp:nvSpPr>
      <dsp:spPr>
        <a:xfrm>
          <a:off x="360036" y="1182535"/>
          <a:ext cx="1536282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400" kern="1200" dirty="0"/>
            <a:t>Povećati izdavanje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400" kern="1200" dirty="0"/>
            <a:t> </a:t>
          </a:r>
          <a:r>
            <a:rPr lang="hr-HR" sz="1400" kern="1200" dirty="0" err="1"/>
            <a:t>trez</a:t>
          </a:r>
          <a:r>
            <a:rPr lang="hr-HR" sz="1400" kern="1200" dirty="0"/>
            <a:t>. </a:t>
          </a:r>
          <a:r>
            <a:rPr lang="hr-HR" sz="1400" kern="1200" dirty="0" err="1"/>
            <a:t>zap</a:t>
          </a:r>
          <a:r>
            <a:rPr lang="hr-HR" sz="1400" kern="1200" dirty="0"/>
            <a:t>. – 10</a:t>
          </a:r>
        </a:p>
      </dsp:txBody>
      <dsp:txXfrm>
        <a:off x="374282" y="1196781"/>
        <a:ext cx="1507790" cy="457904"/>
      </dsp:txXfrm>
    </dsp:sp>
    <dsp:sp modelId="{F6FA6B0E-2C9B-442E-A857-6EF0928E04B8}">
      <dsp:nvSpPr>
        <dsp:cNvPr id="0" name=""/>
        <dsp:cNvSpPr/>
      </dsp:nvSpPr>
      <dsp:spPr>
        <a:xfrm>
          <a:off x="198071" y="1041655"/>
          <a:ext cx="195841" cy="972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2793"/>
              </a:lnTo>
              <a:lnTo>
                <a:pt x="195841" y="9727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93D28-11BA-481B-8397-9117C102B257}">
      <dsp:nvSpPr>
        <dsp:cNvPr id="0" name=""/>
        <dsp:cNvSpPr/>
      </dsp:nvSpPr>
      <dsp:spPr>
        <a:xfrm>
          <a:off x="393913" y="1771250"/>
          <a:ext cx="1536282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400" kern="1200" dirty="0"/>
            <a:t>Povećati izdavanje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1400" kern="1200" dirty="0" err="1"/>
            <a:t>t</a:t>
          </a:r>
          <a:r>
            <a:rPr lang="hr-HR" sz="1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rez</a:t>
          </a:r>
          <a:r>
            <a:rPr lang="hr-HR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. </a:t>
          </a:r>
          <a:r>
            <a:rPr lang="hr-HR" sz="1400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obv</a:t>
          </a:r>
          <a:r>
            <a:rPr lang="hr-HR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.</a:t>
          </a:r>
          <a:r>
            <a:rPr lang="hr-HR" sz="1400" kern="1200" dirty="0"/>
            <a:t> – 12</a:t>
          </a:r>
        </a:p>
      </dsp:txBody>
      <dsp:txXfrm>
        <a:off x="408159" y="1785496"/>
        <a:ext cx="1507790" cy="457904"/>
      </dsp:txXfrm>
    </dsp:sp>
    <dsp:sp modelId="{1AAF5362-6D92-43F8-8750-DA985FC4704E}">
      <dsp:nvSpPr>
        <dsp:cNvPr id="0" name=""/>
        <dsp:cNvSpPr/>
      </dsp:nvSpPr>
      <dsp:spPr>
        <a:xfrm>
          <a:off x="198071" y="1041655"/>
          <a:ext cx="195841" cy="1580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0789"/>
              </a:lnTo>
              <a:lnTo>
                <a:pt x="195841" y="1580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45079-1AC7-4D20-84FA-DC426F9D685C}">
      <dsp:nvSpPr>
        <dsp:cNvPr id="0" name=""/>
        <dsp:cNvSpPr/>
      </dsp:nvSpPr>
      <dsp:spPr>
        <a:xfrm>
          <a:off x="393913" y="2379246"/>
          <a:ext cx="1536282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Zaduživanje unutar vlade – 3</a:t>
          </a:r>
        </a:p>
      </dsp:txBody>
      <dsp:txXfrm>
        <a:off x="408159" y="2393492"/>
        <a:ext cx="1507790" cy="457904"/>
      </dsp:txXfrm>
    </dsp:sp>
    <dsp:sp modelId="{9D199D34-282F-4297-86C2-0B0B75E745D5}">
      <dsp:nvSpPr>
        <dsp:cNvPr id="0" name=""/>
        <dsp:cNvSpPr/>
      </dsp:nvSpPr>
      <dsp:spPr>
        <a:xfrm>
          <a:off x="198071" y="1041655"/>
          <a:ext cx="195841" cy="2188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8785"/>
              </a:lnTo>
              <a:lnTo>
                <a:pt x="195841" y="21887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088F46-FF36-45D9-A646-A7CAB82BF06F}">
      <dsp:nvSpPr>
        <dsp:cNvPr id="0" name=""/>
        <dsp:cNvSpPr/>
      </dsp:nvSpPr>
      <dsp:spPr>
        <a:xfrm>
          <a:off x="393913" y="2987242"/>
          <a:ext cx="1536282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Dodjeljivanje sredstava s odgodom – 8</a:t>
          </a:r>
        </a:p>
      </dsp:txBody>
      <dsp:txXfrm>
        <a:off x="408159" y="3001488"/>
        <a:ext cx="1507790" cy="457904"/>
      </dsp:txXfrm>
    </dsp:sp>
    <dsp:sp modelId="{A4B24FDF-6BBF-4781-B968-C7C4881B2EBC}">
      <dsp:nvSpPr>
        <dsp:cNvPr id="0" name=""/>
        <dsp:cNvSpPr/>
      </dsp:nvSpPr>
      <dsp:spPr>
        <a:xfrm>
          <a:off x="198071" y="1041655"/>
          <a:ext cx="195841" cy="2796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6781"/>
              </a:lnTo>
              <a:lnTo>
                <a:pt x="195841" y="27967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B8928-A906-43B0-9024-4E2EE455E335}">
      <dsp:nvSpPr>
        <dsp:cNvPr id="0" name=""/>
        <dsp:cNvSpPr/>
      </dsp:nvSpPr>
      <dsp:spPr>
        <a:xfrm>
          <a:off x="393913" y="3595238"/>
          <a:ext cx="1536282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6EA0B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Odgoda plaćanja – 3</a:t>
          </a:r>
        </a:p>
      </dsp:txBody>
      <dsp:txXfrm>
        <a:off x="408159" y="3609484"/>
        <a:ext cx="1507790" cy="457904"/>
      </dsp:txXfrm>
    </dsp:sp>
    <dsp:sp modelId="{C3DEA05D-268C-4AD1-B965-3924A747293A}">
      <dsp:nvSpPr>
        <dsp:cNvPr id="0" name=""/>
        <dsp:cNvSpPr/>
      </dsp:nvSpPr>
      <dsp:spPr>
        <a:xfrm>
          <a:off x="198071" y="1041655"/>
          <a:ext cx="195841" cy="34047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4777"/>
              </a:lnTo>
              <a:lnTo>
                <a:pt x="195841" y="3404777"/>
              </a:lnTo>
            </a:path>
          </a:pathLst>
        </a:custGeom>
        <a:noFill/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381BA-0A27-436A-A769-14D9AECAAE34}">
      <dsp:nvSpPr>
        <dsp:cNvPr id="0" name=""/>
        <dsp:cNvSpPr/>
      </dsp:nvSpPr>
      <dsp:spPr>
        <a:xfrm>
          <a:off x="393913" y="4203234"/>
          <a:ext cx="1536282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Drugo (depoziti, repo, strana valuta) </a:t>
          </a:r>
          <a:r>
            <a:rPr lang="hr-HR" sz="1800" kern="1200" dirty="0"/>
            <a:t>– 3</a:t>
          </a:r>
        </a:p>
      </dsp:txBody>
      <dsp:txXfrm>
        <a:off x="408159" y="4217480"/>
        <a:ext cx="1507790" cy="457904"/>
      </dsp:txXfrm>
    </dsp:sp>
    <dsp:sp modelId="{5A5A3122-2D5B-43C2-86EB-2355885D7F7F}">
      <dsp:nvSpPr>
        <dsp:cNvPr id="0" name=""/>
        <dsp:cNvSpPr/>
      </dsp:nvSpPr>
      <dsp:spPr>
        <a:xfrm>
          <a:off x="2203846" y="2994"/>
          <a:ext cx="2123472" cy="1124875"/>
        </a:xfrm>
        <a:prstGeom prst="roundRect">
          <a:avLst>
            <a:gd name="adj" fmla="val 10000"/>
          </a:avLst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2000" kern="1200"/>
            <a:t>Zaduživanje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hr-HR" sz="2000" kern="1200"/>
            <a:t>Instrumenti (broj zemalja)</a:t>
          </a:r>
        </a:p>
      </dsp:txBody>
      <dsp:txXfrm>
        <a:off x="2236792" y="35940"/>
        <a:ext cx="2057580" cy="1058983"/>
      </dsp:txXfrm>
    </dsp:sp>
    <dsp:sp modelId="{97DF8475-D81C-4652-B3FD-1A52EC54108C}">
      <dsp:nvSpPr>
        <dsp:cNvPr id="0" name=""/>
        <dsp:cNvSpPr/>
      </dsp:nvSpPr>
      <dsp:spPr>
        <a:xfrm>
          <a:off x="2416193" y="1127869"/>
          <a:ext cx="212347" cy="364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797"/>
              </a:lnTo>
              <a:lnTo>
                <a:pt x="212347" y="364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25C28-4925-4ADE-A00F-3A3B8893B2AB}">
      <dsp:nvSpPr>
        <dsp:cNvPr id="0" name=""/>
        <dsp:cNvSpPr/>
      </dsp:nvSpPr>
      <dsp:spPr>
        <a:xfrm>
          <a:off x="2628540" y="1249468"/>
          <a:ext cx="1655694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Trezorski zap. – 15</a:t>
          </a:r>
        </a:p>
      </dsp:txBody>
      <dsp:txXfrm>
        <a:off x="2642786" y="1263714"/>
        <a:ext cx="1627202" cy="457904"/>
      </dsp:txXfrm>
    </dsp:sp>
    <dsp:sp modelId="{5BD74CEC-0FAA-49CE-B5D9-BABF8C361CAD}">
      <dsp:nvSpPr>
        <dsp:cNvPr id="0" name=""/>
        <dsp:cNvSpPr/>
      </dsp:nvSpPr>
      <dsp:spPr>
        <a:xfrm>
          <a:off x="2416193" y="1127869"/>
          <a:ext cx="212347" cy="972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2793"/>
              </a:lnTo>
              <a:lnTo>
                <a:pt x="212347" y="9727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8FECD2-3019-4C75-ADFF-BC88BE8282D0}">
      <dsp:nvSpPr>
        <dsp:cNvPr id="0" name=""/>
        <dsp:cNvSpPr/>
      </dsp:nvSpPr>
      <dsp:spPr>
        <a:xfrm>
          <a:off x="2628540" y="1857464"/>
          <a:ext cx="1676613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Drugo kratkoročno – 3</a:t>
          </a:r>
        </a:p>
      </dsp:txBody>
      <dsp:txXfrm>
        <a:off x="2642786" y="1871710"/>
        <a:ext cx="1648121" cy="457904"/>
      </dsp:txXfrm>
    </dsp:sp>
    <dsp:sp modelId="{A4CD102C-AEB9-4C06-B2A9-DAFE793F8E0B}">
      <dsp:nvSpPr>
        <dsp:cNvPr id="0" name=""/>
        <dsp:cNvSpPr/>
      </dsp:nvSpPr>
      <dsp:spPr>
        <a:xfrm>
          <a:off x="2416193" y="1127869"/>
          <a:ext cx="212347" cy="1580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0789"/>
              </a:lnTo>
              <a:lnTo>
                <a:pt x="212347" y="1580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2D3309-E682-445D-930B-886055437FE4}">
      <dsp:nvSpPr>
        <dsp:cNvPr id="0" name=""/>
        <dsp:cNvSpPr/>
      </dsp:nvSpPr>
      <dsp:spPr>
        <a:xfrm>
          <a:off x="2628540" y="2465460"/>
          <a:ext cx="1678131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Bankovni zajmovi – 1</a:t>
          </a:r>
        </a:p>
      </dsp:txBody>
      <dsp:txXfrm>
        <a:off x="2642786" y="2479706"/>
        <a:ext cx="1649639" cy="457904"/>
      </dsp:txXfrm>
    </dsp:sp>
    <dsp:sp modelId="{9F68446A-A130-48F7-B5C6-FE6B3EF00155}">
      <dsp:nvSpPr>
        <dsp:cNvPr id="0" name=""/>
        <dsp:cNvSpPr/>
      </dsp:nvSpPr>
      <dsp:spPr>
        <a:xfrm>
          <a:off x="2416193" y="1127869"/>
          <a:ext cx="252332" cy="21783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8313"/>
              </a:lnTo>
              <a:lnTo>
                <a:pt x="252332" y="2178313"/>
              </a:lnTo>
            </a:path>
          </a:pathLst>
        </a:custGeom>
        <a:noFill/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F42812-6F58-4AEC-B0EA-426B8887D1BA}">
      <dsp:nvSpPr>
        <dsp:cNvPr id="0" name=""/>
        <dsp:cNvSpPr/>
      </dsp:nvSpPr>
      <dsp:spPr>
        <a:xfrm>
          <a:off x="2668526" y="3062984"/>
          <a:ext cx="1678131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Repo – 3</a:t>
          </a:r>
        </a:p>
      </dsp:txBody>
      <dsp:txXfrm>
        <a:off x="2682772" y="3077230"/>
        <a:ext cx="1649639" cy="457904"/>
      </dsp:txXfrm>
    </dsp:sp>
    <dsp:sp modelId="{425E2ED8-9EEC-4694-AC6F-928ED8FAEBFC}">
      <dsp:nvSpPr>
        <dsp:cNvPr id="0" name=""/>
        <dsp:cNvSpPr/>
      </dsp:nvSpPr>
      <dsp:spPr>
        <a:xfrm>
          <a:off x="4570516" y="2994"/>
          <a:ext cx="2123997" cy="1126801"/>
        </a:xfrm>
        <a:prstGeom prst="roundRect">
          <a:avLst>
            <a:gd name="adj" fmla="val 10000"/>
          </a:avLst>
        </a:prstGeom>
        <a:solidFill>
          <a:srgbClr val="004C97">
            <a:alpha val="90000"/>
          </a:srgb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bg1"/>
              </a:solidFill>
            </a:rPr>
            <a:t>Instrumenti pozajmljivanja (broj zemalja</a:t>
          </a:r>
          <a:r>
            <a:rPr lang="hr-HR" sz="1800" kern="1200"/>
            <a:t>)</a:t>
          </a:r>
        </a:p>
      </dsp:txBody>
      <dsp:txXfrm>
        <a:off x="4603519" y="35997"/>
        <a:ext cx="2057991" cy="1060795"/>
      </dsp:txXfrm>
    </dsp:sp>
    <dsp:sp modelId="{8EC94F9D-8C2D-415A-ABC6-1B761CC0DBAA}">
      <dsp:nvSpPr>
        <dsp:cNvPr id="0" name=""/>
        <dsp:cNvSpPr/>
      </dsp:nvSpPr>
      <dsp:spPr>
        <a:xfrm>
          <a:off x="4782916" y="1129795"/>
          <a:ext cx="212399" cy="3647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4797"/>
              </a:lnTo>
              <a:lnTo>
                <a:pt x="212399" y="364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377640-4DEF-4B3D-902E-D2DC4F4766E9}">
      <dsp:nvSpPr>
        <dsp:cNvPr id="0" name=""/>
        <dsp:cNvSpPr/>
      </dsp:nvSpPr>
      <dsp:spPr>
        <a:xfrm>
          <a:off x="4995316" y="1251394"/>
          <a:ext cx="1655998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800" kern="1200"/>
            <a:t>Obratne repo tr. – 3</a:t>
          </a:r>
        </a:p>
      </dsp:txBody>
      <dsp:txXfrm>
        <a:off x="5009562" y="1265640"/>
        <a:ext cx="1627506" cy="457904"/>
      </dsp:txXfrm>
    </dsp:sp>
    <dsp:sp modelId="{F108A75A-2225-4B29-B263-B3EC1C6D2876}">
      <dsp:nvSpPr>
        <dsp:cNvPr id="0" name=""/>
        <dsp:cNvSpPr/>
      </dsp:nvSpPr>
      <dsp:spPr>
        <a:xfrm>
          <a:off x="4782916" y="1129795"/>
          <a:ext cx="212399" cy="972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2793"/>
              </a:lnTo>
              <a:lnTo>
                <a:pt x="212399" y="9727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37B2F9-F4E3-4809-BC13-FB59FDB8C388}">
      <dsp:nvSpPr>
        <dsp:cNvPr id="0" name=""/>
        <dsp:cNvSpPr/>
      </dsp:nvSpPr>
      <dsp:spPr>
        <a:xfrm>
          <a:off x="4995316" y="1859390"/>
          <a:ext cx="1655998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Oročeni depoziti kod banaka – 8</a:t>
          </a:r>
        </a:p>
      </dsp:txBody>
      <dsp:txXfrm>
        <a:off x="5009562" y="1873636"/>
        <a:ext cx="1627506" cy="457904"/>
      </dsp:txXfrm>
    </dsp:sp>
    <dsp:sp modelId="{9172F8BC-E43A-4AFA-9B3E-142A114131FA}">
      <dsp:nvSpPr>
        <dsp:cNvPr id="0" name=""/>
        <dsp:cNvSpPr/>
      </dsp:nvSpPr>
      <dsp:spPr>
        <a:xfrm>
          <a:off x="4782916" y="1129795"/>
          <a:ext cx="212399" cy="15807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0789"/>
              </a:lnTo>
              <a:lnTo>
                <a:pt x="212399" y="15807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19F8E-3298-4496-8C08-AC559D08A4D8}">
      <dsp:nvSpPr>
        <dsp:cNvPr id="0" name=""/>
        <dsp:cNvSpPr/>
      </dsp:nvSpPr>
      <dsp:spPr>
        <a:xfrm>
          <a:off x="4995316" y="2467386"/>
          <a:ext cx="1655998" cy="486396"/>
        </a:xfrm>
        <a:prstGeom prst="roundRect">
          <a:avLst>
            <a:gd name="adj" fmla="val 10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600" kern="1200" dirty="0"/>
            <a:t>Oročeni depoziti u središnjoj banci – 8</a:t>
          </a:r>
        </a:p>
      </dsp:txBody>
      <dsp:txXfrm>
        <a:off x="5009562" y="2481632"/>
        <a:ext cx="1627506" cy="45790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43757-A6F4-4847-8551-DC340C72DABB}">
      <dsp:nvSpPr>
        <dsp:cNvPr id="0" name=""/>
        <dsp:cNvSpPr/>
      </dsp:nvSpPr>
      <dsp:spPr>
        <a:xfrm>
          <a:off x="0" y="274617"/>
          <a:ext cx="9361040" cy="9072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521" tIns="333248" rIns="72652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/>
            <a:t>Kapacitet za izradu projekcija, konsolidacija i širenje JRR-a, razvijanje platnog prometa (elektronički, brža obrada), kamate na JRR</a:t>
          </a:r>
        </a:p>
      </dsp:txBody>
      <dsp:txXfrm>
        <a:off x="0" y="274617"/>
        <a:ext cx="9361040" cy="907200"/>
      </dsp:txXfrm>
    </dsp:sp>
    <dsp:sp modelId="{8E460979-E795-416C-8DF6-31247408A713}">
      <dsp:nvSpPr>
        <dsp:cNvPr id="0" name=""/>
        <dsp:cNvSpPr/>
      </dsp:nvSpPr>
      <dsp:spPr>
        <a:xfrm>
          <a:off x="468052" y="38457"/>
          <a:ext cx="6552728" cy="4723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</a:rPr>
            <a:t>Reforme u posljednjih 5 godina? [14 da, 2 ne]</a:t>
          </a:r>
        </a:p>
      </dsp:txBody>
      <dsp:txXfrm>
        <a:off x="491109" y="61514"/>
        <a:ext cx="6506614" cy="426206"/>
      </dsp:txXfrm>
    </dsp:sp>
    <dsp:sp modelId="{8916AAB1-B668-4B05-9279-BF764A92E545}">
      <dsp:nvSpPr>
        <dsp:cNvPr id="0" name=""/>
        <dsp:cNvSpPr/>
      </dsp:nvSpPr>
      <dsp:spPr>
        <a:xfrm>
          <a:off x="0" y="1504377"/>
          <a:ext cx="9361040" cy="6804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521" tIns="333248" rIns="72652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/>
            <a:t>Proizvodi znanja, najbolje prakse, međusobni angažman</a:t>
          </a:r>
        </a:p>
      </dsp:txBody>
      <dsp:txXfrm>
        <a:off x="0" y="1504377"/>
        <a:ext cx="9361040" cy="680400"/>
      </dsp:txXfrm>
    </dsp:sp>
    <dsp:sp modelId="{1DE67229-5B0E-4ABD-BEDD-FD982DCD7FAD}">
      <dsp:nvSpPr>
        <dsp:cNvPr id="0" name=""/>
        <dsp:cNvSpPr/>
      </dsp:nvSpPr>
      <dsp:spPr>
        <a:xfrm>
          <a:off x="468052" y="1268217"/>
          <a:ext cx="6552728" cy="4723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</a:rPr>
            <a:t>Je li PEMPAL utjecao na reforme? [10 da, 6 ne] </a:t>
          </a:r>
        </a:p>
      </dsp:txBody>
      <dsp:txXfrm>
        <a:off x="491109" y="1291274"/>
        <a:ext cx="6506614" cy="426206"/>
      </dsp:txXfrm>
    </dsp:sp>
    <dsp:sp modelId="{0D546F18-0A98-46DE-AE65-9A43EDF7144F}">
      <dsp:nvSpPr>
        <dsp:cNvPr id="0" name=""/>
        <dsp:cNvSpPr/>
      </dsp:nvSpPr>
      <dsp:spPr>
        <a:xfrm>
          <a:off x="0" y="2507337"/>
          <a:ext cx="9361040" cy="9072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521" tIns="333248" rIns="72652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/>
            <a:t>Poboljšana komunikacija i koordinacija (Albanija, S. Makedonija), pritisak da se ubrza tok sredstava (Hrvatska), širi JRR (Turska), povećana gotovinska rezerva (Mađarska)</a:t>
          </a:r>
        </a:p>
      </dsp:txBody>
      <dsp:txXfrm>
        <a:off x="0" y="2507337"/>
        <a:ext cx="9361040" cy="907200"/>
      </dsp:txXfrm>
    </dsp:sp>
    <dsp:sp modelId="{6E829AE3-A5A2-4DE4-B43C-D8AFD1507933}">
      <dsp:nvSpPr>
        <dsp:cNvPr id="0" name=""/>
        <dsp:cNvSpPr/>
      </dsp:nvSpPr>
      <dsp:spPr>
        <a:xfrm>
          <a:off x="468052" y="2271177"/>
          <a:ext cx="6552728" cy="4723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</a:rPr>
            <a:t>Utjecaj pandemije bolesti COVID-19 na upravljanje gotovinom? [5 da, 11 ne]</a:t>
          </a:r>
        </a:p>
      </dsp:txBody>
      <dsp:txXfrm>
        <a:off x="491109" y="2294234"/>
        <a:ext cx="6506614" cy="426206"/>
      </dsp:txXfrm>
    </dsp:sp>
    <dsp:sp modelId="{6F4019B6-5DC1-4290-9680-39D1784FA266}">
      <dsp:nvSpPr>
        <dsp:cNvPr id="0" name=""/>
        <dsp:cNvSpPr/>
      </dsp:nvSpPr>
      <dsp:spPr>
        <a:xfrm>
          <a:off x="0" y="3775554"/>
          <a:ext cx="9361040" cy="11340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6521" tIns="333248" rIns="726521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600" kern="1200"/>
            <a:t>Širenje JRR-a (Mađarska), stavljanje sredstava u banke (Kirgiska Republika), poboljšane tehnike predviđanja (Sjeverna Makedonija), zaštita JRR-a (Ruska Federacija), razvijanje gotovinskih rezervi (Turska)</a:t>
          </a:r>
        </a:p>
      </dsp:txBody>
      <dsp:txXfrm>
        <a:off x="0" y="3775554"/>
        <a:ext cx="9361040" cy="1134000"/>
      </dsp:txXfrm>
    </dsp:sp>
    <dsp:sp modelId="{172B4924-520C-4BDE-891E-3985057385D6}">
      <dsp:nvSpPr>
        <dsp:cNvPr id="0" name=""/>
        <dsp:cNvSpPr/>
      </dsp:nvSpPr>
      <dsp:spPr>
        <a:xfrm>
          <a:off x="468052" y="3500937"/>
          <a:ext cx="6552728" cy="47232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78" tIns="0" rIns="247678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000" kern="1200">
              <a:solidFill>
                <a:schemeClr val="tx1"/>
              </a:solidFill>
            </a:rPr>
            <a:t>Planirane izmjene nakon pandemije bolesti COVID-19? [5 da, 11 ne]</a:t>
          </a:r>
        </a:p>
      </dsp:txBody>
      <dsp:txXfrm>
        <a:off x="491109" y="3523994"/>
        <a:ext cx="6506614" cy="4262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5/31/2021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411301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94401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11514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6404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01931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2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31213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12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6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95728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78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302680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08779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71261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31.05.2021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10" Type="http://schemas.openxmlformats.org/officeDocument/2006/relationships/image" Target="../media/image9.png"/><Relationship Id="rId4" Type="http://schemas.openxmlformats.org/officeDocument/2006/relationships/diagramData" Target="../diagrams/data3.xml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emf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13" Type="http://schemas.microsoft.com/office/2007/relationships/diagramDrawing" Target="../diagrams/drawing7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6.xml"/><Relationship Id="rId12" Type="http://schemas.openxmlformats.org/officeDocument/2006/relationships/diagramColors" Target="../diagrams/colors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11" Type="http://schemas.openxmlformats.org/officeDocument/2006/relationships/diagramQuickStyle" Target="../diagrams/quickStyle7.xml"/><Relationship Id="rId5" Type="http://schemas.openxmlformats.org/officeDocument/2006/relationships/diagramLayout" Target="../diagrams/layout6.xml"/><Relationship Id="rId10" Type="http://schemas.openxmlformats.org/officeDocument/2006/relationships/diagramLayout" Target="../diagrams/layout7.xml"/><Relationship Id="rId4" Type="http://schemas.openxmlformats.org/officeDocument/2006/relationships/diagramData" Target="../diagrams/data6.xml"/><Relationship Id="rId9" Type="http://schemas.openxmlformats.org/officeDocument/2006/relationships/diagramData" Target="../diagrams/data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audio" Target="../media/audio1.wav"/><Relationship Id="rId7" Type="http://schemas.openxmlformats.org/officeDocument/2006/relationships/diagramColors" Target="../diagrams/colors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hr-HR" sz="4400" b="1">
                <a:solidFill>
                  <a:srgbClr val="C00000"/>
                </a:solidFill>
              </a:rPr>
              <a:t> </a:t>
            </a:r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624" y="4869160"/>
            <a:ext cx="7593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hr-HR" sz="2400" b="1" i="1">
                <a:solidFill>
                  <a:srgbClr val="004C97"/>
                </a:solidFill>
                <a:latin typeface="Arial" panose="020B0604020202020204" pitchFamily="34" charset="0"/>
              </a:rPr>
              <a:t>Mike Williams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Godišnja virtualna plenarna sjednica TCOP-a za 2021.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hr-HR" sz="2400" b="1">
                <a:solidFill>
                  <a:srgbClr val="004C97"/>
                </a:solidFill>
                <a:latin typeface="Arial" panose="020B0604020202020204" pitchFamily="34" charset="0"/>
              </a:rPr>
              <a:t>3. lipnja/juna 2021.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135560" y="692696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32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Upitnik o jedinstvenom računu riznice (JRR) i praksama upravljanja gotovinskim sredstvima te izrade projekcija u zemljama članicama PEMPAL-a za 2021.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000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2400" b="1" i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Pregled rezultata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BAA383-1616-4EA2-85E0-280FE15DCA25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B6F9D-5785-4319-8683-D77E2F8A0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160336"/>
            <a:ext cx="10972800" cy="1143000"/>
          </a:xfrm>
        </p:spPr>
        <p:txBody>
          <a:bodyPr/>
          <a:lstStyle/>
          <a:p>
            <a:r>
              <a:rPr lang="hr-HR"/>
              <a:t>Poslovni odnos s bankama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7048C-603D-4257-91CA-E516961AB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10</a:t>
            </a:fld>
            <a:endParaRPr lang="ru-RU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DA8D9360-9989-45E3-B7CD-258D980876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7857752"/>
              </p:ext>
            </p:extLst>
          </p:nvPr>
        </p:nvGraphicFramePr>
        <p:xfrm>
          <a:off x="6469832" y="1303336"/>
          <a:ext cx="4968552" cy="539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EC52F8D-EEE0-489E-AD67-E936782B279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06163" y="1124744"/>
            <a:ext cx="4416006" cy="27556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427211B-5D11-4687-AA87-4D42A6DCDF1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93104" y="3922071"/>
            <a:ext cx="4416006" cy="27556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AB74E89-51E7-489E-B6F4-26F6C029E0C3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24C809-F28F-4AA6-B2F9-4584BE353433}"/>
              </a:ext>
            </a:extLst>
          </p:cNvPr>
          <p:cNvSpPr txBox="1"/>
          <p:nvPr/>
        </p:nvSpPr>
        <p:spPr>
          <a:xfrm>
            <a:off x="2487047" y="1150954"/>
            <a:ext cx="1008111" cy="304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Središnja banka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F92094A-B979-4BA9-81C4-5135EE167E9A}"/>
              </a:ext>
            </a:extLst>
          </p:cNvPr>
          <p:cNvSpPr txBox="1"/>
          <p:nvPr/>
        </p:nvSpPr>
        <p:spPr>
          <a:xfrm>
            <a:off x="3575720" y="1171803"/>
            <a:ext cx="1512337" cy="304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Poslovne banke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E34F03-AB33-43A5-A62C-8C2C79A61AF3}"/>
              </a:ext>
            </a:extLst>
          </p:cNvPr>
          <p:cNvSpPr txBox="1"/>
          <p:nvPr/>
        </p:nvSpPr>
        <p:spPr>
          <a:xfrm>
            <a:off x="1561904" y="3372699"/>
            <a:ext cx="1152128" cy="304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Na svim računima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4B9DEA-97A4-4B56-8312-A863A74C6891}"/>
              </a:ext>
            </a:extLst>
          </p:cNvPr>
          <p:cNvSpPr txBox="1"/>
          <p:nvPr/>
        </p:nvSpPr>
        <p:spPr>
          <a:xfrm>
            <a:off x="2511800" y="3401255"/>
            <a:ext cx="115212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>
                <a:solidFill>
                  <a:schemeClr val="bg1">
                    <a:lumMod val="50000"/>
                  </a:schemeClr>
                </a:solidFill>
              </a:rPr>
              <a:t>Samo na oročenim depozitima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5E23A5-98AB-4D2A-89E7-4DB124C08C14}"/>
              </a:ext>
            </a:extLst>
          </p:cNvPr>
          <p:cNvSpPr txBox="1"/>
          <p:nvPr/>
        </p:nvSpPr>
        <p:spPr>
          <a:xfrm>
            <a:off x="3575720" y="3399246"/>
            <a:ext cx="1152128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Samo na obrtnim računima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BCCEBD-E62A-4F78-A6AA-CD043207A230}"/>
              </a:ext>
            </a:extLst>
          </p:cNvPr>
          <p:cNvSpPr txBox="1"/>
          <p:nvPr/>
        </p:nvSpPr>
        <p:spPr>
          <a:xfrm>
            <a:off x="4658828" y="3421258"/>
            <a:ext cx="885704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Bez kamata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0876CB-869D-45C5-A29E-512C5AD1ACFE}"/>
              </a:ext>
            </a:extLst>
          </p:cNvPr>
          <p:cNvSpPr txBox="1"/>
          <p:nvPr/>
        </p:nvSpPr>
        <p:spPr>
          <a:xfrm>
            <a:off x="4141968" y="6356351"/>
            <a:ext cx="885704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Plaćene naknade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4C76E4D-3213-4B37-A8AA-B034F963AC05}"/>
              </a:ext>
            </a:extLst>
          </p:cNvPr>
          <p:cNvSpPr txBox="1"/>
          <p:nvPr/>
        </p:nvSpPr>
        <p:spPr>
          <a:xfrm>
            <a:off x="2091876" y="6372152"/>
            <a:ext cx="1244312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MoR/ugovor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E6AF42F-E66C-470D-ACD4-3C8B72E03141}"/>
              </a:ext>
            </a:extLst>
          </p:cNvPr>
          <p:cNvSpPr txBox="1"/>
          <p:nvPr/>
        </p:nvSpPr>
        <p:spPr>
          <a:xfrm>
            <a:off x="3082869" y="4095301"/>
            <a:ext cx="1008111" cy="304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Središnja banka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AEB52E8-326A-4557-BE9C-44B73701B5B0}"/>
              </a:ext>
            </a:extLst>
          </p:cNvPr>
          <p:cNvSpPr txBox="1"/>
          <p:nvPr/>
        </p:nvSpPr>
        <p:spPr>
          <a:xfrm>
            <a:off x="4209833" y="4096165"/>
            <a:ext cx="1382112" cy="3047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50">
                <a:solidFill>
                  <a:schemeClr val="bg1">
                    <a:lumMod val="50000"/>
                  </a:schemeClr>
                </a:solidFill>
              </a:rPr>
              <a:t>Poslovne banke</a:t>
            </a:r>
          </a:p>
        </p:txBody>
      </p:sp>
    </p:spTree>
    <p:extLst>
      <p:ext uri="{BB962C8B-B14F-4D97-AF65-F5344CB8AC3E}">
        <p14:creationId xmlns:p14="http://schemas.microsoft.com/office/powerpoint/2010/main" val="133749701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B2C2B-2BFF-4245-9E70-E6BEDECC2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408" y="136524"/>
            <a:ext cx="11424592" cy="1143000"/>
          </a:xfrm>
        </p:spPr>
        <p:txBody>
          <a:bodyPr/>
          <a:lstStyle/>
          <a:p>
            <a:r>
              <a:rPr lang="hr-HR" sz="4000"/>
              <a:t>Službeni cilj upravljanja gotovinskim sredstvima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911FE-848F-4B53-B168-F0ED5156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11</a:t>
            </a:fld>
            <a:endParaRPr lang="ru-RU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4CEA055-078E-4E58-8899-506548C11C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0585515"/>
              </p:ext>
            </p:extLst>
          </p:nvPr>
        </p:nvGraphicFramePr>
        <p:xfrm>
          <a:off x="1559496" y="1445708"/>
          <a:ext cx="9649072" cy="5109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257DBF0-BE55-469F-B437-34A0232C7772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132531779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7554E-BC29-48E9-92FE-0D85A3990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302707"/>
            <a:ext cx="10972800" cy="771059"/>
          </a:xfrm>
        </p:spPr>
        <p:txBody>
          <a:bodyPr/>
          <a:lstStyle/>
          <a:p>
            <a:r>
              <a:rPr lang="hr-HR"/>
              <a:t>Službena gotovinska rezerva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D1DEA7D-964C-4AE0-A931-F0038F4BB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2067" y="4725143"/>
            <a:ext cx="6336704" cy="1961393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r-HR" sz="4200"/>
              <a:t>Rusija je istaknula potrebu za ciljnim iznosom rezerve u praksi, ovisno o novčanom toku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r-HR" sz="4200"/>
              <a:t>Za druge je također vjerojatan rad s rezervom u praksi (8/12 je u anketi iz 2016. izvijestilo o rezervi)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hr-HR" sz="4200"/>
              <a:t>Neke sigurnosne mreže: Raskid depozita (5), salda u stranoj valuti (7), pristup saldima MOA-a/izvanproračunskih fondova, izdavanje kratkoročnih obveznica</a:t>
            </a:r>
          </a:p>
          <a:p>
            <a:pPr lvl="1"/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178A4-9B94-4753-AD13-9C8CE9F27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12</a:t>
            </a:fld>
            <a:endParaRPr lang="ru-RU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86440B7-E10B-4BBA-99AD-5E4087C260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5359854"/>
              </p:ext>
            </p:extLst>
          </p:nvPr>
        </p:nvGraphicFramePr>
        <p:xfrm>
          <a:off x="911425" y="2117121"/>
          <a:ext cx="6120680" cy="2412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107B97FF-E26E-4899-9317-E8605D937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917850"/>
              </p:ext>
            </p:extLst>
          </p:nvPr>
        </p:nvGraphicFramePr>
        <p:xfrm>
          <a:off x="8112224" y="1445707"/>
          <a:ext cx="3326160" cy="5044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150">
                  <a:extLst>
                    <a:ext uri="{9D8B030D-6E8A-4147-A177-3AD203B41FA5}">
                      <a16:colId xmlns:a16="http://schemas.microsoft.com/office/drawing/2014/main" val="3899154641"/>
                    </a:ext>
                  </a:extLst>
                </a:gridCol>
                <a:gridCol w="554010">
                  <a:extLst>
                    <a:ext uri="{9D8B030D-6E8A-4147-A177-3AD203B41FA5}">
                      <a16:colId xmlns:a16="http://schemas.microsoft.com/office/drawing/2014/main" val="2287763724"/>
                    </a:ext>
                  </a:extLst>
                </a:gridCol>
              </a:tblGrid>
              <a:tr h="553612">
                <a:tc gridSpan="2">
                  <a:txBody>
                    <a:bodyPr/>
                    <a:lstStyle/>
                    <a:p>
                      <a:r>
                        <a:rPr lang="hr-HR" sz="2400"/>
                        <a:t>Relevantne odrednice</a:t>
                      </a:r>
                    </a:p>
                  </a:txBody>
                  <a:tcPr anchor="ctr">
                    <a:solidFill>
                      <a:srgbClr val="004C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5914065"/>
                  </a:ext>
                </a:extLst>
              </a:tr>
              <a:tr h="567466">
                <a:tc>
                  <a:txBody>
                    <a:bodyPr/>
                    <a:lstStyle/>
                    <a:p>
                      <a:r>
                        <a:rPr lang="hr-HR" sz="2000"/>
                        <a:t>Volatilnost prihoda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11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981585"/>
                  </a:ext>
                </a:extLst>
              </a:tr>
              <a:tr h="567466">
                <a:tc>
                  <a:txBody>
                    <a:bodyPr/>
                    <a:lstStyle/>
                    <a:p>
                      <a:r>
                        <a:rPr lang="hr-HR" sz="2000"/>
                        <a:t>Volatilnost rashoda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12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267212"/>
                  </a:ext>
                </a:extLst>
              </a:tr>
              <a:tr h="567466">
                <a:tc>
                  <a:txBody>
                    <a:bodyPr/>
                    <a:lstStyle/>
                    <a:p>
                      <a:r>
                        <a:rPr lang="hr-HR" sz="2000"/>
                        <a:t>Projekcije: prihodi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9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508895"/>
                  </a:ext>
                </a:extLst>
              </a:tr>
              <a:tr h="567466">
                <a:tc>
                  <a:txBody>
                    <a:bodyPr/>
                    <a:lstStyle/>
                    <a:p>
                      <a:r>
                        <a:rPr lang="hr-HR" sz="2000"/>
                        <a:t>Projekcije: rashodi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9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219599"/>
                  </a:ext>
                </a:extLst>
              </a:tr>
              <a:tr h="567466">
                <a:tc>
                  <a:txBody>
                    <a:bodyPr/>
                    <a:lstStyle/>
                    <a:p>
                      <a:r>
                        <a:rPr lang="hr-HR" sz="2000"/>
                        <a:t>Neuspjeh aukcije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5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307717"/>
                  </a:ext>
                </a:extLst>
              </a:tr>
              <a:tr h="567466">
                <a:tc>
                  <a:txBody>
                    <a:bodyPr/>
                    <a:lstStyle/>
                    <a:p>
                      <a:r>
                        <a:rPr lang="hr-HR" sz="2000"/>
                        <a:t>Poremećaj na širem tržištu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4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643527"/>
                  </a:ext>
                </a:extLst>
              </a:tr>
              <a:tr h="454197">
                <a:tc>
                  <a:txBody>
                    <a:bodyPr/>
                    <a:lstStyle/>
                    <a:p>
                      <a:r>
                        <a:rPr lang="hr-HR" sz="2000"/>
                        <a:t>Potencijalne obveze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4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58037"/>
                  </a:ext>
                </a:extLst>
              </a:tr>
              <a:tr h="498039">
                <a:tc>
                  <a:txBody>
                    <a:bodyPr/>
                    <a:lstStyle/>
                    <a:p>
                      <a:r>
                        <a:rPr lang="hr-HR" sz="2000"/>
                        <a:t>Obvezna plaćanja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/>
                        <a:t>7</a:t>
                      </a:r>
                    </a:p>
                  </a:txBody>
                  <a:tcPr anchor="ctr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246697"/>
                  </a:ext>
                </a:extLst>
              </a:tr>
            </a:tbl>
          </a:graphicData>
        </a:graphic>
      </p:graphicFrame>
      <p:sp>
        <p:nvSpPr>
          <p:cNvPr id="8" name="Content Placeholder 9">
            <a:extLst>
              <a:ext uri="{FF2B5EF4-FFF2-40B4-BE49-F238E27FC236}">
                <a16:creationId xmlns:a16="http://schemas.microsoft.com/office/drawing/2014/main" id="{0D916757-DC86-4089-95F4-A5D135C5F3D1}"/>
              </a:ext>
            </a:extLst>
          </p:cNvPr>
          <p:cNvSpPr txBox="1">
            <a:spLocks/>
          </p:cNvSpPr>
          <p:nvPr/>
        </p:nvSpPr>
        <p:spPr bwMode="auto">
          <a:xfrm>
            <a:off x="1378092" y="1229674"/>
            <a:ext cx="6336704" cy="748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hr-HR" sz="2000"/>
              <a:t>Samo su tri zemlje službeno uspostavile gotovinsku rezervu</a:t>
            </a:r>
          </a:p>
          <a:p>
            <a:pPr>
              <a:lnSpc>
                <a:spcPct val="90000"/>
              </a:lnSpc>
            </a:pPr>
            <a:r>
              <a:rPr lang="hr-HR" sz="2000"/>
              <a:t>Nijedna zemlja ne objavljuje rezervu</a:t>
            </a:r>
          </a:p>
          <a:p>
            <a:pPr lvl="1"/>
            <a:endParaRPr lang="en-GB" sz="1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B43687-7100-4D8D-A3A7-4E0C09644126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4583772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icture 76">
            <a:extLst>
              <a:ext uri="{FF2B5EF4-FFF2-40B4-BE49-F238E27FC236}">
                <a16:creationId xmlns:a16="http://schemas.microsoft.com/office/drawing/2014/main" id="{E056337C-A336-4162-AF2D-8DC733C00A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8476" y="2978558"/>
            <a:ext cx="3395766" cy="27556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68828A0-4ACB-45CB-9518-B7F3737B6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16" y="136524"/>
            <a:ext cx="10972800" cy="1143000"/>
          </a:xfrm>
        </p:spPr>
        <p:txBody>
          <a:bodyPr/>
          <a:lstStyle/>
          <a:p>
            <a:r>
              <a:rPr lang="hr-HR"/>
              <a:t>Projekcije novčanih tokova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15999-A98A-48FF-9FE2-9E1DEA483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816" y="1340767"/>
            <a:ext cx="10583584" cy="1359025"/>
          </a:xfrm>
        </p:spPr>
        <p:txBody>
          <a:bodyPr>
            <a:normAutofit fontScale="77500" lnSpcReduction="20000"/>
          </a:bodyPr>
          <a:lstStyle/>
          <a:p>
            <a:r>
              <a:rPr lang="hr-HR" sz="2400" dirty="0"/>
              <a:t>Zabilješka: dolje navedeni „rezultati“ označavaju što se dogodi, a ne je li se dogodilo na dobar način!</a:t>
            </a:r>
          </a:p>
          <a:p>
            <a:r>
              <a:rPr lang="hr-HR" sz="2400" dirty="0"/>
              <a:t>Tjedni prijenos dnevnog plana gotovinskih sredstava koji se proširuje na sljedeću godinu ne mora imati veliku vrijednost u praksi (npr. ako je ograničen na proračun)</a:t>
            </a:r>
          </a:p>
          <a:p>
            <a:r>
              <a:rPr lang="hr-HR" sz="2400" dirty="0"/>
              <a:t>Nema jednostavne usporedbe s 2016., ali se projekcije sada čine puno razvijenije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9A68AE-68C2-4D2D-966D-B06552E60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13</a:t>
            </a:fld>
            <a:endParaRPr lang="ru-RU" alt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449EDDE-B398-4C9F-8B72-9370554073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7345" y="5897088"/>
            <a:ext cx="8791575" cy="79057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4C73A07-1E14-4671-8557-F950F35ECC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816" y="3010374"/>
            <a:ext cx="3322608" cy="2743438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506CE1C-5B36-4874-A2B4-B3A4ED7644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7483" y="2978610"/>
            <a:ext cx="3426249" cy="27678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E0CEBD-9915-448E-BFBB-254B35FD0B75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B0182A-4219-4557-8B30-24D65B536F2D}"/>
              </a:ext>
            </a:extLst>
          </p:cNvPr>
          <p:cNvSpPr txBox="1"/>
          <p:nvPr/>
        </p:nvSpPr>
        <p:spPr>
          <a:xfrm>
            <a:off x="1754408" y="3010374"/>
            <a:ext cx="174930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>
                    <a:lumMod val="50000"/>
                  </a:schemeClr>
                </a:solidFill>
              </a:rPr>
              <a:t>Učestalost prijenosa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F7FA02-A663-433B-A265-AC75CBB6D550}"/>
              </a:ext>
            </a:extLst>
          </p:cNvPr>
          <p:cNvSpPr txBox="1"/>
          <p:nvPr/>
        </p:nvSpPr>
        <p:spPr>
          <a:xfrm>
            <a:off x="5591943" y="3010375"/>
            <a:ext cx="143782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Okvir izrade projekcija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796EA7-D2EC-41A9-B4A3-F1E3906A8297}"/>
              </a:ext>
            </a:extLst>
          </p:cNvPr>
          <p:cNvSpPr txBox="1"/>
          <p:nvPr/>
        </p:nvSpPr>
        <p:spPr>
          <a:xfrm>
            <a:off x="9345606" y="3010374"/>
            <a:ext cx="1406108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>
                    <a:lumMod val="50000"/>
                  </a:schemeClr>
                </a:solidFill>
              </a:rPr>
              <a:t>Raspodjela vremena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23278B-5F29-4B08-BB12-812902CA2DC4}"/>
              </a:ext>
            </a:extLst>
          </p:cNvPr>
          <p:cNvSpPr txBox="1"/>
          <p:nvPr/>
        </p:nvSpPr>
        <p:spPr>
          <a:xfrm>
            <a:off x="8616280" y="5897089"/>
            <a:ext cx="1368152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>
                    <a:lumMod val="50000"/>
                  </a:schemeClr>
                </a:solidFill>
              </a:rPr>
              <a:t>Raspodjela vremena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91107E-ABFE-488B-A1F7-7EADF05493D0}"/>
              </a:ext>
            </a:extLst>
          </p:cNvPr>
          <p:cNvSpPr txBox="1"/>
          <p:nvPr/>
        </p:nvSpPr>
        <p:spPr>
          <a:xfrm>
            <a:off x="2891643" y="5894819"/>
            <a:ext cx="13159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900" dirty="0">
                <a:solidFill>
                  <a:schemeClr val="bg1">
                    <a:lumMod val="50000"/>
                  </a:schemeClr>
                </a:solidFill>
              </a:rPr>
              <a:t>Okvir izrade projekcija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C69220-B0EA-40A7-B56E-3AEFD127168C}"/>
              </a:ext>
            </a:extLst>
          </p:cNvPr>
          <p:cNvSpPr txBox="1"/>
          <p:nvPr/>
        </p:nvSpPr>
        <p:spPr>
          <a:xfrm>
            <a:off x="5453497" y="5897087"/>
            <a:ext cx="1749303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Učestalost prijenosa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E8C6A17-8A2F-41C8-8995-4CDA3A1EB833}"/>
              </a:ext>
            </a:extLst>
          </p:cNvPr>
          <p:cNvSpPr txBox="1"/>
          <p:nvPr/>
        </p:nvSpPr>
        <p:spPr>
          <a:xfrm>
            <a:off x="2602932" y="6176053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1 mjes.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AC07D60-C372-4357-A4D7-B1A0A107A62A}"/>
              </a:ext>
            </a:extLst>
          </p:cNvPr>
          <p:cNvSpPr txBox="1"/>
          <p:nvPr/>
        </p:nvSpPr>
        <p:spPr>
          <a:xfrm>
            <a:off x="3156236" y="6170948"/>
            <a:ext cx="775457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2 mjes.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1D7508-673F-4CC3-8A13-050F04994E78}"/>
              </a:ext>
            </a:extLst>
          </p:cNvPr>
          <p:cNvSpPr txBox="1"/>
          <p:nvPr/>
        </p:nvSpPr>
        <p:spPr>
          <a:xfrm>
            <a:off x="3866537" y="6178243"/>
            <a:ext cx="54552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Dulje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D0B395-C885-406C-AE32-910373563B91}"/>
              </a:ext>
            </a:extLst>
          </p:cNvPr>
          <p:cNvSpPr txBox="1"/>
          <p:nvPr/>
        </p:nvSpPr>
        <p:spPr>
          <a:xfrm>
            <a:off x="6052419" y="6184653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1 mjes.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2CBAAB-E26E-4CDA-9AEA-746522E4ED69}"/>
              </a:ext>
            </a:extLst>
          </p:cNvPr>
          <p:cNvSpPr txBox="1"/>
          <p:nvPr/>
        </p:nvSpPr>
        <p:spPr>
          <a:xfrm>
            <a:off x="6638122" y="6179442"/>
            <a:ext cx="68599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1 tjed.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D3F525-392E-4B2B-B2FA-13B5282F42C7}"/>
              </a:ext>
            </a:extLst>
          </p:cNvPr>
          <p:cNvSpPr txBox="1"/>
          <p:nvPr/>
        </p:nvSpPr>
        <p:spPr>
          <a:xfrm>
            <a:off x="5437827" y="6198433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3 mjes.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E21A8A-42C1-41F6-95B5-2185A9D943A1}"/>
              </a:ext>
            </a:extLst>
          </p:cNvPr>
          <p:cNvSpPr txBox="1"/>
          <p:nvPr/>
        </p:nvSpPr>
        <p:spPr>
          <a:xfrm>
            <a:off x="8333644" y="6184653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Svaki mjesec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697AC9E-4AD4-4859-9C51-4BB74CC9DBF8}"/>
              </a:ext>
            </a:extLst>
          </p:cNvPr>
          <p:cNvSpPr txBox="1"/>
          <p:nvPr/>
        </p:nvSpPr>
        <p:spPr>
          <a:xfrm>
            <a:off x="8998143" y="6193504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Svaki tjedan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750308-BB7A-4EE9-9C27-B1314EFA869A}"/>
              </a:ext>
            </a:extLst>
          </p:cNvPr>
          <p:cNvSpPr txBox="1"/>
          <p:nvPr/>
        </p:nvSpPr>
        <p:spPr>
          <a:xfrm>
            <a:off x="9492122" y="6206127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Svakodnevno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4D26DBB-36D3-4FA0-B6E6-809104208A36}"/>
              </a:ext>
            </a:extLst>
          </p:cNvPr>
          <p:cNvSpPr txBox="1"/>
          <p:nvPr/>
        </p:nvSpPr>
        <p:spPr>
          <a:xfrm>
            <a:off x="2423592" y="3304729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Albanija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FD2E33B-C97C-4610-A62A-34B82C4B972A}"/>
              </a:ext>
            </a:extLst>
          </p:cNvPr>
          <p:cNvSpPr txBox="1"/>
          <p:nvPr/>
        </p:nvSpPr>
        <p:spPr>
          <a:xfrm>
            <a:off x="2936054" y="3455383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Armenija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E6CC338-3B75-4601-AF75-5FDDE594F74B}"/>
              </a:ext>
            </a:extLst>
          </p:cNvPr>
          <p:cNvSpPr txBox="1"/>
          <p:nvPr/>
        </p:nvSpPr>
        <p:spPr>
          <a:xfrm>
            <a:off x="3210841" y="3670827"/>
            <a:ext cx="823700" cy="2199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Azerbajdžan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E1C1823-E6C2-4924-A211-D49FBFC524C6}"/>
              </a:ext>
            </a:extLst>
          </p:cNvPr>
          <p:cNvSpPr txBox="1"/>
          <p:nvPr/>
        </p:nvSpPr>
        <p:spPr>
          <a:xfrm>
            <a:off x="3418449" y="3936032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Bjelarus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433CF19-FF97-4FF2-AAA6-836BD855F10C}"/>
              </a:ext>
            </a:extLst>
          </p:cNvPr>
          <p:cNvSpPr txBox="1"/>
          <p:nvPr/>
        </p:nvSpPr>
        <p:spPr>
          <a:xfrm>
            <a:off x="3486691" y="4256551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Hrvatska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2EC565-D1F4-45E0-937E-F8623BACB888}"/>
              </a:ext>
            </a:extLst>
          </p:cNvPr>
          <p:cNvSpPr txBox="1"/>
          <p:nvPr/>
        </p:nvSpPr>
        <p:spPr>
          <a:xfrm>
            <a:off x="3418449" y="4546724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Gruzija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9B1D83-32B9-4396-91D1-EE7EE56CEE40}"/>
              </a:ext>
            </a:extLst>
          </p:cNvPr>
          <p:cNvSpPr txBox="1"/>
          <p:nvPr/>
        </p:nvSpPr>
        <p:spPr>
          <a:xfrm>
            <a:off x="3253241" y="4844402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Mađarska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6917B7-824F-4BD4-9085-56358DD8E866}"/>
              </a:ext>
            </a:extLst>
          </p:cNvPr>
          <p:cNvSpPr txBox="1"/>
          <p:nvPr/>
        </p:nvSpPr>
        <p:spPr>
          <a:xfrm>
            <a:off x="2959319" y="5033573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Kazahstan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6736355-C8C5-4210-95EC-31F18CFA1DC9}"/>
              </a:ext>
            </a:extLst>
          </p:cNvPr>
          <p:cNvSpPr txBox="1"/>
          <p:nvPr/>
        </p:nvSpPr>
        <p:spPr>
          <a:xfrm>
            <a:off x="2299694" y="5196620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Kirgiska Rep.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A45B32-BE4E-4E3C-A90F-74A42ED3A0EC}"/>
              </a:ext>
            </a:extLst>
          </p:cNvPr>
          <p:cNvSpPr txBox="1"/>
          <p:nvPr/>
        </p:nvSpPr>
        <p:spPr>
          <a:xfrm>
            <a:off x="1672393" y="5025712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Moldova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17514C9-6196-4267-8219-9CC0B195CC82}"/>
              </a:ext>
            </a:extLst>
          </p:cNvPr>
          <p:cNvSpPr txBox="1"/>
          <p:nvPr/>
        </p:nvSpPr>
        <p:spPr>
          <a:xfrm>
            <a:off x="1318875" y="4813696"/>
            <a:ext cx="90493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S. Makedonija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9F9F1A-589D-450A-92CE-5EC602BA4955}"/>
              </a:ext>
            </a:extLst>
          </p:cNvPr>
          <p:cNvSpPr txBox="1"/>
          <p:nvPr/>
        </p:nvSpPr>
        <p:spPr>
          <a:xfrm>
            <a:off x="1150856" y="4535066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Ruska Fed.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2B0FDD7-5836-4747-9898-0C0C69103BDA}"/>
              </a:ext>
            </a:extLst>
          </p:cNvPr>
          <p:cNvSpPr txBox="1"/>
          <p:nvPr/>
        </p:nvSpPr>
        <p:spPr>
          <a:xfrm>
            <a:off x="1079860" y="4247984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Rumunjska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6687B1-9FED-4F4B-9121-E1D69930F1EC}"/>
              </a:ext>
            </a:extLst>
          </p:cNvPr>
          <p:cNvSpPr txBox="1"/>
          <p:nvPr/>
        </p:nvSpPr>
        <p:spPr>
          <a:xfrm>
            <a:off x="1150856" y="3946824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Tadžikistan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C7C3D0F-97AE-4237-A809-C6088D722122}"/>
              </a:ext>
            </a:extLst>
          </p:cNvPr>
          <p:cNvSpPr txBox="1"/>
          <p:nvPr/>
        </p:nvSpPr>
        <p:spPr>
          <a:xfrm>
            <a:off x="1281129" y="3688522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Turska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CBE0DC-DC50-4841-AED2-B3578A210748}"/>
              </a:ext>
            </a:extLst>
          </p:cNvPr>
          <p:cNvSpPr txBox="1"/>
          <p:nvPr/>
        </p:nvSpPr>
        <p:spPr>
          <a:xfrm>
            <a:off x="1562706" y="3474792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Ukrajina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690F23F-44AA-4261-9AA0-E8863EBBFBB3}"/>
              </a:ext>
            </a:extLst>
          </p:cNvPr>
          <p:cNvSpPr txBox="1"/>
          <p:nvPr/>
        </p:nvSpPr>
        <p:spPr>
          <a:xfrm>
            <a:off x="5221311" y="3426208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Ukrajina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53F69D0-3483-40E8-A886-D353242C2ACF}"/>
              </a:ext>
            </a:extLst>
          </p:cNvPr>
          <p:cNvSpPr txBox="1"/>
          <p:nvPr/>
        </p:nvSpPr>
        <p:spPr>
          <a:xfrm>
            <a:off x="8872601" y="3415692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Ukrajina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B46168-EE1A-4FC8-B536-4F1A8218D189}"/>
              </a:ext>
            </a:extLst>
          </p:cNvPr>
          <p:cNvSpPr txBox="1"/>
          <p:nvPr/>
        </p:nvSpPr>
        <p:spPr>
          <a:xfrm>
            <a:off x="6087934" y="3270375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Albanija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7507B38-AC5D-4AA4-B2DF-8048D513C157}"/>
              </a:ext>
            </a:extLst>
          </p:cNvPr>
          <p:cNvSpPr txBox="1"/>
          <p:nvPr/>
        </p:nvSpPr>
        <p:spPr>
          <a:xfrm>
            <a:off x="9751545" y="3267583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Albanija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B4B48EF-DBB0-4CFC-96EE-2BA3E1729A98}"/>
              </a:ext>
            </a:extLst>
          </p:cNvPr>
          <p:cNvSpPr txBox="1"/>
          <p:nvPr/>
        </p:nvSpPr>
        <p:spPr>
          <a:xfrm>
            <a:off x="6638122" y="3388602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Armenija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1BFA9AF3-8DC1-4DF8-8CE1-0B32B29EA4C1}"/>
              </a:ext>
            </a:extLst>
          </p:cNvPr>
          <p:cNvSpPr txBox="1"/>
          <p:nvPr/>
        </p:nvSpPr>
        <p:spPr>
          <a:xfrm>
            <a:off x="10357149" y="3415692"/>
            <a:ext cx="66624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Armenija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65C5BD9-2764-4388-95A4-EF14AB82FEF3}"/>
              </a:ext>
            </a:extLst>
          </p:cNvPr>
          <p:cNvSpPr txBox="1"/>
          <p:nvPr/>
        </p:nvSpPr>
        <p:spPr>
          <a:xfrm>
            <a:off x="6907711" y="3609257"/>
            <a:ext cx="82369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Azerbajdžan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B10B20D-BB13-426D-B428-7B717875B2F0}"/>
              </a:ext>
            </a:extLst>
          </p:cNvPr>
          <p:cNvSpPr txBox="1"/>
          <p:nvPr/>
        </p:nvSpPr>
        <p:spPr>
          <a:xfrm>
            <a:off x="10558052" y="3686745"/>
            <a:ext cx="851125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Azerbajdžan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11F6C63-A8D6-4CFE-8B5D-D632A0B98960}"/>
              </a:ext>
            </a:extLst>
          </p:cNvPr>
          <p:cNvSpPr txBox="1"/>
          <p:nvPr/>
        </p:nvSpPr>
        <p:spPr>
          <a:xfrm>
            <a:off x="7029765" y="3914237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Bjelarus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7815951-FA76-4217-AE38-5456572A8FBC}"/>
              </a:ext>
            </a:extLst>
          </p:cNvPr>
          <p:cNvSpPr txBox="1"/>
          <p:nvPr/>
        </p:nvSpPr>
        <p:spPr>
          <a:xfrm>
            <a:off x="10792654" y="3921723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Bjelarus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EDDE1FF-AEF5-4C13-A31D-382B207C26FF}"/>
              </a:ext>
            </a:extLst>
          </p:cNvPr>
          <p:cNvSpPr txBox="1"/>
          <p:nvPr/>
        </p:nvSpPr>
        <p:spPr>
          <a:xfrm>
            <a:off x="7062031" y="4220461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Hrvatska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850973A-AE43-4A69-81DB-CBA5CB4A0C4A}"/>
              </a:ext>
            </a:extLst>
          </p:cNvPr>
          <p:cNvSpPr txBox="1"/>
          <p:nvPr/>
        </p:nvSpPr>
        <p:spPr>
          <a:xfrm>
            <a:off x="10832758" y="4254748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Hrvatska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EF65130-DE17-47D6-81D9-EFA0560F005D}"/>
              </a:ext>
            </a:extLst>
          </p:cNvPr>
          <p:cNvSpPr txBox="1"/>
          <p:nvPr/>
        </p:nvSpPr>
        <p:spPr>
          <a:xfrm>
            <a:off x="7062031" y="4512267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Gruzija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0E42AA9-4FF2-4082-BBB6-BF99E4102A91}"/>
              </a:ext>
            </a:extLst>
          </p:cNvPr>
          <p:cNvSpPr txBox="1"/>
          <p:nvPr/>
        </p:nvSpPr>
        <p:spPr>
          <a:xfrm>
            <a:off x="10680718" y="4525369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Gruzija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B54DAA-9CF0-4FAF-8597-E9E96FEB7AE0}"/>
              </a:ext>
            </a:extLst>
          </p:cNvPr>
          <p:cNvSpPr txBox="1"/>
          <p:nvPr/>
        </p:nvSpPr>
        <p:spPr>
          <a:xfrm>
            <a:off x="6898131" y="4790854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Mađarska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1DE04AB-D564-4C2A-BFD9-ADAF662581EF}"/>
              </a:ext>
            </a:extLst>
          </p:cNvPr>
          <p:cNvSpPr txBox="1"/>
          <p:nvPr/>
        </p:nvSpPr>
        <p:spPr>
          <a:xfrm>
            <a:off x="10576022" y="4821398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Mađarska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B4E44CE-0525-4F48-A4E3-1F69D44545A6}"/>
              </a:ext>
            </a:extLst>
          </p:cNvPr>
          <p:cNvSpPr txBox="1"/>
          <p:nvPr/>
        </p:nvSpPr>
        <p:spPr>
          <a:xfrm>
            <a:off x="6650083" y="4984004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Kazahstan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3CBC7E0-12A3-4CB0-8C00-158ED7AA3617}"/>
              </a:ext>
            </a:extLst>
          </p:cNvPr>
          <p:cNvSpPr txBox="1"/>
          <p:nvPr/>
        </p:nvSpPr>
        <p:spPr>
          <a:xfrm>
            <a:off x="10322587" y="5019579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Kazahstan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D1C610B-FD70-4EE2-8455-74C41B405DFE}"/>
              </a:ext>
            </a:extLst>
          </p:cNvPr>
          <p:cNvSpPr txBox="1"/>
          <p:nvPr/>
        </p:nvSpPr>
        <p:spPr>
          <a:xfrm>
            <a:off x="5987844" y="5120897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Kirgiska Rep.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3A1674B-A2B8-4932-BFCB-27617DC26D8D}"/>
              </a:ext>
            </a:extLst>
          </p:cNvPr>
          <p:cNvSpPr txBox="1"/>
          <p:nvPr/>
        </p:nvSpPr>
        <p:spPr>
          <a:xfrm>
            <a:off x="9664388" y="5124932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Kirgiska Rep.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5297156-A8A0-437F-853D-9E92B14106F7}"/>
              </a:ext>
            </a:extLst>
          </p:cNvPr>
          <p:cNvSpPr txBox="1"/>
          <p:nvPr/>
        </p:nvSpPr>
        <p:spPr>
          <a:xfrm>
            <a:off x="5399437" y="4941537"/>
            <a:ext cx="720852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Moldova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E58FB56-7E46-4195-BCB9-02E62DAB1F02}"/>
              </a:ext>
            </a:extLst>
          </p:cNvPr>
          <p:cNvSpPr txBox="1"/>
          <p:nvPr/>
        </p:nvSpPr>
        <p:spPr>
          <a:xfrm>
            <a:off x="9129142" y="4984004"/>
            <a:ext cx="586884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Moldova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B418AFE-5FCF-4C1E-B283-4719BF1AC653}"/>
              </a:ext>
            </a:extLst>
          </p:cNvPr>
          <p:cNvSpPr txBox="1"/>
          <p:nvPr/>
        </p:nvSpPr>
        <p:spPr>
          <a:xfrm>
            <a:off x="4917143" y="4700850"/>
            <a:ext cx="90493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S. Makedonija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04C17AD-2EF2-499E-B502-BAB4B6FC6828}"/>
              </a:ext>
            </a:extLst>
          </p:cNvPr>
          <p:cNvSpPr txBox="1"/>
          <p:nvPr/>
        </p:nvSpPr>
        <p:spPr>
          <a:xfrm>
            <a:off x="8545674" y="4804670"/>
            <a:ext cx="904938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S. Makedonija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174076A-9085-4473-81FF-1745914229A8}"/>
              </a:ext>
            </a:extLst>
          </p:cNvPr>
          <p:cNvSpPr txBox="1"/>
          <p:nvPr/>
        </p:nvSpPr>
        <p:spPr>
          <a:xfrm>
            <a:off x="4792082" y="4485406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Ruska Fed.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D9806BC-5BE9-4842-AA40-C26912725491}"/>
              </a:ext>
            </a:extLst>
          </p:cNvPr>
          <p:cNvSpPr txBox="1"/>
          <p:nvPr/>
        </p:nvSpPr>
        <p:spPr>
          <a:xfrm>
            <a:off x="8465672" y="4534049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Ruska Fed.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230DC245-4F74-4020-9393-2D79BC915144}"/>
              </a:ext>
            </a:extLst>
          </p:cNvPr>
          <p:cNvSpPr txBox="1"/>
          <p:nvPr/>
        </p:nvSpPr>
        <p:spPr>
          <a:xfrm>
            <a:off x="4718120" y="4162268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Rumunjska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099D95E-50E2-429D-9695-BB3F9A07DB1D}"/>
              </a:ext>
            </a:extLst>
          </p:cNvPr>
          <p:cNvSpPr txBox="1"/>
          <p:nvPr/>
        </p:nvSpPr>
        <p:spPr>
          <a:xfrm>
            <a:off x="8410988" y="4215239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Rumunjska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C4C7B0F-4B20-4F9C-A962-91BD7F43F6FB}"/>
              </a:ext>
            </a:extLst>
          </p:cNvPr>
          <p:cNvSpPr txBox="1"/>
          <p:nvPr/>
        </p:nvSpPr>
        <p:spPr>
          <a:xfrm>
            <a:off x="4768244" y="3918378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Tadžikistan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83CFA70-EB61-4881-9EF7-17F139BB4ACB}"/>
              </a:ext>
            </a:extLst>
          </p:cNvPr>
          <p:cNvSpPr txBox="1"/>
          <p:nvPr/>
        </p:nvSpPr>
        <p:spPr>
          <a:xfrm>
            <a:off x="8465866" y="3916096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Tadžikistan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7CF9409-E5B0-4694-8BBF-1617E131F531}"/>
              </a:ext>
            </a:extLst>
          </p:cNvPr>
          <p:cNvSpPr txBox="1"/>
          <p:nvPr/>
        </p:nvSpPr>
        <p:spPr>
          <a:xfrm>
            <a:off x="4917143" y="3666895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>
                <a:solidFill>
                  <a:schemeClr val="bg1">
                    <a:lumMod val="50000"/>
                  </a:schemeClr>
                </a:solidFill>
              </a:rPr>
              <a:t>Turska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C84095F-0CA8-4F13-85E6-8E12281BA553}"/>
              </a:ext>
            </a:extLst>
          </p:cNvPr>
          <p:cNvSpPr txBox="1"/>
          <p:nvPr/>
        </p:nvSpPr>
        <p:spPr>
          <a:xfrm>
            <a:off x="8665654" y="3635794"/>
            <a:ext cx="823700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800" dirty="0">
                <a:solidFill>
                  <a:schemeClr val="bg1">
                    <a:lumMod val="50000"/>
                  </a:schemeClr>
                </a:solidFill>
              </a:rPr>
              <a:t>Turska</a:t>
            </a:r>
          </a:p>
        </p:txBody>
      </p:sp>
    </p:spTree>
    <p:extLst>
      <p:ext uri="{BB962C8B-B14F-4D97-AF65-F5344CB8AC3E}">
        <p14:creationId xmlns:p14="http://schemas.microsoft.com/office/powerpoint/2010/main" val="299838721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68C1C-CF96-4D65-8704-9D72FB2C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1" y="105974"/>
            <a:ext cx="10972800" cy="1143000"/>
          </a:xfrm>
        </p:spPr>
        <p:txBody>
          <a:bodyPr/>
          <a:lstStyle/>
          <a:p>
            <a:r>
              <a:rPr lang="hr-HR" dirty="0"/>
              <a:t>Institucijska struktura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5E9A7A-1F43-4FD8-A659-E15245C6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14</a:t>
            </a:fld>
            <a:endParaRPr lang="ru-RU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F1A106A-71B0-47A9-AAE5-DF177B3FF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4627" y="1268759"/>
            <a:ext cx="9190409" cy="50875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126586-F207-4227-9D89-118EBE7EDDCE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3C7C99-E0D6-450B-B555-4C1B3D2B48C7}"/>
              </a:ext>
            </a:extLst>
          </p:cNvPr>
          <p:cNvSpPr txBox="1"/>
          <p:nvPr/>
        </p:nvSpPr>
        <p:spPr>
          <a:xfrm>
            <a:off x="8870130" y="1484784"/>
            <a:ext cx="3326295" cy="440120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1400" dirty="0"/>
              <a:t>Azerbajdžan</a:t>
            </a:r>
          </a:p>
          <a:p>
            <a:r>
              <a:rPr lang="hr-HR" sz="1400" dirty="0"/>
              <a:t>Rumunjska</a:t>
            </a:r>
          </a:p>
          <a:p>
            <a:r>
              <a:rPr lang="hr-HR" sz="1400" dirty="0"/>
              <a:t>Turska</a:t>
            </a:r>
          </a:p>
          <a:p>
            <a:r>
              <a:rPr lang="hr-HR" sz="1400" dirty="0"/>
              <a:t>Ukrajina (ured za </a:t>
            </a:r>
            <a:r>
              <a:rPr lang="hr-HR" sz="1400" dirty="0" err="1"/>
              <a:t>upr</a:t>
            </a:r>
            <a:r>
              <a:rPr lang="en-US" sz="1400" dirty="0"/>
              <a:t>.</a:t>
            </a:r>
            <a:r>
              <a:rPr lang="hr-HR" sz="1400" dirty="0"/>
              <a:t> dugom u razvoju)</a:t>
            </a:r>
          </a:p>
          <a:p>
            <a:endParaRPr lang="hr-HR" sz="1400" dirty="0"/>
          </a:p>
          <a:p>
            <a:r>
              <a:rPr lang="hr-HR" sz="1400" dirty="0"/>
              <a:t>Albanija		</a:t>
            </a:r>
            <a:r>
              <a:rPr lang="hr-HR" sz="1400" dirty="0" err="1"/>
              <a:t>Bjelarus</a:t>
            </a:r>
            <a:endParaRPr lang="hr-HR" sz="1400" dirty="0"/>
          </a:p>
          <a:p>
            <a:r>
              <a:rPr lang="hr-HR" sz="1400" dirty="0"/>
              <a:t>Hrvatska		Gruzija</a:t>
            </a:r>
          </a:p>
          <a:p>
            <a:r>
              <a:rPr lang="hr-HR" sz="1400" dirty="0"/>
              <a:t>Kazahstan	</a:t>
            </a:r>
            <a:r>
              <a:rPr lang="en-US" sz="1400" dirty="0"/>
              <a:t>                   </a:t>
            </a:r>
            <a:r>
              <a:rPr lang="hr-HR" sz="1400" dirty="0" err="1"/>
              <a:t>Moldova</a:t>
            </a:r>
            <a:endParaRPr lang="hr-HR" sz="1400" dirty="0"/>
          </a:p>
          <a:p>
            <a:r>
              <a:rPr lang="hr-HR" sz="1400" dirty="0"/>
              <a:t>Kirgiska Republika	Ruska Fed.</a:t>
            </a:r>
          </a:p>
          <a:p>
            <a:r>
              <a:rPr lang="hr-HR" sz="1400" dirty="0"/>
              <a:t>S. Makedonija	Tadžikistan</a:t>
            </a:r>
          </a:p>
          <a:p>
            <a:endParaRPr lang="hr-HR" sz="1400" dirty="0"/>
          </a:p>
          <a:p>
            <a:endParaRPr lang="hr-HR" sz="1400" dirty="0"/>
          </a:p>
          <a:p>
            <a:endParaRPr lang="hr-HR" sz="1400" dirty="0"/>
          </a:p>
          <a:p>
            <a:r>
              <a:rPr lang="hr-HR" sz="1400" dirty="0"/>
              <a:t>Mađarska</a:t>
            </a:r>
          </a:p>
          <a:p>
            <a:endParaRPr lang="hr-HR" sz="1400" dirty="0"/>
          </a:p>
          <a:p>
            <a:endParaRPr lang="hr-HR" sz="1400" dirty="0"/>
          </a:p>
          <a:p>
            <a:endParaRPr lang="hr-HR" sz="1400" dirty="0"/>
          </a:p>
          <a:p>
            <a:endParaRPr lang="hr-HR" sz="1400" dirty="0"/>
          </a:p>
          <a:p>
            <a:endParaRPr lang="hr-HR" sz="1400" dirty="0"/>
          </a:p>
          <a:p>
            <a:r>
              <a:rPr lang="hr-HR" sz="1400" dirty="0"/>
              <a:t>Armenija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C512CF-F54E-494A-8CF7-2898BFF380C6}"/>
              </a:ext>
            </a:extLst>
          </p:cNvPr>
          <p:cNvSpPr txBox="1"/>
          <p:nvPr/>
        </p:nvSpPr>
        <p:spPr>
          <a:xfrm>
            <a:off x="2423592" y="1700808"/>
            <a:ext cx="1224136" cy="430887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Druge funkcije riznice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BE4624-B605-4125-A2C2-2EA885269035}"/>
              </a:ext>
            </a:extLst>
          </p:cNvPr>
          <p:cNvSpPr txBox="1"/>
          <p:nvPr/>
        </p:nvSpPr>
        <p:spPr>
          <a:xfrm>
            <a:off x="4148243" y="1700808"/>
            <a:ext cx="1083661" cy="5539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/>
                </a:solidFill>
              </a:rPr>
              <a:t>Projekcije gotovinskih tokova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D26912-A78F-489C-BF9E-DA0D9780B675}"/>
              </a:ext>
            </a:extLst>
          </p:cNvPr>
          <p:cNvSpPr txBox="1"/>
          <p:nvPr/>
        </p:nvSpPr>
        <p:spPr>
          <a:xfrm>
            <a:off x="5554169" y="1716197"/>
            <a:ext cx="1083661" cy="5539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/>
                </a:solidFill>
              </a:rPr>
              <a:t>Upravljanje gotovinskim sredstvima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E70406-B64D-4FC4-ABEF-0AC1A2238A24}"/>
              </a:ext>
            </a:extLst>
          </p:cNvPr>
          <p:cNvSpPr txBox="1"/>
          <p:nvPr/>
        </p:nvSpPr>
        <p:spPr>
          <a:xfrm>
            <a:off x="6922373" y="1716197"/>
            <a:ext cx="1083661" cy="4154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Upravljanje dugom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5E2A49-0385-4C6F-B80D-52E42A2DE935}"/>
              </a:ext>
            </a:extLst>
          </p:cNvPr>
          <p:cNvSpPr txBox="1"/>
          <p:nvPr/>
        </p:nvSpPr>
        <p:spPr>
          <a:xfrm>
            <a:off x="6952837" y="2870297"/>
            <a:ext cx="1083661" cy="4154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Upravljanje dugom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AD2FD28-3E7B-46B2-AA51-8D5FD1F3B771}"/>
              </a:ext>
            </a:extLst>
          </p:cNvPr>
          <p:cNvSpPr txBox="1"/>
          <p:nvPr/>
        </p:nvSpPr>
        <p:spPr>
          <a:xfrm>
            <a:off x="2423592" y="2870297"/>
            <a:ext cx="1224136" cy="430887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Druge funkcije riznice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57C30E6-2F1F-4CB7-8FC5-340C3E5CEF13}"/>
              </a:ext>
            </a:extLst>
          </p:cNvPr>
          <p:cNvSpPr txBox="1"/>
          <p:nvPr/>
        </p:nvSpPr>
        <p:spPr>
          <a:xfrm>
            <a:off x="2425160" y="4328513"/>
            <a:ext cx="1224136" cy="430887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Druge funkcije riznice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E4B61F-0EE8-4970-98B9-E8E705346666}"/>
              </a:ext>
            </a:extLst>
          </p:cNvPr>
          <p:cNvSpPr txBox="1"/>
          <p:nvPr/>
        </p:nvSpPr>
        <p:spPr>
          <a:xfrm>
            <a:off x="2423592" y="5455102"/>
            <a:ext cx="1224136" cy="430887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Druge funkcije riznice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19C0D7-5D10-4AE5-90E8-220CF455D9C6}"/>
              </a:ext>
            </a:extLst>
          </p:cNvPr>
          <p:cNvSpPr txBox="1"/>
          <p:nvPr/>
        </p:nvSpPr>
        <p:spPr>
          <a:xfrm>
            <a:off x="4155503" y="2885686"/>
            <a:ext cx="1083661" cy="5539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/>
                </a:solidFill>
              </a:rPr>
              <a:t>Projekcije gotovinskih tokova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99F0DC-8977-4CEA-BE7A-BD2565BA0A0D}"/>
              </a:ext>
            </a:extLst>
          </p:cNvPr>
          <p:cNvSpPr txBox="1"/>
          <p:nvPr/>
        </p:nvSpPr>
        <p:spPr>
          <a:xfrm>
            <a:off x="4142449" y="4336207"/>
            <a:ext cx="1083661" cy="5539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/>
                </a:solidFill>
              </a:rPr>
              <a:t>Projekcije gotovinskih tokova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996EDD-8DEF-4E79-B7D2-4C9FB9DA436B}"/>
              </a:ext>
            </a:extLst>
          </p:cNvPr>
          <p:cNvSpPr txBox="1"/>
          <p:nvPr/>
        </p:nvSpPr>
        <p:spPr>
          <a:xfrm>
            <a:off x="4508080" y="5455102"/>
            <a:ext cx="1083661" cy="415498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>
                <a:solidFill>
                  <a:schemeClr val="bg1"/>
                </a:solidFill>
              </a:rPr>
              <a:t>Projekcije gotovinskih tokova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2AC2D9-4F98-434D-8F25-1CECC4E2BBB1}"/>
              </a:ext>
            </a:extLst>
          </p:cNvPr>
          <p:cNvSpPr txBox="1"/>
          <p:nvPr/>
        </p:nvSpPr>
        <p:spPr>
          <a:xfrm>
            <a:off x="4727848" y="3510535"/>
            <a:ext cx="2322914" cy="253916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50" dirty="0">
                <a:solidFill>
                  <a:schemeClr val="bg1"/>
                </a:solidFill>
              </a:rPr>
              <a:t>Upravljanje gotovinskim sredstvima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382CFA-30BA-4B12-8AC4-4A9B6C454DDF}"/>
              </a:ext>
            </a:extLst>
          </p:cNvPr>
          <p:cNvSpPr txBox="1"/>
          <p:nvPr/>
        </p:nvSpPr>
        <p:spPr>
          <a:xfrm>
            <a:off x="5499345" y="4336207"/>
            <a:ext cx="1181722" cy="707886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/>
                </a:solidFill>
              </a:rPr>
              <a:t>Upravljanje dugom i gotovinskim sredstvima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3808782-5176-447D-9B4B-00DBE334E14F}"/>
              </a:ext>
            </a:extLst>
          </p:cNvPr>
          <p:cNvSpPr txBox="1"/>
          <p:nvPr/>
        </p:nvSpPr>
        <p:spPr>
          <a:xfrm>
            <a:off x="6331512" y="5455102"/>
            <a:ext cx="1181722" cy="707886"/>
          </a:xfrm>
          <a:prstGeom prst="rect">
            <a:avLst/>
          </a:prstGeom>
          <a:solidFill>
            <a:srgbClr val="004C97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 dirty="0">
                <a:solidFill>
                  <a:schemeClr val="bg1"/>
                </a:solidFill>
              </a:rPr>
              <a:t>Upravljanje dugom i gotovinskim sredstvima</a:t>
            </a:r>
          </a:p>
        </p:txBody>
      </p:sp>
    </p:spTree>
    <p:extLst>
      <p:ext uri="{BB962C8B-B14F-4D97-AF65-F5344CB8AC3E}">
        <p14:creationId xmlns:p14="http://schemas.microsoft.com/office/powerpoint/2010/main" val="3297498853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56C84-4B57-4C30-A4C9-10893BD16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Drugi institucijski aranžmani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F39D4D3-9AB9-475E-BCD5-71D7D12C03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760447"/>
              </p:ext>
            </p:extLst>
          </p:nvPr>
        </p:nvGraphicFramePr>
        <p:xfrm>
          <a:off x="1200150" y="1600200"/>
          <a:ext cx="648002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C3DC8-451A-47DD-87BB-68ADEE88D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15</a:t>
            </a:fld>
            <a:endParaRPr lang="ru-RU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4B719F4-9762-45AA-9775-7D53EDC0A9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477123"/>
              </p:ext>
            </p:extLst>
          </p:nvPr>
        </p:nvGraphicFramePr>
        <p:xfrm>
          <a:off x="8040216" y="2416533"/>
          <a:ext cx="3916016" cy="3604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5862B37-F2F1-44BB-96AC-A2078B0A10BF}"/>
              </a:ext>
            </a:extLst>
          </p:cNvPr>
          <p:cNvSpPr txBox="1"/>
          <p:nvPr/>
        </p:nvSpPr>
        <p:spPr>
          <a:xfrm>
            <a:off x="8112224" y="1651731"/>
            <a:ext cx="3470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Šest zemalja članica PEMPAL-a ima uspostavljen odbor za koordinaciju gotovinskih sredstava na visokoj razini.  Svi se sastaju jednom mjesečno.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01958B-5DBD-43F6-BF95-A5F20FB4E3BA}"/>
              </a:ext>
            </a:extLst>
          </p:cNvPr>
          <p:cNvSpPr txBox="1"/>
          <p:nvPr/>
        </p:nvSpPr>
        <p:spPr>
          <a:xfrm>
            <a:off x="8306036" y="572890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600"/>
              <a:t>S. Makedonija ima odbor na tehničkoj razini koji se sastaje svaki tjedan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58777-158A-4377-8974-3D36B6A9D00E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299968792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125CCA2-C505-4FE2-BB31-4B8502E02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302707"/>
            <a:ext cx="10972800" cy="1067307"/>
          </a:xfrm>
        </p:spPr>
        <p:txBody>
          <a:bodyPr/>
          <a:lstStyle/>
          <a:p>
            <a:r>
              <a:rPr lang="hr-HR"/>
              <a:t>Instrumenti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568ECB1-20F9-448C-9C3C-8BF427F65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6240" y="1600202"/>
            <a:ext cx="3456384" cy="5121274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</a:pPr>
            <a:r>
              <a:rPr lang="hr-HR" sz="4400"/>
              <a:t>Određena zapažanja</a:t>
            </a:r>
          </a:p>
          <a:p>
            <a:pPr marL="355600" lvl="1" indent="-263525">
              <a:lnSpc>
                <a:spcPct val="110000"/>
              </a:lnSpc>
            </a:pPr>
            <a:r>
              <a:rPr lang="hr-HR" sz="3300"/>
              <a:t>Zaduživanje unutar vlade = od MOA-a/izvanproračunskih fondova, otplaćeno unutar godinu dana</a:t>
            </a:r>
          </a:p>
          <a:p>
            <a:pPr marL="355600" lvl="1" indent="-263525">
              <a:lnSpc>
                <a:spcPct val="110000"/>
              </a:lnSpc>
            </a:pPr>
            <a:r>
              <a:rPr lang="hr-HR" sz="3300"/>
              <a:t>Trezorski zapisi uvelike upotrebljavani – raspon dospijeća, djelomično naglasak na kratkoročnom (Bjelarus &lt; 1-mjesečno)</a:t>
            </a:r>
          </a:p>
          <a:p>
            <a:pPr marL="355600" lvl="1" indent="-263525">
              <a:lnSpc>
                <a:spcPct val="110000"/>
              </a:lnSpc>
            </a:pPr>
            <a:r>
              <a:rPr lang="hr-HR" sz="3300"/>
              <a:t>Drugi kratkoročni instrumenti = vrlo kratkoročne obveznice</a:t>
            </a:r>
          </a:p>
          <a:p>
            <a:pPr marL="355600" lvl="1" indent="-263525">
              <a:lnSpc>
                <a:spcPct val="110000"/>
              </a:lnSpc>
            </a:pPr>
            <a:r>
              <a:rPr lang="hr-HR" sz="3300"/>
              <a:t>Rumunjska se zadužuje kod banaka kako bi upravljala profilom novčanih tokova u mjesecu</a:t>
            </a:r>
          </a:p>
          <a:p>
            <a:pPr marL="355600" lvl="1" indent="-263525">
              <a:lnSpc>
                <a:spcPct val="110000"/>
              </a:lnSpc>
            </a:pPr>
            <a:r>
              <a:rPr lang="hr-HR" sz="3300"/>
              <a:t>Repo (reotkup)/obratni repo = Ruska Fed., Mađarska (i Turska – ima mehanizam, još nije upotrijebljen)</a:t>
            </a:r>
          </a:p>
          <a:p>
            <a:pPr marL="355600" lvl="1" indent="-263525">
              <a:lnSpc>
                <a:spcPct val="110000"/>
              </a:lnSpc>
            </a:pPr>
            <a:r>
              <a:rPr lang="hr-HR" sz="3300"/>
              <a:t>Širi raspon nego 2016.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EE7A34-087B-484D-A04B-600DE89F7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16</a:t>
            </a:fld>
            <a:endParaRPr lang="ru-RU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D45CEA-A9EB-47A1-8B7B-4458836263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073953"/>
              </p:ext>
            </p:extLst>
          </p:nvPr>
        </p:nvGraphicFramePr>
        <p:xfrm>
          <a:off x="1127448" y="1600201"/>
          <a:ext cx="6696744" cy="4692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48E85BC1-D4E6-4F96-938F-B6DE0E39DDC3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1831043056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B48D-13CD-4F23-88D4-2636023C0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Druga pitanja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A415F6-1EE7-4C1A-A059-E3301267A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17</a:t>
            </a:fld>
            <a:endParaRPr lang="ru-RU" alt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EE266FF-63DC-4203-A821-3BE3F2CB54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787313"/>
              </p:ext>
            </p:extLst>
          </p:nvPr>
        </p:nvGraphicFramePr>
        <p:xfrm>
          <a:off x="2135560" y="1700808"/>
          <a:ext cx="9361040" cy="4909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CAE6C7A-9459-4EC3-B725-BDF266422FD5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333130135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E35AF-3335-4249-A450-E0C200C3B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Sljedeći koraci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7E9AF8-CFDB-4CBD-B197-38C82DA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18</a:t>
            </a:fld>
            <a:endParaRPr lang="ru-RU" alt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61BB658-7EDA-4F67-BE8F-EB2C810936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2432758"/>
              </p:ext>
            </p:extLst>
          </p:nvPr>
        </p:nvGraphicFramePr>
        <p:xfrm>
          <a:off x="1559496" y="1772816"/>
          <a:ext cx="10396736" cy="458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492D05-B8E9-4096-88B4-31F69F1263A3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63448615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679BE839-DE99-41C9-A547-240D876C1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9650" y="116433"/>
            <a:ext cx="8136830" cy="681317"/>
          </a:xfrm>
        </p:spPr>
        <p:txBody>
          <a:bodyPr/>
          <a:lstStyle/>
          <a:p>
            <a:br>
              <a:rPr lang="hr-HR" sz="4000"/>
            </a:br>
            <a:r>
              <a:rPr lang="hr-HR" sz="4000"/>
              <a:t>Ciljevi i obuhvat ankete</a:t>
            </a:r>
            <a:br>
              <a:rPr lang="hr-HR" sz="4000">
                <a:solidFill>
                  <a:srgbClr val="C00000"/>
                </a:solidFill>
              </a:rPr>
            </a:br>
            <a:endParaRPr lang="hr-HR" sz="4000">
              <a:solidFill>
                <a:srgbClr val="C00000"/>
              </a:solidFill>
            </a:endParaRP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5A5C8270-49C8-4AB9-A0A0-F653C8402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24" y="836712"/>
            <a:ext cx="7272809" cy="5519640"/>
          </a:xfrm>
        </p:spPr>
        <p:txBody>
          <a:bodyPr/>
          <a:lstStyle/>
          <a:p>
            <a:pPr marL="57150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 b="1"/>
              <a:t>Ciljevi</a:t>
            </a:r>
            <a:r>
              <a:rPr lang="hr-HR" sz="2400"/>
              <a:t> </a:t>
            </a:r>
          </a:p>
          <a:p>
            <a:pPr marL="715963" lvl="1" indent="-263525">
              <a:lnSpc>
                <a:spcPct val="115000"/>
              </a:lnSpc>
              <a:spcBef>
                <a:spcPts val="1200"/>
              </a:spcBef>
              <a:buNone/>
              <a:tabLst>
                <a:tab pos="981075" algn="l"/>
              </a:tabLst>
            </a:pPr>
            <a:r>
              <a:rPr lang="hr-HR" sz="1800"/>
              <a:t>-	Anketa je provedena kako bi se ažurirali JRR-i te status upravljanja gotovinskim sredstvima i izrade projekcija u zemljama članicama PEMPAL-a nakon ankete provedene 2016.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Ovdje su predstavljeni samo sažeci rezultata: kratak prikaz ukupnih dostupnih podataka radi pružanja prvih povratnih informacija</a:t>
            </a:r>
          </a:p>
          <a:p>
            <a:pPr lvl="1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Tvorit će osnovicu za formalniji i sveobuhvatniji izvještaj</a:t>
            </a:r>
          </a:p>
          <a:p>
            <a:pPr marL="57150" indent="0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 b="1"/>
              <a:t>Obuhvat</a:t>
            </a:r>
          </a:p>
          <a:p>
            <a:pPr marL="742950" indent="-285750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Svih </a:t>
            </a:r>
            <a:r>
              <a:rPr lang="hr-HR" sz="1800" b="1"/>
              <a:t>16 zemalja članica TCOP-a </a:t>
            </a:r>
            <a:r>
              <a:rPr lang="hr-HR" sz="1800"/>
              <a:t>koje sudjeluju na sjednici dostavilo je odgovore u travnju/aprilu (u odnosu na 12 odgovora 2016.)</a:t>
            </a:r>
          </a:p>
          <a:p>
            <a:pPr marL="742950" indent="-285750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r>
              <a:rPr lang="hr-HR" sz="1800"/>
              <a:t>Sljedeći slajdovi sažeci su nekih od odgovora sudionika (Svjetska banka nije provela osiguranje kvalitete) </a:t>
            </a:r>
          </a:p>
          <a:p>
            <a:pPr marL="742950" indent="-285750" algn="just">
              <a:lnSpc>
                <a:spcPct val="115000"/>
              </a:lnSpc>
              <a:spcBef>
                <a:spcPts val="1200"/>
              </a:spcBef>
              <a:buFontTx/>
              <a:buChar char="-"/>
            </a:pPr>
            <a:endParaRPr lang="en-US" altLang="en-US" sz="1800" dirty="0">
              <a:highlight>
                <a:srgbClr val="FFFF00"/>
              </a:highlight>
            </a:endParaRPr>
          </a:p>
          <a:p>
            <a:pPr marL="457200" lvl="1" indent="0" algn="just">
              <a:lnSpc>
                <a:spcPct val="115000"/>
              </a:lnSpc>
              <a:spcBef>
                <a:spcPts val="1200"/>
              </a:spcBef>
              <a:buNone/>
            </a:pPr>
            <a:r>
              <a:rPr lang="hr-HR" sz="2400"/>
              <a:t> </a:t>
            </a:r>
          </a:p>
          <a:p>
            <a:endParaRPr lang="en-US" altLang="en-US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9F929DC2-6554-45DE-BC82-5242C857D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6213B7-9E50-4E08-8C8A-4FFC372B3896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E0ABD1-C3F8-4568-997C-C4A04609FAEA}"/>
              </a:ext>
            </a:extLst>
          </p:cNvPr>
          <p:cNvSpPr txBox="1"/>
          <p:nvPr/>
        </p:nvSpPr>
        <p:spPr>
          <a:xfrm>
            <a:off x="2855640" y="6093296"/>
            <a:ext cx="76514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i="1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3A58D893-DB5E-9E42-8CEF-E9709EB92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754264"/>
              </p:ext>
            </p:extLst>
          </p:nvPr>
        </p:nvGraphicFramePr>
        <p:xfrm>
          <a:off x="8737600" y="836712"/>
          <a:ext cx="3240360" cy="6038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4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2772">
                  <a:extLst>
                    <a:ext uri="{9D8B030D-6E8A-4147-A177-3AD203B41FA5}">
                      <a16:colId xmlns:a16="http://schemas.microsoft.com/office/drawing/2014/main" val="62409374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458936410"/>
                    </a:ext>
                  </a:extLst>
                </a:gridCol>
                <a:gridCol w="702684">
                  <a:extLst>
                    <a:ext uri="{9D8B030D-6E8A-4147-A177-3AD203B41FA5}">
                      <a16:colId xmlns:a16="http://schemas.microsoft.com/office/drawing/2014/main" val="309452538"/>
                    </a:ext>
                  </a:extLst>
                </a:gridCol>
              </a:tblGrid>
              <a:tr h="251699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Obje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2016.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solidFill>
                            <a:schemeClr val="bg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2021.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184556"/>
                  </a:ext>
                </a:extLst>
              </a:tr>
              <a:tr h="2785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Albanija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 charset="0"/>
                          <a:ea typeface="Calibri" charset="0"/>
                          <a:cs typeface="Times New Roman" charset="0"/>
                        </a:rPr>
                        <a:t>Armenija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45392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Azerbajdžan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Bjelarus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Hrvatska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Gruzija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 charset="0"/>
                          <a:ea typeface="Calibri" charset="0"/>
                          <a:cs typeface="Times New Roman" charset="0"/>
                        </a:rPr>
                        <a:t>Mađarska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396126"/>
                  </a:ext>
                </a:extLst>
              </a:tr>
              <a:tr h="2796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Kazahstan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Kirgiska Republika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 charset="0"/>
                          <a:ea typeface="Calibri" charset="0"/>
                          <a:cs typeface="Times New Roman" charset="0"/>
                        </a:rPr>
                        <a:t>S. Makedonija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58908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Moldova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Crna Gora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 charset="0"/>
                          <a:ea typeface="Calibri" charset="0"/>
                          <a:cs typeface="Times New Roman" charset="0"/>
                        </a:rPr>
                        <a:t>Rumunjska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647258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 charset="0"/>
                          <a:ea typeface="Calibri" charset="0"/>
                          <a:cs typeface="Times New Roman" charset="0"/>
                        </a:rPr>
                        <a:t>Ruska Fed.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32498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Tadžikistan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4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Turska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/>
                        <a:t>Ukrajina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X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v"/>
                      </a:pP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6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latin typeface="Calibri" charset="0"/>
                          <a:ea typeface="Calibri" charset="0"/>
                          <a:cs typeface="Times New Roman" charset="0"/>
                        </a:rPr>
                        <a:t>UKUPNO</a:t>
                      </a:r>
                    </a:p>
                  </a:txBody>
                  <a:tcPr marL="68580" marR="68580" marT="0" marB="0" anchor="ctr">
                    <a:solidFill>
                      <a:srgbClr val="004C97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11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1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None/>
                      </a:pPr>
                      <a:r>
                        <a:rPr lang="hr-HR" sz="1800" b="1">
                          <a:solidFill>
                            <a:schemeClr val="tx1"/>
                          </a:solidFill>
                          <a:latin typeface="Calibri" charset="0"/>
                          <a:ea typeface="Calibri" charset="0"/>
                          <a:cs typeface="Times New Roman" charset="0"/>
                        </a:rPr>
                        <a:t>5</a:t>
                      </a:r>
                    </a:p>
                  </a:txBody>
                  <a:tcPr marL="68580" marR="68580" marT="0" marB="0" anchor="b"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7648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5BD7A9F-12B8-4879-BD44-94EDBED867C0}"/>
              </a:ext>
            </a:extLst>
          </p:cNvPr>
          <p:cNvSpPr txBox="1"/>
          <p:nvPr/>
        </p:nvSpPr>
        <p:spPr>
          <a:xfrm>
            <a:off x="1674992" y="5895790"/>
            <a:ext cx="577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>
                <a:solidFill>
                  <a:srgbClr val="004C97"/>
                </a:solidFill>
                <a:latin typeface="+mn-lt"/>
              </a:rPr>
              <a:t>Hvala svima koji su ispunili anketu!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0A548B5B-0DB6-46F7-8451-CC92B8A5C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BA6569-7C23-493B-90FD-6F9604EEBD7A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16673381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F4B1A-8482-4758-8B62-EA136C7D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Pregled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58AE6F-C160-4989-82DD-B30808C2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3</a:t>
            </a:fld>
            <a:endParaRPr lang="ru-RU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7B83EC6-DBB2-45B8-92C2-ABDAACECCA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9694741"/>
              </p:ext>
            </p:extLst>
          </p:nvPr>
        </p:nvGraphicFramePr>
        <p:xfrm>
          <a:off x="1343472" y="1700808"/>
          <a:ext cx="10238928" cy="4655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E751B54-224E-4A22-B335-6F3F52B8602C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1973722550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3AA7F-69EA-4768-981D-124EC565D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Obuhvat JRR-a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7A125-CC67-4C6C-AC67-597A91BB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4</a:t>
            </a:fld>
            <a:endParaRPr lang="ru-RU" alt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CA20F3B-7646-4C06-B00B-AB0838350A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5224395"/>
              </p:ext>
            </p:extLst>
          </p:nvPr>
        </p:nvGraphicFramePr>
        <p:xfrm>
          <a:off x="1631504" y="1628800"/>
          <a:ext cx="943304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DE1DBF8-C42A-48B9-AF9B-480E93F2BEC4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</p:spTree>
    <p:extLst>
      <p:ext uri="{BB962C8B-B14F-4D97-AF65-F5344CB8AC3E}">
        <p14:creationId xmlns:p14="http://schemas.microsoft.com/office/powerpoint/2010/main" val="166146186"/>
      </p:ext>
    </p:extLst>
  </p:cSld>
  <p:clrMapOvr>
    <a:masterClrMapping/>
  </p:clrMapOvr>
  <p:transition spd="slow">
    <p:wipe dir="r"/>
    <p:sndAc>
      <p:stSnd>
        <p:snd r:embed="rId2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EE7646-D7FE-472E-9ED9-BD37DF4F7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Struktura jedinstvenog računa riznice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647FDDC-EAF9-425D-98EF-8CF88F5C2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158" y="1830388"/>
            <a:ext cx="5384800" cy="4525963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14 zemalja ima aranžmane koji su posljedica netiranja salda u svim računima koji se vode u banci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hr-HR"/>
              <a:t>Dvije zemlje navele su različite aranžmane iako se to u oba slučaja odnosilo na specifične subjekte koji nisu dio JRR-a – JRR je i dalje postojao za veći dio opće države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/>
              <a:t>Općenito je za vrlo mali broj bankovnih računa prijavljeno poslovanje izvan JRR-a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hr-HR"/>
              <a:t>Kirgiska Republika prijavila je 5000 bankovnih računa u središnjoj banci</a:t>
            </a:r>
          </a:p>
          <a:p>
            <a:endParaRPr lang="en-GB" dirty="0"/>
          </a:p>
        </p:txBody>
      </p:sp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D51BD3-6603-7643-8747-A70F6FC8161F}"/>
              </a:ext>
            </a:extLst>
          </p:cNvPr>
          <p:cNvSpPr txBox="1"/>
          <p:nvPr/>
        </p:nvSpPr>
        <p:spPr>
          <a:xfrm>
            <a:off x="6384032" y="4048027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6AEDC4E-26BD-4AD4-8647-02D930CCD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2482" y="1861220"/>
            <a:ext cx="5114987" cy="41212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95E3CE-F5A9-4A1D-A6D4-C05109C1E39E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463123-123A-4329-B96A-C1A2E1845ED1}"/>
              </a:ext>
            </a:extLst>
          </p:cNvPr>
          <p:cNvSpPr txBox="1"/>
          <p:nvPr/>
        </p:nvSpPr>
        <p:spPr>
          <a:xfrm>
            <a:off x="2128135" y="4509120"/>
            <a:ext cx="4302460" cy="134504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400">
                <a:solidFill>
                  <a:schemeClr val="bg1">
                    <a:lumMod val="50000"/>
                  </a:schemeClr>
                </a:solidFill>
              </a:rPr>
              <a:t>Jedan bankovni računi</a:t>
            </a:r>
          </a:p>
          <a:p>
            <a:pPr>
              <a:lnSpc>
                <a:spcPct val="150000"/>
              </a:lnSpc>
            </a:pPr>
            <a:r>
              <a:rPr lang="hr-HR" sz="1400">
                <a:solidFill>
                  <a:schemeClr val="bg1">
                    <a:lumMod val="50000"/>
                  </a:schemeClr>
                </a:solidFill>
              </a:rPr>
              <a:t>Glavni račun s podračunima</a:t>
            </a:r>
          </a:p>
          <a:p>
            <a:pPr>
              <a:lnSpc>
                <a:spcPct val="150000"/>
              </a:lnSpc>
            </a:pPr>
            <a:r>
              <a:rPr lang="hr-HR" sz="1400">
                <a:solidFill>
                  <a:schemeClr val="bg1">
                    <a:lumMod val="50000"/>
                  </a:schemeClr>
                </a:solidFill>
              </a:rPr>
              <a:t>Različiti računi čiji neto saldo izračunava Središnja banka</a:t>
            </a:r>
          </a:p>
          <a:p>
            <a:pPr>
              <a:lnSpc>
                <a:spcPct val="150000"/>
              </a:lnSpc>
            </a:pPr>
            <a:r>
              <a:rPr lang="hr-HR" sz="1400">
                <a:solidFill>
                  <a:schemeClr val="bg1">
                    <a:lumMod val="50000"/>
                  </a:schemeClr>
                </a:solidFill>
              </a:rPr>
              <a:t>Drugo</a:t>
            </a:r>
          </a:p>
        </p:txBody>
      </p:sp>
    </p:spTree>
    <p:extLst>
      <p:ext uri="{BB962C8B-B14F-4D97-AF65-F5344CB8AC3E}">
        <p14:creationId xmlns:p14="http://schemas.microsoft.com/office/powerpoint/2010/main" val="91757783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640" y="0"/>
            <a:ext cx="7427168" cy="1196752"/>
          </a:xfrm>
        </p:spPr>
        <p:txBody>
          <a:bodyPr/>
          <a:lstStyle/>
          <a:p>
            <a:r>
              <a:rPr lang="hr-HR"/>
              <a:t>Obuhvat primitaka JRR-a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DFCD67-3460-A648-B8C4-2889A20438AA}"/>
              </a:ext>
            </a:extLst>
          </p:cNvPr>
          <p:cNvSpPr txBox="1"/>
          <p:nvPr/>
        </p:nvSpPr>
        <p:spPr>
          <a:xfrm>
            <a:off x="1271464" y="4230589"/>
            <a:ext cx="10153128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Svi JRR-ovi pokrivaju porezne i neporezne prihode (10/12 u 2016.).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/>
              <a:t>Ali opširna pokrivenost iznad toga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Većina zemalja uključuje sva sredstva i druga izvanproračunska sredstva u JRR, uključujući namjenske donacije i zajmove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Upravljanje deponiranim novcem i dalje je miješano, a manje od polovine anketiranih zemalja potvrđuje čuvanje sredstava u JRR-u (od 3 nema odgovora)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Sedam zemalja navelo je da se sredstva čuvaju u JRR-u izvan osam kategorija navedenih u anketi, ali samo su dvije navele konkretne primjere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1ABD6D-1A51-4284-B432-F33136D7D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9192" y="1186429"/>
            <a:ext cx="8651304" cy="28615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3F27DD-D3E6-40C9-9A88-BA499A33CFD9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1B2087-B742-4E14-B2B8-4F4823973DF5}"/>
              </a:ext>
            </a:extLst>
          </p:cNvPr>
          <p:cNvSpPr txBox="1"/>
          <p:nvPr/>
        </p:nvSpPr>
        <p:spPr>
          <a:xfrm>
            <a:off x="4742774" y="1184138"/>
            <a:ext cx="435056" cy="3351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068DC0-FBB3-4287-9AB7-AB8CFEAD92DD}"/>
              </a:ext>
            </a:extLst>
          </p:cNvPr>
          <p:cNvSpPr txBox="1"/>
          <p:nvPr/>
        </p:nvSpPr>
        <p:spPr>
          <a:xfrm>
            <a:off x="5433526" y="1186429"/>
            <a:ext cx="1351652" cy="3351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Ne / Nema odgovora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1F761C-4CE7-4A69-A1CE-772FAA526B73}"/>
              </a:ext>
            </a:extLst>
          </p:cNvPr>
          <p:cNvSpPr txBox="1"/>
          <p:nvPr/>
        </p:nvSpPr>
        <p:spPr>
          <a:xfrm>
            <a:off x="2207568" y="3356992"/>
            <a:ext cx="92036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Porezni prihodi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4D0D0D-FF9C-4301-BD11-09A6B7A59284}"/>
              </a:ext>
            </a:extLst>
          </p:cNvPr>
          <p:cNvSpPr txBox="1"/>
          <p:nvPr/>
        </p:nvSpPr>
        <p:spPr>
          <a:xfrm>
            <a:off x="3119918" y="3401659"/>
            <a:ext cx="92036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Neporezni prihodi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55F09-2C56-4BB2-91A2-C019A3F39FF8}"/>
              </a:ext>
            </a:extLst>
          </p:cNvPr>
          <p:cNvSpPr txBox="1"/>
          <p:nvPr/>
        </p:nvSpPr>
        <p:spPr>
          <a:xfrm>
            <a:off x="3916433" y="3408424"/>
            <a:ext cx="106633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Fond socijalnog osiguranja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99292E-8BAC-406F-B61F-236F356B80B3}"/>
              </a:ext>
            </a:extLst>
          </p:cNvPr>
          <p:cNvSpPr txBox="1"/>
          <p:nvPr/>
        </p:nvSpPr>
        <p:spPr>
          <a:xfrm>
            <a:off x="4855484" y="3417567"/>
            <a:ext cx="106633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Fond zdravstvenog osiguranja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78284A3-66F0-446C-B742-B1394980B585}"/>
              </a:ext>
            </a:extLst>
          </p:cNvPr>
          <p:cNvSpPr txBox="1"/>
          <p:nvPr/>
        </p:nvSpPr>
        <p:spPr>
          <a:xfrm>
            <a:off x="5920901" y="3371400"/>
            <a:ext cx="76708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Drugi vladini fondovi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1C368C-95AB-4839-A758-892232ABA98C}"/>
              </a:ext>
            </a:extLst>
          </p:cNvPr>
          <p:cNvSpPr txBox="1"/>
          <p:nvPr/>
        </p:nvSpPr>
        <p:spPr>
          <a:xfrm>
            <a:off x="6606470" y="3401737"/>
            <a:ext cx="106633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I</a:t>
            </a:r>
            <a:r>
              <a:rPr lang="hr-HR" sz="1100" dirty="0" err="1">
                <a:solidFill>
                  <a:schemeClr val="bg1">
                    <a:lumMod val="50000"/>
                  </a:schemeClr>
                </a:solidFill>
              </a:rPr>
              <a:t>zvanprorač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.</a:t>
            </a:r>
            <a:r>
              <a:rPr lang="hr-HR" sz="1100" dirty="0">
                <a:solidFill>
                  <a:schemeClr val="bg1">
                    <a:lumMod val="50000"/>
                  </a:schemeClr>
                </a:solidFill>
              </a:rPr>
              <a:t> fondovi/prihodi za posebne namjene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D1DAAE-0751-4124-9F58-03D8D2946714}"/>
              </a:ext>
            </a:extLst>
          </p:cNvPr>
          <p:cNvSpPr txBox="1"/>
          <p:nvPr/>
        </p:nvSpPr>
        <p:spPr>
          <a:xfrm>
            <a:off x="7598661" y="3403744"/>
            <a:ext cx="1066339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Uzajamni fondovi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0DF37BD-F8F2-441C-BD11-F6E6E7AD0792}"/>
              </a:ext>
            </a:extLst>
          </p:cNvPr>
          <p:cNvSpPr txBox="1"/>
          <p:nvPr/>
        </p:nvSpPr>
        <p:spPr>
          <a:xfrm>
            <a:off x="8541905" y="3401737"/>
            <a:ext cx="869097" cy="4615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solidFill>
                  <a:schemeClr val="bg1">
                    <a:lumMod val="50000"/>
                  </a:schemeClr>
                </a:solidFill>
              </a:rPr>
              <a:t>Sredstva donatora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9AA20E-814E-4551-80D5-CB58F4A99FDF}"/>
              </a:ext>
            </a:extLst>
          </p:cNvPr>
          <p:cNvSpPr txBox="1"/>
          <p:nvPr/>
        </p:nvSpPr>
        <p:spPr>
          <a:xfrm>
            <a:off x="9411003" y="3429000"/>
            <a:ext cx="76708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Drugo</a:t>
            </a:r>
          </a:p>
        </p:txBody>
      </p:sp>
    </p:spTree>
    <p:extLst>
      <p:ext uri="{BB962C8B-B14F-4D97-AF65-F5344CB8AC3E}">
        <p14:creationId xmlns:p14="http://schemas.microsoft.com/office/powerpoint/2010/main" val="2886376931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418" y="187503"/>
            <a:ext cx="9217165" cy="952445"/>
          </a:xfrm>
        </p:spPr>
        <p:txBody>
          <a:bodyPr/>
          <a:lstStyle/>
          <a:p>
            <a:r>
              <a:rPr lang="hr-HR" sz="3600"/>
              <a:t>Prijenos vladinih prihoda u JRR: mehanizam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7305F5-5CB0-B54E-AA5E-78F06D724445}"/>
              </a:ext>
            </a:extLst>
          </p:cNvPr>
          <p:cNvSpPr txBox="1"/>
          <p:nvPr/>
        </p:nvSpPr>
        <p:spPr>
          <a:xfrm>
            <a:off x="1447558" y="5044778"/>
            <a:ext cx="97610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>
                <a:latin typeface="+mj-lt"/>
              </a:rPr>
              <a:t>Većina prihoda prenosi se izravno u JRR uz određenu uporabu računa sa saldom nula za uplatu na isti dan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000" dirty="0">
                <a:latin typeface="+mj-lt"/>
              </a:rPr>
              <a:t>Neki izvanproračunski fondovi i porezne vlasti zadržavaju novac na jedan dan (vjerojatno radi usklađivanja?)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207744-4B8F-4119-A387-D47BF5CEAA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5419" y="1213057"/>
            <a:ext cx="8032100" cy="37043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FE5978D-916C-41A5-803D-001485171983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FA46D1-14CD-4B53-885B-11CBB4D6F87F}"/>
              </a:ext>
            </a:extLst>
          </p:cNvPr>
          <p:cNvSpPr txBox="1"/>
          <p:nvPr/>
        </p:nvSpPr>
        <p:spPr>
          <a:xfrm>
            <a:off x="2207568" y="1340768"/>
            <a:ext cx="1823954" cy="27802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Porezni prihodi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Neporezni prihodi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Fond socijalnog osiguranja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Fond zdravstvenog osiguranja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Drugi vladini fondovi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Izvanproračunski fondovi itd.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Deponirani novac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Donacije i zajmovi</a:t>
            </a:r>
          </a:p>
          <a:p>
            <a:pPr algn="r"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Ostalo – molimo navedite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3F37F2-A723-4376-8B13-5E82141E5542}"/>
              </a:ext>
            </a:extLst>
          </p:cNvPr>
          <p:cNvSpPr txBox="1"/>
          <p:nvPr/>
        </p:nvSpPr>
        <p:spPr>
          <a:xfrm>
            <a:off x="2855640" y="4548442"/>
            <a:ext cx="1296144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Izravno u JRR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8E7481-CB1A-4A67-8EFB-F86B708CADBA}"/>
              </a:ext>
            </a:extLst>
          </p:cNvPr>
          <p:cNvSpPr txBox="1"/>
          <p:nvPr/>
        </p:nvSpPr>
        <p:spPr>
          <a:xfrm>
            <a:off x="4280974" y="4534205"/>
            <a:ext cx="591031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hr-HR" sz="1000" dirty="0">
                <a:solidFill>
                  <a:schemeClr val="bg1">
                    <a:lumMod val="50000"/>
                  </a:schemeClr>
                </a:solidFill>
              </a:rPr>
              <a:t>Računi sa saldom nula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F6754D-5C54-4D34-9159-DDD268C6A189}"/>
              </a:ext>
            </a:extLst>
          </p:cNvPr>
          <p:cNvSpPr txBox="1"/>
          <p:nvPr/>
        </p:nvSpPr>
        <p:spPr>
          <a:xfrm>
            <a:off x="4978913" y="4534206"/>
            <a:ext cx="1909175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Prijenos s odgodama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EA0B5F-690D-4C64-828E-D609A44905BF}"/>
              </a:ext>
            </a:extLst>
          </p:cNvPr>
          <p:cNvSpPr txBox="1"/>
          <p:nvPr/>
        </p:nvSpPr>
        <p:spPr>
          <a:xfrm>
            <a:off x="7176120" y="4534205"/>
            <a:ext cx="1909176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Periodički prijenos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01A6D0-D324-47C7-B163-E5499375C2FF}"/>
              </a:ext>
            </a:extLst>
          </p:cNvPr>
          <p:cNvSpPr txBox="1"/>
          <p:nvPr/>
        </p:nvSpPr>
        <p:spPr>
          <a:xfrm>
            <a:off x="9329243" y="4516743"/>
            <a:ext cx="71169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N/P</a:t>
            </a:r>
          </a:p>
        </p:txBody>
      </p:sp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929CD2-E40E-4CCE-85C7-1FDC9C82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71450"/>
            <a:ext cx="10972800" cy="1143000"/>
          </a:xfrm>
        </p:spPr>
        <p:txBody>
          <a:bodyPr/>
          <a:lstStyle/>
          <a:p>
            <a:r>
              <a:rPr lang="hr-HR"/>
              <a:t>Sustav plaćanja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0ACEE-3CB3-45F6-A23C-61D4283ED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0" y="4437112"/>
            <a:ext cx="9806880" cy="22494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hr-HR"/>
              <a:t>Svaka zemlja ima RTGS ili skupni prijenos plaćanja: 8 ima oboje.  </a:t>
            </a:r>
          </a:p>
          <a:p>
            <a:pPr lvl="1">
              <a:lnSpc>
                <a:spcPct val="110000"/>
              </a:lnSpc>
            </a:pPr>
            <a:r>
              <a:rPr lang="hr-HR"/>
              <a:t>Jedna zemlja također upotrebljava ACH za plaćanje male vrijednosti</a:t>
            </a:r>
          </a:p>
          <a:p>
            <a:pPr>
              <a:lnSpc>
                <a:spcPct val="110000"/>
              </a:lnSpc>
            </a:pPr>
            <a:r>
              <a:rPr lang="hr-HR"/>
              <a:t>Većina zemalja (10) ima izravan pristup bankarskom sustavu umjesto putem pružatelja bankarskih usluga (7/12 u 2016.)</a:t>
            </a:r>
          </a:p>
          <a:p>
            <a:pPr lvl="1">
              <a:lnSpc>
                <a:spcPct val="110000"/>
              </a:lnSpc>
            </a:pPr>
            <a:r>
              <a:rPr lang="hr-HR"/>
              <a:t>2 upotrebljavaju poslovne banke i 7 središnju banku </a:t>
            </a:r>
          </a:p>
          <a:p>
            <a:pPr lvl="1">
              <a:lnSpc>
                <a:spcPct val="110000"/>
              </a:lnSpc>
            </a:pPr>
            <a:r>
              <a:rPr lang="hr-HR"/>
              <a:t>Hrvatska upotrebljava treću stranu (pretpostavimo da je to ZPP) 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86B2F4-3371-4D10-AC2E-10F1E56BD561}"/>
              </a:ext>
            </a:extLst>
          </p:cNvPr>
          <p:cNvSpPr txBox="1"/>
          <p:nvPr/>
        </p:nvSpPr>
        <p:spPr>
          <a:xfrm>
            <a:off x="2639616" y="1445707"/>
            <a:ext cx="2736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+mj-lt"/>
              </a:rPr>
              <a:t>Način plaćanja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10E7E9-0E58-4262-90C9-D36FDDBAD9CE}"/>
              </a:ext>
            </a:extLst>
          </p:cNvPr>
          <p:cNvSpPr txBox="1"/>
          <p:nvPr/>
        </p:nvSpPr>
        <p:spPr>
          <a:xfrm>
            <a:off x="7269871" y="1427406"/>
            <a:ext cx="3600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>
                <a:latin typeface="+mj-lt"/>
              </a:rPr>
              <a:t>Pristup</a:t>
            </a:r>
            <a:r>
              <a:rPr lang="hr-HR"/>
              <a:t> platnom prometu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CD34B-03CA-4DCD-8E78-3553ED783B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1504" y="1877799"/>
            <a:ext cx="4054191" cy="2359356"/>
          </a:xfrm>
          <a:prstGeom prst="rect">
            <a:avLst/>
          </a:prstGeom>
        </p:spPr>
      </p:pic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7BEDFB7-8027-41B1-AD2F-2AF9156DDB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9411890"/>
              </p:ext>
            </p:extLst>
          </p:nvPr>
        </p:nvGraphicFramePr>
        <p:xfrm>
          <a:off x="6576640" y="1877799"/>
          <a:ext cx="4433888" cy="2297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AAFC55CC-AE57-4BEB-871F-096204BEF7C8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190D7C-5C3E-41EE-A7B8-28AD4F948231}"/>
              </a:ext>
            </a:extLst>
          </p:cNvPr>
          <p:cNvSpPr txBox="1"/>
          <p:nvPr/>
        </p:nvSpPr>
        <p:spPr>
          <a:xfrm>
            <a:off x="3658599" y="2014996"/>
            <a:ext cx="439544" cy="2946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DA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45EE283-5249-46D4-B6B8-6BF7FE7D46AD}"/>
              </a:ext>
            </a:extLst>
          </p:cNvPr>
          <p:cNvSpPr txBox="1"/>
          <p:nvPr/>
        </p:nvSpPr>
        <p:spPr>
          <a:xfrm>
            <a:off x="4232603" y="2018499"/>
            <a:ext cx="348172" cy="2946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1513A4-5DE4-455C-8308-2CE5B88E2D7C}"/>
              </a:ext>
            </a:extLst>
          </p:cNvPr>
          <p:cNvSpPr txBox="1"/>
          <p:nvPr/>
        </p:nvSpPr>
        <p:spPr>
          <a:xfrm>
            <a:off x="2323976" y="3810532"/>
            <a:ext cx="603671" cy="2946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RTGS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0F1ABC-B229-40D2-8789-69E6AEDA6387}"/>
              </a:ext>
            </a:extLst>
          </p:cNvPr>
          <p:cNvSpPr txBox="1"/>
          <p:nvPr/>
        </p:nvSpPr>
        <p:spPr>
          <a:xfrm>
            <a:off x="3006583" y="3785380"/>
            <a:ext cx="149525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Sustav skupnih prijenosa plaćanja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109C16-BA9C-43BE-9AA2-0004266E4F7F}"/>
              </a:ext>
            </a:extLst>
          </p:cNvPr>
          <p:cNvSpPr txBox="1"/>
          <p:nvPr/>
        </p:nvSpPr>
        <p:spPr>
          <a:xfrm>
            <a:off x="4580775" y="3785380"/>
            <a:ext cx="666536" cy="2946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Drugo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AB2F9A8-4D06-44DB-BDEC-129B5EFFFC30}"/>
              </a:ext>
            </a:extLst>
          </p:cNvPr>
          <p:cNvSpPr txBox="1"/>
          <p:nvPr/>
        </p:nvSpPr>
        <p:spPr>
          <a:xfrm>
            <a:off x="6888088" y="3700187"/>
            <a:ext cx="100121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Izravno sudjelovanje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CA874D3-DFEF-425A-92C1-3AD8BF13EF44}"/>
              </a:ext>
            </a:extLst>
          </p:cNvPr>
          <p:cNvSpPr txBox="1"/>
          <p:nvPr/>
        </p:nvSpPr>
        <p:spPr>
          <a:xfrm>
            <a:off x="7889304" y="3717650"/>
            <a:ext cx="100121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Središnja banka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8736013-FFFD-4BE8-8DEC-22673FBEFF03}"/>
              </a:ext>
            </a:extLst>
          </p:cNvPr>
          <p:cNvSpPr txBox="1"/>
          <p:nvPr/>
        </p:nvSpPr>
        <p:spPr>
          <a:xfrm>
            <a:off x="8890520" y="3705054"/>
            <a:ext cx="100121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Poslovna banka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5920A2-3E70-43A1-8897-A68B512AD52F}"/>
              </a:ext>
            </a:extLst>
          </p:cNvPr>
          <p:cNvSpPr txBox="1"/>
          <p:nvPr/>
        </p:nvSpPr>
        <p:spPr>
          <a:xfrm>
            <a:off x="9891736" y="3700187"/>
            <a:ext cx="1001216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000">
                <a:solidFill>
                  <a:schemeClr val="bg1">
                    <a:lumMod val="50000"/>
                  </a:schemeClr>
                </a:solidFill>
              </a:rPr>
              <a:t>Drugo</a:t>
            </a:r>
          </a:p>
        </p:txBody>
      </p:sp>
    </p:spTree>
    <p:extLst>
      <p:ext uri="{BB962C8B-B14F-4D97-AF65-F5344CB8AC3E}">
        <p14:creationId xmlns:p14="http://schemas.microsoft.com/office/powerpoint/2010/main" val="267174183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2D0EAC-CFF9-4748-8404-3D3DAD763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3512" y="130759"/>
            <a:ext cx="9361040" cy="1143000"/>
          </a:xfrm>
        </p:spPr>
        <p:txBody>
          <a:bodyPr/>
          <a:lstStyle/>
          <a:p>
            <a:r>
              <a:rPr lang="hr-HR"/>
              <a:t>Obrada plaćanja vlade: mehanizam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065F9-E380-4583-86C8-0EA571B0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48" y="4540968"/>
            <a:ext cx="10513168" cy="1912201"/>
          </a:xfrm>
        </p:spPr>
        <p:txBody>
          <a:bodyPr>
            <a:noAutofit/>
          </a:bodyPr>
          <a:lstStyle/>
          <a:p>
            <a:pPr marL="285750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200" dirty="0"/>
              <a:t>E-plaćanja prevladavaju u svim većim kategorijama (kao što se očekivalo u pogledu povezanosti RTGS-a)</a:t>
            </a:r>
          </a:p>
          <a:p>
            <a:pPr marL="685800" lvl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000" dirty="0"/>
              <a:t>Manje varijacije za 4 zemlje u vezi s plaćanjima u pogledu donatorskih projekata i otplatom duga (uglavnom prekomorski?). Jedna zemlja upotrebljava i RTGS i drugi platni promet za donatorske projekte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2400" dirty="0"/>
              <a:t>Način plaćanja za lokalnu razinu vlasti je identičan za 14 od 16 ispitanika, dok preostala dva ne pokrivaju potrošnju lokalne razine vlasti </a:t>
            </a:r>
          </a:p>
          <a:p>
            <a:endParaRPr lang="en-GB" sz="2400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>
              <a:solidFill>
                <a:srgbClr val="898989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19B493-9397-42C5-9375-BBD37C5477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39616" y="1412775"/>
            <a:ext cx="7214083" cy="309130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28578C-8CD9-41F1-A65B-ADB3C9C994B8}"/>
              </a:ext>
            </a:extLst>
          </p:cNvPr>
          <p:cNvSpPr txBox="1"/>
          <p:nvPr/>
        </p:nvSpPr>
        <p:spPr>
          <a:xfrm rot="16200000">
            <a:off x="-1335320" y="1338063"/>
            <a:ext cx="3260903" cy="584775"/>
          </a:xfrm>
          <a:prstGeom prst="rect">
            <a:avLst/>
          </a:prstGeom>
          <a:solidFill>
            <a:srgbClr val="5B7FA1"/>
          </a:solidFill>
        </p:spPr>
        <p:txBody>
          <a:bodyPr wrap="square" rtlCol="0">
            <a:spAutoFit/>
          </a:bodyPr>
          <a:lstStyle/>
          <a:p>
            <a:pPr algn="r"/>
            <a:r>
              <a:rPr lang="hr-HR" sz="1600">
                <a:solidFill>
                  <a:srgbClr val="0070C0"/>
                </a:solidFill>
              </a:rPr>
              <a:t>U</a:t>
            </a:r>
            <a:r>
              <a:rPr lang="hr-HR" sz="1600">
                <a:solidFill>
                  <a:schemeClr val="bg1"/>
                </a:solidFill>
              </a:rPr>
              <a:t>pravljanje </a:t>
            </a:r>
            <a:r>
              <a:rPr lang="hr-HR" sz="1600">
                <a:solidFill>
                  <a:srgbClr val="0070C0"/>
                </a:solidFill>
              </a:rPr>
              <a:t>J</a:t>
            </a:r>
            <a:r>
              <a:rPr lang="hr-HR" sz="1600">
                <a:solidFill>
                  <a:schemeClr val="bg1"/>
                </a:solidFill>
              </a:rPr>
              <a:t>avnom </a:t>
            </a:r>
            <a:r>
              <a:rPr lang="hr-HR" sz="1600">
                <a:solidFill>
                  <a:srgbClr val="0070C0"/>
                </a:solidFill>
              </a:rPr>
              <a:t>P</a:t>
            </a:r>
            <a:r>
              <a:rPr lang="hr-HR" sz="1600">
                <a:solidFill>
                  <a:schemeClr val="bg1"/>
                </a:solidFill>
              </a:rPr>
              <a:t>otrošnjom – učenje uz međusobnu podršku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227F3B-3C52-48AE-8B16-211AE8328191}"/>
              </a:ext>
            </a:extLst>
          </p:cNvPr>
          <p:cNvSpPr txBox="1"/>
          <p:nvPr/>
        </p:nvSpPr>
        <p:spPr>
          <a:xfrm>
            <a:off x="2711624" y="1484784"/>
            <a:ext cx="1414170" cy="227414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Plaća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Roba i usluge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Donacije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Subvencije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Socijalne naknade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Kapitalni rashodi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Donatorski projekti</a:t>
            </a:r>
          </a:p>
          <a:p>
            <a:pPr algn="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Zajmovi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B8880BB-6364-4B2C-AC67-93D11E1DEAA1}"/>
              </a:ext>
            </a:extLst>
          </p:cNvPr>
          <p:cNvSpPr txBox="1"/>
          <p:nvPr/>
        </p:nvSpPr>
        <p:spPr>
          <a:xfrm>
            <a:off x="4007768" y="4055380"/>
            <a:ext cx="609911" cy="3351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RTGS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D95A96-22A1-457B-BB32-95DBFAF545B3}"/>
              </a:ext>
            </a:extLst>
          </p:cNvPr>
          <p:cNvSpPr txBox="1"/>
          <p:nvPr/>
        </p:nvSpPr>
        <p:spPr>
          <a:xfrm>
            <a:off x="4727848" y="4070850"/>
            <a:ext cx="1867820" cy="3351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Drugi sustav e-plaćanja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9B896B-8BEA-478B-AF7C-ECAA61A6ABF0}"/>
              </a:ext>
            </a:extLst>
          </p:cNvPr>
          <p:cNvSpPr txBox="1"/>
          <p:nvPr/>
        </p:nvSpPr>
        <p:spPr>
          <a:xfrm>
            <a:off x="6961761" y="4084434"/>
            <a:ext cx="569387" cy="3351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Drugo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FC552B-F5E5-4A8E-8A9F-746CEB516DB1}"/>
              </a:ext>
            </a:extLst>
          </p:cNvPr>
          <p:cNvSpPr txBox="1"/>
          <p:nvPr/>
        </p:nvSpPr>
        <p:spPr>
          <a:xfrm>
            <a:off x="7697936" y="4070850"/>
            <a:ext cx="1053494" cy="33515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 sz="1200">
                <a:solidFill>
                  <a:schemeClr val="bg1">
                    <a:lumMod val="50000"/>
                  </a:schemeClr>
                </a:solidFill>
              </a:rPr>
              <a:t>Nema odgovora</a:t>
            </a:r>
          </a:p>
        </p:txBody>
      </p:sp>
    </p:spTree>
    <p:extLst>
      <p:ext uri="{BB962C8B-B14F-4D97-AF65-F5344CB8AC3E}">
        <p14:creationId xmlns:p14="http://schemas.microsoft.com/office/powerpoint/2010/main" val="19833822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32722</TotalTime>
  <Words>2050</Words>
  <Application>Microsoft Office PowerPoint</Application>
  <PresentationFormat>Widescreen</PresentationFormat>
  <Paragraphs>429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Office Theme</vt:lpstr>
      <vt:lpstr>PowerPoint Presentation</vt:lpstr>
      <vt:lpstr> Ciljevi i obuhvat ankete </vt:lpstr>
      <vt:lpstr>Pregled</vt:lpstr>
      <vt:lpstr>Obuhvat JRR-a</vt:lpstr>
      <vt:lpstr>Struktura jedinstvenog računa riznice</vt:lpstr>
      <vt:lpstr>Obuhvat primitaka JRR-a</vt:lpstr>
      <vt:lpstr>Prijenos vladinih prihoda u JRR: mehanizam</vt:lpstr>
      <vt:lpstr>Sustav plaćanja</vt:lpstr>
      <vt:lpstr>Obrada plaćanja vlade: mehanizam</vt:lpstr>
      <vt:lpstr>Poslovni odnos s bankama</vt:lpstr>
      <vt:lpstr>Službeni cilj upravljanja gotovinskim sredstvima</vt:lpstr>
      <vt:lpstr>Službena gotovinska rezerva</vt:lpstr>
      <vt:lpstr>Projekcije novčanih tokova</vt:lpstr>
      <vt:lpstr>Institucijska struktura</vt:lpstr>
      <vt:lpstr>Drugi institucijski aranžmani</vt:lpstr>
      <vt:lpstr>Instrumenti</vt:lpstr>
      <vt:lpstr>Druga pitanja</vt:lpstr>
      <vt:lpstr>Sljedeći koraci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Author</cp:lastModifiedBy>
  <cp:revision>748</cp:revision>
  <cp:lastPrinted>2021-05-24T01:22:50Z</cp:lastPrinted>
  <dcterms:created xsi:type="dcterms:W3CDTF">2013-05-14T13:14:50Z</dcterms:created>
  <dcterms:modified xsi:type="dcterms:W3CDTF">2021-05-31T12:00:14Z</dcterms:modified>
</cp:coreProperties>
</file>