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5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92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32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073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0650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265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73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763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52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27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8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74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01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40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11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9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85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61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6FC75-B03A-4D97-BA08-C491B6A6C082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10526-C2A5-48AE-B536-4FB083225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683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D88BDAF-458C-4F74-9F3F-C277D9C04118}"/>
              </a:ext>
            </a:extLst>
          </p:cNvPr>
          <p:cNvSpPr txBox="1">
            <a:spLocks/>
          </p:cNvSpPr>
          <p:nvPr/>
        </p:nvSpPr>
        <p:spPr>
          <a:xfrm>
            <a:off x="673405" y="638175"/>
            <a:ext cx="10854868" cy="238760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3">
                <a:lumMod val="40000"/>
                <a:lumOff val="60000"/>
              </a:scheme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C00000"/>
                </a:solidFill>
              </a:rPr>
              <a:t>Азербайджанская Республика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br>
              <a:rPr lang="az-Latn-AZ" sz="3600" b="1" dirty="0">
                <a:solidFill>
                  <a:srgbClr val="C00000"/>
                </a:solidFill>
              </a:rPr>
            </a:br>
            <a:br>
              <a:rPr lang="en-US" sz="3600" dirty="0">
                <a:solidFill>
                  <a:srgbClr val="C00000"/>
                </a:solidFill>
              </a:rPr>
            </a:br>
            <a:r>
              <a:rPr lang="ru-RU" sz="3600" b="1" dirty="0"/>
              <a:t>Бухгалтерский учет и отчетность </a:t>
            </a:r>
            <a:br>
              <a:rPr lang="ru-RU" sz="3600" b="1" dirty="0"/>
            </a:br>
            <a:r>
              <a:rPr lang="ru-RU" sz="3600" b="1" dirty="0"/>
              <a:t>в государственном секторе</a:t>
            </a:r>
            <a:endParaRPr lang="en-US" sz="3600" b="1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3730B0E-53F8-4341-B8A6-EA4B44F456FA}"/>
              </a:ext>
            </a:extLst>
          </p:cNvPr>
          <p:cNvSpPr txBox="1">
            <a:spLocks/>
          </p:cNvSpPr>
          <p:nvPr/>
        </p:nvSpPr>
        <p:spPr>
          <a:xfrm>
            <a:off x="788342" y="3429000"/>
            <a:ext cx="7263976" cy="1351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193CAFE1-1D55-483F-B221-D04BD46B497B}"/>
              </a:ext>
            </a:extLst>
          </p:cNvPr>
          <p:cNvSpPr txBox="1">
            <a:spLocks/>
          </p:cNvSpPr>
          <p:nvPr/>
        </p:nvSpPr>
        <p:spPr>
          <a:xfrm>
            <a:off x="788342" y="4605866"/>
            <a:ext cx="6594591" cy="5778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002060"/>
                </a:solidFill>
              </a:rPr>
              <a:t>2</a:t>
            </a:r>
            <a:r>
              <a:rPr lang="az-Latn-AZ" b="1" dirty="0">
                <a:solidFill>
                  <a:srgbClr val="002060"/>
                </a:solidFill>
              </a:rPr>
              <a:t>3-25</a:t>
            </a:r>
            <a:r>
              <a:rPr lang="ru-RU" b="1" dirty="0">
                <a:solidFill>
                  <a:srgbClr val="002060"/>
                </a:solidFill>
              </a:rPr>
              <a:t> октября 201</a:t>
            </a:r>
            <a:r>
              <a:rPr lang="az-Latn-AZ" b="1" dirty="0">
                <a:solidFill>
                  <a:srgbClr val="002060"/>
                </a:solidFill>
              </a:rPr>
              <a:t>9</a:t>
            </a:r>
            <a:r>
              <a:rPr lang="ru-RU" b="1" dirty="0">
                <a:solidFill>
                  <a:srgbClr val="002060"/>
                </a:solidFill>
              </a:rPr>
              <a:t> г.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48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5D67-6786-49DC-8D06-B1E66EFC0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054" y="447869"/>
            <a:ext cx="10954137" cy="5141168"/>
          </a:xfrm>
        </p:spPr>
        <p:txBody>
          <a:bodyPr>
            <a:normAutofit/>
          </a:bodyPr>
          <a:lstStyle/>
          <a:p>
            <a:pPr algn="just">
              <a:spcAft>
                <a:spcPts val="563"/>
              </a:spcAft>
            </a:pPr>
            <a:r>
              <a:rPr lang="az-Latn-AZ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</a:t>
            </a:r>
            <a:r>
              <a:rPr lang="ru-RU" sz="2400" b="1" cap="non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Регулирование бухгалтерского учета в Азербайджанской Республике ведется в соответствии с Законом Азербайджанской Республики «О бухгалтерском учете».</a:t>
            </a:r>
            <a:br>
              <a:rPr lang="ru-RU" sz="2400" b="1" cap="non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cap="non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В соответствии с Законом «О бухгалтерском учете», бюджетные организации и муниципиальные органы составляют финансовые отчеты на основе МСФО для общественного сектора. </a:t>
            </a:r>
            <a:br>
              <a:rPr lang="ru-RU" sz="2400" b="1" cap="non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b="1" cap="non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На основе МСФО для ОС разработано и введено в действие </a:t>
            </a:r>
            <a: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ведения бухгалтерского учета в соответствии с Международными Стандартами Финансовой Отчетности для Общественного Сектора» утвержденная Постановлением Коллегии Министерства Финансов Азербайджанской Республики от 25 декабря 2018-го года.</a:t>
            </a:r>
            <a:b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Этими правилами было утверждено единый план счетов для бюджетных организаций разработанный на основе МСФО для ОС.</a:t>
            </a:r>
            <a:br>
              <a:rPr lang="ru-RU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19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5D67-6786-49DC-8D06-B1E66EFC0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9354" y="461866"/>
            <a:ext cx="9742415" cy="5934268"/>
          </a:xfrm>
        </p:spPr>
        <p:txBody>
          <a:bodyPr>
            <a:normAutofit fontScale="90000"/>
          </a:bodyPr>
          <a:lstStyle/>
          <a:p>
            <a:pPr lvl="0" indent="34290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az-Latn-AZ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</a:t>
            </a: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План счетов состоит из 9 разделов:  </a:t>
            </a:r>
            <a:b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 1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Краткосрочные активы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 2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Долгосрочные активы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 3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Краткосрочные обязательства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 4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Долгосрочные обязательства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 5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Чистые активы (капитал)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 6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 7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 8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Прибыль (убыток)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 9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прибыль</a:t>
            </a: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az-Latn-AZ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 счетов предназначен для всех уровней государственного управления (центрального и местного).</a:t>
            </a:r>
            <a:b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 счетов и бюджетная классификация (коды) представляют собой отдельные структуры.</a:t>
            </a:r>
            <a:b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отчеты формируются из структур Плана счетов</a:t>
            </a:r>
            <a:b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отчеты  формируются из структур бюджетной классификации (кодов).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41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5D67-6786-49DC-8D06-B1E66EFC0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2672" y="83890"/>
            <a:ext cx="11518083" cy="6308521"/>
          </a:xfrm>
        </p:spPr>
        <p:txBody>
          <a:bodyPr>
            <a:normAutofit fontScale="90000"/>
          </a:bodyPr>
          <a:lstStyle/>
          <a:p>
            <a:r>
              <a:rPr lang="az-Latn-AZ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</a:t>
            </a:r>
            <a:b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7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alt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«Единая бюджетная классификация Азербайджанской Республики» </a:t>
            </a:r>
            <a:r>
              <a:rPr lang="ru-RU" alt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 </a:t>
            </a:r>
            <a:r>
              <a:rPr 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 постановлением кабинета министерова Азербайджанской Республики от 11 октября 2018-го года.</a:t>
            </a:r>
            <a:br>
              <a:rPr lang="az-Latn-AZ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«Единая бюджетная классификация Азербайджанской Республики» </a:t>
            </a:r>
            <a:r>
              <a:rPr lang="ru-RU" alt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 соответствует стандартам СГФ.  Классификация является обязательной для применения всеми бюджетными организациями. </a:t>
            </a:r>
            <a:br>
              <a:rPr lang="ru-RU" alt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системе статистической отчетности СГФ используются следующая кодировка для идентификации видов операций, других экономических потоков и запасов активов и обязательств: </a:t>
            </a:r>
            <a:br>
              <a:rPr lang="ru-RU" alt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коды, начинающиеся с цифры 1, относятся к доходам; коды, начинающиеся с цифры 2, относятся к расходам, а коды, начинающиеся с цифры 3, относятся к операциям с нефинансовыми активами, финансовыми активами и обязательствами</a:t>
            </a:r>
            <a:br>
              <a:rPr lang="ru-RU" altLang="ru-RU" sz="27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«Единая бюджетная классификация Азербайджанской Республики» состоит  из 3 сегментов:</a:t>
            </a:r>
            <a:br>
              <a:rPr lang="ru-RU" sz="27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Классификация бюджетных доходов</a:t>
            </a:r>
            <a:br>
              <a:rPr lang="ru-RU" sz="27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Функциональная классификация бюджетных расходов </a:t>
            </a:r>
            <a:br>
              <a:rPr lang="ru-RU" sz="27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Экономическая классификация бюджетных расходов</a:t>
            </a:r>
            <a:endParaRPr lang="ru-RU" sz="27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95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5D67-6786-49DC-8D06-B1E66EFC0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3771" y="279919"/>
            <a:ext cx="10954139" cy="6406108"/>
          </a:xfrm>
        </p:spPr>
        <p:txBody>
          <a:bodyPr>
            <a:normAutofit fontScale="90000"/>
          </a:bodyPr>
          <a:lstStyle/>
          <a:p>
            <a:r>
              <a:rPr lang="az-Latn-AZ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	</a:t>
            </a:r>
            <a:br>
              <a:rPr lang="ru-RU" sz="2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 </a:t>
            </a:r>
            <a:r>
              <a:rPr lang="ru-RU" sz="2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 классификация бюджетных расходов состоит из нижеследующих разделов:</a:t>
            </a:r>
            <a:br>
              <a:rPr lang="ru-RU" sz="2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Заработная плата;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az-Latn-AZ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товаров (работ и услуг);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Амортизация 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Оплата по процентам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Субсидии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Гранты и другие оплаты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Социальные оплаты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Нефинансовые активы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Операции по финансовым активам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Операции по обязательствам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az-Latn-AZ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Коллегии Министерства Финансов Азербайджанской Республики от </a:t>
            </a:r>
            <a:r>
              <a:rPr lang="az-Latn-AZ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июля 2016-го года был утвержден «Правила ведения учета организациями, финансируемыми из государственного бюджета выделенных на основе экономической классификации бюджетных средств, на соответствующих счетах и субсчетах  Плана Счетов, согласно Единой Бюджетной Классификации Азербайджанской Республики»</a:t>
            </a:r>
            <a:b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правила ведения учета организациями , финансируемыми из государственного бюджета выделенных на основе экономической классификации бюджетных средств, на соответствующих счетах и субсчетах  Плана Счетов, согласно Единой Бюджетной Классификации Азербайджанской Республики.</a:t>
            </a:r>
          </a:p>
        </p:txBody>
      </p:sp>
    </p:spTree>
    <p:extLst>
      <p:ext uri="{BB962C8B-B14F-4D97-AF65-F5344CB8AC3E}">
        <p14:creationId xmlns:p14="http://schemas.microsoft.com/office/powerpoint/2010/main" val="3106566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122</TotalTime>
  <Words>9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Tw Cen MT</vt:lpstr>
      <vt:lpstr>Circuit</vt:lpstr>
      <vt:lpstr>PowerPoint Presentation</vt:lpstr>
      <vt:lpstr> Регулирование бухгалтерского учета в Азербайджанской Республике ведется в соответствии с Законом Азербайджанской Республики «О бухгалтерском учете».  В соответствии с Законом «О бухгалтерском учете», бюджетные организации и муниципиальные органы составляют финансовые отчеты на основе МСФО для общественного сектора.   На основе МСФО для ОС разработано и введено в действие «Правила ведения бухгалтерского учета в соответствии с Международными Стандартами Финансовой Отчетности для Общественного Сектора» утвержденная Постановлением Коллегии Министерства Финансов Азербайджанской Республики от 25 декабря 2018-го года. Этими правилами было утверждено единый план счетов для бюджетных организаций разработанный на основе МСФО для ОС. </vt:lpstr>
      <vt:lpstr> План счетов состоит из 9 разделов:   Раздел 1. “Краткосрочные активы”; Раздел 2. “Долгосрочные активы”; Раздел 3. “Краткосрочные обязательства”; Раздел 4. “Долгосрочные обязательства”; Раздел 5. “Чистые активы (капитал)”; Раздел 6. “Доходы”;  Раздел 7. “Расходы”; Раздел 8. “Прибыль (убыток)”; Раздел 9. “Налог на прибыль”.  План счетов предназначен для всех уровней государственного управления (центрального и местного). План счетов и бюджетная классификация (коды) представляют собой отдельные структуры. Финансовые отчеты формируются из структур Плана счетов Бюджетные отчеты  формируются из структур бюджетной классификации (кодов).</vt:lpstr>
      <vt:lpstr>                    . «Единая бюджетная классификация Азербайджанской Республики» был утвержден постановлением кабинета министерова Азербайджанской Республики от 11 октября 2018-го года. «Единая бюджетная классификация Азербайджанской Республики» полностью соответствует стандартам СГФ.  Классификация является обязательной для применения всеми бюджетными организациями.   В системе статистической отчетности СГФ используются следующая кодировка для идентификации видов операций, других экономических потоков и запасов активов и обязательств:   коды, начинающиеся с цифры 1, относятся к доходам; коды, начинающиеся с цифры 2, относятся к расходам, а коды, начинающиеся с цифры 3, относятся к операциям с нефинансовыми активами, финансовыми активами и обязательствами «Единая бюджетная классификация Азербайджанской Республики» состоит  из 3 сегментов: 1. Классификация бюджетных доходов 2. Функциональная классификация бюджетных расходов  3. Экономическая классификация бюджетных расходов</vt:lpstr>
      <vt:lpstr>             Сегмент Экономическая классификация бюджетных расходов состоит из нижеследующих разделов: 1. Заработная плата; 2. Приобретение товаров (работ и услуг); 3. Амортизация  4. Оплата по процентам 5. Субсидии 6. Гранты и другие оплаты 7. Социальные оплаты 8. Нефинансовые активы 9. Операции по финансовым активам 10. Операции по обязательствам  Постановлением Коллегии Министерства Финансов Азербайджанской Республики от 22 июля 2016-го года был утвержден «Правила ведения учета организациями, финансируемыми из государственного бюджета выделенных на основе экономической классификации бюджетных средств, на соответствующих счетах и субсчетах  Плана Счетов, согласно Единой Бюджетной Классификации Азербайджанской Республики» Определяет правила ведения учета организациями , финансируемыми из государственного бюджета выделенных на основе экономической классификации бюджетных средств, на соответствующих счетах и субсчетах  Плана Счетов, согласно Единой Бюджетной Классификации Азербайджанской Республики.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Реулирование бухгалтерского учета в Азербайджанской Республике ведется в соответствии с Законом Азербайджанской Республики «О бухгалтерском учете».  В Законе «О бухгалтерском учете», организации составляют финансовые отчеты в следующем порядке:  Предприятия общественного значения – в соответствии с Международными стандартами финансовой отчетности; Коммерческие организации, за исключением предприятий общественного значения и субъектов малого предпринимательства – в соответствии с Национальными стандартами бухгалтерского учета для коммерческих организаций или же, в зависимости от их выбора, в соответствии с Международными стандартами финансовой отчетности; Бюджетные организации, муниципальные органы и внебюджетные государственные фонды – в соответствии с Национальными стандартами бухгалтерского учета для бюджетных организаций;  Неправительственные организации- в соответствии с Национальными стандартами бухгалтерского учета для неправительственных организаций.</dc:title>
  <dc:creator>Firuze Abdullayeva</dc:creator>
  <cp:lastModifiedBy>Firuze Abdullayeva</cp:lastModifiedBy>
  <cp:revision>15</cp:revision>
  <dcterms:created xsi:type="dcterms:W3CDTF">2019-10-19T10:21:29Z</dcterms:created>
  <dcterms:modified xsi:type="dcterms:W3CDTF">2019-10-21T14:28:01Z</dcterms:modified>
</cp:coreProperties>
</file>