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530" r:id="rId3"/>
    <p:sldId id="687" r:id="rId4"/>
    <p:sldId id="777" r:id="rId5"/>
    <p:sldId id="778" r:id="rId6"/>
    <p:sldId id="779" r:id="rId7"/>
    <p:sldId id="722" r:id="rId8"/>
    <p:sldId id="788" r:id="rId9"/>
    <p:sldId id="802" r:id="rId10"/>
    <p:sldId id="804" r:id="rId11"/>
    <p:sldId id="805" r:id="rId12"/>
    <p:sldId id="806" r:id="rId13"/>
    <p:sldId id="801" r:id="rId14"/>
    <p:sldId id="796" r:id="rId15"/>
    <p:sldId id="798" r:id="rId16"/>
    <p:sldId id="799" r:id="rId17"/>
    <p:sldId id="803" r:id="rId18"/>
    <p:sldId id="528" r:id="rId19"/>
    <p:sldId id="787" r:id="rId20"/>
    <p:sldId id="726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353911" initials="jw" lastIdx="2" clrIdx="0"/>
  <p:cmAuthor id="1" name="Gert van der Linde" initials="GVDL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0033CC"/>
    <a:srgbClr val="0000FF"/>
    <a:srgbClr val="CCFFFF"/>
    <a:srgbClr val="CCFFCC"/>
    <a:srgbClr val="F8F8F8"/>
    <a:srgbClr val="000099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7257" autoAdjust="0"/>
  </p:normalViewPr>
  <p:slideViewPr>
    <p:cSldViewPr snapToGrid="0">
      <p:cViewPr>
        <p:scale>
          <a:sx n="110" d="100"/>
          <a:sy n="110" d="100"/>
        </p:scale>
        <p:origin x="-1650" y="-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BFBB9-02B7-466C-AC8E-6E06BF4F7629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E6B80F0-BF56-4CC1-969A-B7E520552418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800" b="1" dirty="0">
              <a:solidFill>
                <a:srgbClr val="C00000"/>
              </a:solidFill>
            </a:rPr>
            <a:t>Planiranje</a:t>
          </a:r>
        </a:p>
      </dgm:t>
    </dgm:pt>
    <dgm:pt modelId="{CDDD8EE1-EA03-4CEA-9403-4BA2619154CE}" type="parTrans" cxnId="{3D63C152-7515-4208-A671-69ABC5629389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55F87B41-D7BE-47B2-969B-E96728784534}" type="sibTrans" cxnId="{3D63C152-7515-4208-A671-69ABC5629389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DD7523EE-433F-49ED-B7B1-1D531F914BA0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Izvršenje</a:t>
          </a:r>
        </a:p>
      </dgm:t>
    </dgm:pt>
    <dgm:pt modelId="{638A42ED-E255-4617-BABC-29C3ED1B9AB1}" type="parTrans" cxnId="{59D5E4E7-3AED-4FC3-9FBB-28A552D04271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04F739F5-7521-4F8A-9269-EDEAFD0CFF47}" type="sibTrans" cxnId="{59D5E4E7-3AED-4FC3-9FBB-28A552D04271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D2A5A494-1A15-466A-B76B-7F219284B997}">
      <dgm:prSet phldrT="[Text]"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800" b="1" dirty="0">
              <a:solidFill>
                <a:srgbClr val="C00000"/>
              </a:solidFill>
            </a:rPr>
            <a:t>Monitoring i evaluacija</a:t>
          </a:r>
        </a:p>
      </dgm:t>
    </dgm:pt>
    <dgm:pt modelId="{F315D770-091C-43DC-9428-0CEA7F7976DA}" type="parTrans" cxnId="{F99CF847-AC55-4982-9249-2B95FAA6DC6F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DC08F1D7-15BA-41FD-8270-BC4D743CD5B5}" type="sibTrans" cxnId="{F99CF847-AC55-4982-9249-2B95FAA6DC6F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23434101-64F5-4D44-AB42-424B15293463}">
      <dgm:prSet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Izvještaj</a:t>
          </a:r>
        </a:p>
      </dgm:t>
    </dgm:pt>
    <dgm:pt modelId="{AC7B3DE7-2063-4FD9-8D13-2761B1E1EA36}" type="parTrans" cxnId="{22CF9B08-33D1-4496-B5B7-198300C53DCA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7CFAC1B6-E505-49D6-BD91-B5C0ABDF1BC5}" type="sibTrans" cxnId="{22CF9B08-33D1-4496-B5B7-198300C53DCA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305D8E9B-6A99-4AEE-9905-4A52FB16E370}">
      <dgm:prSet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Obračun</a:t>
          </a:r>
        </a:p>
      </dgm:t>
    </dgm:pt>
    <dgm:pt modelId="{DD70360B-99AB-47F1-837D-8DA236FDA0E3}" type="parTrans" cxnId="{2C234A14-6FFE-44A1-A0C8-5A9287DE4CA4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53FA94F4-C20C-41A4-A529-256F7CC3CDA3}" type="sibTrans" cxnId="{2C234A14-6FFE-44A1-A0C8-5A9287DE4CA4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A1938C6A-A1E8-4D48-A9E7-DD533B6C95B1}">
      <dgm:prSet custT="1"/>
      <dgm:spPr>
        <a:ln>
          <a:solidFill>
            <a:srgbClr val="0000CC"/>
          </a:solidFill>
        </a:ln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Revizija</a:t>
          </a:r>
        </a:p>
      </dgm:t>
    </dgm:pt>
    <dgm:pt modelId="{3D681521-C216-40B5-84DF-03DEF7457FB8}" type="parTrans" cxnId="{8DC87EF4-4AC3-4A2D-8943-D6D134BD678B}">
      <dgm:prSet/>
      <dgm:spPr/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D4C26C14-9666-4143-BC89-79A31D5E2285}" type="sibTrans" cxnId="{8DC87EF4-4AC3-4A2D-8943-D6D134BD678B}">
      <dgm:prSet/>
      <dgm:spPr>
        <a:ln w="38100">
          <a:solidFill>
            <a:srgbClr val="0000CC"/>
          </a:solidFill>
          <a:tailEnd type="triangle" w="med" len="sm"/>
        </a:ln>
      </dgm:spPr>
      <dgm:t>
        <a:bodyPr/>
        <a:lstStyle/>
        <a:p>
          <a:endParaRPr lang="en-US" sz="1600" b="1">
            <a:solidFill>
              <a:srgbClr val="C00000"/>
            </a:solidFill>
          </a:endParaRPr>
        </a:p>
      </dgm:t>
    </dgm:pt>
    <dgm:pt modelId="{7FA6C679-5D94-4FD5-8B07-F5C13D9C1E59}" type="pres">
      <dgm:prSet presAssocID="{D88BFBB9-02B7-466C-AC8E-6E06BF4F76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4B2BEA7-D373-41A7-A1BA-B724B7D8D68F}" type="pres">
      <dgm:prSet presAssocID="{4E6B80F0-BF56-4CC1-969A-B7E520552418}" presName="node" presStyleLbl="node1" presStyleIdx="0" presStyleCnt="6" custScaleX="117797" custScaleY="627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60D37F-585A-45CC-8D17-935879F6A467}" type="pres">
      <dgm:prSet presAssocID="{4E6B80F0-BF56-4CC1-969A-B7E520552418}" presName="spNode" presStyleCnt="0"/>
      <dgm:spPr/>
    </dgm:pt>
    <dgm:pt modelId="{7027F637-E029-4BCD-9C22-A2DF1E2FB38A}" type="pres">
      <dgm:prSet presAssocID="{55F87B41-D7BE-47B2-969B-E96728784534}" presName="sibTrans" presStyleLbl="sibTrans1D1" presStyleIdx="0" presStyleCnt="6"/>
      <dgm:spPr/>
      <dgm:t>
        <a:bodyPr/>
        <a:lstStyle/>
        <a:p>
          <a:endParaRPr lang="hr-HR"/>
        </a:p>
      </dgm:t>
    </dgm:pt>
    <dgm:pt modelId="{56ECE45B-5688-4768-80D8-09832D4C915C}" type="pres">
      <dgm:prSet presAssocID="{DD7523EE-433F-49ED-B7B1-1D531F914BA0}" presName="node" presStyleLbl="node1" presStyleIdx="1" presStyleCnt="6" custScaleX="117797" custScaleY="627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58D387-8D70-4019-A6B9-53A498FA4BB1}" type="pres">
      <dgm:prSet presAssocID="{DD7523EE-433F-49ED-B7B1-1D531F914BA0}" presName="spNode" presStyleCnt="0"/>
      <dgm:spPr/>
    </dgm:pt>
    <dgm:pt modelId="{EE3CB313-0394-403E-8AB8-9D3F1C693286}" type="pres">
      <dgm:prSet presAssocID="{04F739F5-7521-4F8A-9269-EDEAFD0CFF47}" presName="sibTrans" presStyleLbl="sibTrans1D1" presStyleIdx="1" presStyleCnt="6"/>
      <dgm:spPr/>
      <dgm:t>
        <a:bodyPr/>
        <a:lstStyle/>
        <a:p>
          <a:endParaRPr lang="hr-HR"/>
        </a:p>
      </dgm:t>
    </dgm:pt>
    <dgm:pt modelId="{358B6CF4-E66B-4A81-9D9B-679FBE2F1888}" type="pres">
      <dgm:prSet presAssocID="{305D8E9B-6A99-4AEE-9905-4A52FB16E370}" presName="node" presStyleLbl="node1" presStyleIdx="2" presStyleCnt="6" custScaleX="117797" custScaleY="627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0F840C-C7BB-4402-8393-8D3D49EBAA6D}" type="pres">
      <dgm:prSet presAssocID="{305D8E9B-6A99-4AEE-9905-4A52FB16E370}" presName="spNode" presStyleCnt="0"/>
      <dgm:spPr/>
    </dgm:pt>
    <dgm:pt modelId="{2723475A-B27C-4ADE-BBFD-A9CA3865F0A7}" type="pres">
      <dgm:prSet presAssocID="{53FA94F4-C20C-41A4-A529-256F7CC3CDA3}" presName="sibTrans" presStyleLbl="sibTrans1D1" presStyleIdx="2" presStyleCnt="6"/>
      <dgm:spPr/>
      <dgm:t>
        <a:bodyPr/>
        <a:lstStyle/>
        <a:p>
          <a:endParaRPr lang="hr-HR"/>
        </a:p>
      </dgm:t>
    </dgm:pt>
    <dgm:pt modelId="{3150EBF6-8801-4CD1-81C4-00C7B38BBFAB}" type="pres">
      <dgm:prSet presAssocID="{23434101-64F5-4D44-AB42-424B15293463}" presName="node" presStyleLbl="node1" presStyleIdx="3" presStyleCnt="6" custScaleX="117797" custScaleY="627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408128-3454-4655-9138-3F038BBFC075}" type="pres">
      <dgm:prSet presAssocID="{23434101-64F5-4D44-AB42-424B15293463}" presName="spNode" presStyleCnt="0"/>
      <dgm:spPr/>
    </dgm:pt>
    <dgm:pt modelId="{F839AA2D-21C4-462D-80CB-4D60FD52E738}" type="pres">
      <dgm:prSet presAssocID="{7CFAC1B6-E505-49D6-BD91-B5C0ABDF1BC5}" presName="sibTrans" presStyleLbl="sibTrans1D1" presStyleIdx="3" presStyleCnt="6"/>
      <dgm:spPr/>
      <dgm:t>
        <a:bodyPr/>
        <a:lstStyle/>
        <a:p>
          <a:endParaRPr lang="hr-HR"/>
        </a:p>
      </dgm:t>
    </dgm:pt>
    <dgm:pt modelId="{71B45E1B-D681-466E-8D5F-892F6B4621C6}" type="pres">
      <dgm:prSet presAssocID="{A1938C6A-A1E8-4D48-A9E7-DD533B6C95B1}" presName="node" presStyleLbl="node1" presStyleIdx="4" presStyleCnt="6" custScaleX="117797" custScaleY="627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4C44EC-6245-42C5-8256-30814D36E6FF}" type="pres">
      <dgm:prSet presAssocID="{A1938C6A-A1E8-4D48-A9E7-DD533B6C95B1}" presName="spNode" presStyleCnt="0"/>
      <dgm:spPr/>
    </dgm:pt>
    <dgm:pt modelId="{AB47DE27-56F3-498C-A19B-AB3B5B9A9BB7}" type="pres">
      <dgm:prSet presAssocID="{D4C26C14-9666-4143-BC89-79A31D5E2285}" presName="sibTrans" presStyleLbl="sibTrans1D1" presStyleIdx="4" presStyleCnt="6"/>
      <dgm:spPr/>
      <dgm:t>
        <a:bodyPr/>
        <a:lstStyle/>
        <a:p>
          <a:endParaRPr lang="hr-HR"/>
        </a:p>
      </dgm:t>
    </dgm:pt>
    <dgm:pt modelId="{7F090359-EDE6-4A8A-A549-3F7208530FAF}" type="pres">
      <dgm:prSet presAssocID="{D2A5A494-1A15-466A-B76B-7F219284B997}" presName="node" presStyleLbl="node1" presStyleIdx="5" presStyleCnt="6" custScaleX="117797" custScaleY="627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86A320-D9FB-4191-8B3D-EBC8B50332B4}" type="pres">
      <dgm:prSet presAssocID="{D2A5A494-1A15-466A-B76B-7F219284B997}" presName="spNode" presStyleCnt="0"/>
      <dgm:spPr/>
    </dgm:pt>
    <dgm:pt modelId="{D743222E-019C-4E97-9B90-B67DFDEAF4B1}" type="pres">
      <dgm:prSet presAssocID="{DC08F1D7-15BA-41FD-8270-BC4D743CD5B5}" presName="sibTrans" presStyleLbl="sibTrans1D1" presStyleIdx="5" presStyleCnt="6"/>
      <dgm:spPr/>
      <dgm:t>
        <a:bodyPr/>
        <a:lstStyle/>
        <a:p>
          <a:endParaRPr lang="hr-HR"/>
        </a:p>
      </dgm:t>
    </dgm:pt>
  </dgm:ptLst>
  <dgm:cxnLst>
    <dgm:cxn modelId="{59D5E4E7-3AED-4FC3-9FBB-28A552D04271}" srcId="{D88BFBB9-02B7-466C-AC8E-6E06BF4F7629}" destId="{DD7523EE-433F-49ED-B7B1-1D531F914BA0}" srcOrd="1" destOrd="0" parTransId="{638A42ED-E255-4617-BABC-29C3ED1B9AB1}" sibTransId="{04F739F5-7521-4F8A-9269-EDEAFD0CFF47}"/>
    <dgm:cxn modelId="{72932F4B-DE2E-46FE-8403-5504EAF5A6E7}" type="presOf" srcId="{DC08F1D7-15BA-41FD-8270-BC4D743CD5B5}" destId="{D743222E-019C-4E97-9B90-B67DFDEAF4B1}" srcOrd="0" destOrd="0" presId="urn:microsoft.com/office/officeart/2005/8/layout/cycle5"/>
    <dgm:cxn modelId="{DA6E48CB-EB50-48D4-8289-C9259789149D}" type="presOf" srcId="{55F87B41-D7BE-47B2-969B-E96728784534}" destId="{7027F637-E029-4BCD-9C22-A2DF1E2FB38A}" srcOrd="0" destOrd="0" presId="urn:microsoft.com/office/officeart/2005/8/layout/cycle5"/>
    <dgm:cxn modelId="{2C234A14-6FFE-44A1-A0C8-5A9287DE4CA4}" srcId="{D88BFBB9-02B7-466C-AC8E-6E06BF4F7629}" destId="{305D8E9B-6A99-4AEE-9905-4A52FB16E370}" srcOrd="2" destOrd="0" parTransId="{DD70360B-99AB-47F1-837D-8DA236FDA0E3}" sibTransId="{53FA94F4-C20C-41A4-A529-256F7CC3CDA3}"/>
    <dgm:cxn modelId="{335EB792-3E5B-4476-8DC3-F50E266A4E80}" type="presOf" srcId="{4E6B80F0-BF56-4CC1-969A-B7E520552418}" destId="{64B2BEA7-D373-41A7-A1BA-B724B7D8D68F}" srcOrd="0" destOrd="0" presId="urn:microsoft.com/office/officeart/2005/8/layout/cycle5"/>
    <dgm:cxn modelId="{8DC87EF4-4AC3-4A2D-8943-D6D134BD678B}" srcId="{D88BFBB9-02B7-466C-AC8E-6E06BF4F7629}" destId="{A1938C6A-A1E8-4D48-A9E7-DD533B6C95B1}" srcOrd="4" destOrd="0" parTransId="{3D681521-C216-40B5-84DF-03DEF7457FB8}" sibTransId="{D4C26C14-9666-4143-BC89-79A31D5E2285}"/>
    <dgm:cxn modelId="{A20B48F5-FD4B-49E4-8379-41906748D06E}" type="presOf" srcId="{D2A5A494-1A15-466A-B76B-7F219284B997}" destId="{7F090359-EDE6-4A8A-A549-3F7208530FAF}" srcOrd="0" destOrd="0" presId="urn:microsoft.com/office/officeart/2005/8/layout/cycle5"/>
    <dgm:cxn modelId="{C479D4B9-7F2C-4983-95BC-6DB5EB40D16C}" type="presOf" srcId="{7CFAC1B6-E505-49D6-BD91-B5C0ABDF1BC5}" destId="{F839AA2D-21C4-462D-80CB-4D60FD52E738}" srcOrd="0" destOrd="0" presId="urn:microsoft.com/office/officeart/2005/8/layout/cycle5"/>
    <dgm:cxn modelId="{F99CF847-AC55-4982-9249-2B95FAA6DC6F}" srcId="{D88BFBB9-02B7-466C-AC8E-6E06BF4F7629}" destId="{D2A5A494-1A15-466A-B76B-7F219284B997}" srcOrd="5" destOrd="0" parTransId="{F315D770-091C-43DC-9428-0CEA7F7976DA}" sibTransId="{DC08F1D7-15BA-41FD-8270-BC4D743CD5B5}"/>
    <dgm:cxn modelId="{4EC967D6-8ADC-4EFF-847C-0EF6F821B706}" type="presOf" srcId="{A1938C6A-A1E8-4D48-A9E7-DD533B6C95B1}" destId="{71B45E1B-D681-466E-8D5F-892F6B4621C6}" srcOrd="0" destOrd="0" presId="urn:microsoft.com/office/officeart/2005/8/layout/cycle5"/>
    <dgm:cxn modelId="{164258EB-11BD-4F19-A8FA-38FA4387EC1D}" type="presOf" srcId="{D88BFBB9-02B7-466C-AC8E-6E06BF4F7629}" destId="{7FA6C679-5D94-4FD5-8B07-F5C13D9C1E59}" srcOrd="0" destOrd="0" presId="urn:microsoft.com/office/officeart/2005/8/layout/cycle5"/>
    <dgm:cxn modelId="{A7282541-7942-4B51-9BC4-2E8FBEA604B6}" type="presOf" srcId="{D4C26C14-9666-4143-BC89-79A31D5E2285}" destId="{AB47DE27-56F3-498C-A19B-AB3B5B9A9BB7}" srcOrd="0" destOrd="0" presId="urn:microsoft.com/office/officeart/2005/8/layout/cycle5"/>
    <dgm:cxn modelId="{9083DC3A-2A87-4769-A122-F3397224B60B}" type="presOf" srcId="{305D8E9B-6A99-4AEE-9905-4A52FB16E370}" destId="{358B6CF4-E66B-4A81-9D9B-679FBE2F1888}" srcOrd="0" destOrd="0" presId="urn:microsoft.com/office/officeart/2005/8/layout/cycle5"/>
    <dgm:cxn modelId="{F6FA1FC1-F1BD-4F45-9C6A-B80B9B093059}" type="presOf" srcId="{53FA94F4-C20C-41A4-A529-256F7CC3CDA3}" destId="{2723475A-B27C-4ADE-BBFD-A9CA3865F0A7}" srcOrd="0" destOrd="0" presId="urn:microsoft.com/office/officeart/2005/8/layout/cycle5"/>
    <dgm:cxn modelId="{3278004E-38FD-4EC9-B510-250248E68F62}" type="presOf" srcId="{04F739F5-7521-4F8A-9269-EDEAFD0CFF47}" destId="{EE3CB313-0394-403E-8AB8-9D3F1C693286}" srcOrd="0" destOrd="0" presId="urn:microsoft.com/office/officeart/2005/8/layout/cycle5"/>
    <dgm:cxn modelId="{3D63C152-7515-4208-A671-69ABC5629389}" srcId="{D88BFBB9-02B7-466C-AC8E-6E06BF4F7629}" destId="{4E6B80F0-BF56-4CC1-969A-B7E520552418}" srcOrd="0" destOrd="0" parTransId="{CDDD8EE1-EA03-4CEA-9403-4BA2619154CE}" sibTransId="{55F87B41-D7BE-47B2-969B-E96728784534}"/>
    <dgm:cxn modelId="{B7123573-339E-4A45-9A12-C60B0836DA11}" type="presOf" srcId="{DD7523EE-433F-49ED-B7B1-1D531F914BA0}" destId="{56ECE45B-5688-4768-80D8-09832D4C915C}" srcOrd="0" destOrd="0" presId="urn:microsoft.com/office/officeart/2005/8/layout/cycle5"/>
    <dgm:cxn modelId="{5053EC81-67FF-483B-8FAA-DC799E711AFE}" type="presOf" srcId="{23434101-64F5-4D44-AB42-424B15293463}" destId="{3150EBF6-8801-4CD1-81C4-00C7B38BBFAB}" srcOrd="0" destOrd="0" presId="urn:microsoft.com/office/officeart/2005/8/layout/cycle5"/>
    <dgm:cxn modelId="{22CF9B08-33D1-4496-B5B7-198300C53DCA}" srcId="{D88BFBB9-02B7-466C-AC8E-6E06BF4F7629}" destId="{23434101-64F5-4D44-AB42-424B15293463}" srcOrd="3" destOrd="0" parTransId="{AC7B3DE7-2063-4FD9-8D13-2761B1E1EA36}" sibTransId="{7CFAC1B6-E505-49D6-BD91-B5C0ABDF1BC5}"/>
    <dgm:cxn modelId="{3D522BBA-3B17-4845-BBE4-58C7574F5CA7}" type="presParOf" srcId="{7FA6C679-5D94-4FD5-8B07-F5C13D9C1E59}" destId="{64B2BEA7-D373-41A7-A1BA-B724B7D8D68F}" srcOrd="0" destOrd="0" presId="urn:microsoft.com/office/officeart/2005/8/layout/cycle5"/>
    <dgm:cxn modelId="{FBE3E1B8-D703-4E91-9EF1-EB48EE79602D}" type="presParOf" srcId="{7FA6C679-5D94-4FD5-8B07-F5C13D9C1E59}" destId="{D660D37F-585A-45CC-8D17-935879F6A467}" srcOrd="1" destOrd="0" presId="urn:microsoft.com/office/officeart/2005/8/layout/cycle5"/>
    <dgm:cxn modelId="{178EB4BF-2F39-4FD7-96C6-3EC136202B4E}" type="presParOf" srcId="{7FA6C679-5D94-4FD5-8B07-F5C13D9C1E59}" destId="{7027F637-E029-4BCD-9C22-A2DF1E2FB38A}" srcOrd="2" destOrd="0" presId="urn:microsoft.com/office/officeart/2005/8/layout/cycle5"/>
    <dgm:cxn modelId="{45167642-9943-4053-992F-1E90B4B4FB89}" type="presParOf" srcId="{7FA6C679-5D94-4FD5-8B07-F5C13D9C1E59}" destId="{56ECE45B-5688-4768-80D8-09832D4C915C}" srcOrd="3" destOrd="0" presId="urn:microsoft.com/office/officeart/2005/8/layout/cycle5"/>
    <dgm:cxn modelId="{CBECF0E8-7E37-48F3-9657-EC15629B67E0}" type="presParOf" srcId="{7FA6C679-5D94-4FD5-8B07-F5C13D9C1E59}" destId="{2758D387-8D70-4019-A6B9-53A498FA4BB1}" srcOrd="4" destOrd="0" presId="urn:microsoft.com/office/officeart/2005/8/layout/cycle5"/>
    <dgm:cxn modelId="{D423E3E5-1994-42E6-A490-27C82841C2B0}" type="presParOf" srcId="{7FA6C679-5D94-4FD5-8B07-F5C13D9C1E59}" destId="{EE3CB313-0394-403E-8AB8-9D3F1C693286}" srcOrd="5" destOrd="0" presId="urn:microsoft.com/office/officeart/2005/8/layout/cycle5"/>
    <dgm:cxn modelId="{2EB31EF9-FDAF-4417-BE6F-E57B8C5F8840}" type="presParOf" srcId="{7FA6C679-5D94-4FD5-8B07-F5C13D9C1E59}" destId="{358B6CF4-E66B-4A81-9D9B-679FBE2F1888}" srcOrd="6" destOrd="0" presId="urn:microsoft.com/office/officeart/2005/8/layout/cycle5"/>
    <dgm:cxn modelId="{9E1C25E7-4FA6-4555-94C2-5A3F75C89874}" type="presParOf" srcId="{7FA6C679-5D94-4FD5-8B07-F5C13D9C1E59}" destId="{550F840C-C7BB-4402-8393-8D3D49EBAA6D}" srcOrd="7" destOrd="0" presId="urn:microsoft.com/office/officeart/2005/8/layout/cycle5"/>
    <dgm:cxn modelId="{617247F0-6471-497C-80CE-C5F9E315A503}" type="presParOf" srcId="{7FA6C679-5D94-4FD5-8B07-F5C13D9C1E59}" destId="{2723475A-B27C-4ADE-BBFD-A9CA3865F0A7}" srcOrd="8" destOrd="0" presId="urn:microsoft.com/office/officeart/2005/8/layout/cycle5"/>
    <dgm:cxn modelId="{050F1D06-A873-45D0-BFE7-93E082C40E33}" type="presParOf" srcId="{7FA6C679-5D94-4FD5-8B07-F5C13D9C1E59}" destId="{3150EBF6-8801-4CD1-81C4-00C7B38BBFAB}" srcOrd="9" destOrd="0" presId="urn:microsoft.com/office/officeart/2005/8/layout/cycle5"/>
    <dgm:cxn modelId="{26C7A181-5F10-43FB-B59E-3572EC113240}" type="presParOf" srcId="{7FA6C679-5D94-4FD5-8B07-F5C13D9C1E59}" destId="{D6408128-3454-4655-9138-3F038BBFC075}" srcOrd="10" destOrd="0" presId="urn:microsoft.com/office/officeart/2005/8/layout/cycle5"/>
    <dgm:cxn modelId="{4CE88A8B-D644-43F5-8A29-C975872AFE32}" type="presParOf" srcId="{7FA6C679-5D94-4FD5-8B07-F5C13D9C1E59}" destId="{F839AA2D-21C4-462D-80CB-4D60FD52E738}" srcOrd="11" destOrd="0" presId="urn:microsoft.com/office/officeart/2005/8/layout/cycle5"/>
    <dgm:cxn modelId="{F5AD8732-A20D-4F92-A24E-66B12685E13B}" type="presParOf" srcId="{7FA6C679-5D94-4FD5-8B07-F5C13D9C1E59}" destId="{71B45E1B-D681-466E-8D5F-892F6B4621C6}" srcOrd="12" destOrd="0" presId="urn:microsoft.com/office/officeart/2005/8/layout/cycle5"/>
    <dgm:cxn modelId="{ADBFEB33-D5F7-402E-9755-F60401A5B27A}" type="presParOf" srcId="{7FA6C679-5D94-4FD5-8B07-F5C13D9C1E59}" destId="{C84C44EC-6245-42C5-8256-30814D36E6FF}" srcOrd="13" destOrd="0" presId="urn:microsoft.com/office/officeart/2005/8/layout/cycle5"/>
    <dgm:cxn modelId="{C85E5EE5-26E0-4696-BAD5-D357455A19E3}" type="presParOf" srcId="{7FA6C679-5D94-4FD5-8B07-F5C13D9C1E59}" destId="{AB47DE27-56F3-498C-A19B-AB3B5B9A9BB7}" srcOrd="14" destOrd="0" presId="urn:microsoft.com/office/officeart/2005/8/layout/cycle5"/>
    <dgm:cxn modelId="{AB7EAAD0-5A26-451D-BD79-4EFC4D34D6A4}" type="presParOf" srcId="{7FA6C679-5D94-4FD5-8B07-F5C13D9C1E59}" destId="{7F090359-EDE6-4A8A-A549-3F7208530FAF}" srcOrd="15" destOrd="0" presId="urn:microsoft.com/office/officeart/2005/8/layout/cycle5"/>
    <dgm:cxn modelId="{5D3E3C61-E39A-49D7-9180-7156A58E72C1}" type="presParOf" srcId="{7FA6C679-5D94-4FD5-8B07-F5C13D9C1E59}" destId="{3D86A320-D9FB-4191-8B3D-EBC8B50332B4}" srcOrd="16" destOrd="0" presId="urn:microsoft.com/office/officeart/2005/8/layout/cycle5"/>
    <dgm:cxn modelId="{D59DDB82-5146-4DA0-A040-DC871FB83046}" type="presParOf" srcId="{7FA6C679-5D94-4FD5-8B07-F5C13D9C1E59}" destId="{D743222E-019C-4E97-9B90-B67DFDEAF4B1}" srcOrd="17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BEA7-D373-41A7-A1BA-B724B7D8D68F}">
      <dsp:nvSpPr>
        <dsp:cNvPr id="0" name=""/>
        <dsp:cNvSpPr/>
      </dsp:nvSpPr>
      <dsp:spPr>
        <a:xfrm>
          <a:off x="759633" y="6328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rgbClr val="C00000"/>
              </a:solidFill>
            </a:rPr>
            <a:t>Planiranje</a:t>
          </a:r>
        </a:p>
      </dsp:txBody>
      <dsp:txXfrm>
        <a:off x="769850" y="73506"/>
        <a:ext cx="584299" cy="188866"/>
      </dsp:txXfrm>
    </dsp:sp>
    <dsp:sp modelId="{7027F637-E029-4BCD-9C22-A2DF1E2FB38A}">
      <dsp:nvSpPr>
        <dsp:cNvPr id="0" name=""/>
        <dsp:cNvSpPr/>
      </dsp:nvSpPr>
      <dsp:spPr>
        <a:xfrm>
          <a:off x="275940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1157340" y="93209"/>
              </a:moveTo>
              <a:arcTo wR="786059" hR="786059" stAng="17891143" swAng="1018180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CE45B-5688-4768-80D8-09832D4C915C}">
      <dsp:nvSpPr>
        <dsp:cNvPr id="0" name=""/>
        <dsp:cNvSpPr/>
      </dsp:nvSpPr>
      <dsp:spPr>
        <a:xfrm>
          <a:off x="1440381" y="45631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C00000"/>
              </a:solidFill>
            </a:rPr>
            <a:t>Izvršenje</a:t>
          </a:r>
        </a:p>
      </dsp:txBody>
      <dsp:txXfrm>
        <a:off x="1450598" y="466536"/>
        <a:ext cx="584299" cy="188866"/>
      </dsp:txXfrm>
    </dsp:sp>
    <dsp:sp modelId="{EE3CB313-0394-403E-8AB8-9D3F1C693286}">
      <dsp:nvSpPr>
        <dsp:cNvPr id="0" name=""/>
        <dsp:cNvSpPr/>
      </dsp:nvSpPr>
      <dsp:spPr>
        <a:xfrm>
          <a:off x="275940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1551618" y="607703"/>
              </a:moveTo>
              <a:arcTo wR="786059" hR="786059" stAng="20813126" swAng="1573749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B6CF4-E66B-4A81-9D9B-679FBE2F1888}">
      <dsp:nvSpPr>
        <dsp:cNvPr id="0" name=""/>
        <dsp:cNvSpPr/>
      </dsp:nvSpPr>
      <dsp:spPr>
        <a:xfrm>
          <a:off x="1440381" y="124237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C00000"/>
              </a:solidFill>
            </a:rPr>
            <a:t>Obračun</a:t>
          </a:r>
        </a:p>
      </dsp:txBody>
      <dsp:txXfrm>
        <a:off x="1450598" y="1252596"/>
        <a:ext cx="584299" cy="188866"/>
      </dsp:txXfrm>
    </dsp:sp>
    <dsp:sp modelId="{2723475A-B27C-4ADE-BBFD-A9CA3865F0A7}">
      <dsp:nvSpPr>
        <dsp:cNvPr id="0" name=""/>
        <dsp:cNvSpPr/>
      </dsp:nvSpPr>
      <dsp:spPr>
        <a:xfrm>
          <a:off x="275940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1343393" y="1340378"/>
              </a:moveTo>
              <a:arcTo wR="786059" hR="786059" stAng="2690677" swAng="1018180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0EBF6-8801-4CD1-81C4-00C7B38BBFAB}">
      <dsp:nvSpPr>
        <dsp:cNvPr id="0" name=""/>
        <dsp:cNvSpPr/>
      </dsp:nvSpPr>
      <dsp:spPr>
        <a:xfrm>
          <a:off x="759633" y="163540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C00000"/>
              </a:solidFill>
            </a:rPr>
            <a:t>Izvještaj</a:t>
          </a:r>
        </a:p>
      </dsp:txBody>
      <dsp:txXfrm>
        <a:off x="769850" y="1645626"/>
        <a:ext cx="584299" cy="188866"/>
      </dsp:txXfrm>
    </dsp:sp>
    <dsp:sp modelId="{F839AA2D-21C4-462D-80CB-4D60FD52E738}">
      <dsp:nvSpPr>
        <dsp:cNvPr id="0" name=""/>
        <dsp:cNvSpPr/>
      </dsp:nvSpPr>
      <dsp:spPr>
        <a:xfrm>
          <a:off x="275940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414779" y="1478909"/>
              </a:moveTo>
              <a:arcTo wR="786059" hR="786059" stAng="7091143" swAng="1018180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45E1B-D681-466E-8D5F-892F6B4621C6}">
      <dsp:nvSpPr>
        <dsp:cNvPr id="0" name=""/>
        <dsp:cNvSpPr/>
      </dsp:nvSpPr>
      <dsp:spPr>
        <a:xfrm>
          <a:off x="78885" y="124237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C00000"/>
              </a:solidFill>
            </a:rPr>
            <a:t>Revizija</a:t>
          </a:r>
        </a:p>
      </dsp:txBody>
      <dsp:txXfrm>
        <a:off x="89102" y="1252596"/>
        <a:ext cx="584299" cy="188866"/>
      </dsp:txXfrm>
    </dsp:sp>
    <dsp:sp modelId="{AB47DE27-56F3-498C-A19B-AB3B5B9A9BB7}">
      <dsp:nvSpPr>
        <dsp:cNvPr id="0" name=""/>
        <dsp:cNvSpPr/>
      </dsp:nvSpPr>
      <dsp:spPr>
        <a:xfrm>
          <a:off x="275940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20501" y="964416"/>
              </a:moveTo>
              <a:arcTo wR="786059" hR="786059" stAng="10013126" swAng="1573749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90359-EDE6-4A8A-A549-3F7208530FAF}">
      <dsp:nvSpPr>
        <dsp:cNvPr id="0" name=""/>
        <dsp:cNvSpPr/>
      </dsp:nvSpPr>
      <dsp:spPr>
        <a:xfrm>
          <a:off x="78885" y="456319"/>
          <a:ext cx="604733" cy="209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rgbClr val="C00000"/>
              </a:solidFill>
            </a:rPr>
            <a:t>Monitoring i evaluacija</a:t>
          </a:r>
        </a:p>
      </dsp:txBody>
      <dsp:txXfrm>
        <a:off x="89102" y="466536"/>
        <a:ext cx="584299" cy="188866"/>
      </dsp:txXfrm>
    </dsp:sp>
    <dsp:sp modelId="{D743222E-019C-4E97-9B90-B67DFDEAF4B1}">
      <dsp:nvSpPr>
        <dsp:cNvPr id="0" name=""/>
        <dsp:cNvSpPr/>
      </dsp:nvSpPr>
      <dsp:spPr>
        <a:xfrm>
          <a:off x="275940" y="167940"/>
          <a:ext cx="1572119" cy="1572119"/>
        </a:xfrm>
        <a:custGeom>
          <a:avLst/>
          <a:gdLst/>
          <a:ahLst/>
          <a:cxnLst/>
          <a:rect l="0" t="0" r="0" b="0"/>
          <a:pathLst>
            <a:path>
              <a:moveTo>
                <a:pt x="228726" y="231740"/>
              </a:moveTo>
              <a:arcTo wR="786059" hR="786059" stAng="13490677" swAng="1018180"/>
            </a:path>
          </a:pathLst>
        </a:custGeom>
        <a:noFill/>
        <a:ln w="38100" cap="flat" cmpd="sng" algn="ctr">
          <a:solidFill>
            <a:srgbClr val="0000CC"/>
          </a:solidFill>
          <a:prstDash val="solid"/>
          <a:tailEnd type="triangle" w="med" len="sm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54" cy="496411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80" y="0"/>
            <a:ext cx="2945454" cy="496411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06A6F9D9-C3C4-4845-81A3-C6FECAF1727D}" type="datetimeFigureOut">
              <a:rPr lang="en-US" smtClean="0"/>
              <a:pPr/>
              <a:t>3/26/2018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15"/>
            <a:ext cx="2945454" cy="49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80" y="9430115"/>
            <a:ext cx="2945454" cy="49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0C4AC303-F656-4CA2-9242-E989723535A5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10995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4D0F13E7-81C4-49F8-AE56-2169D445AA82}" type="datetimeFigureOut">
              <a:rPr lang="en-US" smtClean="0"/>
              <a:pPr/>
              <a:t>3/26/2018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DE2F7A96-C20A-47A4-B256-A23E2C6F0B62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79304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1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5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0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2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1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F0DD-E9F7-431E-8070-FEA08546C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../../../../DPAEP-BAF/DPAEP-BAF/NPSI/9_esp%20_trav/90_Chor/905_deploimt/905j_Vague6/905j_00_pilotage/905j_00i_lcmt_cadrage/Support%20lancement%20V6/Support/films/SF.avi" TargetMode="External"/><Relationship Id="rId5" Type="http://schemas.openxmlformats.org/officeDocument/2006/relationships/hyperlink" Target="../../../../../../../../DPAEP-BAF/DPAEP-BAF/NPSI/9_esp%20_trav/90_Chor/905_deploimt/905j_Vague6/905j_00_pilotage/905j_00i_lcmt_cadrage/Support%20lancement%20V6/Support/films/DS.avi" TargetMode="External"/><Relationship Id="rId4" Type="http://schemas.openxmlformats.org/officeDocument/2006/relationships/hyperlink" Target="../../../../../../../../DPAEP-BAF/DPAEP-BAF/NPSI/9_esp%20_trav/90_Chor/905_deploimt/905j_Vague6/905j_00_pilotage/905j_00i_lcmt_cadrage/Support%20lancement%20V6/Support/films/DA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team.worldbank.org/FMI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bank.org/publicfinance/fmi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hyperlink" Target="https://eteam.worldbank.org/FMIS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catalog.worldbank.org/dataset/identification-development-global-dataset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datacatalog.worldbank.org/dataset/public-financial-management-systems-and-eservices-global-datas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catalog.worldbank.org/dataset/fmis-and-open-budget-data-global-dataset" TargetMode="External"/><Relationship Id="rId5" Type="http://schemas.openxmlformats.org/officeDocument/2006/relationships/hyperlink" Target="https://datacatalog.worldbank.org/dataset/financial-management-information-systems-database" TargetMode="External"/><Relationship Id="rId4" Type="http://schemas.openxmlformats.org/officeDocument/2006/relationships/hyperlink" Target="https://datacatalog.worldbank.org/dataset/digital-governance-projects-databa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730" y="3809138"/>
            <a:ext cx="8229600" cy="73152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7" y="5918078"/>
            <a:ext cx="2985048" cy="59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2541971"/>
            <a:ext cx="9144000" cy="128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726" y="2619083"/>
            <a:ext cx="89611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Trendovi u širenju obuhvata</a:t>
            </a:r>
          </a:p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informacijskih sustava za financijsko upravljanje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4268" y="3859050"/>
            <a:ext cx="801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Radionica PEMPAL-ove Zajednice prakse za riznicu</a:t>
            </a:r>
          </a:p>
          <a:p>
            <a:pPr algn="r"/>
            <a:r>
              <a:rPr lang="hr-HR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Baku, Azerbajdžan, 10. – 12. travnja 2018.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56394" y="969135"/>
            <a:ext cx="5831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Sastanak tematske skupine Zajednice prakse za riznicu PEMPAL-a</a:t>
            </a:r>
          </a:p>
          <a:p>
            <a:pPr algn="ctr"/>
            <a:r>
              <a:rPr lang="hr-HR" b="1" dirty="0">
                <a:solidFill>
                  <a:srgbClr val="C00000"/>
                </a:solidFill>
              </a:rPr>
              <a:t> za upotrebu informacijskih tehnologija u poslovanju riznice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F319A0C-4715-4676-A2D5-5DE93A22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6567"/>
            <a:ext cx="6400800" cy="731333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D845FA-4B8D-4623-9E9E-9D7EA61B3FEB}"/>
              </a:ext>
            </a:extLst>
          </p:cNvPr>
          <p:cNvSpPr txBox="1">
            <a:spLocks/>
          </p:cNvSpPr>
          <p:nvPr/>
        </p:nvSpPr>
        <p:spPr>
          <a:xfrm>
            <a:off x="5029530" y="5595349"/>
            <a:ext cx="374904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hr-HR" altLang="en-US" sz="1800" b="1" dirty="0">
                <a:solidFill>
                  <a:srgbClr val="0000CC"/>
                </a:solidFill>
                <a:latin typeface="+mj-lt"/>
              </a:rPr>
              <a:t>Cem Dener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r-HR" altLang="en-US" sz="1800" dirty="0">
                <a:solidFill>
                  <a:srgbClr val="0000CC"/>
                </a:solidFill>
                <a:latin typeface="+mj-lt"/>
              </a:rPr>
              <a:t>Vodeći stručnjak za upravljanje i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r-HR" altLang="en-US" sz="1800" dirty="0">
                <a:solidFill>
                  <a:srgbClr val="0000CC"/>
                </a:solidFill>
                <a:latin typeface="+mj-lt"/>
              </a:rPr>
              <a:t>predsjednik Zajednice prakse za ISFU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 dirty="0">
                  <a:solidFill>
                    <a:schemeClr val="bg1"/>
                  </a:solidFill>
                </a:rPr>
                <a:t>Trendovi u širenju obuhvata ISFU-a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8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9</a:t>
            </a:fld>
            <a:endParaRPr lang="hr-HR" sz="1100" dirty="0">
              <a:solidFill>
                <a:srgbClr val="000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C2A6AB3-69AF-4D89-B461-CCA5CBBB69B6}"/>
              </a:ext>
            </a:extLst>
          </p:cNvPr>
          <p:cNvSpPr/>
          <p:nvPr/>
        </p:nvSpPr>
        <p:spPr>
          <a:xfrm>
            <a:off x="126305" y="731001"/>
            <a:ext cx="8869680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SzPct val="80000"/>
            </a:pPr>
            <a:r>
              <a:rPr lang="hr-HR" sz="2000" b="1" dirty="0">
                <a:solidFill>
                  <a:srgbClr val="0000CC"/>
                </a:solidFill>
              </a:rPr>
              <a:t>Opcije širenja ISFU-a – prednosti i nedostaci</a:t>
            </a:r>
          </a:p>
          <a:p>
            <a:pPr>
              <a:spcAft>
                <a:spcPts val="900"/>
              </a:spcAft>
              <a:buSzPct val="80000"/>
              <a:tabLst>
                <a:tab pos="341313" algn="l"/>
              </a:tabLst>
            </a:pPr>
            <a:r>
              <a:rPr lang="hr-HR" sz="1600" b="1" dirty="0">
                <a:solidFill>
                  <a:srgbClr val="0000CC"/>
                </a:solidFill>
              </a:rPr>
              <a:t>A.</a:t>
            </a:r>
            <a:r>
              <a:rPr lang="en-US" sz="1600" b="1" dirty="0">
                <a:solidFill>
                  <a:srgbClr val="0000CC"/>
                </a:solidFill>
              </a:rPr>
              <a:t>	</a:t>
            </a:r>
            <a:r>
              <a:rPr lang="hr-HR" sz="1600" b="1" dirty="0">
                <a:solidFill>
                  <a:srgbClr val="0000CC"/>
                </a:solidFill>
              </a:rPr>
              <a:t>Centraliziran</a:t>
            </a:r>
            <a:r>
              <a:rPr lang="hr-HR" sz="1600" dirty="0">
                <a:solidFill>
                  <a:srgbClr val="0000CC"/>
                </a:solidFill>
              </a:rPr>
              <a:t> </a:t>
            </a:r>
            <a:r>
              <a:rPr lang="hr-HR" sz="1600" b="1" dirty="0">
                <a:solidFill>
                  <a:srgbClr val="0000CC"/>
                </a:solidFill>
              </a:rPr>
              <a:t>zajednički ISFU</a:t>
            </a:r>
            <a:r>
              <a:rPr lang="hr-HR" sz="1600" dirty="0">
                <a:solidFill>
                  <a:srgbClr val="0000CC"/>
                </a:solidFill>
              </a:rPr>
              <a:t> na internetu koji omogućava </a:t>
            </a:r>
            <a:r>
              <a:rPr lang="hr-HR" sz="1600" u="sng" dirty="0">
                <a:solidFill>
                  <a:srgbClr val="0000CC"/>
                </a:solidFill>
              </a:rPr>
              <a:t>izravan pristup</a:t>
            </a:r>
            <a:r>
              <a:rPr lang="hr-HR" sz="1600" dirty="0">
                <a:solidFill>
                  <a:srgbClr val="0000CC"/>
                </a:solidFill>
              </a:rPr>
              <a:t> svim PJ-ovima</a:t>
            </a:r>
          </a:p>
          <a:p>
            <a:pPr>
              <a:spcAft>
                <a:spcPts val="900"/>
              </a:spcAft>
              <a:buSzPct val="80000"/>
              <a:tabLst>
                <a:tab pos="341313" algn="l"/>
              </a:tabLst>
            </a:pPr>
            <a:r>
              <a:rPr lang="hr-HR" sz="1600" b="1" dirty="0">
                <a:solidFill>
                  <a:srgbClr val="0000CC"/>
                </a:solidFill>
              </a:rPr>
              <a:t>B.</a:t>
            </a:r>
            <a:r>
              <a:rPr lang="en-US" sz="1600" b="1" dirty="0">
                <a:solidFill>
                  <a:srgbClr val="0000CC"/>
                </a:solidFill>
              </a:rPr>
              <a:t>	</a:t>
            </a:r>
            <a:r>
              <a:rPr lang="hr-HR" sz="1600" b="1" dirty="0">
                <a:solidFill>
                  <a:srgbClr val="0000CC"/>
                </a:solidFill>
              </a:rPr>
              <a:t>Web-portal </a:t>
            </a:r>
            <a:r>
              <a:rPr lang="hr-HR" sz="1600" dirty="0">
                <a:solidFill>
                  <a:srgbClr val="0000CC"/>
                </a:solidFill>
              </a:rPr>
              <a:t>povezan s centraliziranim ISFU-om koji omogućuje besplatan pristup svim PJ-ovima</a:t>
            </a:r>
          </a:p>
          <a:p>
            <a:pPr marL="341313" lvl="1">
              <a:spcAft>
                <a:spcPts val="300"/>
              </a:spcAft>
              <a:buSzPct val="80000"/>
            </a:pPr>
            <a:r>
              <a:rPr lang="hr-HR" sz="1600" dirty="0">
                <a:solidFill>
                  <a:srgbClr val="00B0F0"/>
                </a:solidFill>
              </a:rPr>
              <a:t>Oboje &gt; </a:t>
            </a:r>
            <a:r>
              <a:rPr lang="hr-HR" sz="1600" dirty="0">
                <a:solidFill>
                  <a:srgbClr val="0000CC"/>
                </a:solidFill>
              </a:rPr>
              <a:t>Uskladiti računovodstvene procedure i standarde izvještavanja</a:t>
            </a:r>
          </a:p>
          <a:p>
            <a:pPr marL="341313" lvl="1">
              <a:spcAft>
                <a:spcPts val="300"/>
              </a:spcAft>
              <a:buSzPct val="80000"/>
            </a:pPr>
            <a:r>
              <a:rPr lang="hr-HR" sz="1600" dirty="0">
                <a:solidFill>
                  <a:srgbClr val="00B0F0"/>
                </a:solidFill>
              </a:rPr>
              <a:t>Oboje &gt; </a:t>
            </a:r>
            <a:r>
              <a:rPr lang="hr-HR" sz="1600" dirty="0">
                <a:solidFill>
                  <a:srgbClr val="0000CC"/>
                </a:solidFill>
              </a:rPr>
              <a:t>Jedinstvena proračunska klasifikacija/računski plan za proračun i računovodstvo</a:t>
            </a:r>
          </a:p>
          <a:p>
            <a:pPr marL="341313" lvl="1">
              <a:spcAft>
                <a:spcPts val="300"/>
              </a:spcAft>
              <a:buSzPct val="80000"/>
            </a:pPr>
            <a:r>
              <a:rPr lang="hr-HR" sz="1600" dirty="0">
                <a:solidFill>
                  <a:srgbClr val="00B0F0"/>
                </a:solidFill>
              </a:rPr>
              <a:t>Oboje &gt; </a:t>
            </a:r>
            <a:r>
              <a:rPr lang="hr-HR" sz="1600" dirty="0">
                <a:solidFill>
                  <a:srgbClr val="0000CC"/>
                </a:solidFill>
              </a:rPr>
              <a:t>Zahtijevaju adekvatne tehničke kapacitete i pouzdanu infrastrukturu kako bi se održavali</a:t>
            </a:r>
          </a:p>
          <a:p>
            <a:pPr marL="341313" lvl="1">
              <a:spcAft>
                <a:spcPts val="300"/>
              </a:spcAft>
              <a:buSzPct val="80000"/>
            </a:pPr>
            <a:r>
              <a:rPr lang="hr-HR" sz="1600" b="1" dirty="0">
                <a:solidFill>
                  <a:srgbClr val="00B050"/>
                </a:solidFill>
              </a:rPr>
              <a:t>Zajedničko &gt; </a:t>
            </a:r>
            <a:r>
              <a:rPr lang="hr-HR" sz="1600" dirty="0">
                <a:solidFill>
                  <a:srgbClr val="0000CC"/>
                </a:solidFill>
              </a:rPr>
              <a:t>Može biti vrlo skupo (licence i prilagodbe), ako se ISFU temelji na općenitom modelu COTS</a:t>
            </a:r>
          </a:p>
          <a:p>
            <a:pPr marL="341313" lvl="1">
              <a:spcAft>
                <a:spcPts val="300"/>
              </a:spcAft>
              <a:buSzPct val="80000"/>
            </a:pPr>
            <a:r>
              <a:rPr lang="hr-HR" sz="1600" b="1" dirty="0">
                <a:solidFill>
                  <a:srgbClr val="C00000"/>
                </a:solidFill>
              </a:rPr>
              <a:t>Portal &gt; </a:t>
            </a:r>
            <a:r>
              <a:rPr lang="hr-HR" sz="1600" dirty="0">
                <a:solidFill>
                  <a:srgbClr val="0000CC"/>
                </a:solidFill>
              </a:rPr>
              <a:t>Idealno za smanjenje troškova širenja ISFU-a na sve PJ-ove</a:t>
            </a:r>
          </a:p>
          <a:p>
            <a:pPr marL="341313" lvl="1">
              <a:spcAft>
                <a:spcPts val="300"/>
              </a:spcAft>
              <a:buSzPct val="80000"/>
            </a:pPr>
            <a:r>
              <a:rPr lang="hr-HR" sz="1600" b="1" dirty="0">
                <a:solidFill>
                  <a:srgbClr val="C00000"/>
                </a:solidFill>
              </a:rPr>
              <a:t>Portal &gt; </a:t>
            </a:r>
            <a:r>
              <a:rPr lang="hr-HR" sz="1600" dirty="0">
                <a:solidFill>
                  <a:srgbClr val="0000CC"/>
                </a:solidFill>
              </a:rPr>
              <a:t>Smanjeno opterećenje centraliziranog ISFU-a podrškom odabranim funkcijama upravljanja javnim financijama</a:t>
            </a:r>
          </a:p>
          <a:p>
            <a:pPr marL="341313" lvl="1">
              <a:spcAft>
                <a:spcPts val="900"/>
              </a:spcAft>
              <a:buSzPct val="80000"/>
            </a:pPr>
            <a:r>
              <a:rPr lang="hr-HR" sz="1600" b="1" dirty="0">
                <a:solidFill>
                  <a:srgbClr val="C00000"/>
                </a:solidFill>
              </a:rPr>
              <a:t>Portal &gt; </a:t>
            </a:r>
            <a:r>
              <a:rPr lang="hr-HR" sz="1600" dirty="0">
                <a:solidFill>
                  <a:srgbClr val="0000CC"/>
                </a:solidFill>
              </a:rPr>
              <a:t>Može proširiti obuhvat (prilagođeni moduli), ako ISFU </a:t>
            </a:r>
            <a:r>
              <a:rPr lang="hr-HR" sz="1600" dirty="0">
                <a:solidFill>
                  <a:srgbClr val="C00000"/>
                </a:solidFill>
              </a:rPr>
              <a:t>nije</a:t>
            </a:r>
            <a:r>
              <a:rPr lang="hr-HR" sz="1600" dirty="0">
                <a:solidFill>
                  <a:srgbClr val="0000CC"/>
                </a:solidFill>
              </a:rPr>
              <a:t> temeljen na modelu COTS</a:t>
            </a:r>
          </a:p>
          <a:p>
            <a:pPr>
              <a:spcAft>
                <a:spcPts val="900"/>
              </a:spcAft>
              <a:buSzPct val="80000"/>
              <a:tabLst>
                <a:tab pos="341313" algn="l"/>
              </a:tabLst>
            </a:pPr>
            <a:r>
              <a:rPr lang="hr-HR" sz="1600" b="1" dirty="0">
                <a:solidFill>
                  <a:srgbClr val="0000CC"/>
                </a:solidFill>
              </a:rPr>
              <a:t>C.</a:t>
            </a:r>
            <a:r>
              <a:rPr lang="en-US" sz="1600" b="1" dirty="0">
                <a:solidFill>
                  <a:srgbClr val="0000CC"/>
                </a:solidFill>
              </a:rPr>
              <a:t>	</a:t>
            </a:r>
            <a:r>
              <a:rPr lang="hr-HR" sz="1600" b="1" dirty="0">
                <a:solidFill>
                  <a:srgbClr val="0000CC"/>
                </a:solidFill>
              </a:rPr>
              <a:t>Decentralizirani i nepovezani sustavi PJ-ova </a:t>
            </a:r>
            <a:r>
              <a:rPr lang="hr-HR" sz="1600" dirty="0">
                <a:solidFill>
                  <a:srgbClr val="0000CC"/>
                </a:solidFill>
              </a:rPr>
              <a:t>(razmjena podataka s ISFU-om)</a:t>
            </a:r>
          </a:p>
          <a:p>
            <a:pPr marL="573088" lvl="1" indent="-231775"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CC"/>
                </a:solidFill>
              </a:rPr>
              <a:t>Najmanje poželjno zbog velikog troška i pitanja sigurnosti/pouzdanosti sustava</a:t>
            </a:r>
          </a:p>
          <a:p>
            <a:pPr marL="573088" lvl="1" indent="-231775"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CC"/>
                </a:solidFill>
              </a:rPr>
              <a:t>Teško je osigurati integritet financijskih podataka</a:t>
            </a:r>
          </a:p>
          <a:p>
            <a:pPr marL="573088" lvl="1" indent="-231775"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CC"/>
                </a:solidFill>
              </a:rPr>
              <a:t>Prijenos podataka na centraliziran ISFU radi se putem sučelja ili ručno</a:t>
            </a:r>
          </a:p>
          <a:p>
            <a:pPr marL="573088" lvl="1" indent="-231775">
              <a:spcAft>
                <a:spcPts val="300"/>
              </a:spcAft>
              <a:buSzPct val="80000"/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CC"/>
                </a:solidFill>
              </a:rPr>
              <a:t>Kašnjenje u konsolidaciji i provjeri transakcija te izradi izvještaja</a:t>
            </a:r>
          </a:p>
        </p:txBody>
      </p:sp>
    </p:spTree>
    <p:extLst>
      <p:ext uri="{BB962C8B-B14F-4D97-AF65-F5344CB8AC3E}">
        <p14:creationId xmlns:p14="http://schemas.microsoft.com/office/powerpoint/2010/main" val="385867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690" y="627082"/>
            <a:ext cx="8050484" cy="6182739"/>
            <a:chOff x="43690" y="627082"/>
            <a:chExt cx="8050484" cy="6182739"/>
          </a:xfrm>
        </p:grpSpPr>
        <p:sp>
          <p:nvSpPr>
            <p:cNvPr id="14" name="Freeform 13"/>
            <p:cNvSpPr/>
            <p:nvPr/>
          </p:nvSpPr>
          <p:spPr>
            <a:xfrm>
              <a:off x="43690" y="627082"/>
              <a:ext cx="8050484" cy="6182739"/>
            </a:xfrm>
            <a:custGeom>
              <a:avLst/>
              <a:gdLst>
                <a:gd name="connsiteX0" fmla="*/ 901527 w 7813997"/>
                <a:gd name="connsiteY0" fmla="*/ 114555 h 6068206"/>
                <a:gd name="connsiteX1" fmla="*/ 284838 w 7813997"/>
                <a:gd name="connsiteY1" fmla="*/ 1241606 h 6068206"/>
                <a:gd name="connsiteX2" fmla="*/ 8392 w 7813997"/>
                <a:gd name="connsiteY2" fmla="*/ 2793960 h 6068206"/>
                <a:gd name="connsiteX3" fmla="*/ 146615 w 7813997"/>
                <a:gd name="connsiteY3" fmla="*/ 4367578 h 6068206"/>
                <a:gd name="connsiteX4" fmla="*/ 869629 w 7813997"/>
                <a:gd name="connsiteY4" fmla="*/ 5675383 h 6068206"/>
                <a:gd name="connsiteX5" fmla="*/ 2677164 w 7813997"/>
                <a:gd name="connsiteY5" fmla="*/ 6058155 h 6068206"/>
                <a:gd name="connsiteX6" fmla="*/ 4867471 w 7813997"/>
                <a:gd name="connsiteY6" fmla="*/ 5962462 h 6068206"/>
                <a:gd name="connsiteX7" fmla="*/ 6281601 w 7813997"/>
                <a:gd name="connsiteY7" fmla="*/ 6026257 h 6068206"/>
                <a:gd name="connsiteX8" fmla="*/ 7483080 w 7813997"/>
                <a:gd name="connsiteY8" fmla="*/ 5494630 h 6068206"/>
                <a:gd name="connsiteX9" fmla="*/ 7706364 w 7813997"/>
                <a:gd name="connsiteY9" fmla="*/ 4176192 h 6068206"/>
                <a:gd name="connsiteX10" fmla="*/ 5973257 w 7813997"/>
                <a:gd name="connsiteY10" fmla="*/ 3453178 h 6068206"/>
                <a:gd name="connsiteX11" fmla="*/ 5409731 w 7813997"/>
                <a:gd name="connsiteY11" fmla="*/ 2241067 h 6068206"/>
                <a:gd name="connsiteX12" fmla="*/ 4952531 w 7813997"/>
                <a:gd name="connsiteY12" fmla="*/ 709978 h 6068206"/>
                <a:gd name="connsiteX13" fmla="*/ 3187527 w 7813997"/>
                <a:gd name="connsiteY13" fmla="*/ 103923 h 6068206"/>
                <a:gd name="connsiteX14" fmla="*/ 901527 w 7813997"/>
                <a:gd name="connsiteY14" fmla="*/ 114555 h 6068206"/>
                <a:gd name="connsiteX0" fmla="*/ 1071648 w 7813997"/>
                <a:gd name="connsiteY0" fmla="*/ 111408 h 6075692"/>
                <a:gd name="connsiteX1" fmla="*/ 284838 w 7813997"/>
                <a:gd name="connsiteY1" fmla="*/ 1249092 h 6075692"/>
                <a:gd name="connsiteX2" fmla="*/ 8392 w 7813997"/>
                <a:gd name="connsiteY2" fmla="*/ 2801446 h 6075692"/>
                <a:gd name="connsiteX3" fmla="*/ 146615 w 7813997"/>
                <a:gd name="connsiteY3" fmla="*/ 4375064 h 6075692"/>
                <a:gd name="connsiteX4" fmla="*/ 869629 w 7813997"/>
                <a:gd name="connsiteY4" fmla="*/ 5682869 h 6075692"/>
                <a:gd name="connsiteX5" fmla="*/ 2677164 w 7813997"/>
                <a:gd name="connsiteY5" fmla="*/ 6065641 h 6075692"/>
                <a:gd name="connsiteX6" fmla="*/ 4867471 w 7813997"/>
                <a:gd name="connsiteY6" fmla="*/ 5969948 h 6075692"/>
                <a:gd name="connsiteX7" fmla="*/ 6281601 w 7813997"/>
                <a:gd name="connsiteY7" fmla="*/ 6033743 h 6075692"/>
                <a:gd name="connsiteX8" fmla="*/ 7483080 w 7813997"/>
                <a:gd name="connsiteY8" fmla="*/ 5502116 h 6075692"/>
                <a:gd name="connsiteX9" fmla="*/ 7706364 w 7813997"/>
                <a:gd name="connsiteY9" fmla="*/ 4183678 h 6075692"/>
                <a:gd name="connsiteX10" fmla="*/ 5973257 w 7813997"/>
                <a:gd name="connsiteY10" fmla="*/ 3460664 h 6075692"/>
                <a:gd name="connsiteX11" fmla="*/ 5409731 w 7813997"/>
                <a:gd name="connsiteY11" fmla="*/ 2248553 h 6075692"/>
                <a:gd name="connsiteX12" fmla="*/ 4952531 w 7813997"/>
                <a:gd name="connsiteY12" fmla="*/ 717464 h 6075692"/>
                <a:gd name="connsiteX13" fmla="*/ 3187527 w 7813997"/>
                <a:gd name="connsiteY13" fmla="*/ 111409 h 6075692"/>
                <a:gd name="connsiteX14" fmla="*/ 1071648 w 7813997"/>
                <a:gd name="connsiteY14" fmla="*/ 111408 h 6075692"/>
                <a:gd name="connsiteX0" fmla="*/ 1109891 w 7852240"/>
                <a:gd name="connsiteY0" fmla="*/ 137050 h 6101334"/>
                <a:gd name="connsiteX1" fmla="*/ 99797 w 7852240"/>
                <a:gd name="connsiteY1" fmla="*/ 1636241 h 6101334"/>
                <a:gd name="connsiteX2" fmla="*/ 46635 w 7852240"/>
                <a:gd name="connsiteY2" fmla="*/ 2827088 h 6101334"/>
                <a:gd name="connsiteX3" fmla="*/ 184858 w 7852240"/>
                <a:gd name="connsiteY3" fmla="*/ 4400706 h 6101334"/>
                <a:gd name="connsiteX4" fmla="*/ 907872 w 7852240"/>
                <a:gd name="connsiteY4" fmla="*/ 5708511 h 6101334"/>
                <a:gd name="connsiteX5" fmla="*/ 2715407 w 7852240"/>
                <a:gd name="connsiteY5" fmla="*/ 6091283 h 6101334"/>
                <a:gd name="connsiteX6" fmla="*/ 4905714 w 7852240"/>
                <a:gd name="connsiteY6" fmla="*/ 5995590 h 6101334"/>
                <a:gd name="connsiteX7" fmla="*/ 6319844 w 7852240"/>
                <a:gd name="connsiteY7" fmla="*/ 6059385 h 6101334"/>
                <a:gd name="connsiteX8" fmla="*/ 7521323 w 7852240"/>
                <a:gd name="connsiteY8" fmla="*/ 5527758 h 6101334"/>
                <a:gd name="connsiteX9" fmla="*/ 7744607 w 7852240"/>
                <a:gd name="connsiteY9" fmla="*/ 4209320 h 6101334"/>
                <a:gd name="connsiteX10" fmla="*/ 6011500 w 7852240"/>
                <a:gd name="connsiteY10" fmla="*/ 3486306 h 6101334"/>
                <a:gd name="connsiteX11" fmla="*/ 5447974 w 7852240"/>
                <a:gd name="connsiteY11" fmla="*/ 2274195 h 6101334"/>
                <a:gd name="connsiteX12" fmla="*/ 4990774 w 7852240"/>
                <a:gd name="connsiteY12" fmla="*/ 743106 h 6101334"/>
                <a:gd name="connsiteX13" fmla="*/ 3225770 w 7852240"/>
                <a:gd name="connsiteY13" fmla="*/ 137051 h 6101334"/>
                <a:gd name="connsiteX14" fmla="*/ 1109891 w 7852240"/>
                <a:gd name="connsiteY14" fmla="*/ 137050 h 6101334"/>
                <a:gd name="connsiteX0" fmla="*/ 1226128 w 7968477"/>
                <a:gd name="connsiteY0" fmla="*/ 137050 h 6101334"/>
                <a:gd name="connsiteX1" fmla="*/ 216034 w 7968477"/>
                <a:gd name="connsiteY1" fmla="*/ 1636241 h 6101334"/>
                <a:gd name="connsiteX2" fmla="*/ 3383 w 7968477"/>
                <a:gd name="connsiteY2" fmla="*/ 3252390 h 6101334"/>
                <a:gd name="connsiteX3" fmla="*/ 301095 w 7968477"/>
                <a:gd name="connsiteY3" fmla="*/ 4400706 h 6101334"/>
                <a:gd name="connsiteX4" fmla="*/ 1024109 w 7968477"/>
                <a:gd name="connsiteY4" fmla="*/ 5708511 h 6101334"/>
                <a:gd name="connsiteX5" fmla="*/ 2831644 w 7968477"/>
                <a:gd name="connsiteY5" fmla="*/ 6091283 h 6101334"/>
                <a:gd name="connsiteX6" fmla="*/ 5021951 w 7968477"/>
                <a:gd name="connsiteY6" fmla="*/ 5995590 h 6101334"/>
                <a:gd name="connsiteX7" fmla="*/ 6436081 w 7968477"/>
                <a:gd name="connsiteY7" fmla="*/ 6059385 h 6101334"/>
                <a:gd name="connsiteX8" fmla="*/ 7637560 w 7968477"/>
                <a:gd name="connsiteY8" fmla="*/ 5527758 h 6101334"/>
                <a:gd name="connsiteX9" fmla="*/ 7860844 w 7968477"/>
                <a:gd name="connsiteY9" fmla="*/ 4209320 h 6101334"/>
                <a:gd name="connsiteX10" fmla="*/ 6127737 w 7968477"/>
                <a:gd name="connsiteY10" fmla="*/ 3486306 h 6101334"/>
                <a:gd name="connsiteX11" fmla="*/ 5564211 w 7968477"/>
                <a:gd name="connsiteY11" fmla="*/ 2274195 h 6101334"/>
                <a:gd name="connsiteX12" fmla="*/ 5107011 w 7968477"/>
                <a:gd name="connsiteY12" fmla="*/ 743106 h 6101334"/>
                <a:gd name="connsiteX13" fmla="*/ 3342007 w 7968477"/>
                <a:gd name="connsiteY13" fmla="*/ 137051 h 6101334"/>
                <a:gd name="connsiteX14" fmla="*/ 1226128 w 7968477"/>
                <a:gd name="connsiteY14" fmla="*/ 137050 h 6101334"/>
                <a:gd name="connsiteX0" fmla="*/ 1224029 w 7966378"/>
                <a:gd name="connsiteY0" fmla="*/ 137050 h 6101334"/>
                <a:gd name="connsiteX1" fmla="*/ 213935 w 7966378"/>
                <a:gd name="connsiteY1" fmla="*/ 1636241 h 6101334"/>
                <a:gd name="connsiteX2" fmla="*/ 1284 w 7966378"/>
                <a:gd name="connsiteY2" fmla="*/ 3252390 h 6101334"/>
                <a:gd name="connsiteX3" fmla="*/ 256465 w 7966378"/>
                <a:gd name="connsiteY3" fmla="*/ 4592092 h 6101334"/>
                <a:gd name="connsiteX4" fmla="*/ 1022010 w 7966378"/>
                <a:gd name="connsiteY4" fmla="*/ 5708511 h 6101334"/>
                <a:gd name="connsiteX5" fmla="*/ 2829545 w 7966378"/>
                <a:gd name="connsiteY5" fmla="*/ 6091283 h 6101334"/>
                <a:gd name="connsiteX6" fmla="*/ 5019852 w 7966378"/>
                <a:gd name="connsiteY6" fmla="*/ 5995590 h 6101334"/>
                <a:gd name="connsiteX7" fmla="*/ 6433982 w 7966378"/>
                <a:gd name="connsiteY7" fmla="*/ 6059385 h 6101334"/>
                <a:gd name="connsiteX8" fmla="*/ 7635461 w 7966378"/>
                <a:gd name="connsiteY8" fmla="*/ 5527758 h 6101334"/>
                <a:gd name="connsiteX9" fmla="*/ 7858745 w 7966378"/>
                <a:gd name="connsiteY9" fmla="*/ 4209320 h 6101334"/>
                <a:gd name="connsiteX10" fmla="*/ 6125638 w 7966378"/>
                <a:gd name="connsiteY10" fmla="*/ 3486306 h 6101334"/>
                <a:gd name="connsiteX11" fmla="*/ 5562112 w 7966378"/>
                <a:gd name="connsiteY11" fmla="*/ 2274195 h 6101334"/>
                <a:gd name="connsiteX12" fmla="*/ 5104912 w 7966378"/>
                <a:gd name="connsiteY12" fmla="*/ 743106 h 6101334"/>
                <a:gd name="connsiteX13" fmla="*/ 3339908 w 7966378"/>
                <a:gd name="connsiteY13" fmla="*/ 137051 h 6101334"/>
                <a:gd name="connsiteX14" fmla="*/ 1224029 w 7966378"/>
                <a:gd name="connsiteY14" fmla="*/ 137050 h 6101334"/>
                <a:gd name="connsiteX0" fmla="*/ 1224029 w 7966378"/>
                <a:gd name="connsiteY0" fmla="*/ 137050 h 6101907"/>
                <a:gd name="connsiteX1" fmla="*/ 213935 w 7966378"/>
                <a:gd name="connsiteY1" fmla="*/ 1636241 h 6101907"/>
                <a:gd name="connsiteX2" fmla="*/ 1284 w 7966378"/>
                <a:gd name="connsiteY2" fmla="*/ 3252390 h 6101907"/>
                <a:gd name="connsiteX3" fmla="*/ 256465 w 7966378"/>
                <a:gd name="connsiteY3" fmla="*/ 4592092 h 6101907"/>
                <a:gd name="connsiteX4" fmla="*/ 1117703 w 7966378"/>
                <a:gd name="connsiteY4" fmla="*/ 5697879 h 6101907"/>
                <a:gd name="connsiteX5" fmla="*/ 2829545 w 7966378"/>
                <a:gd name="connsiteY5" fmla="*/ 6091283 h 6101907"/>
                <a:gd name="connsiteX6" fmla="*/ 5019852 w 7966378"/>
                <a:gd name="connsiteY6" fmla="*/ 5995590 h 6101907"/>
                <a:gd name="connsiteX7" fmla="*/ 6433982 w 7966378"/>
                <a:gd name="connsiteY7" fmla="*/ 6059385 h 6101907"/>
                <a:gd name="connsiteX8" fmla="*/ 7635461 w 7966378"/>
                <a:gd name="connsiteY8" fmla="*/ 5527758 h 6101907"/>
                <a:gd name="connsiteX9" fmla="*/ 7858745 w 7966378"/>
                <a:gd name="connsiteY9" fmla="*/ 4209320 h 6101907"/>
                <a:gd name="connsiteX10" fmla="*/ 6125638 w 7966378"/>
                <a:gd name="connsiteY10" fmla="*/ 3486306 h 6101907"/>
                <a:gd name="connsiteX11" fmla="*/ 5562112 w 7966378"/>
                <a:gd name="connsiteY11" fmla="*/ 2274195 h 6101907"/>
                <a:gd name="connsiteX12" fmla="*/ 5104912 w 7966378"/>
                <a:gd name="connsiteY12" fmla="*/ 743106 h 6101907"/>
                <a:gd name="connsiteX13" fmla="*/ 3339908 w 7966378"/>
                <a:gd name="connsiteY13" fmla="*/ 137051 h 6101907"/>
                <a:gd name="connsiteX14" fmla="*/ 1224029 w 7966378"/>
                <a:gd name="connsiteY14" fmla="*/ 137050 h 6101907"/>
                <a:gd name="connsiteX0" fmla="*/ 1224029 w 7966378"/>
                <a:gd name="connsiteY0" fmla="*/ 137050 h 6082993"/>
                <a:gd name="connsiteX1" fmla="*/ 213935 w 7966378"/>
                <a:gd name="connsiteY1" fmla="*/ 1636241 h 6082993"/>
                <a:gd name="connsiteX2" fmla="*/ 1284 w 7966378"/>
                <a:gd name="connsiteY2" fmla="*/ 3252390 h 6082993"/>
                <a:gd name="connsiteX3" fmla="*/ 256465 w 7966378"/>
                <a:gd name="connsiteY3" fmla="*/ 4592092 h 6082993"/>
                <a:gd name="connsiteX4" fmla="*/ 1117703 w 7966378"/>
                <a:gd name="connsiteY4" fmla="*/ 5697879 h 6082993"/>
                <a:gd name="connsiteX5" fmla="*/ 2829545 w 7966378"/>
                <a:gd name="connsiteY5" fmla="*/ 6048753 h 6082993"/>
                <a:gd name="connsiteX6" fmla="*/ 5019852 w 7966378"/>
                <a:gd name="connsiteY6" fmla="*/ 5995590 h 6082993"/>
                <a:gd name="connsiteX7" fmla="*/ 6433982 w 7966378"/>
                <a:gd name="connsiteY7" fmla="*/ 6059385 h 6082993"/>
                <a:gd name="connsiteX8" fmla="*/ 7635461 w 7966378"/>
                <a:gd name="connsiteY8" fmla="*/ 5527758 h 6082993"/>
                <a:gd name="connsiteX9" fmla="*/ 7858745 w 7966378"/>
                <a:gd name="connsiteY9" fmla="*/ 4209320 h 6082993"/>
                <a:gd name="connsiteX10" fmla="*/ 6125638 w 7966378"/>
                <a:gd name="connsiteY10" fmla="*/ 3486306 h 6082993"/>
                <a:gd name="connsiteX11" fmla="*/ 5562112 w 7966378"/>
                <a:gd name="connsiteY11" fmla="*/ 2274195 h 6082993"/>
                <a:gd name="connsiteX12" fmla="*/ 5104912 w 7966378"/>
                <a:gd name="connsiteY12" fmla="*/ 743106 h 6082993"/>
                <a:gd name="connsiteX13" fmla="*/ 3339908 w 7966378"/>
                <a:gd name="connsiteY13" fmla="*/ 137051 h 6082993"/>
                <a:gd name="connsiteX14" fmla="*/ 1224029 w 7966378"/>
                <a:gd name="connsiteY14" fmla="*/ 137050 h 6082993"/>
                <a:gd name="connsiteX0" fmla="*/ 1224029 w 7868578"/>
                <a:gd name="connsiteY0" fmla="*/ 137050 h 6082993"/>
                <a:gd name="connsiteX1" fmla="*/ 213935 w 7868578"/>
                <a:gd name="connsiteY1" fmla="*/ 1636241 h 6082993"/>
                <a:gd name="connsiteX2" fmla="*/ 1284 w 7868578"/>
                <a:gd name="connsiteY2" fmla="*/ 3252390 h 6082993"/>
                <a:gd name="connsiteX3" fmla="*/ 256465 w 7868578"/>
                <a:gd name="connsiteY3" fmla="*/ 4592092 h 6082993"/>
                <a:gd name="connsiteX4" fmla="*/ 1117703 w 7868578"/>
                <a:gd name="connsiteY4" fmla="*/ 5697879 h 6082993"/>
                <a:gd name="connsiteX5" fmla="*/ 2829545 w 7868578"/>
                <a:gd name="connsiteY5" fmla="*/ 6048753 h 6082993"/>
                <a:gd name="connsiteX6" fmla="*/ 5019852 w 7868578"/>
                <a:gd name="connsiteY6" fmla="*/ 5995590 h 6082993"/>
                <a:gd name="connsiteX7" fmla="*/ 6433982 w 7868578"/>
                <a:gd name="connsiteY7" fmla="*/ 6059385 h 6082993"/>
                <a:gd name="connsiteX8" fmla="*/ 7635461 w 7868578"/>
                <a:gd name="connsiteY8" fmla="*/ 5527758 h 6082993"/>
                <a:gd name="connsiteX9" fmla="*/ 7731155 w 7868578"/>
                <a:gd name="connsiteY9" fmla="*/ 4156158 h 6082993"/>
                <a:gd name="connsiteX10" fmla="*/ 6125638 w 7868578"/>
                <a:gd name="connsiteY10" fmla="*/ 3486306 h 6082993"/>
                <a:gd name="connsiteX11" fmla="*/ 5562112 w 7868578"/>
                <a:gd name="connsiteY11" fmla="*/ 2274195 h 6082993"/>
                <a:gd name="connsiteX12" fmla="*/ 5104912 w 7868578"/>
                <a:gd name="connsiteY12" fmla="*/ 743106 h 6082993"/>
                <a:gd name="connsiteX13" fmla="*/ 3339908 w 7868578"/>
                <a:gd name="connsiteY13" fmla="*/ 137051 h 6082993"/>
                <a:gd name="connsiteX14" fmla="*/ 1224029 w 7868578"/>
                <a:gd name="connsiteY14" fmla="*/ 137050 h 6082993"/>
                <a:gd name="connsiteX0" fmla="*/ 1224029 w 7883296"/>
                <a:gd name="connsiteY0" fmla="*/ 137050 h 6082993"/>
                <a:gd name="connsiteX1" fmla="*/ 213935 w 7883296"/>
                <a:gd name="connsiteY1" fmla="*/ 1636241 h 6082993"/>
                <a:gd name="connsiteX2" fmla="*/ 1284 w 7883296"/>
                <a:gd name="connsiteY2" fmla="*/ 3252390 h 6082993"/>
                <a:gd name="connsiteX3" fmla="*/ 256465 w 7883296"/>
                <a:gd name="connsiteY3" fmla="*/ 4592092 h 6082993"/>
                <a:gd name="connsiteX4" fmla="*/ 1117703 w 7883296"/>
                <a:gd name="connsiteY4" fmla="*/ 5697879 h 6082993"/>
                <a:gd name="connsiteX5" fmla="*/ 2829545 w 7883296"/>
                <a:gd name="connsiteY5" fmla="*/ 6048753 h 6082993"/>
                <a:gd name="connsiteX6" fmla="*/ 5019852 w 7883296"/>
                <a:gd name="connsiteY6" fmla="*/ 5995590 h 6082993"/>
                <a:gd name="connsiteX7" fmla="*/ 6433982 w 7883296"/>
                <a:gd name="connsiteY7" fmla="*/ 6059385 h 6082993"/>
                <a:gd name="connsiteX8" fmla="*/ 7635461 w 7883296"/>
                <a:gd name="connsiteY8" fmla="*/ 5527758 h 6082993"/>
                <a:gd name="connsiteX9" fmla="*/ 7731155 w 7883296"/>
                <a:gd name="connsiteY9" fmla="*/ 4156158 h 6082993"/>
                <a:gd name="connsiteX10" fmla="*/ 5923620 w 7883296"/>
                <a:gd name="connsiteY10" fmla="*/ 3454409 h 6082993"/>
                <a:gd name="connsiteX11" fmla="*/ 5562112 w 7883296"/>
                <a:gd name="connsiteY11" fmla="*/ 2274195 h 6082993"/>
                <a:gd name="connsiteX12" fmla="*/ 5104912 w 7883296"/>
                <a:gd name="connsiteY12" fmla="*/ 743106 h 6082993"/>
                <a:gd name="connsiteX13" fmla="*/ 3339908 w 7883296"/>
                <a:gd name="connsiteY13" fmla="*/ 137051 h 6082993"/>
                <a:gd name="connsiteX14" fmla="*/ 1224029 w 7883296"/>
                <a:gd name="connsiteY14" fmla="*/ 137050 h 6082993"/>
                <a:gd name="connsiteX0" fmla="*/ 1224029 w 7883296"/>
                <a:gd name="connsiteY0" fmla="*/ 127105 h 6073048"/>
                <a:gd name="connsiteX1" fmla="*/ 213935 w 7883296"/>
                <a:gd name="connsiteY1" fmla="*/ 1626296 h 6073048"/>
                <a:gd name="connsiteX2" fmla="*/ 1284 w 7883296"/>
                <a:gd name="connsiteY2" fmla="*/ 3242445 h 6073048"/>
                <a:gd name="connsiteX3" fmla="*/ 256465 w 7883296"/>
                <a:gd name="connsiteY3" fmla="*/ 4582147 h 6073048"/>
                <a:gd name="connsiteX4" fmla="*/ 1117703 w 7883296"/>
                <a:gd name="connsiteY4" fmla="*/ 5687934 h 6073048"/>
                <a:gd name="connsiteX5" fmla="*/ 2829545 w 7883296"/>
                <a:gd name="connsiteY5" fmla="*/ 6038808 h 6073048"/>
                <a:gd name="connsiteX6" fmla="*/ 5019852 w 7883296"/>
                <a:gd name="connsiteY6" fmla="*/ 5985645 h 6073048"/>
                <a:gd name="connsiteX7" fmla="*/ 6433982 w 7883296"/>
                <a:gd name="connsiteY7" fmla="*/ 6049440 h 6073048"/>
                <a:gd name="connsiteX8" fmla="*/ 7635461 w 7883296"/>
                <a:gd name="connsiteY8" fmla="*/ 5517813 h 6073048"/>
                <a:gd name="connsiteX9" fmla="*/ 7731155 w 7883296"/>
                <a:gd name="connsiteY9" fmla="*/ 4146213 h 6073048"/>
                <a:gd name="connsiteX10" fmla="*/ 5923620 w 7883296"/>
                <a:gd name="connsiteY10" fmla="*/ 3444464 h 6073048"/>
                <a:gd name="connsiteX11" fmla="*/ 5562112 w 7883296"/>
                <a:gd name="connsiteY11" fmla="*/ 2264250 h 6073048"/>
                <a:gd name="connsiteX12" fmla="*/ 5126177 w 7883296"/>
                <a:gd name="connsiteY12" fmla="*/ 520510 h 6073048"/>
                <a:gd name="connsiteX13" fmla="*/ 3339908 w 7883296"/>
                <a:gd name="connsiteY13" fmla="*/ 127106 h 6073048"/>
                <a:gd name="connsiteX14" fmla="*/ 1224029 w 7883296"/>
                <a:gd name="connsiteY14" fmla="*/ 127105 h 6073048"/>
                <a:gd name="connsiteX0" fmla="*/ 1224029 w 7883296"/>
                <a:gd name="connsiteY0" fmla="*/ 166357 h 6112300"/>
                <a:gd name="connsiteX1" fmla="*/ 213935 w 7883296"/>
                <a:gd name="connsiteY1" fmla="*/ 1665548 h 6112300"/>
                <a:gd name="connsiteX2" fmla="*/ 1284 w 7883296"/>
                <a:gd name="connsiteY2" fmla="*/ 3281697 h 6112300"/>
                <a:gd name="connsiteX3" fmla="*/ 256465 w 7883296"/>
                <a:gd name="connsiteY3" fmla="*/ 4621399 h 6112300"/>
                <a:gd name="connsiteX4" fmla="*/ 1117703 w 7883296"/>
                <a:gd name="connsiteY4" fmla="*/ 5727186 h 6112300"/>
                <a:gd name="connsiteX5" fmla="*/ 2829545 w 7883296"/>
                <a:gd name="connsiteY5" fmla="*/ 6078060 h 6112300"/>
                <a:gd name="connsiteX6" fmla="*/ 5019852 w 7883296"/>
                <a:gd name="connsiteY6" fmla="*/ 6024897 h 6112300"/>
                <a:gd name="connsiteX7" fmla="*/ 6433982 w 7883296"/>
                <a:gd name="connsiteY7" fmla="*/ 6088692 h 6112300"/>
                <a:gd name="connsiteX8" fmla="*/ 7635461 w 7883296"/>
                <a:gd name="connsiteY8" fmla="*/ 5557065 h 6112300"/>
                <a:gd name="connsiteX9" fmla="*/ 7731155 w 7883296"/>
                <a:gd name="connsiteY9" fmla="*/ 4185465 h 6112300"/>
                <a:gd name="connsiteX10" fmla="*/ 5923620 w 7883296"/>
                <a:gd name="connsiteY10" fmla="*/ 3483716 h 6112300"/>
                <a:gd name="connsiteX11" fmla="*/ 5562112 w 7883296"/>
                <a:gd name="connsiteY11" fmla="*/ 2303502 h 6112300"/>
                <a:gd name="connsiteX12" fmla="*/ 5126177 w 7883296"/>
                <a:gd name="connsiteY12" fmla="*/ 559762 h 6112300"/>
                <a:gd name="connsiteX13" fmla="*/ 3712047 w 7883296"/>
                <a:gd name="connsiteY13" fmla="*/ 81297 h 6112300"/>
                <a:gd name="connsiteX14" fmla="*/ 1224029 w 7883296"/>
                <a:gd name="connsiteY14" fmla="*/ 166357 h 6112300"/>
                <a:gd name="connsiteX0" fmla="*/ 1127945 w 7882905"/>
                <a:gd name="connsiteY0" fmla="*/ 243807 h 6051527"/>
                <a:gd name="connsiteX1" fmla="*/ 213544 w 7882905"/>
                <a:gd name="connsiteY1" fmla="*/ 1604775 h 6051527"/>
                <a:gd name="connsiteX2" fmla="*/ 893 w 7882905"/>
                <a:gd name="connsiteY2" fmla="*/ 3220924 h 6051527"/>
                <a:gd name="connsiteX3" fmla="*/ 256074 w 7882905"/>
                <a:gd name="connsiteY3" fmla="*/ 4560626 h 6051527"/>
                <a:gd name="connsiteX4" fmla="*/ 1117312 w 7882905"/>
                <a:gd name="connsiteY4" fmla="*/ 5666413 h 6051527"/>
                <a:gd name="connsiteX5" fmla="*/ 2829154 w 7882905"/>
                <a:gd name="connsiteY5" fmla="*/ 6017287 h 6051527"/>
                <a:gd name="connsiteX6" fmla="*/ 5019461 w 7882905"/>
                <a:gd name="connsiteY6" fmla="*/ 5964124 h 6051527"/>
                <a:gd name="connsiteX7" fmla="*/ 6433591 w 7882905"/>
                <a:gd name="connsiteY7" fmla="*/ 6027919 h 6051527"/>
                <a:gd name="connsiteX8" fmla="*/ 7635070 w 7882905"/>
                <a:gd name="connsiteY8" fmla="*/ 5496292 h 6051527"/>
                <a:gd name="connsiteX9" fmla="*/ 7730764 w 7882905"/>
                <a:gd name="connsiteY9" fmla="*/ 4124692 h 6051527"/>
                <a:gd name="connsiteX10" fmla="*/ 5923229 w 7882905"/>
                <a:gd name="connsiteY10" fmla="*/ 3422943 h 6051527"/>
                <a:gd name="connsiteX11" fmla="*/ 5561721 w 7882905"/>
                <a:gd name="connsiteY11" fmla="*/ 2242729 h 6051527"/>
                <a:gd name="connsiteX12" fmla="*/ 5125786 w 7882905"/>
                <a:gd name="connsiteY12" fmla="*/ 498989 h 6051527"/>
                <a:gd name="connsiteX13" fmla="*/ 3711656 w 7882905"/>
                <a:gd name="connsiteY13" fmla="*/ 20524 h 6051527"/>
                <a:gd name="connsiteX14" fmla="*/ 1127945 w 7882905"/>
                <a:gd name="connsiteY14" fmla="*/ 243807 h 6051527"/>
                <a:gd name="connsiteX0" fmla="*/ 1488670 w 8243630"/>
                <a:gd name="connsiteY0" fmla="*/ 243807 h 6051527"/>
                <a:gd name="connsiteX1" fmla="*/ 574269 w 8243630"/>
                <a:gd name="connsiteY1" fmla="*/ 1604775 h 6051527"/>
                <a:gd name="connsiteX2" fmla="*/ 111 w 8243630"/>
                <a:gd name="connsiteY2" fmla="*/ 3199658 h 6051527"/>
                <a:gd name="connsiteX3" fmla="*/ 616799 w 8243630"/>
                <a:gd name="connsiteY3" fmla="*/ 4560626 h 6051527"/>
                <a:gd name="connsiteX4" fmla="*/ 1478037 w 8243630"/>
                <a:gd name="connsiteY4" fmla="*/ 5666413 h 6051527"/>
                <a:gd name="connsiteX5" fmla="*/ 3189879 w 8243630"/>
                <a:gd name="connsiteY5" fmla="*/ 6017287 h 6051527"/>
                <a:gd name="connsiteX6" fmla="*/ 5380186 w 8243630"/>
                <a:gd name="connsiteY6" fmla="*/ 5964124 h 6051527"/>
                <a:gd name="connsiteX7" fmla="*/ 6794316 w 8243630"/>
                <a:gd name="connsiteY7" fmla="*/ 6027919 h 6051527"/>
                <a:gd name="connsiteX8" fmla="*/ 7995795 w 8243630"/>
                <a:gd name="connsiteY8" fmla="*/ 5496292 h 6051527"/>
                <a:gd name="connsiteX9" fmla="*/ 8091489 w 8243630"/>
                <a:gd name="connsiteY9" fmla="*/ 4124692 h 6051527"/>
                <a:gd name="connsiteX10" fmla="*/ 6283954 w 8243630"/>
                <a:gd name="connsiteY10" fmla="*/ 3422943 h 6051527"/>
                <a:gd name="connsiteX11" fmla="*/ 5922446 w 8243630"/>
                <a:gd name="connsiteY11" fmla="*/ 2242729 h 6051527"/>
                <a:gd name="connsiteX12" fmla="*/ 5486511 w 8243630"/>
                <a:gd name="connsiteY12" fmla="*/ 498989 h 6051527"/>
                <a:gd name="connsiteX13" fmla="*/ 4072381 w 8243630"/>
                <a:gd name="connsiteY13" fmla="*/ 20524 h 6051527"/>
                <a:gd name="connsiteX14" fmla="*/ 1488670 w 8243630"/>
                <a:gd name="connsiteY14" fmla="*/ 243807 h 6051527"/>
                <a:gd name="connsiteX0" fmla="*/ 1496396 w 8251356"/>
                <a:gd name="connsiteY0" fmla="*/ 235481 h 6043201"/>
                <a:gd name="connsiteX1" fmla="*/ 358711 w 8251356"/>
                <a:gd name="connsiteY1" fmla="*/ 1203045 h 6043201"/>
                <a:gd name="connsiteX2" fmla="*/ 7837 w 8251356"/>
                <a:gd name="connsiteY2" fmla="*/ 3191332 h 6043201"/>
                <a:gd name="connsiteX3" fmla="*/ 624525 w 8251356"/>
                <a:gd name="connsiteY3" fmla="*/ 4552300 h 6043201"/>
                <a:gd name="connsiteX4" fmla="*/ 1485763 w 8251356"/>
                <a:gd name="connsiteY4" fmla="*/ 5658087 h 6043201"/>
                <a:gd name="connsiteX5" fmla="*/ 3197605 w 8251356"/>
                <a:gd name="connsiteY5" fmla="*/ 6008961 h 6043201"/>
                <a:gd name="connsiteX6" fmla="*/ 5387912 w 8251356"/>
                <a:gd name="connsiteY6" fmla="*/ 5955798 h 6043201"/>
                <a:gd name="connsiteX7" fmla="*/ 6802042 w 8251356"/>
                <a:gd name="connsiteY7" fmla="*/ 6019593 h 6043201"/>
                <a:gd name="connsiteX8" fmla="*/ 8003521 w 8251356"/>
                <a:gd name="connsiteY8" fmla="*/ 5487966 h 6043201"/>
                <a:gd name="connsiteX9" fmla="*/ 8099215 w 8251356"/>
                <a:gd name="connsiteY9" fmla="*/ 4116366 h 6043201"/>
                <a:gd name="connsiteX10" fmla="*/ 6291680 w 8251356"/>
                <a:gd name="connsiteY10" fmla="*/ 3414617 h 6043201"/>
                <a:gd name="connsiteX11" fmla="*/ 5930172 w 8251356"/>
                <a:gd name="connsiteY11" fmla="*/ 2234403 h 6043201"/>
                <a:gd name="connsiteX12" fmla="*/ 5494237 w 8251356"/>
                <a:gd name="connsiteY12" fmla="*/ 490663 h 6043201"/>
                <a:gd name="connsiteX13" fmla="*/ 4080107 w 8251356"/>
                <a:gd name="connsiteY13" fmla="*/ 12198 h 6043201"/>
                <a:gd name="connsiteX14" fmla="*/ 1496396 w 8251356"/>
                <a:gd name="connsiteY14" fmla="*/ 235481 h 6043201"/>
                <a:gd name="connsiteX0" fmla="*/ 1496396 w 8251356"/>
                <a:gd name="connsiteY0" fmla="*/ 346961 h 6154681"/>
                <a:gd name="connsiteX1" fmla="*/ 358711 w 8251356"/>
                <a:gd name="connsiteY1" fmla="*/ 1314525 h 6154681"/>
                <a:gd name="connsiteX2" fmla="*/ 7837 w 8251356"/>
                <a:gd name="connsiteY2" fmla="*/ 3302812 h 6154681"/>
                <a:gd name="connsiteX3" fmla="*/ 624525 w 8251356"/>
                <a:gd name="connsiteY3" fmla="*/ 4663780 h 6154681"/>
                <a:gd name="connsiteX4" fmla="*/ 1485763 w 8251356"/>
                <a:gd name="connsiteY4" fmla="*/ 5769567 h 6154681"/>
                <a:gd name="connsiteX5" fmla="*/ 3197605 w 8251356"/>
                <a:gd name="connsiteY5" fmla="*/ 6120441 h 6154681"/>
                <a:gd name="connsiteX6" fmla="*/ 5387912 w 8251356"/>
                <a:gd name="connsiteY6" fmla="*/ 6067278 h 6154681"/>
                <a:gd name="connsiteX7" fmla="*/ 6802042 w 8251356"/>
                <a:gd name="connsiteY7" fmla="*/ 6131073 h 6154681"/>
                <a:gd name="connsiteX8" fmla="*/ 8003521 w 8251356"/>
                <a:gd name="connsiteY8" fmla="*/ 5599446 h 6154681"/>
                <a:gd name="connsiteX9" fmla="*/ 8099215 w 8251356"/>
                <a:gd name="connsiteY9" fmla="*/ 4227846 h 6154681"/>
                <a:gd name="connsiteX10" fmla="*/ 6291680 w 8251356"/>
                <a:gd name="connsiteY10" fmla="*/ 3526097 h 6154681"/>
                <a:gd name="connsiteX11" fmla="*/ 5930172 w 8251356"/>
                <a:gd name="connsiteY11" fmla="*/ 2345883 h 6154681"/>
                <a:gd name="connsiteX12" fmla="*/ 5494237 w 8251356"/>
                <a:gd name="connsiteY12" fmla="*/ 602143 h 6154681"/>
                <a:gd name="connsiteX13" fmla="*/ 2984954 w 8251356"/>
                <a:gd name="connsiteY13" fmla="*/ 6719 h 6154681"/>
                <a:gd name="connsiteX14" fmla="*/ 1496396 w 8251356"/>
                <a:gd name="connsiteY14" fmla="*/ 346961 h 6154681"/>
                <a:gd name="connsiteX0" fmla="*/ 1410836 w 8250856"/>
                <a:gd name="connsiteY0" fmla="*/ 337159 h 6155511"/>
                <a:gd name="connsiteX1" fmla="*/ 358211 w 8250856"/>
                <a:gd name="connsiteY1" fmla="*/ 1315355 h 6155511"/>
                <a:gd name="connsiteX2" fmla="*/ 7337 w 8250856"/>
                <a:gd name="connsiteY2" fmla="*/ 3303642 h 6155511"/>
                <a:gd name="connsiteX3" fmla="*/ 624025 w 8250856"/>
                <a:gd name="connsiteY3" fmla="*/ 4664610 h 6155511"/>
                <a:gd name="connsiteX4" fmla="*/ 1485263 w 8250856"/>
                <a:gd name="connsiteY4" fmla="*/ 5770397 h 6155511"/>
                <a:gd name="connsiteX5" fmla="*/ 3197105 w 8250856"/>
                <a:gd name="connsiteY5" fmla="*/ 6121271 h 6155511"/>
                <a:gd name="connsiteX6" fmla="*/ 5387412 w 8250856"/>
                <a:gd name="connsiteY6" fmla="*/ 6068108 h 6155511"/>
                <a:gd name="connsiteX7" fmla="*/ 6801542 w 8250856"/>
                <a:gd name="connsiteY7" fmla="*/ 6131903 h 6155511"/>
                <a:gd name="connsiteX8" fmla="*/ 8003021 w 8250856"/>
                <a:gd name="connsiteY8" fmla="*/ 5600276 h 6155511"/>
                <a:gd name="connsiteX9" fmla="*/ 8098715 w 8250856"/>
                <a:gd name="connsiteY9" fmla="*/ 4228676 h 6155511"/>
                <a:gd name="connsiteX10" fmla="*/ 6291180 w 8250856"/>
                <a:gd name="connsiteY10" fmla="*/ 3526927 h 6155511"/>
                <a:gd name="connsiteX11" fmla="*/ 5929672 w 8250856"/>
                <a:gd name="connsiteY11" fmla="*/ 2346713 h 6155511"/>
                <a:gd name="connsiteX12" fmla="*/ 5493737 w 8250856"/>
                <a:gd name="connsiteY12" fmla="*/ 602973 h 6155511"/>
                <a:gd name="connsiteX13" fmla="*/ 2984454 w 8250856"/>
                <a:gd name="connsiteY13" fmla="*/ 7549 h 6155511"/>
                <a:gd name="connsiteX14" fmla="*/ 1410836 w 8250856"/>
                <a:gd name="connsiteY14" fmla="*/ 337159 h 6155511"/>
                <a:gd name="connsiteX0" fmla="*/ 1434596 w 8274616"/>
                <a:gd name="connsiteY0" fmla="*/ 339855 h 6158207"/>
                <a:gd name="connsiteX1" fmla="*/ 233116 w 8274616"/>
                <a:gd name="connsiteY1" fmla="*/ 1668925 h 6158207"/>
                <a:gd name="connsiteX2" fmla="*/ 31097 w 8274616"/>
                <a:gd name="connsiteY2" fmla="*/ 3306338 h 6158207"/>
                <a:gd name="connsiteX3" fmla="*/ 647785 w 8274616"/>
                <a:gd name="connsiteY3" fmla="*/ 4667306 h 6158207"/>
                <a:gd name="connsiteX4" fmla="*/ 1509023 w 8274616"/>
                <a:gd name="connsiteY4" fmla="*/ 5773093 h 6158207"/>
                <a:gd name="connsiteX5" fmla="*/ 3220865 w 8274616"/>
                <a:gd name="connsiteY5" fmla="*/ 6123967 h 6158207"/>
                <a:gd name="connsiteX6" fmla="*/ 5411172 w 8274616"/>
                <a:gd name="connsiteY6" fmla="*/ 6070804 h 6158207"/>
                <a:gd name="connsiteX7" fmla="*/ 6825302 w 8274616"/>
                <a:gd name="connsiteY7" fmla="*/ 6134599 h 6158207"/>
                <a:gd name="connsiteX8" fmla="*/ 8026781 w 8274616"/>
                <a:gd name="connsiteY8" fmla="*/ 5602972 h 6158207"/>
                <a:gd name="connsiteX9" fmla="*/ 8122475 w 8274616"/>
                <a:gd name="connsiteY9" fmla="*/ 4231372 h 6158207"/>
                <a:gd name="connsiteX10" fmla="*/ 6314940 w 8274616"/>
                <a:gd name="connsiteY10" fmla="*/ 3529623 h 6158207"/>
                <a:gd name="connsiteX11" fmla="*/ 5953432 w 8274616"/>
                <a:gd name="connsiteY11" fmla="*/ 2349409 h 6158207"/>
                <a:gd name="connsiteX12" fmla="*/ 5517497 w 8274616"/>
                <a:gd name="connsiteY12" fmla="*/ 605669 h 6158207"/>
                <a:gd name="connsiteX13" fmla="*/ 3008214 w 8274616"/>
                <a:gd name="connsiteY13" fmla="*/ 10245 h 6158207"/>
                <a:gd name="connsiteX14" fmla="*/ 1434596 w 8274616"/>
                <a:gd name="connsiteY14" fmla="*/ 339855 h 6158207"/>
                <a:gd name="connsiteX0" fmla="*/ 1461645 w 8301665"/>
                <a:gd name="connsiteY0" fmla="*/ 339855 h 6158207"/>
                <a:gd name="connsiteX1" fmla="*/ 260165 w 8301665"/>
                <a:gd name="connsiteY1" fmla="*/ 1668925 h 6158207"/>
                <a:gd name="connsiteX2" fmla="*/ 26249 w 8301665"/>
                <a:gd name="connsiteY2" fmla="*/ 3285073 h 6158207"/>
                <a:gd name="connsiteX3" fmla="*/ 674834 w 8301665"/>
                <a:gd name="connsiteY3" fmla="*/ 4667306 h 6158207"/>
                <a:gd name="connsiteX4" fmla="*/ 1536072 w 8301665"/>
                <a:gd name="connsiteY4" fmla="*/ 5773093 h 6158207"/>
                <a:gd name="connsiteX5" fmla="*/ 3247914 w 8301665"/>
                <a:gd name="connsiteY5" fmla="*/ 6123967 h 6158207"/>
                <a:gd name="connsiteX6" fmla="*/ 5438221 w 8301665"/>
                <a:gd name="connsiteY6" fmla="*/ 6070804 h 6158207"/>
                <a:gd name="connsiteX7" fmla="*/ 6852351 w 8301665"/>
                <a:gd name="connsiteY7" fmla="*/ 6134599 h 6158207"/>
                <a:gd name="connsiteX8" fmla="*/ 8053830 w 8301665"/>
                <a:gd name="connsiteY8" fmla="*/ 5602972 h 6158207"/>
                <a:gd name="connsiteX9" fmla="*/ 8149524 w 8301665"/>
                <a:gd name="connsiteY9" fmla="*/ 4231372 h 6158207"/>
                <a:gd name="connsiteX10" fmla="*/ 6341989 w 8301665"/>
                <a:gd name="connsiteY10" fmla="*/ 3529623 h 6158207"/>
                <a:gd name="connsiteX11" fmla="*/ 5980481 w 8301665"/>
                <a:gd name="connsiteY11" fmla="*/ 2349409 h 6158207"/>
                <a:gd name="connsiteX12" fmla="*/ 5544546 w 8301665"/>
                <a:gd name="connsiteY12" fmla="*/ 605669 h 6158207"/>
                <a:gd name="connsiteX13" fmla="*/ 3035263 w 8301665"/>
                <a:gd name="connsiteY13" fmla="*/ 10245 h 6158207"/>
                <a:gd name="connsiteX14" fmla="*/ 1461645 w 8301665"/>
                <a:gd name="connsiteY14" fmla="*/ 339855 h 6158207"/>
                <a:gd name="connsiteX0" fmla="*/ 1448451 w 8288471"/>
                <a:gd name="connsiteY0" fmla="*/ 339855 h 6158207"/>
                <a:gd name="connsiteX1" fmla="*/ 246971 w 8288471"/>
                <a:gd name="connsiteY1" fmla="*/ 1668925 h 6158207"/>
                <a:gd name="connsiteX2" fmla="*/ 13055 w 8288471"/>
                <a:gd name="connsiteY2" fmla="*/ 3285073 h 6158207"/>
                <a:gd name="connsiteX3" fmla="*/ 470254 w 8288471"/>
                <a:gd name="connsiteY3" fmla="*/ 4762999 h 6158207"/>
                <a:gd name="connsiteX4" fmla="*/ 1522878 w 8288471"/>
                <a:gd name="connsiteY4" fmla="*/ 5773093 h 6158207"/>
                <a:gd name="connsiteX5" fmla="*/ 3234720 w 8288471"/>
                <a:gd name="connsiteY5" fmla="*/ 6123967 h 6158207"/>
                <a:gd name="connsiteX6" fmla="*/ 5425027 w 8288471"/>
                <a:gd name="connsiteY6" fmla="*/ 6070804 h 6158207"/>
                <a:gd name="connsiteX7" fmla="*/ 6839157 w 8288471"/>
                <a:gd name="connsiteY7" fmla="*/ 6134599 h 6158207"/>
                <a:gd name="connsiteX8" fmla="*/ 8040636 w 8288471"/>
                <a:gd name="connsiteY8" fmla="*/ 5602972 h 6158207"/>
                <a:gd name="connsiteX9" fmla="*/ 8136330 w 8288471"/>
                <a:gd name="connsiteY9" fmla="*/ 4231372 h 6158207"/>
                <a:gd name="connsiteX10" fmla="*/ 6328795 w 8288471"/>
                <a:gd name="connsiteY10" fmla="*/ 3529623 h 6158207"/>
                <a:gd name="connsiteX11" fmla="*/ 5967287 w 8288471"/>
                <a:gd name="connsiteY11" fmla="*/ 2349409 h 6158207"/>
                <a:gd name="connsiteX12" fmla="*/ 5531352 w 8288471"/>
                <a:gd name="connsiteY12" fmla="*/ 605669 h 6158207"/>
                <a:gd name="connsiteX13" fmla="*/ 3022069 w 8288471"/>
                <a:gd name="connsiteY13" fmla="*/ 10245 h 6158207"/>
                <a:gd name="connsiteX14" fmla="*/ 1448451 w 8288471"/>
                <a:gd name="connsiteY14" fmla="*/ 339855 h 6158207"/>
                <a:gd name="connsiteX0" fmla="*/ 1448451 w 8288471"/>
                <a:gd name="connsiteY0" fmla="*/ 339855 h 6197398"/>
                <a:gd name="connsiteX1" fmla="*/ 246971 w 8288471"/>
                <a:gd name="connsiteY1" fmla="*/ 1668925 h 6197398"/>
                <a:gd name="connsiteX2" fmla="*/ 13055 w 8288471"/>
                <a:gd name="connsiteY2" fmla="*/ 3285073 h 6197398"/>
                <a:gd name="connsiteX3" fmla="*/ 470254 w 8288471"/>
                <a:gd name="connsiteY3" fmla="*/ 4762999 h 6197398"/>
                <a:gd name="connsiteX4" fmla="*/ 1522878 w 8288471"/>
                <a:gd name="connsiteY4" fmla="*/ 5773093 h 6197398"/>
                <a:gd name="connsiteX5" fmla="*/ 3160292 w 8288471"/>
                <a:gd name="connsiteY5" fmla="*/ 6187762 h 6197398"/>
                <a:gd name="connsiteX6" fmla="*/ 5425027 w 8288471"/>
                <a:gd name="connsiteY6" fmla="*/ 6070804 h 6197398"/>
                <a:gd name="connsiteX7" fmla="*/ 6839157 w 8288471"/>
                <a:gd name="connsiteY7" fmla="*/ 6134599 h 6197398"/>
                <a:gd name="connsiteX8" fmla="*/ 8040636 w 8288471"/>
                <a:gd name="connsiteY8" fmla="*/ 5602972 h 6197398"/>
                <a:gd name="connsiteX9" fmla="*/ 8136330 w 8288471"/>
                <a:gd name="connsiteY9" fmla="*/ 4231372 h 6197398"/>
                <a:gd name="connsiteX10" fmla="*/ 6328795 w 8288471"/>
                <a:gd name="connsiteY10" fmla="*/ 3529623 h 6197398"/>
                <a:gd name="connsiteX11" fmla="*/ 5967287 w 8288471"/>
                <a:gd name="connsiteY11" fmla="*/ 2349409 h 6197398"/>
                <a:gd name="connsiteX12" fmla="*/ 5531352 w 8288471"/>
                <a:gd name="connsiteY12" fmla="*/ 605669 h 6197398"/>
                <a:gd name="connsiteX13" fmla="*/ 3022069 w 8288471"/>
                <a:gd name="connsiteY13" fmla="*/ 10245 h 6197398"/>
                <a:gd name="connsiteX14" fmla="*/ 1448451 w 8288471"/>
                <a:gd name="connsiteY14" fmla="*/ 339855 h 6197398"/>
                <a:gd name="connsiteX0" fmla="*/ 1448451 w 8288471"/>
                <a:gd name="connsiteY0" fmla="*/ 339855 h 6192565"/>
                <a:gd name="connsiteX1" fmla="*/ 246971 w 8288471"/>
                <a:gd name="connsiteY1" fmla="*/ 1668925 h 6192565"/>
                <a:gd name="connsiteX2" fmla="*/ 13055 w 8288471"/>
                <a:gd name="connsiteY2" fmla="*/ 3285073 h 6192565"/>
                <a:gd name="connsiteX3" fmla="*/ 470254 w 8288471"/>
                <a:gd name="connsiteY3" fmla="*/ 4762999 h 6192565"/>
                <a:gd name="connsiteX4" fmla="*/ 1522878 w 8288471"/>
                <a:gd name="connsiteY4" fmla="*/ 5773093 h 6192565"/>
                <a:gd name="connsiteX5" fmla="*/ 3160292 w 8288471"/>
                <a:gd name="connsiteY5" fmla="*/ 6187762 h 6192565"/>
                <a:gd name="connsiteX6" fmla="*/ 5350600 w 8288471"/>
                <a:gd name="connsiteY6" fmla="*/ 6007009 h 6192565"/>
                <a:gd name="connsiteX7" fmla="*/ 6839157 w 8288471"/>
                <a:gd name="connsiteY7" fmla="*/ 6134599 h 6192565"/>
                <a:gd name="connsiteX8" fmla="*/ 8040636 w 8288471"/>
                <a:gd name="connsiteY8" fmla="*/ 5602972 h 6192565"/>
                <a:gd name="connsiteX9" fmla="*/ 8136330 w 8288471"/>
                <a:gd name="connsiteY9" fmla="*/ 4231372 h 6192565"/>
                <a:gd name="connsiteX10" fmla="*/ 6328795 w 8288471"/>
                <a:gd name="connsiteY10" fmla="*/ 3529623 h 6192565"/>
                <a:gd name="connsiteX11" fmla="*/ 5967287 w 8288471"/>
                <a:gd name="connsiteY11" fmla="*/ 2349409 h 6192565"/>
                <a:gd name="connsiteX12" fmla="*/ 5531352 w 8288471"/>
                <a:gd name="connsiteY12" fmla="*/ 605669 h 6192565"/>
                <a:gd name="connsiteX13" fmla="*/ 3022069 w 8288471"/>
                <a:gd name="connsiteY13" fmla="*/ 10245 h 6192565"/>
                <a:gd name="connsiteX14" fmla="*/ 1448451 w 8288471"/>
                <a:gd name="connsiteY14" fmla="*/ 339855 h 6192565"/>
                <a:gd name="connsiteX0" fmla="*/ 1448451 w 8279244"/>
                <a:gd name="connsiteY0" fmla="*/ 339855 h 6192938"/>
                <a:gd name="connsiteX1" fmla="*/ 246971 w 8279244"/>
                <a:gd name="connsiteY1" fmla="*/ 1668925 h 6192938"/>
                <a:gd name="connsiteX2" fmla="*/ 13055 w 8279244"/>
                <a:gd name="connsiteY2" fmla="*/ 3285073 h 6192938"/>
                <a:gd name="connsiteX3" fmla="*/ 470254 w 8279244"/>
                <a:gd name="connsiteY3" fmla="*/ 4762999 h 6192938"/>
                <a:gd name="connsiteX4" fmla="*/ 1522878 w 8279244"/>
                <a:gd name="connsiteY4" fmla="*/ 5773093 h 6192938"/>
                <a:gd name="connsiteX5" fmla="*/ 3160292 w 8279244"/>
                <a:gd name="connsiteY5" fmla="*/ 6187762 h 6192938"/>
                <a:gd name="connsiteX6" fmla="*/ 5350600 w 8279244"/>
                <a:gd name="connsiteY6" fmla="*/ 6007009 h 6192938"/>
                <a:gd name="connsiteX7" fmla="*/ 7051808 w 8279244"/>
                <a:gd name="connsiteY7" fmla="*/ 6028274 h 6192938"/>
                <a:gd name="connsiteX8" fmla="*/ 8040636 w 8279244"/>
                <a:gd name="connsiteY8" fmla="*/ 5602972 h 6192938"/>
                <a:gd name="connsiteX9" fmla="*/ 8136330 w 8279244"/>
                <a:gd name="connsiteY9" fmla="*/ 4231372 h 6192938"/>
                <a:gd name="connsiteX10" fmla="*/ 6328795 w 8279244"/>
                <a:gd name="connsiteY10" fmla="*/ 3529623 h 6192938"/>
                <a:gd name="connsiteX11" fmla="*/ 5967287 w 8279244"/>
                <a:gd name="connsiteY11" fmla="*/ 2349409 h 6192938"/>
                <a:gd name="connsiteX12" fmla="*/ 5531352 w 8279244"/>
                <a:gd name="connsiteY12" fmla="*/ 605669 h 6192938"/>
                <a:gd name="connsiteX13" fmla="*/ 3022069 w 8279244"/>
                <a:gd name="connsiteY13" fmla="*/ 10245 h 6192938"/>
                <a:gd name="connsiteX14" fmla="*/ 1448451 w 8279244"/>
                <a:gd name="connsiteY14" fmla="*/ 339855 h 6192938"/>
                <a:gd name="connsiteX0" fmla="*/ 1448451 w 8219247"/>
                <a:gd name="connsiteY0" fmla="*/ 339855 h 6192938"/>
                <a:gd name="connsiteX1" fmla="*/ 246971 w 8219247"/>
                <a:gd name="connsiteY1" fmla="*/ 1668925 h 6192938"/>
                <a:gd name="connsiteX2" fmla="*/ 13055 w 8219247"/>
                <a:gd name="connsiteY2" fmla="*/ 3285073 h 6192938"/>
                <a:gd name="connsiteX3" fmla="*/ 470254 w 8219247"/>
                <a:gd name="connsiteY3" fmla="*/ 4762999 h 6192938"/>
                <a:gd name="connsiteX4" fmla="*/ 1522878 w 8219247"/>
                <a:gd name="connsiteY4" fmla="*/ 5773093 h 6192938"/>
                <a:gd name="connsiteX5" fmla="*/ 3160292 w 8219247"/>
                <a:gd name="connsiteY5" fmla="*/ 6187762 h 6192938"/>
                <a:gd name="connsiteX6" fmla="*/ 5350600 w 8219247"/>
                <a:gd name="connsiteY6" fmla="*/ 6007009 h 6192938"/>
                <a:gd name="connsiteX7" fmla="*/ 7051808 w 8219247"/>
                <a:gd name="connsiteY7" fmla="*/ 6028274 h 6192938"/>
                <a:gd name="connsiteX8" fmla="*/ 7827985 w 8219247"/>
                <a:gd name="connsiteY8" fmla="*/ 5517911 h 6192938"/>
                <a:gd name="connsiteX9" fmla="*/ 8136330 w 8219247"/>
                <a:gd name="connsiteY9" fmla="*/ 4231372 h 6192938"/>
                <a:gd name="connsiteX10" fmla="*/ 6328795 w 8219247"/>
                <a:gd name="connsiteY10" fmla="*/ 3529623 h 6192938"/>
                <a:gd name="connsiteX11" fmla="*/ 5967287 w 8219247"/>
                <a:gd name="connsiteY11" fmla="*/ 2349409 h 6192938"/>
                <a:gd name="connsiteX12" fmla="*/ 5531352 w 8219247"/>
                <a:gd name="connsiteY12" fmla="*/ 605669 h 6192938"/>
                <a:gd name="connsiteX13" fmla="*/ 3022069 w 8219247"/>
                <a:gd name="connsiteY13" fmla="*/ 10245 h 6192938"/>
                <a:gd name="connsiteX14" fmla="*/ 1448451 w 8219247"/>
                <a:gd name="connsiteY14" fmla="*/ 339855 h 6192938"/>
                <a:gd name="connsiteX0" fmla="*/ 1448451 w 8050489"/>
                <a:gd name="connsiteY0" fmla="*/ 339855 h 6192938"/>
                <a:gd name="connsiteX1" fmla="*/ 246971 w 8050489"/>
                <a:gd name="connsiteY1" fmla="*/ 1668925 h 6192938"/>
                <a:gd name="connsiteX2" fmla="*/ 13055 w 8050489"/>
                <a:gd name="connsiteY2" fmla="*/ 3285073 h 6192938"/>
                <a:gd name="connsiteX3" fmla="*/ 470254 w 8050489"/>
                <a:gd name="connsiteY3" fmla="*/ 4762999 h 6192938"/>
                <a:gd name="connsiteX4" fmla="*/ 1522878 w 8050489"/>
                <a:gd name="connsiteY4" fmla="*/ 5773093 h 6192938"/>
                <a:gd name="connsiteX5" fmla="*/ 3160292 w 8050489"/>
                <a:gd name="connsiteY5" fmla="*/ 6187762 h 6192938"/>
                <a:gd name="connsiteX6" fmla="*/ 5350600 w 8050489"/>
                <a:gd name="connsiteY6" fmla="*/ 6007009 h 6192938"/>
                <a:gd name="connsiteX7" fmla="*/ 7051808 w 8050489"/>
                <a:gd name="connsiteY7" fmla="*/ 6028274 h 6192938"/>
                <a:gd name="connsiteX8" fmla="*/ 7827985 w 8050489"/>
                <a:gd name="connsiteY8" fmla="*/ 5517911 h 6192938"/>
                <a:gd name="connsiteX9" fmla="*/ 7934311 w 8050489"/>
                <a:gd name="connsiteY9" fmla="*/ 4210106 h 6192938"/>
                <a:gd name="connsiteX10" fmla="*/ 6328795 w 8050489"/>
                <a:gd name="connsiteY10" fmla="*/ 3529623 h 6192938"/>
                <a:gd name="connsiteX11" fmla="*/ 5967287 w 8050489"/>
                <a:gd name="connsiteY11" fmla="*/ 2349409 h 6192938"/>
                <a:gd name="connsiteX12" fmla="*/ 5531352 w 8050489"/>
                <a:gd name="connsiteY12" fmla="*/ 605669 h 6192938"/>
                <a:gd name="connsiteX13" fmla="*/ 3022069 w 8050489"/>
                <a:gd name="connsiteY13" fmla="*/ 10245 h 6192938"/>
                <a:gd name="connsiteX14" fmla="*/ 1448451 w 8050489"/>
                <a:gd name="connsiteY14" fmla="*/ 339855 h 6192938"/>
                <a:gd name="connsiteX0" fmla="*/ 1448451 w 8059152"/>
                <a:gd name="connsiteY0" fmla="*/ 339855 h 6192938"/>
                <a:gd name="connsiteX1" fmla="*/ 246971 w 8059152"/>
                <a:gd name="connsiteY1" fmla="*/ 1668925 h 6192938"/>
                <a:gd name="connsiteX2" fmla="*/ 13055 w 8059152"/>
                <a:gd name="connsiteY2" fmla="*/ 3285073 h 6192938"/>
                <a:gd name="connsiteX3" fmla="*/ 470254 w 8059152"/>
                <a:gd name="connsiteY3" fmla="*/ 4762999 h 6192938"/>
                <a:gd name="connsiteX4" fmla="*/ 1522878 w 8059152"/>
                <a:gd name="connsiteY4" fmla="*/ 5773093 h 6192938"/>
                <a:gd name="connsiteX5" fmla="*/ 3160292 w 8059152"/>
                <a:gd name="connsiteY5" fmla="*/ 6187762 h 6192938"/>
                <a:gd name="connsiteX6" fmla="*/ 5350600 w 8059152"/>
                <a:gd name="connsiteY6" fmla="*/ 6007009 h 6192938"/>
                <a:gd name="connsiteX7" fmla="*/ 7051808 w 8059152"/>
                <a:gd name="connsiteY7" fmla="*/ 6028274 h 6192938"/>
                <a:gd name="connsiteX8" fmla="*/ 7827985 w 8059152"/>
                <a:gd name="connsiteY8" fmla="*/ 5517911 h 6192938"/>
                <a:gd name="connsiteX9" fmla="*/ 7934311 w 8059152"/>
                <a:gd name="connsiteY9" fmla="*/ 4210106 h 6192938"/>
                <a:gd name="connsiteX10" fmla="*/ 6211837 w 8059152"/>
                <a:gd name="connsiteY10" fmla="*/ 3518991 h 6192938"/>
                <a:gd name="connsiteX11" fmla="*/ 5967287 w 8059152"/>
                <a:gd name="connsiteY11" fmla="*/ 2349409 h 6192938"/>
                <a:gd name="connsiteX12" fmla="*/ 5531352 w 8059152"/>
                <a:gd name="connsiteY12" fmla="*/ 605669 h 6192938"/>
                <a:gd name="connsiteX13" fmla="*/ 3022069 w 8059152"/>
                <a:gd name="connsiteY13" fmla="*/ 10245 h 6192938"/>
                <a:gd name="connsiteX14" fmla="*/ 1448451 w 8059152"/>
                <a:gd name="connsiteY14" fmla="*/ 339855 h 6192938"/>
                <a:gd name="connsiteX0" fmla="*/ 1448451 w 8011448"/>
                <a:gd name="connsiteY0" fmla="*/ 339855 h 6192938"/>
                <a:gd name="connsiteX1" fmla="*/ 246971 w 8011448"/>
                <a:gd name="connsiteY1" fmla="*/ 1668925 h 6192938"/>
                <a:gd name="connsiteX2" fmla="*/ 13055 w 8011448"/>
                <a:gd name="connsiteY2" fmla="*/ 3285073 h 6192938"/>
                <a:gd name="connsiteX3" fmla="*/ 470254 w 8011448"/>
                <a:gd name="connsiteY3" fmla="*/ 4762999 h 6192938"/>
                <a:gd name="connsiteX4" fmla="*/ 1522878 w 8011448"/>
                <a:gd name="connsiteY4" fmla="*/ 5773093 h 6192938"/>
                <a:gd name="connsiteX5" fmla="*/ 3160292 w 8011448"/>
                <a:gd name="connsiteY5" fmla="*/ 6187762 h 6192938"/>
                <a:gd name="connsiteX6" fmla="*/ 5350600 w 8011448"/>
                <a:gd name="connsiteY6" fmla="*/ 6007009 h 6192938"/>
                <a:gd name="connsiteX7" fmla="*/ 7051808 w 8011448"/>
                <a:gd name="connsiteY7" fmla="*/ 6028274 h 6192938"/>
                <a:gd name="connsiteX8" fmla="*/ 7827985 w 8011448"/>
                <a:gd name="connsiteY8" fmla="*/ 5517911 h 6192938"/>
                <a:gd name="connsiteX9" fmla="*/ 7870516 w 8011448"/>
                <a:gd name="connsiteY9" fmla="*/ 4103780 h 6192938"/>
                <a:gd name="connsiteX10" fmla="*/ 6211837 w 8011448"/>
                <a:gd name="connsiteY10" fmla="*/ 3518991 h 6192938"/>
                <a:gd name="connsiteX11" fmla="*/ 5967287 w 8011448"/>
                <a:gd name="connsiteY11" fmla="*/ 2349409 h 6192938"/>
                <a:gd name="connsiteX12" fmla="*/ 5531352 w 8011448"/>
                <a:gd name="connsiteY12" fmla="*/ 605669 h 6192938"/>
                <a:gd name="connsiteX13" fmla="*/ 3022069 w 8011448"/>
                <a:gd name="connsiteY13" fmla="*/ 10245 h 6192938"/>
                <a:gd name="connsiteX14" fmla="*/ 1448451 w 8011448"/>
                <a:gd name="connsiteY14" fmla="*/ 339855 h 6192938"/>
                <a:gd name="connsiteX0" fmla="*/ 1448451 w 8011448"/>
                <a:gd name="connsiteY0" fmla="*/ 339855 h 6192938"/>
                <a:gd name="connsiteX1" fmla="*/ 246971 w 8011448"/>
                <a:gd name="connsiteY1" fmla="*/ 1668925 h 6192938"/>
                <a:gd name="connsiteX2" fmla="*/ 13055 w 8011448"/>
                <a:gd name="connsiteY2" fmla="*/ 3285073 h 6192938"/>
                <a:gd name="connsiteX3" fmla="*/ 470254 w 8011448"/>
                <a:gd name="connsiteY3" fmla="*/ 4762999 h 6192938"/>
                <a:gd name="connsiteX4" fmla="*/ 1522878 w 8011448"/>
                <a:gd name="connsiteY4" fmla="*/ 5773093 h 6192938"/>
                <a:gd name="connsiteX5" fmla="*/ 3160292 w 8011448"/>
                <a:gd name="connsiteY5" fmla="*/ 6187762 h 6192938"/>
                <a:gd name="connsiteX6" fmla="*/ 5350600 w 8011448"/>
                <a:gd name="connsiteY6" fmla="*/ 6007009 h 6192938"/>
                <a:gd name="connsiteX7" fmla="*/ 7051808 w 8011448"/>
                <a:gd name="connsiteY7" fmla="*/ 6028274 h 6192938"/>
                <a:gd name="connsiteX8" fmla="*/ 7827985 w 8011448"/>
                <a:gd name="connsiteY8" fmla="*/ 5517911 h 6192938"/>
                <a:gd name="connsiteX9" fmla="*/ 7870516 w 8011448"/>
                <a:gd name="connsiteY9" fmla="*/ 4103780 h 6192938"/>
                <a:gd name="connsiteX10" fmla="*/ 6211837 w 8011448"/>
                <a:gd name="connsiteY10" fmla="*/ 3518991 h 6192938"/>
                <a:gd name="connsiteX11" fmla="*/ 5882227 w 8011448"/>
                <a:gd name="connsiteY11" fmla="*/ 2221818 h 6192938"/>
                <a:gd name="connsiteX12" fmla="*/ 5531352 w 8011448"/>
                <a:gd name="connsiteY12" fmla="*/ 605669 h 6192938"/>
                <a:gd name="connsiteX13" fmla="*/ 3022069 w 8011448"/>
                <a:gd name="connsiteY13" fmla="*/ 10245 h 6192938"/>
                <a:gd name="connsiteX14" fmla="*/ 1448451 w 8011448"/>
                <a:gd name="connsiteY14" fmla="*/ 339855 h 6192938"/>
                <a:gd name="connsiteX0" fmla="*/ 1448451 w 8011448"/>
                <a:gd name="connsiteY0" fmla="*/ 339855 h 6192938"/>
                <a:gd name="connsiteX1" fmla="*/ 246971 w 8011448"/>
                <a:gd name="connsiteY1" fmla="*/ 1668925 h 6192938"/>
                <a:gd name="connsiteX2" fmla="*/ 13055 w 8011448"/>
                <a:gd name="connsiteY2" fmla="*/ 3285073 h 6192938"/>
                <a:gd name="connsiteX3" fmla="*/ 470254 w 8011448"/>
                <a:gd name="connsiteY3" fmla="*/ 4762999 h 6192938"/>
                <a:gd name="connsiteX4" fmla="*/ 1522878 w 8011448"/>
                <a:gd name="connsiteY4" fmla="*/ 5773093 h 6192938"/>
                <a:gd name="connsiteX5" fmla="*/ 3160292 w 8011448"/>
                <a:gd name="connsiteY5" fmla="*/ 6187762 h 6192938"/>
                <a:gd name="connsiteX6" fmla="*/ 5350600 w 8011448"/>
                <a:gd name="connsiteY6" fmla="*/ 6007009 h 6192938"/>
                <a:gd name="connsiteX7" fmla="*/ 7051808 w 8011448"/>
                <a:gd name="connsiteY7" fmla="*/ 6028274 h 6192938"/>
                <a:gd name="connsiteX8" fmla="*/ 7827985 w 8011448"/>
                <a:gd name="connsiteY8" fmla="*/ 5517911 h 6192938"/>
                <a:gd name="connsiteX9" fmla="*/ 7870516 w 8011448"/>
                <a:gd name="connsiteY9" fmla="*/ 4103780 h 6192938"/>
                <a:gd name="connsiteX10" fmla="*/ 6211837 w 8011448"/>
                <a:gd name="connsiteY10" fmla="*/ 3518991 h 6192938"/>
                <a:gd name="connsiteX11" fmla="*/ 5882227 w 8011448"/>
                <a:gd name="connsiteY11" fmla="*/ 2221818 h 6192938"/>
                <a:gd name="connsiteX12" fmla="*/ 5531352 w 8011448"/>
                <a:gd name="connsiteY12" fmla="*/ 605669 h 6192938"/>
                <a:gd name="connsiteX13" fmla="*/ 3022069 w 8011448"/>
                <a:gd name="connsiteY13" fmla="*/ 10245 h 6192938"/>
                <a:gd name="connsiteX14" fmla="*/ 1448451 w 8011448"/>
                <a:gd name="connsiteY14" fmla="*/ 339855 h 6192938"/>
                <a:gd name="connsiteX0" fmla="*/ 1448451 w 8011448"/>
                <a:gd name="connsiteY0" fmla="*/ 332582 h 6185665"/>
                <a:gd name="connsiteX1" fmla="*/ 246971 w 8011448"/>
                <a:gd name="connsiteY1" fmla="*/ 1661652 h 6185665"/>
                <a:gd name="connsiteX2" fmla="*/ 13055 w 8011448"/>
                <a:gd name="connsiteY2" fmla="*/ 3277800 h 6185665"/>
                <a:gd name="connsiteX3" fmla="*/ 470254 w 8011448"/>
                <a:gd name="connsiteY3" fmla="*/ 4755726 h 6185665"/>
                <a:gd name="connsiteX4" fmla="*/ 1522878 w 8011448"/>
                <a:gd name="connsiteY4" fmla="*/ 5765820 h 6185665"/>
                <a:gd name="connsiteX5" fmla="*/ 3160292 w 8011448"/>
                <a:gd name="connsiteY5" fmla="*/ 6180489 h 6185665"/>
                <a:gd name="connsiteX6" fmla="*/ 5350600 w 8011448"/>
                <a:gd name="connsiteY6" fmla="*/ 5999736 h 6185665"/>
                <a:gd name="connsiteX7" fmla="*/ 7051808 w 8011448"/>
                <a:gd name="connsiteY7" fmla="*/ 6021001 h 6185665"/>
                <a:gd name="connsiteX8" fmla="*/ 7827985 w 8011448"/>
                <a:gd name="connsiteY8" fmla="*/ 5510638 h 6185665"/>
                <a:gd name="connsiteX9" fmla="*/ 7870516 w 8011448"/>
                <a:gd name="connsiteY9" fmla="*/ 4096507 h 6185665"/>
                <a:gd name="connsiteX10" fmla="*/ 6211837 w 8011448"/>
                <a:gd name="connsiteY10" fmla="*/ 3511718 h 6185665"/>
                <a:gd name="connsiteX11" fmla="*/ 5882227 w 8011448"/>
                <a:gd name="connsiteY11" fmla="*/ 2214545 h 6185665"/>
                <a:gd name="connsiteX12" fmla="*/ 5010357 w 8011448"/>
                <a:gd name="connsiteY12" fmla="*/ 449540 h 6185665"/>
                <a:gd name="connsiteX13" fmla="*/ 3022069 w 8011448"/>
                <a:gd name="connsiteY13" fmla="*/ 2972 h 6185665"/>
                <a:gd name="connsiteX14" fmla="*/ 1448451 w 8011448"/>
                <a:gd name="connsiteY14" fmla="*/ 332582 h 6185665"/>
                <a:gd name="connsiteX0" fmla="*/ 1448451 w 8011448"/>
                <a:gd name="connsiteY0" fmla="*/ 332582 h 6185665"/>
                <a:gd name="connsiteX1" fmla="*/ 246971 w 8011448"/>
                <a:gd name="connsiteY1" fmla="*/ 1661652 h 6185665"/>
                <a:gd name="connsiteX2" fmla="*/ 13055 w 8011448"/>
                <a:gd name="connsiteY2" fmla="*/ 3277800 h 6185665"/>
                <a:gd name="connsiteX3" fmla="*/ 470254 w 8011448"/>
                <a:gd name="connsiteY3" fmla="*/ 4755726 h 6185665"/>
                <a:gd name="connsiteX4" fmla="*/ 1522878 w 8011448"/>
                <a:gd name="connsiteY4" fmla="*/ 5765820 h 6185665"/>
                <a:gd name="connsiteX5" fmla="*/ 3160292 w 8011448"/>
                <a:gd name="connsiteY5" fmla="*/ 6180489 h 6185665"/>
                <a:gd name="connsiteX6" fmla="*/ 5350600 w 8011448"/>
                <a:gd name="connsiteY6" fmla="*/ 5999736 h 6185665"/>
                <a:gd name="connsiteX7" fmla="*/ 7051808 w 8011448"/>
                <a:gd name="connsiteY7" fmla="*/ 6021001 h 6185665"/>
                <a:gd name="connsiteX8" fmla="*/ 7827985 w 8011448"/>
                <a:gd name="connsiteY8" fmla="*/ 5510638 h 6185665"/>
                <a:gd name="connsiteX9" fmla="*/ 7870516 w 8011448"/>
                <a:gd name="connsiteY9" fmla="*/ 4096507 h 6185665"/>
                <a:gd name="connsiteX10" fmla="*/ 6211837 w 8011448"/>
                <a:gd name="connsiteY10" fmla="*/ 3511718 h 6185665"/>
                <a:gd name="connsiteX11" fmla="*/ 5882227 w 8011448"/>
                <a:gd name="connsiteY11" fmla="*/ 2214545 h 6185665"/>
                <a:gd name="connsiteX12" fmla="*/ 5010357 w 8011448"/>
                <a:gd name="connsiteY12" fmla="*/ 449540 h 6185665"/>
                <a:gd name="connsiteX13" fmla="*/ 3022069 w 8011448"/>
                <a:gd name="connsiteY13" fmla="*/ 2972 h 6185665"/>
                <a:gd name="connsiteX14" fmla="*/ 1448451 w 8011448"/>
                <a:gd name="connsiteY14" fmla="*/ 332582 h 6185665"/>
                <a:gd name="connsiteX0" fmla="*/ 1448451 w 8011448"/>
                <a:gd name="connsiteY0" fmla="*/ 332582 h 6185665"/>
                <a:gd name="connsiteX1" fmla="*/ 246971 w 8011448"/>
                <a:gd name="connsiteY1" fmla="*/ 1661652 h 6185665"/>
                <a:gd name="connsiteX2" fmla="*/ 13055 w 8011448"/>
                <a:gd name="connsiteY2" fmla="*/ 3277800 h 6185665"/>
                <a:gd name="connsiteX3" fmla="*/ 470254 w 8011448"/>
                <a:gd name="connsiteY3" fmla="*/ 4755726 h 6185665"/>
                <a:gd name="connsiteX4" fmla="*/ 1522878 w 8011448"/>
                <a:gd name="connsiteY4" fmla="*/ 5765820 h 6185665"/>
                <a:gd name="connsiteX5" fmla="*/ 3160292 w 8011448"/>
                <a:gd name="connsiteY5" fmla="*/ 6180489 h 6185665"/>
                <a:gd name="connsiteX6" fmla="*/ 5350600 w 8011448"/>
                <a:gd name="connsiteY6" fmla="*/ 5999736 h 6185665"/>
                <a:gd name="connsiteX7" fmla="*/ 7051808 w 8011448"/>
                <a:gd name="connsiteY7" fmla="*/ 6021001 h 6185665"/>
                <a:gd name="connsiteX8" fmla="*/ 7827985 w 8011448"/>
                <a:gd name="connsiteY8" fmla="*/ 5510638 h 6185665"/>
                <a:gd name="connsiteX9" fmla="*/ 7870516 w 8011448"/>
                <a:gd name="connsiteY9" fmla="*/ 4096507 h 6185665"/>
                <a:gd name="connsiteX10" fmla="*/ 6211837 w 8011448"/>
                <a:gd name="connsiteY10" fmla="*/ 3511718 h 6185665"/>
                <a:gd name="connsiteX11" fmla="*/ 5882227 w 8011448"/>
                <a:gd name="connsiteY11" fmla="*/ 2214545 h 6185665"/>
                <a:gd name="connsiteX12" fmla="*/ 5010357 w 8011448"/>
                <a:gd name="connsiteY12" fmla="*/ 449540 h 6185665"/>
                <a:gd name="connsiteX13" fmla="*/ 3022069 w 8011448"/>
                <a:gd name="connsiteY13" fmla="*/ 2972 h 6185665"/>
                <a:gd name="connsiteX14" fmla="*/ 1448451 w 8011448"/>
                <a:gd name="connsiteY14" fmla="*/ 332582 h 6185665"/>
                <a:gd name="connsiteX0" fmla="*/ 1232507 w 8008155"/>
                <a:gd name="connsiteY0" fmla="*/ 478466 h 6182693"/>
                <a:gd name="connsiteX1" fmla="*/ 243678 w 8008155"/>
                <a:gd name="connsiteY1" fmla="*/ 1658680 h 6182693"/>
                <a:gd name="connsiteX2" fmla="*/ 9762 w 8008155"/>
                <a:gd name="connsiteY2" fmla="*/ 3274828 h 6182693"/>
                <a:gd name="connsiteX3" fmla="*/ 466961 w 8008155"/>
                <a:gd name="connsiteY3" fmla="*/ 4752754 h 6182693"/>
                <a:gd name="connsiteX4" fmla="*/ 1519585 w 8008155"/>
                <a:gd name="connsiteY4" fmla="*/ 5762848 h 6182693"/>
                <a:gd name="connsiteX5" fmla="*/ 3156999 w 8008155"/>
                <a:gd name="connsiteY5" fmla="*/ 6177517 h 6182693"/>
                <a:gd name="connsiteX6" fmla="*/ 5347307 w 8008155"/>
                <a:gd name="connsiteY6" fmla="*/ 5996764 h 6182693"/>
                <a:gd name="connsiteX7" fmla="*/ 7048515 w 8008155"/>
                <a:gd name="connsiteY7" fmla="*/ 6018029 h 6182693"/>
                <a:gd name="connsiteX8" fmla="*/ 7824692 w 8008155"/>
                <a:gd name="connsiteY8" fmla="*/ 5507666 h 6182693"/>
                <a:gd name="connsiteX9" fmla="*/ 7867223 w 8008155"/>
                <a:gd name="connsiteY9" fmla="*/ 4093535 h 6182693"/>
                <a:gd name="connsiteX10" fmla="*/ 6208544 w 8008155"/>
                <a:gd name="connsiteY10" fmla="*/ 3508746 h 6182693"/>
                <a:gd name="connsiteX11" fmla="*/ 5878934 w 8008155"/>
                <a:gd name="connsiteY11" fmla="*/ 2211573 h 6182693"/>
                <a:gd name="connsiteX12" fmla="*/ 5007064 w 8008155"/>
                <a:gd name="connsiteY12" fmla="*/ 446568 h 6182693"/>
                <a:gd name="connsiteX13" fmla="*/ 3018776 w 8008155"/>
                <a:gd name="connsiteY13" fmla="*/ 0 h 6182693"/>
                <a:gd name="connsiteX14" fmla="*/ 1232507 w 8008155"/>
                <a:gd name="connsiteY14" fmla="*/ 478466 h 6182693"/>
                <a:gd name="connsiteX0" fmla="*/ 1232507 w 8008155"/>
                <a:gd name="connsiteY0" fmla="*/ 478466 h 6182693"/>
                <a:gd name="connsiteX1" fmla="*/ 243678 w 8008155"/>
                <a:gd name="connsiteY1" fmla="*/ 1658680 h 6182693"/>
                <a:gd name="connsiteX2" fmla="*/ 9762 w 8008155"/>
                <a:gd name="connsiteY2" fmla="*/ 3274828 h 6182693"/>
                <a:gd name="connsiteX3" fmla="*/ 466961 w 8008155"/>
                <a:gd name="connsiteY3" fmla="*/ 4752754 h 6182693"/>
                <a:gd name="connsiteX4" fmla="*/ 1519585 w 8008155"/>
                <a:gd name="connsiteY4" fmla="*/ 5762848 h 6182693"/>
                <a:gd name="connsiteX5" fmla="*/ 3156999 w 8008155"/>
                <a:gd name="connsiteY5" fmla="*/ 6177517 h 6182693"/>
                <a:gd name="connsiteX6" fmla="*/ 5347307 w 8008155"/>
                <a:gd name="connsiteY6" fmla="*/ 5996764 h 6182693"/>
                <a:gd name="connsiteX7" fmla="*/ 7048515 w 8008155"/>
                <a:gd name="connsiteY7" fmla="*/ 6018029 h 6182693"/>
                <a:gd name="connsiteX8" fmla="*/ 7824692 w 8008155"/>
                <a:gd name="connsiteY8" fmla="*/ 5507666 h 6182693"/>
                <a:gd name="connsiteX9" fmla="*/ 7867223 w 8008155"/>
                <a:gd name="connsiteY9" fmla="*/ 4093535 h 6182693"/>
                <a:gd name="connsiteX10" fmla="*/ 6208544 w 8008155"/>
                <a:gd name="connsiteY10" fmla="*/ 3508746 h 6182693"/>
                <a:gd name="connsiteX11" fmla="*/ 5878934 w 8008155"/>
                <a:gd name="connsiteY11" fmla="*/ 2211573 h 6182693"/>
                <a:gd name="connsiteX12" fmla="*/ 4868840 w 8008155"/>
                <a:gd name="connsiteY12" fmla="*/ 446568 h 6182693"/>
                <a:gd name="connsiteX13" fmla="*/ 3018776 w 8008155"/>
                <a:gd name="connsiteY13" fmla="*/ 0 h 6182693"/>
                <a:gd name="connsiteX14" fmla="*/ 1232507 w 8008155"/>
                <a:gd name="connsiteY14" fmla="*/ 478466 h 6182693"/>
                <a:gd name="connsiteX0" fmla="*/ 1232507 w 8008155"/>
                <a:gd name="connsiteY0" fmla="*/ 478466 h 6182693"/>
                <a:gd name="connsiteX1" fmla="*/ 243678 w 8008155"/>
                <a:gd name="connsiteY1" fmla="*/ 1658680 h 6182693"/>
                <a:gd name="connsiteX2" fmla="*/ 9762 w 8008155"/>
                <a:gd name="connsiteY2" fmla="*/ 3274828 h 6182693"/>
                <a:gd name="connsiteX3" fmla="*/ 466961 w 8008155"/>
                <a:gd name="connsiteY3" fmla="*/ 4752754 h 6182693"/>
                <a:gd name="connsiteX4" fmla="*/ 1519585 w 8008155"/>
                <a:gd name="connsiteY4" fmla="*/ 5762848 h 6182693"/>
                <a:gd name="connsiteX5" fmla="*/ 3156999 w 8008155"/>
                <a:gd name="connsiteY5" fmla="*/ 6177517 h 6182693"/>
                <a:gd name="connsiteX6" fmla="*/ 5347307 w 8008155"/>
                <a:gd name="connsiteY6" fmla="*/ 5996764 h 6182693"/>
                <a:gd name="connsiteX7" fmla="*/ 7048515 w 8008155"/>
                <a:gd name="connsiteY7" fmla="*/ 6018029 h 6182693"/>
                <a:gd name="connsiteX8" fmla="*/ 7824692 w 8008155"/>
                <a:gd name="connsiteY8" fmla="*/ 5507666 h 6182693"/>
                <a:gd name="connsiteX9" fmla="*/ 7867223 w 8008155"/>
                <a:gd name="connsiteY9" fmla="*/ 4093535 h 6182693"/>
                <a:gd name="connsiteX10" fmla="*/ 6208544 w 8008155"/>
                <a:gd name="connsiteY10" fmla="*/ 3508746 h 6182693"/>
                <a:gd name="connsiteX11" fmla="*/ 5921464 w 8008155"/>
                <a:gd name="connsiteY11" fmla="*/ 1796904 h 6182693"/>
                <a:gd name="connsiteX12" fmla="*/ 4868840 w 8008155"/>
                <a:gd name="connsiteY12" fmla="*/ 446568 h 6182693"/>
                <a:gd name="connsiteX13" fmla="*/ 3018776 w 8008155"/>
                <a:gd name="connsiteY13" fmla="*/ 0 h 6182693"/>
                <a:gd name="connsiteX14" fmla="*/ 1232507 w 8008155"/>
                <a:gd name="connsiteY14" fmla="*/ 478466 h 6182693"/>
                <a:gd name="connsiteX0" fmla="*/ 1232507 w 8008155"/>
                <a:gd name="connsiteY0" fmla="*/ 478735 h 6182962"/>
                <a:gd name="connsiteX1" fmla="*/ 243678 w 8008155"/>
                <a:gd name="connsiteY1" fmla="*/ 1658949 h 6182962"/>
                <a:gd name="connsiteX2" fmla="*/ 9762 w 8008155"/>
                <a:gd name="connsiteY2" fmla="*/ 3275097 h 6182962"/>
                <a:gd name="connsiteX3" fmla="*/ 466961 w 8008155"/>
                <a:gd name="connsiteY3" fmla="*/ 4753023 h 6182962"/>
                <a:gd name="connsiteX4" fmla="*/ 1519585 w 8008155"/>
                <a:gd name="connsiteY4" fmla="*/ 5763117 h 6182962"/>
                <a:gd name="connsiteX5" fmla="*/ 3156999 w 8008155"/>
                <a:gd name="connsiteY5" fmla="*/ 6177786 h 6182962"/>
                <a:gd name="connsiteX6" fmla="*/ 5347307 w 8008155"/>
                <a:gd name="connsiteY6" fmla="*/ 5997033 h 6182962"/>
                <a:gd name="connsiteX7" fmla="*/ 7048515 w 8008155"/>
                <a:gd name="connsiteY7" fmla="*/ 6018298 h 6182962"/>
                <a:gd name="connsiteX8" fmla="*/ 7824692 w 8008155"/>
                <a:gd name="connsiteY8" fmla="*/ 5507935 h 6182962"/>
                <a:gd name="connsiteX9" fmla="*/ 7867223 w 8008155"/>
                <a:gd name="connsiteY9" fmla="*/ 4093804 h 6182962"/>
                <a:gd name="connsiteX10" fmla="*/ 6208544 w 8008155"/>
                <a:gd name="connsiteY10" fmla="*/ 3509015 h 6182962"/>
                <a:gd name="connsiteX11" fmla="*/ 5921464 w 8008155"/>
                <a:gd name="connsiteY11" fmla="*/ 1797173 h 6182962"/>
                <a:gd name="connsiteX12" fmla="*/ 4879473 w 8008155"/>
                <a:gd name="connsiteY12" fmla="*/ 531897 h 6182962"/>
                <a:gd name="connsiteX13" fmla="*/ 3018776 w 8008155"/>
                <a:gd name="connsiteY13" fmla="*/ 269 h 6182962"/>
                <a:gd name="connsiteX14" fmla="*/ 1232507 w 8008155"/>
                <a:gd name="connsiteY14" fmla="*/ 478735 h 6182962"/>
                <a:gd name="connsiteX0" fmla="*/ 1232507 w 8008155"/>
                <a:gd name="connsiteY0" fmla="*/ 478735 h 6182962"/>
                <a:gd name="connsiteX1" fmla="*/ 243678 w 8008155"/>
                <a:gd name="connsiteY1" fmla="*/ 1658949 h 6182962"/>
                <a:gd name="connsiteX2" fmla="*/ 9762 w 8008155"/>
                <a:gd name="connsiteY2" fmla="*/ 3275097 h 6182962"/>
                <a:gd name="connsiteX3" fmla="*/ 466961 w 8008155"/>
                <a:gd name="connsiteY3" fmla="*/ 4753023 h 6182962"/>
                <a:gd name="connsiteX4" fmla="*/ 1519585 w 8008155"/>
                <a:gd name="connsiteY4" fmla="*/ 5763117 h 6182962"/>
                <a:gd name="connsiteX5" fmla="*/ 3156999 w 8008155"/>
                <a:gd name="connsiteY5" fmla="*/ 6177786 h 6182962"/>
                <a:gd name="connsiteX6" fmla="*/ 5347307 w 8008155"/>
                <a:gd name="connsiteY6" fmla="*/ 5997033 h 6182962"/>
                <a:gd name="connsiteX7" fmla="*/ 7048515 w 8008155"/>
                <a:gd name="connsiteY7" fmla="*/ 6018298 h 6182962"/>
                <a:gd name="connsiteX8" fmla="*/ 7824692 w 8008155"/>
                <a:gd name="connsiteY8" fmla="*/ 5507935 h 6182962"/>
                <a:gd name="connsiteX9" fmla="*/ 7867223 w 8008155"/>
                <a:gd name="connsiteY9" fmla="*/ 4093804 h 6182962"/>
                <a:gd name="connsiteX10" fmla="*/ 6208544 w 8008155"/>
                <a:gd name="connsiteY10" fmla="*/ 3509015 h 6182962"/>
                <a:gd name="connsiteX11" fmla="*/ 5921464 w 8008155"/>
                <a:gd name="connsiteY11" fmla="*/ 1797173 h 6182962"/>
                <a:gd name="connsiteX12" fmla="*/ 4879473 w 8008155"/>
                <a:gd name="connsiteY12" fmla="*/ 531897 h 6182962"/>
                <a:gd name="connsiteX13" fmla="*/ 3018776 w 8008155"/>
                <a:gd name="connsiteY13" fmla="*/ 269 h 6182962"/>
                <a:gd name="connsiteX14" fmla="*/ 1232507 w 8008155"/>
                <a:gd name="connsiteY14" fmla="*/ 478735 h 6182962"/>
                <a:gd name="connsiteX0" fmla="*/ 1232507 w 7999634"/>
                <a:gd name="connsiteY0" fmla="*/ 478735 h 6182962"/>
                <a:gd name="connsiteX1" fmla="*/ 243678 w 7999634"/>
                <a:gd name="connsiteY1" fmla="*/ 1658949 h 6182962"/>
                <a:gd name="connsiteX2" fmla="*/ 9762 w 7999634"/>
                <a:gd name="connsiteY2" fmla="*/ 3275097 h 6182962"/>
                <a:gd name="connsiteX3" fmla="*/ 466961 w 7999634"/>
                <a:gd name="connsiteY3" fmla="*/ 4753023 h 6182962"/>
                <a:gd name="connsiteX4" fmla="*/ 1519585 w 7999634"/>
                <a:gd name="connsiteY4" fmla="*/ 5763117 h 6182962"/>
                <a:gd name="connsiteX5" fmla="*/ 3156999 w 7999634"/>
                <a:gd name="connsiteY5" fmla="*/ 6177786 h 6182962"/>
                <a:gd name="connsiteX6" fmla="*/ 5347307 w 7999634"/>
                <a:gd name="connsiteY6" fmla="*/ 5997033 h 6182962"/>
                <a:gd name="connsiteX7" fmla="*/ 7048515 w 7999634"/>
                <a:gd name="connsiteY7" fmla="*/ 6018298 h 6182962"/>
                <a:gd name="connsiteX8" fmla="*/ 7824692 w 7999634"/>
                <a:gd name="connsiteY8" fmla="*/ 5507935 h 6182962"/>
                <a:gd name="connsiteX9" fmla="*/ 7867223 w 7999634"/>
                <a:gd name="connsiteY9" fmla="*/ 4093804 h 6182962"/>
                <a:gd name="connsiteX10" fmla="*/ 6325502 w 7999634"/>
                <a:gd name="connsiteY10" fmla="*/ 3509015 h 6182962"/>
                <a:gd name="connsiteX11" fmla="*/ 5921464 w 7999634"/>
                <a:gd name="connsiteY11" fmla="*/ 1797173 h 6182962"/>
                <a:gd name="connsiteX12" fmla="*/ 4879473 w 7999634"/>
                <a:gd name="connsiteY12" fmla="*/ 531897 h 6182962"/>
                <a:gd name="connsiteX13" fmla="*/ 3018776 w 7999634"/>
                <a:gd name="connsiteY13" fmla="*/ 269 h 6182962"/>
                <a:gd name="connsiteX14" fmla="*/ 1232507 w 7999634"/>
                <a:gd name="connsiteY14" fmla="*/ 478735 h 6182962"/>
                <a:gd name="connsiteX0" fmla="*/ 1232507 w 7999634"/>
                <a:gd name="connsiteY0" fmla="*/ 478735 h 6182962"/>
                <a:gd name="connsiteX1" fmla="*/ 243678 w 7999634"/>
                <a:gd name="connsiteY1" fmla="*/ 1658949 h 6182962"/>
                <a:gd name="connsiteX2" fmla="*/ 9762 w 7999634"/>
                <a:gd name="connsiteY2" fmla="*/ 3275097 h 6182962"/>
                <a:gd name="connsiteX3" fmla="*/ 466961 w 7999634"/>
                <a:gd name="connsiteY3" fmla="*/ 4753023 h 6182962"/>
                <a:gd name="connsiteX4" fmla="*/ 1519585 w 7999634"/>
                <a:gd name="connsiteY4" fmla="*/ 5763117 h 6182962"/>
                <a:gd name="connsiteX5" fmla="*/ 3156999 w 7999634"/>
                <a:gd name="connsiteY5" fmla="*/ 6177786 h 6182962"/>
                <a:gd name="connsiteX6" fmla="*/ 5347307 w 7999634"/>
                <a:gd name="connsiteY6" fmla="*/ 5997033 h 6182962"/>
                <a:gd name="connsiteX7" fmla="*/ 7048515 w 7999634"/>
                <a:gd name="connsiteY7" fmla="*/ 6018298 h 6182962"/>
                <a:gd name="connsiteX8" fmla="*/ 7824692 w 7999634"/>
                <a:gd name="connsiteY8" fmla="*/ 5507935 h 6182962"/>
                <a:gd name="connsiteX9" fmla="*/ 7867223 w 7999634"/>
                <a:gd name="connsiteY9" fmla="*/ 4093804 h 6182962"/>
                <a:gd name="connsiteX10" fmla="*/ 6325502 w 7999634"/>
                <a:gd name="connsiteY10" fmla="*/ 3509015 h 6182962"/>
                <a:gd name="connsiteX11" fmla="*/ 5921464 w 7999634"/>
                <a:gd name="connsiteY11" fmla="*/ 1797173 h 6182962"/>
                <a:gd name="connsiteX12" fmla="*/ 4879473 w 7999634"/>
                <a:gd name="connsiteY12" fmla="*/ 531897 h 6182962"/>
                <a:gd name="connsiteX13" fmla="*/ 3018776 w 7999634"/>
                <a:gd name="connsiteY13" fmla="*/ 269 h 6182962"/>
                <a:gd name="connsiteX14" fmla="*/ 1232507 w 7999634"/>
                <a:gd name="connsiteY14" fmla="*/ 478735 h 6182962"/>
                <a:gd name="connsiteX0" fmla="*/ 1232507 w 7999634"/>
                <a:gd name="connsiteY0" fmla="*/ 478604 h 6182831"/>
                <a:gd name="connsiteX1" fmla="*/ 243678 w 7999634"/>
                <a:gd name="connsiteY1" fmla="*/ 1658818 h 6182831"/>
                <a:gd name="connsiteX2" fmla="*/ 9762 w 7999634"/>
                <a:gd name="connsiteY2" fmla="*/ 3274966 h 6182831"/>
                <a:gd name="connsiteX3" fmla="*/ 466961 w 7999634"/>
                <a:gd name="connsiteY3" fmla="*/ 4752892 h 6182831"/>
                <a:gd name="connsiteX4" fmla="*/ 1519585 w 7999634"/>
                <a:gd name="connsiteY4" fmla="*/ 5762986 h 6182831"/>
                <a:gd name="connsiteX5" fmla="*/ 3156999 w 7999634"/>
                <a:gd name="connsiteY5" fmla="*/ 6177655 h 6182831"/>
                <a:gd name="connsiteX6" fmla="*/ 5347307 w 7999634"/>
                <a:gd name="connsiteY6" fmla="*/ 5996902 h 6182831"/>
                <a:gd name="connsiteX7" fmla="*/ 7048515 w 7999634"/>
                <a:gd name="connsiteY7" fmla="*/ 6018167 h 6182831"/>
                <a:gd name="connsiteX8" fmla="*/ 7824692 w 7999634"/>
                <a:gd name="connsiteY8" fmla="*/ 5507804 h 6182831"/>
                <a:gd name="connsiteX9" fmla="*/ 7867223 w 7999634"/>
                <a:gd name="connsiteY9" fmla="*/ 4093673 h 6182831"/>
                <a:gd name="connsiteX10" fmla="*/ 6325502 w 7999634"/>
                <a:gd name="connsiteY10" fmla="*/ 3508884 h 6182831"/>
                <a:gd name="connsiteX11" fmla="*/ 5921464 w 7999634"/>
                <a:gd name="connsiteY11" fmla="*/ 1797042 h 6182831"/>
                <a:gd name="connsiteX12" fmla="*/ 4741250 w 7999634"/>
                <a:gd name="connsiteY12" fmla="*/ 446705 h 6182831"/>
                <a:gd name="connsiteX13" fmla="*/ 3018776 w 7999634"/>
                <a:gd name="connsiteY13" fmla="*/ 138 h 6182831"/>
                <a:gd name="connsiteX14" fmla="*/ 1232507 w 7999634"/>
                <a:gd name="connsiteY14" fmla="*/ 478604 h 6182831"/>
                <a:gd name="connsiteX0" fmla="*/ 1329510 w 8000944"/>
                <a:gd name="connsiteY0" fmla="*/ 489338 h 6182932"/>
                <a:gd name="connsiteX1" fmla="*/ 244988 w 8000944"/>
                <a:gd name="connsiteY1" fmla="*/ 1658919 h 6182932"/>
                <a:gd name="connsiteX2" fmla="*/ 11072 w 8000944"/>
                <a:gd name="connsiteY2" fmla="*/ 3275067 h 6182932"/>
                <a:gd name="connsiteX3" fmla="*/ 468271 w 8000944"/>
                <a:gd name="connsiteY3" fmla="*/ 4752993 h 6182932"/>
                <a:gd name="connsiteX4" fmla="*/ 1520895 w 8000944"/>
                <a:gd name="connsiteY4" fmla="*/ 5763087 h 6182932"/>
                <a:gd name="connsiteX5" fmla="*/ 3158309 w 8000944"/>
                <a:gd name="connsiteY5" fmla="*/ 6177756 h 6182932"/>
                <a:gd name="connsiteX6" fmla="*/ 5348617 w 8000944"/>
                <a:gd name="connsiteY6" fmla="*/ 5997003 h 6182932"/>
                <a:gd name="connsiteX7" fmla="*/ 7049825 w 8000944"/>
                <a:gd name="connsiteY7" fmla="*/ 6018268 h 6182932"/>
                <a:gd name="connsiteX8" fmla="*/ 7826002 w 8000944"/>
                <a:gd name="connsiteY8" fmla="*/ 5507905 h 6182932"/>
                <a:gd name="connsiteX9" fmla="*/ 7868533 w 8000944"/>
                <a:gd name="connsiteY9" fmla="*/ 4093774 h 6182932"/>
                <a:gd name="connsiteX10" fmla="*/ 6326812 w 8000944"/>
                <a:gd name="connsiteY10" fmla="*/ 3508985 h 6182932"/>
                <a:gd name="connsiteX11" fmla="*/ 5922774 w 8000944"/>
                <a:gd name="connsiteY11" fmla="*/ 1797143 h 6182932"/>
                <a:gd name="connsiteX12" fmla="*/ 4742560 w 8000944"/>
                <a:gd name="connsiteY12" fmla="*/ 446806 h 6182932"/>
                <a:gd name="connsiteX13" fmla="*/ 3020086 w 8000944"/>
                <a:gd name="connsiteY13" fmla="*/ 239 h 6182932"/>
                <a:gd name="connsiteX14" fmla="*/ 1329510 w 8000944"/>
                <a:gd name="connsiteY14" fmla="*/ 489338 h 6182932"/>
                <a:gd name="connsiteX0" fmla="*/ 1327912 w 7999346"/>
                <a:gd name="connsiteY0" fmla="*/ 489338 h 6182932"/>
                <a:gd name="connsiteX1" fmla="*/ 254023 w 7999346"/>
                <a:gd name="connsiteY1" fmla="*/ 1765245 h 6182932"/>
                <a:gd name="connsiteX2" fmla="*/ 9474 w 7999346"/>
                <a:gd name="connsiteY2" fmla="*/ 3275067 h 6182932"/>
                <a:gd name="connsiteX3" fmla="*/ 466673 w 7999346"/>
                <a:gd name="connsiteY3" fmla="*/ 4752993 h 6182932"/>
                <a:gd name="connsiteX4" fmla="*/ 1519297 w 7999346"/>
                <a:gd name="connsiteY4" fmla="*/ 5763087 h 6182932"/>
                <a:gd name="connsiteX5" fmla="*/ 3156711 w 7999346"/>
                <a:gd name="connsiteY5" fmla="*/ 6177756 h 6182932"/>
                <a:gd name="connsiteX6" fmla="*/ 5347019 w 7999346"/>
                <a:gd name="connsiteY6" fmla="*/ 5997003 h 6182932"/>
                <a:gd name="connsiteX7" fmla="*/ 7048227 w 7999346"/>
                <a:gd name="connsiteY7" fmla="*/ 6018268 h 6182932"/>
                <a:gd name="connsiteX8" fmla="*/ 7824404 w 7999346"/>
                <a:gd name="connsiteY8" fmla="*/ 5507905 h 6182932"/>
                <a:gd name="connsiteX9" fmla="*/ 7866935 w 7999346"/>
                <a:gd name="connsiteY9" fmla="*/ 4093774 h 6182932"/>
                <a:gd name="connsiteX10" fmla="*/ 6325214 w 7999346"/>
                <a:gd name="connsiteY10" fmla="*/ 3508985 h 6182932"/>
                <a:gd name="connsiteX11" fmla="*/ 5921176 w 7999346"/>
                <a:gd name="connsiteY11" fmla="*/ 1797143 h 6182932"/>
                <a:gd name="connsiteX12" fmla="*/ 4740962 w 7999346"/>
                <a:gd name="connsiteY12" fmla="*/ 446806 h 6182932"/>
                <a:gd name="connsiteX13" fmla="*/ 3018488 w 7999346"/>
                <a:gd name="connsiteY13" fmla="*/ 239 h 6182932"/>
                <a:gd name="connsiteX14" fmla="*/ 1327912 w 7999346"/>
                <a:gd name="connsiteY14" fmla="*/ 489338 h 6182932"/>
                <a:gd name="connsiteX0" fmla="*/ 1327912 w 7999346"/>
                <a:gd name="connsiteY0" fmla="*/ 489338 h 6182932"/>
                <a:gd name="connsiteX1" fmla="*/ 254023 w 7999346"/>
                <a:gd name="connsiteY1" fmla="*/ 1765245 h 6182932"/>
                <a:gd name="connsiteX2" fmla="*/ 9474 w 7999346"/>
                <a:gd name="connsiteY2" fmla="*/ 3275067 h 6182932"/>
                <a:gd name="connsiteX3" fmla="*/ 466673 w 7999346"/>
                <a:gd name="connsiteY3" fmla="*/ 4752993 h 6182932"/>
                <a:gd name="connsiteX4" fmla="*/ 1519297 w 7999346"/>
                <a:gd name="connsiteY4" fmla="*/ 5763087 h 6182932"/>
                <a:gd name="connsiteX5" fmla="*/ 2922795 w 7999346"/>
                <a:gd name="connsiteY5" fmla="*/ 6177756 h 6182932"/>
                <a:gd name="connsiteX6" fmla="*/ 5347019 w 7999346"/>
                <a:gd name="connsiteY6" fmla="*/ 5997003 h 6182932"/>
                <a:gd name="connsiteX7" fmla="*/ 7048227 w 7999346"/>
                <a:gd name="connsiteY7" fmla="*/ 6018268 h 6182932"/>
                <a:gd name="connsiteX8" fmla="*/ 7824404 w 7999346"/>
                <a:gd name="connsiteY8" fmla="*/ 5507905 h 6182932"/>
                <a:gd name="connsiteX9" fmla="*/ 7866935 w 7999346"/>
                <a:gd name="connsiteY9" fmla="*/ 4093774 h 6182932"/>
                <a:gd name="connsiteX10" fmla="*/ 6325214 w 7999346"/>
                <a:gd name="connsiteY10" fmla="*/ 3508985 h 6182932"/>
                <a:gd name="connsiteX11" fmla="*/ 5921176 w 7999346"/>
                <a:gd name="connsiteY11" fmla="*/ 1797143 h 6182932"/>
                <a:gd name="connsiteX12" fmla="*/ 4740962 w 7999346"/>
                <a:gd name="connsiteY12" fmla="*/ 446806 h 6182932"/>
                <a:gd name="connsiteX13" fmla="*/ 3018488 w 7999346"/>
                <a:gd name="connsiteY13" fmla="*/ 239 h 6182932"/>
                <a:gd name="connsiteX14" fmla="*/ 1327912 w 7999346"/>
                <a:gd name="connsiteY14" fmla="*/ 489338 h 6182932"/>
                <a:gd name="connsiteX0" fmla="*/ 1327912 w 7999346"/>
                <a:gd name="connsiteY0" fmla="*/ 489338 h 6182932"/>
                <a:gd name="connsiteX1" fmla="*/ 254023 w 7999346"/>
                <a:gd name="connsiteY1" fmla="*/ 1765245 h 6182932"/>
                <a:gd name="connsiteX2" fmla="*/ 9474 w 7999346"/>
                <a:gd name="connsiteY2" fmla="*/ 3275067 h 6182932"/>
                <a:gd name="connsiteX3" fmla="*/ 466673 w 7999346"/>
                <a:gd name="connsiteY3" fmla="*/ 4752993 h 6182932"/>
                <a:gd name="connsiteX4" fmla="*/ 1519297 w 7999346"/>
                <a:gd name="connsiteY4" fmla="*/ 5763087 h 6182932"/>
                <a:gd name="connsiteX5" fmla="*/ 2922795 w 7999346"/>
                <a:gd name="connsiteY5" fmla="*/ 6177756 h 6182932"/>
                <a:gd name="connsiteX6" fmla="*/ 5347019 w 7999346"/>
                <a:gd name="connsiteY6" fmla="*/ 5997003 h 6182932"/>
                <a:gd name="connsiteX7" fmla="*/ 7048227 w 7999346"/>
                <a:gd name="connsiteY7" fmla="*/ 6018268 h 6182932"/>
                <a:gd name="connsiteX8" fmla="*/ 7824404 w 7999346"/>
                <a:gd name="connsiteY8" fmla="*/ 5507905 h 6182932"/>
                <a:gd name="connsiteX9" fmla="*/ 7866935 w 7999346"/>
                <a:gd name="connsiteY9" fmla="*/ 4093774 h 6182932"/>
                <a:gd name="connsiteX10" fmla="*/ 6325214 w 7999346"/>
                <a:gd name="connsiteY10" fmla="*/ 3508985 h 6182932"/>
                <a:gd name="connsiteX11" fmla="*/ 5889278 w 7999346"/>
                <a:gd name="connsiteY11" fmla="*/ 1786511 h 6182932"/>
                <a:gd name="connsiteX12" fmla="*/ 4740962 w 7999346"/>
                <a:gd name="connsiteY12" fmla="*/ 446806 h 6182932"/>
                <a:gd name="connsiteX13" fmla="*/ 3018488 w 7999346"/>
                <a:gd name="connsiteY13" fmla="*/ 239 h 6182932"/>
                <a:gd name="connsiteX14" fmla="*/ 1327912 w 7999346"/>
                <a:gd name="connsiteY14" fmla="*/ 489338 h 6182932"/>
                <a:gd name="connsiteX0" fmla="*/ 1327912 w 8012133"/>
                <a:gd name="connsiteY0" fmla="*/ 489338 h 6182739"/>
                <a:gd name="connsiteX1" fmla="*/ 254023 w 8012133"/>
                <a:gd name="connsiteY1" fmla="*/ 1765245 h 6182739"/>
                <a:gd name="connsiteX2" fmla="*/ 9474 w 8012133"/>
                <a:gd name="connsiteY2" fmla="*/ 3275067 h 6182739"/>
                <a:gd name="connsiteX3" fmla="*/ 466673 w 8012133"/>
                <a:gd name="connsiteY3" fmla="*/ 4752993 h 6182739"/>
                <a:gd name="connsiteX4" fmla="*/ 1519297 w 8012133"/>
                <a:gd name="connsiteY4" fmla="*/ 5763087 h 6182739"/>
                <a:gd name="connsiteX5" fmla="*/ 2922795 w 8012133"/>
                <a:gd name="connsiteY5" fmla="*/ 6177756 h 6182739"/>
                <a:gd name="connsiteX6" fmla="*/ 5347019 w 8012133"/>
                <a:gd name="connsiteY6" fmla="*/ 5997003 h 6182739"/>
                <a:gd name="connsiteX7" fmla="*/ 6782413 w 8012133"/>
                <a:gd name="connsiteY7" fmla="*/ 6071431 h 6182739"/>
                <a:gd name="connsiteX8" fmla="*/ 7824404 w 8012133"/>
                <a:gd name="connsiteY8" fmla="*/ 5507905 h 6182739"/>
                <a:gd name="connsiteX9" fmla="*/ 7866935 w 8012133"/>
                <a:gd name="connsiteY9" fmla="*/ 4093774 h 6182739"/>
                <a:gd name="connsiteX10" fmla="*/ 6325214 w 8012133"/>
                <a:gd name="connsiteY10" fmla="*/ 3508985 h 6182739"/>
                <a:gd name="connsiteX11" fmla="*/ 5889278 w 8012133"/>
                <a:gd name="connsiteY11" fmla="*/ 1786511 h 6182739"/>
                <a:gd name="connsiteX12" fmla="*/ 4740962 w 8012133"/>
                <a:gd name="connsiteY12" fmla="*/ 446806 h 6182739"/>
                <a:gd name="connsiteX13" fmla="*/ 3018488 w 8012133"/>
                <a:gd name="connsiteY13" fmla="*/ 239 h 6182739"/>
                <a:gd name="connsiteX14" fmla="*/ 1327912 w 8012133"/>
                <a:gd name="connsiteY14" fmla="*/ 489338 h 6182739"/>
                <a:gd name="connsiteX0" fmla="*/ 1327912 w 8012133"/>
                <a:gd name="connsiteY0" fmla="*/ 489338 h 6182739"/>
                <a:gd name="connsiteX1" fmla="*/ 254023 w 8012133"/>
                <a:gd name="connsiteY1" fmla="*/ 1765245 h 6182739"/>
                <a:gd name="connsiteX2" fmla="*/ 9474 w 8012133"/>
                <a:gd name="connsiteY2" fmla="*/ 3275067 h 6182739"/>
                <a:gd name="connsiteX3" fmla="*/ 466673 w 8012133"/>
                <a:gd name="connsiteY3" fmla="*/ 4752993 h 6182739"/>
                <a:gd name="connsiteX4" fmla="*/ 1519297 w 8012133"/>
                <a:gd name="connsiteY4" fmla="*/ 5763087 h 6182739"/>
                <a:gd name="connsiteX5" fmla="*/ 2922795 w 8012133"/>
                <a:gd name="connsiteY5" fmla="*/ 6177756 h 6182739"/>
                <a:gd name="connsiteX6" fmla="*/ 5347019 w 8012133"/>
                <a:gd name="connsiteY6" fmla="*/ 5997003 h 6182739"/>
                <a:gd name="connsiteX7" fmla="*/ 6782413 w 8012133"/>
                <a:gd name="connsiteY7" fmla="*/ 6071431 h 6182739"/>
                <a:gd name="connsiteX8" fmla="*/ 7824404 w 8012133"/>
                <a:gd name="connsiteY8" fmla="*/ 5507905 h 6182739"/>
                <a:gd name="connsiteX9" fmla="*/ 7866935 w 8012133"/>
                <a:gd name="connsiteY9" fmla="*/ 4093774 h 6182739"/>
                <a:gd name="connsiteX10" fmla="*/ 6325214 w 8012133"/>
                <a:gd name="connsiteY10" fmla="*/ 3508985 h 6182739"/>
                <a:gd name="connsiteX11" fmla="*/ 5889278 w 8012133"/>
                <a:gd name="connsiteY11" fmla="*/ 1786511 h 6182739"/>
                <a:gd name="connsiteX12" fmla="*/ 4740962 w 8012133"/>
                <a:gd name="connsiteY12" fmla="*/ 446806 h 6182739"/>
                <a:gd name="connsiteX13" fmla="*/ 3018488 w 8012133"/>
                <a:gd name="connsiteY13" fmla="*/ 239 h 6182739"/>
                <a:gd name="connsiteX14" fmla="*/ 1327912 w 8012133"/>
                <a:gd name="connsiteY14" fmla="*/ 489338 h 6182739"/>
                <a:gd name="connsiteX0" fmla="*/ 1327912 w 7990282"/>
                <a:gd name="connsiteY0" fmla="*/ 489338 h 6182739"/>
                <a:gd name="connsiteX1" fmla="*/ 254023 w 7990282"/>
                <a:gd name="connsiteY1" fmla="*/ 1765245 h 6182739"/>
                <a:gd name="connsiteX2" fmla="*/ 9474 w 7990282"/>
                <a:gd name="connsiteY2" fmla="*/ 3275067 h 6182739"/>
                <a:gd name="connsiteX3" fmla="*/ 466673 w 7990282"/>
                <a:gd name="connsiteY3" fmla="*/ 4752993 h 6182739"/>
                <a:gd name="connsiteX4" fmla="*/ 1519297 w 7990282"/>
                <a:gd name="connsiteY4" fmla="*/ 5763087 h 6182739"/>
                <a:gd name="connsiteX5" fmla="*/ 2922795 w 7990282"/>
                <a:gd name="connsiteY5" fmla="*/ 6177756 h 6182739"/>
                <a:gd name="connsiteX6" fmla="*/ 5347019 w 7990282"/>
                <a:gd name="connsiteY6" fmla="*/ 5997003 h 6182739"/>
                <a:gd name="connsiteX7" fmla="*/ 6782413 w 7990282"/>
                <a:gd name="connsiteY7" fmla="*/ 6071431 h 6182739"/>
                <a:gd name="connsiteX8" fmla="*/ 7771241 w 7990282"/>
                <a:gd name="connsiteY8" fmla="*/ 5507905 h 6182739"/>
                <a:gd name="connsiteX9" fmla="*/ 7866935 w 7990282"/>
                <a:gd name="connsiteY9" fmla="*/ 4093774 h 6182739"/>
                <a:gd name="connsiteX10" fmla="*/ 6325214 w 7990282"/>
                <a:gd name="connsiteY10" fmla="*/ 3508985 h 6182739"/>
                <a:gd name="connsiteX11" fmla="*/ 5889278 w 7990282"/>
                <a:gd name="connsiteY11" fmla="*/ 1786511 h 6182739"/>
                <a:gd name="connsiteX12" fmla="*/ 4740962 w 7990282"/>
                <a:gd name="connsiteY12" fmla="*/ 446806 h 6182739"/>
                <a:gd name="connsiteX13" fmla="*/ 3018488 w 7990282"/>
                <a:gd name="connsiteY13" fmla="*/ 239 h 6182739"/>
                <a:gd name="connsiteX14" fmla="*/ 1327912 w 7990282"/>
                <a:gd name="connsiteY14" fmla="*/ 489338 h 6182739"/>
                <a:gd name="connsiteX0" fmla="*/ 1327912 w 7998182"/>
                <a:gd name="connsiteY0" fmla="*/ 489338 h 6182739"/>
                <a:gd name="connsiteX1" fmla="*/ 254023 w 7998182"/>
                <a:gd name="connsiteY1" fmla="*/ 1765245 h 6182739"/>
                <a:gd name="connsiteX2" fmla="*/ 9474 w 7998182"/>
                <a:gd name="connsiteY2" fmla="*/ 3275067 h 6182739"/>
                <a:gd name="connsiteX3" fmla="*/ 466673 w 7998182"/>
                <a:gd name="connsiteY3" fmla="*/ 4752993 h 6182739"/>
                <a:gd name="connsiteX4" fmla="*/ 1519297 w 7998182"/>
                <a:gd name="connsiteY4" fmla="*/ 5763087 h 6182739"/>
                <a:gd name="connsiteX5" fmla="*/ 2922795 w 7998182"/>
                <a:gd name="connsiteY5" fmla="*/ 6177756 h 6182739"/>
                <a:gd name="connsiteX6" fmla="*/ 5347019 w 7998182"/>
                <a:gd name="connsiteY6" fmla="*/ 5997003 h 6182739"/>
                <a:gd name="connsiteX7" fmla="*/ 6782413 w 7998182"/>
                <a:gd name="connsiteY7" fmla="*/ 6071431 h 6182739"/>
                <a:gd name="connsiteX8" fmla="*/ 7771241 w 7998182"/>
                <a:gd name="connsiteY8" fmla="*/ 5507905 h 6182739"/>
                <a:gd name="connsiteX9" fmla="*/ 7877568 w 7998182"/>
                <a:gd name="connsiteY9" fmla="*/ 4157570 h 6182739"/>
                <a:gd name="connsiteX10" fmla="*/ 6325214 w 7998182"/>
                <a:gd name="connsiteY10" fmla="*/ 3508985 h 6182739"/>
                <a:gd name="connsiteX11" fmla="*/ 5889278 w 7998182"/>
                <a:gd name="connsiteY11" fmla="*/ 1786511 h 6182739"/>
                <a:gd name="connsiteX12" fmla="*/ 4740962 w 7998182"/>
                <a:gd name="connsiteY12" fmla="*/ 446806 h 6182739"/>
                <a:gd name="connsiteX13" fmla="*/ 3018488 w 7998182"/>
                <a:gd name="connsiteY13" fmla="*/ 239 h 6182739"/>
                <a:gd name="connsiteX14" fmla="*/ 1327912 w 7998182"/>
                <a:gd name="connsiteY14" fmla="*/ 489338 h 6182739"/>
                <a:gd name="connsiteX0" fmla="*/ 1327912 w 8007597"/>
                <a:gd name="connsiteY0" fmla="*/ 489338 h 6182739"/>
                <a:gd name="connsiteX1" fmla="*/ 254023 w 8007597"/>
                <a:gd name="connsiteY1" fmla="*/ 1765245 h 6182739"/>
                <a:gd name="connsiteX2" fmla="*/ 9474 w 8007597"/>
                <a:gd name="connsiteY2" fmla="*/ 3275067 h 6182739"/>
                <a:gd name="connsiteX3" fmla="*/ 466673 w 8007597"/>
                <a:gd name="connsiteY3" fmla="*/ 4752993 h 6182739"/>
                <a:gd name="connsiteX4" fmla="*/ 1519297 w 8007597"/>
                <a:gd name="connsiteY4" fmla="*/ 5763087 h 6182739"/>
                <a:gd name="connsiteX5" fmla="*/ 2922795 w 8007597"/>
                <a:gd name="connsiteY5" fmla="*/ 6177756 h 6182739"/>
                <a:gd name="connsiteX6" fmla="*/ 5347019 w 8007597"/>
                <a:gd name="connsiteY6" fmla="*/ 5997003 h 6182739"/>
                <a:gd name="connsiteX7" fmla="*/ 6782413 w 8007597"/>
                <a:gd name="connsiteY7" fmla="*/ 6071431 h 6182739"/>
                <a:gd name="connsiteX8" fmla="*/ 7771241 w 8007597"/>
                <a:gd name="connsiteY8" fmla="*/ 5507905 h 6182739"/>
                <a:gd name="connsiteX9" fmla="*/ 7877568 w 8007597"/>
                <a:gd name="connsiteY9" fmla="*/ 4157570 h 6182739"/>
                <a:gd name="connsiteX10" fmla="*/ 6325214 w 8007597"/>
                <a:gd name="connsiteY10" fmla="*/ 3508985 h 6182739"/>
                <a:gd name="connsiteX11" fmla="*/ 5889278 w 8007597"/>
                <a:gd name="connsiteY11" fmla="*/ 1786511 h 6182739"/>
                <a:gd name="connsiteX12" fmla="*/ 4740962 w 8007597"/>
                <a:gd name="connsiteY12" fmla="*/ 446806 h 6182739"/>
                <a:gd name="connsiteX13" fmla="*/ 3018488 w 8007597"/>
                <a:gd name="connsiteY13" fmla="*/ 239 h 6182739"/>
                <a:gd name="connsiteX14" fmla="*/ 1327912 w 8007597"/>
                <a:gd name="connsiteY14" fmla="*/ 489338 h 6182739"/>
                <a:gd name="connsiteX0" fmla="*/ 1327912 w 8007597"/>
                <a:gd name="connsiteY0" fmla="*/ 489338 h 6182739"/>
                <a:gd name="connsiteX1" fmla="*/ 254023 w 8007597"/>
                <a:gd name="connsiteY1" fmla="*/ 1765245 h 6182739"/>
                <a:gd name="connsiteX2" fmla="*/ 9474 w 8007597"/>
                <a:gd name="connsiteY2" fmla="*/ 3275067 h 6182739"/>
                <a:gd name="connsiteX3" fmla="*/ 466673 w 8007597"/>
                <a:gd name="connsiteY3" fmla="*/ 4752993 h 6182739"/>
                <a:gd name="connsiteX4" fmla="*/ 1519297 w 8007597"/>
                <a:gd name="connsiteY4" fmla="*/ 5763087 h 6182739"/>
                <a:gd name="connsiteX5" fmla="*/ 2922795 w 8007597"/>
                <a:gd name="connsiteY5" fmla="*/ 6177756 h 6182739"/>
                <a:gd name="connsiteX6" fmla="*/ 5347019 w 8007597"/>
                <a:gd name="connsiteY6" fmla="*/ 5997003 h 6182739"/>
                <a:gd name="connsiteX7" fmla="*/ 6782413 w 8007597"/>
                <a:gd name="connsiteY7" fmla="*/ 6071431 h 6182739"/>
                <a:gd name="connsiteX8" fmla="*/ 7771241 w 8007597"/>
                <a:gd name="connsiteY8" fmla="*/ 5507905 h 6182739"/>
                <a:gd name="connsiteX9" fmla="*/ 7877568 w 8007597"/>
                <a:gd name="connsiteY9" fmla="*/ 4157570 h 6182739"/>
                <a:gd name="connsiteX10" fmla="*/ 6325214 w 8007597"/>
                <a:gd name="connsiteY10" fmla="*/ 3508985 h 6182739"/>
                <a:gd name="connsiteX11" fmla="*/ 5889278 w 8007597"/>
                <a:gd name="connsiteY11" fmla="*/ 1786511 h 6182739"/>
                <a:gd name="connsiteX12" fmla="*/ 4740962 w 8007597"/>
                <a:gd name="connsiteY12" fmla="*/ 446806 h 6182739"/>
                <a:gd name="connsiteX13" fmla="*/ 3018488 w 8007597"/>
                <a:gd name="connsiteY13" fmla="*/ 239 h 6182739"/>
                <a:gd name="connsiteX14" fmla="*/ 1327912 w 8007597"/>
                <a:gd name="connsiteY14" fmla="*/ 489338 h 6182739"/>
                <a:gd name="connsiteX0" fmla="*/ 1327912 w 8007597"/>
                <a:gd name="connsiteY0" fmla="*/ 489338 h 6182739"/>
                <a:gd name="connsiteX1" fmla="*/ 254023 w 8007597"/>
                <a:gd name="connsiteY1" fmla="*/ 1765245 h 6182739"/>
                <a:gd name="connsiteX2" fmla="*/ 9474 w 8007597"/>
                <a:gd name="connsiteY2" fmla="*/ 3275067 h 6182739"/>
                <a:gd name="connsiteX3" fmla="*/ 466673 w 8007597"/>
                <a:gd name="connsiteY3" fmla="*/ 4752993 h 6182739"/>
                <a:gd name="connsiteX4" fmla="*/ 1519297 w 8007597"/>
                <a:gd name="connsiteY4" fmla="*/ 5763087 h 6182739"/>
                <a:gd name="connsiteX5" fmla="*/ 2922795 w 8007597"/>
                <a:gd name="connsiteY5" fmla="*/ 6177756 h 6182739"/>
                <a:gd name="connsiteX6" fmla="*/ 5347019 w 8007597"/>
                <a:gd name="connsiteY6" fmla="*/ 5997003 h 6182739"/>
                <a:gd name="connsiteX7" fmla="*/ 6782413 w 8007597"/>
                <a:gd name="connsiteY7" fmla="*/ 6071431 h 6182739"/>
                <a:gd name="connsiteX8" fmla="*/ 7771241 w 8007597"/>
                <a:gd name="connsiteY8" fmla="*/ 5507905 h 6182739"/>
                <a:gd name="connsiteX9" fmla="*/ 7877568 w 8007597"/>
                <a:gd name="connsiteY9" fmla="*/ 4157570 h 6182739"/>
                <a:gd name="connsiteX10" fmla="*/ 6325214 w 8007597"/>
                <a:gd name="connsiteY10" fmla="*/ 3508985 h 6182739"/>
                <a:gd name="connsiteX11" fmla="*/ 5889278 w 8007597"/>
                <a:gd name="connsiteY11" fmla="*/ 1786511 h 6182739"/>
                <a:gd name="connsiteX12" fmla="*/ 4740962 w 8007597"/>
                <a:gd name="connsiteY12" fmla="*/ 446806 h 6182739"/>
                <a:gd name="connsiteX13" fmla="*/ 3018488 w 8007597"/>
                <a:gd name="connsiteY13" fmla="*/ 239 h 6182739"/>
                <a:gd name="connsiteX14" fmla="*/ 1327912 w 8007597"/>
                <a:gd name="connsiteY14" fmla="*/ 489338 h 6182739"/>
                <a:gd name="connsiteX0" fmla="*/ 1327912 w 8028876"/>
                <a:gd name="connsiteY0" fmla="*/ 489338 h 6182739"/>
                <a:gd name="connsiteX1" fmla="*/ 254023 w 8028876"/>
                <a:gd name="connsiteY1" fmla="*/ 1765245 h 6182739"/>
                <a:gd name="connsiteX2" fmla="*/ 9474 w 8028876"/>
                <a:gd name="connsiteY2" fmla="*/ 3275067 h 6182739"/>
                <a:gd name="connsiteX3" fmla="*/ 466673 w 8028876"/>
                <a:gd name="connsiteY3" fmla="*/ 4752993 h 6182739"/>
                <a:gd name="connsiteX4" fmla="*/ 1519297 w 8028876"/>
                <a:gd name="connsiteY4" fmla="*/ 5763087 h 6182739"/>
                <a:gd name="connsiteX5" fmla="*/ 2922795 w 8028876"/>
                <a:gd name="connsiteY5" fmla="*/ 6177756 h 6182739"/>
                <a:gd name="connsiteX6" fmla="*/ 5347019 w 8028876"/>
                <a:gd name="connsiteY6" fmla="*/ 5997003 h 6182739"/>
                <a:gd name="connsiteX7" fmla="*/ 6782413 w 8028876"/>
                <a:gd name="connsiteY7" fmla="*/ 6071431 h 6182739"/>
                <a:gd name="connsiteX8" fmla="*/ 7845669 w 8028876"/>
                <a:gd name="connsiteY8" fmla="*/ 5369681 h 6182739"/>
                <a:gd name="connsiteX9" fmla="*/ 7877568 w 8028876"/>
                <a:gd name="connsiteY9" fmla="*/ 4157570 h 6182739"/>
                <a:gd name="connsiteX10" fmla="*/ 6325214 w 8028876"/>
                <a:gd name="connsiteY10" fmla="*/ 3508985 h 6182739"/>
                <a:gd name="connsiteX11" fmla="*/ 5889278 w 8028876"/>
                <a:gd name="connsiteY11" fmla="*/ 1786511 h 6182739"/>
                <a:gd name="connsiteX12" fmla="*/ 4740962 w 8028876"/>
                <a:gd name="connsiteY12" fmla="*/ 446806 h 6182739"/>
                <a:gd name="connsiteX13" fmla="*/ 3018488 w 8028876"/>
                <a:gd name="connsiteY13" fmla="*/ 239 h 6182739"/>
                <a:gd name="connsiteX14" fmla="*/ 1327912 w 8028876"/>
                <a:gd name="connsiteY14" fmla="*/ 489338 h 6182739"/>
                <a:gd name="connsiteX0" fmla="*/ 1327912 w 8007340"/>
                <a:gd name="connsiteY0" fmla="*/ 489338 h 6182739"/>
                <a:gd name="connsiteX1" fmla="*/ 254023 w 8007340"/>
                <a:gd name="connsiteY1" fmla="*/ 1765245 h 6182739"/>
                <a:gd name="connsiteX2" fmla="*/ 9474 w 8007340"/>
                <a:gd name="connsiteY2" fmla="*/ 3275067 h 6182739"/>
                <a:gd name="connsiteX3" fmla="*/ 466673 w 8007340"/>
                <a:gd name="connsiteY3" fmla="*/ 4752993 h 6182739"/>
                <a:gd name="connsiteX4" fmla="*/ 1519297 w 8007340"/>
                <a:gd name="connsiteY4" fmla="*/ 5763087 h 6182739"/>
                <a:gd name="connsiteX5" fmla="*/ 2922795 w 8007340"/>
                <a:gd name="connsiteY5" fmla="*/ 6177756 h 6182739"/>
                <a:gd name="connsiteX6" fmla="*/ 5347019 w 8007340"/>
                <a:gd name="connsiteY6" fmla="*/ 5997003 h 6182739"/>
                <a:gd name="connsiteX7" fmla="*/ 6782413 w 8007340"/>
                <a:gd name="connsiteY7" fmla="*/ 6071431 h 6182739"/>
                <a:gd name="connsiteX8" fmla="*/ 7845669 w 8007340"/>
                <a:gd name="connsiteY8" fmla="*/ 5369681 h 6182739"/>
                <a:gd name="connsiteX9" fmla="*/ 7877568 w 8007340"/>
                <a:gd name="connsiteY9" fmla="*/ 4157570 h 6182739"/>
                <a:gd name="connsiteX10" fmla="*/ 6325214 w 8007340"/>
                <a:gd name="connsiteY10" fmla="*/ 3508985 h 6182739"/>
                <a:gd name="connsiteX11" fmla="*/ 5889278 w 8007340"/>
                <a:gd name="connsiteY11" fmla="*/ 1786511 h 6182739"/>
                <a:gd name="connsiteX12" fmla="*/ 4740962 w 8007340"/>
                <a:gd name="connsiteY12" fmla="*/ 446806 h 6182739"/>
                <a:gd name="connsiteX13" fmla="*/ 3018488 w 8007340"/>
                <a:gd name="connsiteY13" fmla="*/ 239 h 6182739"/>
                <a:gd name="connsiteX14" fmla="*/ 1327912 w 8007340"/>
                <a:gd name="connsiteY14" fmla="*/ 489338 h 6182739"/>
                <a:gd name="connsiteX0" fmla="*/ 1327912 w 7988233"/>
                <a:gd name="connsiteY0" fmla="*/ 489338 h 6182739"/>
                <a:gd name="connsiteX1" fmla="*/ 254023 w 7988233"/>
                <a:gd name="connsiteY1" fmla="*/ 1765245 h 6182739"/>
                <a:gd name="connsiteX2" fmla="*/ 9474 w 7988233"/>
                <a:gd name="connsiteY2" fmla="*/ 3275067 h 6182739"/>
                <a:gd name="connsiteX3" fmla="*/ 466673 w 7988233"/>
                <a:gd name="connsiteY3" fmla="*/ 4752993 h 6182739"/>
                <a:gd name="connsiteX4" fmla="*/ 1519297 w 7988233"/>
                <a:gd name="connsiteY4" fmla="*/ 5763087 h 6182739"/>
                <a:gd name="connsiteX5" fmla="*/ 2922795 w 7988233"/>
                <a:gd name="connsiteY5" fmla="*/ 6177756 h 6182739"/>
                <a:gd name="connsiteX6" fmla="*/ 5347019 w 7988233"/>
                <a:gd name="connsiteY6" fmla="*/ 5997003 h 6182739"/>
                <a:gd name="connsiteX7" fmla="*/ 6782413 w 7988233"/>
                <a:gd name="connsiteY7" fmla="*/ 6071431 h 6182739"/>
                <a:gd name="connsiteX8" fmla="*/ 7792506 w 7988233"/>
                <a:gd name="connsiteY8" fmla="*/ 5507905 h 6182739"/>
                <a:gd name="connsiteX9" fmla="*/ 7877568 w 7988233"/>
                <a:gd name="connsiteY9" fmla="*/ 4157570 h 6182739"/>
                <a:gd name="connsiteX10" fmla="*/ 6325214 w 7988233"/>
                <a:gd name="connsiteY10" fmla="*/ 3508985 h 6182739"/>
                <a:gd name="connsiteX11" fmla="*/ 5889278 w 7988233"/>
                <a:gd name="connsiteY11" fmla="*/ 1786511 h 6182739"/>
                <a:gd name="connsiteX12" fmla="*/ 4740962 w 7988233"/>
                <a:gd name="connsiteY12" fmla="*/ 446806 h 6182739"/>
                <a:gd name="connsiteX13" fmla="*/ 3018488 w 7988233"/>
                <a:gd name="connsiteY13" fmla="*/ 239 h 6182739"/>
                <a:gd name="connsiteX14" fmla="*/ 1327912 w 7988233"/>
                <a:gd name="connsiteY14" fmla="*/ 489338 h 6182739"/>
                <a:gd name="connsiteX0" fmla="*/ 1327912 w 8009108"/>
                <a:gd name="connsiteY0" fmla="*/ 489338 h 6182739"/>
                <a:gd name="connsiteX1" fmla="*/ 254023 w 8009108"/>
                <a:gd name="connsiteY1" fmla="*/ 1765245 h 6182739"/>
                <a:gd name="connsiteX2" fmla="*/ 9474 w 8009108"/>
                <a:gd name="connsiteY2" fmla="*/ 3275067 h 6182739"/>
                <a:gd name="connsiteX3" fmla="*/ 466673 w 8009108"/>
                <a:gd name="connsiteY3" fmla="*/ 4752993 h 6182739"/>
                <a:gd name="connsiteX4" fmla="*/ 1519297 w 8009108"/>
                <a:gd name="connsiteY4" fmla="*/ 5763087 h 6182739"/>
                <a:gd name="connsiteX5" fmla="*/ 2922795 w 8009108"/>
                <a:gd name="connsiteY5" fmla="*/ 6177756 h 6182739"/>
                <a:gd name="connsiteX6" fmla="*/ 5347019 w 8009108"/>
                <a:gd name="connsiteY6" fmla="*/ 5997003 h 6182739"/>
                <a:gd name="connsiteX7" fmla="*/ 6782413 w 8009108"/>
                <a:gd name="connsiteY7" fmla="*/ 6071431 h 6182739"/>
                <a:gd name="connsiteX8" fmla="*/ 7792506 w 8009108"/>
                <a:gd name="connsiteY8" fmla="*/ 5507905 h 6182739"/>
                <a:gd name="connsiteX9" fmla="*/ 7877568 w 8009108"/>
                <a:gd name="connsiteY9" fmla="*/ 4157570 h 6182739"/>
                <a:gd name="connsiteX10" fmla="*/ 6325214 w 8009108"/>
                <a:gd name="connsiteY10" fmla="*/ 3508985 h 6182739"/>
                <a:gd name="connsiteX11" fmla="*/ 5889278 w 8009108"/>
                <a:gd name="connsiteY11" fmla="*/ 1786511 h 6182739"/>
                <a:gd name="connsiteX12" fmla="*/ 4740962 w 8009108"/>
                <a:gd name="connsiteY12" fmla="*/ 446806 h 6182739"/>
                <a:gd name="connsiteX13" fmla="*/ 3018488 w 8009108"/>
                <a:gd name="connsiteY13" fmla="*/ 239 h 6182739"/>
                <a:gd name="connsiteX14" fmla="*/ 1327912 w 8009108"/>
                <a:gd name="connsiteY14" fmla="*/ 489338 h 6182739"/>
                <a:gd name="connsiteX0" fmla="*/ 1327912 w 8009108"/>
                <a:gd name="connsiteY0" fmla="*/ 489338 h 6182739"/>
                <a:gd name="connsiteX1" fmla="*/ 254023 w 8009108"/>
                <a:gd name="connsiteY1" fmla="*/ 1765245 h 6182739"/>
                <a:gd name="connsiteX2" fmla="*/ 9474 w 8009108"/>
                <a:gd name="connsiteY2" fmla="*/ 3275067 h 6182739"/>
                <a:gd name="connsiteX3" fmla="*/ 466673 w 8009108"/>
                <a:gd name="connsiteY3" fmla="*/ 4752993 h 6182739"/>
                <a:gd name="connsiteX4" fmla="*/ 1519297 w 8009108"/>
                <a:gd name="connsiteY4" fmla="*/ 5763087 h 6182739"/>
                <a:gd name="connsiteX5" fmla="*/ 2922795 w 8009108"/>
                <a:gd name="connsiteY5" fmla="*/ 6177756 h 6182739"/>
                <a:gd name="connsiteX6" fmla="*/ 5347019 w 8009108"/>
                <a:gd name="connsiteY6" fmla="*/ 5997003 h 6182739"/>
                <a:gd name="connsiteX7" fmla="*/ 6782413 w 8009108"/>
                <a:gd name="connsiteY7" fmla="*/ 6071431 h 6182739"/>
                <a:gd name="connsiteX8" fmla="*/ 7792506 w 8009108"/>
                <a:gd name="connsiteY8" fmla="*/ 5507905 h 6182739"/>
                <a:gd name="connsiteX9" fmla="*/ 7877568 w 8009108"/>
                <a:gd name="connsiteY9" fmla="*/ 4157570 h 6182739"/>
                <a:gd name="connsiteX10" fmla="*/ 6325214 w 8009108"/>
                <a:gd name="connsiteY10" fmla="*/ 3508985 h 6182739"/>
                <a:gd name="connsiteX11" fmla="*/ 5889278 w 8009108"/>
                <a:gd name="connsiteY11" fmla="*/ 1786511 h 6182739"/>
                <a:gd name="connsiteX12" fmla="*/ 4740962 w 8009108"/>
                <a:gd name="connsiteY12" fmla="*/ 446806 h 6182739"/>
                <a:gd name="connsiteX13" fmla="*/ 3018488 w 8009108"/>
                <a:gd name="connsiteY13" fmla="*/ 239 h 6182739"/>
                <a:gd name="connsiteX14" fmla="*/ 1327912 w 8009108"/>
                <a:gd name="connsiteY14" fmla="*/ 489338 h 6182739"/>
                <a:gd name="connsiteX0" fmla="*/ 1327912 w 8013759"/>
                <a:gd name="connsiteY0" fmla="*/ 489338 h 6182739"/>
                <a:gd name="connsiteX1" fmla="*/ 254023 w 8013759"/>
                <a:gd name="connsiteY1" fmla="*/ 1765245 h 6182739"/>
                <a:gd name="connsiteX2" fmla="*/ 9474 w 8013759"/>
                <a:gd name="connsiteY2" fmla="*/ 3275067 h 6182739"/>
                <a:gd name="connsiteX3" fmla="*/ 466673 w 8013759"/>
                <a:gd name="connsiteY3" fmla="*/ 4752993 h 6182739"/>
                <a:gd name="connsiteX4" fmla="*/ 1519297 w 8013759"/>
                <a:gd name="connsiteY4" fmla="*/ 5763087 h 6182739"/>
                <a:gd name="connsiteX5" fmla="*/ 2922795 w 8013759"/>
                <a:gd name="connsiteY5" fmla="*/ 6177756 h 6182739"/>
                <a:gd name="connsiteX6" fmla="*/ 5347019 w 8013759"/>
                <a:gd name="connsiteY6" fmla="*/ 5997003 h 6182739"/>
                <a:gd name="connsiteX7" fmla="*/ 6782413 w 8013759"/>
                <a:gd name="connsiteY7" fmla="*/ 6071431 h 6182739"/>
                <a:gd name="connsiteX8" fmla="*/ 7792506 w 8013759"/>
                <a:gd name="connsiteY8" fmla="*/ 5507905 h 6182739"/>
                <a:gd name="connsiteX9" fmla="*/ 7877568 w 8013759"/>
                <a:gd name="connsiteY9" fmla="*/ 4157570 h 6182739"/>
                <a:gd name="connsiteX10" fmla="*/ 6261419 w 8013759"/>
                <a:gd name="connsiteY10" fmla="*/ 3370762 h 6182739"/>
                <a:gd name="connsiteX11" fmla="*/ 5889278 w 8013759"/>
                <a:gd name="connsiteY11" fmla="*/ 1786511 h 6182739"/>
                <a:gd name="connsiteX12" fmla="*/ 4740962 w 8013759"/>
                <a:gd name="connsiteY12" fmla="*/ 446806 h 6182739"/>
                <a:gd name="connsiteX13" fmla="*/ 3018488 w 8013759"/>
                <a:gd name="connsiteY13" fmla="*/ 239 h 6182739"/>
                <a:gd name="connsiteX14" fmla="*/ 1327912 w 8013759"/>
                <a:gd name="connsiteY14" fmla="*/ 489338 h 6182739"/>
                <a:gd name="connsiteX0" fmla="*/ 1327912 w 8013759"/>
                <a:gd name="connsiteY0" fmla="*/ 489338 h 6182739"/>
                <a:gd name="connsiteX1" fmla="*/ 254023 w 8013759"/>
                <a:gd name="connsiteY1" fmla="*/ 1765245 h 6182739"/>
                <a:gd name="connsiteX2" fmla="*/ 9474 w 8013759"/>
                <a:gd name="connsiteY2" fmla="*/ 3275067 h 6182739"/>
                <a:gd name="connsiteX3" fmla="*/ 466673 w 8013759"/>
                <a:gd name="connsiteY3" fmla="*/ 4752993 h 6182739"/>
                <a:gd name="connsiteX4" fmla="*/ 1519297 w 8013759"/>
                <a:gd name="connsiteY4" fmla="*/ 5763087 h 6182739"/>
                <a:gd name="connsiteX5" fmla="*/ 2922795 w 8013759"/>
                <a:gd name="connsiteY5" fmla="*/ 6177756 h 6182739"/>
                <a:gd name="connsiteX6" fmla="*/ 5347019 w 8013759"/>
                <a:gd name="connsiteY6" fmla="*/ 5997003 h 6182739"/>
                <a:gd name="connsiteX7" fmla="*/ 6782413 w 8013759"/>
                <a:gd name="connsiteY7" fmla="*/ 6071431 h 6182739"/>
                <a:gd name="connsiteX8" fmla="*/ 7792506 w 8013759"/>
                <a:gd name="connsiteY8" fmla="*/ 5507905 h 6182739"/>
                <a:gd name="connsiteX9" fmla="*/ 7877568 w 8013759"/>
                <a:gd name="connsiteY9" fmla="*/ 4157570 h 6182739"/>
                <a:gd name="connsiteX10" fmla="*/ 6261419 w 8013759"/>
                <a:gd name="connsiteY10" fmla="*/ 3370762 h 6182739"/>
                <a:gd name="connsiteX11" fmla="*/ 5889278 w 8013759"/>
                <a:gd name="connsiteY11" fmla="*/ 1786511 h 6182739"/>
                <a:gd name="connsiteX12" fmla="*/ 4740962 w 8013759"/>
                <a:gd name="connsiteY12" fmla="*/ 446806 h 6182739"/>
                <a:gd name="connsiteX13" fmla="*/ 3018488 w 8013759"/>
                <a:gd name="connsiteY13" fmla="*/ 239 h 6182739"/>
                <a:gd name="connsiteX14" fmla="*/ 1327912 w 8013759"/>
                <a:gd name="connsiteY14" fmla="*/ 489338 h 6182739"/>
                <a:gd name="connsiteX0" fmla="*/ 1327912 w 8019970"/>
                <a:gd name="connsiteY0" fmla="*/ 489338 h 6182739"/>
                <a:gd name="connsiteX1" fmla="*/ 254023 w 8019970"/>
                <a:gd name="connsiteY1" fmla="*/ 1765245 h 6182739"/>
                <a:gd name="connsiteX2" fmla="*/ 9474 w 8019970"/>
                <a:gd name="connsiteY2" fmla="*/ 3275067 h 6182739"/>
                <a:gd name="connsiteX3" fmla="*/ 466673 w 8019970"/>
                <a:gd name="connsiteY3" fmla="*/ 4752993 h 6182739"/>
                <a:gd name="connsiteX4" fmla="*/ 1519297 w 8019970"/>
                <a:gd name="connsiteY4" fmla="*/ 5763087 h 6182739"/>
                <a:gd name="connsiteX5" fmla="*/ 2922795 w 8019970"/>
                <a:gd name="connsiteY5" fmla="*/ 6177756 h 6182739"/>
                <a:gd name="connsiteX6" fmla="*/ 5347019 w 8019970"/>
                <a:gd name="connsiteY6" fmla="*/ 5997003 h 6182739"/>
                <a:gd name="connsiteX7" fmla="*/ 6782413 w 8019970"/>
                <a:gd name="connsiteY7" fmla="*/ 6071431 h 6182739"/>
                <a:gd name="connsiteX8" fmla="*/ 7792506 w 8019970"/>
                <a:gd name="connsiteY8" fmla="*/ 5507905 h 6182739"/>
                <a:gd name="connsiteX9" fmla="*/ 7877568 w 8019970"/>
                <a:gd name="connsiteY9" fmla="*/ 4157570 h 6182739"/>
                <a:gd name="connsiteX10" fmla="*/ 6176358 w 8019970"/>
                <a:gd name="connsiteY10" fmla="*/ 3285702 h 6182739"/>
                <a:gd name="connsiteX11" fmla="*/ 5889278 w 8019970"/>
                <a:gd name="connsiteY11" fmla="*/ 1786511 h 6182739"/>
                <a:gd name="connsiteX12" fmla="*/ 4740962 w 8019970"/>
                <a:gd name="connsiteY12" fmla="*/ 446806 h 6182739"/>
                <a:gd name="connsiteX13" fmla="*/ 3018488 w 8019970"/>
                <a:gd name="connsiteY13" fmla="*/ 239 h 6182739"/>
                <a:gd name="connsiteX14" fmla="*/ 1327912 w 8019970"/>
                <a:gd name="connsiteY14" fmla="*/ 489338 h 6182739"/>
                <a:gd name="connsiteX0" fmla="*/ 1327912 w 8019970"/>
                <a:gd name="connsiteY0" fmla="*/ 489338 h 6182739"/>
                <a:gd name="connsiteX1" fmla="*/ 254023 w 8019970"/>
                <a:gd name="connsiteY1" fmla="*/ 1765245 h 6182739"/>
                <a:gd name="connsiteX2" fmla="*/ 9474 w 8019970"/>
                <a:gd name="connsiteY2" fmla="*/ 3275067 h 6182739"/>
                <a:gd name="connsiteX3" fmla="*/ 466673 w 8019970"/>
                <a:gd name="connsiteY3" fmla="*/ 4752993 h 6182739"/>
                <a:gd name="connsiteX4" fmla="*/ 1519297 w 8019970"/>
                <a:gd name="connsiteY4" fmla="*/ 5763087 h 6182739"/>
                <a:gd name="connsiteX5" fmla="*/ 2922795 w 8019970"/>
                <a:gd name="connsiteY5" fmla="*/ 6177756 h 6182739"/>
                <a:gd name="connsiteX6" fmla="*/ 5347019 w 8019970"/>
                <a:gd name="connsiteY6" fmla="*/ 5997003 h 6182739"/>
                <a:gd name="connsiteX7" fmla="*/ 6782413 w 8019970"/>
                <a:gd name="connsiteY7" fmla="*/ 6071431 h 6182739"/>
                <a:gd name="connsiteX8" fmla="*/ 7792506 w 8019970"/>
                <a:gd name="connsiteY8" fmla="*/ 5507905 h 6182739"/>
                <a:gd name="connsiteX9" fmla="*/ 7877568 w 8019970"/>
                <a:gd name="connsiteY9" fmla="*/ 4157570 h 6182739"/>
                <a:gd name="connsiteX10" fmla="*/ 6176358 w 8019970"/>
                <a:gd name="connsiteY10" fmla="*/ 3285702 h 6182739"/>
                <a:gd name="connsiteX11" fmla="*/ 5889278 w 8019970"/>
                <a:gd name="connsiteY11" fmla="*/ 1786511 h 6182739"/>
                <a:gd name="connsiteX12" fmla="*/ 4740962 w 8019970"/>
                <a:gd name="connsiteY12" fmla="*/ 446806 h 6182739"/>
                <a:gd name="connsiteX13" fmla="*/ 3018488 w 8019970"/>
                <a:gd name="connsiteY13" fmla="*/ 239 h 6182739"/>
                <a:gd name="connsiteX14" fmla="*/ 1327912 w 8019970"/>
                <a:gd name="connsiteY14" fmla="*/ 489338 h 6182739"/>
                <a:gd name="connsiteX0" fmla="*/ 1327912 w 7992105"/>
                <a:gd name="connsiteY0" fmla="*/ 489338 h 6182739"/>
                <a:gd name="connsiteX1" fmla="*/ 254023 w 7992105"/>
                <a:gd name="connsiteY1" fmla="*/ 1765245 h 6182739"/>
                <a:gd name="connsiteX2" fmla="*/ 9474 w 7992105"/>
                <a:gd name="connsiteY2" fmla="*/ 3275067 h 6182739"/>
                <a:gd name="connsiteX3" fmla="*/ 466673 w 7992105"/>
                <a:gd name="connsiteY3" fmla="*/ 4752993 h 6182739"/>
                <a:gd name="connsiteX4" fmla="*/ 1519297 w 7992105"/>
                <a:gd name="connsiteY4" fmla="*/ 5763087 h 6182739"/>
                <a:gd name="connsiteX5" fmla="*/ 2922795 w 7992105"/>
                <a:gd name="connsiteY5" fmla="*/ 6177756 h 6182739"/>
                <a:gd name="connsiteX6" fmla="*/ 5347019 w 7992105"/>
                <a:gd name="connsiteY6" fmla="*/ 5997003 h 6182739"/>
                <a:gd name="connsiteX7" fmla="*/ 6782413 w 7992105"/>
                <a:gd name="connsiteY7" fmla="*/ 6071431 h 6182739"/>
                <a:gd name="connsiteX8" fmla="*/ 7792506 w 7992105"/>
                <a:gd name="connsiteY8" fmla="*/ 5507905 h 6182739"/>
                <a:gd name="connsiteX9" fmla="*/ 7877568 w 7992105"/>
                <a:gd name="connsiteY9" fmla="*/ 4157570 h 6182739"/>
                <a:gd name="connsiteX10" fmla="*/ 6176358 w 7992105"/>
                <a:gd name="connsiteY10" fmla="*/ 3285702 h 6182739"/>
                <a:gd name="connsiteX11" fmla="*/ 5889278 w 7992105"/>
                <a:gd name="connsiteY11" fmla="*/ 1786511 h 6182739"/>
                <a:gd name="connsiteX12" fmla="*/ 4740962 w 7992105"/>
                <a:gd name="connsiteY12" fmla="*/ 446806 h 6182739"/>
                <a:gd name="connsiteX13" fmla="*/ 3018488 w 7992105"/>
                <a:gd name="connsiteY13" fmla="*/ 239 h 6182739"/>
                <a:gd name="connsiteX14" fmla="*/ 1327912 w 7992105"/>
                <a:gd name="connsiteY14" fmla="*/ 489338 h 6182739"/>
                <a:gd name="connsiteX0" fmla="*/ 1327912 w 8014785"/>
                <a:gd name="connsiteY0" fmla="*/ 489338 h 6182739"/>
                <a:gd name="connsiteX1" fmla="*/ 254023 w 8014785"/>
                <a:gd name="connsiteY1" fmla="*/ 1765245 h 6182739"/>
                <a:gd name="connsiteX2" fmla="*/ 9474 w 8014785"/>
                <a:gd name="connsiteY2" fmla="*/ 3275067 h 6182739"/>
                <a:gd name="connsiteX3" fmla="*/ 466673 w 8014785"/>
                <a:gd name="connsiteY3" fmla="*/ 4752993 h 6182739"/>
                <a:gd name="connsiteX4" fmla="*/ 1519297 w 8014785"/>
                <a:gd name="connsiteY4" fmla="*/ 5763087 h 6182739"/>
                <a:gd name="connsiteX5" fmla="*/ 2922795 w 8014785"/>
                <a:gd name="connsiteY5" fmla="*/ 6177756 h 6182739"/>
                <a:gd name="connsiteX6" fmla="*/ 5347019 w 8014785"/>
                <a:gd name="connsiteY6" fmla="*/ 5997003 h 6182739"/>
                <a:gd name="connsiteX7" fmla="*/ 6782413 w 8014785"/>
                <a:gd name="connsiteY7" fmla="*/ 6071431 h 6182739"/>
                <a:gd name="connsiteX8" fmla="*/ 7792506 w 8014785"/>
                <a:gd name="connsiteY8" fmla="*/ 5507905 h 6182739"/>
                <a:gd name="connsiteX9" fmla="*/ 7877568 w 8014785"/>
                <a:gd name="connsiteY9" fmla="*/ 4157570 h 6182739"/>
                <a:gd name="connsiteX10" fmla="*/ 6176358 w 8014785"/>
                <a:gd name="connsiteY10" fmla="*/ 3285702 h 6182739"/>
                <a:gd name="connsiteX11" fmla="*/ 5889278 w 8014785"/>
                <a:gd name="connsiteY11" fmla="*/ 1786511 h 6182739"/>
                <a:gd name="connsiteX12" fmla="*/ 4740962 w 8014785"/>
                <a:gd name="connsiteY12" fmla="*/ 446806 h 6182739"/>
                <a:gd name="connsiteX13" fmla="*/ 3018488 w 8014785"/>
                <a:gd name="connsiteY13" fmla="*/ 239 h 6182739"/>
                <a:gd name="connsiteX14" fmla="*/ 1327912 w 8014785"/>
                <a:gd name="connsiteY14" fmla="*/ 489338 h 6182739"/>
                <a:gd name="connsiteX0" fmla="*/ 1327912 w 8050484"/>
                <a:gd name="connsiteY0" fmla="*/ 489338 h 6182739"/>
                <a:gd name="connsiteX1" fmla="*/ 254023 w 8050484"/>
                <a:gd name="connsiteY1" fmla="*/ 1765245 h 6182739"/>
                <a:gd name="connsiteX2" fmla="*/ 9474 w 8050484"/>
                <a:gd name="connsiteY2" fmla="*/ 3275067 h 6182739"/>
                <a:gd name="connsiteX3" fmla="*/ 466673 w 8050484"/>
                <a:gd name="connsiteY3" fmla="*/ 4752993 h 6182739"/>
                <a:gd name="connsiteX4" fmla="*/ 1519297 w 8050484"/>
                <a:gd name="connsiteY4" fmla="*/ 5763087 h 6182739"/>
                <a:gd name="connsiteX5" fmla="*/ 2922795 w 8050484"/>
                <a:gd name="connsiteY5" fmla="*/ 6177756 h 6182739"/>
                <a:gd name="connsiteX6" fmla="*/ 5347019 w 8050484"/>
                <a:gd name="connsiteY6" fmla="*/ 5997003 h 6182739"/>
                <a:gd name="connsiteX7" fmla="*/ 6782413 w 8050484"/>
                <a:gd name="connsiteY7" fmla="*/ 6071431 h 6182739"/>
                <a:gd name="connsiteX8" fmla="*/ 7792506 w 8050484"/>
                <a:gd name="connsiteY8" fmla="*/ 5507905 h 6182739"/>
                <a:gd name="connsiteX9" fmla="*/ 7877568 w 8050484"/>
                <a:gd name="connsiteY9" fmla="*/ 4157570 h 6182739"/>
                <a:gd name="connsiteX10" fmla="*/ 6176358 w 8050484"/>
                <a:gd name="connsiteY10" fmla="*/ 3285702 h 6182739"/>
                <a:gd name="connsiteX11" fmla="*/ 5889278 w 8050484"/>
                <a:gd name="connsiteY11" fmla="*/ 1786511 h 6182739"/>
                <a:gd name="connsiteX12" fmla="*/ 4740962 w 8050484"/>
                <a:gd name="connsiteY12" fmla="*/ 446806 h 6182739"/>
                <a:gd name="connsiteX13" fmla="*/ 3018488 w 8050484"/>
                <a:gd name="connsiteY13" fmla="*/ 239 h 6182739"/>
                <a:gd name="connsiteX14" fmla="*/ 1327912 w 8050484"/>
                <a:gd name="connsiteY14" fmla="*/ 489338 h 618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50484" h="6182739">
                  <a:moveTo>
                    <a:pt x="1327912" y="489338"/>
                  </a:moveTo>
                  <a:cubicBezTo>
                    <a:pt x="867168" y="783506"/>
                    <a:pt x="473763" y="1300957"/>
                    <a:pt x="254023" y="1765245"/>
                  </a:cubicBezTo>
                  <a:cubicBezTo>
                    <a:pt x="34283" y="2229533"/>
                    <a:pt x="-25968" y="2777109"/>
                    <a:pt x="9474" y="3275067"/>
                  </a:cubicBezTo>
                  <a:cubicBezTo>
                    <a:pt x="44916" y="3773025"/>
                    <a:pt x="215036" y="4338323"/>
                    <a:pt x="466673" y="4752993"/>
                  </a:cubicBezTo>
                  <a:cubicBezTo>
                    <a:pt x="718310" y="5167663"/>
                    <a:pt x="1109943" y="5525627"/>
                    <a:pt x="1519297" y="5763087"/>
                  </a:cubicBezTo>
                  <a:cubicBezTo>
                    <a:pt x="1928651" y="6000548"/>
                    <a:pt x="2284841" y="6138770"/>
                    <a:pt x="2922795" y="6177756"/>
                  </a:cubicBezTo>
                  <a:cubicBezTo>
                    <a:pt x="3560749" y="6216742"/>
                    <a:pt x="4703749" y="6014724"/>
                    <a:pt x="5347019" y="5997003"/>
                  </a:cubicBezTo>
                  <a:cubicBezTo>
                    <a:pt x="5990289" y="5979282"/>
                    <a:pt x="6321669" y="6099784"/>
                    <a:pt x="6782413" y="6071431"/>
                  </a:cubicBezTo>
                  <a:cubicBezTo>
                    <a:pt x="7243157" y="6043078"/>
                    <a:pt x="7524921" y="5858780"/>
                    <a:pt x="7792506" y="5507905"/>
                  </a:cubicBezTo>
                  <a:cubicBezTo>
                    <a:pt x="8060091" y="5157030"/>
                    <a:pt x="8168192" y="4581100"/>
                    <a:pt x="7877568" y="4157570"/>
                  </a:cubicBezTo>
                  <a:cubicBezTo>
                    <a:pt x="7586944" y="3734040"/>
                    <a:pt x="6220661" y="3734042"/>
                    <a:pt x="6176358" y="3285702"/>
                  </a:cubicBezTo>
                  <a:cubicBezTo>
                    <a:pt x="6132055" y="2837362"/>
                    <a:pt x="6128511" y="2259660"/>
                    <a:pt x="5889278" y="1786511"/>
                  </a:cubicBezTo>
                  <a:cubicBezTo>
                    <a:pt x="5650045" y="1313362"/>
                    <a:pt x="5281450" y="813629"/>
                    <a:pt x="4740962" y="446806"/>
                  </a:cubicBezTo>
                  <a:cubicBezTo>
                    <a:pt x="4274902" y="143778"/>
                    <a:pt x="3587330" y="-6850"/>
                    <a:pt x="3018488" y="239"/>
                  </a:cubicBezTo>
                  <a:cubicBezTo>
                    <a:pt x="2449646" y="7328"/>
                    <a:pt x="1788656" y="195170"/>
                    <a:pt x="1327912" y="4893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1914" y="3061008"/>
              <a:ext cx="109966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hr-HR" sz="3200" b="1" dirty="0">
                  <a:solidFill>
                    <a:srgbClr val="0000CC"/>
                  </a:solidFill>
                </a:rPr>
                <a:t>AISFU</a:t>
              </a:r>
            </a:p>
          </p:txBody>
        </p:sp>
      </p:grp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10</a:t>
            </a:fld>
            <a:endParaRPr lang="hr-HR" sz="1100" dirty="0">
              <a:solidFill>
                <a:srgbClr val="0000FF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Albanija &gt; Integracijski model albanskog ISFU-a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74" y="1416643"/>
            <a:ext cx="6590139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6965" y="685769"/>
            <a:ext cx="5943600" cy="6035040"/>
            <a:chOff x="103797" y="685769"/>
            <a:chExt cx="5854890" cy="6035040"/>
          </a:xfrm>
        </p:grpSpPr>
        <p:sp>
          <p:nvSpPr>
            <p:cNvPr id="7" name="Oval 6"/>
            <p:cNvSpPr/>
            <p:nvPr/>
          </p:nvSpPr>
          <p:spPr>
            <a:xfrm>
              <a:off x="103797" y="685769"/>
              <a:ext cx="5854890" cy="6035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353" y="3564790"/>
              <a:ext cx="103372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hr-HR" b="1" dirty="0">
                  <a:solidFill>
                    <a:srgbClr val="FF0000"/>
                  </a:solidFill>
                </a:rPr>
                <a:t>U tijeku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90081" y="707035"/>
            <a:ext cx="3383280" cy="3749040"/>
            <a:chOff x="5700714" y="675136"/>
            <a:chExt cx="3383280" cy="3749040"/>
          </a:xfrm>
        </p:grpSpPr>
        <p:sp>
          <p:nvSpPr>
            <p:cNvPr id="20" name="Oval 19"/>
            <p:cNvSpPr/>
            <p:nvPr/>
          </p:nvSpPr>
          <p:spPr>
            <a:xfrm>
              <a:off x="5700714" y="675136"/>
              <a:ext cx="3383280" cy="3749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55280" y="2429476"/>
              <a:ext cx="937757" cy="2403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hr-HR" sz="1600" b="1" dirty="0">
                  <a:solidFill>
                    <a:srgbClr val="FF0000"/>
                  </a:solidFill>
                </a:rPr>
                <a:t>U tijeku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3364" y="3921996"/>
            <a:ext cx="3840480" cy="2834640"/>
            <a:chOff x="5233364" y="3921996"/>
            <a:chExt cx="3840480" cy="2834640"/>
          </a:xfrm>
        </p:grpSpPr>
        <p:sp>
          <p:nvSpPr>
            <p:cNvPr id="26" name="Oval 25"/>
            <p:cNvSpPr/>
            <p:nvPr/>
          </p:nvSpPr>
          <p:spPr>
            <a:xfrm>
              <a:off x="5233364" y="3921996"/>
              <a:ext cx="3840480" cy="28346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42991" y="5200073"/>
              <a:ext cx="92730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hr-HR" sz="1400" b="1" dirty="0">
                  <a:solidFill>
                    <a:srgbClr val="FF0000"/>
                  </a:solidFill>
                </a:rPr>
                <a:t>Aktivan </a:t>
              </a:r>
            </a:p>
            <a:p>
              <a:pPr algn="ctr"/>
              <a:r>
                <a:rPr lang="hr-HR" sz="1400" b="1" dirty="0">
                  <a:solidFill>
                    <a:srgbClr val="FF0000"/>
                  </a:solidFill>
                </a:rPr>
                <a:t>od 2010.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5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11</a:t>
            </a:fld>
            <a:endParaRPr lang="hr-HR" sz="1100" dirty="0">
              <a:solidFill>
                <a:srgbClr val="0000FF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Francuska &gt; Integracijski model CHORUS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0479F3B-1CCD-4B4C-A048-A96A6653882E}"/>
              </a:ext>
            </a:extLst>
          </p:cNvPr>
          <p:cNvGrpSpPr/>
          <p:nvPr/>
        </p:nvGrpSpPr>
        <p:grpSpPr>
          <a:xfrm>
            <a:off x="232533" y="3288140"/>
            <a:ext cx="3772508" cy="3351274"/>
            <a:chOff x="232533" y="3268044"/>
            <a:chExt cx="3772508" cy="3351274"/>
          </a:xfrm>
        </p:grpSpPr>
        <p:pic>
          <p:nvPicPr>
            <p:cNvPr id="58" name="Picture 50" descr="logo-Chorus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3D925D4-3126-49D3-B0C9-0DE764C45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3" y="3268044"/>
              <a:ext cx="914400" cy="380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4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8413064-F3CA-4562-B3B1-E34C1455F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79017" y="3353751"/>
              <a:ext cx="548640" cy="1554480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BECDD8"/>
              </a:solidFill>
              <a:miter lim="800000"/>
              <a:headEnd/>
              <a:tailEnd/>
            </a:ln>
          </p:spPr>
          <p:txBody>
            <a:bodyPr lIns="0" tIns="72000" rIns="0" bIns="0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</a:pPr>
              <a:r>
                <a:rPr lang="hr-HR" altLang="en-US" sz="1000" b="1" dirty="0">
                  <a:solidFill>
                    <a:srgbClr val="427978"/>
                  </a:solidFill>
                  <a:latin typeface="+mn-lt"/>
                  <a:sym typeface="0" pitchFamily="34" charset="-127"/>
                </a:rPr>
                <a:t>SREDIŠNJA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AF34543-762E-4BC2-882A-A5A05659B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140528" y="3754805"/>
              <a:ext cx="1979986" cy="3749040"/>
            </a:xfrm>
            <a:prstGeom prst="rect">
              <a:avLst/>
            </a:prstGeom>
            <a:gradFill rotWithShape="1">
              <a:gsLst>
                <a:gs pos="0">
                  <a:srgbClr val="B3B3B3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BECDD8"/>
              </a:solidFill>
              <a:miter lim="800000"/>
              <a:headEnd/>
              <a:tailEnd/>
            </a:ln>
          </p:spPr>
          <p:txBody>
            <a:bodyPr lIns="0" tIns="72000" rIns="0" bIns="0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</a:pPr>
              <a:r>
                <a:rPr lang="hr-HR" altLang="en-US" sz="1000" b="1">
                  <a:solidFill>
                    <a:srgbClr val="427978"/>
                  </a:solidFill>
                  <a:latin typeface="+mn-lt"/>
                  <a:sym typeface="0" pitchFamily="34" charset="-127"/>
                </a:rPr>
                <a:t>LOKALNA</a:t>
              </a:r>
            </a:p>
          </p:txBody>
        </p:sp>
        <p:sp>
          <p:nvSpPr>
            <p:cNvPr id="25" name="Oval 6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2C7564D-DFBE-40CA-9BE0-22FB6EF60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373" y="4037406"/>
              <a:ext cx="262450" cy="185624"/>
            </a:xfrm>
            <a:prstGeom prst="ellipse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>
                  <a:solidFill>
                    <a:srgbClr val="427978"/>
                  </a:solidFill>
                  <a:latin typeface="+mn-lt"/>
                  <a:sym typeface="0" pitchFamily="34" charset="-127"/>
                </a:rPr>
                <a:t>16</a:t>
              </a:r>
            </a:p>
          </p:txBody>
        </p:sp>
        <p:sp>
          <p:nvSpPr>
            <p:cNvPr id="28" name="AutoShape 7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2B8EB19-F578-4D4F-A756-EE5522BB6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85" y="4750027"/>
              <a:ext cx="3386230" cy="494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tIns="10800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r">
                <a:buSzPct val="100000"/>
              </a:pPr>
              <a:r>
                <a:rPr lang="hr-HR" altLang="en-US" sz="1000" b="1" dirty="0">
                  <a:solidFill>
                    <a:srgbClr val="FF9966"/>
                  </a:solidFill>
                  <a:latin typeface="+mn-lt"/>
                  <a:sym typeface="0" pitchFamily="34" charset="-127"/>
                </a:rPr>
                <a:t>                                                                                 REGIJA</a:t>
              </a:r>
            </a:p>
          </p:txBody>
        </p:sp>
        <p:sp>
          <p:nvSpPr>
            <p:cNvPr id="29" name="AutoShape 8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C9B27F7-A689-46CB-AD43-217C2A187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85" y="5373168"/>
              <a:ext cx="3386230" cy="494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FFCB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tIns="10800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 dirty="0">
                  <a:solidFill>
                    <a:srgbClr val="FF9966"/>
                  </a:solidFill>
                  <a:latin typeface="+mn-lt"/>
                  <a:sym typeface="0" pitchFamily="34" charset="-127"/>
                </a:rPr>
                <a:t>                                                                                    ODJEL</a:t>
              </a:r>
            </a:p>
          </p:txBody>
        </p:sp>
        <p:sp>
          <p:nvSpPr>
            <p:cNvPr id="31" name="AutoShape 9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6FD2006-177E-4FBF-BF52-A5B08BCDF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610" y="5997381"/>
              <a:ext cx="1814052" cy="494996"/>
            </a:xfrm>
            <a:prstGeom prst="roundRect">
              <a:avLst>
                <a:gd name="adj" fmla="val 16667"/>
              </a:avLst>
            </a:prstGeom>
            <a:solidFill>
              <a:srgbClr val="FFFFCB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tIns="10800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 dirty="0">
                  <a:solidFill>
                    <a:srgbClr val="FF9966"/>
                  </a:solidFill>
                  <a:latin typeface="+mn-lt"/>
                  <a:sym typeface="0" pitchFamily="34" charset="-127"/>
                </a:rPr>
                <a:t>                             OPĆINA</a:t>
              </a:r>
            </a:p>
          </p:txBody>
        </p:sp>
        <p:sp>
          <p:nvSpPr>
            <p:cNvPr id="32" name="Oval 10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C3267B0-B7D1-4967-A50E-82558DAE94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12379" y="4925262"/>
              <a:ext cx="243283" cy="185624"/>
            </a:xfrm>
            <a:prstGeom prst="ellipse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 dirty="0">
                  <a:solidFill>
                    <a:srgbClr val="427978"/>
                  </a:solidFill>
                  <a:latin typeface="+mn-lt"/>
                  <a:sym typeface="0" pitchFamily="34" charset="-127"/>
                </a:rPr>
                <a:t>26</a:t>
              </a:r>
            </a:p>
          </p:txBody>
        </p:sp>
        <p:sp>
          <p:nvSpPr>
            <p:cNvPr id="33" name="Oval 11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4F5C8CA-5D8A-40DD-ADFC-22C3FAFED0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63551" y="5558666"/>
              <a:ext cx="340939" cy="247498"/>
            </a:xfrm>
            <a:prstGeom prst="ellipse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>
                  <a:solidFill>
                    <a:srgbClr val="427978"/>
                  </a:solidFill>
                  <a:latin typeface="+mn-lt"/>
                  <a:sym typeface="0" pitchFamily="34" charset="-127"/>
                </a:rPr>
                <a:t>100</a:t>
              </a:r>
            </a:p>
          </p:txBody>
        </p:sp>
        <p:cxnSp>
          <p:nvCxnSpPr>
            <p:cNvPr id="41" name="AutoShape 19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5F84C59-5B9B-4A99-86D4-845EE567B466}"/>
                </a:ext>
              </a:extLst>
            </p:cNvPr>
            <p:cNvCxnSpPr>
              <a:cxnSpLocks noChangeShapeType="1"/>
              <a:stCxn id="34" idx="2"/>
              <a:endCxn id="35" idx="0"/>
            </p:cNvCxnSpPr>
            <p:nvPr/>
          </p:nvCxnSpPr>
          <p:spPr bwMode="auto">
            <a:xfrm rot="5400000">
              <a:off x="570961" y="4429049"/>
              <a:ext cx="697401" cy="27910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Rectangle 12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DB839D9-EBBB-40AD-B015-DBAB9EBF4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51" y="4037019"/>
              <a:ext cx="731520" cy="1828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 dirty="0">
                  <a:solidFill>
                    <a:srgbClr val="FFFFFF"/>
                  </a:solidFill>
                  <a:latin typeface="+mn-lt"/>
                  <a:sym typeface="0" pitchFamily="34" charset="-127"/>
                </a:rPr>
                <a:t>Ministarstva</a:t>
              </a:r>
              <a:endParaRPr lang="hr-HR" altLang="en-US" sz="1000" b="1" dirty="0">
                <a:solidFill>
                  <a:srgbClr val="FFFFFF"/>
                </a:solidFill>
                <a:latin typeface="+mn-lt"/>
                <a:ea typeface="1" pitchFamily="34" charset="-127"/>
                <a:sym typeface="0" pitchFamily="34" charset="-127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8FCFFC4-3458-459D-8DA3-DD6DFD58A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86" y="4917300"/>
              <a:ext cx="262450" cy="1632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n-US" alt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1D36F61-65E0-469C-A36E-E705CFB05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773" y="4917300"/>
              <a:ext cx="262450" cy="1632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n-US" alt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0B86728-1F89-4740-8A25-9F92A0E0D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906" y="5516078"/>
              <a:ext cx="184765" cy="1729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n-US" alt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EA30979-1C3C-4C8E-A538-4DFF97CF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54" y="5516078"/>
              <a:ext cx="184765" cy="1729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n-US" alt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977FE66-2C5C-4CA3-B8BC-32996BB16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743" y="5516078"/>
              <a:ext cx="184765" cy="1729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n-US" altLang="en-US" sz="1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BC607D3-21FF-47D4-8C92-821850F29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591" y="5516078"/>
              <a:ext cx="184765" cy="1729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endParaRPr lang="en-US" altLang="en-US" sz="1000" b="1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2" name="AutoShape 20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E0FDA19-8DC0-42EF-B706-705F626F07AB}"/>
                </a:ext>
              </a:extLst>
            </p:cNvPr>
            <p:cNvCxnSpPr>
              <a:cxnSpLocks noChangeShapeType="1"/>
              <a:stCxn id="34" idx="2"/>
              <a:endCxn id="36" idx="0"/>
            </p:cNvCxnSpPr>
            <p:nvPr/>
          </p:nvCxnSpPr>
          <p:spPr bwMode="auto">
            <a:xfrm rot="16200000" flipH="1">
              <a:off x="864904" y="4414205"/>
              <a:ext cx="697401" cy="30878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21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A98636B-4B17-4B4F-AC4C-762A814FA655}"/>
                </a:ext>
              </a:extLst>
            </p:cNvPr>
            <p:cNvCxnSpPr>
              <a:cxnSpLocks noChangeShapeType="1"/>
              <a:stCxn id="35" idx="2"/>
              <a:endCxn id="37" idx="0"/>
            </p:cNvCxnSpPr>
            <p:nvPr/>
          </p:nvCxnSpPr>
          <p:spPr bwMode="auto">
            <a:xfrm rot="5400000">
              <a:off x="490451" y="5226418"/>
              <a:ext cx="435498" cy="14382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22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62195E0-CC0E-458E-BEFC-FE3F83C26A0A}"/>
                </a:ext>
              </a:extLst>
            </p:cNvPr>
            <p:cNvCxnSpPr>
              <a:cxnSpLocks noChangeShapeType="1"/>
              <a:stCxn id="35" idx="2"/>
              <a:endCxn id="38" idx="0"/>
            </p:cNvCxnSpPr>
            <p:nvPr/>
          </p:nvCxnSpPr>
          <p:spPr bwMode="auto">
            <a:xfrm rot="16200000" flipH="1">
              <a:off x="625875" y="5234816"/>
              <a:ext cx="435498" cy="12702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23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90375EF-DE47-4DA0-810D-4D2D29AF8058}"/>
                </a:ext>
              </a:extLst>
            </p:cNvPr>
            <p:cNvCxnSpPr>
              <a:cxnSpLocks noChangeShapeType="1"/>
              <a:stCxn id="36" idx="2"/>
              <a:endCxn id="39" idx="0"/>
            </p:cNvCxnSpPr>
            <p:nvPr/>
          </p:nvCxnSpPr>
          <p:spPr bwMode="auto">
            <a:xfrm rot="5400000">
              <a:off x="1077813" y="5225893"/>
              <a:ext cx="435498" cy="14487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24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BC08A2C-7BF1-4231-ABA1-BFA6CE81CEF2}"/>
                </a:ext>
              </a:extLst>
            </p:cNvPr>
            <p:cNvCxnSpPr>
              <a:cxnSpLocks noChangeShapeType="1"/>
              <a:stCxn id="36" idx="2"/>
              <a:endCxn id="40" idx="0"/>
            </p:cNvCxnSpPr>
            <p:nvPr/>
          </p:nvCxnSpPr>
          <p:spPr bwMode="auto">
            <a:xfrm rot="16200000" flipH="1">
              <a:off x="1213237" y="5235341"/>
              <a:ext cx="435498" cy="12597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Rectangle 25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10DBCE5-7721-4EB6-AA83-2F891EEA2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790" y="4842839"/>
              <a:ext cx="731520" cy="329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 dirty="0">
                  <a:solidFill>
                    <a:srgbClr val="FFFFFF"/>
                  </a:solidFill>
                  <a:latin typeface="+mn-lt"/>
                  <a:sym typeface="0" pitchFamily="34" charset="-127"/>
                </a:rPr>
                <a:t>Regionalno</a:t>
              </a:r>
              <a:r>
                <a:rPr lang="hr-HR" smtClean="0"/>
                <a:t> </a:t>
              </a:r>
              <a:r>
                <a:t/>
              </a:r>
              <a:br/>
              <a:r>
                <a:rPr lang="hr-HR" altLang="en-US" sz="1000" b="1" dirty="0">
                  <a:solidFill>
                    <a:srgbClr val="FFFFFF"/>
                  </a:solidFill>
                  <a:latin typeface="+mn-lt"/>
                  <a:sym typeface="0" pitchFamily="34" charset="-127"/>
                </a:rPr>
                <a:t>vijeće</a:t>
              </a:r>
            </a:p>
          </p:txBody>
        </p:sp>
        <p:sp>
          <p:nvSpPr>
            <p:cNvPr id="48" name="Rectangle 26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F93E4B1-07CB-43E2-A9D5-25C81DC8B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790" y="5465979"/>
              <a:ext cx="731520" cy="329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 dirty="0">
                  <a:solidFill>
                    <a:srgbClr val="FFFFFF"/>
                  </a:solidFill>
                  <a:latin typeface="+mn-lt"/>
                  <a:sym typeface="0" pitchFamily="34" charset="-127"/>
                </a:rPr>
                <a:t>Opće vijeće</a:t>
              </a:r>
            </a:p>
          </p:txBody>
        </p:sp>
        <p:sp>
          <p:nvSpPr>
            <p:cNvPr id="49" name="Rectangle 27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3E2E1CF-D06B-40A0-8585-0AF6034F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790" y="6090192"/>
              <a:ext cx="731520" cy="329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 dirty="0">
                  <a:solidFill>
                    <a:srgbClr val="FFFFFF"/>
                  </a:solidFill>
                  <a:latin typeface="+mn-lt"/>
                  <a:sym typeface="0" pitchFamily="34" charset="-127"/>
                </a:rPr>
                <a:t>Općinsko vijeće</a:t>
              </a:r>
            </a:p>
          </p:txBody>
        </p:sp>
        <p:sp>
          <p:nvSpPr>
            <p:cNvPr id="50" name="Oval 28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AFC2BA-F5B6-4585-8199-7F140E8D7B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54329" y="6156844"/>
              <a:ext cx="359384" cy="247498"/>
            </a:xfrm>
            <a:prstGeom prst="ellipse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buSzPct val="100000"/>
              </a:pPr>
              <a:r>
                <a:rPr lang="hr-HR" altLang="en-US" sz="1000" b="1">
                  <a:solidFill>
                    <a:srgbClr val="427978"/>
                  </a:solidFill>
                  <a:latin typeface="+mn-lt"/>
                  <a:sym typeface="0" pitchFamily="34" charset="-127"/>
                </a:rPr>
                <a:t>36 800</a:t>
              </a:r>
            </a:p>
          </p:txBody>
        </p:sp>
        <p:sp>
          <p:nvSpPr>
            <p:cNvPr id="51" name="Text Box 29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5A9A2C9-FBFD-4A0C-9E51-79128D2A0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" y="3612854"/>
              <a:ext cx="145131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</a:pPr>
              <a:r>
                <a:rPr lang="hr-HR" altLang="en-US" sz="1000" b="1" dirty="0">
                  <a:solidFill>
                    <a:srgbClr val="427978"/>
                  </a:solidFill>
                  <a:latin typeface="+mn-lt"/>
                  <a:sym typeface="0" pitchFamily="34" charset="-127"/>
                </a:rPr>
                <a:t>Državna uprava</a:t>
              </a:r>
            </a:p>
          </p:txBody>
        </p:sp>
        <p:sp>
          <p:nvSpPr>
            <p:cNvPr id="52" name="Text Box 30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DA080E7-EEE2-40BF-A2D1-B740D3C29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2965" y="4404217"/>
              <a:ext cx="16050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</a:pPr>
              <a:r>
                <a:rPr lang="hr-HR" altLang="en-US" sz="1000" b="1" dirty="0">
                  <a:solidFill>
                    <a:srgbClr val="427978"/>
                  </a:solidFill>
                  <a:latin typeface="+mn-lt"/>
                  <a:sym typeface="0" pitchFamily="34" charset="-127"/>
                </a:rPr>
                <a:t>Teritorijalna uprava</a:t>
              </a:r>
            </a:p>
          </p:txBody>
        </p:sp>
        <p:sp>
          <p:nvSpPr>
            <p:cNvPr id="53" name="Line 31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0712A16-532C-4BAF-BD5C-D6A8A920D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3575" y="3853274"/>
              <a:ext cx="0" cy="2722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000"/>
            </a:p>
          </p:txBody>
        </p:sp>
        <p:sp>
          <p:nvSpPr>
            <p:cNvPr id="54" name="Oval 32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6F8742B-9F97-417B-922F-357A41872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724" y="3818569"/>
              <a:ext cx="1005840" cy="548640"/>
            </a:xfrm>
            <a:prstGeom prst="ellipse">
              <a:avLst/>
            </a:prstGeom>
            <a:gradFill rotWithShape="1">
              <a:gsLst>
                <a:gs pos="0">
                  <a:srgbClr val="EAEAEA">
                    <a:alpha val="60001"/>
                  </a:srgbClr>
                </a:gs>
                <a:gs pos="100000">
                  <a:srgbClr val="C0CDD8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rgbClr val="BECDD8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</a:pPr>
              <a:r>
                <a:rPr lang="hr-HR" altLang="en-US" sz="1000" b="1" dirty="0">
                  <a:solidFill>
                    <a:srgbClr val="427978"/>
                  </a:solidFill>
                  <a:latin typeface="+mn-lt"/>
                  <a:sym typeface="0" pitchFamily="34" charset="-127"/>
                </a:rPr>
                <a:t>Bolnička uprava</a:t>
              </a:r>
            </a:p>
          </p:txBody>
        </p:sp>
      </p:grpSp>
      <p:sp>
        <p:nvSpPr>
          <p:cNvPr id="61" name="AutoShape 9">
            <a:hlinkClick r:id="rId4"/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25988AE-D83F-4D85-902C-794EAEBF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154" y="1172640"/>
            <a:ext cx="3200400" cy="365760"/>
          </a:xfrm>
          <a:prstGeom prst="rightArrow">
            <a:avLst>
              <a:gd name="adj1" fmla="val 52833"/>
              <a:gd name="adj2" fmla="val 72353"/>
            </a:avLst>
          </a:prstGeom>
          <a:solidFill>
            <a:schemeClr val="bg1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prstShdw prst="shdw17" dist="17961" dir="2700000">
              <a:srgbClr val="3D003D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SzPct val="100000"/>
            </a:pPr>
            <a:r>
              <a:rPr lang="hr-HR" altLang="en-US" sz="1200" b="1">
                <a:solidFill>
                  <a:srgbClr val="660066"/>
                </a:solidFill>
                <a:latin typeface="Calibri" panose="020F0502020204030204" pitchFamily="34" charset="0"/>
                <a:sym typeface="0" pitchFamily="34" charset="-127"/>
              </a:rPr>
              <a:t>Zahtjev za nabavu</a:t>
            </a:r>
          </a:p>
        </p:txBody>
      </p:sp>
      <p:sp>
        <p:nvSpPr>
          <p:cNvPr id="62" name="AutoShape 10">
            <a:hlinkClick r:id="rId5"/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B76FFC50-1DA6-4653-867E-53BEC007E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154" y="1718759"/>
            <a:ext cx="3200400" cy="365760"/>
          </a:xfrm>
          <a:prstGeom prst="rightArrow">
            <a:avLst>
              <a:gd name="adj1" fmla="val 52833"/>
              <a:gd name="adj2" fmla="val 73415"/>
            </a:avLst>
          </a:prstGeom>
          <a:solidFill>
            <a:schemeClr val="bg1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prstShdw prst="shdw17" dist="17961" dir="2700000">
              <a:srgbClr val="3D003D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SzPct val="100000"/>
            </a:pPr>
            <a:r>
              <a:rPr lang="hr-HR" altLang="en-US" sz="1200" b="1">
                <a:solidFill>
                  <a:srgbClr val="660066"/>
                </a:solidFill>
                <a:latin typeface="Calibri" panose="020F0502020204030204" pitchFamily="34" charset="0"/>
                <a:sym typeface="0" pitchFamily="34" charset="-127"/>
              </a:rPr>
              <a:t>Zahtjev za bespovratnim sredstvima</a:t>
            </a:r>
          </a:p>
        </p:txBody>
      </p:sp>
      <p:sp>
        <p:nvSpPr>
          <p:cNvPr id="63" name="AutoShape 11">
            <a:hlinkClick r:id="rId6"/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E4AC8D3-8916-4EED-AD4D-0044D2E46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154" y="2239513"/>
            <a:ext cx="3200400" cy="365760"/>
          </a:xfrm>
          <a:prstGeom prst="rightArrow">
            <a:avLst>
              <a:gd name="adj1" fmla="val 59120"/>
              <a:gd name="adj2" fmla="val 75613"/>
            </a:avLst>
          </a:prstGeom>
          <a:solidFill>
            <a:schemeClr val="bg1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prstShdw prst="shdw17" dist="17961" dir="2700000">
              <a:srgbClr val="3D003D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SzPct val="100000"/>
            </a:pPr>
            <a:r>
              <a:rPr lang="hr-HR" altLang="en-US" sz="1200" b="1">
                <a:solidFill>
                  <a:srgbClr val="660066"/>
                </a:solidFill>
                <a:latin typeface="Calibri" panose="020F0502020204030204" pitchFamily="34" charset="0"/>
                <a:sym typeface="0" pitchFamily="34" charset="-127"/>
              </a:rPr>
              <a:t>Potvrda pružene usluge</a:t>
            </a:r>
          </a:p>
        </p:txBody>
      </p:sp>
      <p:sp>
        <p:nvSpPr>
          <p:cNvPr id="64" name="AutoShape 1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4E9B308-D0C6-48EA-86F1-ED40A622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743" y="2735392"/>
            <a:ext cx="3200400" cy="365760"/>
          </a:xfrm>
          <a:prstGeom prst="rightArrow">
            <a:avLst>
              <a:gd name="adj1" fmla="val 59120"/>
              <a:gd name="adj2" fmla="val 73415"/>
            </a:avLst>
          </a:prstGeom>
          <a:solidFill>
            <a:schemeClr val="bg1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prstShdw prst="shdw17" dist="17961" dir="2700000">
              <a:srgbClr val="3D003D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SzPct val="100000"/>
            </a:pPr>
            <a:r>
              <a:rPr lang="hr-HR" altLang="en-US" sz="1200" b="1">
                <a:solidFill>
                  <a:srgbClr val="660066"/>
                </a:solidFill>
                <a:latin typeface="Calibri" panose="020F0502020204030204" pitchFamily="34" charset="0"/>
                <a:sym typeface="0" pitchFamily="34" charset="-127"/>
              </a:rPr>
              <a:t>Novi V6 obrasci</a:t>
            </a:r>
          </a:p>
        </p:txBody>
      </p:sp>
      <p:sp>
        <p:nvSpPr>
          <p:cNvPr id="66" name="AutoShape 1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38CC29B-A1D8-4FE4-8F40-03B9FBA8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834" y="813162"/>
            <a:ext cx="2194560" cy="27432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6350">
            <a:solidFill>
              <a:srgbClr val="660066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SzPct val="100000"/>
            </a:pPr>
            <a:r>
              <a:rPr lang="hr-HR" altLang="en-US" sz="1800" b="1">
                <a:solidFill>
                  <a:srgbClr val="660066"/>
                </a:solidFill>
                <a:latin typeface="牺墵♀" pitchFamily="34" charset="0"/>
                <a:sym typeface="0" pitchFamily="34" charset="-127"/>
              </a:rPr>
              <a:t>Obrasci Chorusa</a:t>
            </a:r>
          </a:p>
        </p:txBody>
      </p:sp>
      <p:sp>
        <p:nvSpPr>
          <p:cNvPr id="60" name="AutoShape 2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154D33A-17C5-44CD-AE87-EB3DA92AD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718" y="1094022"/>
            <a:ext cx="1280160" cy="2194560"/>
          </a:xfrm>
          <a:prstGeom prst="roundRect">
            <a:avLst>
              <a:gd name="adj" fmla="val 1195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1B772D"/>
            </a:solidFill>
            <a:round/>
            <a:headEnd/>
            <a:tailEnd/>
          </a:ln>
          <a:effectLst>
            <a:outerShdw dist="63500" dir="19387806" algn="ctr" rotWithShape="0">
              <a:srgbClr val="008000"/>
            </a:outerShdw>
          </a:effectLst>
        </p:spPr>
        <p:txBody>
          <a:bodyPr wrap="none" lIns="0" tIns="46894" rIns="0" bIns="46894" anchor="ctr"/>
          <a:lstStyle/>
          <a:p>
            <a:pPr algn="ctr">
              <a:buSzPct val="100000"/>
              <a:defRPr/>
            </a:pPr>
            <a:r>
              <a:rPr lang="hr-HR" smtClean="0"/>
              <a:t>  </a:t>
            </a:r>
          </a:p>
          <a:p>
            <a:pPr algn="ctr">
              <a:buSzPct val="100000"/>
              <a:defRPr/>
            </a:pPr>
            <a:r>
              <a:rPr lang="hr-HR" sz="1600" b="1">
                <a:solidFill>
                  <a:srgbClr val="008000"/>
                </a:solidFill>
                <a:latin typeface="牺墵♀" pitchFamily="34" charset="0"/>
                <a:sym typeface="0" pitchFamily="34" charset="-127"/>
              </a:rPr>
              <a:t>Upućivanje</a:t>
            </a:r>
          </a:p>
        </p:txBody>
      </p:sp>
      <p:sp>
        <p:nvSpPr>
          <p:cNvPr id="68" name="AutoShape 2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A78F7DE-9E88-4401-A29B-D2865BCC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790" y="802499"/>
            <a:ext cx="2743200" cy="4206240"/>
          </a:xfrm>
          <a:prstGeom prst="roundRect">
            <a:avLst>
              <a:gd name="adj" fmla="val 7143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rgbClr val="1B772D"/>
            </a:solidFill>
            <a:round/>
            <a:headEnd/>
            <a:tailEnd/>
          </a:ln>
          <a:effectLst>
            <a:outerShdw dist="63500" dir="19387806" algn="ctr" rotWithShape="0">
              <a:srgbClr val="008000"/>
            </a:outerShdw>
          </a:effectLst>
        </p:spPr>
        <p:txBody>
          <a:bodyPr wrap="none" lIns="0" tIns="0" rIns="0" bIns="46894"/>
          <a:lstStyle/>
          <a:p>
            <a:pPr algn="ctr">
              <a:buSzPct val="100000"/>
              <a:defRPr/>
            </a:pPr>
            <a:r>
              <a:rPr lang="hr-HR" sz="1600" b="1" dirty="0">
                <a:solidFill>
                  <a:srgbClr val="008000"/>
                </a:solidFill>
                <a:latin typeface="牺墵♀" pitchFamily="34" charset="0"/>
                <a:sym typeface="0" pitchFamily="34" charset="-127"/>
              </a:rPr>
              <a:t>Zajednički centar za usluge</a:t>
            </a:r>
          </a:p>
        </p:txBody>
      </p:sp>
      <p:sp>
        <p:nvSpPr>
          <p:cNvPr id="72" name="AutoShape 2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7EF13A4-14B6-46DC-AC65-7E219BC5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715" y="1270811"/>
            <a:ext cx="2194560" cy="2194560"/>
          </a:xfrm>
          <a:prstGeom prst="roundRect">
            <a:avLst>
              <a:gd name="adj" fmla="val 972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1B772D"/>
            </a:solidFill>
            <a:round/>
            <a:headEnd/>
            <a:tailEnd/>
          </a:ln>
          <a:effectLst>
            <a:outerShdw dist="63500" dir="19387806" algn="ctr" rotWithShape="0">
              <a:srgbClr val="008000"/>
            </a:outerShdw>
          </a:effectLst>
        </p:spPr>
        <p:txBody>
          <a:bodyPr wrap="none" lIns="0" tIns="46894" rIns="0" bIns="46894" anchor="ctr"/>
          <a:lstStyle/>
          <a:p>
            <a:pPr algn="ctr">
              <a:buSzPct val="100000"/>
              <a:defRPr/>
            </a:pPr>
            <a:r>
              <a:rPr lang="hr-HR" b="1">
                <a:solidFill>
                  <a:srgbClr val="008000"/>
                </a:solidFill>
                <a:latin typeface="牺墵♀" pitchFamily="34" charset="0"/>
                <a:sym typeface="0" pitchFamily="34" charset="-127"/>
              </a:rPr>
              <a:t>Chorus</a:t>
            </a:r>
          </a:p>
        </p:txBody>
      </p:sp>
      <p:sp>
        <p:nvSpPr>
          <p:cNvPr id="73" name="AutoShape 2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93E32CA-4BC1-4AFB-9649-5F451CC59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440" y="4407860"/>
            <a:ext cx="64008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6894" rIns="0" bIns="4689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SzPct val="100000"/>
            </a:pPr>
            <a:r>
              <a:rPr lang="hr-HR" altLang="en-US" sz="1600" b="1">
                <a:solidFill>
                  <a:srgbClr val="008000"/>
                </a:solidFill>
                <a:latin typeface="牺墵♀"/>
                <a:sym typeface="0" pitchFamily="34" charset="-127"/>
              </a:rPr>
              <a:t>EJ*</a:t>
            </a:r>
          </a:p>
        </p:txBody>
      </p:sp>
      <p:sp>
        <p:nvSpPr>
          <p:cNvPr id="74" name="AutoShape 2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075CA49-49A0-479F-AFAB-E5A7076D2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015" y="4407860"/>
            <a:ext cx="64008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6894" rIns="0" bIns="46894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SzPct val="100000"/>
            </a:pPr>
            <a:r>
              <a:rPr lang="hr-HR" altLang="en-US" sz="1600" b="1" dirty="0">
                <a:solidFill>
                  <a:srgbClr val="008000"/>
                </a:solidFill>
                <a:latin typeface="牺墵♀"/>
                <a:sym typeface="0" pitchFamily="34" charset="-127"/>
              </a:rPr>
              <a:t>SF*</a:t>
            </a:r>
          </a:p>
        </p:txBody>
      </p:sp>
      <p:cxnSp>
        <p:nvCxnSpPr>
          <p:cNvPr id="75" name="AutoShape 1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E00CA58-FA54-4217-ACA1-CBE23B3E438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00521" y="3564815"/>
            <a:ext cx="914400" cy="73152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1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BAE28076-E6AD-4C2B-87EB-BC973937417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832042" y="3564815"/>
            <a:ext cx="914400" cy="73152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00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 Box 1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D61F1D5-4FA4-41DD-B4C6-815FA339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881" y="3506676"/>
            <a:ext cx="1081087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hr-HR" altLang="en-US" sz="1600" b="1" dirty="0">
                <a:solidFill>
                  <a:srgbClr val="008000"/>
                </a:solidFill>
                <a:latin typeface="牺墵♀" pitchFamily="34" charset="0"/>
                <a:sym typeface="0" pitchFamily="34" charset="-127"/>
              </a:rPr>
              <a:t>izrađuje</a:t>
            </a:r>
            <a:endParaRPr lang="hr-HR" altLang="en-US" sz="1600" b="1" dirty="0">
              <a:solidFill>
                <a:srgbClr val="008000"/>
              </a:solidFill>
              <a:latin typeface="牺墵♀" pitchFamily="34" charset="0"/>
              <a:ea typeface="1" pitchFamily="34" charset="-127"/>
              <a:sym typeface="0" pitchFamily="34" charset="-127"/>
            </a:endParaRPr>
          </a:p>
        </p:txBody>
      </p:sp>
      <p:sp>
        <p:nvSpPr>
          <p:cNvPr id="78" name="Text Box 1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328A1BA-C32D-45D5-8698-3B593708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943" y="3506676"/>
            <a:ext cx="1081088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hr-HR" altLang="en-US" sz="1600" b="1" dirty="0">
                <a:solidFill>
                  <a:srgbClr val="008000"/>
                </a:solidFill>
                <a:latin typeface="牺墵♀" pitchFamily="34" charset="0"/>
                <a:sym typeface="0" pitchFamily="34" charset="-127"/>
              </a:rPr>
              <a:t>ovjerava</a:t>
            </a:r>
          </a:p>
        </p:txBody>
      </p:sp>
      <p:sp>
        <p:nvSpPr>
          <p:cNvPr id="21" name="Scroll: Horizontal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416AA00-B4BB-4DF5-B489-6C85A537E416}"/>
              </a:ext>
            </a:extLst>
          </p:cNvPr>
          <p:cNvSpPr/>
          <p:nvPr/>
        </p:nvSpPr>
        <p:spPr>
          <a:xfrm>
            <a:off x="5117376" y="5294357"/>
            <a:ext cx="3609594" cy="1031339"/>
          </a:xfrm>
          <a:prstGeom prst="horizontalScroll">
            <a:avLst/>
          </a:prstGeom>
          <a:solidFill>
            <a:srgbClr val="FFFFCC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altLang="en-US" dirty="0">
                <a:solidFill>
                  <a:srgbClr val="0000CC"/>
                </a:solidFill>
                <a:latin typeface="牺墵♀" pitchFamily="34" charset="0"/>
                <a:sym typeface="0" pitchFamily="34" charset="-127"/>
              </a:rPr>
              <a:t>Korisnici iz odjela za upućivanja mogu izdavati zahtjeve putem portala Obrasci Chorusa</a:t>
            </a:r>
            <a:endParaRPr lang="hr-HR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54DBE9C-E1AE-41F5-BC39-9F9850F6196D}"/>
              </a:ext>
            </a:extLst>
          </p:cNvPr>
          <p:cNvSpPr txBox="1"/>
          <p:nvPr/>
        </p:nvSpPr>
        <p:spPr>
          <a:xfrm>
            <a:off x="4877760" y="6365161"/>
            <a:ext cx="411480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>
                <a:solidFill>
                  <a:srgbClr val="00B0F0"/>
                </a:solidFill>
              </a:rPr>
              <a:t>Izvor: Jacques MARZIN, Prezentacija o CHORUS-u, Radionica IADB-a, studeni 2011.</a:t>
            </a:r>
            <a:endParaRPr lang="hr-HR" sz="1000" dirty="0">
              <a:solidFill>
                <a:srgbClr val="00B0F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944BD28-0CD9-41C7-9B55-C867EB6E339E}"/>
              </a:ext>
            </a:extLst>
          </p:cNvPr>
          <p:cNvSpPr/>
          <p:nvPr/>
        </p:nvSpPr>
        <p:spPr>
          <a:xfrm>
            <a:off x="5584666" y="5044834"/>
            <a:ext cx="2736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hr-HR" altLang="en-US" sz="1000" dirty="0">
                <a:solidFill>
                  <a:srgbClr val="427978"/>
                </a:solidFill>
                <a:sym typeface="0" pitchFamily="34" charset="-127"/>
              </a:rPr>
              <a:t>* EJ – pravna obveza       SF – pružena usluga</a:t>
            </a:r>
          </a:p>
        </p:txBody>
      </p:sp>
    </p:spTree>
    <p:extLst>
      <p:ext uri="{BB962C8B-B14F-4D97-AF65-F5344CB8AC3E}">
        <p14:creationId xmlns:p14="http://schemas.microsoft.com/office/powerpoint/2010/main" val="26191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utoUpdateAnimBg="0"/>
      <p:bldP spid="62" grpId="0" animBg="1" autoUpdateAnimBg="0"/>
      <p:bldP spid="63" grpId="0" animBg="1" autoUpdateAnimBg="0"/>
      <p:bldP spid="64" grpId="0" animBg="1" autoUpdateAnimBg="0"/>
      <p:bldP spid="66" grpId="0" animBg="1" autoUpdateAnimBg="0"/>
      <p:bldP spid="60" grpId="0" animBg="1" autoUpdateAnimBg="0"/>
      <p:bldP spid="73" grpId="0" animBg="1" autoUpdateAnimBg="0"/>
      <p:bldP spid="74" grpId="0" animBg="1" autoUpdateAnimBg="0"/>
      <p:bldP spid="77" grpId="0" autoUpdateAnimBg="0"/>
      <p:bldP spid="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306576" y="4329421"/>
            <a:ext cx="67967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000" b="1" dirty="0">
                <a:solidFill>
                  <a:srgbClr val="C00000"/>
                </a:solidFill>
              </a:rPr>
              <a:t>Kotari (379)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306576" y="3412422"/>
            <a:ext cx="90088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000" b="1" dirty="0">
                <a:solidFill>
                  <a:srgbClr val="C00000"/>
                </a:solidFill>
              </a:rPr>
              <a:t>Vojvodstvo (16)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06576" y="3202796"/>
            <a:ext cx="559449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hr-HR" sz="1000" b="1" dirty="0">
                <a:solidFill>
                  <a:srgbClr val="C00000"/>
                </a:solidFill>
              </a:rPr>
              <a:t>Središnja (1)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021" y="2266501"/>
            <a:ext cx="640080" cy="18288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b="1" dirty="0"/>
              <a:t>?? MOA</a:t>
            </a:r>
            <a:endParaRPr lang="hr-HR" b="1" dirty="0"/>
          </a:p>
        </p:txBody>
      </p:sp>
      <p:sp>
        <p:nvSpPr>
          <p:cNvPr id="199" name="Rounded Rectangle 198"/>
          <p:cNvSpPr/>
          <p:nvPr/>
        </p:nvSpPr>
        <p:spPr>
          <a:xfrm>
            <a:off x="500021" y="2957815"/>
            <a:ext cx="640080" cy="18288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b="1" dirty="0"/>
              <a:t>60.000 PJ-ova</a:t>
            </a:r>
            <a:endParaRPr lang="hr-HR" b="1" dirty="0"/>
          </a:p>
        </p:txBody>
      </p:sp>
      <p:sp>
        <p:nvSpPr>
          <p:cNvPr id="173" name="Rounded Rectangle 172"/>
          <p:cNvSpPr/>
          <p:nvPr/>
        </p:nvSpPr>
        <p:spPr>
          <a:xfrm>
            <a:off x="500021" y="4613245"/>
            <a:ext cx="640080" cy="18288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b="1" dirty="0"/>
              <a:t>??? BE/PE</a:t>
            </a:r>
            <a:endParaRPr lang="hr-HR" b="1" dirty="0"/>
          </a:p>
        </p:txBody>
      </p:sp>
      <p:sp>
        <p:nvSpPr>
          <p:cNvPr id="233" name="Rounded Rectangle 232"/>
          <p:cNvSpPr/>
          <p:nvPr/>
        </p:nvSpPr>
        <p:spPr>
          <a:xfrm>
            <a:off x="500021" y="1581244"/>
            <a:ext cx="640080" cy="18288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b="1" dirty="0"/>
              <a:t>MF</a:t>
            </a:r>
            <a:endParaRPr lang="hr-HR" b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317141" y="1781263"/>
            <a:ext cx="1005840" cy="41549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TREZOR = ?? CU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WHBP = ?? CU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BESTIA = ?? CU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317141" y="4821320"/>
            <a:ext cx="1005840" cy="41549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TREZOR = ?? CU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WHBP = ?? CU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BESTIA = 380 jedinica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17141" y="2465762"/>
            <a:ext cx="1005840" cy="41549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TREZOR = ?? CU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WHBP = ?? CU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BESTIA =  ? jedinica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500021" y="3611467"/>
            <a:ext cx="640080" cy="18288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b="1" dirty="0"/>
              <a:t>??? BE/PE</a:t>
            </a:r>
            <a:endParaRPr lang="hr-HR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317141" y="3819542"/>
            <a:ext cx="1005840" cy="41549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TREZOR = ?? CU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WHBP = ?? CU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BESTIA = 16 jedinica</a:t>
            </a:r>
          </a:p>
        </p:txBody>
      </p:sp>
      <p:cxnSp>
        <p:nvCxnSpPr>
          <p:cNvPr id="306" name="Straight Connector 305"/>
          <p:cNvCxnSpPr/>
          <p:nvPr/>
        </p:nvCxnSpPr>
        <p:spPr>
          <a:xfrm>
            <a:off x="8305658" y="2090700"/>
            <a:ext cx="201168" cy="3840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7420344" y="2091613"/>
            <a:ext cx="201168" cy="3840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28214" y="6201941"/>
            <a:ext cx="8686800" cy="41549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900" b="1" dirty="0">
                <a:solidFill>
                  <a:srgbClr val="0000CC"/>
                </a:solidFill>
              </a:rPr>
              <a:t>MF</a:t>
            </a:r>
            <a:r>
              <a:rPr lang="hr-HR" sz="900" dirty="0">
                <a:solidFill>
                  <a:srgbClr val="0000CC"/>
                </a:solidFill>
              </a:rPr>
              <a:t>: Ministarstvo financija                </a:t>
            </a:r>
            <a:r>
              <a:rPr lang="hr-HR" sz="900" b="1" dirty="0">
                <a:solidFill>
                  <a:srgbClr val="0000CC"/>
                </a:solidFill>
              </a:rPr>
              <a:t>MOA</a:t>
            </a:r>
            <a:r>
              <a:rPr lang="hr-HR" sz="900" dirty="0">
                <a:solidFill>
                  <a:srgbClr val="0000CC"/>
                </a:solidFill>
              </a:rPr>
              <a:t>: Ministarstva, odjeli, agencije      </a:t>
            </a:r>
            <a:r>
              <a:rPr lang="hr-HR" sz="900" b="1" dirty="0">
                <a:solidFill>
                  <a:srgbClr val="0000CC"/>
                </a:solidFill>
              </a:rPr>
              <a:t>CU</a:t>
            </a:r>
            <a:r>
              <a:rPr lang="hr-HR" sz="900" dirty="0">
                <a:solidFill>
                  <a:srgbClr val="0000CC"/>
                </a:solidFill>
              </a:rPr>
              <a:t>: Istodobne korisničke licence               </a:t>
            </a:r>
            <a:r>
              <a:rPr lang="hr-HR" sz="900" b="1" dirty="0">
                <a:solidFill>
                  <a:srgbClr val="0000CC"/>
                </a:solidFill>
              </a:rPr>
              <a:t>PJ</a:t>
            </a:r>
            <a:r>
              <a:rPr lang="hr-HR" sz="900" dirty="0">
                <a:solidFill>
                  <a:srgbClr val="0000CC"/>
                </a:solidFill>
              </a:rPr>
              <a:t>: Potrošačka jedinica</a:t>
            </a:r>
          </a:p>
          <a:p>
            <a:r>
              <a:rPr lang="hr-HR" sz="900" b="1" dirty="0">
                <a:solidFill>
                  <a:srgbClr val="0000CC"/>
                </a:solidFill>
              </a:rPr>
              <a:t>NBP</a:t>
            </a:r>
            <a:r>
              <a:rPr lang="hr-HR" sz="900" dirty="0">
                <a:solidFill>
                  <a:srgbClr val="0000CC"/>
                </a:solidFill>
              </a:rPr>
              <a:t>: Narodna banka Poljske      </a:t>
            </a:r>
            <a:r>
              <a:rPr lang="hr-HR" sz="900" b="1" dirty="0">
                <a:solidFill>
                  <a:srgbClr val="0000CC"/>
                </a:solidFill>
              </a:rPr>
              <a:t>JRR</a:t>
            </a:r>
            <a:r>
              <a:rPr lang="hr-HR" sz="900" dirty="0">
                <a:solidFill>
                  <a:srgbClr val="0000CC"/>
                </a:solidFill>
              </a:rPr>
              <a:t>: Jedinstveni račun riznice                           </a:t>
            </a:r>
            <a:r>
              <a:rPr lang="hr-HR" sz="900" b="1" dirty="0">
                <a:solidFill>
                  <a:srgbClr val="0000CC"/>
                </a:solidFill>
              </a:rPr>
              <a:t>PB</a:t>
            </a:r>
            <a:r>
              <a:rPr lang="hr-HR" sz="900" dirty="0">
                <a:solidFill>
                  <a:srgbClr val="0000CC"/>
                </a:solidFill>
              </a:rPr>
              <a:t>: Poslovne banke</a:t>
            </a:r>
          </a:p>
          <a:p>
            <a:r>
              <a:rPr lang="hr-HR" sz="900" b="1" dirty="0">
                <a:solidFill>
                  <a:srgbClr val="0000CC"/>
                </a:solidFill>
              </a:rPr>
              <a:t>OJS</a:t>
            </a:r>
            <a:r>
              <a:rPr lang="hr-HR" sz="900" dirty="0">
                <a:solidFill>
                  <a:srgbClr val="0000CC"/>
                </a:solidFill>
              </a:rPr>
              <a:t>: Odbor za javne usluge    </a:t>
            </a:r>
            <a:r>
              <a:rPr lang="hr-HR" sz="900" b="1" dirty="0">
                <a:solidFill>
                  <a:srgbClr val="0000CC"/>
                </a:solidFill>
              </a:rPr>
              <a:t>UJN</a:t>
            </a:r>
            <a:r>
              <a:rPr lang="hr-HR" sz="900" dirty="0">
                <a:solidFill>
                  <a:srgbClr val="0000CC"/>
                </a:solidFill>
              </a:rPr>
              <a:t>: Ured za javnu nabavu                      WHBP: Skladište podataka (analiza, izvještavanje, monitoring)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2729710" y="1415109"/>
            <a:ext cx="1371600" cy="4206240"/>
          </a:xfrm>
          <a:prstGeom prst="roundRect">
            <a:avLst>
              <a:gd name="adj" fmla="val 8403"/>
            </a:avLst>
          </a:prstGeom>
          <a:solidFill>
            <a:srgbClr val="FFFF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1" name="Straight Connector 420"/>
          <p:cNvCxnSpPr/>
          <p:nvPr/>
        </p:nvCxnSpPr>
        <p:spPr>
          <a:xfrm flipH="1">
            <a:off x="6622786" y="2767024"/>
            <a:ext cx="0" cy="3657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 flipH="1">
            <a:off x="5560239" y="2752400"/>
            <a:ext cx="9144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flipH="1">
            <a:off x="5721288" y="2762579"/>
            <a:ext cx="0" cy="3657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>
            <a:off x="5791020" y="2748042"/>
            <a:ext cx="9144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Rounded Rectangle 403"/>
          <p:cNvSpPr/>
          <p:nvPr/>
        </p:nvSpPr>
        <p:spPr>
          <a:xfrm>
            <a:off x="1451272" y="1415109"/>
            <a:ext cx="1280160" cy="4206240"/>
          </a:xfrm>
          <a:prstGeom prst="roundRect">
            <a:avLst>
              <a:gd name="adj" fmla="val 8403"/>
            </a:avLst>
          </a:prstGeom>
          <a:solidFill>
            <a:srgbClr val="CC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9" name="Straight Connector 388"/>
          <p:cNvCxnSpPr/>
          <p:nvPr/>
        </p:nvCxnSpPr>
        <p:spPr>
          <a:xfrm flipH="1">
            <a:off x="4269323" y="2747080"/>
            <a:ext cx="9144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 flipH="1">
            <a:off x="4436474" y="2757259"/>
            <a:ext cx="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flipH="1" flipV="1">
            <a:off x="8546524" y="3973954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flipH="1" flipV="1">
            <a:off x="7418062" y="3973954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2112843" y="2497577"/>
            <a:ext cx="0" cy="548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3071542" y="2493309"/>
            <a:ext cx="146304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3233691" y="2477361"/>
            <a:ext cx="9144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084925" y="1118158"/>
            <a:ext cx="1828800" cy="4937760"/>
          </a:xfrm>
          <a:prstGeom prst="roundRect">
            <a:avLst>
              <a:gd name="adj" fmla="val 683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54648" y="1118158"/>
            <a:ext cx="1828800" cy="4937760"/>
          </a:xfrm>
          <a:prstGeom prst="roundRect">
            <a:avLst>
              <a:gd name="adj" fmla="val 8403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2270" y="1118158"/>
            <a:ext cx="5029200" cy="4937760"/>
          </a:xfrm>
          <a:prstGeom prst="roundRect">
            <a:avLst>
              <a:gd name="adj" fmla="val 3548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517006" y="1910451"/>
            <a:ext cx="1828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Informacijski sustavi za upravljanje javnim financijama u Poljskoj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6" name="Flowchart: Magnetic Disk 15"/>
          <p:cNvSpPr/>
          <p:nvPr/>
        </p:nvSpPr>
        <p:spPr>
          <a:xfrm>
            <a:off x="7760647" y="1518243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NBP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8047" y="3386597"/>
            <a:ext cx="8686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8047" y="4293850"/>
            <a:ext cx="8686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98"/>
          <p:cNvSpPr txBox="1">
            <a:spLocks noChangeArrowheads="1"/>
          </p:cNvSpPr>
          <p:nvPr/>
        </p:nvSpPr>
        <p:spPr bwMode="auto">
          <a:xfrm>
            <a:off x="278984" y="676495"/>
            <a:ext cx="85953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0"/>
          <a:lstStyle/>
          <a:p>
            <a:pPr algn="ctr">
              <a:spcBef>
                <a:spcPts val="200"/>
              </a:spcBef>
              <a:spcAft>
                <a:spcPts val="1000"/>
              </a:spcAft>
            </a:pPr>
            <a:r>
              <a:rPr lang="hr-HR" sz="2400" b="1" dirty="0">
                <a:solidFill>
                  <a:srgbClr val="0000CC"/>
                </a:solidFill>
              </a:rPr>
              <a:t>Poljska &gt; Trenutačno stanje informacijskih sustava za PFM</a:t>
            </a:r>
            <a:endParaRPr lang="hr-HR" sz="2400" dirty="0">
              <a:solidFill>
                <a:srgbClr val="0000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92688" y="116520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714927" y="116520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NBP</a:t>
            </a:r>
          </a:p>
        </p:txBody>
      </p:sp>
      <p:sp>
        <p:nvSpPr>
          <p:cNvPr id="36" name="Flowchart: Magnetic Disk 35"/>
          <p:cNvSpPr/>
          <p:nvPr/>
        </p:nvSpPr>
        <p:spPr>
          <a:xfrm>
            <a:off x="7222913" y="1510886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JRR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7943527" y="1740309"/>
            <a:ext cx="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646795" y="4432177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Porezni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46001" y="4895507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117" name="TextBox 116"/>
          <p:cNvSpPr txBox="1"/>
          <p:nvPr/>
        </p:nvSpPr>
        <p:spPr>
          <a:xfrm rot="18000000" flipH="1">
            <a:off x="5612309" y="4665271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119" name="Straight Connector 118"/>
          <p:cNvCxnSpPr/>
          <p:nvPr/>
        </p:nvCxnSpPr>
        <p:spPr>
          <a:xfrm flipH="1" flipV="1">
            <a:off x="5559158" y="4436827"/>
            <a:ext cx="287" cy="457200"/>
          </a:xfrm>
          <a:prstGeom prst="line">
            <a:avLst/>
          </a:prstGeom>
          <a:ln w="9525">
            <a:solidFill>
              <a:srgbClr val="FF0000"/>
            </a:solidFill>
            <a:prstDash val="solid"/>
            <a:headEnd type="non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7186261" y="6208021"/>
            <a:ext cx="1882238" cy="123111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800" dirty="0">
                <a:solidFill>
                  <a:srgbClr val="00B0F0"/>
                </a:solidFill>
              </a:rPr>
              <a:t>Transakcijski podaci (dnevno, na internetu)</a:t>
            </a:r>
          </a:p>
        </p:txBody>
      </p:sp>
      <p:sp>
        <p:nvSpPr>
          <p:cNvPr id="184" name="Oval 183"/>
          <p:cNvSpPr/>
          <p:nvPr/>
        </p:nvSpPr>
        <p:spPr>
          <a:xfrm>
            <a:off x="6076996" y="1706133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85" name="Oval 184"/>
          <p:cNvSpPr/>
          <p:nvPr/>
        </p:nvSpPr>
        <p:spPr>
          <a:xfrm>
            <a:off x="6990847" y="6374732"/>
            <a:ext cx="137160" cy="13716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186261" y="6374732"/>
            <a:ext cx="173736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800" dirty="0">
                <a:solidFill>
                  <a:srgbClr val="00B0F0"/>
                </a:solidFill>
              </a:rPr>
              <a:t>Agregirani podaci (mjesečno/tromjesečno)</a:t>
            </a:r>
          </a:p>
        </p:txBody>
      </p:sp>
      <p:cxnSp>
        <p:nvCxnSpPr>
          <p:cNvPr id="202" name="Straight Connector 201"/>
          <p:cNvCxnSpPr/>
          <p:nvPr/>
        </p:nvCxnSpPr>
        <p:spPr>
          <a:xfrm>
            <a:off x="3415510" y="2486458"/>
            <a:ext cx="0" cy="10515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3518196" y="2479285"/>
            <a:ext cx="9144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3622673" y="2475118"/>
            <a:ext cx="18288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3811775" y="1781921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21" name="Oval 320"/>
          <p:cNvSpPr/>
          <p:nvPr/>
        </p:nvSpPr>
        <p:spPr>
          <a:xfrm>
            <a:off x="6990847" y="6208690"/>
            <a:ext cx="137160" cy="13716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2941633" y="2737865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8246262" y="1384737"/>
            <a:ext cx="619575" cy="461665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dirty="0">
                <a:solidFill>
                  <a:srgbClr val="0000CC"/>
                </a:solidFill>
              </a:rPr>
              <a:t>Međubankarski</a:t>
            </a:r>
          </a:p>
          <a:p>
            <a:pPr algn="ctr"/>
            <a:r>
              <a:rPr lang="hr-HR" sz="1000" dirty="0">
                <a:solidFill>
                  <a:srgbClr val="0000CC"/>
                </a:solidFill>
              </a:rPr>
              <a:t>sustavi</a:t>
            </a:r>
          </a:p>
          <a:p>
            <a:pPr algn="ctr"/>
            <a:r>
              <a:rPr lang="hr-HR" sz="1000" dirty="0">
                <a:solidFill>
                  <a:srgbClr val="0000CC"/>
                </a:solidFill>
              </a:rPr>
              <a:t>plaćanja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674089" y="4895507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179" name="TextBox 178"/>
          <p:cNvSpPr txBox="1"/>
          <p:nvPr/>
        </p:nvSpPr>
        <p:spPr>
          <a:xfrm rot="18000000" flipH="1">
            <a:off x="1843532" y="4665271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2494466" y="116520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MF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3582501" y="537355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PJ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3632783" y="3788289"/>
            <a:ext cx="375103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Online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5538408" y="3110719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266" name="Oval 265"/>
          <p:cNvSpPr/>
          <p:nvPr/>
        </p:nvSpPr>
        <p:spPr>
          <a:xfrm>
            <a:off x="3811775" y="1995009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272" name="Oval 271"/>
          <p:cNvSpPr/>
          <p:nvPr/>
        </p:nvSpPr>
        <p:spPr>
          <a:xfrm>
            <a:off x="6076996" y="1920813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A</a:t>
            </a:r>
          </a:p>
        </p:txBody>
      </p:sp>
      <p:cxnSp>
        <p:nvCxnSpPr>
          <p:cNvPr id="278" name="Straight Connector 277"/>
          <p:cNvCxnSpPr/>
          <p:nvPr/>
        </p:nvCxnSpPr>
        <p:spPr>
          <a:xfrm flipH="1">
            <a:off x="1744688" y="2481748"/>
            <a:ext cx="146304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H="1">
            <a:off x="1899463" y="2499301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2201386" y="2473763"/>
            <a:ext cx="9144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2297154" y="2478306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ounded Rectangle 292"/>
          <p:cNvSpPr/>
          <p:nvPr/>
        </p:nvSpPr>
        <p:spPr>
          <a:xfrm>
            <a:off x="1671993" y="2737865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1595579" y="5183372"/>
            <a:ext cx="100584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Dobrovoljna upotreba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2229003" y="2748494"/>
            <a:ext cx="38792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Offline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3653593" y="2799670"/>
            <a:ext cx="375104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Online</a:t>
            </a:r>
          </a:p>
        </p:txBody>
      </p:sp>
      <p:sp>
        <p:nvSpPr>
          <p:cNvPr id="150" name="Flowchart: Magnetic Disk 149"/>
          <p:cNvSpPr/>
          <p:nvPr/>
        </p:nvSpPr>
        <p:spPr>
          <a:xfrm>
            <a:off x="6332955" y="1764562"/>
            <a:ext cx="548640" cy="27432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E-Carina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3736842" y="1753671"/>
            <a:ext cx="1463040" cy="0"/>
          </a:xfrm>
          <a:prstGeom prst="line">
            <a:avLst/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890912" y="1645481"/>
            <a:ext cx="2331720" cy="0"/>
          </a:xfrm>
          <a:prstGeom prst="line">
            <a:avLst/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 flipV="1">
            <a:off x="4882626" y="1644475"/>
            <a:ext cx="292608" cy="109728"/>
          </a:xfrm>
          <a:prstGeom prst="line">
            <a:avLst/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5609837" y="5192602"/>
            <a:ext cx="375103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Online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368467" y="116520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Carina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306576" y="5731657"/>
            <a:ext cx="1048364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hr-HR" sz="1000" b="1" dirty="0">
                <a:solidFill>
                  <a:srgbClr val="C00000"/>
                </a:solidFill>
              </a:rPr>
              <a:t>Gmine (2479)</a:t>
            </a:r>
          </a:p>
          <a:p>
            <a:r>
              <a:rPr lang="hr-HR" sz="700" dirty="0">
                <a:solidFill>
                  <a:srgbClr val="C00000"/>
                </a:solidFill>
              </a:rPr>
              <a:t>Komune ili općine</a:t>
            </a:r>
          </a:p>
        </p:txBody>
      </p:sp>
      <p:cxnSp>
        <p:nvCxnSpPr>
          <p:cNvPr id="168" name="Straight Connector 167"/>
          <p:cNvCxnSpPr/>
          <p:nvPr/>
        </p:nvCxnSpPr>
        <p:spPr>
          <a:xfrm flipV="1">
            <a:off x="218047" y="5662813"/>
            <a:ext cx="8686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442468" y="3110728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Carina</a:t>
            </a:r>
          </a:p>
        </p:txBody>
      </p:sp>
      <p:sp>
        <p:nvSpPr>
          <p:cNvPr id="193" name="Flowchart: Magnetic Disk 192"/>
          <p:cNvSpPr/>
          <p:nvPr/>
        </p:nvSpPr>
        <p:spPr>
          <a:xfrm>
            <a:off x="3095470" y="1634903"/>
            <a:ext cx="640080" cy="27432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TREZOR 3.0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2222474" y="537355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PJ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3179274" y="4432177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2975607" y="4895507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43" name="TextBox 242"/>
          <p:cNvSpPr txBox="1"/>
          <p:nvPr/>
        </p:nvSpPr>
        <p:spPr>
          <a:xfrm rot="18000000" flipH="1">
            <a:off x="3145050" y="4665271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45" name="Straight Connector 244"/>
          <p:cNvCxnSpPr/>
          <p:nvPr/>
        </p:nvCxnSpPr>
        <p:spPr>
          <a:xfrm>
            <a:off x="3064865" y="4436827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lowchart: Magnetic Disk 171"/>
          <p:cNvSpPr/>
          <p:nvPr/>
        </p:nvSpPr>
        <p:spPr>
          <a:xfrm>
            <a:off x="4176834" y="1907061"/>
            <a:ext cx="54864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SWEZ-HR</a:t>
            </a:r>
          </a:p>
        </p:txBody>
      </p:sp>
      <p:sp>
        <p:nvSpPr>
          <p:cNvPr id="183" name="Flowchart: Magnetic Disk 182"/>
          <p:cNvSpPr/>
          <p:nvPr/>
        </p:nvSpPr>
        <p:spPr>
          <a:xfrm>
            <a:off x="4805811" y="1907061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E-GP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671866" y="2375190"/>
            <a:ext cx="640080" cy="274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b="1" dirty="0">
                <a:solidFill>
                  <a:srgbClr val="0000CC"/>
                </a:solidFill>
              </a:rPr>
              <a:t>Poslovne</a:t>
            </a:r>
          </a:p>
          <a:p>
            <a:pPr algn="ctr"/>
            <a:r>
              <a:rPr lang="hr-HR" sz="900" b="1" dirty="0">
                <a:solidFill>
                  <a:srgbClr val="0000CC"/>
                </a:solidFill>
              </a:rPr>
              <a:t>banke</a:t>
            </a:r>
          </a:p>
        </p:txBody>
      </p:sp>
      <p:sp>
        <p:nvSpPr>
          <p:cNvPr id="298" name="Flowchart: Magnetic Disk 297"/>
          <p:cNvSpPr/>
          <p:nvPr/>
        </p:nvSpPr>
        <p:spPr>
          <a:xfrm>
            <a:off x="7237461" y="2389304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PB #1</a:t>
            </a:r>
          </a:p>
        </p:txBody>
      </p:sp>
      <p:sp>
        <p:nvSpPr>
          <p:cNvPr id="299" name="Flowchart: Magnetic Disk 298"/>
          <p:cNvSpPr/>
          <p:nvPr/>
        </p:nvSpPr>
        <p:spPr>
          <a:xfrm>
            <a:off x="8353082" y="2389304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PB #X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8273977" y="3119606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 Br</a:t>
            </a:r>
          </a:p>
        </p:txBody>
      </p:sp>
      <p:cxnSp>
        <p:nvCxnSpPr>
          <p:cNvPr id="309" name="Straight Connector 308"/>
          <p:cNvCxnSpPr/>
          <p:nvPr/>
        </p:nvCxnSpPr>
        <p:spPr>
          <a:xfrm flipH="1">
            <a:off x="7952148" y="2107054"/>
            <a:ext cx="160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7794572" y="2085967"/>
            <a:ext cx="50424" cy="2442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flipH="1">
            <a:off x="7646609" y="2082820"/>
            <a:ext cx="100664" cy="205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8071650" y="2110293"/>
            <a:ext cx="50424" cy="2442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8165648" y="2091163"/>
            <a:ext cx="100664" cy="205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8535962" y="2617904"/>
            <a:ext cx="0" cy="1828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>
            <a:stCxn id="298" idx="3"/>
          </p:cNvCxnSpPr>
          <p:nvPr/>
        </p:nvCxnSpPr>
        <p:spPr>
          <a:xfrm flipH="1">
            <a:off x="7411944" y="2617904"/>
            <a:ext cx="0" cy="1828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7412768" y="2861768"/>
            <a:ext cx="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H="1">
            <a:off x="7160164" y="2830418"/>
            <a:ext cx="93418" cy="1377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flipH="1">
            <a:off x="7252851" y="2838631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7490976" y="2838631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7563554" y="2820077"/>
            <a:ext cx="97227" cy="1341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8537417" y="2862301"/>
            <a:ext cx="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H="1">
            <a:off x="8377500" y="2848689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8615625" y="2848689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Rounded Rectangle 331"/>
          <p:cNvSpPr/>
          <p:nvPr/>
        </p:nvSpPr>
        <p:spPr>
          <a:xfrm>
            <a:off x="7145086" y="3119606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 Br</a:t>
            </a:r>
          </a:p>
        </p:txBody>
      </p:sp>
      <p:cxnSp>
        <p:nvCxnSpPr>
          <p:cNvPr id="339" name="Straight Connector 338"/>
          <p:cNvCxnSpPr/>
          <p:nvPr/>
        </p:nvCxnSpPr>
        <p:spPr>
          <a:xfrm flipH="1">
            <a:off x="8287916" y="2843474"/>
            <a:ext cx="93418" cy="1377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8691306" y="2833133"/>
            <a:ext cx="97227" cy="1341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Rounded Rectangle 340"/>
          <p:cNvSpPr/>
          <p:nvPr/>
        </p:nvSpPr>
        <p:spPr>
          <a:xfrm>
            <a:off x="7235325" y="443217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7387725" y="489550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8363787" y="443217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8212034" y="489550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</a:t>
            </a:r>
          </a:p>
        </p:txBody>
      </p:sp>
      <p:cxnSp>
        <p:nvCxnSpPr>
          <p:cNvPr id="346" name="Straight Connector 345"/>
          <p:cNvCxnSpPr/>
          <p:nvPr/>
        </p:nvCxnSpPr>
        <p:spPr>
          <a:xfrm flipH="1" flipV="1">
            <a:off x="8300300" y="4436827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/>
          <p:cNvSpPr txBox="1"/>
          <p:nvPr/>
        </p:nvSpPr>
        <p:spPr>
          <a:xfrm rot="18000000" flipH="1">
            <a:off x="8317507" y="4658023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348" name="TextBox 347"/>
          <p:cNvSpPr txBox="1"/>
          <p:nvPr/>
        </p:nvSpPr>
        <p:spPr>
          <a:xfrm rot="3600000">
            <a:off x="7370787" y="4658023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350" name="Straight Connector 349"/>
          <p:cNvCxnSpPr/>
          <p:nvPr/>
        </p:nvCxnSpPr>
        <p:spPr>
          <a:xfrm flipH="1" flipV="1">
            <a:off x="7667340" y="4436827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Cloud 290"/>
          <p:cNvSpPr/>
          <p:nvPr/>
        </p:nvSpPr>
        <p:spPr>
          <a:xfrm>
            <a:off x="7147149" y="2724073"/>
            <a:ext cx="548640" cy="18288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Cloud 294"/>
          <p:cNvSpPr/>
          <p:nvPr/>
        </p:nvSpPr>
        <p:spPr>
          <a:xfrm>
            <a:off x="8266494" y="2724073"/>
            <a:ext cx="548640" cy="18288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36" idx="4"/>
            <a:endCxn id="16" idx="2"/>
          </p:cNvCxnSpPr>
          <p:nvPr/>
        </p:nvCxnSpPr>
        <p:spPr>
          <a:xfrm>
            <a:off x="7588673" y="1625186"/>
            <a:ext cx="171974" cy="7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Oval 353"/>
          <p:cNvSpPr/>
          <p:nvPr/>
        </p:nvSpPr>
        <p:spPr>
          <a:xfrm>
            <a:off x="7204845" y="2141674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55" name="Oval 354"/>
          <p:cNvSpPr/>
          <p:nvPr/>
        </p:nvSpPr>
        <p:spPr>
          <a:xfrm>
            <a:off x="8542746" y="2141674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297" name="Cloud 296"/>
          <p:cNvSpPr/>
          <p:nvPr/>
        </p:nvSpPr>
        <p:spPr>
          <a:xfrm>
            <a:off x="7303447" y="1873992"/>
            <a:ext cx="128016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7433380" y="1873135"/>
            <a:ext cx="1005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RTGS &amp; ACH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7564393" y="5754506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8049232" y="5754506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</a:t>
            </a:r>
          </a:p>
        </p:txBody>
      </p:sp>
      <p:cxnSp>
        <p:nvCxnSpPr>
          <p:cNvPr id="358" name="Straight Connector 357"/>
          <p:cNvCxnSpPr/>
          <p:nvPr/>
        </p:nvCxnSpPr>
        <p:spPr>
          <a:xfrm flipH="1" flipV="1">
            <a:off x="8137498" y="5297815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H="1" flipV="1">
            <a:off x="7844008" y="5297815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3415510" y="1911647"/>
            <a:ext cx="0" cy="32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5721288" y="2043214"/>
            <a:ext cx="0" cy="548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Flowchart: Magnetic Disk 155"/>
          <p:cNvSpPr/>
          <p:nvPr/>
        </p:nvSpPr>
        <p:spPr>
          <a:xfrm>
            <a:off x="5457176" y="1764562"/>
            <a:ext cx="548640" cy="27432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chemeClr val="tx1"/>
                </a:solidFill>
              </a:rPr>
              <a:t>E-Porez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4140330" y="116520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OJS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4697945" y="116520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UJN</a:t>
            </a:r>
          </a:p>
        </p:txBody>
      </p:sp>
      <p:cxnSp>
        <p:nvCxnSpPr>
          <p:cNvPr id="377" name="Straight Connector 376"/>
          <p:cNvCxnSpPr/>
          <p:nvPr/>
        </p:nvCxnSpPr>
        <p:spPr>
          <a:xfrm>
            <a:off x="6597067" y="2043214"/>
            <a:ext cx="0" cy="548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4451154" y="2142256"/>
            <a:ext cx="0" cy="3657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979813" y="2136251"/>
            <a:ext cx="0" cy="3657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3765381" y="4918532"/>
            <a:ext cx="0" cy="45720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Rectangle 386"/>
          <p:cNvSpPr/>
          <p:nvPr/>
        </p:nvSpPr>
        <p:spPr>
          <a:xfrm>
            <a:off x="7804355" y="4391393"/>
            <a:ext cx="375103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Online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7804354" y="2946523"/>
            <a:ext cx="375104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Online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4253594" y="302647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398" name="Rounded Rectangle 397"/>
          <p:cNvSpPr/>
          <p:nvPr/>
        </p:nvSpPr>
        <p:spPr>
          <a:xfrm>
            <a:off x="4729387" y="4436569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399" name="Rounded Rectangle 398"/>
          <p:cNvSpPr/>
          <p:nvPr/>
        </p:nvSpPr>
        <p:spPr>
          <a:xfrm>
            <a:off x="4534425" y="4899899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400" name="TextBox 399"/>
          <p:cNvSpPr txBox="1"/>
          <p:nvPr/>
        </p:nvSpPr>
        <p:spPr>
          <a:xfrm rot="18000000" flipH="1">
            <a:off x="4703868" y="4669663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401" name="Straight Connector 400"/>
          <p:cNvCxnSpPr/>
          <p:nvPr/>
        </p:nvCxnSpPr>
        <p:spPr>
          <a:xfrm>
            <a:off x="4623683" y="444121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Rounded Rectangle 401"/>
          <p:cNvSpPr/>
          <p:nvPr/>
        </p:nvSpPr>
        <p:spPr>
          <a:xfrm>
            <a:off x="4231894" y="537355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PJ</a:t>
            </a:r>
          </a:p>
        </p:txBody>
      </p:sp>
      <p:cxnSp>
        <p:nvCxnSpPr>
          <p:cNvPr id="403" name="Straight Connector 402"/>
          <p:cNvCxnSpPr/>
          <p:nvPr/>
        </p:nvCxnSpPr>
        <p:spPr>
          <a:xfrm>
            <a:off x="4414774" y="4918532"/>
            <a:ext cx="0" cy="45720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Cloud 406"/>
          <p:cNvSpPr/>
          <p:nvPr/>
        </p:nvSpPr>
        <p:spPr>
          <a:xfrm>
            <a:off x="4207874" y="2495478"/>
            <a:ext cx="45720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Cloud 407"/>
          <p:cNvSpPr/>
          <p:nvPr/>
        </p:nvSpPr>
        <p:spPr>
          <a:xfrm>
            <a:off x="4758054" y="2495478"/>
            <a:ext cx="45720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Cloud 408"/>
          <p:cNvSpPr/>
          <p:nvPr/>
        </p:nvSpPr>
        <p:spPr>
          <a:xfrm>
            <a:off x="5405806" y="2500932"/>
            <a:ext cx="64008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Cloud 409"/>
          <p:cNvSpPr/>
          <p:nvPr/>
        </p:nvSpPr>
        <p:spPr>
          <a:xfrm>
            <a:off x="6288727" y="2500932"/>
            <a:ext cx="64008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1" name="Straight Connector 410"/>
          <p:cNvCxnSpPr/>
          <p:nvPr/>
        </p:nvCxnSpPr>
        <p:spPr>
          <a:xfrm>
            <a:off x="4500104" y="2742722"/>
            <a:ext cx="9144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 flipH="1">
            <a:off x="4822311" y="2751432"/>
            <a:ext cx="9144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 flipH="1">
            <a:off x="4989462" y="2761611"/>
            <a:ext cx="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Rounded Rectangle 413"/>
          <p:cNvSpPr/>
          <p:nvPr/>
        </p:nvSpPr>
        <p:spPr>
          <a:xfrm>
            <a:off x="4806582" y="3030824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cxnSp>
        <p:nvCxnSpPr>
          <p:cNvPr id="415" name="Straight Connector 414"/>
          <p:cNvCxnSpPr/>
          <p:nvPr/>
        </p:nvCxnSpPr>
        <p:spPr>
          <a:xfrm>
            <a:off x="5053092" y="2747074"/>
            <a:ext cx="9144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4957983" y="3973954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 flipH="1">
            <a:off x="6461737" y="2756845"/>
            <a:ext cx="9144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>
            <a:off x="6692518" y="2752487"/>
            <a:ext cx="9144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>
            <a:off x="5875395" y="3973954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Rounded Rectangle 423"/>
          <p:cNvSpPr/>
          <p:nvPr/>
        </p:nvSpPr>
        <p:spPr>
          <a:xfrm>
            <a:off x="6469774" y="444523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Carina</a:t>
            </a:r>
          </a:p>
        </p:txBody>
      </p:sp>
      <p:sp>
        <p:nvSpPr>
          <p:cNvPr id="425" name="Rounded Rectangle 424"/>
          <p:cNvSpPr/>
          <p:nvPr/>
        </p:nvSpPr>
        <p:spPr>
          <a:xfrm>
            <a:off x="6268980" y="490856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Carina</a:t>
            </a:r>
          </a:p>
        </p:txBody>
      </p:sp>
      <p:sp>
        <p:nvSpPr>
          <p:cNvPr id="426" name="TextBox 425"/>
          <p:cNvSpPr txBox="1"/>
          <p:nvPr/>
        </p:nvSpPr>
        <p:spPr>
          <a:xfrm rot="18000000" flipH="1">
            <a:off x="6435288" y="4678328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427" name="Straight Connector 426"/>
          <p:cNvCxnSpPr/>
          <p:nvPr/>
        </p:nvCxnSpPr>
        <p:spPr>
          <a:xfrm flipH="1" flipV="1">
            <a:off x="6382137" y="4449884"/>
            <a:ext cx="287" cy="457200"/>
          </a:xfrm>
          <a:prstGeom prst="line">
            <a:avLst/>
          </a:prstGeom>
          <a:ln w="9525">
            <a:solidFill>
              <a:srgbClr val="FF0000"/>
            </a:solidFill>
            <a:prstDash val="solid"/>
            <a:headEnd type="non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6698374" y="3973954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Rectangle 428"/>
          <p:cNvSpPr/>
          <p:nvPr/>
        </p:nvSpPr>
        <p:spPr>
          <a:xfrm>
            <a:off x="4168264" y="4673382"/>
            <a:ext cx="375103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Online</a:t>
            </a:r>
          </a:p>
        </p:txBody>
      </p:sp>
      <p:sp>
        <p:nvSpPr>
          <p:cNvPr id="302" name="Cloud 301"/>
          <p:cNvSpPr/>
          <p:nvPr/>
        </p:nvSpPr>
        <p:spPr>
          <a:xfrm>
            <a:off x="1501634" y="2166595"/>
            <a:ext cx="2560320" cy="36576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lowchart: Magnetic Disk 224"/>
          <p:cNvSpPr/>
          <p:nvPr/>
        </p:nvSpPr>
        <p:spPr>
          <a:xfrm>
            <a:off x="1886726" y="3055335"/>
            <a:ext cx="457200" cy="27432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BESTIA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4149211" y="1400116"/>
            <a:ext cx="45720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Obračun plaća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Mirovine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597533" y="1400116"/>
            <a:ext cx="640080" cy="13716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Nabava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5476130" y="1400116"/>
            <a:ext cx="457200" cy="13849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6374016" y="1400116"/>
            <a:ext cx="457200" cy="13849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Carina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877756" y="4432177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2202308" y="2241849"/>
            <a:ext cx="1158972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b="1" dirty="0"/>
              <a:t>Mreža širokog područja (WAN)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2816210" y="1357027"/>
            <a:ext cx="1280160" cy="13716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Priprema i izvršenje središnjeg proračuna</a:t>
            </a:r>
          </a:p>
          <a:p>
            <a:pPr algn="ctr"/>
            <a:endParaRPr lang="hr-HR" sz="900" dirty="0">
              <a:solidFill>
                <a:srgbClr val="0000CC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458201" y="1447382"/>
            <a:ext cx="128016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Izvršenje lokalnih proračuna</a:t>
            </a:r>
          </a:p>
          <a:p>
            <a:pPr algn="ctr"/>
            <a:endParaRPr lang="hr-HR" sz="900" dirty="0">
              <a:solidFill>
                <a:srgbClr val="0000CC"/>
              </a:solidFill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3179274" y="349232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2975607" y="3955654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15" name="TextBox 214"/>
          <p:cNvSpPr txBox="1"/>
          <p:nvPr/>
        </p:nvSpPr>
        <p:spPr>
          <a:xfrm rot="18000000" flipH="1">
            <a:off x="3145050" y="3725418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3064865" y="3496974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lowchart: Magnetic Disk 218"/>
          <p:cNvSpPr/>
          <p:nvPr/>
        </p:nvSpPr>
        <p:spPr>
          <a:xfrm>
            <a:off x="2170552" y="3737453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dirty="0">
                <a:solidFill>
                  <a:schemeClr val="tx1"/>
                </a:solidFill>
              </a:rPr>
              <a:t>BESTIA</a:t>
            </a:r>
          </a:p>
        </p:txBody>
      </p:sp>
      <p:sp>
        <p:nvSpPr>
          <p:cNvPr id="220" name="Flowchart: Magnetic Disk 219"/>
          <p:cNvSpPr/>
          <p:nvPr/>
        </p:nvSpPr>
        <p:spPr>
          <a:xfrm>
            <a:off x="2322952" y="3889853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dirty="0">
                <a:solidFill>
                  <a:schemeClr val="tx1"/>
                </a:solidFill>
              </a:rPr>
              <a:t>BESTIA</a:t>
            </a:r>
          </a:p>
        </p:txBody>
      </p:sp>
      <p:sp>
        <p:nvSpPr>
          <p:cNvPr id="221" name="Flowchart: Magnetic Disk 220"/>
          <p:cNvSpPr/>
          <p:nvPr/>
        </p:nvSpPr>
        <p:spPr>
          <a:xfrm>
            <a:off x="2156080" y="4689299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dirty="0">
                <a:solidFill>
                  <a:schemeClr val="tx1"/>
                </a:solidFill>
              </a:rPr>
              <a:t>BESTIA</a:t>
            </a:r>
          </a:p>
        </p:txBody>
      </p:sp>
      <p:sp>
        <p:nvSpPr>
          <p:cNvPr id="222" name="Flowchart: Magnetic Disk 221"/>
          <p:cNvSpPr/>
          <p:nvPr/>
        </p:nvSpPr>
        <p:spPr>
          <a:xfrm>
            <a:off x="2308480" y="4841699"/>
            <a:ext cx="365760" cy="22860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dirty="0">
                <a:solidFill>
                  <a:schemeClr val="tx1"/>
                </a:solidFill>
              </a:rPr>
              <a:t>BESTIA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884617" y="3493798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680950" y="3957128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35" name="TextBox 234"/>
          <p:cNvSpPr txBox="1"/>
          <p:nvPr/>
        </p:nvSpPr>
        <p:spPr>
          <a:xfrm rot="18000000" flipH="1">
            <a:off x="1850393" y="3726892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1511536" y="3671938"/>
            <a:ext cx="38792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Offline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4219" y="5668349"/>
            <a:ext cx="1215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>
                <a:solidFill>
                  <a:srgbClr val="0000CC"/>
                </a:solidFill>
              </a:rPr>
              <a:t>TREZOR = ? CU</a:t>
            </a:r>
          </a:p>
          <a:p>
            <a:r>
              <a:rPr lang="hr-HR" sz="1000" dirty="0">
                <a:solidFill>
                  <a:srgbClr val="0000CC"/>
                </a:solidFill>
              </a:rPr>
              <a:t>BESTIA = 2428 jedinica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4492542" y="3496257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4297584" y="3959587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MOA</a:t>
            </a:r>
          </a:p>
        </p:txBody>
      </p:sp>
      <p:sp>
        <p:nvSpPr>
          <p:cNvPr id="239" name="TextBox 238"/>
          <p:cNvSpPr txBox="1"/>
          <p:nvPr/>
        </p:nvSpPr>
        <p:spPr>
          <a:xfrm rot="18000000" flipH="1">
            <a:off x="4467027" y="3729351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4386842" y="3500907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4721142" y="3033642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ounded Rectangle 249"/>
          <p:cNvSpPr/>
          <p:nvPr/>
        </p:nvSpPr>
        <p:spPr>
          <a:xfrm>
            <a:off x="5816392" y="3505433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109711" y="3968763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Carina</a:t>
            </a:r>
          </a:p>
        </p:txBody>
      </p:sp>
      <p:sp>
        <p:nvSpPr>
          <p:cNvPr id="253" name="TextBox 252"/>
          <p:cNvSpPr txBox="1"/>
          <p:nvPr/>
        </p:nvSpPr>
        <p:spPr>
          <a:xfrm rot="3600000">
            <a:off x="6012820" y="3738527"/>
            <a:ext cx="27432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54" name="Straight Connector 253"/>
          <p:cNvCxnSpPr/>
          <p:nvPr/>
        </p:nvCxnSpPr>
        <p:spPr>
          <a:xfrm>
            <a:off x="6429789" y="3510083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169294" y="3051696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le 255"/>
          <p:cNvSpPr/>
          <p:nvPr/>
        </p:nvSpPr>
        <p:spPr>
          <a:xfrm>
            <a:off x="3090530" y="5756628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PJ</a:t>
            </a:r>
          </a:p>
        </p:txBody>
      </p:sp>
      <p:cxnSp>
        <p:nvCxnSpPr>
          <p:cNvPr id="259" name="Straight Connector 258"/>
          <p:cNvCxnSpPr/>
          <p:nvPr/>
        </p:nvCxnSpPr>
        <p:spPr>
          <a:xfrm>
            <a:off x="3273410" y="5301603"/>
            <a:ext cx="0" cy="45720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ounded Rectangle 259"/>
          <p:cNvSpPr/>
          <p:nvPr/>
        </p:nvSpPr>
        <p:spPr>
          <a:xfrm>
            <a:off x="5958791" y="5739971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PJ</a:t>
            </a:r>
          </a:p>
        </p:txBody>
      </p:sp>
      <p:cxnSp>
        <p:nvCxnSpPr>
          <p:cNvPr id="261" name="Straight Connector 260"/>
          <p:cNvCxnSpPr/>
          <p:nvPr/>
        </p:nvCxnSpPr>
        <p:spPr>
          <a:xfrm>
            <a:off x="6141671" y="5284946"/>
            <a:ext cx="0" cy="45720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Flowchart: Magnetic Disk 222"/>
          <p:cNvSpPr/>
          <p:nvPr/>
        </p:nvSpPr>
        <p:spPr>
          <a:xfrm>
            <a:off x="2509902" y="1635757"/>
            <a:ext cx="457200" cy="274320"/>
          </a:xfrm>
          <a:prstGeom prst="flowChartMagneticDisk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dirty="0">
                <a:solidFill>
                  <a:schemeClr val="tx1"/>
                </a:solidFill>
              </a:rPr>
              <a:t>WHBP</a:t>
            </a:r>
          </a:p>
        </p:txBody>
      </p:sp>
      <p:cxnSp>
        <p:nvCxnSpPr>
          <p:cNvPr id="10" name="Straight Connector 9"/>
          <p:cNvCxnSpPr>
            <a:stCxn id="223" idx="4"/>
            <a:endCxn id="193" idx="2"/>
          </p:cNvCxnSpPr>
          <p:nvPr/>
        </p:nvCxnSpPr>
        <p:spPr>
          <a:xfrm flipV="1">
            <a:off x="2967102" y="1772063"/>
            <a:ext cx="128368" cy="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5409003" y="3788289"/>
            <a:ext cx="375103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hr-HR" sz="1100" dirty="0">
                <a:solidFill>
                  <a:srgbClr val="00B0F0"/>
                </a:solidFill>
              </a:rPr>
              <a:t>Online</a:t>
            </a:r>
          </a:p>
        </p:txBody>
      </p:sp>
      <p:cxnSp>
        <p:nvCxnSpPr>
          <p:cNvPr id="244" name="Straight Connector 243"/>
          <p:cNvCxnSpPr/>
          <p:nvPr/>
        </p:nvCxnSpPr>
        <p:spPr>
          <a:xfrm flipH="1" flipV="1">
            <a:off x="8256327" y="3505167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H="1" flipV="1">
            <a:off x="7713798" y="3505167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ounded Rectangle 262"/>
          <p:cNvSpPr/>
          <p:nvPr/>
        </p:nvSpPr>
        <p:spPr>
          <a:xfrm>
            <a:off x="7531061" y="3963390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8073590" y="3963390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</a:t>
            </a:r>
          </a:p>
        </p:txBody>
      </p:sp>
      <p:sp>
        <p:nvSpPr>
          <p:cNvPr id="265" name="Oval 264"/>
          <p:cNvSpPr/>
          <p:nvPr/>
        </p:nvSpPr>
        <p:spPr>
          <a:xfrm>
            <a:off x="2475973" y="3115240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267" name="Oval 266"/>
          <p:cNvSpPr/>
          <p:nvPr/>
        </p:nvSpPr>
        <p:spPr>
          <a:xfrm>
            <a:off x="2475973" y="3506200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268" name="Oval 267"/>
          <p:cNvSpPr/>
          <p:nvPr/>
        </p:nvSpPr>
        <p:spPr>
          <a:xfrm>
            <a:off x="2475973" y="4438281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269" name="Oval 268"/>
          <p:cNvSpPr/>
          <p:nvPr/>
        </p:nvSpPr>
        <p:spPr>
          <a:xfrm>
            <a:off x="3811775" y="3504996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270" name="Oval 269"/>
          <p:cNvSpPr/>
          <p:nvPr/>
        </p:nvSpPr>
        <p:spPr>
          <a:xfrm>
            <a:off x="3811775" y="4429962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271" name="Oval 270"/>
          <p:cNvSpPr/>
          <p:nvPr/>
        </p:nvSpPr>
        <p:spPr>
          <a:xfrm>
            <a:off x="3811775" y="5771990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273" name="Oval 272"/>
          <p:cNvSpPr/>
          <p:nvPr/>
        </p:nvSpPr>
        <p:spPr>
          <a:xfrm>
            <a:off x="4028697" y="5771990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5516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13</a:t>
            </a:fld>
            <a:endParaRPr lang="hr-HR" sz="1100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Planirani prijelaz na informacijski sustav za državno fiskalno upravljanje u Vijetnamu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Freeform 52"/>
          <p:cNvSpPr>
            <a:spLocks/>
          </p:cNvSpPr>
          <p:nvPr/>
        </p:nvSpPr>
        <p:spPr bwMode="auto">
          <a:xfrm>
            <a:off x="121537" y="698573"/>
            <a:ext cx="8811428" cy="5798364"/>
          </a:xfrm>
          <a:custGeom>
            <a:avLst/>
            <a:gdLst>
              <a:gd name="T0" fmla="*/ 2147483647 w 3878"/>
              <a:gd name="T1" fmla="*/ 2147483647 h 3150"/>
              <a:gd name="T2" fmla="*/ 2147483647 w 3878"/>
              <a:gd name="T3" fmla="*/ 2147483647 h 3150"/>
              <a:gd name="T4" fmla="*/ 2147483647 w 3878"/>
              <a:gd name="T5" fmla="*/ 2147483647 h 3150"/>
              <a:gd name="T6" fmla="*/ 2147483647 w 3878"/>
              <a:gd name="T7" fmla="*/ 2147483647 h 3150"/>
              <a:gd name="T8" fmla="*/ 2147483647 w 3878"/>
              <a:gd name="T9" fmla="*/ 2147483647 h 3150"/>
              <a:gd name="T10" fmla="*/ 2147483647 w 3878"/>
              <a:gd name="T11" fmla="*/ 2147483647 h 3150"/>
              <a:gd name="T12" fmla="*/ 2147483647 w 3878"/>
              <a:gd name="T13" fmla="*/ 2147483647 h 3150"/>
              <a:gd name="T14" fmla="*/ 2147483647 w 3878"/>
              <a:gd name="T15" fmla="*/ 2147483647 h 3150"/>
              <a:gd name="T16" fmla="*/ 2147483647 w 3878"/>
              <a:gd name="T17" fmla="*/ 2147483647 h 3150"/>
              <a:gd name="T18" fmla="*/ 2147483647 w 3878"/>
              <a:gd name="T19" fmla="*/ 2147483647 h 3150"/>
              <a:gd name="T20" fmla="*/ 2147483647 w 3878"/>
              <a:gd name="T21" fmla="*/ 2147483647 h 3150"/>
              <a:gd name="T22" fmla="*/ 2147483647 w 3878"/>
              <a:gd name="T23" fmla="*/ 2147483647 h 3150"/>
              <a:gd name="T24" fmla="*/ 2147483647 w 3878"/>
              <a:gd name="T25" fmla="*/ 2147483647 h 3150"/>
              <a:gd name="T26" fmla="*/ 2147483647 w 3878"/>
              <a:gd name="T27" fmla="*/ 2147483647 h 3150"/>
              <a:gd name="T28" fmla="*/ 2147483647 w 3878"/>
              <a:gd name="T29" fmla="*/ 2147483647 h 3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8"/>
              <a:gd name="T46" fmla="*/ 0 h 3150"/>
              <a:gd name="T47" fmla="*/ 3878 w 3878"/>
              <a:gd name="T48" fmla="*/ 3150 h 3150"/>
              <a:gd name="connsiteX0" fmla="*/ 1099 w 3860"/>
              <a:gd name="connsiteY0" fmla="*/ 256 h 3150"/>
              <a:gd name="connsiteX1" fmla="*/ 283 w 3860"/>
              <a:gd name="connsiteY1" fmla="*/ 662 h 3150"/>
              <a:gd name="connsiteX2" fmla="*/ 7 w 3860"/>
              <a:gd name="connsiteY2" fmla="*/ 1238 h 3150"/>
              <a:gd name="connsiteX3" fmla="*/ 239 w 3860"/>
              <a:gd name="connsiteY3" fmla="*/ 1630 h 3150"/>
              <a:gd name="connsiteX4" fmla="*/ 575 w 3860"/>
              <a:gd name="connsiteY4" fmla="*/ 1910 h 3150"/>
              <a:gd name="connsiteX5" fmla="*/ 831 w 3860"/>
              <a:gd name="connsiteY5" fmla="*/ 2206 h 3150"/>
              <a:gd name="connsiteX6" fmla="*/ 874 w 3860"/>
              <a:gd name="connsiteY6" fmla="*/ 2782 h 3150"/>
              <a:gd name="connsiteX7" fmla="*/ 1284 w 3860"/>
              <a:gd name="connsiteY7" fmla="*/ 3094 h 3150"/>
              <a:gd name="connsiteX8" fmla="*/ 2308 w 3860"/>
              <a:gd name="connsiteY8" fmla="*/ 3030 h 3150"/>
              <a:gd name="connsiteX9" fmla="*/ 3283 w 3860"/>
              <a:gd name="connsiteY9" fmla="*/ 2374 h 3150"/>
              <a:gd name="connsiteX10" fmla="*/ 3654 w 3860"/>
              <a:gd name="connsiteY10" fmla="*/ 1542 h 3150"/>
              <a:gd name="connsiteX11" fmla="*/ 3807 w 3860"/>
              <a:gd name="connsiteY11" fmla="*/ 598 h 3150"/>
              <a:gd name="connsiteX12" fmla="*/ 3337 w 3860"/>
              <a:gd name="connsiteY12" fmla="*/ 86 h 3150"/>
              <a:gd name="connsiteX13" fmla="*/ 2507 w 3860"/>
              <a:gd name="connsiteY13" fmla="*/ 30 h 3150"/>
              <a:gd name="connsiteX14" fmla="*/ 1099 w 3860"/>
              <a:gd name="connsiteY14" fmla="*/ 256 h 3150"/>
              <a:gd name="connsiteX0" fmla="*/ 1099 w 3860"/>
              <a:gd name="connsiteY0" fmla="*/ 256 h 3150"/>
              <a:gd name="connsiteX1" fmla="*/ 283 w 3860"/>
              <a:gd name="connsiteY1" fmla="*/ 662 h 3150"/>
              <a:gd name="connsiteX2" fmla="*/ 7 w 3860"/>
              <a:gd name="connsiteY2" fmla="*/ 1238 h 3150"/>
              <a:gd name="connsiteX3" fmla="*/ 239 w 3860"/>
              <a:gd name="connsiteY3" fmla="*/ 1630 h 3150"/>
              <a:gd name="connsiteX4" fmla="*/ 575 w 3860"/>
              <a:gd name="connsiteY4" fmla="*/ 1910 h 3150"/>
              <a:gd name="connsiteX5" fmla="*/ 831 w 3860"/>
              <a:gd name="connsiteY5" fmla="*/ 2206 h 3150"/>
              <a:gd name="connsiteX6" fmla="*/ 874 w 3860"/>
              <a:gd name="connsiteY6" fmla="*/ 2782 h 3150"/>
              <a:gd name="connsiteX7" fmla="*/ 1284 w 3860"/>
              <a:gd name="connsiteY7" fmla="*/ 3094 h 3150"/>
              <a:gd name="connsiteX8" fmla="*/ 2308 w 3860"/>
              <a:gd name="connsiteY8" fmla="*/ 3030 h 3150"/>
              <a:gd name="connsiteX9" fmla="*/ 3283 w 3860"/>
              <a:gd name="connsiteY9" fmla="*/ 2374 h 3150"/>
              <a:gd name="connsiteX10" fmla="*/ 3290 w 3860"/>
              <a:gd name="connsiteY10" fmla="*/ 2224 h 3150"/>
              <a:gd name="connsiteX11" fmla="*/ 3654 w 3860"/>
              <a:gd name="connsiteY11" fmla="*/ 1542 h 3150"/>
              <a:gd name="connsiteX12" fmla="*/ 3807 w 3860"/>
              <a:gd name="connsiteY12" fmla="*/ 598 h 3150"/>
              <a:gd name="connsiteX13" fmla="*/ 3337 w 3860"/>
              <a:gd name="connsiteY13" fmla="*/ 86 h 3150"/>
              <a:gd name="connsiteX14" fmla="*/ 2507 w 3860"/>
              <a:gd name="connsiteY14" fmla="*/ 30 h 3150"/>
              <a:gd name="connsiteX15" fmla="*/ 1099 w 3860"/>
              <a:gd name="connsiteY15" fmla="*/ 256 h 3150"/>
              <a:gd name="connsiteX0" fmla="*/ 1099 w 3860"/>
              <a:gd name="connsiteY0" fmla="*/ 256 h 3135"/>
              <a:gd name="connsiteX1" fmla="*/ 283 w 3860"/>
              <a:gd name="connsiteY1" fmla="*/ 662 h 3135"/>
              <a:gd name="connsiteX2" fmla="*/ 7 w 3860"/>
              <a:gd name="connsiteY2" fmla="*/ 1238 h 3135"/>
              <a:gd name="connsiteX3" fmla="*/ 239 w 3860"/>
              <a:gd name="connsiteY3" fmla="*/ 1630 h 3135"/>
              <a:gd name="connsiteX4" fmla="*/ 575 w 3860"/>
              <a:gd name="connsiteY4" fmla="*/ 1910 h 3135"/>
              <a:gd name="connsiteX5" fmla="*/ 831 w 3860"/>
              <a:gd name="connsiteY5" fmla="*/ 2206 h 3135"/>
              <a:gd name="connsiteX6" fmla="*/ 874 w 3860"/>
              <a:gd name="connsiteY6" fmla="*/ 2782 h 3135"/>
              <a:gd name="connsiteX7" fmla="*/ 1284 w 3860"/>
              <a:gd name="connsiteY7" fmla="*/ 3094 h 3135"/>
              <a:gd name="connsiteX8" fmla="*/ 2308 w 3860"/>
              <a:gd name="connsiteY8" fmla="*/ 3030 h 3135"/>
              <a:gd name="connsiteX9" fmla="*/ 2851 w 3860"/>
              <a:gd name="connsiteY9" fmla="*/ 2697 h 3135"/>
              <a:gd name="connsiteX10" fmla="*/ 3290 w 3860"/>
              <a:gd name="connsiteY10" fmla="*/ 2224 h 3135"/>
              <a:gd name="connsiteX11" fmla="*/ 3654 w 3860"/>
              <a:gd name="connsiteY11" fmla="*/ 1542 h 3135"/>
              <a:gd name="connsiteX12" fmla="*/ 3807 w 3860"/>
              <a:gd name="connsiteY12" fmla="*/ 598 h 3135"/>
              <a:gd name="connsiteX13" fmla="*/ 3337 w 3860"/>
              <a:gd name="connsiteY13" fmla="*/ 86 h 3135"/>
              <a:gd name="connsiteX14" fmla="*/ 2507 w 3860"/>
              <a:gd name="connsiteY14" fmla="*/ 30 h 3135"/>
              <a:gd name="connsiteX15" fmla="*/ 1099 w 3860"/>
              <a:gd name="connsiteY15" fmla="*/ 256 h 3135"/>
              <a:gd name="connsiteX0" fmla="*/ 1099 w 3860"/>
              <a:gd name="connsiteY0" fmla="*/ 256 h 3135"/>
              <a:gd name="connsiteX1" fmla="*/ 283 w 3860"/>
              <a:gd name="connsiteY1" fmla="*/ 662 h 3135"/>
              <a:gd name="connsiteX2" fmla="*/ 7 w 3860"/>
              <a:gd name="connsiteY2" fmla="*/ 1238 h 3135"/>
              <a:gd name="connsiteX3" fmla="*/ 239 w 3860"/>
              <a:gd name="connsiteY3" fmla="*/ 1630 h 3135"/>
              <a:gd name="connsiteX4" fmla="*/ 575 w 3860"/>
              <a:gd name="connsiteY4" fmla="*/ 1910 h 3135"/>
              <a:gd name="connsiteX5" fmla="*/ 831 w 3860"/>
              <a:gd name="connsiteY5" fmla="*/ 2206 h 3135"/>
              <a:gd name="connsiteX6" fmla="*/ 874 w 3860"/>
              <a:gd name="connsiteY6" fmla="*/ 2782 h 3135"/>
              <a:gd name="connsiteX7" fmla="*/ 1284 w 3860"/>
              <a:gd name="connsiteY7" fmla="*/ 3094 h 3135"/>
              <a:gd name="connsiteX8" fmla="*/ 2199 w 3860"/>
              <a:gd name="connsiteY8" fmla="*/ 3030 h 3135"/>
              <a:gd name="connsiteX9" fmla="*/ 2851 w 3860"/>
              <a:gd name="connsiteY9" fmla="*/ 2697 h 3135"/>
              <a:gd name="connsiteX10" fmla="*/ 3290 w 3860"/>
              <a:gd name="connsiteY10" fmla="*/ 2224 h 3135"/>
              <a:gd name="connsiteX11" fmla="*/ 3654 w 3860"/>
              <a:gd name="connsiteY11" fmla="*/ 1542 h 3135"/>
              <a:gd name="connsiteX12" fmla="*/ 3807 w 3860"/>
              <a:gd name="connsiteY12" fmla="*/ 598 h 3135"/>
              <a:gd name="connsiteX13" fmla="*/ 3337 w 3860"/>
              <a:gd name="connsiteY13" fmla="*/ 86 h 3135"/>
              <a:gd name="connsiteX14" fmla="*/ 2507 w 3860"/>
              <a:gd name="connsiteY14" fmla="*/ 30 h 3135"/>
              <a:gd name="connsiteX15" fmla="*/ 1099 w 3860"/>
              <a:gd name="connsiteY15" fmla="*/ 256 h 3135"/>
              <a:gd name="connsiteX0" fmla="*/ 1099 w 3751"/>
              <a:gd name="connsiteY0" fmla="*/ 256 h 3135"/>
              <a:gd name="connsiteX1" fmla="*/ 283 w 3751"/>
              <a:gd name="connsiteY1" fmla="*/ 662 h 3135"/>
              <a:gd name="connsiteX2" fmla="*/ 7 w 3751"/>
              <a:gd name="connsiteY2" fmla="*/ 1238 h 3135"/>
              <a:gd name="connsiteX3" fmla="*/ 239 w 3751"/>
              <a:gd name="connsiteY3" fmla="*/ 1630 h 3135"/>
              <a:gd name="connsiteX4" fmla="*/ 575 w 3751"/>
              <a:gd name="connsiteY4" fmla="*/ 1910 h 3135"/>
              <a:gd name="connsiteX5" fmla="*/ 831 w 3751"/>
              <a:gd name="connsiteY5" fmla="*/ 2206 h 3135"/>
              <a:gd name="connsiteX6" fmla="*/ 874 w 3751"/>
              <a:gd name="connsiteY6" fmla="*/ 2782 h 3135"/>
              <a:gd name="connsiteX7" fmla="*/ 1284 w 3751"/>
              <a:gd name="connsiteY7" fmla="*/ 3094 h 3135"/>
              <a:gd name="connsiteX8" fmla="*/ 2199 w 3751"/>
              <a:gd name="connsiteY8" fmla="*/ 3030 h 3135"/>
              <a:gd name="connsiteX9" fmla="*/ 2851 w 3751"/>
              <a:gd name="connsiteY9" fmla="*/ 2697 h 3135"/>
              <a:gd name="connsiteX10" fmla="*/ 3290 w 3751"/>
              <a:gd name="connsiteY10" fmla="*/ 2224 h 3135"/>
              <a:gd name="connsiteX11" fmla="*/ 3654 w 3751"/>
              <a:gd name="connsiteY11" fmla="*/ 1542 h 3135"/>
              <a:gd name="connsiteX12" fmla="*/ 3698 w 3751"/>
              <a:gd name="connsiteY12" fmla="*/ 598 h 3135"/>
              <a:gd name="connsiteX13" fmla="*/ 3337 w 3751"/>
              <a:gd name="connsiteY13" fmla="*/ 86 h 3135"/>
              <a:gd name="connsiteX14" fmla="*/ 2507 w 3751"/>
              <a:gd name="connsiteY14" fmla="*/ 30 h 3135"/>
              <a:gd name="connsiteX15" fmla="*/ 1099 w 3751"/>
              <a:gd name="connsiteY15" fmla="*/ 256 h 3135"/>
              <a:gd name="connsiteX0" fmla="*/ 1099 w 3751"/>
              <a:gd name="connsiteY0" fmla="*/ 256 h 3135"/>
              <a:gd name="connsiteX1" fmla="*/ 283 w 3751"/>
              <a:gd name="connsiteY1" fmla="*/ 662 h 3135"/>
              <a:gd name="connsiteX2" fmla="*/ 7 w 3751"/>
              <a:gd name="connsiteY2" fmla="*/ 1238 h 3135"/>
              <a:gd name="connsiteX3" fmla="*/ 239 w 3751"/>
              <a:gd name="connsiteY3" fmla="*/ 1630 h 3135"/>
              <a:gd name="connsiteX4" fmla="*/ 575 w 3751"/>
              <a:gd name="connsiteY4" fmla="*/ 1910 h 3135"/>
              <a:gd name="connsiteX5" fmla="*/ 831 w 3751"/>
              <a:gd name="connsiteY5" fmla="*/ 2206 h 3135"/>
              <a:gd name="connsiteX6" fmla="*/ 874 w 3751"/>
              <a:gd name="connsiteY6" fmla="*/ 2782 h 3135"/>
              <a:gd name="connsiteX7" fmla="*/ 1284 w 3751"/>
              <a:gd name="connsiteY7" fmla="*/ 3094 h 3135"/>
              <a:gd name="connsiteX8" fmla="*/ 2199 w 3751"/>
              <a:gd name="connsiteY8" fmla="*/ 3030 h 3135"/>
              <a:gd name="connsiteX9" fmla="*/ 2851 w 3751"/>
              <a:gd name="connsiteY9" fmla="*/ 2697 h 3135"/>
              <a:gd name="connsiteX10" fmla="*/ 3290 w 3751"/>
              <a:gd name="connsiteY10" fmla="*/ 2224 h 3135"/>
              <a:gd name="connsiteX11" fmla="*/ 3654 w 3751"/>
              <a:gd name="connsiteY11" fmla="*/ 1542 h 3135"/>
              <a:gd name="connsiteX12" fmla="*/ 3698 w 3751"/>
              <a:gd name="connsiteY12" fmla="*/ 598 h 3135"/>
              <a:gd name="connsiteX13" fmla="*/ 3337 w 3751"/>
              <a:gd name="connsiteY13" fmla="*/ 86 h 3135"/>
              <a:gd name="connsiteX14" fmla="*/ 2507 w 3751"/>
              <a:gd name="connsiteY14" fmla="*/ 30 h 3135"/>
              <a:gd name="connsiteX15" fmla="*/ 1099 w 3751"/>
              <a:gd name="connsiteY15" fmla="*/ 256 h 3135"/>
              <a:gd name="connsiteX0" fmla="*/ 1099 w 3751"/>
              <a:gd name="connsiteY0" fmla="*/ 256 h 3135"/>
              <a:gd name="connsiteX1" fmla="*/ 283 w 3751"/>
              <a:gd name="connsiteY1" fmla="*/ 662 h 3135"/>
              <a:gd name="connsiteX2" fmla="*/ 7 w 3751"/>
              <a:gd name="connsiteY2" fmla="*/ 1238 h 3135"/>
              <a:gd name="connsiteX3" fmla="*/ 239 w 3751"/>
              <a:gd name="connsiteY3" fmla="*/ 1630 h 3135"/>
              <a:gd name="connsiteX4" fmla="*/ 575 w 3751"/>
              <a:gd name="connsiteY4" fmla="*/ 1910 h 3135"/>
              <a:gd name="connsiteX5" fmla="*/ 831 w 3751"/>
              <a:gd name="connsiteY5" fmla="*/ 2206 h 3135"/>
              <a:gd name="connsiteX6" fmla="*/ 874 w 3751"/>
              <a:gd name="connsiteY6" fmla="*/ 2782 h 3135"/>
              <a:gd name="connsiteX7" fmla="*/ 1284 w 3751"/>
              <a:gd name="connsiteY7" fmla="*/ 3094 h 3135"/>
              <a:gd name="connsiteX8" fmla="*/ 2199 w 3751"/>
              <a:gd name="connsiteY8" fmla="*/ 3030 h 3135"/>
              <a:gd name="connsiteX9" fmla="*/ 2851 w 3751"/>
              <a:gd name="connsiteY9" fmla="*/ 2697 h 3135"/>
              <a:gd name="connsiteX10" fmla="*/ 3290 w 3751"/>
              <a:gd name="connsiteY10" fmla="*/ 2224 h 3135"/>
              <a:gd name="connsiteX11" fmla="*/ 3654 w 3751"/>
              <a:gd name="connsiteY11" fmla="*/ 1542 h 3135"/>
              <a:gd name="connsiteX12" fmla="*/ 3698 w 3751"/>
              <a:gd name="connsiteY12" fmla="*/ 598 h 3135"/>
              <a:gd name="connsiteX13" fmla="*/ 3337 w 3751"/>
              <a:gd name="connsiteY13" fmla="*/ 86 h 3135"/>
              <a:gd name="connsiteX14" fmla="*/ 2507 w 3751"/>
              <a:gd name="connsiteY14" fmla="*/ 30 h 3135"/>
              <a:gd name="connsiteX15" fmla="*/ 1099 w 3751"/>
              <a:gd name="connsiteY15" fmla="*/ 256 h 3135"/>
              <a:gd name="connsiteX0" fmla="*/ 1099 w 3751"/>
              <a:gd name="connsiteY0" fmla="*/ 256 h 3135"/>
              <a:gd name="connsiteX1" fmla="*/ 283 w 3751"/>
              <a:gd name="connsiteY1" fmla="*/ 662 h 3135"/>
              <a:gd name="connsiteX2" fmla="*/ 7 w 3751"/>
              <a:gd name="connsiteY2" fmla="*/ 1238 h 3135"/>
              <a:gd name="connsiteX3" fmla="*/ 239 w 3751"/>
              <a:gd name="connsiteY3" fmla="*/ 1630 h 3135"/>
              <a:gd name="connsiteX4" fmla="*/ 575 w 3751"/>
              <a:gd name="connsiteY4" fmla="*/ 1910 h 3135"/>
              <a:gd name="connsiteX5" fmla="*/ 831 w 3751"/>
              <a:gd name="connsiteY5" fmla="*/ 2206 h 3135"/>
              <a:gd name="connsiteX6" fmla="*/ 874 w 3751"/>
              <a:gd name="connsiteY6" fmla="*/ 2782 h 3135"/>
              <a:gd name="connsiteX7" fmla="*/ 1284 w 3751"/>
              <a:gd name="connsiteY7" fmla="*/ 3094 h 3135"/>
              <a:gd name="connsiteX8" fmla="*/ 2199 w 3751"/>
              <a:gd name="connsiteY8" fmla="*/ 3030 h 3135"/>
              <a:gd name="connsiteX9" fmla="*/ 2851 w 3751"/>
              <a:gd name="connsiteY9" fmla="*/ 2697 h 3135"/>
              <a:gd name="connsiteX10" fmla="*/ 3290 w 3751"/>
              <a:gd name="connsiteY10" fmla="*/ 2224 h 3135"/>
              <a:gd name="connsiteX11" fmla="*/ 3654 w 3751"/>
              <a:gd name="connsiteY11" fmla="*/ 1542 h 3135"/>
              <a:gd name="connsiteX12" fmla="*/ 3698 w 3751"/>
              <a:gd name="connsiteY12" fmla="*/ 598 h 3135"/>
              <a:gd name="connsiteX13" fmla="*/ 3337 w 3751"/>
              <a:gd name="connsiteY13" fmla="*/ 86 h 3135"/>
              <a:gd name="connsiteX14" fmla="*/ 2507 w 3751"/>
              <a:gd name="connsiteY14" fmla="*/ 30 h 3135"/>
              <a:gd name="connsiteX15" fmla="*/ 1099 w 3751"/>
              <a:gd name="connsiteY15" fmla="*/ 256 h 3135"/>
              <a:gd name="connsiteX0" fmla="*/ 1099 w 3767"/>
              <a:gd name="connsiteY0" fmla="*/ 256 h 3135"/>
              <a:gd name="connsiteX1" fmla="*/ 283 w 3767"/>
              <a:gd name="connsiteY1" fmla="*/ 662 h 3135"/>
              <a:gd name="connsiteX2" fmla="*/ 7 w 3767"/>
              <a:gd name="connsiteY2" fmla="*/ 1238 h 3135"/>
              <a:gd name="connsiteX3" fmla="*/ 239 w 3767"/>
              <a:gd name="connsiteY3" fmla="*/ 1630 h 3135"/>
              <a:gd name="connsiteX4" fmla="*/ 575 w 3767"/>
              <a:gd name="connsiteY4" fmla="*/ 1910 h 3135"/>
              <a:gd name="connsiteX5" fmla="*/ 831 w 3767"/>
              <a:gd name="connsiteY5" fmla="*/ 2206 h 3135"/>
              <a:gd name="connsiteX6" fmla="*/ 874 w 3767"/>
              <a:gd name="connsiteY6" fmla="*/ 2782 h 3135"/>
              <a:gd name="connsiteX7" fmla="*/ 1284 w 3767"/>
              <a:gd name="connsiteY7" fmla="*/ 3094 h 3135"/>
              <a:gd name="connsiteX8" fmla="*/ 2199 w 3767"/>
              <a:gd name="connsiteY8" fmla="*/ 3030 h 3135"/>
              <a:gd name="connsiteX9" fmla="*/ 2851 w 3767"/>
              <a:gd name="connsiteY9" fmla="*/ 2697 h 3135"/>
              <a:gd name="connsiteX10" fmla="*/ 3290 w 3767"/>
              <a:gd name="connsiteY10" fmla="*/ 2224 h 3135"/>
              <a:gd name="connsiteX11" fmla="*/ 3654 w 3767"/>
              <a:gd name="connsiteY11" fmla="*/ 1542 h 3135"/>
              <a:gd name="connsiteX12" fmla="*/ 3698 w 3767"/>
              <a:gd name="connsiteY12" fmla="*/ 598 h 3135"/>
              <a:gd name="connsiteX13" fmla="*/ 3240 w 3767"/>
              <a:gd name="connsiteY13" fmla="*/ 86 h 3135"/>
              <a:gd name="connsiteX14" fmla="*/ 2507 w 3767"/>
              <a:gd name="connsiteY14" fmla="*/ 30 h 3135"/>
              <a:gd name="connsiteX15" fmla="*/ 1099 w 3767"/>
              <a:gd name="connsiteY15" fmla="*/ 256 h 3135"/>
              <a:gd name="connsiteX0" fmla="*/ 1099 w 3767"/>
              <a:gd name="connsiteY0" fmla="*/ 281 h 3160"/>
              <a:gd name="connsiteX1" fmla="*/ 283 w 3767"/>
              <a:gd name="connsiteY1" fmla="*/ 687 h 3160"/>
              <a:gd name="connsiteX2" fmla="*/ 7 w 3767"/>
              <a:gd name="connsiteY2" fmla="*/ 1263 h 3160"/>
              <a:gd name="connsiteX3" fmla="*/ 239 w 3767"/>
              <a:gd name="connsiteY3" fmla="*/ 1655 h 3160"/>
              <a:gd name="connsiteX4" fmla="*/ 575 w 3767"/>
              <a:gd name="connsiteY4" fmla="*/ 1935 h 3160"/>
              <a:gd name="connsiteX5" fmla="*/ 831 w 3767"/>
              <a:gd name="connsiteY5" fmla="*/ 2231 h 3160"/>
              <a:gd name="connsiteX6" fmla="*/ 874 w 3767"/>
              <a:gd name="connsiteY6" fmla="*/ 2807 h 3160"/>
              <a:gd name="connsiteX7" fmla="*/ 1284 w 3767"/>
              <a:gd name="connsiteY7" fmla="*/ 3119 h 3160"/>
              <a:gd name="connsiteX8" fmla="*/ 2199 w 3767"/>
              <a:gd name="connsiteY8" fmla="*/ 3055 h 3160"/>
              <a:gd name="connsiteX9" fmla="*/ 2851 w 3767"/>
              <a:gd name="connsiteY9" fmla="*/ 2722 h 3160"/>
              <a:gd name="connsiteX10" fmla="*/ 3290 w 3767"/>
              <a:gd name="connsiteY10" fmla="*/ 2249 h 3160"/>
              <a:gd name="connsiteX11" fmla="*/ 3654 w 3767"/>
              <a:gd name="connsiteY11" fmla="*/ 1567 h 3160"/>
              <a:gd name="connsiteX12" fmla="*/ 3698 w 3767"/>
              <a:gd name="connsiteY12" fmla="*/ 623 h 3160"/>
              <a:gd name="connsiteX13" fmla="*/ 3240 w 3767"/>
              <a:gd name="connsiteY13" fmla="*/ 111 h 3160"/>
              <a:gd name="connsiteX14" fmla="*/ 2507 w 3767"/>
              <a:gd name="connsiteY14" fmla="*/ 55 h 3160"/>
              <a:gd name="connsiteX15" fmla="*/ 1099 w 3767"/>
              <a:gd name="connsiteY15" fmla="*/ 281 h 3160"/>
              <a:gd name="connsiteX0" fmla="*/ 1099 w 3767"/>
              <a:gd name="connsiteY0" fmla="*/ 243 h 3122"/>
              <a:gd name="connsiteX1" fmla="*/ 283 w 3767"/>
              <a:gd name="connsiteY1" fmla="*/ 649 h 3122"/>
              <a:gd name="connsiteX2" fmla="*/ 7 w 3767"/>
              <a:gd name="connsiteY2" fmla="*/ 1225 h 3122"/>
              <a:gd name="connsiteX3" fmla="*/ 239 w 3767"/>
              <a:gd name="connsiteY3" fmla="*/ 1617 h 3122"/>
              <a:gd name="connsiteX4" fmla="*/ 575 w 3767"/>
              <a:gd name="connsiteY4" fmla="*/ 1897 h 3122"/>
              <a:gd name="connsiteX5" fmla="*/ 831 w 3767"/>
              <a:gd name="connsiteY5" fmla="*/ 2193 h 3122"/>
              <a:gd name="connsiteX6" fmla="*/ 874 w 3767"/>
              <a:gd name="connsiteY6" fmla="*/ 2769 h 3122"/>
              <a:gd name="connsiteX7" fmla="*/ 1284 w 3767"/>
              <a:gd name="connsiteY7" fmla="*/ 3081 h 3122"/>
              <a:gd name="connsiteX8" fmla="*/ 2199 w 3767"/>
              <a:gd name="connsiteY8" fmla="*/ 3017 h 3122"/>
              <a:gd name="connsiteX9" fmla="*/ 2851 w 3767"/>
              <a:gd name="connsiteY9" fmla="*/ 2684 h 3122"/>
              <a:gd name="connsiteX10" fmla="*/ 3290 w 3767"/>
              <a:gd name="connsiteY10" fmla="*/ 2211 h 3122"/>
              <a:gd name="connsiteX11" fmla="*/ 3654 w 3767"/>
              <a:gd name="connsiteY11" fmla="*/ 1529 h 3122"/>
              <a:gd name="connsiteX12" fmla="*/ 3698 w 3767"/>
              <a:gd name="connsiteY12" fmla="*/ 585 h 3122"/>
              <a:gd name="connsiteX13" fmla="*/ 3240 w 3767"/>
              <a:gd name="connsiteY13" fmla="*/ 73 h 3122"/>
              <a:gd name="connsiteX14" fmla="*/ 2507 w 3767"/>
              <a:gd name="connsiteY14" fmla="*/ 17 h 3122"/>
              <a:gd name="connsiteX15" fmla="*/ 1099 w 3767"/>
              <a:gd name="connsiteY15" fmla="*/ 243 h 3122"/>
              <a:gd name="connsiteX0" fmla="*/ 1099 w 3767"/>
              <a:gd name="connsiteY0" fmla="*/ 243 h 3122"/>
              <a:gd name="connsiteX1" fmla="*/ 283 w 3767"/>
              <a:gd name="connsiteY1" fmla="*/ 649 h 3122"/>
              <a:gd name="connsiteX2" fmla="*/ 7 w 3767"/>
              <a:gd name="connsiteY2" fmla="*/ 1225 h 3122"/>
              <a:gd name="connsiteX3" fmla="*/ 239 w 3767"/>
              <a:gd name="connsiteY3" fmla="*/ 1617 h 3122"/>
              <a:gd name="connsiteX4" fmla="*/ 575 w 3767"/>
              <a:gd name="connsiteY4" fmla="*/ 1897 h 3122"/>
              <a:gd name="connsiteX5" fmla="*/ 831 w 3767"/>
              <a:gd name="connsiteY5" fmla="*/ 2193 h 3122"/>
              <a:gd name="connsiteX6" fmla="*/ 874 w 3767"/>
              <a:gd name="connsiteY6" fmla="*/ 2769 h 3122"/>
              <a:gd name="connsiteX7" fmla="*/ 1284 w 3767"/>
              <a:gd name="connsiteY7" fmla="*/ 3081 h 3122"/>
              <a:gd name="connsiteX8" fmla="*/ 2199 w 3767"/>
              <a:gd name="connsiteY8" fmla="*/ 3017 h 3122"/>
              <a:gd name="connsiteX9" fmla="*/ 2851 w 3767"/>
              <a:gd name="connsiteY9" fmla="*/ 2684 h 3122"/>
              <a:gd name="connsiteX10" fmla="*/ 3290 w 3767"/>
              <a:gd name="connsiteY10" fmla="*/ 2211 h 3122"/>
              <a:gd name="connsiteX11" fmla="*/ 3654 w 3767"/>
              <a:gd name="connsiteY11" fmla="*/ 1529 h 3122"/>
              <a:gd name="connsiteX12" fmla="*/ 3698 w 3767"/>
              <a:gd name="connsiteY12" fmla="*/ 585 h 3122"/>
              <a:gd name="connsiteX13" fmla="*/ 3240 w 3767"/>
              <a:gd name="connsiteY13" fmla="*/ 73 h 3122"/>
              <a:gd name="connsiteX14" fmla="*/ 2507 w 3767"/>
              <a:gd name="connsiteY14" fmla="*/ 17 h 3122"/>
              <a:gd name="connsiteX15" fmla="*/ 1099 w 3767"/>
              <a:gd name="connsiteY15" fmla="*/ 243 h 3122"/>
              <a:gd name="connsiteX0" fmla="*/ 1099 w 3767"/>
              <a:gd name="connsiteY0" fmla="*/ 326 h 3205"/>
              <a:gd name="connsiteX1" fmla="*/ 283 w 3767"/>
              <a:gd name="connsiteY1" fmla="*/ 732 h 3205"/>
              <a:gd name="connsiteX2" fmla="*/ 7 w 3767"/>
              <a:gd name="connsiteY2" fmla="*/ 1308 h 3205"/>
              <a:gd name="connsiteX3" fmla="*/ 239 w 3767"/>
              <a:gd name="connsiteY3" fmla="*/ 1700 h 3205"/>
              <a:gd name="connsiteX4" fmla="*/ 575 w 3767"/>
              <a:gd name="connsiteY4" fmla="*/ 1980 h 3205"/>
              <a:gd name="connsiteX5" fmla="*/ 831 w 3767"/>
              <a:gd name="connsiteY5" fmla="*/ 2276 h 3205"/>
              <a:gd name="connsiteX6" fmla="*/ 874 w 3767"/>
              <a:gd name="connsiteY6" fmla="*/ 2852 h 3205"/>
              <a:gd name="connsiteX7" fmla="*/ 1284 w 3767"/>
              <a:gd name="connsiteY7" fmla="*/ 3164 h 3205"/>
              <a:gd name="connsiteX8" fmla="*/ 2199 w 3767"/>
              <a:gd name="connsiteY8" fmla="*/ 3100 h 3205"/>
              <a:gd name="connsiteX9" fmla="*/ 2851 w 3767"/>
              <a:gd name="connsiteY9" fmla="*/ 2767 h 3205"/>
              <a:gd name="connsiteX10" fmla="*/ 3290 w 3767"/>
              <a:gd name="connsiteY10" fmla="*/ 2294 h 3205"/>
              <a:gd name="connsiteX11" fmla="*/ 3654 w 3767"/>
              <a:gd name="connsiteY11" fmla="*/ 1612 h 3205"/>
              <a:gd name="connsiteX12" fmla="*/ 3698 w 3767"/>
              <a:gd name="connsiteY12" fmla="*/ 668 h 3205"/>
              <a:gd name="connsiteX13" fmla="*/ 3240 w 3767"/>
              <a:gd name="connsiteY13" fmla="*/ 73 h 3205"/>
              <a:gd name="connsiteX14" fmla="*/ 2507 w 3767"/>
              <a:gd name="connsiteY14" fmla="*/ 100 h 3205"/>
              <a:gd name="connsiteX15" fmla="*/ 1099 w 3767"/>
              <a:gd name="connsiteY15" fmla="*/ 326 h 3205"/>
              <a:gd name="connsiteX0" fmla="*/ 1099 w 3787"/>
              <a:gd name="connsiteY0" fmla="*/ 326 h 3205"/>
              <a:gd name="connsiteX1" fmla="*/ 283 w 3787"/>
              <a:gd name="connsiteY1" fmla="*/ 732 h 3205"/>
              <a:gd name="connsiteX2" fmla="*/ 7 w 3787"/>
              <a:gd name="connsiteY2" fmla="*/ 1308 h 3205"/>
              <a:gd name="connsiteX3" fmla="*/ 239 w 3787"/>
              <a:gd name="connsiteY3" fmla="*/ 1700 h 3205"/>
              <a:gd name="connsiteX4" fmla="*/ 575 w 3787"/>
              <a:gd name="connsiteY4" fmla="*/ 1980 h 3205"/>
              <a:gd name="connsiteX5" fmla="*/ 831 w 3787"/>
              <a:gd name="connsiteY5" fmla="*/ 2276 h 3205"/>
              <a:gd name="connsiteX6" fmla="*/ 874 w 3787"/>
              <a:gd name="connsiteY6" fmla="*/ 2852 h 3205"/>
              <a:gd name="connsiteX7" fmla="*/ 1284 w 3787"/>
              <a:gd name="connsiteY7" fmla="*/ 3164 h 3205"/>
              <a:gd name="connsiteX8" fmla="*/ 2199 w 3787"/>
              <a:gd name="connsiteY8" fmla="*/ 3100 h 3205"/>
              <a:gd name="connsiteX9" fmla="*/ 2851 w 3787"/>
              <a:gd name="connsiteY9" fmla="*/ 2767 h 3205"/>
              <a:gd name="connsiteX10" fmla="*/ 3290 w 3787"/>
              <a:gd name="connsiteY10" fmla="*/ 2294 h 3205"/>
              <a:gd name="connsiteX11" fmla="*/ 3654 w 3787"/>
              <a:gd name="connsiteY11" fmla="*/ 1612 h 3205"/>
              <a:gd name="connsiteX12" fmla="*/ 3698 w 3787"/>
              <a:gd name="connsiteY12" fmla="*/ 668 h 3205"/>
              <a:gd name="connsiteX13" fmla="*/ 3118 w 3787"/>
              <a:gd name="connsiteY13" fmla="*/ 73 h 3205"/>
              <a:gd name="connsiteX14" fmla="*/ 2507 w 3787"/>
              <a:gd name="connsiteY14" fmla="*/ 100 h 3205"/>
              <a:gd name="connsiteX15" fmla="*/ 1099 w 3787"/>
              <a:gd name="connsiteY15" fmla="*/ 326 h 3205"/>
              <a:gd name="connsiteX0" fmla="*/ 1099 w 3787"/>
              <a:gd name="connsiteY0" fmla="*/ 262 h 3141"/>
              <a:gd name="connsiteX1" fmla="*/ 283 w 3787"/>
              <a:gd name="connsiteY1" fmla="*/ 668 h 3141"/>
              <a:gd name="connsiteX2" fmla="*/ 7 w 3787"/>
              <a:gd name="connsiteY2" fmla="*/ 1244 h 3141"/>
              <a:gd name="connsiteX3" fmla="*/ 239 w 3787"/>
              <a:gd name="connsiteY3" fmla="*/ 1636 h 3141"/>
              <a:gd name="connsiteX4" fmla="*/ 575 w 3787"/>
              <a:gd name="connsiteY4" fmla="*/ 1916 h 3141"/>
              <a:gd name="connsiteX5" fmla="*/ 831 w 3787"/>
              <a:gd name="connsiteY5" fmla="*/ 2212 h 3141"/>
              <a:gd name="connsiteX6" fmla="*/ 874 w 3787"/>
              <a:gd name="connsiteY6" fmla="*/ 2788 h 3141"/>
              <a:gd name="connsiteX7" fmla="*/ 1284 w 3787"/>
              <a:gd name="connsiteY7" fmla="*/ 3100 h 3141"/>
              <a:gd name="connsiteX8" fmla="*/ 2199 w 3787"/>
              <a:gd name="connsiteY8" fmla="*/ 3036 h 3141"/>
              <a:gd name="connsiteX9" fmla="*/ 2851 w 3787"/>
              <a:gd name="connsiteY9" fmla="*/ 2703 h 3141"/>
              <a:gd name="connsiteX10" fmla="*/ 3290 w 3787"/>
              <a:gd name="connsiteY10" fmla="*/ 2230 h 3141"/>
              <a:gd name="connsiteX11" fmla="*/ 3654 w 3787"/>
              <a:gd name="connsiteY11" fmla="*/ 1548 h 3141"/>
              <a:gd name="connsiteX12" fmla="*/ 3698 w 3787"/>
              <a:gd name="connsiteY12" fmla="*/ 604 h 3141"/>
              <a:gd name="connsiteX13" fmla="*/ 3118 w 3787"/>
              <a:gd name="connsiteY13" fmla="*/ 9 h 3141"/>
              <a:gd name="connsiteX14" fmla="*/ 2507 w 3787"/>
              <a:gd name="connsiteY14" fmla="*/ 36 h 3141"/>
              <a:gd name="connsiteX15" fmla="*/ 1099 w 3787"/>
              <a:gd name="connsiteY15" fmla="*/ 262 h 3141"/>
              <a:gd name="connsiteX0" fmla="*/ 1099 w 3787"/>
              <a:gd name="connsiteY0" fmla="*/ 262 h 3141"/>
              <a:gd name="connsiteX1" fmla="*/ 283 w 3787"/>
              <a:gd name="connsiteY1" fmla="*/ 668 h 3141"/>
              <a:gd name="connsiteX2" fmla="*/ 7 w 3787"/>
              <a:gd name="connsiteY2" fmla="*/ 1244 h 3141"/>
              <a:gd name="connsiteX3" fmla="*/ 239 w 3787"/>
              <a:gd name="connsiteY3" fmla="*/ 1636 h 3141"/>
              <a:gd name="connsiteX4" fmla="*/ 575 w 3787"/>
              <a:gd name="connsiteY4" fmla="*/ 1916 h 3141"/>
              <a:gd name="connsiteX5" fmla="*/ 831 w 3787"/>
              <a:gd name="connsiteY5" fmla="*/ 2212 h 3141"/>
              <a:gd name="connsiteX6" fmla="*/ 874 w 3787"/>
              <a:gd name="connsiteY6" fmla="*/ 2788 h 3141"/>
              <a:gd name="connsiteX7" fmla="*/ 1284 w 3787"/>
              <a:gd name="connsiteY7" fmla="*/ 3100 h 3141"/>
              <a:gd name="connsiteX8" fmla="*/ 2199 w 3787"/>
              <a:gd name="connsiteY8" fmla="*/ 3036 h 3141"/>
              <a:gd name="connsiteX9" fmla="*/ 2851 w 3787"/>
              <a:gd name="connsiteY9" fmla="*/ 2703 h 3141"/>
              <a:gd name="connsiteX10" fmla="*/ 3290 w 3787"/>
              <a:gd name="connsiteY10" fmla="*/ 2230 h 3141"/>
              <a:gd name="connsiteX11" fmla="*/ 3654 w 3787"/>
              <a:gd name="connsiteY11" fmla="*/ 1548 h 3141"/>
              <a:gd name="connsiteX12" fmla="*/ 3698 w 3787"/>
              <a:gd name="connsiteY12" fmla="*/ 604 h 3141"/>
              <a:gd name="connsiteX13" fmla="*/ 3118 w 3787"/>
              <a:gd name="connsiteY13" fmla="*/ 9 h 3141"/>
              <a:gd name="connsiteX14" fmla="*/ 2507 w 3787"/>
              <a:gd name="connsiteY14" fmla="*/ 36 h 3141"/>
              <a:gd name="connsiteX15" fmla="*/ 1099 w 3787"/>
              <a:gd name="connsiteY15" fmla="*/ 262 h 3141"/>
              <a:gd name="connsiteX0" fmla="*/ 1099 w 3722"/>
              <a:gd name="connsiteY0" fmla="*/ 262 h 3141"/>
              <a:gd name="connsiteX1" fmla="*/ 283 w 3722"/>
              <a:gd name="connsiteY1" fmla="*/ 668 h 3141"/>
              <a:gd name="connsiteX2" fmla="*/ 7 w 3722"/>
              <a:gd name="connsiteY2" fmla="*/ 1244 h 3141"/>
              <a:gd name="connsiteX3" fmla="*/ 239 w 3722"/>
              <a:gd name="connsiteY3" fmla="*/ 1636 h 3141"/>
              <a:gd name="connsiteX4" fmla="*/ 575 w 3722"/>
              <a:gd name="connsiteY4" fmla="*/ 1916 h 3141"/>
              <a:gd name="connsiteX5" fmla="*/ 831 w 3722"/>
              <a:gd name="connsiteY5" fmla="*/ 2212 h 3141"/>
              <a:gd name="connsiteX6" fmla="*/ 874 w 3722"/>
              <a:gd name="connsiteY6" fmla="*/ 2788 h 3141"/>
              <a:gd name="connsiteX7" fmla="*/ 1284 w 3722"/>
              <a:gd name="connsiteY7" fmla="*/ 3100 h 3141"/>
              <a:gd name="connsiteX8" fmla="*/ 2199 w 3722"/>
              <a:gd name="connsiteY8" fmla="*/ 3036 h 3141"/>
              <a:gd name="connsiteX9" fmla="*/ 2851 w 3722"/>
              <a:gd name="connsiteY9" fmla="*/ 2703 h 3141"/>
              <a:gd name="connsiteX10" fmla="*/ 3290 w 3722"/>
              <a:gd name="connsiteY10" fmla="*/ 2230 h 3141"/>
              <a:gd name="connsiteX11" fmla="*/ 3654 w 3722"/>
              <a:gd name="connsiteY11" fmla="*/ 1548 h 3141"/>
              <a:gd name="connsiteX12" fmla="*/ 3698 w 3722"/>
              <a:gd name="connsiteY12" fmla="*/ 604 h 3141"/>
              <a:gd name="connsiteX13" fmla="*/ 3118 w 3722"/>
              <a:gd name="connsiteY13" fmla="*/ 9 h 3141"/>
              <a:gd name="connsiteX14" fmla="*/ 2507 w 3722"/>
              <a:gd name="connsiteY14" fmla="*/ 36 h 3141"/>
              <a:gd name="connsiteX15" fmla="*/ 1099 w 3722"/>
              <a:gd name="connsiteY15" fmla="*/ 262 h 3141"/>
              <a:gd name="connsiteX0" fmla="*/ 1099 w 3709"/>
              <a:gd name="connsiteY0" fmla="*/ 262 h 3141"/>
              <a:gd name="connsiteX1" fmla="*/ 283 w 3709"/>
              <a:gd name="connsiteY1" fmla="*/ 668 h 3141"/>
              <a:gd name="connsiteX2" fmla="*/ 7 w 3709"/>
              <a:gd name="connsiteY2" fmla="*/ 1244 h 3141"/>
              <a:gd name="connsiteX3" fmla="*/ 239 w 3709"/>
              <a:gd name="connsiteY3" fmla="*/ 1636 h 3141"/>
              <a:gd name="connsiteX4" fmla="*/ 575 w 3709"/>
              <a:gd name="connsiteY4" fmla="*/ 1916 h 3141"/>
              <a:gd name="connsiteX5" fmla="*/ 831 w 3709"/>
              <a:gd name="connsiteY5" fmla="*/ 2212 h 3141"/>
              <a:gd name="connsiteX6" fmla="*/ 874 w 3709"/>
              <a:gd name="connsiteY6" fmla="*/ 2788 h 3141"/>
              <a:gd name="connsiteX7" fmla="*/ 1284 w 3709"/>
              <a:gd name="connsiteY7" fmla="*/ 3100 h 3141"/>
              <a:gd name="connsiteX8" fmla="*/ 2199 w 3709"/>
              <a:gd name="connsiteY8" fmla="*/ 3036 h 3141"/>
              <a:gd name="connsiteX9" fmla="*/ 2851 w 3709"/>
              <a:gd name="connsiteY9" fmla="*/ 2703 h 3141"/>
              <a:gd name="connsiteX10" fmla="*/ 3290 w 3709"/>
              <a:gd name="connsiteY10" fmla="*/ 2230 h 3141"/>
              <a:gd name="connsiteX11" fmla="*/ 3654 w 3709"/>
              <a:gd name="connsiteY11" fmla="*/ 1548 h 3141"/>
              <a:gd name="connsiteX12" fmla="*/ 3619 w 3709"/>
              <a:gd name="connsiteY12" fmla="*/ 604 h 3141"/>
              <a:gd name="connsiteX13" fmla="*/ 3118 w 3709"/>
              <a:gd name="connsiteY13" fmla="*/ 9 h 3141"/>
              <a:gd name="connsiteX14" fmla="*/ 2507 w 3709"/>
              <a:gd name="connsiteY14" fmla="*/ 36 h 3141"/>
              <a:gd name="connsiteX15" fmla="*/ 1099 w 3709"/>
              <a:gd name="connsiteY15" fmla="*/ 262 h 3141"/>
              <a:gd name="connsiteX0" fmla="*/ 1099 w 3709"/>
              <a:gd name="connsiteY0" fmla="*/ 262 h 3141"/>
              <a:gd name="connsiteX1" fmla="*/ 283 w 3709"/>
              <a:gd name="connsiteY1" fmla="*/ 668 h 3141"/>
              <a:gd name="connsiteX2" fmla="*/ 7 w 3709"/>
              <a:gd name="connsiteY2" fmla="*/ 1244 h 3141"/>
              <a:gd name="connsiteX3" fmla="*/ 239 w 3709"/>
              <a:gd name="connsiteY3" fmla="*/ 1636 h 3141"/>
              <a:gd name="connsiteX4" fmla="*/ 575 w 3709"/>
              <a:gd name="connsiteY4" fmla="*/ 1916 h 3141"/>
              <a:gd name="connsiteX5" fmla="*/ 831 w 3709"/>
              <a:gd name="connsiteY5" fmla="*/ 2212 h 3141"/>
              <a:gd name="connsiteX6" fmla="*/ 874 w 3709"/>
              <a:gd name="connsiteY6" fmla="*/ 2788 h 3141"/>
              <a:gd name="connsiteX7" fmla="*/ 1284 w 3709"/>
              <a:gd name="connsiteY7" fmla="*/ 3100 h 3141"/>
              <a:gd name="connsiteX8" fmla="*/ 2199 w 3709"/>
              <a:gd name="connsiteY8" fmla="*/ 3036 h 3141"/>
              <a:gd name="connsiteX9" fmla="*/ 2851 w 3709"/>
              <a:gd name="connsiteY9" fmla="*/ 2703 h 3141"/>
              <a:gd name="connsiteX10" fmla="*/ 3290 w 3709"/>
              <a:gd name="connsiteY10" fmla="*/ 2230 h 3141"/>
              <a:gd name="connsiteX11" fmla="*/ 3654 w 3709"/>
              <a:gd name="connsiteY11" fmla="*/ 1548 h 3141"/>
              <a:gd name="connsiteX12" fmla="*/ 3619 w 3709"/>
              <a:gd name="connsiteY12" fmla="*/ 604 h 3141"/>
              <a:gd name="connsiteX13" fmla="*/ 3118 w 3709"/>
              <a:gd name="connsiteY13" fmla="*/ 9 h 3141"/>
              <a:gd name="connsiteX14" fmla="*/ 2507 w 3709"/>
              <a:gd name="connsiteY14" fmla="*/ 36 h 3141"/>
              <a:gd name="connsiteX15" fmla="*/ 1099 w 3709"/>
              <a:gd name="connsiteY15" fmla="*/ 262 h 3141"/>
              <a:gd name="connsiteX0" fmla="*/ 1099 w 3709"/>
              <a:gd name="connsiteY0" fmla="*/ 262 h 3141"/>
              <a:gd name="connsiteX1" fmla="*/ 283 w 3709"/>
              <a:gd name="connsiteY1" fmla="*/ 668 h 3141"/>
              <a:gd name="connsiteX2" fmla="*/ 7 w 3709"/>
              <a:gd name="connsiteY2" fmla="*/ 1244 h 3141"/>
              <a:gd name="connsiteX3" fmla="*/ 239 w 3709"/>
              <a:gd name="connsiteY3" fmla="*/ 1636 h 3141"/>
              <a:gd name="connsiteX4" fmla="*/ 575 w 3709"/>
              <a:gd name="connsiteY4" fmla="*/ 1916 h 3141"/>
              <a:gd name="connsiteX5" fmla="*/ 831 w 3709"/>
              <a:gd name="connsiteY5" fmla="*/ 2212 h 3141"/>
              <a:gd name="connsiteX6" fmla="*/ 874 w 3709"/>
              <a:gd name="connsiteY6" fmla="*/ 2788 h 3141"/>
              <a:gd name="connsiteX7" fmla="*/ 1284 w 3709"/>
              <a:gd name="connsiteY7" fmla="*/ 3100 h 3141"/>
              <a:gd name="connsiteX8" fmla="*/ 2199 w 3709"/>
              <a:gd name="connsiteY8" fmla="*/ 3036 h 3141"/>
              <a:gd name="connsiteX9" fmla="*/ 2851 w 3709"/>
              <a:gd name="connsiteY9" fmla="*/ 2703 h 3141"/>
              <a:gd name="connsiteX10" fmla="*/ 3290 w 3709"/>
              <a:gd name="connsiteY10" fmla="*/ 2230 h 3141"/>
              <a:gd name="connsiteX11" fmla="*/ 3654 w 3709"/>
              <a:gd name="connsiteY11" fmla="*/ 1548 h 3141"/>
              <a:gd name="connsiteX12" fmla="*/ 3619 w 3709"/>
              <a:gd name="connsiteY12" fmla="*/ 604 h 3141"/>
              <a:gd name="connsiteX13" fmla="*/ 3118 w 3709"/>
              <a:gd name="connsiteY13" fmla="*/ 9 h 3141"/>
              <a:gd name="connsiteX14" fmla="*/ 2507 w 3709"/>
              <a:gd name="connsiteY14" fmla="*/ 36 h 3141"/>
              <a:gd name="connsiteX15" fmla="*/ 1099 w 3709"/>
              <a:gd name="connsiteY15" fmla="*/ 262 h 3141"/>
              <a:gd name="connsiteX0" fmla="*/ 1099 w 3709"/>
              <a:gd name="connsiteY0" fmla="*/ 262 h 3141"/>
              <a:gd name="connsiteX1" fmla="*/ 283 w 3709"/>
              <a:gd name="connsiteY1" fmla="*/ 668 h 3141"/>
              <a:gd name="connsiteX2" fmla="*/ 7 w 3709"/>
              <a:gd name="connsiteY2" fmla="*/ 1244 h 3141"/>
              <a:gd name="connsiteX3" fmla="*/ 239 w 3709"/>
              <a:gd name="connsiteY3" fmla="*/ 1636 h 3141"/>
              <a:gd name="connsiteX4" fmla="*/ 575 w 3709"/>
              <a:gd name="connsiteY4" fmla="*/ 1916 h 3141"/>
              <a:gd name="connsiteX5" fmla="*/ 831 w 3709"/>
              <a:gd name="connsiteY5" fmla="*/ 2212 h 3141"/>
              <a:gd name="connsiteX6" fmla="*/ 874 w 3709"/>
              <a:gd name="connsiteY6" fmla="*/ 2788 h 3141"/>
              <a:gd name="connsiteX7" fmla="*/ 1284 w 3709"/>
              <a:gd name="connsiteY7" fmla="*/ 3100 h 3141"/>
              <a:gd name="connsiteX8" fmla="*/ 2199 w 3709"/>
              <a:gd name="connsiteY8" fmla="*/ 3036 h 3141"/>
              <a:gd name="connsiteX9" fmla="*/ 2851 w 3709"/>
              <a:gd name="connsiteY9" fmla="*/ 2703 h 3141"/>
              <a:gd name="connsiteX10" fmla="*/ 3290 w 3709"/>
              <a:gd name="connsiteY10" fmla="*/ 2230 h 3141"/>
              <a:gd name="connsiteX11" fmla="*/ 3654 w 3709"/>
              <a:gd name="connsiteY11" fmla="*/ 1548 h 3141"/>
              <a:gd name="connsiteX12" fmla="*/ 3619 w 3709"/>
              <a:gd name="connsiteY12" fmla="*/ 604 h 3141"/>
              <a:gd name="connsiteX13" fmla="*/ 3118 w 3709"/>
              <a:gd name="connsiteY13" fmla="*/ 9 h 3141"/>
              <a:gd name="connsiteX14" fmla="*/ 2507 w 3709"/>
              <a:gd name="connsiteY14" fmla="*/ 36 h 3141"/>
              <a:gd name="connsiteX15" fmla="*/ 1099 w 3709"/>
              <a:gd name="connsiteY15" fmla="*/ 262 h 3141"/>
              <a:gd name="connsiteX0" fmla="*/ 1099 w 3709"/>
              <a:gd name="connsiteY0" fmla="*/ 287 h 3166"/>
              <a:gd name="connsiteX1" fmla="*/ 283 w 3709"/>
              <a:gd name="connsiteY1" fmla="*/ 693 h 3166"/>
              <a:gd name="connsiteX2" fmla="*/ 7 w 3709"/>
              <a:gd name="connsiteY2" fmla="*/ 1269 h 3166"/>
              <a:gd name="connsiteX3" fmla="*/ 239 w 3709"/>
              <a:gd name="connsiteY3" fmla="*/ 1661 h 3166"/>
              <a:gd name="connsiteX4" fmla="*/ 575 w 3709"/>
              <a:gd name="connsiteY4" fmla="*/ 1941 h 3166"/>
              <a:gd name="connsiteX5" fmla="*/ 831 w 3709"/>
              <a:gd name="connsiteY5" fmla="*/ 2237 h 3166"/>
              <a:gd name="connsiteX6" fmla="*/ 874 w 3709"/>
              <a:gd name="connsiteY6" fmla="*/ 2813 h 3166"/>
              <a:gd name="connsiteX7" fmla="*/ 1284 w 3709"/>
              <a:gd name="connsiteY7" fmla="*/ 3125 h 3166"/>
              <a:gd name="connsiteX8" fmla="*/ 2199 w 3709"/>
              <a:gd name="connsiteY8" fmla="*/ 3061 h 3166"/>
              <a:gd name="connsiteX9" fmla="*/ 2851 w 3709"/>
              <a:gd name="connsiteY9" fmla="*/ 2728 h 3166"/>
              <a:gd name="connsiteX10" fmla="*/ 3290 w 3709"/>
              <a:gd name="connsiteY10" fmla="*/ 2255 h 3166"/>
              <a:gd name="connsiteX11" fmla="*/ 3654 w 3709"/>
              <a:gd name="connsiteY11" fmla="*/ 1573 h 3166"/>
              <a:gd name="connsiteX12" fmla="*/ 3619 w 3709"/>
              <a:gd name="connsiteY12" fmla="*/ 629 h 3166"/>
              <a:gd name="connsiteX13" fmla="*/ 3118 w 3709"/>
              <a:gd name="connsiteY13" fmla="*/ 34 h 3166"/>
              <a:gd name="connsiteX14" fmla="*/ 2507 w 3709"/>
              <a:gd name="connsiteY14" fmla="*/ 61 h 3166"/>
              <a:gd name="connsiteX15" fmla="*/ 1099 w 3709"/>
              <a:gd name="connsiteY15" fmla="*/ 287 h 3166"/>
              <a:gd name="connsiteX0" fmla="*/ 1099 w 3709"/>
              <a:gd name="connsiteY0" fmla="*/ 293 h 3172"/>
              <a:gd name="connsiteX1" fmla="*/ 283 w 3709"/>
              <a:gd name="connsiteY1" fmla="*/ 699 h 3172"/>
              <a:gd name="connsiteX2" fmla="*/ 7 w 3709"/>
              <a:gd name="connsiteY2" fmla="*/ 1275 h 3172"/>
              <a:gd name="connsiteX3" fmla="*/ 239 w 3709"/>
              <a:gd name="connsiteY3" fmla="*/ 1667 h 3172"/>
              <a:gd name="connsiteX4" fmla="*/ 575 w 3709"/>
              <a:gd name="connsiteY4" fmla="*/ 1947 h 3172"/>
              <a:gd name="connsiteX5" fmla="*/ 831 w 3709"/>
              <a:gd name="connsiteY5" fmla="*/ 2243 h 3172"/>
              <a:gd name="connsiteX6" fmla="*/ 874 w 3709"/>
              <a:gd name="connsiteY6" fmla="*/ 2819 h 3172"/>
              <a:gd name="connsiteX7" fmla="*/ 1284 w 3709"/>
              <a:gd name="connsiteY7" fmla="*/ 3131 h 3172"/>
              <a:gd name="connsiteX8" fmla="*/ 2199 w 3709"/>
              <a:gd name="connsiteY8" fmla="*/ 3067 h 3172"/>
              <a:gd name="connsiteX9" fmla="*/ 2851 w 3709"/>
              <a:gd name="connsiteY9" fmla="*/ 2734 h 3172"/>
              <a:gd name="connsiteX10" fmla="*/ 3290 w 3709"/>
              <a:gd name="connsiteY10" fmla="*/ 2261 h 3172"/>
              <a:gd name="connsiteX11" fmla="*/ 3654 w 3709"/>
              <a:gd name="connsiteY11" fmla="*/ 1579 h 3172"/>
              <a:gd name="connsiteX12" fmla="*/ 3619 w 3709"/>
              <a:gd name="connsiteY12" fmla="*/ 635 h 3172"/>
              <a:gd name="connsiteX13" fmla="*/ 3118 w 3709"/>
              <a:gd name="connsiteY13" fmla="*/ 40 h 3172"/>
              <a:gd name="connsiteX14" fmla="*/ 2507 w 3709"/>
              <a:gd name="connsiteY14" fmla="*/ 67 h 3172"/>
              <a:gd name="connsiteX15" fmla="*/ 1099 w 3709"/>
              <a:gd name="connsiteY15" fmla="*/ 293 h 3172"/>
              <a:gd name="connsiteX0" fmla="*/ 1099 w 3709"/>
              <a:gd name="connsiteY0" fmla="*/ 293 h 3172"/>
              <a:gd name="connsiteX1" fmla="*/ 283 w 3709"/>
              <a:gd name="connsiteY1" fmla="*/ 699 h 3172"/>
              <a:gd name="connsiteX2" fmla="*/ 7 w 3709"/>
              <a:gd name="connsiteY2" fmla="*/ 1275 h 3172"/>
              <a:gd name="connsiteX3" fmla="*/ 239 w 3709"/>
              <a:gd name="connsiteY3" fmla="*/ 1667 h 3172"/>
              <a:gd name="connsiteX4" fmla="*/ 575 w 3709"/>
              <a:gd name="connsiteY4" fmla="*/ 1947 h 3172"/>
              <a:gd name="connsiteX5" fmla="*/ 831 w 3709"/>
              <a:gd name="connsiteY5" fmla="*/ 2243 h 3172"/>
              <a:gd name="connsiteX6" fmla="*/ 874 w 3709"/>
              <a:gd name="connsiteY6" fmla="*/ 2819 h 3172"/>
              <a:gd name="connsiteX7" fmla="*/ 1284 w 3709"/>
              <a:gd name="connsiteY7" fmla="*/ 3131 h 3172"/>
              <a:gd name="connsiteX8" fmla="*/ 2199 w 3709"/>
              <a:gd name="connsiteY8" fmla="*/ 3067 h 3172"/>
              <a:gd name="connsiteX9" fmla="*/ 2851 w 3709"/>
              <a:gd name="connsiteY9" fmla="*/ 2734 h 3172"/>
              <a:gd name="connsiteX10" fmla="*/ 3290 w 3709"/>
              <a:gd name="connsiteY10" fmla="*/ 2261 h 3172"/>
              <a:gd name="connsiteX11" fmla="*/ 3654 w 3709"/>
              <a:gd name="connsiteY11" fmla="*/ 1579 h 3172"/>
              <a:gd name="connsiteX12" fmla="*/ 3619 w 3709"/>
              <a:gd name="connsiteY12" fmla="*/ 635 h 3172"/>
              <a:gd name="connsiteX13" fmla="*/ 3118 w 3709"/>
              <a:gd name="connsiteY13" fmla="*/ 40 h 3172"/>
              <a:gd name="connsiteX14" fmla="*/ 2507 w 3709"/>
              <a:gd name="connsiteY14" fmla="*/ 67 h 3172"/>
              <a:gd name="connsiteX15" fmla="*/ 1099 w 3709"/>
              <a:gd name="connsiteY15" fmla="*/ 293 h 3172"/>
              <a:gd name="connsiteX0" fmla="*/ 1099 w 3709"/>
              <a:gd name="connsiteY0" fmla="*/ 287 h 3166"/>
              <a:gd name="connsiteX1" fmla="*/ 283 w 3709"/>
              <a:gd name="connsiteY1" fmla="*/ 693 h 3166"/>
              <a:gd name="connsiteX2" fmla="*/ 7 w 3709"/>
              <a:gd name="connsiteY2" fmla="*/ 1269 h 3166"/>
              <a:gd name="connsiteX3" fmla="*/ 239 w 3709"/>
              <a:gd name="connsiteY3" fmla="*/ 1661 h 3166"/>
              <a:gd name="connsiteX4" fmla="*/ 575 w 3709"/>
              <a:gd name="connsiteY4" fmla="*/ 1941 h 3166"/>
              <a:gd name="connsiteX5" fmla="*/ 831 w 3709"/>
              <a:gd name="connsiteY5" fmla="*/ 2237 h 3166"/>
              <a:gd name="connsiteX6" fmla="*/ 874 w 3709"/>
              <a:gd name="connsiteY6" fmla="*/ 2813 h 3166"/>
              <a:gd name="connsiteX7" fmla="*/ 1284 w 3709"/>
              <a:gd name="connsiteY7" fmla="*/ 3125 h 3166"/>
              <a:gd name="connsiteX8" fmla="*/ 2199 w 3709"/>
              <a:gd name="connsiteY8" fmla="*/ 3061 h 3166"/>
              <a:gd name="connsiteX9" fmla="*/ 2851 w 3709"/>
              <a:gd name="connsiteY9" fmla="*/ 2728 h 3166"/>
              <a:gd name="connsiteX10" fmla="*/ 3290 w 3709"/>
              <a:gd name="connsiteY10" fmla="*/ 2255 h 3166"/>
              <a:gd name="connsiteX11" fmla="*/ 3654 w 3709"/>
              <a:gd name="connsiteY11" fmla="*/ 1573 h 3166"/>
              <a:gd name="connsiteX12" fmla="*/ 3619 w 3709"/>
              <a:gd name="connsiteY12" fmla="*/ 629 h 3166"/>
              <a:gd name="connsiteX13" fmla="*/ 3118 w 3709"/>
              <a:gd name="connsiteY13" fmla="*/ 34 h 3166"/>
              <a:gd name="connsiteX14" fmla="*/ 2507 w 3709"/>
              <a:gd name="connsiteY14" fmla="*/ 61 h 3166"/>
              <a:gd name="connsiteX15" fmla="*/ 1099 w 3709"/>
              <a:gd name="connsiteY15" fmla="*/ 287 h 3166"/>
              <a:gd name="connsiteX0" fmla="*/ 1099 w 3709"/>
              <a:gd name="connsiteY0" fmla="*/ 287 h 3166"/>
              <a:gd name="connsiteX1" fmla="*/ 283 w 3709"/>
              <a:gd name="connsiteY1" fmla="*/ 693 h 3166"/>
              <a:gd name="connsiteX2" fmla="*/ 7 w 3709"/>
              <a:gd name="connsiteY2" fmla="*/ 1269 h 3166"/>
              <a:gd name="connsiteX3" fmla="*/ 239 w 3709"/>
              <a:gd name="connsiteY3" fmla="*/ 1661 h 3166"/>
              <a:gd name="connsiteX4" fmla="*/ 575 w 3709"/>
              <a:gd name="connsiteY4" fmla="*/ 1941 h 3166"/>
              <a:gd name="connsiteX5" fmla="*/ 831 w 3709"/>
              <a:gd name="connsiteY5" fmla="*/ 2237 h 3166"/>
              <a:gd name="connsiteX6" fmla="*/ 874 w 3709"/>
              <a:gd name="connsiteY6" fmla="*/ 2813 h 3166"/>
              <a:gd name="connsiteX7" fmla="*/ 1284 w 3709"/>
              <a:gd name="connsiteY7" fmla="*/ 3125 h 3166"/>
              <a:gd name="connsiteX8" fmla="*/ 2199 w 3709"/>
              <a:gd name="connsiteY8" fmla="*/ 3061 h 3166"/>
              <a:gd name="connsiteX9" fmla="*/ 2851 w 3709"/>
              <a:gd name="connsiteY9" fmla="*/ 2728 h 3166"/>
              <a:gd name="connsiteX10" fmla="*/ 3290 w 3709"/>
              <a:gd name="connsiteY10" fmla="*/ 2255 h 3166"/>
              <a:gd name="connsiteX11" fmla="*/ 3654 w 3709"/>
              <a:gd name="connsiteY11" fmla="*/ 1573 h 3166"/>
              <a:gd name="connsiteX12" fmla="*/ 3619 w 3709"/>
              <a:gd name="connsiteY12" fmla="*/ 629 h 3166"/>
              <a:gd name="connsiteX13" fmla="*/ 3118 w 3709"/>
              <a:gd name="connsiteY13" fmla="*/ 34 h 3166"/>
              <a:gd name="connsiteX14" fmla="*/ 2507 w 3709"/>
              <a:gd name="connsiteY14" fmla="*/ 61 h 3166"/>
              <a:gd name="connsiteX15" fmla="*/ 1099 w 3709"/>
              <a:gd name="connsiteY15" fmla="*/ 287 h 3166"/>
              <a:gd name="connsiteX0" fmla="*/ 4683 w 11657"/>
              <a:gd name="connsiteY0" fmla="*/ 850 h 9866"/>
              <a:gd name="connsiteX1" fmla="*/ 2483 w 11657"/>
              <a:gd name="connsiteY1" fmla="*/ 2132 h 9866"/>
              <a:gd name="connsiteX2" fmla="*/ 0 w 11657"/>
              <a:gd name="connsiteY2" fmla="*/ 3807 h 9866"/>
              <a:gd name="connsiteX3" fmla="*/ 2364 w 11657"/>
              <a:gd name="connsiteY3" fmla="*/ 5189 h 9866"/>
              <a:gd name="connsiteX4" fmla="*/ 3270 w 11657"/>
              <a:gd name="connsiteY4" fmla="*/ 6074 h 9866"/>
              <a:gd name="connsiteX5" fmla="*/ 3960 w 11657"/>
              <a:gd name="connsiteY5" fmla="*/ 7009 h 9866"/>
              <a:gd name="connsiteX6" fmla="*/ 4076 w 11657"/>
              <a:gd name="connsiteY6" fmla="*/ 8828 h 9866"/>
              <a:gd name="connsiteX7" fmla="*/ 5182 w 11657"/>
              <a:gd name="connsiteY7" fmla="*/ 9813 h 9866"/>
              <a:gd name="connsiteX8" fmla="*/ 7649 w 11657"/>
              <a:gd name="connsiteY8" fmla="*/ 9611 h 9866"/>
              <a:gd name="connsiteX9" fmla="*/ 9407 w 11657"/>
              <a:gd name="connsiteY9" fmla="*/ 8560 h 9866"/>
              <a:gd name="connsiteX10" fmla="*/ 10590 w 11657"/>
              <a:gd name="connsiteY10" fmla="*/ 7066 h 9866"/>
              <a:gd name="connsiteX11" fmla="*/ 11572 w 11657"/>
              <a:gd name="connsiteY11" fmla="*/ 4911 h 9866"/>
              <a:gd name="connsiteX12" fmla="*/ 11477 w 11657"/>
              <a:gd name="connsiteY12" fmla="*/ 1930 h 9866"/>
              <a:gd name="connsiteX13" fmla="*/ 10127 w 11657"/>
              <a:gd name="connsiteY13" fmla="*/ 50 h 9866"/>
              <a:gd name="connsiteX14" fmla="*/ 8479 w 11657"/>
              <a:gd name="connsiteY14" fmla="*/ 136 h 9866"/>
              <a:gd name="connsiteX15" fmla="*/ 4683 w 11657"/>
              <a:gd name="connsiteY15" fmla="*/ 850 h 9866"/>
              <a:gd name="connsiteX0" fmla="*/ 4017 w 10000"/>
              <a:gd name="connsiteY0" fmla="*/ 862 h 10000"/>
              <a:gd name="connsiteX1" fmla="*/ 2211 w 10000"/>
              <a:gd name="connsiteY1" fmla="*/ 1664 h 10000"/>
              <a:gd name="connsiteX2" fmla="*/ 0 w 10000"/>
              <a:gd name="connsiteY2" fmla="*/ 3859 h 10000"/>
              <a:gd name="connsiteX3" fmla="*/ 2028 w 10000"/>
              <a:gd name="connsiteY3" fmla="*/ 5259 h 10000"/>
              <a:gd name="connsiteX4" fmla="*/ 2805 w 10000"/>
              <a:gd name="connsiteY4" fmla="*/ 6156 h 10000"/>
              <a:gd name="connsiteX5" fmla="*/ 3397 w 10000"/>
              <a:gd name="connsiteY5" fmla="*/ 7104 h 10000"/>
              <a:gd name="connsiteX6" fmla="*/ 3497 w 10000"/>
              <a:gd name="connsiteY6" fmla="*/ 8948 h 10000"/>
              <a:gd name="connsiteX7" fmla="*/ 4445 w 10000"/>
              <a:gd name="connsiteY7" fmla="*/ 9946 h 10000"/>
              <a:gd name="connsiteX8" fmla="*/ 6562 w 10000"/>
              <a:gd name="connsiteY8" fmla="*/ 9742 h 10000"/>
              <a:gd name="connsiteX9" fmla="*/ 8070 w 10000"/>
              <a:gd name="connsiteY9" fmla="*/ 8676 h 10000"/>
              <a:gd name="connsiteX10" fmla="*/ 9085 w 10000"/>
              <a:gd name="connsiteY10" fmla="*/ 7162 h 10000"/>
              <a:gd name="connsiteX11" fmla="*/ 9927 w 10000"/>
              <a:gd name="connsiteY11" fmla="*/ 4978 h 10000"/>
              <a:gd name="connsiteX12" fmla="*/ 9846 w 10000"/>
              <a:gd name="connsiteY12" fmla="*/ 1956 h 10000"/>
              <a:gd name="connsiteX13" fmla="*/ 8687 w 10000"/>
              <a:gd name="connsiteY13" fmla="*/ 51 h 10000"/>
              <a:gd name="connsiteX14" fmla="*/ 7274 w 10000"/>
              <a:gd name="connsiteY14" fmla="*/ 138 h 10000"/>
              <a:gd name="connsiteX15" fmla="*/ 4017 w 10000"/>
              <a:gd name="connsiteY15" fmla="*/ 862 h 10000"/>
              <a:gd name="connsiteX0" fmla="*/ 4017 w 10000"/>
              <a:gd name="connsiteY0" fmla="*/ 862 h 10000"/>
              <a:gd name="connsiteX1" fmla="*/ 2211 w 10000"/>
              <a:gd name="connsiteY1" fmla="*/ 1664 h 10000"/>
              <a:gd name="connsiteX2" fmla="*/ 0 w 10000"/>
              <a:gd name="connsiteY2" fmla="*/ 3859 h 10000"/>
              <a:gd name="connsiteX3" fmla="*/ 2028 w 10000"/>
              <a:gd name="connsiteY3" fmla="*/ 5259 h 10000"/>
              <a:gd name="connsiteX4" fmla="*/ 2805 w 10000"/>
              <a:gd name="connsiteY4" fmla="*/ 6156 h 10000"/>
              <a:gd name="connsiteX5" fmla="*/ 3397 w 10000"/>
              <a:gd name="connsiteY5" fmla="*/ 7104 h 10000"/>
              <a:gd name="connsiteX6" fmla="*/ 3497 w 10000"/>
              <a:gd name="connsiteY6" fmla="*/ 8948 h 10000"/>
              <a:gd name="connsiteX7" fmla="*/ 4445 w 10000"/>
              <a:gd name="connsiteY7" fmla="*/ 9946 h 10000"/>
              <a:gd name="connsiteX8" fmla="*/ 6562 w 10000"/>
              <a:gd name="connsiteY8" fmla="*/ 9742 h 10000"/>
              <a:gd name="connsiteX9" fmla="*/ 8070 w 10000"/>
              <a:gd name="connsiteY9" fmla="*/ 8676 h 10000"/>
              <a:gd name="connsiteX10" fmla="*/ 9085 w 10000"/>
              <a:gd name="connsiteY10" fmla="*/ 7162 h 10000"/>
              <a:gd name="connsiteX11" fmla="*/ 9927 w 10000"/>
              <a:gd name="connsiteY11" fmla="*/ 4978 h 10000"/>
              <a:gd name="connsiteX12" fmla="*/ 9846 w 10000"/>
              <a:gd name="connsiteY12" fmla="*/ 1956 h 10000"/>
              <a:gd name="connsiteX13" fmla="*/ 8687 w 10000"/>
              <a:gd name="connsiteY13" fmla="*/ 51 h 10000"/>
              <a:gd name="connsiteX14" fmla="*/ 7274 w 10000"/>
              <a:gd name="connsiteY14" fmla="*/ 138 h 10000"/>
              <a:gd name="connsiteX15" fmla="*/ 4017 w 10000"/>
              <a:gd name="connsiteY15" fmla="*/ 862 h 10000"/>
              <a:gd name="connsiteX0" fmla="*/ 4017 w 10000"/>
              <a:gd name="connsiteY0" fmla="*/ 862 h 10000"/>
              <a:gd name="connsiteX1" fmla="*/ 2211 w 10000"/>
              <a:gd name="connsiteY1" fmla="*/ 1664 h 10000"/>
              <a:gd name="connsiteX2" fmla="*/ 0 w 10000"/>
              <a:gd name="connsiteY2" fmla="*/ 3859 h 10000"/>
              <a:gd name="connsiteX3" fmla="*/ 1927 w 10000"/>
              <a:gd name="connsiteY3" fmla="*/ 5493 h 10000"/>
              <a:gd name="connsiteX4" fmla="*/ 2805 w 10000"/>
              <a:gd name="connsiteY4" fmla="*/ 6156 h 10000"/>
              <a:gd name="connsiteX5" fmla="*/ 3397 w 10000"/>
              <a:gd name="connsiteY5" fmla="*/ 7104 h 10000"/>
              <a:gd name="connsiteX6" fmla="*/ 3497 w 10000"/>
              <a:gd name="connsiteY6" fmla="*/ 8948 h 10000"/>
              <a:gd name="connsiteX7" fmla="*/ 4445 w 10000"/>
              <a:gd name="connsiteY7" fmla="*/ 9946 h 10000"/>
              <a:gd name="connsiteX8" fmla="*/ 6562 w 10000"/>
              <a:gd name="connsiteY8" fmla="*/ 9742 h 10000"/>
              <a:gd name="connsiteX9" fmla="*/ 8070 w 10000"/>
              <a:gd name="connsiteY9" fmla="*/ 8676 h 10000"/>
              <a:gd name="connsiteX10" fmla="*/ 9085 w 10000"/>
              <a:gd name="connsiteY10" fmla="*/ 7162 h 10000"/>
              <a:gd name="connsiteX11" fmla="*/ 9927 w 10000"/>
              <a:gd name="connsiteY11" fmla="*/ 4978 h 10000"/>
              <a:gd name="connsiteX12" fmla="*/ 9846 w 10000"/>
              <a:gd name="connsiteY12" fmla="*/ 1956 h 10000"/>
              <a:gd name="connsiteX13" fmla="*/ 8687 w 10000"/>
              <a:gd name="connsiteY13" fmla="*/ 51 h 10000"/>
              <a:gd name="connsiteX14" fmla="*/ 7274 w 10000"/>
              <a:gd name="connsiteY14" fmla="*/ 138 h 10000"/>
              <a:gd name="connsiteX15" fmla="*/ 4017 w 10000"/>
              <a:gd name="connsiteY15" fmla="*/ 862 h 10000"/>
              <a:gd name="connsiteX0" fmla="*/ 4018 w 10001"/>
              <a:gd name="connsiteY0" fmla="*/ 862 h 10000"/>
              <a:gd name="connsiteX1" fmla="*/ 2212 w 10001"/>
              <a:gd name="connsiteY1" fmla="*/ 1664 h 10000"/>
              <a:gd name="connsiteX2" fmla="*/ 1 w 10001"/>
              <a:gd name="connsiteY2" fmla="*/ 3859 h 10000"/>
              <a:gd name="connsiteX3" fmla="*/ 1928 w 10001"/>
              <a:gd name="connsiteY3" fmla="*/ 5493 h 10000"/>
              <a:gd name="connsiteX4" fmla="*/ 2806 w 10001"/>
              <a:gd name="connsiteY4" fmla="*/ 6156 h 10000"/>
              <a:gd name="connsiteX5" fmla="*/ 3398 w 10001"/>
              <a:gd name="connsiteY5" fmla="*/ 7104 h 10000"/>
              <a:gd name="connsiteX6" fmla="*/ 3498 w 10001"/>
              <a:gd name="connsiteY6" fmla="*/ 8948 h 10000"/>
              <a:gd name="connsiteX7" fmla="*/ 4446 w 10001"/>
              <a:gd name="connsiteY7" fmla="*/ 9946 h 10000"/>
              <a:gd name="connsiteX8" fmla="*/ 6563 w 10001"/>
              <a:gd name="connsiteY8" fmla="*/ 9742 h 10000"/>
              <a:gd name="connsiteX9" fmla="*/ 8071 w 10001"/>
              <a:gd name="connsiteY9" fmla="*/ 8676 h 10000"/>
              <a:gd name="connsiteX10" fmla="*/ 9086 w 10001"/>
              <a:gd name="connsiteY10" fmla="*/ 7162 h 10000"/>
              <a:gd name="connsiteX11" fmla="*/ 9928 w 10001"/>
              <a:gd name="connsiteY11" fmla="*/ 4978 h 10000"/>
              <a:gd name="connsiteX12" fmla="*/ 9847 w 10001"/>
              <a:gd name="connsiteY12" fmla="*/ 1956 h 10000"/>
              <a:gd name="connsiteX13" fmla="*/ 8688 w 10001"/>
              <a:gd name="connsiteY13" fmla="*/ 51 h 10000"/>
              <a:gd name="connsiteX14" fmla="*/ 7275 w 10001"/>
              <a:gd name="connsiteY14" fmla="*/ 138 h 10000"/>
              <a:gd name="connsiteX15" fmla="*/ 4018 w 10001"/>
              <a:gd name="connsiteY15" fmla="*/ 862 h 10000"/>
              <a:gd name="connsiteX0" fmla="*/ 4018 w 10001"/>
              <a:gd name="connsiteY0" fmla="*/ 862 h 10000"/>
              <a:gd name="connsiteX1" fmla="*/ 2212 w 10001"/>
              <a:gd name="connsiteY1" fmla="*/ 1664 h 10000"/>
              <a:gd name="connsiteX2" fmla="*/ 1 w 10001"/>
              <a:gd name="connsiteY2" fmla="*/ 3859 h 10000"/>
              <a:gd name="connsiteX3" fmla="*/ 1928 w 10001"/>
              <a:gd name="connsiteY3" fmla="*/ 5493 h 10000"/>
              <a:gd name="connsiteX4" fmla="*/ 2806 w 10001"/>
              <a:gd name="connsiteY4" fmla="*/ 6156 h 10000"/>
              <a:gd name="connsiteX5" fmla="*/ 3398 w 10001"/>
              <a:gd name="connsiteY5" fmla="*/ 7104 h 10000"/>
              <a:gd name="connsiteX6" fmla="*/ 3498 w 10001"/>
              <a:gd name="connsiteY6" fmla="*/ 8948 h 10000"/>
              <a:gd name="connsiteX7" fmla="*/ 4446 w 10001"/>
              <a:gd name="connsiteY7" fmla="*/ 9946 h 10000"/>
              <a:gd name="connsiteX8" fmla="*/ 6563 w 10001"/>
              <a:gd name="connsiteY8" fmla="*/ 9742 h 10000"/>
              <a:gd name="connsiteX9" fmla="*/ 8071 w 10001"/>
              <a:gd name="connsiteY9" fmla="*/ 8676 h 10000"/>
              <a:gd name="connsiteX10" fmla="*/ 9086 w 10001"/>
              <a:gd name="connsiteY10" fmla="*/ 7162 h 10000"/>
              <a:gd name="connsiteX11" fmla="*/ 9928 w 10001"/>
              <a:gd name="connsiteY11" fmla="*/ 4978 h 10000"/>
              <a:gd name="connsiteX12" fmla="*/ 9847 w 10001"/>
              <a:gd name="connsiteY12" fmla="*/ 1956 h 10000"/>
              <a:gd name="connsiteX13" fmla="*/ 8688 w 10001"/>
              <a:gd name="connsiteY13" fmla="*/ 51 h 10000"/>
              <a:gd name="connsiteX14" fmla="*/ 7275 w 10001"/>
              <a:gd name="connsiteY14" fmla="*/ 138 h 10000"/>
              <a:gd name="connsiteX15" fmla="*/ 4018 w 10001"/>
              <a:gd name="connsiteY15" fmla="*/ 862 h 10000"/>
              <a:gd name="connsiteX0" fmla="*/ 4018 w 10001"/>
              <a:gd name="connsiteY0" fmla="*/ 862 h 10000"/>
              <a:gd name="connsiteX1" fmla="*/ 2212 w 10001"/>
              <a:gd name="connsiteY1" fmla="*/ 1664 h 10000"/>
              <a:gd name="connsiteX2" fmla="*/ 1 w 10001"/>
              <a:gd name="connsiteY2" fmla="*/ 3859 h 10000"/>
              <a:gd name="connsiteX3" fmla="*/ 1928 w 10001"/>
              <a:gd name="connsiteY3" fmla="*/ 5493 h 10000"/>
              <a:gd name="connsiteX4" fmla="*/ 2806 w 10001"/>
              <a:gd name="connsiteY4" fmla="*/ 6156 h 10000"/>
              <a:gd name="connsiteX5" fmla="*/ 3398 w 10001"/>
              <a:gd name="connsiteY5" fmla="*/ 7104 h 10000"/>
              <a:gd name="connsiteX6" fmla="*/ 3498 w 10001"/>
              <a:gd name="connsiteY6" fmla="*/ 8948 h 10000"/>
              <a:gd name="connsiteX7" fmla="*/ 4446 w 10001"/>
              <a:gd name="connsiteY7" fmla="*/ 9946 h 10000"/>
              <a:gd name="connsiteX8" fmla="*/ 6563 w 10001"/>
              <a:gd name="connsiteY8" fmla="*/ 9742 h 10000"/>
              <a:gd name="connsiteX9" fmla="*/ 8071 w 10001"/>
              <a:gd name="connsiteY9" fmla="*/ 8676 h 10000"/>
              <a:gd name="connsiteX10" fmla="*/ 9086 w 10001"/>
              <a:gd name="connsiteY10" fmla="*/ 7162 h 10000"/>
              <a:gd name="connsiteX11" fmla="*/ 9928 w 10001"/>
              <a:gd name="connsiteY11" fmla="*/ 4978 h 10000"/>
              <a:gd name="connsiteX12" fmla="*/ 9847 w 10001"/>
              <a:gd name="connsiteY12" fmla="*/ 1956 h 10000"/>
              <a:gd name="connsiteX13" fmla="*/ 8688 w 10001"/>
              <a:gd name="connsiteY13" fmla="*/ 51 h 10000"/>
              <a:gd name="connsiteX14" fmla="*/ 7275 w 10001"/>
              <a:gd name="connsiteY14" fmla="*/ 138 h 10000"/>
              <a:gd name="connsiteX15" fmla="*/ 4018 w 10001"/>
              <a:gd name="connsiteY15" fmla="*/ 862 h 10000"/>
              <a:gd name="connsiteX0" fmla="*/ 4018 w 10001"/>
              <a:gd name="connsiteY0" fmla="*/ 862 h 10000"/>
              <a:gd name="connsiteX1" fmla="*/ 2212 w 10001"/>
              <a:gd name="connsiteY1" fmla="*/ 1664 h 10000"/>
              <a:gd name="connsiteX2" fmla="*/ 1 w 10001"/>
              <a:gd name="connsiteY2" fmla="*/ 3859 h 10000"/>
              <a:gd name="connsiteX3" fmla="*/ 2009 w 10001"/>
              <a:gd name="connsiteY3" fmla="*/ 5727 h 10000"/>
              <a:gd name="connsiteX4" fmla="*/ 2806 w 10001"/>
              <a:gd name="connsiteY4" fmla="*/ 6156 h 10000"/>
              <a:gd name="connsiteX5" fmla="*/ 3398 w 10001"/>
              <a:gd name="connsiteY5" fmla="*/ 7104 h 10000"/>
              <a:gd name="connsiteX6" fmla="*/ 3498 w 10001"/>
              <a:gd name="connsiteY6" fmla="*/ 8948 h 10000"/>
              <a:gd name="connsiteX7" fmla="*/ 4446 w 10001"/>
              <a:gd name="connsiteY7" fmla="*/ 9946 h 10000"/>
              <a:gd name="connsiteX8" fmla="*/ 6563 w 10001"/>
              <a:gd name="connsiteY8" fmla="*/ 9742 h 10000"/>
              <a:gd name="connsiteX9" fmla="*/ 8071 w 10001"/>
              <a:gd name="connsiteY9" fmla="*/ 8676 h 10000"/>
              <a:gd name="connsiteX10" fmla="*/ 9086 w 10001"/>
              <a:gd name="connsiteY10" fmla="*/ 7162 h 10000"/>
              <a:gd name="connsiteX11" fmla="*/ 9928 w 10001"/>
              <a:gd name="connsiteY11" fmla="*/ 4978 h 10000"/>
              <a:gd name="connsiteX12" fmla="*/ 9847 w 10001"/>
              <a:gd name="connsiteY12" fmla="*/ 1956 h 10000"/>
              <a:gd name="connsiteX13" fmla="*/ 8688 w 10001"/>
              <a:gd name="connsiteY13" fmla="*/ 51 h 10000"/>
              <a:gd name="connsiteX14" fmla="*/ 7275 w 10001"/>
              <a:gd name="connsiteY14" fmla="*/ 138 h 10000"/>
              <a:gd name="connsiteX15" fmla="*/ 4018 w 10001"/>
              <a:gd name="connsiteY15" fmla="*/ 862 h 10000"/>
              <a:gd name="connsiteX0" fmla="*/ 4018 w 10001"/>
              <a:gd name="connsiteY0" fmla="*/ 862 h 10000"/>
              <a:gd name="connsiteX1" fmla="*/ 2212 w 10001"/>
              <a:gd name="connsiteY1" fmla="*/ 1664 h 10000"/>
              <a:gd name="connsiteX2" fmla="*/ 1 w 10001"/>
              <a:gd name="connsiteY2" fmla="*/ 3859 h 10000"/>
              <a:gd name="connsiteX3" fmla="*/ 2009 w 10001"/>
              <a:gd name="connsiteY3" fmla="*/ 5727 h 10000"/>
              <a:gd name="connsiteX4" fmla="*/ 2806 w 10001"/>
              <a:gd name="connsiteY4" fmla="*/ 6156 h 10000"/>
              <a:gd name="connsiteX5" fmla="*/ 3398 w 10001"/>
              <a:gd name="connsiteY5" fmla="*/ 7104 h 10000"/>
              <a:gd name="connsiteX6" fmla="*/ 3498 w 10001"/>
              <a:gd name="connsiteY6" fmla="*/ 8948 h 10000"/>
              <a:gd name="connsiteX7" fmla="*/ 4446 w 10001"/>
              <a:gd name="connsiteY7" fmla="*/ 9946 h 10000"/>
              <a:gd name="connsiteX8" fmla="*/ 6563 w 10001"/>
              <a:gd name="connsiteY8" fmla="*/ 9742 h 10000"/>
              <a:gd name="connsiteX9" fmla="*/ 8071 w 10001"/>
              <a:gd name="connsiteY9" fmla="*/ 8676 h 10000"/>
              <a:gd name="connsiteX10" fmla="*/ 9086 w 10001"/>
              <a:gd name="connsiteY10" fmla="*/ 7162 h 10000"/>
              <a:gd name="connsiteX11" fmla="*/ 9928 w 10001"/>
              <a:gd name="connsiteY11" fmla="*/ 4978 h 10000"/>
              <a:gd name="connsiteX12" fmla="*/ 9847 w 10001"/>
              <a:gd name="connsiteY12" fmla="*/ 1956 h 10000"/>
              <a:gd name="connsiteX13" fmla="*/ 8688 w 10001"/>
              <a:gd name="connsiteY13" fmla="*/ 51 h 10000"/>
              <a:gd name="connsiteX14" fmla="*/ 7275 w 10001"/>
              <a:gd name="connsiteY14" fmla="*/ 138 h 10000"/>
              <a:gd name="connsiteX15" fmla="*/ 4018 w 10001"/>
              <a:gd name="connsiteY15" fmla="*/ 862 h 10000"/>
              <a:gd name="connsiteX0" fmla="*/ 4018 w 10001"/>
              <a:gd name="connsiteY0" fmla="*/ 862 h 10000"/>
              <a:gd name="connsiteX1" fmla="*/ 2212 w 10001"/>
              <a:gd name="connsiteY1" fmla="*/ 1664 h 10000"/>
              <a:gd name="connsiteX2" fmla="*/ 1 w 10001"/>
              <a:gd name="connsiteY2" fmla="*/ 3859 h 10000"/>
              <a:gd name="connsiteX3" fmla="*/ 2009 w 10001"/>
              <a:gd name="connsiteY3" fmla="*/ 5727 h 10000"/>
              <a:gd name="connsiteX4" fmla="*/ 2806 w 10001"/>
              <a:gd name="connsiteY4" fmla="*/ 6156 h 10000"/>
              <a:gd name="connsiteX5" fmla="*/ 3398 w 10001"/>
              <a:gd name="connsiteY5" fmla="*/ 7104 h 10000"/>
              <a:gd name="connsiteX6" fmla="*/ 3498 w 10001"/>
              <a:gd name="connsiteY6" fmla="*/ 8948 h 10000"/>
              <a:gd name="connsiteX7" fmla="*/ 4446 w 10001"/>
              <a:gd name="connsiteY7" fmla="*/ 9946 h 10000"/>
              <a:gd name="connsiteX8" fmla="*/ 6563 w 10001"/>
              <a:gd name="connsiteY8" fmla="*/ 9742 h 10000"/>
              <a:gd name="connsiteX9" fmla="*/ 8071 w 10001"/>
              <a:gd name="connsiteY9" fmla="*/ 8676 h 10000"/>
              <a:gd name="connsiteX10" fmla="*/ 9086 w 10001"/>
              <a:gd name="connsiteY10" fmla="*/ 7162 h 10000"/>
              <a:gd name="connsiteX11" fmla="*/ 9928 w 10001"/>
              <a:gd name="connsiteY11" fmla="*/ 4978 h 10000"/>
              <a:gd name="connsiteX12" fmla="*/ 9847 w 10001"/>
              <a:gd name="connsiteY12" fmla="*/ 1956 h 10000"/>
              <a:gd name="connsiteX13" fmla="*/ 8688 w 10001"/>
              <a:gd name="connsiteY13" fmla="*/ 51 h 10000"/>
              <a:gd name="connsiteX14" fmla="*/ 7275 w 10001"/>
              <a:gd name="connsiteY14" fmla="*/ 138 h 10000"/>
              <a:gd name="connsiteX15" fmla="*/ 4018 w 10001"/>
              <a:gd name="connsiteY15" fmla="*/ 862 h 10000"/>
              <a:gd name="connsiteX0" fmla="*/ 4018 w 10001"/>
              <a:gd name="connsiteY0" fmla="*/ 862 h 10000"/>
              <a:gd name="connsiteX1" fmla="*/ 2212 w 10001"/>
              <a:gd name="connsiteY1" fmla="*/ 1664 h 10000"/>
              <a:gd name="connsiteX2" fmla="*/ 1 w 10001"/>
              <a:gd name="connsiteY2" fmla="*/ 3859 h 10000"/>
              <a:gd name="connsiteX3" fmla="*/ 2009 w 10001"/>
              <a:gd name="connsiteY3" fmla="*/ 5727 h 10000"/>
              <a:gd name="connsiteX4" fmla="*/ 2806 w 10001"/>
              <a:gd name="connsiteY4" fmla="*/ 6156 h 10000"/>
              <a:gd name="connsiteX5" fmla="*/ 3398 w 10001"/>
              <a:gd name="connsiteY5" fmla="*/ 7104 h 10000"/>
              <a:gd name="connsiteX6" fmla="*/ 3498 w 10001"/>
              <a:gd name="connsiteY6" fmla="*/ 8948 h 10000"/>
              <a:gd name="connsiteX7" fmla="*/ 4446 w 10001"/>
              <a:gd name="connsiteY7" fmla="*/ 9946 h 10000"/>
              <a:gd name="connsiteX8" fmla="*/ 6563 w 10001"/>
              <a:gd name="connsiteY8" fmla="*/ 9742 h 10000"/>
              <a:gd name="connsiteX9" fmla="*/ 8071 w 10001"/>
              <a:gd name="connsiteY9" fmla="*/ 8676 h 10000"/>
              <a:gd name="connsiteX10" fmla="*/ 9086 w 10001"/>
              <a:gd name="connsiteY10" fmla="*/ 7162 h 10000"/>
              <a:gd name="connsiteX11" fmla="*/ 9928 w 10001"/>
              <a:gd name="connsiteY11" fmla="*/ 4978 h 10000"/>
              <a:gd name="connsiteX12" fmla="*/ 9847 w 10001"/>
              <a:gd name="connsiteY12" fmla="*/ 1956 h 10000"/>
              <a:gd name="connsiteX13" fmla="*/ 8688 w 10001"/>
              <a:gd name="connsiteY13" fmla="*/ 51 h 10000"/>
              <a:gd name="connsiteX14" fmla="*/ 7275 w 10001"/>
              <a:gd name="connsiteY14" fmla="*/ 138 h 10000"/>
              <a:gd name="connsiteX15" fmla="*/ 4018 w 10001"/>
              <a:gd name="connsiteY15" fmla="*/ 862 h 10000"/>
              <a:gd name="connsiteX0" fmla="*/ 4018 w 10001"/>
              <a:gd name="connsiteY0" fmla="*/ 862 h 10000"/>
              <a:gd name="connsiteX1" fmla="*/ 2212 w 10001"/>
              <a:gd name="connsiteY1" fmla="*/ 1664 h 10000"/>
              <a:gd name="connsiteX2" fmla="*/ 1 w 10001"/>
              <a:gd name="connsiteY2" fmla="*/ 3859 h 10000"/>
              <a:gd name="connsiteX3" fmla="*/ 2009 w 10001"/>
              <a:gd name="connsiteY3" fmla="*/ 5727 h 10000"/>
              <a:gd name="connsiteX4" fmla="*/ 2806 w 10001"/>
              <a:gd name="connsiteY4" fmla="*/ 6156 h 10000"/>
              <a:gd name="connsiteX5" fmla="*/ 3398 w 10001"/>
              <a:gd name="connsiteY5" fmla="*/ 7104 h 10000"/>
              <a:gd name="connsiteX6" fmla="*/ 3498 w 10001"/>
              <a:gd name="connsiteY6" fmla="*/ 8948 h 10000"/>
              <a:gd name="connsiteX7" fmla="*/ 4446 w 10001"/>
              <a:gd name="connsiteY7" fmla="*/ 9946 h 10000"/>
              <a:gd name="connsiteX8" fmla="*/ 6563 w 10001"/>
              <a:gd name="connsiteY8" fmla="*/ 9742 h 10000"/>
              <a:gd name="connsiteX9" fmla="*/ 8071 w 10001"/>
              <a:gd name="connsiteY9" fmla="*/ 8676 h 10000"/>
              <a:gd name="connsiteX10" fmla="*/ 9086 w 10001"/>
              <a:gd name="connsiteY10" fmla="*/ 7162 h 10000"/>
              <a:gd name="connsiteX11" fmla="*/ 9928 w 10001"/>
              <a:gd name="connsiteY11" fmla="*/ 4978 h 10000"/>
              <a:gd name="connsiteX12" fmla="*/ 9847 w 10001"/>
              <a:gd name="connsiteY12" fmla="*/ 1956 h 10000"/>
              <a:gd name="connsiteX13" fmla="*/ 8688 w 10001"/>
              <a:gd name="connsiteY13" fmla="*/ 51 h 10000"/>
              <a:gd name="connsiteX14" fmla="*/ 7275 w 10001"/>
              <a:gd name="connsiteY14" fmla="*/ 138 h 10000"/>
              <a:gd name="connsiteX15" fmla="*/ 4018 w 10001"/>
              <a:gd name="connsiteY15" fmla="*/ 862 h 10000"/>
              <a:gd name="connsiteX0" fmla="*/ 3837 w 9820"/>
              <a:gd name="connsiteY0" fmla="*/ 862 h 10000"/>
              <a:gd name="connsiteX1" fmla="*/ 2031 w 9820"/>
              <a:gd name="connsiteY1" fmla="*/ 1664 h 10000"/>
              <a:gd name="connsiteX2" fmla="*/ 1 w 9820"/>
              <a:gd name="connsiteY2" fmla="*/ 4239 h 10000"/>
              <a:gd name="connsiteX3" fmla="*/ 1828 w 9820"/>
              <a:gd name="connsiteY3" fmla="*/ 5727 h 10000"/>
              <a:gd name="connsiteX4" fmla="*/ 2625 w 9820"/>
              <a:gd name="connsiteY4" fmla="*/ 6156 h 10000"/>
              <a:gd name="connsiteX5" fmla="*/ 3217 w 9820"/>
              <a:gd name="connsiteY5" fmla="*/ 7104 h 10000"/>
              <a:gd name="connsiteX6" fmla="*/ 3317 w 9820"/>
              <a:gd name="connsiteY6" fmla="*/ 8948 h 10000"/>
              <a:gd name="connsiteX7" fmla="*/ 4265 w 9820"/>
              <a:gd name="connsiteY7" fmla="*/ 9946 h 10000"/>
              <a:gd name="connsiteX8" fmla="*/ 6382 w 9820"/>
              <a:gd name="connsiteY8" fmla="*/ 9742 h 10000"/>
              <a:gd name="connsiteX9" fmla="*/ 7890 w 9820"/>
              <a:gd name="connsiteY9" fmla="*/ 8676 h 10000"/>
              <a:gd name="connsiteX10" fmla="*/ 8905 w 9820"/>
              <a:gd name="connsiteY10" fmla="*/ 7162 h 10000"/>
              <a:gd name="connsiteX11" fmla="*/ 9747 w 9820"/>
              <a:gd name="connsiteY11" fmla="*/ 4978 h 10000"/>
              <a:gd name="connsiteX12" fmla="*/ 9666 w 9820"/>
              <a:gd name="connsiteY12" fmla="*/ 1956 h 10000"/>
              <a:gd name="connsiteX13" fmla="*/ 8507 w 9820"/>
              <a:gd name="connsiteY13" fmla="*/ 51 h 10000"/>
              <a:gd name="connsiteX14" fmla="*/ 7094 w 9820"/>
              <a:gd name="connsiteY14" fmla="*/ 138 h 10000"/>
              <a:gd name="connsiteX15" fmla="*/ 3837 w 9820"/>
              <a:gd name="connsiteY15" fmla="*/ 862 h 10000"/>
              <a:gd name="connsiteX0" fmla="*/ 3907 w 10000"/>
              <a:gd name="connsiteY0" fmla="*/ 862 h 10000"/>
              <a:gd name="connsiteX1" fmla="*/ 2068 w 10000"/>
              <a:gd name="connsiteY1" fmla="*/ 1664 h 10000"/>
              <a:gd name="connsiteX2" fmla="*/ 1 w 10000"/>
              <a:gd name="connsiteY2" fmla="*/ 4239 h 10000"/>
              <a:gd name="connsiteX3" fmla="*/ 1862 w 10000"/>
              <a:gd name="connsiteY3" fmla="*/ 5727 h 10000"/>
              <a:gd name="connsiteX4" fmla="*/ 2673 w 10000"/>
              <a:gd name="connsiteY4" fmla="*/ 6156 h 10000"/>
              <a:gd name="connsiteX5" fmla="*/ 3276 w 10000"/>
              <a:gd name="connsiteY5" fmla="*/ 7104 h 10000"/>
              <a:gd name="connsiteX6" fmla="*/ 3378 w 10000"/>
              <a:gd name="connsiteY6" fmla="*/ 8948 h 10000"/>
              <a:gd name="connsiteX7" fmla="*/ 4343 w 10000"/>
              <a:gd name="connsiteY7" fmla="*/ 9946 h 10000"/>
              <a:gd name="connsiteX8" fmla="*/ 6499 w 10000"/>
              <a:gd name="connsiteY8" fmla="*/ 9742 h 10000"/>
              <a:gd name="connsiteX9" fmla="*/ 8035 w 10000"/>
              <a:gd name="connsiteY9" fmla="*/ 8676 h 10000"/>
              <a:gd name="connsiteX10" fmla="*/ 9068 w 10000"/>
              <a:gd name="connsiteY10" fmla="*/ 7162 h 10000"/>
              <a:gd name="connsiteX11" fmla="*/ 9926 w 10000"/>
              <a:gd name="connsiteY11" fmla="*/ 4978 h 10000"/>
              <a:gd name="connsiteX12" fmla="*/ 9843 w 10000"/>
              <a:gd name="connsiteY12" fmla="*/ 1956 h 10000"/>
              <a:gd name="connsiteX13" fmla="*/ 8663 w 10000"/>
              <a:gd name="connsiteY13" fmla="*/ 51 h 10000"/>
              <a:gd name="connsiteX14" fmla="*/ 7224 w 10000"/>
              <a:gd name="connsiteY14" fmla="*/ 138 h 10000"/>
              <a:gd name="connsiteX15" fmla="*/ 3907 w 10000"/>
              <a:gd name="connsiteY15" fmla="*/ 862 h 10000"/>
              <a:gd name="connsiteX0" fmla="*/ 3907 w 10000"/>
              <a:gd name="connsiteY0" fmla="*/ 811 h 9949"/>
              <a:gd name="connsiteX1" fmla="*/ 2068 w 10000"/>
              <a:gd name="connsiteY1" fmla="*/ 1613 h 9949"/>
              <a:gd name="connsiteX2" fmla="*/ 1 w 10000"/>
              <a:gd name="connsiteY2" fmla="*/ 4188 h 9949"/>
              <a:gd name="connsiteX3" fmla="*/ 1862 w 10000"/>
              <a:gd name="connsiteY3" fmla="*/ 5676 h 9949"/>
              <a:gd name="connsiteX4" fmla="*/ 2673 w 10000"/>
              <a:gd name="connsiteY4" fmla="*/ 6105 h 9949"/>
              <a:gd name="connsiteX5" fmla="*/ 3276 w 10000"/>
              <a:gd name="connsiteY5" fmla="*/ 7053 h 9949"/>
              <a:gd name="connsiteX6" fmla="*/ 3378 w 10000"/>
              <a:gd name="connsiteY6" fmla="*/ 8897 h 9949"/>
              <a:gd name="connsiteX7" fmla="*/ 4343 w 10000"/>
              <a:gd name="connsiteY7" fmla="*/ 9895 h 9949"/>
              <a:gd name="connsiteX8" fmla="*/ 6499 w 10000"/>
              <a:gd name="connsiteY8" fmla="*/ 9691 h 9949"/>
              <a:gd name="connsiteX9" fmla="*/ 8035 w 10000"/>
              <a:gd name="connsiteY9" fmla="*/ 8625 h 9949"/>
              <a:gd name="connsiteX10" fmla="*/ 9068 w 10000"/>
              <a:gd name="connsiteY10" fmla="*/ 7111 h 9949"/>
              <a:gd name="connsiteX11" fmla="*/ 9926 w 10000"/>
              <a:gd name="connsiteY11" fmla="*/ 4927 h 9949"/>
              <a:gd name="connsiteX12" fmla="*/ 9843 w 10000"/>
              <a:gd name="connsiteY12" fmla="*/ 1905 h 9949"/>
              <a:gd name="connsiteX13" fmla="*/ 8663 w 10000"/>
              <a:gd name="connsiteY13" fmla="*/ 0 h 9949"/>
              <a:gd name="connsiteX14" fmla="*/ 7224 w 10000"/>
              <a:gd name="connsiteY14" fmla="*/ 87 h 9949"/>
              <a:gd name="connsiteX15" fmla="*/ 3907 w 10000"/>
              <a:gd name="connsiteY15" fmla="*/ 811 h 9949"/>
              <a:gd name="connsiteX0" fmla="*/ 3907 w 10000"/>
              <a:gd name="connsiteY0" fmla="*/ 853 h 10038"/>
              <a:gd name="connsiteX1" fmla="*/ 2068 w 10000"/>
              <a:gd name="connsiteY1" fmla="*/ 1659 h 10038"/>
              <a:gd name="connsiteX2" fmla="*/ 1 w 10000"/>
              <a:gd name="connsiteY2" fmla="*/ 4247 h 10038"/>
              <a:gd name="connsiteX3" fmla="*/ 1862 w 10000"/>
              <a:gd name="connsiteY3" fmla="*/ 5743 h 10038"/>
              <a:gd name="connsiteX4" fmla="*/ 2673 w 10000"/>
              <a:gd name="connsiteY4" fmla="*/ 6174 h 10038"/>
              <a:gd name="connsiteX5" fmla="*/ 3276 w 10000"/>
              <a:gd name="connsiteY5" fmla="*/ 7127 h 10038"/>
              <a:gd name="connsiteX6" fmla="*/ 3378 w 10000"/>
              <a:gd name="connsiteY6" fmla="*/ 8981 h 10038"/>
              <a:gd name="connsiteX7" fmla="*/ 4343 w 10000"/>
              <a:gd name="connsiteY7" fmla="*/ 9984 h 10038"/>
              <a:gd name="connsiteX8" fmla="*/ 6499 w 10000"/>
              <a:gd name="connsiteY8" fmla="*/ 9779 h 10038"/>
              <a:gd name="connsiteX9" fmla="*/ 8035 w 10000"/>
              <a:gd name="connsiteY9" fmla="*/ 8707 h 10038"/>
              <a:gd name="connsiteX10" fmla="*/ 9068 w 10000"/>
              <a:gd name="connsiteY10" fmla="*/ 7185 h 10038"/>
              <a:gd name="connsiteX11" fmla="*/ 9926 w 10000"/>
              <a:gd name="connsiteY11" fmla="*/ 4990 h 10038"/>
              <a:gd name="connsiteX12" fmla="*/ 9843 w 10000"/>
              <a:gd name="connsiteY12" fmla="*/ 1953 h 10038"/>
              <a:gd name="connsiteX13" fmla="*/ 8663 w 10000"/>
              <a:gd name="connsiteY13" fmla="*/ 38 h 10038"/>
              <a:gd name="connsiteX14" fmla="*/ 7224 w 10000"/>
              <a:gd name="connsiteY14" fmla="*/ 125 h 10038"/>
              <a:gd name="connsiteX15" fmla="*/ 3907 w 10000"/>
              <a:gd name="connsiteY15" fmla="*/ 853 h 10038"/>
              <a:gd name="connsiteX0" fmla="*/ 3907 w 10000"/>
              <a:gd name="connsiteY0" fmla="*/ 801 h 9986"/>
              <a:gd name="connsiteX1" fmla="*/ 2068 w 10000"/>
              <a:gd name="connsiteY1" fmla="*/ 1607 h 9986"/>
              <a:gd name="connsiteX2" fmla="*/ 1 w 10000"/>
              <a:gd name="connsiteY2" fmla="*/ 4195 h 9986"/>
              <a:gd name="connsiteX3" fmla="*/ 1862 w 10000"/>
              <a:gd name="connsiteY3" fmla="*/ 5691 h 9986"/>
              <a:gd name="connsiteX4" fmla="*/ 2673 w 10000"/>
              <a:gd name="connsiteY4" fmla="*/ 6122 h 9986"/>
              <a:gd name="connsiteX5" fmla="*/ 3276 w 10000"/>
              <a:gd name="connsiteY5" fmla="*/ 7075 h 9986"/>
              <a:gd name="connsiteX6" fmla="*/ 3378 w 10000"/>
              <a:gd name="connsiteY6" fmla="*/ 8929 h 9986"/>
              <a:gd name="connsiteX7" fmla="*/ 4343 w 10000"/>
              <a:gd name="connsiteY7" fmla="*/ 9932 h 9986"/>
              <a:gd name="connsiteX8" fmla="*/ 6499 w 10000"/>
              <a:gd name="connsiteY8" fmla="*/ 9727 h 9986"/>
              <a:gd name="connsiteX9" fmla="*/ 8035 w 10000"/>
              <a:gd name="connsiteY9" fmla="*/ 8655 h 9986"/>
              <a:gd name="connsiteX10" fmla="*/ 9068 w 10000"/>
              <a:gd name="connsiteY10" fmla="*/ 7133 h 9986"/>
              <a:gd name="connsiteX11" fmla="*/ 9926 w 10000"/>
              <a:gd name="connsiteY11" fmla="*/ 4938 h 9986"/>
              <a:gd name="connsiteX12" fmla="*/ 9843 w 10000"/>
              <a:gd name="connsiteY12" fmla="*/ 1901 h 9986"/>
              <a:gd name="connsiteX13" fmla="*/ 8786 w 10000"/>
              <a:gd name="connsiteY13" fmla="*/ 74 h 9986"/>
              <a:gd name="connsiteX14" fmla="*/ 7224 w 10000"/>
              <a:gd name="connsiteY14" fmla="*/ 73 h 9986"/>
              <a:gd name="connsiteX15" fmla="*/ 3907 w 10000"/>
              <a:gd name="connsiteY15" fmla="*/ 801 h 9986"/>
              <a:gd name="connsiteX0" fmla="*/ 3907 w 10067"/>
              <a:gd name="connsiteY0" fmla="*/ 802 h 10000"/>
              <a:gd name="connsiteX1" fmla="*/ 2068 w 10067"/>
              <a:gd name="connsiteY1" fmla="*/ 1609 h 10000"/>
              <a:gd name="connsiteX2" fmla="*/ 1 w 10067"/>
              <a:gd name="connsiteY2" fmla="*/ 4201 h 10000"/>
              <a:gd name="connsiteX3" fmla="*/ 1862 w 10067"/>
              <a:gd name="connsiteY3" fmla="*/ 5699 h 10000"/>
              <a:gd name="connsiteX4" fmla="*/ 2673 w 10067"/>
              <a:gd name="connsiteY4" fmla="*/ 6131 h 10000"/>
              <a:gd name="connsiteX5" fmla="*/ 3276 w 10067"/>
              <a:gd name="connsiteY5" fmla="*/ 7085 h 10000"/>
              <a:gd name="connsiteX6" fmla="*/ 3378 w 10067"/>
              <a:gd name="connsiteY6" fmla="*/ 8942 h 10000"/>
              <a:gd name="connsiteX7" fmla="*/ 4343 w 10067"/>
              <a:gd name="connsiteY7" fmla="*/ 9946 h 10000"/>
              <a:gd name="connsiteX8" fmla="*/ 6499 w 10067"/>
              <a:gd name="connsiteY8" fmla="*/ 9741 h 10000"/>
              <a:gd name="connsiteX9" fmla="*/ 8035 w 10067"/>
              <a:gd name="connsiteY9" fmla="*/ 8667 h 10000"/>
              <a:gd name="connsiteX10" fmla="*/ 9068 w 10067"/>
              <a:gd name="connsiteY10" fmla="*/ 7143 h 10000"/>
              <a:gd name="connsiteX11" fmla="*/ 9926 w 10067"/>
              <a:gd name="connsiteY11" fmla="*/ 4945 h 10000"/>
              <a:gd name="connsiteX12" fmla="*/ 9966 w 10067"/>
              <a:gd name="connsiteY12" fmla="*/ 2110 h 10000"/>
              <a:gd name="connsiteX13" fmla="*/ 8786 w 10067"/>
              <a:gd name="connsiteY13" fmla="*/ 74 h 10000"/>
              <a:gd name="connsiteX14" fmla="*/ 7224 w 10067"/>
              <a:gd name="connsiteY14" fmla="*/ 73 h 10000"/>
              <a:gd name="connsiteX15" fmla="*/ 3907 w 10067"/>
              <a:gd name="connsiteY15" fmla="*/ 802 h 10000"/>
              <a:gd name="connsiteX0" fmla="*/ 3907 w 10067"/>
              <a:gd name="connsiteY0" fmla="*/ 802 h 10000"/>
              <a:gd name="connsiteX1" fmla="*/ 2068 w 10067"/>
              <a:gd name="connsiteY1" fmla="*/ 1609 h 10000"/>
              <a:gd name="connsiteX2" fmla="*/ 1 w 10067"/>
              <a:gd name="connsiteY2" fmla="*/ 4201 h 10000"/>
              <a:gd name="connsiteX3" fmla="*/ 1862 w 10067"/>
              <a:gd name="connsiteY3" fmla="*/ 5699 h 10000"/>
              <a:gd name="connsiteX4" fmla="*/ 2673 w 10067"/>
              <a:gd name="connsiteY4" fmla="*/ 6131 h 10000"/>
              <a:gd name="connsiteX5" fmla="*/ 3276 w 10067"/>
              <a:gd name="connsiteY5" fmla="*/ 7085 h 10000"/>
              <a:gd name="connsiteX6" fmla="*/ 3378 w 10067"/>
              <a:gd name="connsiteY6" fmla="*/ 8942 h 10000"/>
              <a:gd name="connsiteX7" fmla="*/ 4343 w 10067"/>
              <a:gd name="connsiteY7" fmla="*/ 9946 h 10000"/>
              <a:gd name="connsiteX8" fmla="*/ 6499 w 10067"/>
              <a:gd name="connsiteY8" fmla="*/ 9741 h 10000"/>
              <a:gd name="connsiteX9" fmla="*/ 8035 w 10067"/>
              <a:gd name="connsiteY9" fmla="*/ 8667 h 10000"/>
              <a:gd name="connsiteX10" fmla="*/ 9068 w 10067"/>
              <a:gd name="connsiteY10" fmla="*/ 7143 h 10000"/>
              <a:gd name="connsiteX11" fmla="*/ 9926 w 10067"/>
              <a:gd name="connsiteY11" fmla="*/ 4945 h 10000"/>
              <a:gd name="connsiteX12" fmla="*/ 9966 w 10067"/>
              <a:gd name="connsiteY12" fmla="*/ 2110 h 10000"/>
              <a:gd name="connsiteX13" fmla="*/ 8786 w 10067"/>
              <a:gd name="connsiteY13" fmla="*/ 74 h 10000"/>
              <a:gd name="connsiteX14" fmla="*/ 7224 w 10067"/>
              <a:gd name="connsiteY14" fmla="*/ 73 h 10000"/>
              <a:gd name="connsiteX15" fmla="*/ 3907 w 10067"/>
              <a:gd name="connsiteY15" fmla="*/ 802 h 10000"/>
              <a:gd name="connsiteX0" fmla="*/ 3907 w 10034"/>
              <a:gd name="connsiteY0" fmla="*/ 802 h 10000"/>
              <a:gd name="connsiteX1" fmla="*/ 2068 w 10034"/>
              <a:gd name="connsiteY1" fmla="*/ 1609 h 10000"/>
              <a:gd name="connsiteX2" fmla="*/ 1 w 10034"/>
              <a:gd name="connsiteY2" fmla="*/ 4201 h 10000"/>
              <a:gd name="connsiteX3" fmla="*/ 1862 w 10034"/>
              <a:gd name="connsiteY3" fmla="*/ 5699 h 10000"/>
              <a:gd name="connsiteX4" fmla="*/ 2673 w 10034"/>
              <a:gd name="connsiteY4" fmla="*/ 6131 h 10000"/>
              <a:gd name="connsiteX5" fmla="*/ 3276 w 10034"/>
              <a:gd name="connsiteY5" fmla="*/ 7085 h 10000"/>
              <a:gd name="connsiteX6" fmla="*/ 3378 w 10034"/>
              <a:gd name="connsiteY6" fmla="*/ 8942 h 10000"/>
              <a:gd name="connsiteX7" fmla="*/ 4343 w 10034"/>
              <a:gd name="connsiteY7" fmla="*/ 9946 h 10000"/>
              <a:gd name="connsiteX8" fmla="*/ 6499 w 10034"/>
              <a:gd name="connsiteY8" fmla="*/ 9741 h 10000"/>
              <a:gd name="connsiteX9" fmla="*/ 8035 w 10034"/>
              <a:gd name="connsiteY9" fmla="*/ 8667 h 10000"/>
              <a:gd name="connsiteX10" fmla="*/ 9068 w 10034"/>
              <a:gd name="connsiteY10" fmla="*/ 7143 h 10000"/>
              <a:gd name="connsiteX11" fmla="*/ 9926 w 10034"/>
              <a:gd name="connsiteY11" fmla="*/ 4945 h 10000"/>
              <a:gd name="connsiteX12" fmla="*/ 9966 w 10034"/>
              <a:gd name="connsiteY12" fmla="*/ 2110 h 10000"/>
              <a:gd name="connsiteX13" fmla="*/ 8786 w 10034"/>
              <a:gd name="connsiteY13" fmla="*/ 74 h 10000"/>
              <a:gd name="connsiteX14" fmla="*/ 7224 w 10034"/>
              <a:gd name="connsiteY14" fmla="*/ 73 h 10000"/>
              <a:gd name="connsiteX15" fmla="*/ 3907 w 10034"/>
              <a:gd name="connsiteY15" fmla="*/ 802 h 10000"/>
              <a:gd name="connsiteX0" fmla="*/ 3907 w 10034"/>
              <a:gd name="connsiteY0" fmla="*/ 802 h 10000"/>
              <a:gd name="connsiteX1" fmla="*/ 2068 w 10034"/>
              <a:gd name="connsiteY1" fmla="*/ 1609 h 10000"/>
              <a:gd name="connsiteX2" fmla="*/ 1 w 10034"/>
              <a:gd name="connsiteY2" fmla="*/ 4201 h 10000"/>
              <a:gd name="connsiteX3" fmla="*/ 1862 w 10034"/>
              <a:gd name="connsiteY3" fmla="*/ 5699 h 10000"/>
              <a:gd name="connsiteX4" fmla="*/ 2673 w 10034"/>
              <a:gd name="connsiteY4" fmla="*/ 6131 h 10000"/>
              <a:gd name="connsiteX5" fmla="*/ 3276 w 10034"/>
              <a:gd name="connsiteY5" fmla="*/ 7085 h 10000"/>
              <a:gd name="connsiteX6" fmla="*/ 3378 w 10034"/>
              <a:gd name="connsiteY6" fmla="*/ 8942 h 10000"/>
              <a:gd name="connsiteX7" fmla="*/ 4343 w 10034"/>
              <a:gd name="connsiteY7" fmla="*/ 9946 h 10000"/>
              <a:gd name="connsiteX8" fmla="*/ 6499 w 10034"/>
              <a:gd name="connsiteY8" fmla="*/ 9741 h 10000"/>
              <a:gd name="connsiteX9" fmla="*/ 8035 w 10034"/>
              <a:gd name="connsiteY9" fmla="*/ 8667 h 10000"/>
              <a:gd name="connsiteX10" fmla="*/ 9068 w 10034"/>
              <a:gd name="connsiteY10" fmla="*/ 7143 h 10000"/>
              <a:gd name="connsiteX11" fmla="*/ 9926 w 10034"/>
              <a:gd name="connsiteY11" fmla="*/ 4945 h 10000"/>
              <a:gd name="connsiteX12" fmla="*/ 9966 w 10034"/>
              <a:gd name="connsiteY12" fmla="*/ 2110 h 10000"/>
              <a:gd name="connsiteX13" fmla="*/ 8786 w 10034"/>
              <a:gd name="connsiteY13" fmla="*/ 74 h 10000"/>
              <a:gd name="connsiteX14" fmla="*/ 7224 w 10034"/>
              <a:gd name="connsiteY14" fmla="*/ 73 h 10000"/>
              <a:gd name="connsiteX15" fmla="*/ 3907 w 10034"/>
              <a:gd name="connsiteY15" fmla="*/ 802 h 10000"/>
              <a:gd name="connsiteX0" fmla="*/ 3907 w 10034"/>
              <a:gd name="connsiteY0" fmla="*/ 802 h 10000"/>
              <a:gd name="connsiteX1" fmla="*/ 2068 w 10034"/>
              <a:gd name="connsiteY1" fmla="*/ 1609 h 10000"/>
              <a:gd name="connsiteX2" fmla="*/ 1 w 10034"/>
              <a:gd name="connsiteY2" fmla="*/ 4201 h 10000"/>
              <a:gd name="connsiteX3" fmla="*/ 1862 w 10034"/>
              <a:gd name="connsiteY3" fmla="*/ 5699 h 10000"/>
              <a:gd name="connsiteX4" fmla="*/ 2673 w 10034"/>
              <a:gd name="connsiteY4" fmla="*/ 6131 h 10000"/>
              <a:gd name="connsiteX5" fmla="*/ 3276 w 10034"/>
              <a:gd name="connsiteY5" fmla="*/ 7085 h 10000"/>
              <a:gd name="connsiteX6" fmla="*/ 3378 w 10034"/>
              <a:gd name="connsiteY6" fmla="*/ 8942 h 10000"/>
              <a:gd name="connsiteX7" fmla="*/ 4343 w 10034"/>
              <a:gd name="connsiteY7" fmla="*/ 9946 h 10000"/>
              <a:gd name="connsiteX8" fmla="*/ 6499 w 10034"/>
              <a:gd name="connsiteY8" fmla="*/ 9741 h 10000"/>
              <a:gd name="connsiteX9" fmla="*/ 8035 w 10034"/>
              <a:gd name="connsiteY9" fmla="*/ 8667 h 10000"/>
              <a:gd name="connsiteX10" fmla="*/ 9068 w 10034"/>
              <a:gd name="connsiteY10" fmla="*/ 7143 h 10000"/>
              <a:gd name="connsiteX11" fmla="*/ 9926 w 10034"/>
              <a:gd name="connsiteY11" fmla="*/ 4945 h 10000"/>
              <a:gd name="connsiteX12" fmla="*/ 9966 w 10034"/>
              <a:gd name="connsiteY12" fmla="*/ 2110 h 10000"/>
              <a:gd name="connsiteX13" fmla="*/ 8786 w 10034"/>
              <a:gd name="connsiteY13" fmla="*/ 74 h 10000"/>
              <a:gd name="connsiteX14" fmla="*/ 7224 w 10034"/>
              <a:gd name="connsiteY14" fmla="*/ 73 h 10000"/>
              <a:gd name="connsiteX15" fmla="*/ 3907 w 10034"/>
              <a:gd name="connsiteY15" fmla="*/ 802 h 10000"/>
              <a:gd name="connsiteX0" fmla="*/ 4071 w 10034"/>
              <a:gd name="connsiteY0" fmla="*/ 743 h 10000"/>
              <a:gd name="connsiteX1" fmla="*/ 2068 w 10034"/>
              <a:gd name="connsiteY1" fmla="*/ 1609 h 10000"/>
              <a:gd name="connsiteX2" fmla="*/ 1 w 10034"/>
              <a:gd name="connsiteY2" fmla="*/ 4201 h 10000"/>
              <a:gd name="connsiteX3" fmla="*/ 1862 w 10034"/>
              <a:gd name="connsiteY3" fmla="*/ 5699 h 10000"/>
              <a:gd name="connsiteX4" fmla="*/ 2673 w 10034"/>
              <a:gd name="connsiteY4" fmla="*/ 6131 h 10000"/>
              <a:gd name="connsiteX5" fmla="*/ 3276 w 10034"/>
              <a:gd name="connsiteY5" fmla="*/ 7085 h 10000"/>
              <a:gd name="connsiteX6" fmla="*/ 3378 w 10034"/>
              <a:gd name="connsiteY6" fmla="*/ 8942 h 10000"/>
              <a:gd name="connsiteX7" fmla="*/ 4343 w 10034"/>
              <a:gd name="connsiteY7" fmla="*/ 9946 h 10000"/>
              <a:gd name="connsiteX8" fmla="*/ 6499 w 10034"/>
              <a:gd name="connsiteY8" fmla="*/ 9741 h 10000"/>
              <a:gd name="connsiteX9" fmla="*/ 8035 w 10034"/>
              <a:gd name="connsiteY9" fmla="*/ 8667 h 10000"/>
              <a:gd name="connsiteX10" fmla="*/ 9068 w 10034"/>
              <a:gd name="connsiteY10" fmla="*/ 7143 h 10000"/>
              <a:gd name="connsiteX11" fmla="*/ 9926 w 10034"/>
              <a:gd name="connsiteY11" fmla="*/ 4945 h 10000"/>
              <a:gd name="connsiteX12" fmla="*/ 9966 w 10034"/>
              <a:gd name="connsiteY12" fmla="*/ 2110 h 10000"/>
              <a:gd name="connsiteX13" fmla="*/ 8786 w 10034"/>
              <a:gd name="connsiteY13" fmla="*/ 74 h 10000"/>
              <a:gd name="connsiteX14" fmla="*/ 7224 w 10034"/>
              <a:gd name="connsiteY14" fmla="*/ 73 h 10000"/>
              <a:gd name="connsiteX15" fmla="*/ 4071 w 10034"/>
              <a:gd name="connsiteY15" fmla="*/ 743 h 10000"/>
              <a:gd name="connsiteX0" fmla="*/ 4071 w 10034"/>
              <a:gd name="connsiteY0" fmla="*/ 743 h 10000"/>
              <a:gd name="connsiteX1" fmla="*/ 2068 w 10034"/>
              <a:gd name="connsiteY1" fmla="*/ 1609 h 10000"/>
              <a:gd name="connsiteX2" fmla="*/ 1 w 10034"/>
              <a:gd name="connsiteY2" fmla="*/ 4201 h 10000"/>
              <a:gd name="connsiteX3" fmla="*/ 1862 w 10034"/>
              <a:gd name="connsiteY3" fmla="*/ 5699 h 10000"/>
              <a:gd name="connsiteX4" fmla="*/ 2673 w 10034"/>
              <a:gd name="connsiteY4" fmla="*/ 6131 h 10000"/>
              <a:gd name="connsiteX5" fmla="*/ 3276 w 10034"/>
              <a:gd name="connsiteY5" fmla="*/ 7085 h 10000"/>
              <a:gd name="connsiteX6" fmla="*/ 3378 w 10034"/>
              <a:gd name="connsiteY6" fmla="*/ 8942 h 10000"/>
              <a:gd name="connsiteX7" fmla="*/ 4343 w 10034"/>
              <a:gd name="connsiteY7" fmla="*/ 9946 h 10000"/>
              <a:gd name="connsiteX8" fmla="*/ 6499 w 10034"/>
              <a:gd name="connsiteY8" fmla="*/ 9741 h 10000"/>
              <a:gd name="connsiteX9" fmla="*/ 8035 w 10034"/>
              <a:gd name="connsiteY9" fmla="*/ 8667 h 10000"/>
              <a:gd name="connsiteX10" fmla="*/ 9068 w 10034"/>
              <a:gd name="connsiteY10" fmla="*/ 7143 h 10000"/>
              <a:gd name="connsiteX11" fmla="*/ 9926 w 10034"/>
              <a:gd name="connsiteY11" fmla="*/ 4945 h 10000"/>
              <a:gd name="connsiteX12" fmla="*/ 9966 w 10034"/>
              <a:gd name="connsiteY12" fmla="*/ 2110 h 10000"/>
              <a:gd name="connsiteX13" fmla="*/ 8786 w 10034"/>
              <a:gd name="connsiteY13" fmla="*/ 74 h 10000"/>
              <a:gd name="connsiteX14" fmla="*/ 7224 w 10034"/>
              <a:gd name="connsiteY14" fmla="*/ 73 h 10000"/>
              <a:gd name="connsiteX15" fmla="*/ 4071 w 10034"/>
              <a:gd name="connsiteY15" fmla="*/ 743 h 10000"/>
              <a:gd name="connsiteX0" fmla="*/ 4071 w 10034"/>
              <a:gd name="connsiteY0" fmla="*/ 743 h 10000"/>
              <a:gd name="connsiteX1" fmla="*/ 2068 w 10034"/>
              <a:gd name="connsiteY1" fmla="*/ 1609 h 10000"/>
              <a:gd name="connsiteX2" fmla="*/ 1 w 10034"/>
              <a:gd name="connsiteY2" fmla="*/ 4201 h 10000"/>
              <a:gd name="connsiteX3" fmla="*/ 1862 w 10034"/>
              <a:gd name="connsiteY3" fmla="*/ 5699 h 10000"/>
              <a:gd name="connsiteX4" fmla="*/ 2673 w 10034"/>
              <a:gd name="connsiteY4" fmla="*/ 6131 h 10000"/>
              <a:gd name="connsiteX5" fmla="*/ 3276 w 10034"/>
              <a:gd name="connsiteY5" fmla="*/ 7085 h 10000"/>
              <a:gd name="connsiteX6" fmla="*/ 3378 w 10034"/>
              <a:gd name="connsiteY6" fmla="*/ 8942 h 10000"/>
              <a:gd name="connsiteX7" fmla="*/ 4343 w 10034"/>
              <a:gd name="connsiteY7" fmla="*/ 9946 h 10000"/>
              <a:gd name="connsiteX8" fmla="*/ 6499 w 10034"/>
              <a:gd name="connsiteY8" fmla="*/ 9741 h 10000"/>
              <a:gd name="connsiteX9" fmla="*/ 8035 w 10034"/>
              <a:gd name="connsiteY9" fmla="*/ 8667 h 10000"/>
              <a:gd name="connsiteX10" fmla="*/ 9068 w 10034"/>
              <a:gd name="connsiteY10" fmla="*/ 7143 h 10000"/>
              <a:gd name="connsiteX11" fmla="*/ 9926 w 10034"/>
              <a:gd name="connsiteY11" fmla="*/ 4945 h 10000"/>
              <a:gd name="connsiteX12" fmla="*/ 9966 w 10034"/>
              <a:gd name="connsiteY12" fmla="*/ 2110 h 10000"/>
              <a:gd name="connsiteX13" fmla="*/ 8786 w 10034"/>
              <a:gd name="connsiteY13" fmla="*/ 74 h 10000"/>
              <a:gd name="connsiteX14" fmla="*/ 7224 w 10034"/>
              <a:gd name="connsiteY14" fmla="*/ 73 h 10000"/>
              <a:gd name="connsiteX15" fmla="*/ 4071 w 10034"/>
              <a:gd name="connsiteY15" fmla="*/ 743 h 10000"/>
              <a:gd name="connsiteX0" fmla="*/ 4071 w 10034"/>
              <a:gd name="connsiteY0" fmla="*/ 743 h 10000"/>
              <a:gd name="connsiteX1" fmla="*/ 2068 w 10034"/>
              <a:gd name="connsiteY1" fmla="*/ 1609 h 10000"/>
              <a:gd name="connsiteX2" fmla="*/ 1 w 10034"/>
              <a:gd name="connsiteY2" fmla="*/ 4201 h 10000"/>
              <a:gd name="connsiteX3" fmla="*/ 1862 w 10034"/>
              <a:gd name="connsiteY3" fmla="*/ 5699 h 10000"/>
              <a:gd name="connsiteX4" fmla="*/ 2673 w 10034"/>
              <a:gd name="connsiteY4" fmla="*/ 6131 h 10000"/>
              <a:gd name="connsiteX5" fmla="*/ 3276 w 10034"/>
              <a:gd name="connsiteY5" fmla="*/ 7085 h 10000"/>
              <a:gd name="connsiteX6" fmla="*/ 3378 w 10034"/>
              <a:gd name="connsiteY6" fmla="*/ 8942 h 10000"/>
              <a:gd name="connsiteX7" fmla="*/ 4343 w 10034"/>
              <a:gd name="connsiteY7" fmla="*/ 9946 h 10000"/>
              <a:gd name="connsiteX8" fmla="*/ 6499 w 10034"/>
              <a:gd name="connsiteY8" fmla="*/ 9741 h 10000"/>
              <a:gd name="connsiteX9" fmla="*/ 8035 w 10034"/>
              <a:gd name="connsiteY9" fmla="*/ 8667 h 10000"/>
              <a:gd name="connsiteX10" fmla="*/ 9068 w 10034"/>
              <a:gd name="connsiteY10" fmla="*/ 7143 h 10000"/>
              <a:gd name="connsiteX11" fmla="*/ 9926 w 10034"/>
              <a:gd name="connsiteY11" fmla="*/ 4945 h 10000"/>
              <a:gd name="connsiteX12" fmla="*/ 9966 w 10034"/>
              <a:gd name="connsiteY12" fmla="*/ 2110 h 10000"/>
              <a:gd name="connsiteX13" fmla="*/ 8786 w 10034"/>
              <a:gd name="connsiteY13" fmla="*/ 74 h 10000"/>
              <a:gd name="connsiteX14" fmla="*/ 7224 w 10034"/>
              <a:gd name="connsiteY14" fmla="*/ 73 h 10000"/>
              <a:gd name="connsiteX15" fmla="*/ 4071 w 10034"/>
              <a:gd name="connsiteY15" fmla="*/ 743 h 10000"/>
              <a:gd name="connsiteX0" fmla="*/ 4073 w 10036"/>
              <a:gd name="connsiteY0" fmla="*/ 743 h 10000"/>
              <a:gd name="connsiteX1" fmla="*/ 1454 w 10036"/>
              <a:gd name="connsiteY1" fmla="*/ 1962 h 10000"/>
              <a:gd name="connsiteX2" fmla="*/ 3 w 10036"/>
              <a:gd name="connsiteY2" fmla="*/ 4201 h 10000"/>
              <a:gd name="connsiteX3" fmla="*/ 1864 w 10036"/>
              <a:gd name="connsiteY3" fmla="*/ 5699 h 10000"/>
              <a:gd name="connsiteX4" fmla="*/ 2675 w 10036"/>
              <a:gd name="connsiteY4" fmla="*/ 6131 h 10000"/>
              <a:gd name="connsiteX5" fmla="*/ 3278 w 10036"/>
              <a:gd name="connsiteY5" fmla="*/ 7085 h 10000"/>
              <a:gd name="connsiteX6" fmla="*/ 3380 w 10036"/>
              <a:gd name="connsiteY6" fmla="*/ 8942 h 10000"/>
              <a:gd name="connsiteX7" fmla="*/ 4345 w 10036"/>
              <a:gd name="connsiteY7" fmla="*/ 9946 h 10000"/>
              <a:gd name="connsiteX8" fmla="*/ 6501 w 10036"/>
              <a:gd name="connsiteY8" fmla="*/ 9741 h 10000"/>
              <a:gd name="connsiteX9" fmla="*/ 8037 w 10036"/>
              <a:gd name="connsiteY9" fmla="*/ 8667 h 10000"/>
              <a:gd name="connsiteX10" fmla="*/ 9070 w 10036"/>
              <a:gd name="connsiteY10" fmla="*/ 7143 h 10000"/>
              <a:gd name="connsiteX11" fmla="*/ 9928 w 10036"/>
              <a:gd name="connsiteY11" fmla="*/ 4945 h 10000"/>
              <a:gd name="connsiteX12" fmla="*/ 9968 w 10036"/>
              <a:gd name="connsiteY12" fmla="*/ 2110 h 10000"/>
              <a:gd name="connsiteX13" fmla="*/ 8788 w 10036"/>
              <a:gd name="connsiteY13" fmla="*/ 74 h 10000"/>
              <a:gd name="connsiteX14" fmla="*/ 7226 w 10036"/>
              <a:gd name="connsiteY14" fmla="*/ 73 h 10000"/>
              <a:gd name="connsiteX15" fmla="*/ 4073 w 10036"/>
              <a:gd name="connsiteY15" fmla="*/ 743 h 10000"/>
              <a:gd name="connsiteX0" fmla="*/ 4090 w 10053"/>
              <a:gd name="connsiteY0" fmla="*/ 743 h 10000"/>
              <a:gd name="connsiteX1" fmla="*/ 1081 w 10053"/>
              <a:gd name="connsiteY1" fmla="*/ 2197 h 10000"/>
              <a:gd name="connsiteX2" fmla="*/ 20 w 10053"/>
              <a:gd name="connsiteY2" fmla="*/ 4201 h 10000"/>
              <a:gd name="connsiteX3" fmla="*/ 1881 w 10053"/>
              <a:gd name="connsiteY3" fmla="*/ 5699 h 10000"/>
              <a:gd name="connsiteX4" fmla="*/ 2692 w 10053"/>
              <a:gd name="connsiteY4" fmla="*/ 6131 h 10000"/>
              <a:gd name="connsiteX5" fmla="*/ 3295 w 10053"/>
              <a:gd name="connsiteY5" fmla="*/ 7085 h 10000"/>
              <a:gd name="connsiteX6" fmla="*/ 3397 w 10053"/>
              <a:gd name="connsiteY6" fmla="*/ 8942 h 10000"/>
              <a:gd name="connsiteX7" fmla="*/ 4362 w 10053"/>
              <a:gd name="connsiteY7" fmla="*/ 9946 h 10000"/>
              <a:gd name="connsiteX8" fmla="*/ 6518 w 10053"/>
              <a:gd name="connsiteY8" fmla="*/ 9741 h 10000"/>
              <a:gd name="connsiteX9" fmla="*/ 8054 w 10053"/>
              <a:gd name="connsiteY9" fmla="*/ 8667 h 10000"/>
              <a:gd name="connsiteX10" fmla="*/ 9087 w 10053"/>
              <a:gd name="connsiteY10" fmla="*/ 7143 h 10000"/>
              <a:gd name="connsiteX11" fmla="*/ 9945 w 10053"/>
              <a:gd name="connsiteY11" fmla="*/ 4945 h 10000"/>
              <a:gd name="connsiteX12" fmla="*/ 9985 w 10053"/>
              <a:gd name="connsiteY12" fmla="*/ 2110 h 10000"/>
              <a:gd name="connsiteX13" fmla="*/ 8805 w 10053"/>
              <a:gd name="connsiteY13" fmla="*/ 74 h 10000"/>
              <a:gd name="connsiteX14" fmla="*/ 7243 w 10053"/>
              <a:gd name="connsiteY14" fmla="*/ 73 h 10000"/>
              <a:gd name="connsiteX15" fmla="*/ 4090 w 10053"/>
              <a:gd name="connsiteY15" fmla="*/ 743 h 10000"/>
              <a:gd name="connsiteX0" fmla="*/ 4109 w 10072"/>
              <a:gd name="connsiteY0" fmla="*/ 743 h 10000"/>
              <a:gd name="connsiteX1" fmla="*/ 1100 w 10072"/>
              <a:gd name="connsiteY1" fmla="*/ 2197 h 10000"/>
              <a:gd name="connsiteX2" fmla="*/ 39 w 10072"/>
              <a:gd name="connsiteY2" fmla="*/ 4201 h 10000"/>
              <a:gd name="connsiteX3" fmla="*/ 1900 w 10072"/>
              <a:gd name="connsiteY3" fmla="*/ 5699 h 10000"/>
              <a:gd name="connsiteX4" fmla="*/ 2711 w 10072"/>
              <a:gd name="connsiteY4" fmla="*/ 6131 h 10000"/>
              <a:gd name="connsiteX5" fmla="*/ 3314 w 10072"/>
              <a:gd name="connsiteY5" fmla="*/ 7085 h 10000"/>
              <a:gd name="connsiteX6" fmla="*/ 3416 w 10072"/>
              <a:gd name="connsiteY6" fmla="*/ 8942 h 10000"/>
              <a:gd name="connsiteX7" fmla="*/ 4381 w 10072"/>
              <a:gd name="connsiteY7" fmla="*/ 9946 h 10000"/>
              <a:gd name="connsiteX8" fmla="*/ 6537 w 10072"/>
              <a:gd name="connsiteY8" fmla="*/ 9741 h 10000"/>
              <a:gd name="connsiteX9" fmla="*/ 8073 w 10072"/>
              <a:gd name="connsiteY9" fmla="*/ 8667 h 10000"/>
              <a:gd name="connsiteX10" fmla="*/ 9106 w 10072"/>
              <a:gd name="connsiteY10" fmla="*/ 7143 h 10000"/>
              <a:gd name="connsiteX11" fmla="*/ 9964 w 10072"/>
              <a:gd name="connsiteY11" fmla="*/ 4945 h 10000"/>
              <a:gd name="connsiteX12" fmla="*/ 10004 w 10072"/>
              <a:gd name="connsiteY12" fmla="*/ 2110 h 10000"/>
              <a:gd name="connsiteX13" fmla="*/ 8824 w 10072"/>
              <a:gd name="connsiteY13" fmla="*/ 74 h 10000"/>
              <a:gd name="connsiteX14" fmla="*/ 7262 w 10072"/>
              <a:gd name="connsiteY14" fmla="*/ 73 h 10000"/>
              <a:gd name="connsiteX15" fmla="*/ 4109 w 10072"/>
              <a:gd name="connsiteY15" fmla="*/ 743 h 10000"/>
              <a:gd name="connsiteX0" fmla="*/ 4109 w 10072"/>
              <a:gd name="connsiteY0" fmla="*/ 743 h 10000"/>
              <a:gd name="connsiteX1" fmla="*/ 1100 w 10072"/>
              <a:gd name="connsiteY1" fmla="*/ 2197 h 10000"/>
              <a:gd name="connsiteX2" fmla="*/ 39 w 10072"/>
              <a:gd name="connsiteY2" fmla="*/ 4201 h 10000"/>
              <a:gd name="connsiteX3" fmla="*/ 1900 w 10072"/>
              <a:gd name="connsiteY3" fmla="*/ 5699 h 10000"/>
              <a:gd name="connsiteX4" fmla="*/ 2711 w 10072"/>
              <a:gd name="connsiteY4" fmla="*/ 6131 h 10000"/>
              <a:gd name="connsiteX5" fmla="*/ 3314 w 10072"/>
              <a:gd name="connsiteY5" fmla="*/ 7085 h 10000"/>
              <a:gd name="connsiteX6" fmla="*/ 3416 w 10072"/>
              <a:gd name="connsiteY6" fmla="*/ 8942 h 10000"/>
              <a:gd name="connsiteX7" fmla="*/ 4381 w 10072"/>
              <a:gd name="connsiteY7" fmla="*/ 9946 h 10000"/>
              <a:gd name="connsiteX8" fmla="*/ 6537 w 10072"/>
              <a:gd name="connsiteY8" fmla="*/ 9741 h 10000"/>
              <a:gd name="connsiteX9" fmla="*/ 8073 w 10072"/>
              <a:gd name="connsiteY9" fmla="*/ 8667 h 10000"/>
              <a:gd name="connsiteX10" fmla="*/ 9106 w 10072"/>
              <a:gd name="connsiteY10" fmla="*/ 7143 h 10000"/>
              <a:gd name="connsiteX11" fmla="*/ 9964 w 10072"/>
              <a:gd name="connsiteY11" fmla="*/ 4945 h 10000"/>
              <a:gd name="connsiteX12" fmla="*/ 10004 w 10072"/>
              <a:gd name="connsiteY12" fmla="*/ 2110 h 10000"/>
              <a:gd name="connsiteX13" fmla="*/ 8824 w 10072"/>
              <a:gd name="connsiteY13" fmla="*/ 74 h 10000"/>
              <a:gd name="connsiteX14" fmla="*/ 7262 w 10072"/>
              <a:gd name="connsiteY14" fmla="*/ 73 h 10000"/>
              <a:gd name="connsiteX15" fmla="*/ 4109 w 10072"/>
              <a:gd name="connsiteY15" fmla="*/ 743 h 10000"/>
              <a:gd name="connsiteX0" fmla="*/ 4031 w 9994"/>
              <a:gd name="connsiteY0" fmla="*/ 743 h 10000"/>
              <a:gd name="connsiteX1" fmla="*/ 1022 w 9994"/>
              <a:gd name="connsiteY1" fmla="*/ 2197 h 10000"/>
              <a:gd name="connsiteX2" fmla="*/ 23 w 9994"/>
              <a:gd name="connsiteY2" fmla="*/ 4230 h 10000"/>
              <a:gd name="connsiteX3" fmla="*/ 1822 w 9994"/>
              <a:gd name="connsiteY3" fmla="*/ 5699 h 10000"/>
              <a:gd name="connsiteX4" fmla="*/ 2633 w 9994"/>
              <a:gd name="connsiteY4" fmla="*/ 6131 h 10000"/>
              <a:gd name="connsiteX5" fmla="*/ 3236 w 9994"/>
              <a:gd name="connsiteY5" fmla="*/ 7085 h 10000"/>
              <a:gd name="connsiteX6" fmla="*/ 3338 w 9994"/>
              <a:gd name="connsiteY6" fmla="*/ 8942 h 10000"/>
              <a:gd name="connsiteX7" fmla="*/ 4303 w 9994"/>
              <a:gd name="connsiteY7" fmla="*/ 9946 h 10000"/>
              <a:gd name="connsiteX8" fmla="*/ 6459 w 9994"/>
              <a:gd name="connsiteY8" fmla="*/ 9741 h 10000"/>
              <a:gd name="connsiteX9" fmla="*/ 7995 w 9994"/>
              <a:gd name="connsiteY9" fmla="*/ 8667 h 10000"/>
              <a:gd name="connsiteX10" fmla="*/ 9028 w 9994"/>
              <a:gd name="connsiteY10" fmla="*/ 7143 h 10000"/>
              <a:gd name="connsiteX11" fmla="*/ 9886 w 9994"/>
              <a:gd name="connsiteY11" fmla="*/ 4945 h 10000"/>
              <a:gd name="connsiteX12" fmla="*/ 9926 w 9994"/>
              <a:gd name="connsiteY12" fmla="*/ 2110 h 10000"/>
              <a:gd name="connsiteX13" fmla="*/ 8746 w 9994"/>
              <a:gd name="connsiteY13" fmla="*/ 74 h 10000"/>
              <a:gd name="connsiteX14" fmla="*/ 7184 w 9994"/>
              <a:gd name="connsiteY14" fmla="*/ 73 h 10000"/>
              <a:gd name="connsiteX15" fmla="*/ 4031 w 9994"/>
              <a:gd name="connsiteY15" fmla="*/ 743 h 10000"/>
              <a:gd name="connsiteX0" fmla="*/ 4028 w 9995"/>
              <a:gd name="connsiteY0" fmla="*/ 743 h 10000"/>
              <a:gd name="connsiteX1" fmla="*/ 1018 w 9995"/>
              <a:gd name="connsiteY1" fmla="*/ 2197 h 10000"/>
              <a:gd name="connsiteX2" fmla="*/ 18 w 9995"/>
              <a:gd name="connsiteY2" fmla="*/ 4230 h 10000"/>
              <a:gd name="connsiteX3" fmla="*/ 1818 w 9995"/>
              <a:gd name="connsiteY3" fmla="*/ 5699 h 10000"/>
              <a:gd name="connsiteX4" fmla="*/ 2630 w 9995"/>
              <a:gd name="connsiteY4" fmla="*/ 6131 h 10000"/>
              <a:gd name="connsiteX5" fmla="*/ 3233 w 9995"/>
              <a:gd name="connsiteY5" fmla="*/ 7085 h 10000"/>
              <a:gd name="connsiteX6" fmla="*/ 3335 w 9995"/>
              <a:gd name="connsiteY6" fmla="*/ 8942 h 10000"/>
              <a:gd name="connsiteX7" fmla="*/ 4301 w 9995"/>
              <a:gd name="connsiteY7" fmla="*/ 9946 h 10000"/>
              <a:gd name="connsiteX8" fmla="*/ 6458 w 9995"/>
              <a:gd name="connsiteY8" fmla="*/ 9741 h 10000"/>
              <a:gd name="connsiteX9" fmla="*/ 7995 w 9995"/>
              <a:gd name="connsiteY9" fmla="*/ 8667 h 10000"/>
              <a:gd name="connsiteX10" fmla="*/ 9028 w 9995"/>
              <a:gd name="connsiteY10" fmla="*/ 7143 h 10000"/>
              <a:gd name="connsiteX11" fmla="*/ 9887 w 9995"/>
              <a:gd name="connsiteY11" fmla="*/ 4945 h 10000"/>
              <a:gd name="connsiteX12" fmla="*/ 9927 w 9995"/>
              <a:gd name="connsiteY12" fmla="*/ 2110 h 10000"/>
              <a:gd name="connsiteX13" fmla="*/ 8746 w 9995"/>
              <a:gd name="connsiteY13" fmla="*/ 74 h 10000"/>
              <a:gd name="connsiteX14" fmla="*/ 7183 w 9995"/>
              <a:gd name="connsiteY14" fmla="*/ 73 h 10000"/>
              <a:gd name="connsiteX15" fmla="*/ 4028 w 9995"/>
              <a:gd name="connsiteY15" fmla="*/ 743 h 10000"/>
              <a:gd name="connsiteX0" fmla="*/ 3103 w 9073"/>
              <a:gd name="connsiteY0" fmla="*/ 743 h 10000"/>
              <a:gd name="connsiteX1" fmla="*/ 92 w 9073"/>
              <a:gd name="connsiteY1" fmla="*/ 2197 h 10000"/>
              <a:gd name="connsiteX2" fmla="*/ 776 w 9073"/>
              <a:gd name="connsiteY2" fmla="*/ 4112 h 10000"/>
              <a:gd name="connsiteX3" fmla="*/ 892 w 9073"/>
              <a:gd name="connsiteY3" fmla="*/ 5699 h 10000"/>
              <a:gd name="connsiteX4" fmla="*/ 1704 w 9073"/>
              <a:gd name="connsiteY4" fmla="*/ 6131 h 10000"/>
              <a:gd name="connsiteX5" fmla="*/ 2308 w 9073"/>
              <a:gd name="connsiteY5" fmla="*/ 7085 h 10000"/>
              <a:gd name="connsiteX6" fmla="*/ 2410 w 9073"/>
              <a:gd name="connsiteY6" fmla="*/ 8942 h 10000"/>
              <a:gd name="connsiteX7" fmla="*/ 3376 w 9073"/>
              <a:gd name="connsiteY7" fmla="*/ 9946 h 10000"/>
              <a:gd name="connsiteX8" fmla="*/ 5534 w 9073"/>
              <a:gd name="connsiteY8" fmla="*/ 9741 h 10000"/>
              <a:gd name="connsiteX9" fmla="*/ 7072 w 9073"/>
              <a:gd name="connsiteY9" fmla="*/ 8667 h 10000"/>
              <a:gd name="connsiteX10" fmla="*/ 8106 w 9073"/>
              <a:gd name="connsiteY10" fmla="*/ 7143 h 10000"/>
              <a:gd name="connsiteX11" fmla="*/ 8965 w 9073"/>
              <a:gd name="connsiteY11" fmla="*/ 4945 h 10000"/>
              <a:gd name="connsiteX12" fmla="*/ 9005 w 9073"/>
              <a:gd name="connsiteY12" fmla="*/ 2110 h 10000"/>
              <a:gd name="connsiteX13" fmla="*/ 7823 w 9073"/>
              <a:gd name="connsiteY13" fmla="*/ 74 h 10000"/>
              <a:gd name="connsiteX14" fmla="*/ 6260 w 9073"/>
              <a:gd name="connsiteY14" fmla="*/ 73 h 10000"/>
              <a:gd name="connsiteX15" fmla="*/ 3103 w 9073"/>
              <a:gd name="connsiteY15" fmla="*/ 743 h 10000"/>
              <a:gd name="connsiteX0" fmla="*/ 3453 w 10033"/>
              <a:gd name="connsiteY0" fmla="*/ 743 h 10000"/>
              <a:gd name="connsiteX1" fmla="*/ 134 w 10033"/>
              <a:gd name="connsiteY1" fmla="*/ 2197 h 10000"/>
              <a:gd name="connsiteX2" fmla="*/ 888 w 10033"/>
              <a:gd name="connsiteY2" fmla="*/ 4112 h 10000"/>
              <a:gd name="connsiteX3" fmla="*/ 3122 w 10033"/>
              <a:gd name="connsiteY3" fmla="*/ 5375 h 10000"/>
              <a:gd name="connsiteX4" fmla="*/ 1911 w 10033"/>
              <a:gd name="connsiteY4" fmla="*/ 6131 h 10000"/>
              <a:gd name="connsiteX5" fmla="*/ 2577 w 10033"/>
              <a:gd name="connsiteY5" fmla="*/ 7085 h 10000"/>
              <a:gd name="connsiteX6" fmla="*/ 2689 w 10033"/>
              <a:gd name="connsiteY6" fmla="*/ 8942 h 10000"/>
              <a:gd name="connsiteX7" fmla="*/ 3754 w 10033"/>
              <a:gd name="connsiteY7" fmla="*/ 9946 h 10000"/>
              <a:gd name="connsiteX8" fmla="*/ 6132 w 10033"/>
              <a:gd name="connsiteY8" fmla="*/ 9741 h 10000"/>
              <a:gd name="connsiteX9" fmla="*/ 7828 w 10033"/>
              <a:gd name="connsiteY9" fmla="*/ 8667 h 10000"/>
              <a:gd name="connsiteX10" fmla="*/ 8967 w 10033"/>
              <a:gd name="connsiteY10" fmla="*/ 7143 h 10000"/>
              <a:gd name="connsiteX11" fmla="*/ 9914 w 10033"/>
              <a:gd name="connsiteY11" fmla="*/ 4945 h 10000"/>
              <a:gd name="connsiteX12" fmla="*/ 9958 w 10033"/>
              <a:gd name="connsiteY12" fmla="*/ 2110 h 10000"/>
              <a:gd name="connsiteX13" fmla="*/ 8655 w 10033"/>
              <a:gd name="connsiteY13" fmla="*/ 74 h 10000"/>
              <a:gd name="connsiteX14" fmla="*/ 6933 w 10033"/>
              <a:gd name="connsiteY14" fmla="*/ 73 h 10000"/>
              <a:gd name="connsiteX15" fmla="*/ 3453 w 10033"/>
              <a:gd name="connsiteY15" fmla="*/ 743 h 10000"/>
              <a:gd name="connsiteX0" fmla="*/ 3453 w 10033"/>
              <a:gd name="connsiteY0" fmla="*/ 743 h 10000"/>
              <a:gd name="connsiteX1" fmla="*/ 134 w 10033"/>
              <a:gd name="connsiteY1" fmla="*/ 2197 h 10000"/>
              <a:gd name="connsiteX2" fmla="*/ 888 w 10033"/>
              <a:gd name="connsiteY2" fmla="*/ 4112 h 10000"/>
              <a:gd name="connsiteX3" fmla="*/ 3122 w 10033"/>
              <a:gd name="connsiteY3" fmla="*/ 5375 h 10000"/>
              <a:gd name="connsiteX4" fmla="*/ 3791 w 10033"/>
              <a:gd name="connsiteY4" fmla="*/ 6866 h 10000"/>
              <a:gd name="connsiteX5" fmla="*/ 2577 w 10033"/>
              <a:gd name="connsiteY5" fmla="*/ 7085 h 10000"/>
              <a:gd name="connsiteX6" fmla="*/ 2689 w 10033"/>
              <a:gd name="connsiteY6" fmla="*/ 8942 h 10000"/>
              <a:gd name="connsiteX7" fmla="*/ 3754 w 10033"/>
              <a:gd name="connsiteY7" fmla="*/ 9946 h 10000"/>
              <a:gd name="connsiteX8" fmla="*/ 6132 w 10033"/>
              <a:gd name="connsiteY8" fmla="*/ 9741 h 10000"/>
              <a:gd name="connsiteX9" fmla="*/ 7828 w 10033"/>
              <a:gd name="connsiteY9" fmla="*/ 8667 h 10000"/>
              <a:gd name="connsiteX10" fmla="*/ 8967 w 10033"/>
              <a:gd name="connsiteY10" fmla="*/ 7143 h 10000"/>
              <a:gd name="connsiteX11" fmla="*/ 9914 w 10033"/>
              <a:gd name="connsiteY11" fmla="*/ 4945 h 10000"/>
              <a:gd name="connsiteX12" fmla="*/ 9958 w 10033"/>
              <a:gd name="connsiteY12" fmla="*/ 2110 h 10000"/>
              <a:gd name="connsiteX13" fmla="*/ 8655 w 10033"/>
              <a:gd name="connsiteY13" fmla="*/ 74 h 10000"/>
              <a:gd name="connsiteX14" fmla="*/ 6933 w 10033"/>
              <a:gd name="connsiteY14" fmla="*/ 73 h 10000"/>
              <a:gd name="connsiteX15" fmla="*/ 3453 w 10033"/>
              <a:gd name="connsiteY15" fmla="*/ 743 h 10000"/>
              <a:gd name="connsiteX0" fmla="*/ 3453 w 10033"/>
              <a:gd name="connsiteY0" fmla="*/ 743 h 10000"/>
              <a:gd name="connsiteX1" fmla="*/ 134 w 10033"/>
              <a:gd name="connsiteY1" fmla="*/ 2197 h 10000"/>
              <a:gd name="connsiteX2" fmla="*/ 888 w 10033"/>
              <a:gd name="connsiteY2" fmla="*/ 4112 h 10000"/>
              <a:gd name="connsiteX3" fmla="*/ 3122 w 10033"/>
              <a:gd name="connsiteY3" fmla="*/ 5375 h 10000"/>
              <a:gd name="connsiteX4" fmla="*/ 3791 w 10033"/>
              <a:gd name="connsiteY4" fmla="*/ 6866 h 10000"/>
              <a:gd name="connsiteX5" fmla="*/ 3687 w 10033"/>
              <a:gd name="connsiteY5" fmla="*/ 7967 h 10000"/>
              <a:gd name="connsiteX6" fmla="*/ 2689 w 10033"/>
              <a:gd name="connsiteY6" fmla="*/ 8942 h 10000"/>
              <a:gd name="connsiteX7" fmla="*/ 3754 w 10033"/>
              <a:gd name="connsiteY7" fmla="*/ 9946 h 10000"/>
              <a:gd name="connsiteX8" fmla="*/ 6132 w 10033"/>
              <a:gd name="connsiteY8" fmla="*/ 9741 h 10000"/>
              <a:gd name="connsiteX9" fmla="*/ 7828 w 10033"/>
              <a:gd name="connsiteY9" fmla="*/ 8667 h 10000"/>
              <a:gd name="connsiteX10" fmla="*/ 8967 w 10033"/>
              <a:gd name="connsiteY10" fmla="*/ 7143 h 10000"/>
              <a:gd name="connsiteX11" fmla="*/ 9914 w 10033"/>
              <a:gd name="connsiteY11" fmla="*/ 4945 h 10000"/>
              <a:gd name="connsiteX12" fmla="*/ 9958 w 10033"/>
              <a:gd name="connsiteY12" fmla="*/ 2110 h 10000"/>
              <a:gd name="connsiteX13" fmla="*/ 8655 w 10033"/>
              <a:gd name="connsiteY13" fmla="*/ 74 h 10000"/>
              <a:gd name="connsiteX14" fmla="*/ 6933 w 10033"/>
              <a:gd name="connsiteY14" fmla="*/ 73 h 10000"/>
              <a:gd name="connsiteX15" fmla="*/ 3453 w 10033"/>
              <a:gd name="connsiteY15" fmla="*/ 743 h 10000"/>
              <a:gd name="connsiteX0" fmla="*/ 2611 w 9191"/>
              <a:gd name="connsiteY0" fmla="*/ 743 h 10000"/>
              <a:gd name="connsiteX1" fmla="*/ 923 w 9191"/>
              <a:gd name="connsiteY1" fmla="*/ 2403 h 10000"/>
              <a:gd name="connsiteX2" fmla="*/ 46 w 9191"/>
              <a:gd name="connsiteY2" fmla="*/ 4112 h 10000"/>
              <a:gd name="connsiteX3" fmla="*/ 2280 w 9191"/>
              <a:gd name="connsiteY3" fmla="*/ 5375 h 10000"/>
              <a:gd name="connsiteX4" fmla="*/ 2949 w 9191"/>
              <a:gd name="connsiteY4" fmla="*/ 6866 h 10000"/>
              <a:gd name="connsiteX5" fmla="*/ 2845 w 9191"/>
              <a:gd name="connsiteY5" fmla="*/ 7967 h 10000"/>
              <a:gd name="connsiteX6" fmla="*/ 1847 w 9191"/>
              <a:gd name="connsiteY6" fmla="*/ 8942 h 10000"/>
              <a:gd name="connsiteX7" fmla="*/ 2912 w 9191"/>
              <a:gd name="connsiteY7" fmla="*/ 9946 h 10000"/>
              <a:gd name="connsiteX8" fmla="*/ 5290 w 9191"/>
              <a:gd name="connsiteY8" fmla="*/ 9741 h 10000"/>
              <a:gd name="connsiteX9" fmla="*/ 6986 w 9191"/>
              <a:gd name="connsiteY9" fmla="*/ 8667 h 10000"/>
              <a:gd name="connsiteX10" fmla="*/ 8125 w 9191"/>
              <a:gd name="connsiteY10" fmla="*/ 7143 h 10000"/>
              <a:gd name="connsiteX11" fmla="*/ 9072 w 9191"/>
              <a:gd name="connsiteY11" fmla="*/ 4945 h 10000"/>
              <a:gd name="connsiteX12" fmla="*/ 9116 w 9191"/>
              <a:gd name="connsiteY12" fmla="*/ 2110 h 10000"/>
              <a:gd name="connsiteX13" fmla="*/ 7813 w 9191"/>
              <a:gd name="connsiteY13" fmla="*/ 74 h 10000"/>
              <a:gd name="connsiteX14" fmla="*/ 6091 w 9191"/>
              <a:gd name="connsiteY14" fmla="*/ 73 h 10000"/>
              <a:gd name="connsiteX15" fmla="*/ 2611 w 9191"/>
              <a:gd name="connsiteY15" fmla="*/ 743 h 10000"/>
              <a:gd name="connsiteX0" fmla="*/ 3984 w 10010"/>
              <a:gd name="connsiteY0" fmla="*/ 1596 h 10000"/>
              <a:gd name="connsiteX1" fmla="*/ 1014 w 10010"/>
              <a:gd name="connsiteY1" fmla="*/ 2403 h 10000"/>
              <a:gd name="connsiteX2" fmla="*/ 60 w 10010"/>
              <a:gd name="connsiteY2" fmla="*/ 4112 h 10000"/>
              <a:gd name="connsiteX3" fmla="*/ 2491 w 10010"/>
              <a:gd name="connsiteY3" fmla="*/ 5375 h 10000"/>
              <a:gd name="connsiteX4" fmla="*/ 3219 w 10010"/>
              <a:gd name="connsiteY4" fmla="*/ 6866 h 10000"/>
              <a:gd name="connsiteX5" fmla="*/ 3105 w 10010"/>
              <a:gd name="connsiteY5" fmla="*/ 7967 h 10000"/>
              <a:gd name="connsiteX6" fmla="*/ 2020 w 10010"/>
              <a:gd name="connsiteY6" fmla="*/ 8942 h 10000"/>
              <a:gd name="connsiteX7" fmla="*/ 3178 w 10010"/>
              <a:gd name="connsiteY7" fmla="*/ 9946 h 10000"/>
              <a:gd name="connsiteX8" fmla="*/ 5766 w 10010"/>
              <a:gd name="connsiteY8" fmla="*/ 9741 h 10000"/>
              <a:gd name="connsiteX9" fmla="*/ 7611 w 10010"/>
              <a:gd name="connsiteY9" fmla="*/ 8667 h 10000"/>
              <a:gd name="connsiteX10" fmla="*/ 8850 w 10010"/>
              <a:gd name="connsiteY10" fmla="*/ 7143 h 10000"/>
              <a:gd name="connsiteX11" fmla="*/ 9881 w 10010"/>
              <a:gd name="connsiteY11" fmla="*/ 4945 h 10000"/>
              <a:gd name="connsiteX12" fmla="*/ 9928 w 10010"/>
              <a:gd name="connsiteY12" fmla="*/ 2110 h 10000"/>
              <a:gd name="connsiteX13" fmla="*/ 8511 w 10010"/>
              <a:gd name="connsiteY13" fmla="*/ 74 h 10000"/>
              <a:gd name="connsiteX14" fmla="*/ 6637 w 10010"/>
              <a:gd name="connsiteY14" fmla="*/ 73 h 10000"/>
              <a:gd name="connsiteX15" fmla="*/ 3984 w 10010"/>
              <a:gd name="connsiteY15" fmla="*/ 1596 h 10000"/>
              <a:gd name="connsiteX0" fmla="*/ 3984 w 10010"/>
              <a:gd name="connsiteY0" fmla="*/ 3997 h 12401"/>
              <a:gd name="connsiteX1" fmla="*/ 1014 w 10010"/>
              <a:gd name="connsiteY1" fmla="*/ 4804 h 12401"/>
              <a:gd name="connsiteX2" fmla="*/ 60 w 10010"/>
              <a:gd name="connsiteY2" fmla="*/ 6513 h 12401"/>
              <a:gd name="connsiteX3" fmla="*/ 2491 w 10010"/>
              <a:gd name="connsiteY3" fmla="*/ 7776 h 12401"/>
              <a:gd name="connsiteX4" fmla="*/ 3219 w 10010"/>
              <a:gd name="connsiteY4" fmla="*/ 9267 h 12401"/>
              <a:gd name="connsiteX5" fmla="*/ 3105 w 10010"/>
              <a:gd name="connsiteY5" fmla="*/ 10368 h 12401"/>
              <a:gd name="connsiteX6" fmla="*/ 2020 w 10010"/>
              <a:gd name="connsiteY6" fmla="*/ 11343 h 12401"/>
              <a:gd name="connsiteX7" fmla="*/ 3178 w 10010"/>
              <a:gd name="connsiteY7" fmla="*/ 12347 h 12401"/>
              <a:gd name="connsiteX8" fmla="*/ 5766 w 10010"/>
              <a:gd name="connsiteY8" fmla="*/ 12142 h 12401"/>
              <a:gd name="connsiteX9" fmla="*/ 7611 w 10010"/>
              <a:gd name="connsiteY9" fmla="*/ 11068 h 12401"/>
              <a:gd name="connsiteX10" fmla="*/ 8850 w 10010"/>
              <a:gd name="connsiteY10" fmla="*/ 9544 h 12401"/>
              <a:gd name="connsiteX11" fmla="*/ 9881 w 10010"/>
              <a:gd name="connsiteY11" fmla="*/ 7346 h 12401"/>
              <a:gd name="connsiteX12" fmla="*/ 9928 w 10010"/>
              <a:gd name="connsiteY12" fmla="*/ 4511 h 12401"/>
              <a:gd name="connsiteX13" fmla="*/ 8511 w 10010"/>
              <a:gd name="connsiteY13" fmla="*/ 2475 h 12401"/>
              <a:gd name="connsiteX14" fmla="*/ 5602 w 10010"/>
              <a:gd name="connsiteY14" fmla="*/ 3 h 12401"/>
              <a:gd name="connsiteX15" fmla="*/ 3984 w 10010"/>
              <a:gd name="connsiteY15" fmla="*/ 3997 h 12401"/>
              <a:gd name="connsiteX0" fmla="*/ 3984 w 10010"/>
              <a:gd name="connsiteY0" fmla="*/ 4039 h 12443"/>
              <a:gd name="connsiteX1" fmla="*/ 1014 w 10010"/>
              <a:gd name="connsiteY1" fmla="*/ 4846 h 12443"/>
              <a:gd name="connsiteX2" fmla="*/ 60 w 10010"/>
              <a:gd name="connsiteY2" fmla="*/ 6555 h 12443"/>
              <a:gd name="connsiteX3" fmla="*/ 2491 w 10010"/>
              <a:gd name="connsiteY3" fmla="*/ 7818 h 12443"/>
              <a:gd name="connsiteX4" fmla="*/ 3219 w 10010"/>
              <a:gd name="connsiteY4" fmla="*/ 9309 h 12443"/>
              <a:gd name="connsiteX5" fmla="*/ 3105 w 10010"/>
              <a:gd name="connsiteY5" fmla="*/ 10410 h 12443"/>
              <a:gd name="connsiteX6" fmla="*/ 2020 w 10010"/>
              <a:gd name="connsiteY6" fmla="*/ 11385 h 12443"/>
              <a:gd name="connsiteX7" fmla="*/ 3178 w 10010"/>
              <a:gd name="connsiteY7" fmla="*/ 12389 h 12443"/>
              <a:gd name="connsiteX8" fmla="*/ 5766 w 10010"/>
              <a:gd name="connsiteY8" fmla="*/ 12184 h 12443"/>
              <a:gd name="connsiteX9" fmla="*/ 7611 w 10010"/>
              <a:gd name="connsiteY9" fmla="*/ 11110 h 12443"/>
              <a:gd name="connsiteX10" fmla="*/ 8850 w 10010"/>
              <a:gd name="connsiteY10" fmla="*/ 9586 h 12443"/>
              <a:gd name="connsiteX11" fmla="*/ 9881 w 10010"/>
              <a:gd name="connsiteY11" fmla="*/ 7388 h 12443"/>
              <a:gd name="connsiteX12" fmla="*/ 9928 w 10010"/>
              <a:gd name="connsiteY12" fmla="*/ 4553 h 12443"/>
              <a:gd name="connsiteX13" fmla="*/ 7057 w 10010"/>
              <a:gd name="connsiteY13" fmla="*/ 135 h 12443"/>
              <a:gd name="connsiteX14" fmla="*/ 5602 w 10010"/>
              <a:gd name="connsiteY14" fmla="*/ 45 h 12443"/>
              <a:gd name="connsiteX15" fmla="*/ 3984 w 10010"/>
              <a:gd name="connsiteY15" fmla="*/ 4039 h 12443"/>
              <a:gd name="connsiteX0" fmla="*/ 3984 w 10010"/>
              <a:gd name="connsiteY0" fmla="*/ 3932 h 12336"/>
              <a:gd name="connsiteX1" fmla="*/ 1014 w 10010"/>
              <a:gd name="connsiteY1" fmla="*/ 4739 h 12336"/>
              <a:gd name="connsiteX2" fmla="*/ 60 w 10010"/>
              <a:gd name="connsiteY2" fmla="*/ 6448 h 12336"/>
              <a:gd name="connsiteX3" fmla="*/ 2491 w 10010"/>
              <a:gd name="connsiteY3" fmla="*/ 7711 h 12336"/>
              <a:gd name="connsiteX4" fmla="*/ 3219 w 10010"/>
              <a:gd name="connsiteY4" fmla="*/ 9202 h 12336"/>
              <a:gd name="connsiteX5" fmla="*/ 3105 w 10010"/>
              <a:gd name="connsiteY5" fmla="*/ 10303 h 12336"/>
              <a:gd name="connsiteX6" fmla="*/ 2020 w 10010"/>
              <a:gd name="connsiteY6" fmla="*/ 11278 h 12336"/>
              <a:gd name="connsiteX7" fmla="*/ 3178 w 10010"/>
              <a:gd name="connsiteY7" fmla="*/ 12282 h 12336"/>
              <a:gd name="connsiteX8" fmla="*/ 5766 w 10010"/>
              <a:gd name="connsiteY8" fmla="*/ 12077 h 12336"/>
              <a:gd name="connsiteX9" fmla="*/ 7611 w 10010"/>
              <a:gd name="connsiteY9" fmla="*/ 11003 h 12336"/>
              <a:gd name="connsiteX10" fmla="*/ 8850 w 10010"/>
              <a:gd name="connsiteY10" fmla="*/ 9479 h 12336"/>
              <a:gd name="connsiteX11" fmla="*/ 9881 w 10010"/>
              <a:gd name="connsiteY11" fmla="*/ 7281 h 12336"/>
              <a:gd name="connsiteX12" fmla="*/ 9928 w 10010"/>
              <a:gd name="connsiteY12" fmla="*/ 4446 h 12336"/>
              <a:gd name="connsiteX13" fmla="*/ 7057 w 10010"/>
              <a:gd name="connsiteY13" fmla="*/ 28 h 12336"/>
              <a:gd name="connsiteX14" fmla="*/ 5627 w 10010"/>
              <a:gd name="connsiteY14" fmla="*/ 173 h 12336"/>
              <a:gd name="connsiteX15" fmla="*/ 3984 w 10010"/>
              <a:gd name="connsiteY15" fmla="*/ 3932 h 12336"/>
              <a:gd name="connsiteX0" fmla="*/ 3984 w 10010"/>
              <a:gd name="connsiteY0" fmla="*/ 3820 h 12224"/>
              <a:gd name="connsiteX1" fmla="*/ 1014 w 10010"/>
              <a:gd name="connsiteY1" fmla="*/ 4627 h 12224"/>
              <a:gd name="connsiteX2" fmla="*/ 60 w 10010"/>
              <a:gd name="connsiteY2" fmla="*/ 6336 h 12224"/>
              <a:gd name="connsiteX3" fmla="*/ 2491 w 10010"/>
              <a:gd name="connsiteY3" fmla="*/ 7599 h 12224"/>
              <a:gd name="connsiteX4" fmla="*/ 3219 w 10010"/>
              <a:gd name="connsiteY4" fmla="*/ 9090 h 12224"/>
              <a:gd name="connsiteX5" fmla="*/ 3105 w 10010"/>
              <a:gd name="connsiteY5" fmla="*/ 10191 h 12224"/>
              <a:gd name="connsiteX6" fmla="*/ 2020 w 10010"/>
              <a:gd name="connsiteY6" fmla="*/ 11166 h 12224"/>
              <a:gd name="connsiteX7" fmla="*/ 3178 w 10010"/>
              <a:gd name="connsiteY7" fmla="*/ 12170 h 12224"/>
              <a:gd name="connsiteX8" fmla="*/ 5766 w 10010"/>
              <a:gd name="connsiteY8" fmla="*/ 11965 h 12224"/>
              <a:gd name="connsiteX9" fmla="*/ 7611 w 10010"/>
              <a:gd name="connsiteY9" fmla="*/ 10891 h 12224"/>
              <a:gd name="connsiteX10" fmla="*/ 8850 w 10010"/>
              <a:gd name="connsiteY10" fmla="*/ 9367 h 12224"/>
              <a:gd name="connsiteX11" fmla="*/ 9881 w 10010"/>
              <a:gd name="connsiteY11" fmla="*/ 7169 h 12224"/>
              <a:gd name="connsiteX12" fmla="*/ 9928 w 10010"/>
              <a:gd name="connsiteY12" fmla="*/ 4334 h 12224"/>
              <a:gd name="connsiteX13" fmla="*/ 7303 w 10010"/>
              <a:gd name="connsiteY13" fmla="*/ 92 h 12224"/>
              <a:gd name="connsiteX14" fmla="*/ 5627 w 10010"/>
              <a:gd name="connsiteY14" fmla="*/ 61 h 12224"/>
              <a:gd name="connsiteX15" fmla="*/ 3984 w 10010"/>
              <a:gd name="connsiteY15" fmla="*/ 3820 h 12224"/>
              <a:gd name="connsiteX0" fmla="*/ 3984 w 10010"/>
              <a:gd name="connsiteY0" fmla="*/ 3820 h 12224"/>
              <a:gd name="connsiteX1" fmla="*/ 1014 w 10010"/>
              <a:gd name="connsiteY1" fmla="*/ 4627 h 12224"/>
              <a:gd name="connsiteX2" fmla="*/ 60 w 10010"/>
              <a:gd name="connsiteY2" fmla="*/ 6336 h 12224"/>
              <a:gd name="connsiteX3" fmla="*/ 2491 w 10010"/>
              <a:gd name="connsiteY3" fmla="*/ 7599 h 12224"/>
              <a:gd name="connsiteX4" fmla="*/ 3219 w 10010"/>
              <a:gd name="connsiteY4" fmla="*/ 9090 h 12224"/>
              <a:gd name="connsiteX5" fmla="*/ 3105 w 10010"/>
              <a:gd name="connsiteY5" fmla="*/ 10191 h 12224"/>
              <a:gd name="connsiteX6" fmla="*/ 2020 w 10010"/>
              <a:gd name="connsiteY6" fmla="*/ 11166 h 12224"/>
              <a:gd name="connsiteX7" fmla="*/ 3178 w 10010"/>
              <a:gd name="connsiteY7" fmla="*/ 12170 h 12224"/>
              <a:gd name="connsiteX8" fmla="*/ 5766 w 10010"/>
              <a:gd name="connsiteY8" fmla="*/ 11965 h 12224"/>
              <a:gd name="connsiteX9" fmla="*/ 7611 w 10010"/>
              <a:gd name="connsiteY9" fmla="*/ 10891 h 12224"/>
              <a:gd name="connsiteX10" fmla="*/ 8850 w 10010"/>
              <a:gd name="connsiteY10" fmla="*/ 9367 h 12224"/>
              <a:gd name="connsiteX11" fmla="*/ 9881 w 10010"/>
              <a:gd name="connsiteY11" fmla="*/ 7169 h 12224"/>
              <a:gd name="connsiteX12" fmla="*/ 9928 w 10010"/>
              <a:gd name="connsiteY12" fmla="*/ 4334 h 12224"/>
              <a:gd name="connsiteX13" fmla="*/ 7303 w 10010"/>
              <a:gd name="connsiteY13" fmla="*/ 92 h 12224"/>
              <a:gd name="connsiteX14" fmla="*/ 5627 w 10010"/>
              <a:gd name="connsiteY14" fmla="*/ 61 h 12224"/>
              <a:gd name="connsiteX15" fmla="*/ 3984 w 10010"/>
              <a:gd name="connsiteY15" fmla="*/ 3820 h 12224"/>
              <a:gd name="connsiteX0" fmla="*/ 3984 w 10010"/>
              <a:gd name="connsiteY0" fmla="*/ 3812 h 12216"/>
              <a:gd name="connsiteX1" fmla="*/ 1014 w 10010"/>
              <a:gd name="connsiteY1" fmla="*/ 4619 h 12216"/>
              <a:gd name="connsiteX2" fmla="*/ 60 w 10010"/>
              <a:gd name="connsiteY2" fmla="*/ 6328 h 12216"/>
              <a:gd name="connsiteX3" fmla="*/ 2491 w 10010"/>
              <a:gd name="connsiteY3" fmla="*/ 7591 h 12216"/>
              <a:gd name="connsiteX4" fmla="*/ 3219 w 10010"/>
              <a:gd name="connsiteY4" fmla="*/ 9082 h 12216"/>
              <a:gd name="connsiteX5" fmla="*/ 3105 w 10010"/>
              <a:gd name="connsiteY5" fmla="*/ 10183 h 12216"/>
              <a:gd name="connsiteX6" fmla="*/ 2020 w 10010"/>
              <a:gd name="connsiteY6" fmla="*/ 11158 h 12216"/>
              <a:gd name="connsiteX7" fmla="*/ 3178 w 10010"/>
              <a:gd name="connsiteY7" fmla="*/ 12162 h 12216"/>
              <a:gd name="connsiteX8" fmla="*/ 5766 w 10010"/>
              <a:gd name="connsiteY8" fmla="*/ 11957 h 12216"/>
              <a:gd name="connsiteX9" fmla="*/ 7611 w 10010"/>
              <a:gd name="connsiteY9" fmla="*/ 10883 h 12216"/>
              <a:gd name="connsiteX10" fmla="*/ 8850 w 10010"/>
              <a:gd name="connsiteY10" fmla="*/ 9359 h 12216"/>
              <a:gd name="connsiteX11" fmla="*/ 9881 w 10010"/>
              <a:gd name="connsiteY11" fmla="*/ 7161 h 12216"/>
              <a:gd name="connsiteX12" fmla="*/ 9928 w 10010"/>
              <a:gd name="connsiteY12" fmla="*/ 4326 h 12216"/>
              <a:gd name="connsiteX13" fmla="*/ 7278 w 10010"/>
              <a:gd name="connsiteY13" fmla="*/ 113 h 12216"/>
              <a:gd name="connsiteX14" fmla="*/ 5627 w 10010"/>
              <a:gd name="connsiteY14" fmla="*/ 53 h 12216"/>
              <a:gd name="connsiteX15" fmla="*/ 3984 w 10010"/>
              <a:gd name="connsiteY15" fmla="*/ 3812 h 12216"/>
              <a:gd name="connsiteX0" fmla="*/ 3984 w 10010"/>
              <a:gd name="connsiteY0" fmla="*/ 3826 h 12230"/>
              <a:gd name="connsiteX1" fmla="*/ 1014 w 10010"/>
              <a:gd name="connsiteY1" fmla="*/ 4633 h 12230"/>
              <a:gd name="connsiteX2" fmla="*/ 60 w 10010"/>
              <a:gd name="connsiteY2" fmla="*/ 6342 h 12230"/>
              <a:gd name="connsiteX3" fmla="*/ 2491 w 10010"/>
              <a:gd name="connsiteY3" fmla="*/ 7605 h 12230"/>
              <a:gd name="connsiteX4" fmla="*/ 3219 w 10010"/>
              <a:gd name="connsiteY4" fmla="*/ 9096 h 12230"/>
              <a:gd name="connsiteX5" fmla="*/ 3105 w 10010"/>
              <a:gd name="connsiteY5" fmla="*/ 10197 h 12230"/>
              <a:gd name="connsiteX6" fmla="*/ 2020 w 10010"/>
              <a:gd name="connsiteY6" fmla="*/ 11172 h 12230"/>
              <a:gd name="connsiteX7" fmla="*/ 3178 w 10010"/>
              <a:gd name="connsiteY7" fmla="*/ 12176 h 12230"/>
              <a:gd name="connsiteX8" fmla="*/ 5766 w 10010"/>
              <a:gd name="connsiteY8" fmla="*/ 11971 h 12230"/>
              <a:gd name="connsiteX9" fmla="*/ 7611 w 10010"/>
              <a:gd name="connsiteY9" fmla="*/ 10897 h 12230"/>
              <a:gd name="connsiteX10" fmla="*/ 8850 w 10010"/>
              <a:gd name="connsiteY10" fmla="*/ 9373 h 12230"/>
              <a:gd name="connsiteX11" fmla="*/ 9881 w 10010"/>
              <a:gd name="connsiteY11" fmla="*/ 7175 h 12230"/>
              <a:gd name="connsiteX12" fmla="*/ 9928 w 10010"/>
              <a:gd name="connsiteY12" fmla="*/ 4340 h 12230"/>
              <a:gd name="connsiteX13" fmla="*/ 7278 w 10010"/>
              <a:gd name="connsiteY13" fmla="*/ 127 h 12230"/>
              <a:gd name="connsiteX14" fmla="*/ 5627 w 10010"/>
              <a:gd name="connsiteY14" fmla="*/ 67 h 12230"/>
              <a:gd name="connsiteX15" fmla="*/ 3984 w 10010"/>
              <a:gd name="connsiteY15" fmla="*/ 3826 h 12230"/>
              <a:gd name="connsiteX0" fmla="*/ 3984 w 10010"/>
              <a:gd name="connsiteY0" fmla="*/ 3826 h 12230"/>
              <a:gd name="connsiteX1" fmla="*/ 1014 w 10010"/>
              <a:gd name="connsiteY1" fmla="*/ 4633 h 12230"/>
              <a:gd name="connsiteX2" fmla="*/ 60 w 10010"/>
              <a:gd name="connsiteY2" fmla="*/ 6342 h 12230"/>
              <a:gd name="connsiteX3" fmla="*/ 2491 w 10010"/>
              <a:gd name="connsiteY3" fmla="*/ 7605 h 12230"/>
              <a:gd name="connsiteX4" fmla="*/ 3219 w 10010"/>
              <a:gd name="connsiteY4" fmla="*/ 9096 h 12230"/>
              <a:gd name="connsiteX5" fmla="*/ 3105 w 10010"/>
              <a:gd name="connsiteY5" fmla="*/ 10197 h 12230"/>
              <a:gd name="connsiteX6" fmla="*/ 2020 w 10010"/>
              <a:gd name="connsiteY6" fmla="*/ 11172 h 12230"/>
              <a:gd name="connsiteX7" fmla="*/ 3178 w 10010"/>
              <a:gd name="connsiteY7" fmla="*/ 12176 h 12230"/>
              <a:gd name="connsiteX8" fmla="*/ 5766 w 10010"/>
              <a:gd name="connsiteY8" fmla="*/ 11971 h 12230"/>
              <a:gd name="connsiteX9" fmla="*/ 7611 w 10010"/>
              <a:gd name="connsiteY9" fmla="*/ 10897 h 12230"/>
              <a:gd name="connsiteX10" fmla="*/ 8850 w 10010"/>
              <a:gd name="connsiteY10" fmla="*/ 9373 h 12230"/>
              <a:gd name="connsiteX11" fmla="*/ 9881 w 10010"/>
              <a:gd name="connsiteY11" fmla="*/ 7175 h 12230"/>
              <a:gd name="connsiteX12" fmla="*/ 9928 w 10010"/>
              <a:gd name="connsiteY12" fmla="*/ 4340 h 12230"/>
              <a:gd name="connsiteX13" fmla="*/ 7278 w 10010"/>
              <a:gd name="connsiteY13" fmla="*/ 127 h 12230"/>
              <a:gd name="connsiteX14" fmla="*/ 5627 w 10010"/>
              <a:gd name="connsiteY14" fmla="*/ 67 h 12230"/>
              <a:gd name="connsiteX15" fmla="*/ 3984 w 10010"/>
              <a:gd name="connsiteY15" fmla="*/ 3826 h 12230"/>
              <a:gd name="connsiteX0" fmla="*/ 3984 w 9883"/>
              <a:gd name="connsiteY0" fmla="*/ 3826 h 12230"/>
              <a:gd name="connsiteX1" fmla="*/ 1014 w 9883"/>
              <a:gd name="connsiteY1" fmla="*/ 4633 h 12230"/>
              <a:gd name="connsiteX2" fmla="*/ 60 w 9883"/>
              <a:gd name="connsiteY2" fmla="*/ 6342 h 12230"/>
              <a:gd name="connsiteX3" fmla="*/ 2491 w 9883"/>
              <a:gd name="connsiteY3" fmla="*/ 7605 h 12230"/>
              <a:gd name="connsiteX4" fmla="*/ 3219 w 9883"/>
              <a:gd name="connsiteY4" fmla="*/ 9096 h 12230"/>
              <a:gd name="connsiteX5" fmla="*/ 3105 w 9883"/>
              <a:gd name="connsiteY5" fmla="*/ 10197 h 12230"/>
              <a:gd name="connsiteX6" fmla="*/ 2020 w 9883"/>
              <a:gd name="connsiteY6" fmla="*/ 11172 h 12230"/>
              <a:gd name="connsiteX7" fmla="*/ 3178 w 9883"/>
              <a:gd name="connsiteY7" fmla="*/ 12176 h 12230"/>
              <a:gd name="connsiteX8" fmla="*/ 5766 w 9883"/>
              <a:gd name="connsiteY8" fmla="*/ 11971 h 12230"/>
              <a:gd name="connsiteX9" fmla="*/ 7611 w 9883"/>
              <a:gd name="connsiteY9" fmla="*/ 10897 h 12230"/>
              <a:gd name="connsiteX10" fmla="*/ 8850 w 9883"/>
              <a:gd name="connsiteY10" fmla="*/ 9373 h 12230"/>
              <a:gd name="connsiteX11" fmla="*/ 9881 w 9883"/>
              <a:gd name="connsiteY11" fmla="*/ 7175 h 12230"/>
              <a:gd name="connsiteX12" fmla="*/ 9140 w 9883"/>
              <a:gd name="connsiteY12" fmla="*/ 3105 h 12230"/>
              <a:gd name="connsiteX13" fmla="*/ 7278 w 9883"/>
              <a:gd name="connsiteY13" fmla="*/ 127 h 12230"/>
              <a:gd name="connsiteX14" fmla="*/ 5627 w 9883"/>
              <a:gd name="connsiteY14" fmla="*/ 67 h 12230"/>
              <a:gd name="connsiteX15" fmla="*/ 3984 w 9883"/>
              <a:gd name="connsiteY15" fmla="*/ 3826 h 12230"/>
              <a:gd name="connsiteX0" fmla="*/ 4031 w 9458"/>
              <a:gd name="connsiteY0" fmla="*/ 3128 h 10000"/>
              <a:gd name="connsiteX1" fmla="*/ 1026 w 9458"/>
              <a:gd name="connsiteY1" fmla="*/ 3788 h 10000"/>
              <a:gd name="connsiteX2" fmla="*/ 61 w 9458"/>
              <a:gd name="connsiteY2" fmla="*/ 5186 h 10000"/>
              <a:gd name="connsiteX3" fmla="*/ 2520 w 9458"/>
              <a:gd name="connsiteY3" fmla="*/ 6218 h 10000"/>
              <a:gd name="connsiteX4" fmla="*/ 3257 w 9458"/>
              <a:gd name="connsiteY4" fmla="*/ 7437 h 10000"/>
              <a:gd name="connsiteX5" fmla="*/ 3142 w 9458"/>
              <a:gd name="connsiteY5" fmla="*/ 8338 h 10000"/>
              <a:gd name="connsiteX6" fmla="*/ 2044 w 9458"/>
              <a:gd name="connsiteY6" fmla="*/ 9135 h 10000"/>
              <a:gd name="connsiteX7" fmla="*/ 3216 w 9458"/>
              <a:gd name="connsiteY7" fmla="*/ 9956 h 10000"/>
              <a:gd name="connsiteX8" fmla="*/ 5834 w 9458"/>
              <a:gd name="connsiteY8" fmla="*/ 9788 h 10000"/>
              <a:gd name="connsiteX9" fmla="*/ 7701 w 9458"/>
              <a:gd name="connsiteY9" fmla="*/ 8910 h 10000"/>
              <a:gd name="connsiteX10" fmla="*/ 8955 w 9458"/>
              <a:gd name="connsiteY10" fmla="*/ 7664 h 10000"/>
              <a:gd name="connsiteX11" fmla="*/ 9449 w 9458"/>
              <a:gd name="connsiteY11" fmla="*/ 5506 h 10000"/>
              <a:gd name="connsiteX12" fmla="*/ 9248 w 9458"/>
              <a:gd name="connsiteY12" fmla="*/ 2539 h 10000"/>
              <a:gd name="connsiteX13" fmla="*/ 7364 w 9458"/>
              <a:gd name="connsiteY13" fmla="*/ 104 h 10000"/>
              <a:gd name="connsiteX14" fmla="*/ 5694 w 9458"/>
              <a:gd name="connsiteY14" fmla="*/ 55 h 10000"/>
              <a:gd name="connsiteX15" fmla="*/ 4031 w 9458"/>
              <a:gd name="connsiteY15" fmla="*/ 3128 h 10000"/>
              <a:gd name="connsiteX0" fmla="*/ 4262 w 10004"/>
              <a:gd name="connsiteY0" fmla="*/ 3128 h 10000"/>
              <a:gd name="connsiteX1" fmla="*/ 1085 w 10004"/>
              <a:gd name="connsiteY1" fmla="*/ 3788 h 10000"/>
              <a:gd name="connsiteX2" fmla="*/ 64 w 10004"/>
              <a:gd name="connsiteY2" fmla="*/ 5186 h 10000"/>
              <a:gd name="connsiteX3" fmla="*/ 2664 w 10004"/>
              <a:gd name="connsiteY3" fmla="*/ 6218 h 10000"/>
              <a:gd name="connsiteX4" fmla="*/ 3444 w 10004"/>
              <a:gd name="connsiteY4" fmla="*/ 7437 h 10000"/>
              <a:gd name="connsiteX5" fmla="*/ 3322 w 10004"/>
              <a:gd name="connsiteY5" fmla="*/ 8338 h 10000"/>
              <a:gd name="connsiteX6" fmla="*/ 2161 w 10004"/>
              <a:gd name="connsiteY6" fmla="*/ 9135 h 10000"/>
              <a:gd name="connsiteX7" fmla="*/ 3400 w 10004"/>
              <a:gd name="connsiteY7" fmla="*/ 9956 h 10000"/>
              <a:gd name="connsiteX8" fmla="*/ 6168 w 10004"/>
              <a:gd name="connsiteY8" fmla="*/ 9788 h 10000"/>
              <a:gd name="connsiteX9" fmla="*/ 8142 w 10004"/>
              <a:gd name="connsiteY9" fmla="*/ 8910 h 10000"/>
              <a:gd name="connsiteX10" fmla="*/ 9389 w 10004"/>
              <a:gd name="connsiteY10" fmla="*/ 7255 h 10000"/>
              <a:gd name="connsiteX11" fmla="*/ 9990 w 10004"/>
              <a:gd name="connsiteY11" fmla="*/ 5506 h 10000"/>
              <a:gd name="connsiteX12" fmla="*/ 9778 w 10004"/>
              <a:gd name="connsiteY12" fmla="*/ 2539 h 10000"/>
              <a:gd name="connsiteX13" fmla="*/ 7786 w 10004"/>
              <a:gd name="connsiteY13" fmla="*/ 104 h 10000"/>
              <a:gd name="connsiteX14" fmla="*/ 6020 w 10004"/>
              <a:gd name="connsiteY14" fmla="*/ 55 h 10000"/>
              <a:gd name="connsiteX15" fmla="*/ 4262 w 10004"/>
              <a:gd name="connsiteY15" fmla="*/ 3128 h 10000"/>
              <a:gd name="connsiteX0" fmla="*/ 4262 w 10004"/>
              <a:gd name="connsiteY0" fmla="*/ 3128 h 10008"/>
              <a:gd name="connsiteX1" fmla="*/ 1085 w 10004"/>
              <a:gd name="connsiteY1" fmla="*/ 3788 h 10008"/>
              <a:gd name="connsiteX2" fmla="*/ 64 w 10004"/>
              <a:gd name="connsiteY2" fmla="*/ 5186 h 10008"/>
              <a:gd name="connsiteX3" fmla="*/ 2664 w 10004"/>
              <a:gd name="connsiteY3" fmla="*/ 6218 h 10008"/>
              <a:gd name="connsiteX4" fmla="*/ 3444 w 10004"/>
              <a:gd name="connsiteY4" fmla="*/ 7437 h 10008"/>
              <a:gd name="connsiteX5" fmla="*/ 3322 w 10004"/>
              <a:gd name="connsiteY5" fmla="*/ 8338 h 10008"/>
              <a:gd name="connsiteX6" fmla="*/ 2161 w 10004"/>
              <a:gd name="connsiteY6" fmla="*/ 9135 h 10008"/>
              <a:gd name="connsiteX7" fmla="*/ 3400 w 10004"/>
              <a:gd name="connsiteY7" fmla="*/ 9956 h 10008"/>
              <a:gd name="connsiteX8" fmla="*/ 6168 w 10004"/>
              <a:gd name="connsiteY8" fmla="*/ 9788 h 10008"/>
              <a:gd name="connsiteX9" fmla="*/ 8010 w 10004"/>
              <a:gd name="connsiteY9" fmla="*/ 8645 h 10008"/>
              <a:gd name="connsiteX10" fmla="*/ 9389 w 10004"/>
              <a:gd name="connsiteY10" fmla="*/ 7255 h 10008"/>
              <a:gd name="connsiteX11" fmla="*/ 9990 w 10004"/>
              <a:gd name="connsiteY11" fmla="*/ 5506 h 10008"/>
              <a:gd name="connsiteX12" fmla="*/ 9778 w 10004"/>
              <a:gd name="connsiteY12" fmla="*/ 2539 h 10008"/>
              <a:gd name="connsiteX13" fmla="*/ 7786 w 10004"/>
              <a:gd name="connsiteY13" fmla="*/ 104 h 10008"/>
              <a:gd name="connsiteX14" fmla="*/ 6020 w 10004"/>
              <a:gd name="connsiteY14" fmla="*/ 55 h 10008"/>
              <a:gd name="connsiteX15" fmla="*/ 4262 w 10004"/>
              <a:gd name="connsiteY15" fmla="*/ 3128 h 10008"/>
              <a:gd name="connsiteX0" fmla="*/ 4262 w 10004"/>
              <a:gd name="connsiteY0" fmla="*/ 3128 h 10004"/>
              <a:gd name="connsiteX1" fmla="*/ 1085 w 10004"/>
              <a:gd name="connsiteY1" fmla="*/ 3788 h 10004"/>
              <a:gd name="connsiteX2" fmla="*/ 64 w 10004"/>
              <a:gd name="connsiteY2" fmla="*/ 5186 h 10004"/>
              <a:gd name="connsiteX3" fmla="*/ 2664 w 10004"/>
              <a:gd name="connsiteY3" fmla="*/ 6218 h 10004"/>
              <a:gd name="connsiteX4" fmla="*/ 3444 w 10004"/>
              <a:gd name="connsiteY4" fmla="*/ 7437 h 10004"/>
              <a:gd name="connsiteX5" fmla="*/ 3322 w 10004"/>
              <a:gd name="connsiteY5" fmla="*/ 8338 h 10004"/>
              <a:gd name="connsiteX6" fmla="*/ 2161 w 10004"/>
              <a:gd name="connsiteY6" fmla="*/ 9135 h 10004"/>
              <a:gd name="connsiteX7" fmla="*/ 3400 w 10004"/>
              <a:gd name="connsiteY7" fmla="*/ 9956 h 10004"/>
              <a:gd name="connsiteX8" fmla="*/ 6168 w 10004"/>
              <a:gd name="connsiteY8" fmla="*/ 9788 h 10004"/>
              <a:gd name="connsiteX9" fmla="*/ 8010 w 10004"/>
              <a:gd name="connsiteY9" fmla="*/ 8765 h 10004"/>
              <a:gd name="connsiteX10" fmla="*/ 9389 w 10004"/>
              <a:gd name="connsiteY10" fmla="*/ 7255 h 10004"/>
              <a:gd name="connsiteX11" fmla="*/ 9990 w 10004"/>
              <a:gd name="connsiteY11" fmla="*/ 5506 h 10004"/>
              <a:gd name="connsiteX12" fmla="*/ 9778 w 10004"/>
              <a:gd name="connsiteY12" fmla="*/ 2539 h 10004"/>
              <a:gd name="connsiteX13" fmla="*/ 7786 w 10004"/>
              <a:gd name="connsiteY13" fmla="*/ 104 h 10004"/>
              <a:gd name="connsiteX14" fmla="*/ 6020 w 10004"/>
              <a:gd name="connsiteY14" fmla="*/ 55 h 10004"/>
              <a:gd name="connsiteX15" fmla="*/ 4262 w 10004"/>
              <a:gd name="connsiteY15" fmla="*/ 3128 h 10004"/>
              <a:gd name="connsiteX0" fmla="*/ 4262 w 10104"/>
              <a:gd name="connsiteY0" fmla="*/ 3128 h 10004"/>
              <a:gd name="connsiteX1" fmla="*/ 1085 w 10104"/>
              <a:gd name="connsiteY1" fmla="*/ 3788 h 10004"/>
              <a:gd name="connsiteX2" fmla="*/ 64 w 10104"/>
              <a:gd name="connsiteY2" fmla="*/ 5186 h 10004"/>
              <a:gd name="connsiteX3" fmla="*/ 2664 w 10104"/>
              <a:gd name="connsiteY3" fmla="*/ 6218 h 10004"/>
              <a:gd name="connsiteX4" fmla="*/ 3444 w 10104"/>
              <a:gd name="connsiteY4" fmla="*/ 7437 h 10004"/>
              <a:gd name="connsiteX5" fmla="*/ 3322 w 10104"/>
              <a:gd name="connsiteY5" fmla="*/ 8338 h 10004"/>
              <a:gd name="connsiteX6" fmla="*/ 2161 w 10104"/>
              <a:gd name="connsiteY6" fmla="*/ 9135 h 10004"/>
              <a:gd name="connsiteX7" fmla="*/ 3400 w 10104"/>
              <a:gd name="connsiteY7" fmla="*/ 9956 h 10004"/>
              <a:gd name="connsiteX8" fmla="*/ 6168 w 10104"/>
              <a:gd name="connsiteY8" fmla="*/ 9788 h 10004"/>
              <a:gd name="connsiteX9" fmla="*/ 8010 w 10104"/>
              <a:gd name="connsiteY9" fmla="*/ 8765 h 10004"/>
              <a:gd name="connsiteX10" fmla="*/ 9389 w 10104"/>
              <a:gd name="connsiteY10" fmla="*/ 7255 h 10004"/>
              <a:gd name="connsiteX11" fmla="*/ 10095 w 10104"/>
              <a:gd name="connsiteY11" fmla="*/ 5097 h 10004"/>
              <a:gd name="connsiteX12" fmla="*/ 9778 w 10104"/>
              <a:gd name="connsiteY12" fmla="*/ 2539 h 10004"/>
              <a:gd name="connsiteX13" fmla="*/ 7786 w 10104"/>
              <a:gd name="connsiteY13" fmla="*/ 104 h 10004"/>
              <a:gd name="connsiteX14" fmla="*/ 6020 w 10104"/>
              <a:gd name="connsiteY14" fmla="*/ 55 h 10004"/>
              <a:gd name="connsiteX15" fmla="*/ 4262 w 10104"/>
              <a:gd name="connsiteY15" fmla="*/ 3128 h 10004"/>
              <a:gd name="connsiteX0" fmla="*/ 4262 w 10103"/>
              <a:gd name="connsiteY0" fmla="*/ 3128 h 10004"/>
              <a:gd name="connsiteX1" fmla="*/ 1085 w 10103"/>
              <a:gd name="connsiteY1" fmla="*/ 3788 h 10004"/>
              <a:gd name="connsiteX2" fmla="*/ 64 w 10103"/>
              <a:gd name="connsiteY2" fmla="*/ 5186 h 10004"/>
              <a:gd name="connsiteX3" fmla="*/ 2664 w 10103"/>
              <a:gd name="connsiteY3" fmla="*/ 6218 h 10004"/>
              <a:gd name="connsiteX4" fmla="*/ 3444 w 10103"/>
              <a:gd name="connsiteY4" fmla="*/ 7437 h 10004"/>
              <a:gd name="connsiteX5" fmla="*/ 3322 w 10103"/>
              <a:gd name="connsiteY5" fmla="*/ 8338 h 10004"/>
              <a:gd name="connsiteX6" fmla="*/ 2161 w 10103"/>
              <a:gd name="connsiteY6" fmla="*/ 9135 h 10004"/>
              <a:gd name="connsiteX7" fmla="*/ 3400 w 10103"/>
              <a:gd name="connsiteY7" fmla="*/ 9956 h 10004"/>
              <a:gd name="connsiteX8" fmla="*/ 6168 w 10103"/>
              <a:gd name="connsiteY8" fmla="*/ 9788 h 10004"/>
              <a:gd name="connsiteX9" fmla="*/ 8010 w 10103"/>
              <a:gd name="connsiteY9" fmla="*/ 8765 h 10004"/>
              <a:gd name="connsiteX10" fmla="*/ 9389 w 10103"/>
              <a:gd name="connsiteY10" fmla="*/ 7255 h 10004"/>
              <a:gd name="connsiteX11" fmla="*/ 10095 w 10103"/>
              <a:gd name="connsiteY11" fmla="*/ 5097 h 10004"/>
              <a:gd name="connsiteX12" fmla="*/ 9752 w 10103"/>
              <a:gd name="connsiteY12" fmla="*/ 2299 h 10004"/>
              <a:gd name="connsiteX13" fmla="*/ 7786 w 10103"/>
              <a:gd name="connsiteY13" fmla="*/ 104 h 10004"/>
              <a:gd name="connsiteX14" fmla="*/ 6020 w 10103"/>
              <a:gd name="connsiteY14" fmla="*/ 55 h 10004"/>
              <a:gd name="connsiteX15" fmla="*/ 4262 w 10103"/>
              <a:gd name="connsiteY15" fmla="*/ 3128 h 10004"/>
              <a:gd name="connsiteX0" fmla="*/ 4262 w 10103"/>
              <a:gd name="connsiteY0" fmla="*/ 3128 h 10004"/>
              <a:gd name="connsiteX1" fmla="*/ 1085 w 10103"/>
              <a:gd name="connsiteY1" fmla="*/ 3788 h 10004"/>
              <a:gd name="connsiteX2" fmla="*/ 64 w 10103"/>
              <a:gd name="connsiteY2" fmla="*/ 5186 h 10004"/>
              <a:gd name="connsiteX3" fmla="*/ 2664 w 10103"/>
              <a:gd name="connsiteY3" fmla="*/ 6218 h 10004"/>
              <a:gd name="connsiteX4" fmla="*/ 3444 w 10103"/>
              <a:gd name="connsiteY4" fmla="*/ 7437 h 10004"/>
              <a:gd name="connsiteX5" fmla="*/ 3322 w 10103"/>
              <a:gd name="connsiteY5" fmla="*/ 8338 h 10004"/>
              <a:gd name="connsiteX6" fmla="*/ 2161 w 10103"/>
              <a:gd name="connsiteY6" fmla="*/ 9135 h 10004"/>
              <a:gd name="connsiteX7" fmla="*/ 3400 w 10103"/>
              <a:gd name="connsiteY7" fmla="*/ 9956 h 10004"/>
              <a:gd name="connsiteX8" fmla="*/ 6168 w 10103"/>
              <a:gd name="connsiteY8" fmla="*/ 9788 h 10004"/>
              <a:gd name="connsiteX9" fmla="*/ 8010 w 10103"/>
              <a:gd name="connsiteY9" fmla="*/ 8765 h 10004"/>
              <a:gd name="connsiteX10" fmla="*/ 9389 w 10103"/>
              <a:gd name="connsiteY10" fmla="*/ 7255 h 10004"/>
              <a:gd name="connsiteX11" fmla="*/ 10095 w 10103"/>
              <a:gd name="connsiteY11" fmla="*/ 5097 h 10004"/>
              <a:gd name="connsiteX12" fmla="*/ 9752 w 10103"/>
              <a:gd name="connsiteY12" fmla="*/ 2299 h 10004"/>
              <a:gd name="connsiteX13" fmla="*/ 7786 w 10103"/>
              <a:gd name="connsiteY13" fmla="*/ 104 h 10004"/>
              <a:gd name="connsiteX14" fmla="*/ 6020 w 10103"/>
              <a:gd name="connsiteY14" fmla="*/ 55 h 10004"/>
              <a:gd name="connsiteX15" fmla="*/ 4262 w 10103"/>
              <a:gd name="connsiteY15" fmla="*/ 3128 h 10004"/>
              <a:gd name="connsiteX0" fmla="*/ 4262 w 10107"/>
              <a:gd name="connsiteY0" fmla="*/ 3128 h 10004"/>
              <a:gd name="connsiteX1" fmla="*/ 1085 w 10107"/>
              <a:gd name="connsiteY1" fmla="*/ 3788 h 10004"/>
              <a:gd name="connsiteX2" fmla="*/ 64 w 10107"/>
              <a:gd name="connsiteY2" fmla="*/ 5186 h 10004"/>
              <a:gd name="connsiteX3" fmla="*/ 2664 w 10107"/>
              <a:gd name="connsiteY3" fmla="*/ 6218 h 10004"/>
              <a:gd name="connsiteX4" fmla="*/ 3444 w 10107"/>
              <a:gd name="connsiteY4" fmla="*/ 7437 h 10004"/>
              <a:gd name="connsiteX5" fmla="*/ 3322 w 10107"/>
              <a:gd name="connsiteY5" fmla="*/ 8338 h 10004"/>
              <a:gd name="connsiteX6" fmla="*/ 2161 w 10107"/>
              <a:gd name="connsiteY6" fmla="*/ 9135 h 10004"/>
              <a:gd name="connsiteX7" fmla="*/ 3400 w 10107"/>
              <a:gd name="connsiteY7" fmla="*/ 9956 h 10004"/>
              <a:gd name="connsiteX8" fmla="*/ 6168 w 10107"/>
              <a:gd name="connsiteY8" fmla="*/ 9788 h 10004"/>
              <a:gd name="connsiteX9" fmla="*/ 8010 w 10107"/>
              <a:gd name="connsiteY9" fmla="*/ 8765 h 10004"/>
              <a:gd name="connsiteX10" fmla="*/ 9389 w 10107"/>
              <a:gd name="connsiteY10" fmla="*/ 7255 h 10004"/>
              <a:gd name="connsiteX11" fmla="*/ 10095 w 10107"/>
              <a:gd name="connsiteY11" fmla="*/ 5097 h 10004"/>
              <a:gd name="connsiteX12" fmla="*/ 9752 w 10107"/>
              <a:gd name="connsiteY12" fmla="*/ 2299 h 10004"/>
              <a:gd name="connsiteX13" fmla="*/ 7786 w 10107"/>
              <a:gd name="connsiteY13" fmla="*/ 104 h 10004"/>
              <a:gd name="connsiteX14" fmla="*/ 6020 w 10107"/>
              <a:gd name="connsiteY14" fmla="*/ 55 h 10004"/>
              <a:gd name="connsiteX15" fmla="*/ 4262 w 10107"/>
              <a:gd name="connsiteY15" fmla="*/ 3128 h 10004"/>
              <a:gd name="connsiteX0" fmla="*/ 4262 w 10107"/>
              <a:gd name="connsiteY0" fmla="*/ 3110 h 9986"/>
              <a:gd name="connsiteX1" fmla="*/ 1085 w 10107"/>
              <a:gd name="connsiteY1" fmla="*/ 3770 h 9986"/>
              <a:gd name="connsiteX2" fmla="*/ 64 w 10107"/>
              <a:gd name="connsiteY2" fmla="*/ 5168 h 9986"/>
              <a:gd name="connsiteX3" fmla="*/ 2664 w 10107"/>
              <a:gd name="connsiteY3" fmla="*/ 6200 h 9986"/>
              <a:gd name="connsiteX4" fmla="*/ 3444 w 10107"/>
              <a:gd name="connsiteY4" fmla="*/ 7419 h 9986"/>
              <a:gd name="connsiteX5" fmla="*/ 3322 w 10107"/>
              <a:gd name="connsiteY5" fmla="*/ 8320 h 9986"/>
              <a:gd name="connsiteX6" fmla="*/ 2161 w 10107"/>
              <a:gd name="connsiteY6" fmla="*/ 9117 h 9986"/>
              <a:gd name="connsiteX7" fmla="*/ 3400 w 10107"/>
              <a:gd name="connsiteY7" fmla="*/ 9938 h 9986"/>
              <a:gd name="connsiteX8" fmla="*/ 6168 w 10107"/>
              <a:gd name="connsiteY8" fmla="*/ 9770 h 9986"/>
              <a:gd name="connsiteX9" fmla="*/ 8010 w 10107"/>
              <a:gd name="connsiteY9" fmla="*/ 8747 h 9986"/>
              <a:gd name="connsiteX10" fmla="*/ 9389 w 10107"/>
              <a:gd name="connsiteY10" fmla="*/ 7237 h 9986"/>
              <a:gd name="connsiteX11" fmla="*/ 10095 w 10107"/>
              <a:gd name="connsiteY11" fmla="*/ 5079 h 9986"/>
              <a:gd name="connsiteX12" fmla="*/ 9752 w 10107"/>
              <a:gd name="connsiteY12" fmla="*/ 2281 h 9986"/>
              <a:gd name="connsiteX13" fmla="*/ 7865 w 10107"/>
              <a:gd name="connsiteY13" fmla="*/ 158 h 9986"/>
              <a:gd name="connsiteX14" fmla="*/ 6020 w 10107"/>
              <a:gd name="connsiteY14" fmla="*/ 37 h 9986"/>
              <a:gd name="connsiteX15" fmla="*/ 4262 w 10107"/>
              <a:gd name="connsiteY15" fmla="*/ 3110 h 9986"/>
              <a:gd name="connsiteX0" fmla="*/ 4217 w 10000"/>
              <a:gd name="connsiteY0" fmla="*/ 3118 h 10004"/>
              <a:gd name="connsiteX1" fmla="*/ 1074 w 10000"/>
              <a:gd name="connsiteY1" fmla="*/ 3779 h 10004"/>
              <a:gd name="connsiteX2" fmla="*/ 63 w 10000"/>
              <a:gd name="connsiteY2" fmla="*/ 5179 h 10004"/>
              <a:gd name="connsiteX3" fmla="*/ 2636 w 10000"/>
              <a:gd name="connsiteY3" fmla="*/ 6213 h 10004"/>
              <a:gd name="connsiteX4" fmla="*/ 3408 w 10000"/>
              <a:gd name="connsiteY4" fmla="*/ 7433 h 10004"/>
              <a:gd name="connsiteX5" fmla="*/ 3287 w 10000"/>
              <a:gd name="connsiteY5" fmla="*/ 8336 h 10004"/>
              <a:gd name="connsiteX6" fmla="*/ 2138 w 10000"/>
              <a:gd name="connsiteY6" fmla="*/ 9134 h 10004"/>
              <a:gd name="connsiteX7" fmla="*/ 3364 w 10000"/>
              <a:gd name="connsiteY7" fmla="*/ 9956 h 10004"/>
              <a:gd name="connsiteX8" fmla="*/ 6103 w 10000"/>
              <a:gd name="connsiteY8" fmla="*/ 9788 h 10004"/>
              <a:gd name="connsiteX9" fmla="*/ 7925 w 10000"/>
              <a:gd name="connsiteY9" fmla="*/ 8763 h 10004"/>
              <a:gd name="connsiteX10" fmla="*/ 9290 w 10000"/>
              <a:gd name="connsiteY10" fmla="*/ 7251 h 10004"/>
              <a:gd name="connsiteX11" fmla="*/ 9988 w 10000"/>
              <a:gd name="connsiteY11" fmla="*/ 5090 h 10004"/>
              <a:gd name="connsiteX12" fmla="*/ 9649 w 10000"/>
              <a:gd name="connsiteY12" fmla="*/ 2288 h 10004"/>
              <a:gd name="connsiteX13" fmla="*/ 7521 w 10000"/>
              <a:gd name="connsiteY13" fmla="*/ 138 h 10004"/>
              <a:gd name="connsiteX14" fmla="*/ 5956 w 10000"/>
              <a:gd name="connsiteY14" fmla="*/ 41 h 10004"/>
              <a:gd name="connsiteX15" fmla="*/ 4217 w 10000"/>
              <a:gd name="connsiteY15" fmla="*/ 3118 h 10004"/>
              <a:gd name="connsiteX0" fmla="*/ 4217 w 9989"/>
              <a:gd name="connsiteY0" fmla="*/ 3118 h 10004"/>
              <a:gd name="connsiteX1" fmla="*/ 1074 w 9989"/>
              <a:gd name="connsiteY1" fmla="*/ 3779 h 10004"/>
              <a:gd name="connsiteX2" fmla="*/ 63 w 9989"/>
              <a:gd name="connsiteY2" fmla="*/ 5179 h 10004"/>
              <a:gd name="connsiteX3" fmla="*/ 2636 w 9989"/>
              <a:gd name="connsiteY3" fmla="*/ 6213 h 10004"/>
              <a:gd name="connsiteX4" fmla="*/ 3408 w 9989"/>
              <a:gd name="connsiteY4" fmla="*/ 7433 h 10004"/>
              <a:gd name="connsiteX5" fmla="*/ 3287 w 9989"/>
              <a:gd name="connsiteY5" fmla="*/ 8336 h 10004"/>
              <a:gd name="connsiteX6" fmla="*/ 2138 w 9989"/>
              <a:gd name="connsiteY6" fmla="*/ 9134 h 10004"/>
              <a:gd name="connsiteX7" fmla="*/ 3364 w 9989"/>
              <a:gd name="connsiteY7" fmla="*/ 9956 h 10004"/>
              <a:gd name="connsiteX8" fmla="*/ 6103 w 9989"/>
              <a:gd name="connsiteY8" fmla="*/ 9788 h 10004"/>
              <a:gd name="connsiteX9" fmla="*/ 7925 w 9989"/>
              <a:gd name="connsiteY9" fmla="*/ 8763 h 10004"/>
              <a:gd name="connsiteX10" fmla="*/ 9290 w 9989"/>
              <a:gd name="connsiteY10" fmla="*/ 7251 h 10004"/>
              <a:gd name="connsiteX11" fmla="*/ 9988 w 9989"/>
              <a:gd name="connsiteY11" fmla="*/ 5090 h 10004"/>
              <a:gd name="connsiteX12" fmla="*/ 9466 w 9989"/>
              <a:gd name="connsiteY12" fmla="*/ 2192 h 10004"/>
              <a:gd name="connsiteX13" fmla="*/ 7521 w 9989"/>
              <a:gd name="connsiteY13" fmla="*/ 138 h 10004"/>
              <a:gd name="connsiteX14" fmla="*/ 5956 w 9989"/>
              <a:gd name="connsiteY14" fmla="*/ 41 h 10004"/>
              <a:gd name="connsiteX15" fmla="*/ 4217 w 9989"/>
              <a:gd name="connsiteY15" fmla="*/ 3118 h 10004"/>
              <a:gd name="connsiteX0" fmla="*/ 4222 w 9949"/>
              <a:gd name="connsiteY0" fmla="*/ 3117 h 10000"/>
              <a:gd name="connsiteX1" fmla="*/ 1075 w 9949"/>
              <a:gd name="connsiteY1" fmla="*/ 3777 h 10000"/>
              <a:gd name="connsiteX2" fmla="*/ 63 w 9949"/>
              <a:gd name="connsiteY2" fmla="*/ 5177 h 10000"/>
              <a:gd name="connsiteX3" fmla="*/ 2639 w 9949"/>
              <a:gd name="connsiteY3" fmla="*/ 6211 h 10000"/>
              <a:gd name="connsiteX4" fmla="*/ 3412 w 9949"/>
              <a:gd name="connsiteY4" fmla="*/ 7430 h 10000"/>
              <a:gd name="connsiteX5" fmla="*/ 3291 w 9949"/>
              <a:gd name="connsiteY5" fmla="*/ 8333 h 10000"/>
              <a:gd name="connsiteX6" fmla="*/ 2140 w 9949"/>
              <a:gd name="connsiteY6" fmla="*/ 9130 h 10000"/>
              <a:gd name="connsiteX7" fmla="*/ 3368 w 9949"/>
              <a:gd name="connsiteY7" fmla="*/ 9952 h 10000"/>
              <a:gd name="connsiteX8" fmla="*/ 6110 w 9949"/>
              <a:gd name="connsiteY8" fmla="*/ 9784 h 10000"/>
              <a:gd name="connsiteX9" fmla="*/ 7934 w 9949"/>
              <a:gd name="connsiteY9" fmla="*/ 8759 h 10000"/>
              <a:gd name="connsiteX10" fmla="*/ 9300 w 9949"/>
              <a:gd name="connsiteY10" fmla="*/ 7248 h 10000"/>
              <a:gd name="connsiteX11" fmla="*/ 9947 w 9949"/>
              <a:gd name="connsiteY11" fmla="*/ 4799 h 10000"/>
              <a:gd name="connsiteX12" fmla="*/ 9476 w 9949"/>
              <a:gd name="connsiteY12" fmla="*/ 2191 h 10000"/>
              <a:gd name="connsiteX13" fmla="*/ 7529 w 9949"/>
              <a:gd name="connsiteY13" fmla="*/ 138 h 10000"/>
              <a:gd name="connsiteX14" fmla="*/ 5963 w 9949"/>
              <a:gd name="connsiteY14" fmla="*/ 41 h 10000"/>
              <a:gd name="connsiteX15" fmla="*/ 4222 w 9949"/>
              <a:gd name="connsiteY15" fmla="*/ 3117 h 10000"/>
              <a:gd name="connsiteX0" fmla="*/ 4244 w 9998"/>
              <a:gd name="connsiteY0" fmla="*/ 3117 h 10000"/>
              <a:gd name="connsiteX1" fmla="*/ 1081 w 9998"/>
              <a:gd name="connsiteY1" fmla="*/ 3777 h 10000"/>
              <a:gd name="connsiteX2" fmla="*/ 63 w 9998"/>
              <a:gd name="connsiteY2" fmla="*/ 5177 h 10000"/>
              <a:gd name="connsiteX3" fmla="*/ 2653 w 9998"/>
              <a:gd name="connsiteY3" fmla="*/ 6211 h 10000"/>
              <a:gd name="connsiteX4" fmla="*/ 3429 w 9998"/>
              <a:gd name="connsiteY4" fmla="*/ 7430 h 10000"/>
              <a:gd name="connsiteX5" fmla="*/ 3308 w 9998"/>
              <a:gd name="connsiteY5" fmla="*/ 8333 h 10000"/>
              <a:gd name="connsiteX6" fmla="*/ 2151 w 9998"/>
              <a:gd name="connsiteY6" fmla="*/ 9130 h 10000"/>
              <a:gd name="connsiteX7" fmla="*/ 3385 w 9998"/>
              <a:gd name="connsiteY7" fmla="*/ 9952 h 10000"/>
              <a:gd name="connsiteX8" fmla="*/ 6141 w 9998"/>
              <a:gd name="connsiteY8" fmla="*/ 9784 h 10000"/>
              <a:gd name="connsiteX9" fmla="*/ 7975 w 9998"/>
              <a:gd name="connsiteY9" fmla="*/ 8759 h 10000"/>
              <a:gd name="connsiteX10" fmla="*/ 9453 w 9998"/>
              <a:gd name="connsiteY10" fmla="*/ 7055 h 10000"/>
              <a:gd name="connsiteX11" fmla="*/ 9998 w 9998"/>
              <a:gd name="connsiteY11" fmla="*/ 4799 h 10000"/>
              <a:gd name="connsiteX12" fmla="*/ 9525 w 9998"/>
              <a:gd name="connsiteY12" fmla="*/ 2191 h 10000"/>
              <a:gd name="connsiteX13" fmla="*/ 7568 w 9998"/>
              <a:gd name="connsiteY13" fmla="*/ 138 h 10000"/>
              <a:gd name="connsiteX14" fmla="*/ 5994 w 9998"/>
              <a:gd name="connsiteY14" fmla="*/ 41 h 10000"/>
              <a:gd name="connsiteX15" fmla="*/ 4244 w 9998"/>
              <a:gd name="connsiteY15" fmla="*/ 3117 h 10000"/>
              <a:gd name="connsiteX0" fmla="*/ 4245 w 10000"/>
              <a:gd name="connsiteY0" fmla="*/ 3117 h 10027"/>
              <a:gd name="connsiteX1" fmla="*/ 1081 w 10000"/>
              <a:gd name="connsiteY1" fmla="*/ 3777 h 10027"/>
              <a:gd name="connsiteX2" fmla="*/ 63 w 10000"/>
              <a:gd name="connsiteY2" fmla="*/ 5177 h 10027"/>
              <a:gd name="connsiteX3" fmla="*/ 2654 w 10000"/>
              <a:gd name="connsiteY3" fmla="*/ 6211 h 10027"/>
              <a:gd name="connsiteX4" fmla="*/ 3430 w 10000"/>
              <a:gd name="connsiteY4" fmla="*/ 7430 h 10027"/>
              <a:gd name="connsiteX5" fmla="*/ 3309 w 10000"/>
              <a:gd name="connsiteY5" fmla="*/ 8333 h 10027"/>
              <a:gd name="connsiteX6" fmla="*/ 2151 w 10000"/>
              <a:gd name="connsiteY6" fmla="*/ 9130 h 10027"/>
              <a:gd name="connsiteX7" fmla="*/ 3386 w 10000"/>
              <a:gd name="connsiteY7" fmla="*/ 9952 h 10027"/>
              <a:gd name="connsiteX8" fmla="*/ 5880 w 10000"/>
              <a:gd name="connsiteY8" fmla="*/ 9856 h 10027"/>
              <a:gd name="connsiteX9" fmla="*/ 7977 w 10000"/>
              <a:gd name="connsiteY9" fmla="*/ 8759 h 10027"/>
              <a:gd name="connsiteX10" fmla="*/ 9455 w 10000"/>
              <a:gd name="connsiteY10" fmla="*/ 7055 h 10027"/>
              <a:gd name="connsiteX11" fmla="*/ 10000 w 10000"/>
              <a:gd name="connsiteY11" fmla="*/ 4799 h 10027"/>
              <a:gd name="connsiteX12" fmla="*/ 9527 w 10000"/>
              <a:gd name="connsiteY12" fmla="*/ 2191 h 10027"/>
              <a:gd name="connsiteX13" fmla="*/ 7570 w 10000"/>
              <a:gd name="connsiteY13" fmla="*/ 138 h 10027"/>
              <a:gd name="connsiteX14" fmla="*/ 5995 w 10000"/>
              <a:gd name="connsiteY14" fmla="*/ 41 h 10027"/>
              <a:gd name="connsiteX15" fmla="*/ 4245 w 10000"/>
              <a:gd name="connsiteY15" fmla="*/ 3117 h 10027"/>
              <a:gd name="connsiteX0" fmla="*/ 4245 w 10000"/>
              <a:gd name="connsiteY0" fmla="*/ 3117 h 10051"/>
              <a:gd name="connsiteX1" fmla="*/ 1081 w 10000"/>
              <a:gd name="connsiteY1" fmla="*/ 3777 h 10051"/>
              <a:gd name="connsiteX2" fmla="*/ 63 w 10000"/>
              <a:gd name="connsiteY2" fmla="*/ 5177 h 10051"/>
              <a:gd name="connsiteX3" fmla="*/ 2654 w 10000"/>
              <a:gd name="connsiteY3" fmla="*/ 6211 h 10051"/>
              <a:gd name="connsiteX4" fmla="*/ 3430 w 10000"/>
              <a:gd name="connsiteY4" fmla="*/ 7430 h 10051"/>
              <a:gd name="connsiteX5" fmla="*/ 3309 w 10000"/>
              <a:gd name="connsiteY5" fmla="*/ 8333 h 10051"/>
              <a:gd name="connsiteX6" fmla="*/ 2151 w 10000"/>
              <a:gd name="connsiteY6" fmla="*/ 9130 h 10051"/>
              <a:gd name="connsiteX7" fmla="*/ 3386 w 10000"/>
              <a:gd name="connsiteY7" fmla="*/ 9952 h 10051"/>
              <a:gd name="connsiteX8" fmla="*/ 5985 w 10000"/>
              <a:gd name="connsiteY8" fmla="*/ 9904 h 10051"/>
              <a:gd name="connsiteX9" fmla="*/ 7977 w 10000"/>
              <a:gd name="connsiteY9" fmla="*/ 8759 h 10051"/>
              <a:gd name="connsiteX10" fmla="*/ 9455 w 10000"/>
              <a:gd name="connsiteY10" fmla="*/ 7055 h 10051"/>
              <a:gd name="connsiteX11" fmla="*/ 10000 w 10000"/>
              <a:gd name="connsiteY11" fmla="*/ 4799 h 10051"/>
              <a:gd name="connsiteX12" fmla="*/ 9527 w 10000"/>
              <a:gd name="connsiteY12" fmla="*/ 2191 h 10051"/>
              <a:gd name="connsiteX13" fmla="*/ 7570 w 10000"/>
              <a:gd name="connsiteY13" fmla="*/ 138 h 10051"/>
              <a:gd name="connsiteX14" fmla="*/ 5995 w 10000"/>
              <a:gd name="connsiteY14" fmla="*/ 41 h 10051"/>
              <a:gd name="connsiteX15" fmla="*/ 4245 w 10000"/>
              <a:gd name="connsiteY15" fmla="*/ 3117 h 10051"/>
              <a:gd name="connsiteX0" fmla="*/ 4245 w 10000"/>
              <a:gd name="connsiteY0" fmla="*/ 3117 h 10116"/>
              <a:gd name="connsiteX1" fmla="*/ 1081 w 10000"/>
              <a:gd name="connsiteY1" fmla="*/ 3777 h 10116"/>
              <a:gd name="connsiteX2" fmla="*/ 63 w 10000"/>
              <a:gd name="connsiteY2" fmla="*/ 5177 h 10116"/>
              <a:gd name="connsiteX3" fmla="*/ 2654 w 10000"/>
              <a:gd name="connsiteY3" fmla="*/ 6211 h 10116"/>
              <a:gd name="connsiteX4" fmla="*/ 3430 w 10000"/>
              <a:gd name="connsiteY4" fmla="*/ 7430 h 10116"/>
              <a:gd name="connsiteX5" fmla="*/ 3309 w 10000"/>
              <a:gd name="connsiteY5" fmla="*/ 8333 h 10116"/>
              <a:gd name="connsiteX6" fmla="*/ 2151 w 10000"/>
              <a:gd name="connsiteY6" fmla="*/ 9130 h 10116"/>
              <a:gd name="connsiteX7" fmla="*/ 3386 w 10000"/>
              <a:gd name="connsiteY7" fmla="*/ 10048 h 10116"/>
              <a:gd name="connsiteX8" fmla="*/ 5985 w 10000"/>
              <a:gd name="connsiteY8" fmla="*/ 9904 h 10116"/>
              <a:gd name="connsiteX9" fmla="*/ 7977 w 10000"/>
              <a:gd name="connsiteY9" fmla="*/ 8759 h 10116"/>
              <a:gd name="connsiteX10" fmla="*/ 9455 w 10000"/>
              <a:gd name="connsiteY10" fmla="*/ 7055 h 10116"/>
              <a:gd name="connsiteX11" fmla="*/ 10000 w 10000"/>
              <a:gd name="connsiteY11" fmla="*/ 4799 h 10116"/>
              <a:gd name="connsiteX12" fmla="*/ 9527 w 10000"/>
              <a:gd name="connsiteY12" fmla="*/ 2191 h 10116"/>
              <a:gd name="connsiteX13" fmla="*/ 7570 w 10000"/>
              <a:gd name="connsiteY13" fmla="*/ 138 h 10116"/>
              <a:gd name="connsiteX14" fmla="*/ 5995 w 10000"/>
              <a:gd name="connsiteY14" fmla="*/ 41 h 10116"/>
              <a:gd name="connsiteX15" fmla="*/ 4245 w 10000"/>
              <a:gd name="connsiteY15" fmla="*/ 3117 h 10116"/>
              <a:gd name="connsiteX0" fmla="*/ 4245 w 10000"/>
              <a:gd name="connsiteY0" fmla="*/ 3117 h 10116"/>
              <a:gd name="connsiteX1" fmla="*/ 1081 w 10000"/>
              <a:gd name="connsiteY1" fmla="*/ 3777 h 10116"/>
              <a:gd name="connsiteX2" fmla="*/ 63 w 10000"/>
              <a:gd name="connsiteY2" fmla="*/ 5177 h 10116"/>
              <a:gd name="connsiteX3" fmla="*/ 2654 w 10000"/>
              <a:gd name="connsiteY3" fmla="*/ 6211 h 10116"/>
              <a:gd name="connsiteX4" fmla="*/ 3430 w 10000"/>
              <a:gd name="connsiteY4" fmla="*/ 7430 h 10116"/>
              <a:gd name="connsiteX5" fmla="*/ 2151 w 10000"/>
              <a:gd name="connsiteY5" fmla="*/ 9130 h 10116"/>
              <a:gd name="connsiteX6" fmla="*/ 3386 w 10000"/>
              <a:gd name="connsiteY6" fmla="*/ 10048 h 10116"/>
              <a:gd name="connsiteX7" fmla="*/ 5985 w 10000"/>
              <a:gd name="connsiteY7" fmla="*/ 9904 h 10116"/>
              <a:gd name="connsiteX8" fmla="*/ 7977 w 10000"/>
              <a:gd name="connsiteY8" fmla="*/ 8759 h 10116"/>
              <a:gd name="connsiteX9" fmla="*/ 9455 w 10000"/>
              <a:gd name="connsiteY9" fmla="*/ 7055 h 10116"/>
              <a:gd name="connsiteX10" fmla="*/ 10000 w 10000"/>
              <a:gd name="connsiteY10" fmla="*/ 4799 h 10116"/>
              <a:gd name="connsiteX11" fmla="*/ 9527 w 10000"/>
              <a:gd name="connsiteY11" fmla="*/ 2191 h 10116"/>
              <a:gd name="connsiteX12" fmla="*/ 7570 w 10000"/>
              <a:gd name="connsiteY12" fmla="*/ 138 h 10116"/>
              <a:gd name="connsiteX13" fmla="*/ 5995 w 10000"/>
              <a:gd name="connsiteY13" fmla="*/ 41 h 10116"/>
              <a:gd name="connsiteX14" fmla="*/ 4245 w 10000"/>
              <a:gd name="connsiteY14" fmla="*/ 3117 h 10116"/>
              <a:gd name="connsiteX0" fmla="*/ 4245 w 10000"/>
              <a:gd name="connsiteY0" fmla="*/ 3117 h 10116"/>
              <a:gd name="connsiteX1" fmla="*/ 1081 w 10000"/>
              <a:gd name="connsiteY1" fmla="*/ 3777 h 10116"/>
              <a:gd name="connsiteX2" fmla="*/ 63 w 10000"/>
              <a:gd name="connsiteY2" fmla="*/ 5177 h 10116"/>
              <a:gd name="connsiteX3" fmla="*/ 2654 w 10000"/>
              <a:gd name="connsiteY3" fmla="*/ 6211 h 10116"/>
              <a:gd name="connsiteX4" fmla="*/ 3430 w 10000"/>
              <a:gd name="connsiteY4" fmla="*/ 7430 h 10116"/>
              <a:gd name="connsiteX5" fmla="*/ 3227 w 10000"/>
              <a:gd name="connsiteY5" fmla="*/ 9130 h 10116"/>
              <a:gd name="connsiteX6" fmla="*/ 3386 w 10000"/>
              <a:gd name="connsiteY6" fmla="*/ 10048 h 10116"/>
              <a:gd name="connsiteX7" fmla="*/ 5985 w 10000"/>
              <a:gd name="connsiteY7" fmla="*/ 9904 h 10116"/>
              <a:gd name="connsiteX8" fmla="*/ 7977 w 10000"/>
              <a:gd name="connsiteY8" fmla="*/ 8759 h 10116"/>
              <a:gd name="connsiteX9" fmla="*/ 9455 w 10000"/>
              <a:gd name="connsiteY9" fmla="*/ 7055 h 10116"/>
              <a:gd name="connsiteX10" fmla="*/ 10000 w 10000"/>
              <a:gd name="connsiteY10" fmla="*/ 4799 h 10116"/>
              <a:gd name="connsiteX11" fmla="*/ 9527 w 10000"/>
              <a:gd name="connsiteY11" fmla="*/ 2191 h 10116"/>
              <a:gd name="connsiteX12" fmla="*/ 7570 w 10000"/>
              <a:gd name="connsiteY12" fmla="*/ 138 h 10116"/>
              <a:gd name="connsiteX13" fmla="*/ 5995 w 10000"/>
              <a:gd name="connsiteY13" fmla="*/ 41 h 10116"/>
              <a:gd name="connsiteX14" fmla="*/ 4245 w 10000"/>
              <a:gd name="connsiteY14" fmla="*/ 3117 h 10116"/>
              <a:gd name="connsiteX0" fmla="*/ 4245 w 10000"/>
              <a:gd name="connsiteY0" fmla="*/ 3117 h 10114"/>
              <a:gd name="connsiteX1" fmla="*/ 1081 w 10000"/>
              <a:gd name="connsiteY1" fmla="*/ 3777 h 10114"/>
              <a:gd name="connsiteX2" fmla="*/ 63 w 10000"/>
              <a:gd name="connsiteY2" fmla="*/ 5177 h 10114"/>
              <a:gd name="connsiteX3" fmla="*/ 2654 w 10000"/>
              <a:gd name="connsiteY3" fmla="*/ 6211 h 10114"/>
              <a:gd name="connsiteX4" fmla="*/ 3430 w 10000"/>
              <a:gd name="connsiteY4" fmla="*/ 7430 h 10114"/>
              <a:gd name="connsiteX5" fmla="*/ 2571 w 10000"/>
              <a:gd name="connsiteY5" fmla="*/ 9154 h 10114"/>
              <a:gd name="connsiteX6" fmla="*/ 3386 w 10000"/>
              <a:gd name="connsiteY6" fmla="*/ 10048 h 10114"/>
              <a:gd name="connsiteX7" fmla="*/ 5985 w 10000"/>
              <a:gd name="connsiteY7" fmla="*/ 9904 h 10114"/>
              <a:gd name="connsiteX8" fmla="*/ 7977 w 10000"/>
              <a:gd name="connsiteY8" fmla="*/ 8759 h 10114"/>
              <a:gd name="connsiteX9" fmla="*/ 9455 w 10000"/>
              <a:gd name="connsiteY9" fmla="*/ 7055 h 10114"/>
              <a:gd name="connsiteX10" fmla="*/ 10000 w 10000"/>
              <a:gd name="connsiteY10" fmla="*/ 4799 h 10114"/>
              <a:gd name="connsiteX11" fmla="*/ 9527 w 10000"/>
              <a:gd name="connsiteY11" fmla="*/ 2191 h 10114"/>
              <a:gd name="connsiteX12" fmla="*/ 7570 w 10000"/>
              <a:gd name="connsiteY12" fmla="*/ 138 h 10114"/>
              <a:gd name="connsiteX13" fmla="*/ 5995 w 10000"/>
              <a:gd name="connsiteY13" fmla="*/ 41 h 10114"/>
              <a:gd name="connsiteX14" fmla="*/ 4245 w 10000"/>
              <a:gd name="connsiteY14" fmla="*/ 3117 h 10114"/>
              <a:gd name="connsiteX0" fmla="*/ 4245 w 10000"/>
              <a:gd name="connsiteY0" fmla="*/ 3117 h 10114"/>
              <a:gd name="connsiteX1" fmla="*/ 1081 w 10000"/>
              <a:gd name="connsiteY1" fmla="*/ 3777 h 10114"/>
              <a:gd name="connsiteX2" fmla="*/ 63 w 10000"/>
              <a:gd name="connsiteY2" fmla="*/ 5177 h 10114"/>
              <a:gd name="connsiteX3" fmla="*/ 2654 w 10000"/>
              <a:gd name="connsiteY3" fmla="*/ 6211 h 10114"/>
              <a:gd name="connsiteX4" fmla="*/ 3194 w 10000"/>
              <a:gd name="connsiteY4" fmla="*/ 6997 h 10114"/>
              <a:gd name="connsiteX5" fmla="*/ 2571 w 10000"/>
              <a:gd name="connsiteY5" fmla="*/ 9154 h 10114"/>
              <a:gd name="connsiteX6" fmla="*/ 3386 w 10000"/>
              <a:gd name="connsiteY6" fmla="*/ 10048 h 10114"/>
              <a:gd name="connsiteX7" fmla="*/ 5985 w 10000"/>
              <a:gd name="connsiteY7" fmla="*/ 9904 h 10114"/>
              <a:gd name="connsiteX8" fmla="*/ 7977 w 10000"/>
              <a:gd name="connsiteY8" fmla="*/ 8759 h 10114"/>
              <a:gd name="connsiteX9" fmla="*/ 9455 w 10000"/>
              <a:gd name="connsiteY9" fmla="*/ 7055 h 10114"/>
              <a:gd name="connsiteX10" fmla="*/ 10000 w 10000"/>
              <a:gd name="connsiteY10" fmla="*/ 4799 h 10114"/>
              <a:gd name="connsiteX11" fmla="*/ 9527 w 10000"/>
              <a:gd name="connsiteY11" fmla="*/ 2191 h 10114"/>
              <a:gd name="connsiteX12" fmla="*/ 7570 w 10000"/>
              <a:gd name="connsiteY12" fmla="*/ 138 h 10114"/>
              <a:gd name="connsiteX13" fmla="*/ 5995 w 10000"/>
              <a:gd name="connsiteY13" fmla="*/ 41 h 10114"/>
              <a:gd name="connsiteX14" fmla="*/ 4245 w 10000"/>
              <a:gd name="connsiteY14" fmla="*/ 3117 h 10114"/>
              <a:gd name="connsiteX0" fmla="*/ 4241 w 9996"/>
              <a:gd name="connsiteY0" fmla="*/ 3117 h 10114"/>
              <a:gd name="connsiteX1" fmla="*/ 1077 w 9996"/>
              <a:gd name="connsiteY1" fmla="*/ 3777 h 10114"/>
              <a:gd name="connsiteX2" fmla="*/ 59 w 9996"/>
              <a:gd name="connsiteY2" fmla="*/ 5177 h 10114"/>
              <a:gd name="connsiteX3" fmla="*/ 2545 w 9996"/>
              <a:gd name="connsiteY3" fmla="*/ 6187 h 10114"/>
              <a:gd name="connsiteX4" fmla="*/ 3190 w 9996"/>
              <a:gd name="connsiteY4" fmla="*/ 6997 h 10114"/>
              <a:gd name="connsiteX5" fmla="*/ 2567 w 9996"/>
              <a:gd name="connsiteY5" fmla="*/ 9154 h 10114"/>
              <a:gd name="connsiteX6" fmla="*/ 3382 w 9996"/>
              <a:gd name="connsiteY6" fmla="*/ 10048 h 10114"/>
              <a:gd name="connsiteX7" fmla="*/ 5981 w 9996"/>
              <a:gd name="connsiteY7" fmla="*/ 9904 h 10114"/>
              <a:gd name="connsiteX8" fmla="*/ 7973 w 9996"/>
              <a:gd name="connsiteY8" fmla="*/ 8759 h 10114"/>
              <a:gd name="connsiteX9" fmla="*/ 9451 w 9996"/>
              <a:gd name="connsiteY9" fmla="*/ 7055 h 10114"/>
              <a:gd name="connsiteX10" fmla="*/ 9996 w 9996"/>
              <a:gd name="connsiteY10" fmla="*/ 4799 h 10114"/>
              <a:gd name="connsiteX11" fmla="*/ 9523 w 9996"/>
              <a:gd name="connsiteY11" fmla="*/ 2191 h 10114"/>
              <a:gd name="connsiteX12" fmla="*/ 7566 w 9996"/>
              <a:gd name="connsiteY12" fmla="*/ 138 h 10114"/>
              <a:gd name="connsiteX13" fmla="*/ 5991 w 9996"/>
              <a:gd name="connsiteY13" fmla="*/ 41 h 10114"/>
              <a:gd name="connsiteX14" fmla="*/ 4241 w 9996"/>
              <a:gd name="connsiteY14" fmla="*/ 3117 h 10114"/>
              <a:gd name="connsiteX0" fmla="*/ 4243 w 10000"/>
              <a:gd name="connsiteY0" fmla="*/ 3082 h 10000"/>
              <a:gd name="connsiteX1" fmla="*/ 1077 w 10000"/>
              <a:gd name="connsiteY1" fmla="*/ 3734 h 10000"/>
              <a:gd name="connsiteX2" fmla="*/ 59 w 10000"/>
              <a:gd name="connsiteY2" fmla="*/ 5119 h 10000"/>
              <a:gd name="connsiteX3" fmla="*/ 2546 w 10000"/>
              <a:gd name="connsiteY3" fmla="*/ 6260 h 10000"/>
              <a:gd name="connsiteX4" fmla="*/ 3191 w 10000"/>
              <a:gd name="connsiteY4" fmla="*/ 6918 h 10000"/>
              <a:gd name="connsiteX5" fmla="*/ 2568 w 10000"/>
              <a:gd name="connsiteY5" fmla="*/ 9051 h 10000"/>
              <a:gd name="connsiteX6" fmla="*/ 3383 w 10000"/>
              <a:gd name="connsiteY6" fmla="*/ 9935 h 10000"/>
              <a:gd name="connsiteX7" fmla="*/ 5983 w 10000"/>
              <a:gd name="connsiteY7" fmla="*/ 9792 h 10000"/>
              <a:gd name="connsiteX8" fmla="*/ 7976 w 10000"/>
              <a:gd name="connsiteY8" fmla="*/ 8660 h 10000"/>
              <a:gd name="connsiteX9" fmla="*/ 9455 w 10000"/>
              <a:gd name="connsiteY9" fmla="*/ 6975 h 10000"/>
              <a:gd name="connsiteX10" fmla="*/ 10000 w 10000"/>
              <a:gd name="connsiteY10" fmla="*/ 4745 h 10000"/>
              <a:gd name="connsiteX11" fmla="*/ 9527 w 10000"/>
              <a:gd name="connsiteY11" fmla="*/ 2166 h 10000"/>
              <a:gd name="connsiteX12" fmla="*/ 7569 w 10000"/>
              <a:gd name="connsiteY12" fmla="*/ 136 h 10000"/>
              <a:gd name="connsiteX13" fmla="*/ 5993 w 10000"/>
              <a:gd name="connsiteY13" fmla="*/ 41 h 10000"/>
              <a:gd name="connsiteX14" fmla="*/ 4243 w 10000"/>
              <a:gd name="connsiteY14" fmla="*/ 3082 h 10000"/>
              <a:gd name="connsiteX0" fmla="*/ 4243 w 10000"/>
              <a:gd name="connsiteY0" fmla="*/ 3082 h 10000"/>
              <a:gd name="connsiteX1" fmla="*/ 1077 w 10000"/>
              <a:gd name="connsiteY1" fmla="*/ 3734 h 10000"/>
              <a:gd name="connsiteX2" fmla="*/ 59 w 10000"/>
              <a:gd name="connsiteY2" fmla="*/ 5119 h 10000"/>
              <a:gd name="connsiteX3" fmla="*/ 2546 w 10000"/>
              <a:gd name="connsiteY3" fmla="*/ 6260 h 10000"/>
              <a:gd name="connsiteX4" fmla="*/ 2587 w 10000"/>
              <a:gd name="connsiteY4" fmla="*/ 6918 h 10000"/>
              <a:gd name="connsiteX5" fmla="*/ 2568 w 10000"/>
              <a:gd name="connsiteY5" fmla="*/ 9051 h 10000"/>
              <a:gd name="connsiteX6" fmla="*/ 3383 w 10000"/>
              <a:gd name="connsiteY6" fmla="*/ 9935 h 10000"/>
              <a:gd name="connsiteX7" fmla="*/ 5983 w 10000"/>
              <a:gd name="connsiteY7" fmla="*/ 9792 h 10000"/>
              <a:gd name="connsiteX8" fmla="*/ 7976 w 10000"/>
              <a:gd name="connsiteY8" fmla="*/ 8660 h 10000"/>
              <a:gd name="connsiteX9" fmla="*/ 9455 w 10000"/>
              <a:gd name="connsiteY9" fmla="*/ 6975 h 10000"/>
              <a:gd name="connsiteX10" fmla="*/ 10000 w 10000"/>
              <a:gd name="connsiteY10" fmla="*/ 4745 h 10000"/>
              <a:gd name="connsiteX11" fmla="*/ 9527 w 10000"/>
              <a:gd name="connsiteY11" fmla="*/ 2166 h 10000"/>
              <a:gd name="connsiteX12" fmla="*/ 7569 w 10000"/>
              <a:gd name="connsiteY12" fmla="*/ 136 h 10000"/>
              <a:gd name="connsiteX13" fmla="*/ 5993 w 10000"/>
              <a:gd name="connsiteY13" fmla="*/ 41 h 10000"/>
              <a:gd name="connsiteX14" fmla="*/ 4243 w 10000"/>
              <a:gd name="connsiteY14" fmla="*/ 3082 h 10000"/>
              <a:gd name="connsiteX0" fmla="*/ 4229 w 9986"/>
              <a:gd name="connsiteY0" fmla="*/ 3082 h 10000"/>
              <a:gd name="connsiteX1" fmla="*/ 1063 w 9986"/>
              <a:gd name="connsiteY1" fmla="*/ 3734 h 10000"/>
              <a:gd name="connsiteX2" fmla="*/ 45 w 9986"/>
              <a:gd name="connsiteY2" fmla="*/ 5119 h 10000"/>
              <a:gd name="connsiteX3" fmla="*/ 1114 w 9986"/>
              <a:gd name="connsiteY3" fmla="*/ 6450 h 10000"/>
              <a:gd name="connsiteX4" fmla="*/ 2573 w 9986"/>
              <a:gd name="connsiteY4" fmla="*/ 6918 h 10000"/>
              <a:gd name="connsiteX5" fmla="*/ 2554 w 9986"/>
              <a:gd name="connsiteY5" fmla="*/ 9051 h 10000"/>
              <a:gd name="connsiteX6" fmla="*/ 3369 w 9986"/>
              <a:gd name="connsiteY6" fmla="*/ 9935 h 10000"/>
              <a:gd name="connsiteX7" fmla="*/ 5969 w 9986"/>
              <a:gd name="connsiteY7" fmla="*/ 9792 h 10000"/>
              <a:gd name="connsiteX8" fmla="*/ 7962 w 9986"/>
              <a:gd name="connsiteY8" fmla="*/ 8660 h 10000"/>
              <a:gd name="connsiteX9" fmla="*/ 9441 w 9986"/>
              <a:gd name="connsiteY9" fmla="*/ 6975 h 10000"/>
              <a:gd name="connsiteX10" fmla="*/ 9986 w 9986"/>
              <a:gd name="connsiteY10" fmla="*/ 4745 h 10000"/>
              <a:gd name="connsiteX11" fmla="*/ 9513 w 9986"/>
              <a:gd name="connsiteY11" fmla="*/ 2166 h 10000"/>
              <a:gd name="connsiteX12" fmla="*/ 7555 w 9986"/>
              <a:gd name="connsiteY12" fmla="*/ 136 h 10000"/>
              <a:gd name="connsiteX13" fmla="*/ 5979 w 9986"/>
              <a:gd name="connsiteY13" fmla="*/ 41 h 10000"/>
              <a:gd name="connsiteX14" fmla="*/ 4229 w 9986"/>
              <a:gd name="connsiteY14" fmla="*/ 3082 h 10000"/>
              <a:gd name="connsiteX0" fmla="*/ 4345 w 10110"/>
              <a:gd name="connsiteY0" fmla="*/ 3082 h 10000"/>
              <a:gd name="connsiteX1" fmla="*/ 464 w 10110"/>
              <a:gd name="connsiteY1" fmla="*/ 3639 h 10000"/>
              <a:gd name="connsiteX2" fmla="*/ 155 w 10110"/>
              <a:gd name="connsiteY2" fmla="*/ 5119 h 10000"/>
              <a:gd name="connsiteX3" fmla="*/ 1226 w 10110"/>
              <a:gd name="connsiteY3" fmla="*/ 6450 h 10000"/>
              <a:gd name="connsiteX4" fmla="*/ 2687 w 10110"/>
              <a:gd name="connsiteY4" fmla="*/ 6918 h 10000"/>
              <a:gd name="connsiteX5" fmla="*/ 2668 w 10110"/>
              <a:gd name="connsiteY5" fmla="*/ 9051 h 10000"/>
              <a:gd name="connsiteX6" fmla="*/ 3484 w 10110"/>
              <a:gd name="connsiteY6" fmla="*/ 9935 h 10000"/>
              <a:gd name="connsiteX7" fmla="*/ 6087 w 10110"/>
              <a:gd name="connsiteY7" fmla="*/ 9792 h 10000"/>
              <a:gd name="connsiteX8" fmla="*/ 8083 w 10110"/>
              <a:gd name="connsiteY8" fmla="*/ 8660 h 10000"/>
              <a:gd name="connsiteX9" fmla="*/ 9564 w 10110"/>
              <a:gd name="connsiteY9" fmla="*/ 6975 h 10000"/>
              <a:gd name="connsiteX10" fmla="*/ 10110 w 10110"/>
              <a:gd name="connsiteY10" fmla="*/ 4745 h 10000"/>
              <a:gd name="connsiteX11" fmla="*/ 9636 w 10110"/>
              <a:gd name="connsiteY11" fmla="*/ 2166 h 10000"/>
              <a:gd name="connsiteX12" fmla="*/ 7676 w 10110"/>
              <a:gd name="connsiteY12" fmla="*/ 136 h 10000"/>
              <a:gd name="connsiteX13" fmla="*/ 6097 w 10110"/>
              <a:gd name="connsiteY13" fmla="*/ 41 h 10000"/>
              <a:gd name="connsiteX14" fmla="*/ 4345 w 10110"/>
              <a:gd name="connsiteY14" fmla="*/ 3082 h 10000"/>
              <a:gd name="connsiteX0" fmla="*/ 4485 w 10250"/>
              <a:gd name="connsiteY0" fmla="*/ 3082 h 10000"/>
              <a:gd name="connsiteX1" fmla="*/ 604 w 10250"/>
              <a:gd name="connsiteY1" fmla="*/ 3639 h 10000"/>
              <a:gd name="connsiteX2" fmla="*/ 85 w 10250"/>
              <a:gd name="connsiteY2" fmla="*/ 5190 h 10000"/>
              <a:gd name="connsiteX3" fmla="*/ 1366 w 10250"/>
              <a:gd name="connsiteY3" fmla="*/ 6450 h 10000"/>
              <a:gd name="connsiteX4" fmla="*/ 2827 w 10250"/>
              <a:gd name="connsiteY4" fmla="*/ 6918 h 10000"/>
              <a:gd name="connsiteX5" fmla="*/ 2808 w 10250"/>
              <a:gd name="connsiteY5" fmla="*/ 9051 h 10000"/>
              <a:gd name="connsiteX6" fmla="*/ 3624 w 10250"/>
              <a:gd name="connsiteY6" fmla="*/ 9935 h 10000"/>
              <a:gd name="connsiteX7" fmla="*/ 6227 w 10250"/>
              <a:gd name="connsiteY7" fmla="*/ 9792 h 10000"/>
              <a:gd name="connsiteX8" fmla="*/ 8223 w 10250"/>
              <a:gd name="connsiteY8" fmla="*/ 8660 h 10000"/>
              <a:gd name="connsiteX9" fmla="*/ 9704 w 10250"/>
              <a:gd name="connsiteY9" fmla="*/ 6975 h 10000"/>
              <a:gd name="connsiteX10" fmla="*/ 10250 w 10250"/>
              <a:gd name="connsiteY10" fmla="*/ 4745 h 10000"/>
              <a:gd name="connsiteX11" fmla="*/ 9776 w 10250"/>
              <a:gd name="connsiteY11" fmla="*/ 2166 h 10000"/>
              <a:gd name="connsiteX12" fmla="*/ 7816 w 10250"/>
              <a:gd name="connsiteY12" fmla="*/ 136 h 10000"/>
              <a:gd name="connsiteX13" fmla="*/ 6237 w 10250"/>
              <a:gd name="connsiteY13" fmla="*/ 41 h 10000"/>
              <a:gd name="connsiteX14" fmla="*/ 4485 w 10250"/>
              <a:gd name="connsiteY14" fmla="*/ 3082 h 10000"/>
              <a:gd name="connsiteX0" fmla="*/ 4451 w 10216"/>
              <a:gd name="connsiteY0" fmla="*/ 3082 h 10000"/>
              <a:gd name="connsiteX1" fmla="*/ 570 w 10216"/>
              <a:gd name="connsiteY1" fmla="*/ 3639 h 10000"/>
              <a:gd name="connsiteX2" fmla="*/ 51 w 10216"/>
              <a:gd name="connsiteY2" fmla="*/ 5190 h 10000"/>
              <a:gd name="connsiteX3" fmla="*/ 1332 w 10216"/>
              <a:gd name="connsiteY3" fmla="*/ 6450 h 10000"/>
              <a:gd name="connsiteX4" fmla="*/ 2793 w 10216"/>
              <a:gd name="connsiteY4" fmla="*/ 6918 h 10000"/>
              <a:gd name="connsiteX5" fmla="*/ 2774 w 10216"/>
              <a:gd name="connsiteY5" fmla="*/ 9051 h 10000"/>
              <a:gd name="connsiteX6" fmla="*/ 3590 w 10216"/>
              <a:gd name="connsiteY6" fmla="*/ 9935 h 10000"/>
              <a:gd name="connsiteX7" fmla="*/ 6193 w 10216"/>
              <a:gd name="connsiteY7" fmla="*/ 9792 h 10000"/>
              <a:gd name="connsiteX8" fmla="*/ 8189 w 10216"/>
              <a:gd name="connsiteY8" fmla="*/ 8660 h 10000"/>
              <a:gd name="connsiteX9" fmla="*/ 9670 w 10216"/>
              <a:gd name="connsiteY9" fmla="*/ 6975 h 10000"/>
              <a:gd name="connsiteX10" fmla="*/ 10216 w 10216"/>
              <a:gd name="connsiteY10" fmla="*/ 4745 h 10000"/>
              <a:gd name="connsiteX11" fmla="*/ 9742 w 10216"/>
              <a:gd name="connsiteY11" fmla="*/ 2166 h 10000"/>
              <a:gd name="connsiteX12" fmla="*/ 7782 w 10216"/>
              <a:gd name="connsiteY12" fmla="*/ 136 h 10000"/>
              <a:gd name="connsiteX13" fmla="*/ 6203 w 10216"/>
              <a:gd name="connsiteY13" fmla="*/ 41 h 10000"/>
              <a:gd name="connsiteX14" fmla="*/ 4451 w 10216"/>
              <a:gd name="connsiteY14" fmla="*/ 3082 h 10000"/>
              <a:gd name="connsiteX0" fmla="*/ 4427 w 10192"/>
              <a:gd name="connsiteY0" fmla="*/ 3082 h 10000"/>
              <a:gd name="connsiteX1" fmla="*/ 546 w 10192"/>
              <a:gd name="connsiteY1" fmla="*/ 3639 h 10000"/>
              <a:gd name="connsiteX2" fmla="*/ 27 w 10192"/>
              <a:gd name="connsiteY2" fmla="*/ 5190 h 10000"/>
              <a:gd name="connsiteX3" fmla="*/ 1308 w 10192"/>
              <a:gd name="connsiteY3" fmla="*/ 6450 h 10000"/>
              <a:gd name="connsiteX4" fmla="*/ 2769 w 10192"/>
              <a:gd name="connsiteY4" fmla="*/ 6918 h 10000"/>
              <a:gd name="connsiteX5" fmla="*/ 2750 w 10192"/>
              <a:gd name="connsiteY5" fmla="*/ 9051 h 10000"/>
              <a:gd name="connsiteX6" fmla="*/ 3566 w 10192"/>
              <a:gd name="connsiteY6" fmla="*/ 9935 h 10000"/>
              <a:gd name="connsiteX7" fmla="*/ 6169 w 10192"/>
              <a:gd name="connsiteY7" fmla="*/ 9792 h 10000"/>
              <a:gd name="connsiteX8" fmla="*/ 8165 w 10192"/>
              <a:gd name="connsiteY8" fmla="*/ 8660 h 10000"/>
              <a:gd name="connsiteX9" fmla="*/ 9646 w 10192"/>
              <a:gd name="connsiteY9" fmla="*/ 6975 h 10000"/>
              <a:gd name="connsiteX10" fmla="*/ 10192 w 10192"/>
              <a:gd name="connsiteY10" fmla="*/ 4745 h 10000"/>
              <a:gd name="connsiteX11" fmla="*/ 9718 w 10192"/>
              <a:gd name="connsiteY11" fmla="*/ 2166 h 10000"/>
              <a:gd name="connsiteX12" fmla="*/ 7758 w 10192"/>
              <a:gd name="connsiteY12" fmla="*/ 136 h 10000"/>
              <a:gd name="connsiteX13" fmla="*/ 6179 w 10192"/>
              <a:gd name="connsiteY13" fmla="*/ 41 h 10000"/>
              <a:gd name="connsiteX14" fmla="*/ 4427 w 10192"/>
              <a:gd name="connsiteY14" fmla="*/ 3082 h 10000"/>
              <a:gd name="connsiteX0" fmla="*/ 4445 w 10210"/>
              <a:gd name="connsiteY0" fmla="*/ 3082 h 10000"/>
              <a:gd name="connsiteX1" fmla="*/ 695 w 10210"/>
              <a:gd name="connsiteY1" fmla="*/ 3615 h 10000"/>
              <a:gd name="connsiteX2" fmla="*/ 45 w 10210"/>
              <a:gd name="connsiteY2" fmla="*/ 5190 h 10000"/>
              <a:gd name="connsiteX3" fmla="*/ 1326 w 10210"/>
              <a:gd name="connsiteY3" fmla="*/ 6450 h 10000"/>
              <a:gd name="connsiteX4" fmla="*/ 2787 w 10210"/>
              <a:gd name="connsiteY4" fmla="*/ 6918 h 10000"/>
              <a:gd name="connsiteX5" fmla="*/ 2768 w 10210"/>
              <a:gd name="connsiteY5" fmla="*/ 9051 h 10000"/>
              <a:gd name="connsiteX6" fmla="*/ 3584 w 10210"/>
              <a:gd name="connsiteY6" fmla="*/ 9935 h 10000"/>
              <a:gd name="connsiteX7" fmla="*/ 6187 w 10210"/>
              <a:gd name="connsiteY7" fmla="*/ 9792 h 10000"/>
              <a:gd name="connsiteX8" fmla="*/ 8183 w 10210"/>
              <a:gd name="connsiteY8" fmla="*/ 8660 h 10000"/>
              <a:gd name="connsiteX9" fmla="*/ 9664 w 10210"/>
              <a:gd name="connsiteY9" fmla="*/ 6975 h 10000"/>
              <a:gd name="connsiteX10" fmla="*/ 10210 w 10210"/>
              <a:gd name="connsiteY10" fmla="*/ 4745 h 10000"/>
              <a:gd name="connsiteX11" fmla="*/ 9736 w 10210"/>
              <a:gd name="connsiteY11" fmla="*/ 2166 h 10000"/>
              <a:gd name="connsiteX12" fmla="*/ 7776 w 10210"/>
              <a:gd name="connsiteY12" fmla="*/ 136 h 10000"/>
              <a:gd name="connsiteX13" fmla="*/ 6197 w 10210"/>
              <a:gd name="connsiteY13" fmla="*/ 41 h 10000"/>
              <a:gd name="connsiteX14" fmla="*/ 4445 w 10210"/>
              <a:gd name="connsiteY14" fmla="*/ 3082 h 10000"/>
              <a:gd name="connsiteX0" fmla="*/ 3110 w 10190"/>
              <a:gd name="connsiteY0" fmla="*/ 2654 h 10000"/>
              <a:gd name="connsiteX1" fmla="*/ 675 w 10190"/>
              <a:gd name="connsiteY1" fmla="*/ 3615 h 10000"/>
              <a:gd name="connsiteX2" fmla="*/ 25 w 10190"/>
              <a:gd name="connsiteY2" fmla="*/ 5190 h 10000"/>
              <a:gd name="connsiteX3" fmla="*/ 1306 w 10190"/>
              <a:gd name="connsiteY3" fmla="*/ 6450 h 10000"/>
              <a:gd name="connsiteX4" fmla="*/ 2767 w 10190"/>
              <a:gd name="connsiteY4" fmla="*/ 6918 h 10000"/>
              <a:gd name="connsiteX5" fmla="*/ 2748 w 10190"/>
              <a:gd name="connsiteY5" fmla="*/ 9051 h 10000"/>
              <a:gd name="connsiteX6" fmla="*/ 3564 w 10190"/>
              <a:gd name="connsiteY6" fmla="*/ 9935 h 10000"/>
              <a:gd name="connsiteX7" fmla="*/ 6167 w 10190"/>
              <a:gd name="connsiteY7" fmla="*/ 9792 h 10000"/>
              <a:gd name="connsiteX8" fmla="*/ 8163 w 10190"/>
              <a:gd name="connsiteY8" fmla="*/ 8660 h 10000"/>
              <a:gd name="connsiteX9" fmla="*/ 9644 w 10190"/>
              <a:gd name="connsiteY9" fmla="*/ 6975 h 10000"/>
              <a:gd name="connsiteX10" fmla="*/ 10190 w 10190"/>
              <a:gd name="connsiteY10" fmla="*/ 4745 h 10000"/>
              <a:gd name="connsiteX11" fmla="*/ 9716 w 10190"/>
              <a:gd name="connsiteY11" fmla="*/ 2166 h 10000"/>
              <a:gd name="connsiteX12" fmla="*/ 7756 w 10190"/>
              <a:gd name="connsiteY12" fmla="*/ 136 h 10000"/>
              <a:gd name="connsiteX13" fmla="*/ 6177 w 10190"/>
              <a:gd name="connsiteY13" fmla="*/ 41 h 10000"/>
              <a:gd name="connsiteX14" fmla="*/ 3110 w 10190"/>
              <a:gd name="connsiteY14" fmla="*/ 2654 h 10000"/>
              <a:gd name="connsiteX0" fmla="*/ 3854 w 10198"/>
              <a:gd name="connsiteY0" fmla="*/ 2487 h 10000"/>
              <a:gd name="connsiteX1" fmla="*/ 683 w 10198"/>
              <a:gd name="connsiteY1" fmla="*/ 3615 h 10000"/>
              <a:gd name="connsiteX2" fmla="*/ 33 w 10198"/>
              <a:gd name="connsiteY2" fmla="*/ 5190 h 10000"/>
              <a:gd name="connsiteX3" fmla="*/ 1314 w 10198"/>
              <a:gd name="connsiteY3" fmla="*/ 6450 h 10000"/>
              <a:gd name="connsiteX4" fmla="*/ 2775 w 10198"/>
              <a:gd name="connsiteY4" fmla="*/ 6918 h 10000"/>
              <a:gd name="connsiteX5" fmla="*/ 2756 w 10198"/>
              <a:gd name="connsiteY5" fmla="*/ 9051 h 10000"/>
              <a:gd name="connsiteX6" fmla="*/ 3572 w 10198"/>
              <a:gd name="connsiteY6" fmla="*/ 9935 h 10000"/>
              <a:gd name="connsiteX7" fmla="*/ 6175 w 10198"/>
              <a:gd name="connsiteY7" fmla="*/ 9792 h 10000"/>
              <a:gd name="connsiteX8" fmla="*/ 8171 w 10198"/>
              <a:gd name="connsiteY8" fmla="*/ 8660 h 10000"/>
              <a:gd name="connsiteX9" fmla="*/ 9652 w 10198"/>
              <a:gd name="connsiteY9" fmla="*/ 6975 h 10000"/>
              <a:gd name="connsiteX10" fmla="*/ 10198 w 10198"/>
              <a:gd name="connsiteY10" fmla="*/ 4745 h 10000"/>
              <a:gd name="connsiteX11" fmla="*/ 9724 w 10198"/>
              <a:gd name="connsiteY11" fmla="*/ 2166 h 10000"/>
              <a:gd name="connsiteX12" fmla="*/ 7764 w 10198"/>
              <a:gd name="connsiteY12" fmla="*/ 136 h 10000"/>
              <a:gd name="connsiteX13" fmla="*/ 6185 w 10198"/>
              <a:gd name="connsiteY13" fmla="*/ 41 h 10000"/>
              <a:gd name="connsiteX14" fmla="*/ 3854 w 10198"/>
              <a:gd name="connsiteY14" fmla="*/ 2487 h 10000"/>
              <a:gd name="connsiteX0" fmla="*/ 3854 w 10198"/>
              <a:gd name="connsiteY0" fmla="*/ 2487 h 10000"/>
              <a:gd name="connsiteX1" fmla="*/ 683 w 10198"/>
              <a:gd name="connsiteY1" fmla="*/ 3615 h 10000"/>
              <a:gd name="connsiteX2" fmla="*/ 33 w 10198"/>
              <a:gd name="connsiteY2" fmla="*/ 5190 h 10000"/>
              <a:gd name="connsiteX3" fmla="*/ 1314 w 10198"/>
              <a:gd name="connsiteY3" fmla="*/ 6450 h 10000"/>
              <a:gd name="connsiteX4" fmla="*/ 2775 w 10198"/>
              <a:gd name="connsiteY4" fmla="*/ 6918 h 10000"/>
              <a:gd name="connsiteX5" fmla="*/ 2756 w 10198"/>
              <a:gd name="connsiteY5" fmla="*/ 9051 h 10000"/>
              <a:gd name="connsiteX6" fmla="*/ 3572 w 10198"/>
              <a:gd name="connsiteY6" fmla="*/ 9935 h 10000"/>
              <a:gd name="connsiteX7" fmla="*/ 6175 w 10198"/>
              <a:gd name="connsiteY7" fmla="*/ 9792 h 10000"/>
              <a:gd name="connsiteX8" fmla="*/ 8171 w 10198"/>
              <a:gd name="connsiteY8" fmla="*/ 8660 h 10000"/>
              <a:gd name="connsiteX9" fmla="*/ 9652 w 10198"/>
              <a:gd name="connsiteY9" fmla="*/ 6975 h 10000"/>
              <a:gd name="connsiteX10" fmla="*/ 10198 w 10198"/>
              <a:gd name="connsiteY10" fmla="*/ 4745 h 10000"/>
              <a:gd name="connsiteX11" fmla="*/ 9724 w 10198"/>
              <a:gd name="connsiteY11" fmla="*/ 2166 h 10000"/>
              <a:gd name="connsiteX12" fmla="*/ 7922 w 10198"/>
              <a:gd name="connsiteY12" fmla="*/ 136 h 10000"/>
              <a:gd name="connsiteX13" fmla="*/ 6185 w 10198"/>
              <a:gd name="connsiteY13" fmla="*/ 41 h 10000"/>
              <a:gd name="connsiteX14" fmla="*/ 3854 w 10198"/>
              <a:gd name="connsiteY14" fmla="*/ 2487 h 10000"/>
              <a:gd name="connsiteX0" fmla="*/ 3854 w 10198"/>
              <a:gd name="connsiteY0" fmla="*/ 2487 h 10000"/>
              <a:gd name="connsiteX1" fmla="*/ 683 w 10198"/>
              <a:gd name="connsiteY1" fmla="*/ 3615 h 10000"/>
              <a:gd name="connsiteX2" fmla="*/ 33 w 10198"/>
              <a:gd name="connsiteY2" fmla="*/ 5190 h 10000"/>
              <a:gd name="connsiteX3" fmla="*/ 1314 w 10198"/>
              <a:gd name="connsiteY3" fmla="*/ 6450 h 10000"/>
              <a:gd name="connsiteX4" fmla="*/ 2775 w 10198"/>
              <a:gd name="connsiteY4" fmla="*/ 6918 h 10000"/>
              <a:gd name="connsiteX5" fmla="*/ 2756 w 10198"/>
              <a:gd name="connsiteY5" fmla="*/ 9051 h 10000"/>
              <a:gd name="connsiteX6" fmla="*/ 3572 w 10198"/>
              <a:gd name="connsiteY6" fmla="*/ 9935 h 10000"/>
              <a:gd name="connsiteX7" fmla="*/ 6175 w 10198"/>
              <a:gd name="connsiteY7" fmla="*/ 9792 h 10000"/>
              <a:gd name="connsiteX8" fmla="*/ 8171 w 10198"/>
              <a:gd name="connsiteY8" fmla="*/ 8660 h 10000"/>
              <a:gd name="connsiteX9" fmla="*/ 9652 w 10198"/>
              <a:gd name="connsiteY9" fmla="*/ 6975 h 10000"/>
              <a:gd name="connsiteX10" fmla="*/ 10198 w 10198"/>
              <a:gd name="connsiteY10" fmla="*/ 4745 h 10000"/>
              <a:gd name="connsiteX11" fmla="*/ 9724 w 10198"/>
              <a:gd name="connsiteY11" fmla="*/ 2166 h 10000"/>
              <a:gd name="connsiteX12" fmla="*/ 7922 w 10198"/>
              <a:gd name="connsiteY12" fmla="*/ 136 h 10000"/>
              <a:gd name="connsiteX13" fmla="*/ 6080 w 10198"/>
              <a:gd name="connsiteY13" fmla="*/ 41 h 10000"/>
              <a:gd name="connsiteX14" fmla="*/ 3854 w 10198"/>
              <a:gd name="connsiteY14" fmla="*/ 2487 h 10000"/>
              <a:gd name="connsiteX0" fmla="*/ 3854 w 10198"/>
              <a:gd name="connsiteY0" fmla="*/ 2458 h 9971"/>
              <a:gd name="connsiteX1" fmla="*/ 683 w 10198"/>
              <a:gd name="connsiteY1" fmla="*/ 3586 h 9971"/>
              <a:gd name="connsiteX2" fmla="*/ 33 w 10198"/>
              <a:gd name="connsiteY2" fmla="*/ 5161 h 9971"/>
              <a:gd name="connsiteX3" fmla="*/ 1314 w 10198"/>
              <a:gd name="connsiteY3" fmla="*/ 6421 h 9971"/>
              <a:gd name="connsiteX4" fmla="*/ 2775 w 10198"/>
              <a:gd name="connsiteY4" fmla="*/ 6889 h 9971"/>
              <a:gd name="connsiteX5" fmla="*/ 2756 w 10198"/>
              <a:gd name="connsiteY5" fmla="*/ 9022 h 9971"/>
              <a:gd name="connsiteX6" fmla="*/ 3572 w 10198"/>
              <a:gd name="connsiteY6" fmla="*/ 9906 h 9971"/>
              <a:gd name="connsiteX7" fmla="*/ 6175 w 10198"/>
              <a:gd name="connsiteY7" fmla="*/ 9763 h 9971"/>
              <a:gd name="connsiteX8" fmla="*/ 8171 w 10198"/>
              <a:gd name="connsiteY8" fmla="*/ 8631 h 9971"/>
              <a:gd name="connsiteX9" fmla="*/ 9652 w 10198"/>
              <a:gd name="connsiteY9" fmla="*/ 6946 h 9971"/>
              <a:gd name="connsiteX10" fmla="*/ 10198 w 10198"/>
              <a:gd name="connsiteY10" fmla="*/ 4716 h 9971"/>
              <a:gd name="connsiteX11" fmla="*/ 9724 w 10198"/>
              <a:gd name="connsiteY11" fmla="*/ 2137 h 9971"/>
              <a:gd name="connsiteX12" fmla="*/ 8474 w 10198"/>
              <a:gd name="connsiteY12" fmla="*/ 512 h 9971"/>
              <a:gd name="connsiteX13" fmla="*/ 6080 w 10198"/>
              <a:gd name="connsiteY13" fmla="*/ 12 h 9971"/>
              <a:gd name="connsiteX14" fmla="*/ 3854 w 10198"/>
              <a:gd name="connsiteY14" fmla="*/ 2458 h 9971"/>
              <a:gd name="connsiteX0" fmla="*/ 3780 w 10001"/>
              <a:gd name="connsiteY0" fmla="*/ 2470 h 10005"/>
              <a:gd name="connsiteX1" fmla="*/ 671 w 10001"/>
              <a:gd name="connsiteY1" fmla="*/ 3601 h 10005"/>
              <a:gd name="connsiteX2" fmla="*/ 33 w 10001"/>
              <a:gd name="connsiteY2" fmla="*/ 5181 h 10005"/>
              <a:gd name="connsiteX3" fmla="*/ 1289 w 10001"/>
              <a:gd name="connsiteY3" fmla="*/ 6445 h 10005"/>
              <a:gd name="connsiteX4" fmla="*/ 2722 w 10001"/>
              <a:gd name="connsiteY4" fmla="*/ 6914 h 10005"/>
              <a:gd name="connsiteX5" fmla="*/ 2703 w 10001"/>
              <a:gd name="connsiteY5" fmla="*/ 9053 h 10005"/>
              <a:gd name="connsiteX6" fmla="*/ 3504 w 10001"/>
              <a:gd name="connsiteY6" fmla="*/ 9940 h 10005"/>
              <a:gd name="connsiteX7" fmla="*/ 6056 w 10001"/>
              <a:gd name="connsiteY7" fmla="*/ 9796 h 10005"/>
              <a:gd name="connsiteX8" fmla="*/ 8013 w 10001"/>
              <a:gd name="connsiteY8" fmla="*/ 8661 h 10005"/>
              <a:gd name="connsiteX9" fmla="*/ 9466 w 10001"/>
              <a:gd name="connsiteY9" fmla="*/ 6971 h 10005"/>
              <a:gd name="connsiteX10" fmla="*/ 10001 w 10001"/>
              <a:gd name="connsiteY10" fmla="*/ 4735 h 10005"/>
              <a:gd name="connsiteX11" fmla="*/ 9536 w 10001"/>
              <a:gd name="connsiteY11" fmla="*/ 2148 h 10005"/>
              <a:gd name="connsiteX12" fmla="*/ 8310 w 10001"/>
              <a:gd name="connsiteY12" fmla="*/ 518 h 10005"/>
              <a:gd name="connsiteX13" fmla="*/ 5963 w 10001"/>
              <a:gd name="connsiteY13" fmla="*/ 17 h 10005"/>
              <a:gd name="connsiteX14" fmla="*/ 3780 w 10001"/>
              <a:gd name="connsiteY14" fmla="*/ 2470 h 10005"/>
              <a:gd name="connsiteX0" fmla="*/ 3780 w 10001"/>
              <a:gd name="connsiteY0" fmla="*/ 2470 h 10005"/>
              <a:gd name="connsiteX1" fmla="*/ 671 w 10001"/>
              <a:gd name="connsiteY1" fmla="*/ 3601 h 10005"/>
              <a:gd name="connsiteX2" fmla="*/ 33 w 10001"/>
              <a:gd name="connsiteY2" fmla="*/ 5181 h 10005"/>
              <a:gd name="connsiteX3" fmla="*/ 1289 w 10001"/>
              <a:gd name="connsiteY3" fmla="*/ 6445 h 10005"/>
              <a:gd name="connsiteX4" fmla="*/ 2722 w 10001"/>
              <a:gd name="connsiteY4" fmla="*/ 6914 h 10005"/>
              <a:gd name="connsiteX5" fmla="*/ 2703 w 10001"/>
              <a:gd name="connsiteY5" fmla="*/ 9053 h 10005"/>
              <a:gd name="connsiteX6" fmla="*/ 3504 w 10001"/>
              <a:gd name="connsiteY6" fmla="*/ 9940 h 10005"/>
              <a:gd name="connsiteX7" fmla="*/ 6056 w 10001"/>
              <a:gd name="connsiteY7" fmla="*/ 9796 h 10005"/>
              <a:gd name="connsiteX8" fmla="*/ 8013 w 10001"/>
              <a:gd name="connsiteY8" fmla="*/ 8661 h 10005"/>
              <a:gd name="connsiteX9" fmla="*/ 9466 w 10001"/>
              <a:gd name="connsiteY9" fmla="*/ 6971 h 10005"/>
              <a:gd name="connsiteX10" fmla="*/ 10001 w 10001"/>
              <a:gd name="connsiteY10" fmla="*/ 4735 h 10005"/>
              <a:gd name="connsiteX11" fmla="*/ 9536 w 10001"/>
              <a:gd name="connsiteY11" fmla="*/ 2148 h 10005"/>
              <a:gd name="connsiteX12" fmla="*/ 8310 w 10001"/>
              <a:gd name="connsiteY12" fmla="*/ 518 h 10005"/>
              <a:gd name="connsiteX13" fmla="*/ 5963 w 10001"/>
              <a:gd name="connsiteY13" fmla="*/ 17 h 10005"/>
              <a:gd name="connsiteX14" fmla="*/ 3780 w 10001"/>
              <a:gd name="connsiteY14" fmla="*/ 2470 h 10005"/>
              <a:gd name="connsiteX0" fmla="*/ 3780 w 10006"/>
              <a:gd name="connsiteY0" fmla="*/ 2470 h 10005"/>
              <a:gd name="connsiteX1" fmla="*/ 671 w 10006"/>
              <a:gd name="connsiteY1" fmla="*/ 3601 h 10005"/>
              <a:gd name="connsiteX2" fmla="*/ 33 w 10006"/>
              <a:gd name="connsiteY2" fmla="*/ 5181 h 10005"/>
              <a:gd name="connsiteX3" fmla="*/ 1289 w 10006"/>
              <a:gd name="connsiteY3" fmla="*/ 6445 h 10005"/>
              <a:gd name="connsiteX4" fmla="*/ 2722 w 10006"/>
              <a:gd name="connsiteY4" fmla="*/ 6914 h 10005"/>
              <a:gd name="connsiteX5" fmla="*/ 2703 w 10006"/>
              <a:gd name="connsiteY5" fmla="*/ 9053 h 10005"/>
              <a:gd name="connsiteX6" fmla="*/ 3504 w 10006"/>
              <a:gd name="connsiteY6" fmla="*/ 9940 h 10005"/>
              <a:gd name="connsiteX7" fmla="*/ 6056 w 10006"/>
              <a:gd name="connsiteY7" fmla="*/ 9796 h 10005"/>
              <a:gd name="connsiteX8" fmla="*/ 8013 w 10006"/>
              <a:gd name="connsiteY8" fmla="*/ 8661 h 10005"/>
              <a:gd name="connsiteX9" fmla="*/ 9466 w 10006"/>
              <a:gd name="connsiteY9" fmla="*/ 6971 h 10005"/>
              <a:gd name="connsiteX10" fmla="*/ 10001 w 10006"/>
              <a:gd name="connsiteY10" fmla="*/ 4735 h 10005"/>
              <a:gd name="connsiteX11" fmla="*/ 9665 w 10006"/>
              <a:gd name="connsiteY11" fmla="*/ 2649 h 10005"/>
              <a:gd name="connsiteX12" fmla="*/ 8310 w 10006"/>
              <a:gd name="connsiteY12" fmla="*/ 518 h 10005"/>
              <a:gd name="connsiteX13" fmla="*/ 5963 w 10006"/>
              <a:gd name="connsiteY13" fmla="*/ 17 h 10005"/>
              <a:gd name="connsiteX14" fmla="*/ 3780 w 10006"/>
              <a:gd name="connsiteY14" fmla="*/ 2470 h 10005"/>
              <a:gd name="connsiteX0" fmla="*/ 3780 w 10006"/>
              <a:gd name="connsiteY0" fmla="*/ 2493 h 10028"/>
              <a:gd name="connsiteX1" fmla="*/ 671 w 10006"/>
              <a:gd name="connsiteY1" fmla="*/ 3624 h 10028"/>
              <a:gd name="connsiteX2" fmla="*/ 33 w 10006"/>
              <a:gd name="connsiteY2" fmla="*/ 5204 h 10028"/>
              <a:gd name="connsiteX3" fmla="*/ 1289 w 10006"/>
              <a:gd name="connsiteY3" fmla="*/ 6468 h 10028"/>
              <a:gd name="connsiteX4" fmla="*/ 2722 w 10006"/>
              <a:gd name="connsiteY4" fmla="*/ 6937 h 10028"/>
              <a:gd name="connsiteX5" fmla="*/ 2703 w 10006"/>
              <a:gd name="connsiteY5" fmla="*/ 9076 h 10028"/>
              <a:gd name="connsiteX6" fmla="*/ 3504 w 10006"/>
              <a:gd name="connsiteY6" fmla="*/ 9963 h 10028"/>
              <a:gd name="connsiteX7" fmla="*/ 6056 w 10006"/>
              <a:gd name="connsiteY7" fmla="*/ 9819 h 10028"/>
              <a:gd name="connsiteX8" fmla="*/ 8013 w 10006"/>
              <a:gd name="connsiteY8" fmla="*/ 8684 h 10028"/>
              <a:gd name="connsiteX9" fmla="*/ 9466 w 10006"/>
              <a:gd name="connsiteY9" fmla="*/ 6994 h 10028"/>
              <a:gd name="connsiteX10" fmla="*/ 10001 w 10006"/>
              <a:gd name="connsiteY10" fmla="*/ 4758 h 10028"/>
              <a:gd name="connsiteX11" fmla="*/ 9665 w 10006"/>
              <a:gd name="connsiteY11" fmla="*/ 2672 h 10028"/>
              <a:gd name="connsiteX12" fmla="*/ 8310 w 10006"/>
              <a:gd name="connsiteY12" fmla="*/ 541 h 10028"/>
              <a:gd name="connsiteX13" fmla="*/ 5963 w 10006"/>
              <a:gd name="connsiteY13" fmla="*/ 40 h 10028"/>
              <a:gd name="connsiteX14" fmla="*/ 3780 w 10006"/>
              <a:gd name="connsiteY14" fmla="*/ 2493 h 10028"/>
              <a:gd name="connsiteX0" fmla="*/ 3780 w 10006"/>
              <a:gd name="connsiteY0" fmla="*/ 2493 h 10028"/>
              <a:gd name="connsiteX1" fmla="*/ 671 w 10006"/>
              <a:gd name="connsiteY1" fmla="*/ 3624 h 10028"/>
              <a:gd name="connsiteX2" fmla="*/ 33 w 10006"/>
              <a:gd name="connsiteY2" fmla="*/ 5204 h 10028"/>
              <a:gd name="connsiteX3" fmla="*/ 1289 w 10006"/>
              <a:gd name="connsiteY3" fmla="*/ 6468 h 10028"/>
              <a:gd name="connsiteX4" fmla="*/ 2722 w 10006"/>
              <a:gd name="connsiteY4" fmla="*/ 6937 h 10028"/>
              <a:gd name="connsiteX5" fmla="*/ 2703 w 10006"/>
              <a:gd name="connsiteY5" fmla="*/ 9076 h 10028"/>
              <a:gd name="connsiteX6" fmla="*/ 3504 w 10006"/>
              <a:gd name="connsiteY6" fmla="*/ 9963 h 10028"/>
              <a:gd name="connsiteX7" fmla="*/ 6056 w 10006"/>
              <a:gd name="connsiteY7" fmla="*/ 9819 h 10028"/>
              <a:gd name="connsiteX8" fmla="*/ 8013 w 10006"/>
              <a:gd name="connsiteY8" fmla="*/ 8684 h 10028"/>
              <a:gd name="connsiteX9" fmla="*/ 9466 w 10006"/>
              <a:gd name="connsiteY9" fmla="*/ 6994 h 10028"/>
              <a:gd name="connsiteX10" fmla="*/ 10001 w 10006"/>
              <a:gd name="connsiteY10" fmla="*/ 4758 h 10028"/>
              <a:gd name="connsiteX11" fmla="*/ 9665 w 10006"/>
              <a:gd name="connsiteY11" fmla="*/ 2672 h 10028"/>
              <a:gd name="connsiteX12" fmla="*/ 8310 w 10006"/>
              <a:gd name="connsiteY12" fmla="*/ 541 h 10028"/>
              <a:gd name="connsiteX13" fmla="*/ 5963 w 10006"/>
              <a:gd name="connsiteY13" fmla="*/ 40 h 10028"/>
              <a:gd name="connsiteX14" fmla="*/ 3780 w 10006"/>
              <a:gd name="connsiteY14" fmla="*/ 2493 h 10028"/>
              <a:gd name="connsiteX0" fmla="*/ 3755 w 9981"/>
              <a:gd name="connsiteY0" fmla="*/ 2493 h 10028"/>
              <a:gd name="connsiteX1" fmla="*/ 646 w 9981"/>
              <a:gd name="connsiteY1" fmla="*/ 3624 h 10028"/>
              <a:gd name="connsiteX2" fmla="*/ 8 w 9981"/>
              <a:gd name="connsiteY2" fmla="*/ 5204 h 10028"/>
              <a:gd name="connsiteX3" fmla="*/ 1264 w 9981"/>
              <a:gd name="connsiteY3" fmla="*/ 6468 h 10028"/>
              <a:gd name="connsiteX4" fmla="*/ 2697 w 9981"/>
              <a:gd name="connsiteY4" fmla="*/ 6937 h 10028"/>
              <a:gd name="connsiteX5" fmla="*/ 2678 w 9981"/>
              <a:gd name="connsiteY5" fmla="*/ 9076 h 10028"/>
              <a:gd name="connsiteX6" fmla="*/ 3479 w 9981"/>
              <a:gd name="connsiteY6" fmla="*/ 9963 h 10028"/>
              <a:gd name="connsiteX7" fmla="*/ 6031 w 9981"/>
              <a:gd name="connsiteY7" fmla="*/ 9819 h 10028"/>
              <a:gd name="connsiteX8" fmla="*/ 7988 w 9981"/>
              <a:gd name="connsiteY8" fmla="*/ 8684 h 10028"/>
              <a:gd name="connsiteX9" fmla="*/ 9441 w 9981"/>
              <a:gd name="connsiteY9" fmla="*/ 6994 h 10028"/>
              <a:gd name="connsiteX10" fmla="*/ 9976 w 9981"/>
              <a:gd name="connsiteY10" fmla="*/ 4758 h 10028"/>
              <a:gd name="connsiteX11" fmla="*/ 9640 w 9981"/>
              <a:gd name="connsiteY11" fmla="*/ 2672 h 10028"/>
              <a:gd name="connsiteX12" fmla="*/ 8285 w 9981"/>
              <a:gd name="connsiteY12" fmla="*/ 541 h 10028"/>
              <a:gd name="connsiteX13" fmla="*/ 5938 w 9981"/>
              <a:gd name="connsiteY13" fmla="*/ 40 h 10028"/>
              <a:gd name="connsiteX14" fmla="*/ 3755 w 9981"/>
              <a:gd name="connsiteY14" fmla="*/ 2493 h 10028"/>
              <a:gd name="connsiteX0" fmla="*/ 3797 w 10035"/>
              <a:gd name="connsiteY0" fmla="*/ 2486 h 10000"/>
              <a:gd name="connsiteX1" fmla="*/ 682 w 10035"/>
              <a:gd name="connsiteY1" fmla="*/ 3614 h 10000"/>
              <a:gd name="connsiteX2" fmla="*/ 43 w 10035"/>
              <a:gd name="connsiteY2" fmla="*/ 5189 h 10000"/>
              <a:gd name="connsiteX3" fmla="*/ 1301 w 10035"/>
              <a:gd name="connsiteY3" fmla="*/ 6450 h 10000"/>
              <a:gd name="connsiteX4" fmla="*/ 2737 w 10035"/>
              <a:gd name="connsiteY4" fmla="*/ 6918 h 10000"/>
              <a:gd name="connsiteX5" fmla="*/ 2718 w 10035"/>
              <a:gd name="connsiteY5" fmla="*/ 9051 h 10000"/>
              <a:gd name="connsiteX6" fmla="*/ 3521 w 10035"/>
              <a:gd name="connsiteY6" fmla="*/ 9935 h 10000"/>
              <a:gd name="connsiteX7" fmla="*/ 6077 w 10035"/>
              <a:gd name="connsiteY7" fmla="*/ 9792 h 10000"/>
              <a:gd name="connsiteX8" fmla="*/ 8038 w 10035"/>
              <a:gd name="connsiteY8" fmla="*/ 8660 h 10000"/>
              <a:gd name="connsiteX9" fmla="*/ 9494 w 10035"/>
              <a:gd name="connsiteY9" fmla="*/ 6974 h 10000"/>
              <a:gd name="connsiteX10" fmla="*/ 10030 w 10035"/>
              <a:gd name="connsiteY10" fmla="*/ 4745 h 10000"/>
              <a:gd name="connsiteX11" fmla="*/ 9693 w 10035"/>
              <a:gd name="connsiteY11" fmla="*/ 2665 h 10000"/>
              <a:gd name="connsiteX12" fmla="*/ 8336 w 10035"/>
              <a:gd name="connsiteY12" fmla="*/ 539 h 10000"/>
              <a:gd name="connsiteX13" fmla="*/ 5984 w 10035"/>
              <a:gd name="connsiteY13" fmla="*/ 40 h 10000"/>
              <a:gd name="connsiteX14" fmla="*/ 3797 w 10035"/>
              <a:gd name="connsiteY14" fmla="*/ 2486 h 10000"/>
              <a:gd name="connsiteX0" fmla="*/ 3797 w 10035"/>
              <a:gd name="connsiteY0" fmla="*/ 2486 h 10000"/>
              <a:gd name="connsiteX1" fmla="*/ 682 w 10035"/>
              <a:gd name="connsiteY1" fmla="*/ 3614 h 10000"/>
              <a:gd name="connsiteX2" fmla="*/ 43 w 10035"/>
              <a:gd name="connsiteY2" fmla="*/ 5189 h 10000"/>
              <a:gd name="connsiteX3" fmla="*/ 1301 w 10035"/>
              <a:gd name="connsiteY3" fmla="*/ 6450 h 10000"/>
              <a:gd name="connsiteX4" fmla="*/ 2737 w 10035"/>
              <a:gd name="connsiteY4" fmla="*/ 6918 h 10000"/>
              <a:gd name="connsiteX5" fmla="*/ 2718 w 10035"/>
              <a:gd name="connsiteY5" fmla="*/ 9051 h 10000"/>
              <a:gd name="connsiteX6" fmla="*/ 3521 w 10035"/>
              <a:gd name="connsiteY6" fmla="*/ 9935 h 10000"/>
              <a:gd name="connsiteX7" fmla="*/ 6077 w 10035"/>
              <a:gd name="connsiteY7" fmla="*/ 9792 h 10000"/>
              <a:gd name="connsiteX8" fmla="*/ 8038 w 10035"/>
              <a:gd name="connsiteY8" fmla="*/ 8660 h 10000"/>
              <a:gd name="connsiteX9" fmla="*/ 9494 w 10035"/>
              <a:gd name="connsiteY9" fmla="*/ 6974 h 10000"/>
              <a:gd name="connsiteX10" fmla="*/ 10030 w 10035"/>
              <a:gd name="connsiteY10" fmla="*/ 4745 h 10000"/>
              <a:gd name="connsiteX11" fmla="*/ 9693 w 10035"/>
              <a:gd name="connsiteY11" fmla="*/ 2665 h 10000"/>
              <a:gd name="connsiteX12" fmla="*/ 8336 w 10035"/>
              <a:gd name="connsiteY12" fmla="*/ 539 h 10000"/>
              <a:gd name="connsiteX13" fmla="*/ 5984 w 10035"/>
              <a:gd name="connsiteY13" fmla="*/ 40 h 10000"/>
              <a:gd name="connsiteX14" fmla="*/ 3797 w 10035"/>
              <a:gd name="connsiteY14" fmla="*/ 2486 h 10000"/>
              <a:gd name="connsiteX0" fmla="*/ 3797 w 10035"/>
              <a:gd name="connsiteY0" fmla="*/ 2486 h 10000"/>
              <a:gd name="connsiteX1" fmla="*/ 682 w 10035"/>
              <a:gd name="connsiteY1" fmla="*/ 3614 h 10000"/>
              <a:gd name="connsiteX2" fmla="*/ 43 w 10035"/>
              <a:gd name="connsiteY2" fmla="*/ 5189 h 10000"/>
              <a:gd name="connsiteX3" fmla="*/ 1301 w 10035"/>
              <a:gd name="connsiteY3" fmla="*/ 6450 h 10000"/>
              <a:gd name="connsiteX4" fmla="*/ 2737 w 10035"/>
              <a:gd name="connsiteY4" fmla="*/ 6918 h 10000"/>
              <a:gd name="connsiteX5" fmla="*/ 2718 w 10035"/>
              <a:gd name="connsiteY5" fmla="*/ 9051 h 10000"/>
              <a:gd name="connsiteX6" fmla="*/ 3521 w 10035"/>
              <a:gd name="connsiteY6" fmla="*/ 9935 h 10000"/>
              <a:gd name="connsiteX7" fmla="*/ 6077 w 10035"/>
              <a:gd name="connsiteY7" fmla="*/ 9792 h 10000"/>
              <a:gd name="connsiteX8" fmla="*/ 8038 w 10035"/>
              <a:gd name="connsiteY8" fmla="*/ 8660 h 10000"/>
              <a:gd name="connsiteX9" fmla="*/ 9494 w 10035"/>
              <a:gd name="connsiteY9" fmla="*/ 6974 h 10000"/>
              <a:gd name="connsiteX10" fmla="*/ 10030 w 10035"/>
              <a:gd name="connsiteY10" fmla="*/ 4745 h 10000"/>
              <a:gd name="connsiteX11" fmla="*/ 9693 w 10035"/>
              <a:gd name="connsiteY11" fmla="*/ 2665 h 10000"/>
              <a:gd name="connsiteX12" fmla="*/ 8336 w 10035"/>
              <a:gd name="connsiteY12" fmla="*/ 539 h 10000"/>
              <a:gd name="connsiteX13" fmla="*/ 5984 w 10035"/>
              <a:gd name="connsiteY13" fmla="*/ 40 h 10000"/>
              <a:gd name="connsiteX14" fmla="*/ 3797 w 10035"/>
              <a:gd name="connsiteY14" fmla="*/ 2486 h 10000"/>
              <a:gd name="connsiteX0" fmla="*/ 3797 w 10035"/>
              <a:gd name="connsiteY0" fmla="*/ 2486 h 10000"/>
              <a:gd name="connsiteX1" fmla="*/ 682 w 10035"/>
              <a:gd name="connsiteY1" fmla="*/ 3614 h 10000"/>
              <a:gd name="connsiteX2" fmla="*/ 43 w 10035"/>
              <a:gd name="connsiteY2" fmla="*/ 5189 h 10000"/>
              <a:gd name="connsiteX3" fmla="*/ 1301 w 10035"/>
              <a:gd name="connsiteY3" fmla="*/ 6450 h 10000"/>
              <a:gd name="connsiteX4" fmla="*/ 2711 w 10035"/>
              <a:gd name="connsiteY4" fmla="*/ 7037 h 10000"/>
              <a:gd name="connsiteX5" fmla="*/ 2718 w 10035"/>
              <a:gd name="connsiteY5" fmla="*/ 9051 h 10000"/>
              <a:gd name="connsiteX6" fmla="*/ 3521 w 10035"/>
              <a:gd name="connsiteY6" fmla="*/ 9935 h 10000"/>
              <a:gd name="connsiteX7" fmla="*/ 6077 w 10035"/>
              <a:gd name="connsiteY7" fmla="*/ 9792 h 10000"/>
              <a:gd name="connsiteX8" fmla="*/ 8038 w 10035"/>
              <a:gd name="connsiteY8" fmla="*/ 8660 h 10000"/>
              <a:gd name="connsiteX9" fmla="*/ 9494 w 10035"/>
              <a:gd name="connsiteY9" fmla="*/ 6974 h 10000"/>
              <a:gd name="connsiteX10" fmla="*/ 10030 w 10035"/>
              <a:gd name="connsiteY10" fmla="*/ 4745 h 10000"/>
              <a:gd name="connsiteX11" fmla="*/ 9693 w 10035"/>
              <a:gd name="connsiteY11" fmla="*/ 2665 h 10000"/>
              <a:gd name="connsiteX12" fmla="*/ 8336 w 10035"/>
              <a:gd name="connsiteY12" fmla="*/ 539 h 10000"/>
              <a:gd name="connsiteX13" fmla="*/ 5984 w 10035"/>
              <a:gd name="connsiteY13" fmla="*/ 40 h 10000"/>
              <a:gd name="connsiteX14" fmla="*/ 3797 w 10035"/>
              <a:gd name="connsiteY14" fmla="*/ 2486 h 10000"/>
              <a:gd name="connsiteX0" fmla="*/ 3797 w 10035"/>
              <a:gd name="connsiteY0" fmla="*/ 2486 h 10000"/>
              <a:gd name="connsiteX1" fmla="*/ 682 w 10035"/>
              <a:gd name="connsiteY1" fmla="*/ 3614 h 10000"/>
              <a:gd name="connsiteX2" fmla="*/ 43 w 10035"/>
              <a:gd name="connsiteY2" fmla="*/ 5189 h 10000"/>
              <a:gd name="connsiteX3" fmla="*/ 1301 w 10035"/>
              <a:gd name="connsiteY3" fmla="*/ 6450 h 10000"/>
              <a:gd name="connsiteX4" fmla="*/ 2711 w 10035"/>
              <a:gd name="connsiteY4" fmla="*/ 7037 h 10000"/>
              <a:gd name="connsiteX5" fmla="*/ 2718 w 10035"/>
              <a:gd name="connsiteY5" fmla="*/ 9051 h 10000"/>
              <a:gd name="connsiteX6" fmla="*/ 3521 w 10035"/>
              <a:gd name="connsiteY6" fmla="*/ 9935 h 10000"/>
              <a:gd name="connsiteX7" fmla="*/ 6077 w 10035"/>
              <a:gd name="connsiteY7" fmla="*/ 9792 h 10000"/>
              <a:gd name="connsiteX8" fmla="*/ 8038 w 10035"/>
              <a:gd name="connsiteY8" fmla="*/ 8660 h 10000"/>
              <a:gd name="connsiteX9" fmla="*/ 9494 w 10035"/>
              <a:gd name="connsiteY9" fmla="*/ 6974 h 10000"/>
              <a:gd name="connsiteX10" fmla="*/ 10030 w 10035"/>
              <a:gd name="connsiteY10" fmla="*/ 4745 h 10000"/>
              <a:gd name="connsiteX11" fmla="*/ 9693 w 10035"/>
              <a:gd name="connsiteY11" fmla="*/ 2665 h 10000"/>
              <a:gd name="connsiteX12" fmla="*/ 8336 w 10035"/>
              <a:gd name="connsiteY12" fmla="*/ 539 h 10000"/>
              <a:gd name="connsiteX13" fmla="*/ 5984 w 10035"/>
              <a:gd name="connsiteY13" fmla="*/ 40 h 10000"/>
              <a:gd name="connsiteX14" fmla="*/ 3797 w 10035"/>
              <a:gd name="connsiteY14" fmla="*/ 2486 h 10000"/>
              <a:gd name="connsiteX0" fmla="*/ 3797 w 10035"/>
              <a:gd name="connsiteY0" fmla="*/ 2486 h 10000"/>
              <a:gd name="connsiteX1" fmla="*/ 682 w 10035"/>
              <a:gd name="connsiteY1" fmla="*/ 3614 h 10000"/>
              <a:gd name="connsiteX2" fmla="*/ 43 w 10035"/>
              <a:gd name="connsiteY2" fmla="*/ 5189 h 10000"/>
              <a:gd name="connsiteX3" fmla="*/ 1301 w 10035"/>
              <a:gd name="connsiteY3" fmla="*/ 6450 h 10000"/>
              <a:gd name="connsiteX4" fmla="*/ 2711 w 10035"/>
              <a:gd name="connsiteY4" fmla="*/ 7037 h 10000"/>
              <a:gd name="connsiteX5" fmla="*/ 2718 w 10035"/>
              <a:gd name="connsiteY5" fmla="*/ 9051 h 10000"/>
              <a:gd name="connsiteX6" fmla="*/ 3521 w 10035"/>
              <a:gd name="connsiteY6" fmla="*/ 9935 h 10000"/>
              <a:gd name="connsiteX7" fmla="*/ 6077 w 10035"/>
              <a:gd name="connsiteY7" fmla="*/ 9792 h 10000"/>
              <a:gd name="connsiteX8" fmla="*/ 8038 w 10035"/>
              <a:gd name="connsiteY8" fmla="*/ 8660 h 10000"/>
              <a:gd name="connsiteX9" fmla="*/ 9494 w 10035"/>
              <a:gd name="connsiteY9" fmla="*/ 6974 h 10000"/>
              <a:gd name="connsiteX10" fmla="*/ 10030 w 10035"/>
              <a:gd name="connsiteY10" fmla="*/ 4745 h 10000"/>
              <a:gd name="connsiteX11" fmla="*/ 9693 w 10035"/>
              <a:gd name="connsiteY11" fmla="*/ 2665 h 10000"/>
              <a:gd name="connsiteX12" fmla="*/ 8336 w 10035"/>
              <a:gd name="connsiteY12" fmla="*/ 539 h 10000"/>
              <a:gd name="connsiteX13" fmla="*/ 5984 w 10035"/>
              <a:gd name="connsiteY13" fmla="*/ 40 h 10000"/>
              <a:gd name="connsiteX14" fmla="*/ 3797 w 10035"/>
              <a:gd name="connsiteY14" fmla="*/ 2486 h 10000"/>
              <a:gd name="connsiteX0" fmla="*/ 3833 w 10071"/>
              <a:gd name="connsiteY0" fmla="*/ 2486 h 10000"/>
              <a:gd name="connsiteX1" fmla="*/ 537 w 10071"/>
              <a:gd name="connsiteY1" fmla="*/ 3662 h 10000"/>
              <a:gd name="connsiteX2" fmla="*/ 79 w 10071"/>
              <a:gd name="connsiteY2" fmla="*/ 5189 h 10000"/>
              <a:gd name="connsiteX3" fmla="*/ 1337 w 10071"/>
              <a:gd name="connsiteY3" fmla="*/ 6450 h 10000"/>
              <a:gd name="connsiteX4" fmla="*/ 2747 w 10071"/>
              <a:gd name="connsiteY4" fmla="*/ 7037 h 10000"/>
              <a:gd name="connsiteX5" fmla="*/ 2754 w 10071"/>
              <a:gd name="connsiteY5" fmla="*/ 9051 h 10000"/>
              <a:gd name="connsiteX6" fmla="*/ 3557 w 10071"/>
              <a:gd name="connsiteY6" fmla="*/ 9935 h 10000"/>
              <a:gd name="connsiteX7" fmla="*/ 6113 w 10071"/>
              <a:gd name="connsiteY7" fmla="*/ 9792 h 10000"/>
              <a:gd name="connsiteX8" fmla="*/ 8074 w 10071"/>
              <a:gd name="connsiteY8" fmla="*/ 8660 h 10000"/>
              <a:gd name="connsiteX9" fmla="*/ 9530 w 10071"/>
              <a:gd name="connsiteY9" fmla="*/ 6974 h 10000"/>
              <a:gd name="connsiteX10" fmla="*/ 10066 w 10071"/>
              <a:gd name="connsiteY10" fmla="*/ 4745 h 10000"/>
              <a:gd name="connsiteX11" fmla="*/ 9729 w 10071"/>
              <a:gd name="connsiteY11" fmla="*/ 2665 h 10000"/>
              <a:gd name="connsiteX12" fmla="*/ 8372 w 10071"/>
              <a:gd name="connsiteY12" fmla="*/ 539 h 10000"/>
              <a:gd name="connsiteX13" fmla="*/ 6020 w 10071"/>
              <a:gd name="connsiteY13" fmla="*/ 40 h 10000"/>
              <a:gd name="connsiteX14" fmla="*/ 3833 w 10071"/>
              <a:gd name="connsiteY14" fmla="*/ 2486 h 10000"/>
              <a:gd name="connsiteX0" fmla="*/ 3895 w 10133"/>
              <a:gd name="connsiteY0" fmla="*/ 2486 h 10000"/>
              <a:gd name="connsiteX1" fmla="*/ 599 w 10133"/>
              <a:gd name="connsiteY1" fmla="*/ 3662 h 10000"/>
              <a:gd name="connsiteX2" fmla="*/ 63 w 10133"/>
              <a:gd name="connsiteY2" fmla="*/ 5260 h 10000"/>
              <a:gd name="connsiteX3" fmla="*/ 1399 w 10133"/>
              <a:gd name="connsiteY3" fmla="*/ 6450 h 10000"/>
              <a:gd name="connsiteX4" fmla="*/ 2809 w 10133"/>
              <a:gd name="connsiteY4" fmla="*/ 7037 h 10000"/>
              <a:gd name="connsiteX5" fmla="*/ 2816 w 10133"/>
              <a:gd name="connsiteY5" fmla="*/ 9051 h 10000"/>
              <a:gd name="connsiteX6" fmla="*/ 3619 w 10133"/>
              <a:gd name="connsiteY6" fmla="*/ 9935 h 10000"/>
              <a:gd name="connsiteX7" fmla="*/ 6175 w 10133"/>
              <a:gd name="connsiteY7" fmla="*/ 9792 h 10000"/>
              <a:gd name="connsiteX8" fmla="*/ 8136 w 10133"/>
              <a:gd name="connsiteY8" fmla="*/ 8660 h 10000"/>
              <a:gd name="connsiteX9" fmla="*/ 9592 w 10133"/>
              <a:gd name="connsiteY9" fmla="*/ 6974 h 10000"/>
              <a:gd name="connsiteX10" fmla="*/ 10128 w 10133"/>
              <a:gd name="connsiteY10" fmla="*/ 4745 h 10000"/>
              <a:gd name="connsiteX11" fmla="*/ 9791 w 10133"/>
              <a:gd name="connsiteY11" fmla="*/ 2665 h 10000"/>
              <a:gd name="connsiteX12" fmla="*/ 8434 w 10133"/>
              <a:gd name="connsiteY12" fmla="*/ 539 h 10000"/>
              <a:gd name="connsiteX13" fmla="*/ 6082 w 10133"/>
              <a:gd name="connsiteY13" fmla="*/ 40 h 10000"/>
              <a:gd name="connsiteX14" fmla="*/ 3895 w 10133"/>
              <a:gd name="connsiteY14" fmla="*/ 2486 h 10000"/>
              <a:gd name="connsiteX0" fmla="*/ 3976 w 10136"/>
              <a:gd name="connsiteY0" fmla="*/ 2415 h 10000"/>
              <a:gd name="connsiteX1" fmla="*/ 602 w 10136"/>
              <a:gd name="connsiteY1" fmla="*/ 3662 h 10000"/>
              <a:gd name="connsiteX2" fmla="*/ 66 w 10136"/>
              <a:gd name="connsiteY2" fmla="*/ 5260 h 10000"/>
              <a:gd name="connsiteX3" fmla="*/ 1402 w 10136"/>
              <a:gd name="connsiteY3" fmla="*/ 6450 h 10000"/>
              <a:gd name="connsiteX4" fmla="*/ 2812 w 10136"/>
              <a:gd name="connsiteY4" fmla="*/ 7037 h 10000"/>
              <a:gd name="connsiteX5" fmla="*/ 2819 w 10136"/>
              <a:gd name="connsiteY5" fmla="*/ 9051 h 10000"/>
              <a:gd name="connsiteX6" fmla="*/ 3622 w 10136"/>
              <a:gd name="connsiteY6" fmla="*/ 9935 h 10000"/>
              <a:gd name="connsiteX7" fmla="*/ 6178 w 10136"/>
              <a:gd name="connsiteY7" fmla="*/ 9792 h 10000"/>
              <a:gd name="connsiteX8" fmla="*/ 8139 w 10136"/>
              <a:gd name="connsiteY8" fmla="*/ 8660 h 10000"/>
              <a:gd name="connsiteX9" fmla="*/ 9595 w 10136"/>
              <a:gd name="connsiteY9" fmla="*/ 6974 h 10000"/>
              <a:gd name="connsiteX10" fmla="*/ 10131 w 10136"/>
              <a:gd name="connsiteY10" fmla="*/ 4745 h 10000"/>
              <a:gd name="connsiteX11" fmla="*/ 9794 w 10136"/>
              <a:gd name="connsiteY11" fmla="*/ 2665 h 10000"/>
              <a:gd name="connsiteX12" fmla="*/ 8437 w 10136"/>
              <a:gd name="connsiteY12" fmla="*/ 539 h 10000"/>
              <a:gd name="connsiteX13" fmla="*/ 6085 w 10136"/>
              <a:gd name="connsiteY13" fmla="*/ 40 h 10000"/>
              <a:gd name="connsiteX14" fmla="*/ 3976 w 10136"/>
              <a:gd name="connsiteY14" fmla="*/ 2415 h 10000"/>
              <a:gd name="connsiteX0" fmla="*/ 3976 w 10136"/>
              <a:gd name="connsiteY0" fmla="*/ 2415 h 10000"/>
              <a:gd name="connsiteX1" fmla="*/ 602 w 10136"/>
              <a:gd name="connsiteY1" fmla="*/ 3662 h 10000"/>
              <a:gd name="connsiteX2" fmla="*/ 66 w 10136"/>
              <a:gd name="connsiteY2" fmla="*/ 5260 h 10000"/>
              <a:gd name="connsiteX3" fmla="*/ 1402 w 10136"/>
              <a:gd name="connsiteY3" fmla="*/ 6450 h 10000"/>
              <a:gd name="connsiteX4" fmla="*/ 2812 w 10136"/>
              <a:gd name="connsiteY4" fmla="*/ 7037 h 10000"/>
              <a:gd name="connsiteX5" fmla="*/ 2819 w 10136"/>
              <a:gd name="connsiteY5" fmla="*/ 9051 h 10000"/>
              <a:gd name="connsiteX6" fmla="*/ 3622 w 10136"/>
              <a:gd name="connsiteY6" fmla="*/ 9935 h 10000"/>
              <a:gd name="connsiteX7" fmla="*/ 6178 w 10136"/>
              <a:gd name="connsiteY7" fmla="*/ 9792 h 10000"/>
              <a:gd name="connsiteX8" fmla="*/ 8139 w 10136"/>
              <a:gd name="connsiteY8" fmla="*/ 8660 h 10000"/>
              <a:gd name="connsiteX9" fmla="*/ 9595 w 10136"/>
              <a:gd name="connsiteY9" fmla="*/ 6974 h 10000"/>
              <a:gd name="connsiteX10" fmla="*/ 10131 w 10136"/>
              <a:gd name="connsiteY10" fmla="*/ 4745 h 10000"/>
              <a:gd name="connsiteX11" fmla="*/ 9794 w 10136"/>
              <a:gd name="connsiteY11" fmla="*/ 2665 h 10000"/>
              <a:gd name="connsiteX12" fmla="*/ 8437 w 10136"/>
              <a:gd name="connsiteY12" fmla="*/ 539 h 10000"/>
              <a:gd name="connsiteX13" fmla="*/ 6085 w 10136"/>
              <a:gd name="connsiteY13" fmla="*/ 40 h 10000"/>
              <a:gd name="connsiteX14" fmla="*/ 3976 w 10136"/>
              <a:gd name="connsiteY14" fmla="*/ 2415 h 10000"/>
              <a:gd name="connsiteX0" fmla="*/ 3050 w 10114"/>
              <a:gd name="connsiteY0" fmla="*/ 2677 h 10000"/>
              <a:gd name="connsiteX1" fmla="*/ 580 w 10114"/>
              <a:gd name="connsiteY1" fmla="*/ 3662 h 10000"/>
              <a:gd name="connsiteX2" fmla="*/ 44 w 10114"/>
              <a:gd name="connsiteY2" fmla="*/ 5260 h 10000"/>
              <a:gd name="connsiteX3" fmla="*/ 1380 w 10114"/>
              <a:gd name="connsiteY3" fmla="*/ 6450 h 10000"/>
              <a:gd name="connsiteX4" fmla="*/ 2790 w 10114"/>
              <a:gd name="connsiteY4" fmla="*/ 7037 h 10000"/>
              <a:gd name="connsiteX5" fmla="*/ 2797 w 10114"/>
              <a:gd name="connsiteY5" fmla="*/ 9051 h 10000"/>
              <a:gd name="connsiteX6" fmla="*/ 3600 w 10114"/>
              <a:gd name="connsiteY6" fmla="*/ 9935 h 10000"/>
              <a:gd name="connsiteX7" fmla="*/ 6156 w 10114"/>
              <a:gd name="connsiteY7" fmla="*/ 9792 h 10000"/>
              <a:gd name="connsiteX8" fmla="*/ 8117 w 10114"/>
              <a:gd name="connsiteY8" fmla="*/ 8660 h 10000"/>
              <a:gd name="connsiteX9" fmla="*/ 9573 w 10114"/>
              <a:gd name="connsiteY9" fmla="*/ 6974 h 10000"/>
              <a:gd name="connsiteX10" fmla="*/ 10109 w 10114"/>
              <a:gd name="connsiteY10" fmla="*/ 4745 h 10000"/>
              <a:gd name="connsiteX11" fmla="*/ 9772 w 10114"/>
              <a:gd name="connsiteY11" fmla="*/ 2665 h 10000"/>
              <a:gd name="connsiteX12" fmla="*/ 8415 w 10114"/>
              <a:gd name="connsiteY12" fmla="*/ 539 h 10000"/>
              <a:gd name="connsiteX13" fmla="*/ 6063 w 10114"/>
              <a:gd name="connsiteY13" fmla="*/ 40 h 10000"/>
              <a:gd name="connsiteX14" fmla="*/ 3050 w 10114"/>
              <a:gd name="connsiteY14" fmla="*/ 2677 h 10000"/>
              <a:gd name="connsiteX0" fmla="*/ 3101 w 10165"/>
              <a:gd name="connsiteY0" fmla="*/ 2677 h 10000"/>
              <a:gd name="connsiteX1" fmla="*/ 631 w 10165"/>
              <a:gd name="connsiteY1" fmla="*/ 3662 h 10000"/>
              <a:gd name="connsiteX2" fmla="*/ 95 w 10165"/>
              <a:gd name="connsiteY2" fmla="*/ 5260 h 10000"/>
              <a:gd name="connsiteX3" fmla="*/ 1431 w 10165"/>
              <a:gd name="connsiteY3" fmla="*/ 6450 h 10000"/>
              <a:gd name="connsiteX4" fmla="*/ 2841 w 10165"/>
              <a:gd name="connsiteY4" fmla="*/ 7037 h 10000"/>
              <a:gd name="connsiteX5" fmla="*/ 2848 w 10165"/>
              <a:gd name="connsiteY5" fmla="*/ 9051 h 10000"/>
              <a:gd name="connsiteX6" fmla="*/ 3651 w 10165"/>
              <a:gd name="connsiteY6" fmla="*/ 9935 h 10000"/>
              <a:gd name="connsiteX7" fmla="*/ 6207 w 10165"/>
              <a:gd name="connsiteY7" fmla="*/ 9792 h 10000"/>
              <a:gd name="connsiteX8" fmla="*/ 8168 w 10165"/>
              <a:gd name="connsiteY8" fmla="*/ 8660 h 10000"/>
              <a:gd name="connsiteX9" fmla="*/ 9624 w 10165"/>
              <a:gd name="connsiteY9" fmla="*/ 6974 h 10000"/>
              <a:gd name="connsiteX10" fmla="*/ 10160 w 10165"/>
              <a:gd name="connsiteY10" fmla="*/ 4745 h 10000"/>
              <a:gd name="connsiteX11" fmla="*/ 9823 w 10165"/>
              <a:gd name="connsiteY11" fmla="*/ 2665 h 10000"/>
              <a:gd name="connsiteX12" fmla="*/ 8466 w 10165"/>
              <a:gd name="connsiteY12" fmla="*/ 539 h 10000"/>
              <a:gd name="connsiteX13" fmla="*/ 6114 w 10165"/>
              <a:gd name="connsiteY13" fmla="*/ 40 h 10000"/>
              <a:gd name="connsiteX14" fmla="*/ 3101 w 10165"/>
              <a:gd name="connsiteY14" fmla="*/ 2677 h 10000"/>
              <a:gd name="connsiteX0" fmla="*/ 3101 w 10165"/>
              <a:gd name="connsiteY0" fmla="*/ 2677 h 10000"/>
              <a:gd name="connsiteX1" fmla="*/ 631 w 10165"/>
              <a:gd name="connsiteY1" fmla="*/ 3662 h 10000"/>
              <a:gd name="connsiteX2" fmla="*/ 95 w 10165"/>
              <a:gd name="connsiteY2" fmla="*/ 5260 h 10000"/>
              <a:gd name="connsiteX3" fmla="*/ 1431 w 10165"/>
              <a:gd name="connsiteY3" fmla="*/ 6450 h 10000"/>
              <a:gd name="connsiteX4" fmla="*/ 2841 w 10165"/>
              <a:gd name="connsiteY4" fmla="*/ 7037 h 10000"/>
              <a:gd name="connsiteX5" fmla="*/ 2848 w 10165"/>
              <a:gd name="connsiteY5" fmla="*/ 9051 h 10000"/>
              <a:gd name="connsiteX6" fmla="*/ 3651 w 10165"/>
              <a:gd name="connsiteY6" fmla="*/ 9935 h 10000"/>
              <a:gd name="connsiteX7" fmla="*/ 6207 w 10165"/>
              <a:gd name="connsiteY7" fmla="*/ 9792 h 10000"/>
              <a:gd name="connsiteX8" fmla="*/ 8168 w 10165"/>
              <a:gd name="connsiteY8" fmla="*/ 8660 h 10000"/>
              <a:gd name="connsiteX9" fmla="*/ 9624 w 10165"/>
              <a:gd name="connsiteY9" fmla="*/ 6974 h 10000"/>
              <a:gd name="connsiteX10" fmla="*/ 10160 w 10165"/>
              <a:gd name="connsiteY10" fmla="*/ 4745 h 10000"/>
              <a:gd name="connsiteX11" fmla="*/ 9823 w 10165"/>
              <a:gd name="connsiteY11" fmla="*/ 2665 h 10000"/>
              <a:gd name="connsiteX12" fmla="*/ 8466 w 10165"/>
              <a:gd name="connsiteY12" fmla="*/ 539 h 10000"/>
              <a:gd name="connsiteX13" fmla="*/ 6114 w 10165"/>
              <a:gd name="connsiteY13" fmla="*/ 40 h 10000"/>
              <a:gd name="connsiteX14" fmla="*/ 3101 w 10165"/>
              <a:gd name="connsiteY14" fmla="*/ 2677 h 10000"/>
              <a:gd name="connsiteX0" fmla="*/ 3050 w 10114"/>
              <a:gd name="connsiteY0" fmla="*/ 2629 h 10000"/>
              <a:gd name="connsiteX1" fmla="*/ 580 w 10114"/>
              <a:gd name="connsiteY1" fmla="*/ 3662 h 10000"/>
              <a:gd name="connsiteX2" fmla="*/ 44 w 10114"/>
              <a:gd name="connsiteY2" fmla="*/ 5260 h 10000"/>
              <a:gd name="connsiteX3" fmla="*/ 1380 w 10114"/>
              <a:gd name="connsiteY3" fmla="*/ 6450 h 10000"/>
              <a:gd name="connsiteX4" fmla="*/ 2790 w 10114"/>
              <a:gd name="connsiteY4" fmla="*/ 7037 h 10000"/>
              <a:gd name="connsiteX5" fmla="*/ 2797 w 10114"/>
              <a:gd name="connsiteY5" fmla="*/ 9051 h 10000"/>
              <a:gd name="connsiteX6" fmla="*/ 3600 w 10114"/>
              <a:gd name="connsiteY6" fmla="*/ 9935 h 10000"/>
              <a:gd name="connsiteX7" fmla="*/ 6156 w 10114"/>
              <a:gd name="connsiteY7" fmla="*/ 9792 h 10000"/>
              <a:gd name="connsiteX8" fmla="*/ 8117 w 10114"/>
              <a:gd name="connsiteY8" fmla="*/ 8660 h 10000"/>
              <a:gd name="connsiteX9" fmla="*/ 9573 w 10114"/>
              <a:gd name="connsiteY9" fmla="*/ 6974 h 10000"/>
              <a:gd name="connsiteX10" fmla="*/ 10109 w 10114"/>
              <a:gd name="connsiteY10" fmla="*/ 4745 h 10000"/>
              <a:gd name="connsiteX11" fmla="*/ 9772 w 10114"/>
              <a:gd name="connsiteY11" fmla="*/ 2665 h 10000"/>
              <a:gd name="connsiteX12" fmla="*/ 8415 w 10114"/>
              <a:gd name="connsiteY12" fmla="*/ 539 h 10000"/>
              <a:gd name="connsiteX13" fmla="*/ 6063 w 10114"/>
              <a:gd name="connsiteY13" fmla="*/ 40 h 10000"/>
              <a:gd name="connsiteX14" fmla="*/ 3050 w 10114"/>
              <a:gd name="connsiteY14" fmla="*/ 2629 h 10000"/>
              <a:gd name="connsiteX0" fmla="*/ 3050 w 10114"/>
              <a:gd name="connsiteY0" fmla="*/ 2629 h 10000"/>
              <a:gd name="connsiteX1" fmla="*/ 580 w 10114"/>
              <a:gd name="connsiteY1" fmla="*/ 3662 h 10000"/>
              <a:gd name="connsiteX2" fmla="*/ 44 w 10114"/>
              <a:gd name="connsiteY2" fmla="*/ 5260 h 10000"/>
              <a:gd name="connsiteX3" fmla="*/ 1380 w 10114"/>
              <a:gd name="connsiteY3" fmla="*/ 6450 h 10000"/>
              <a:gd name="connsiteX4" fmla="*/ 2790 w 10114"/>
              <a:gd name="connsiteY4" fmla="*/ 7037 h 10000"/>
              <a:gd name="connsiteX5" fmla="*/ 2797 w 10114"/>
              <a:gd name="connsiteY5" fmla="*/ 9051 h 10000"/>
              <a:gd name="connsiteX6" fmla="*/ 3600 w 10114"/>
              <a:gd name="connsiteY6" fmla="*/ 9935 h 10000"/>
              <a:gd name="connsiteX7" fmla="*/ 6156 w 10114"/>
              <a:gd name="connsiteY7" fmla="*/ 9792 h 10000"/>
              <a:gd name="connsiteX8" fmla="*/ 8117 w 10114"/>
              <a:gd name="connsiteY8" fmla="*/ 8660 h 10000"/>
              <a:gd name="connsiteX9" fmla="*/ 9573 w 10114"/>
              <a:gd name="connsiteY9" fmla="*/ 6974 h 10000"/>
              <a:gd name="connsiteX10" fmla="*/ 10109 w 10114"/>
              <a:gd name="connsiteY10" fmla="*/ 4745 h 10000"/>
              <a:gd name="connsiteX11" fmla="*/ 9772 w 10114"/>
              <a:gd name="connsiteY11" fmla="*/ 2665 h 10000"/>
              <a:gd name="connsiteX12" fmla="*/ 8415 w 10114"/>
              <a:gd name="connsiteY12" fmla="*/ 539 h 10000"/>
              <a:gd name="connsiteX13" fmla="*/ 6063 w 10114"/>
              <a:gd name="connsiteY13" fmla="*/ 40 h 10000"/>
              <a:gd name="connsiteX14" fmla="*/ 3050 w 10114"/>
              <a:gd name="connsiteY14" fmla="*/ 2629 h 10000"/>
              <a:gd name="connsiteX0" fmla="*/ 3050 w 10114"/>
              <a:gd name="connsiteY0" fmla="*/ 2629 h 10000"/>
              <a:gd name="connsiteX1" fmla="*/ 580 w 10114"/>
              <a:gd name="connsiteY1" fmla="*/ 3662 h 10000"/>
              <a:gd name="connsiteX2" fmla="*/ 44 w 10114"/>
              <a:gd name="connsiteY2" fmla="*/ 5260 h 10000"/>
              <a:gd name="connsiteX3" fmla="*/ 1380 w 10114"/>
              <a:gd name="connsiteY3" fmla="*/ 6450 h 10000"/>
              <a:gd name="connsiteX4" fmla="*/ 2790 w 10114"/>
              <a:gd name="connsiteY4" fmla="*/ 7037 h 10000"/>
              <a:gd name="connsiteX5" fmla="*/ 2926 w 10114"/>
              <a:gd name="connsiteY5" fmla="*/ 9051 h 10000"/>
              <a:gd name="connsiteX6" fmla="*/ 3600 w 10114"/>
              <a:gd name="connsiteY6" fmla="*/ 9935 h 10000"/>
              <a:gd name="connsiteX7" fmla="*/ 6156 w 10114"/>
              <a:gd name="connsiteY7" fmla="*/ 9792 h 10000"/>
              <a:gd name="connsiteX8" fmla="*/ 8117 w 10114"/>
              <a:gd name="connsiteY8" fmla="*/ 8660 h 10000"/>
              <a:gd name="connsiteX9" fmla="*/ 9573 w 10114"/>
              <a:gd name="connsiteY9" fmla="*/ 6974 h 10000"/>
              <a:gd name="connsiteX10" fmla="*/ 10109 w 10114"/>
              <a:gd name="connsiteY10" fmla="*/ 4745 h 10000"/>
              <a:gd name="connsiteX11" fmla="*/ 9772 w 10114"/>
              <a:gd name="connsiteY11" fmla="*/ 2665 h 10000"/>
              <a:gd name="connsiteX12" fmla="*/ 8415 w 10114"/>
              <a:gd name="connsiteY12" fmla="*/ 539 h 10000"/>
              <a:gd name="connsiteX13" fmla="*/ 6063 w 10114"/>
              <a:gd name="connsiteY13" fmla="*/ 40 h 10000"/>
              <a:gd name="connsiteX14" fmla="*/ 3050 w 10114"/>
              <a:gd name="connsiteY14" fmla="*/ 2629 h 10000"/>
              <a:gd name="connsiteX0" fmla="*/ 3050 w 10114"/>
              <a:gd name="connsiteY0" fmla="*/ 2629 h 10000"/>
              <a:gd name="connsiteX1" fmla="*/ 580 w 10114"/>
              <a:gd name="connsiteY1" fmla="*/ 3662 h 10000"/>
              <a:gd name="connsiteX2" fmla="*/ 44 w 10114"/>
              <a:gd name="connsiteY2" fmla="*/ 5260 h 10000"/>
              <a:gd name="connsiteX3" fmla="*/ 1380 w 10114"/>
              <a:gd name="connsiteY3" fmla="*/ 6450 h 10000"/>
              <a:gd name="connsiteX4" fmla="*/ 2790 w 10114"/>
              <a:gd name="connsiteY4" fmla="*/ 7037 h 10000"/>
              <a:gd name="connsiteX5" fmla="*/ 2926 w 10114"/>
              <a:gd name="connsiteY5" fmla="*/ 9051 h 10000"/>
              <a:gd name="connsiteX6" fmla="*/ 3600 w 10114"/>
              <a:gd name="connsiteY6" fmla="*/ 9935 h 10000"/>
              <a:gd name="connsiteX7" fmla="*/ 6156 w 10114"/>
              <a:gd name="connsiteY7" fmla="*/ 9792 h 10000"/>
              <a:gd name="connsiteX8" fmla="*/ 8117 w 10114"/>
              <a:gd name="connsiteY8" fmla="*/ 8660 h 10000"/>
              <a:gd name="connsiteX9" fmla="*/ 9573 w 10114"/>
              <a:gd name="connsiteY9" fmla="*/ 6974 h 10000"/>
              <a:gd name="connsiteX10" fmla="*/ 10109 w 10114"/>
              <a:gd name="connsiteY10" fmla="*/ 4745 h 10000"/>
              <a:gd name="connsiteX11" fmla="*/ 9772 w 10114"/>
              <a:gd name="connsiteY11" fmla="*/ 2665 h 10000"/>
              <a:gd name="connsiteX12" fmla="*/ 8415 w 10114"/>
              <a:gd name="connsiteY12" fmla="*/ 539 h 10000"/>
              <a:gd name="connsiteX13" fmla="*/ 6063 w 10114"/>
              <a:gd name="connsiteY13" fmla="*/ 40 h 10000"/>
              <a:gd name="connsiteX14" fmla="*/ 3050 w 10114"/>
              <a:gd name="connsiteY14" fmla="*/ 2629 h 10000"/>
              <a:gd name="connsiteX0" fmla="*/ 3050 w 10114"/>
              <a:gd name="connsiteY0" fmla="*/ 2629 h 10000"/>
              <a:gd name="connsiteX1" fmla="*/ 580 w 10114"/>
              <a:gd name="connsiteY1" fmla="*/ 3662 h 10000"/>
              <a:gd name="connsiteX2" fmla="*/ 44 w 10114"/>
              <a:gd name="connsiteY2" fmla="*/ 5260 h 10000"/>
              <a:gd name="connsiteX3" fmla="*/ 1380 w 10114"/>
              <a:gd name="connsiteY3" fmla="*/ 6450 h 10000"/>
              <a:gd name="connsiteX4" fmla="*/ 2790 w 10114"/>
              <a:gd name="connsiteY4" fmla="*/ 7037 h 10000"/>
              <a:gd name="connsiteX5" fmla="*/ 2926 w 10114"/>
              <a:gd name="connsiteY5" fmla="*/ 9051 h 10000"/>
              <a:gd name="connsiteX6" fmla="*/ 3600 w 10114"/>
              <a:gd name="connsiteY6" fmla="*/ 9935 h 10000"/>
              <a:gd name="connsiteX7" fmla="*/ 6156 w 10114"/>
              <a:gd name="connsiteY7" fmla="*/ 9792 h 10000"/>
              <a:gd name="connsiteX8" fmla="*/ 8117 w 10114"/>
              <a:gd name="connsiteY8" fmla="*/ 8660 h 10000"/>
              <a:gd name="connsiteX9" fmla="*/ 9573 w 10114"/>
              <a:gd name="connsiteY9" fmla="*/ 6974 h 10000"/>
              <a:gd name="connsiteX10" fmla="*/ 10109 w 10114"/>
              <a:gd name="connsiteY10" fmla="*/ 4745 h 10000"/>
              <a:gd name="connsiteX11" fmla="*/ 9772 w 10114"/>
              <a:gd name="connsiteY11" fmla="*/ 2665 h 10000"/>
              <a:gd name="connsiteX12" fmla="*/ 8415 w 10114"/>
              <a:gd name="connsiteY12" fmla="*/ 539 h 10000"/>
              <a:gd name="connsiteX13" fmla="*/ 6063 w 10114"/>
              <a:gd name="connsiteY13" fmla="*/ 40 h 10000"/>
              <a:gd name="connsiteX14" fmla="*/ 3050 w 10114"/>
              <a:gd name="connsiteY14" fmla="*/ 2629 h 10000"/>
              <a:gd name="connsiteX0" fmla="*/ 3050 w 10114"/>
              <a:gd name="connsiteY0" fmla="*/ 2629 h 10000"/>
              <a:gd name="connsiteX1" fmla="*/ 580 w 10114"/>
              <a:gd name="connsiteY1" fmla="*/ 3662 h 10000"/>
              <a:gd name="connsiteX2" fmla="*/ 44 w 10114"/>
              <a:gd name="connsiteY2" fmla="*/ 5260 h 10000"/>
              <a:gd name="connsiteX3" fmla="*/ 1380 w 10114"/>
              <a:gd name="connsiteY3" fmla="*/ 6450 h 10000"/>
              <a:gd name="connsiteX4" fmla="*/ 2635 w 10114"/>
              <a:gd name="connsiteY4" fmla="*/ 7037 h 10000"/>
              <a:gd name="connsiteX5" fmla="*/ 2926 w 10114"/>
              <a:gd name="connsiteY5" fmla="*/ 9051 h 10000"/>
              <a:gd name="connsiteX6" fmla="*/ 3600 w 10114"/>
              <a:gd name="connsiteY6" fmla="*/ 9935 h 10000"/>
              <a:gd name="connsiteX7" fmla="*/ 6156 w 10114"/>
              <a:gd name="connsiteY7" fmla="*/ 9792 h 10000"/>
              <a:gd name="connsiteX8" fmla="*/ 8117 w 10114"/>
              <a:gd name="connsiteY8" fmla="*/ 8660 h 10000"/>
              <a:gd name="connsiteX9" fmla="*/ 9573 w 10114"/>
              <a:gd name="connsiteY9" fmla="*/ 6974 h 10000"/>
              <a:gd name="connsiteX10" fmla="*/ 10109 w 10114"/>
              <a:gd name="connsiteY10" fmla="*/ 4745 h 10000"/>
              <a:gd name="connsiteX11" fmla="*/ 9772 w 10114"/>
              <a:gd name="connsiteY11" fmla="*/ 2665 h 10000"/>
              <a:gd name="connsiteX12" fmla="*/ 8415 w 10114"/>
              <a:gd name="connsiteY12" fmla="*/ 539 h 10000"/>
              <a:gd name="connsiteX13" fmla="*/ 6063 w 10114"/>
              <a:gd name="connsiteY13" fmla="*/ 40 h 10000"/>
              <a:gd name="connsiteX14" fmla="*/ 3050 w 10114"/>
              <a:gd name="connsiteY14" fmla="*/ 2629 h 10000"/>
              <a:gd name="connsiteX0" fmla="*/ 3050 w 10114"/>
              <a:gd name="connsiteY0" fmla="*/ 2629 h 9999"/>
              <a:gd name="connsiteX1" fmla="*/ 580 w 10114"/>
              <a:gd name="connsiteY1" fmla="*/ 3662 h 9999"/>
              <a:gd name="connsiteX2" fmla="*/ 44 w 10114"/>
              <a:gd name="connsiteY2" fmla="*/ 5260 h 9999"/>
              <a:gd name="connsiteX3" fmla="*/ 1380 w 10114"/>
              <a:gd name="connsiteY3" fmla="*/ 6450 h 9999"/>
              <a:gd name="connsiteX4" fmla="*/ 2635 w 10114"/>
              <a:gd name="connsiteY4" fmla="*/ 7037 h 9999"/>
              <a:gd name="connsiteX5" fmla="*/ 2926 w 10114"/>
              <a:gd name="connsiteY5" fmla="*/ 9051 h 9999"/>
              <a:gd name="connsiteX6" fmla="*/ 3522 w 10114"/>
              <a:gd name="connsiteY6" fmla="*/ 9935 h 9999"/>
              <a:gd name="connsiteX7" fmla="*/ 6156 w 10114"/>
              <a:gd name="connsiteY7" fmla="*/ 9792 h 9999"/>
              <a:gd name="connsiteX8" fmla="*/ 8117 w 10114"/>
              <a:gd name="connsiteY8" fmla="*/ 8660 h 9999"/>
              <a:gd name="connsiteX9" fmla="*/ 9573 w 10114"/>
              <a:gd name="connsiteY9" fmla="*/ 6974 h 9999"/>
              <a:gd name="connsiteX10" fmla="*/ 10109 w 10114"/>
              <a:gd name="connsiteY10" fmla="*/ 4745 h 9999"/>
              <a:gd name="connsiteX11" fmla="*/ 9772 w 10114"/>
              <a:gd name="connsiteY11" fmla="*/ 2665 h 9999"/>
              <a:gd name="connsiteX12" fmla="*/ 8415 w 10114"/>
              <a:gd name="connsiteY12" fmla="*/ 539 h 9999"/>
              <a:gd name="connsiteX13" fmla="*/ 6063 w 10114"/>
              <a:gd name="connsiteY13" fmla="*/ 40 h 9999"/>
              <a:gd name="connsiteX14" fmla="*/ 3050 w 10114"/>
              <a:gd name="connsiteY14" fmla="*/ 2629 h 9999"/>
              <a:gd name="connsiteX0" fmla="*/ 3016 w 10000"/>
              <a:gd name="connsiteY0" fmla="*/ 2629 h 10064"/>
              <a:gd name="connsiteX1" fmla="*/ 573 w 10000"/>
              <a:gd name="connsiteY1" fmla="*/ 3662 h 10064"/>
              <a:gd name="connsiteX2" fmla="*/ 44 w 10000"/>
              <a:gd name="connsiteY2" fmla="*/ 5261 h 10064"/>
              <a:gd name="connsiteX3" fmla="*/ 1364 w 10000"/>
              <a:gd name="connsiteY3" fmla="*/ 6451 h 10064"/>
              <a:gd name="connsiteX4" fmla="*/ 2605 w 10000"/>
              <a:gd name="connsiteY4" fmla="*/ 7038 h 10064"/>
              <a:gd name="connsiteX5" fmla="*/ 2893 w 10000"/>
              <a:gd name="connsiteY5" fmla="*/ 9052 h 10064"/>
              <a:gd name="connsiteX6" fmla="*/ 3482 w 10000"/>
              <a:gd name="connsiteY6" fmla="*/ 9936 h 10064"/>
              <a:gd name="connsiteX7" fmla="*/ 6087 w 10000"/>
              <a:gd name="connsiteY7" fmla="*/ 9793 h 10064"/>
              <a:gd name="connsiteX8" fmla="*/ 8026 w 10000"/>
              <a:gd name="connsiteY8" fmla="*/ 8661 h 10064"/>
              <a:gd name="connsiteX9" fmla="*/ 9465 w 10000"/>
              <a:gd name="connsiteY9" fmla="*/ 6975 h 10064"/>
              <a:gd name="connsiteX10" fmla="*/ 9995 w 10000"/>
              <a:gd name="connsiteY10" fmla="*/ 4745 h 10064"/>
              <a:gd name="connsiteX11" fmla="*/ 9662 w 10000"/>
              <a:gd name="connsiteY11" fmla="*/ 2665 h 10064"/>
              <a:gd name="connsiteX12" fmla="*/ 8320 w 10000"/>
              <a:gd name="connsiteY12" fmla="*/ 539 h 10064"/>
              <a:gd name="connsiteX13" fmla="*/ 5995 w 10000"/>
              <a:gd name="connsiteY13" fmla="*/ 40 h 10064"/>
              <a:gd name="connsiteX14" fmla="*/ 3016 w 10000"/>
              <a:gd name="connsiteY14" fmla="*/ 2629 h 10064"/>
              <a:gd name="connsiteX0" fmla="*/ 3016 w 10000"/>
              <a:gd name="connsiteY0" fmla="*/ 2629 h 9997"/>
              <a:gd name="connsiteX1" fmla="*/ 573 w 10000"/>
              <a:gd name="connsiteY1" fmla="*/ 3662 h 9997"/>
              <a:gd name="connsiteX2" fmla="*/ 44 w 10000"/>
              <a:gd name="connsiteY2" fmla="*/ 5261 h 9997"/>
              <a:gd name="connsiteX3" fmla="*/ 1364 w 10000"/>
              <a:gd name="connsiteY3" fmla="*/ 6451 h 9997"/>
              <a:gd name="connsiteX4" fmla="*/ 2605 w 10000"/>
              <a:gd name="connsiteY4" fmla="*/ 7038 h 9997"/>
              <a:gd name="connsiteX5" fmla="*/ 2816 w 10000"/>
              <a:gd name="connsiteY5" fmla="*/ 9100 h 9997"/>
              <a:gd name="connsiteX6" fmla="*/ 3482 w 10000"/>
              <a:gd name="connsiteY6" fmla="*/ 9936 h 9997"/>
              <a:gd name="connsiteX7" fmla="*/ 6087 w 10000"/>
              <a:gd name="connsiteY7" fmla="*/ 9793 h 9997"/>
              <a:gd name="connsiteX8" fmla="*/ 8026 w 10000"/>
              <a:gd name="connsiteY8" fmla="*/ 8661 h 9997"/>
              <a:gd name="connsiteX9" fmla="*/ 9465 w 10000"/>
              <a:gd name="connsiteY9" fmla="*/ 6975 h 9997"/>
              <a:gd name="connsiteX10" fmla="*/ 9995 w 10000"/>
              <a:gd name="connsiteY10" fmla="*/ 4745 h 9997"/>
              <a:gd name="connsiteX11" fmla="*/ 9662 w 10000"/>
              <a:gd name="connsiteY11" fmla="*/ 2665 h 9997"/>
              <a:gd name="connsiteX12" fmla="*/ 8320 w 10000"/>
              <a:gd name="connsiteY12" fmla="*/ 539 h 9997"/>
              <a:gd name="connsiteX13" fmla="*/ 5995 w 10000"/>
              <a:gd name="connsiteY13" fmla="*/ 40 h 9997"/>
              <a:gd name="connsiteX14" fmla="*/ 3016 w 10000"/>
              <a:gd name="connsiteY14" fmla="*/ 2629 h 9997"/>
              <a:gd name="connsiteX0" fmla="*/ 3016 w 10000"/>
              <a:gd name="connsiteY0" fmla="*/ 2630 h 10057"/>
              <a:gd name="connsiteX1" fmla="*/ 573 w 10000"/>
              <a:gd name="connsiteY1" fmla="*/ 3663 h 10057"/>
              <a:gd name="connsiteX2" fmla="*/ 44 w 10000"/>
              <a:gd name="connsiteY2" fmla="*/ 5263 h 10057"/>
              <a:gd name="connsiteX3" fmla="*/ 1364 w 10000"/>
              <a:gd name="connsiteY3" fmla="*/ 6453 h 10057"/>
              <a:gd name="connsiteX4" fmla="*/ 2605 w 10000"/>
              <a:gd name="connsiteY4" fmla="*/ 7040 h 10057"/>
              <a:gd name="connsiteX5" fmla="*/ 2816 w 10000"/>
              <a:gd name="connsiteY5" fmla="*/ 9103 h 10057"/>
              <a:gd name="connsiteX6" fmla="*/ 3303 w 10000"/>
              <a:gd name="connsiteY6" fmla="*/ 10010 h 10057"/>
              <a:gd name="connsiteX7" fmla="*/ 6087 w 10000"/>
              <a:gd name="connsiteY7" fmla="*/ 9796 h 10057"/>
              <a:gd name="connsiteX8" fmla="*/ 8026 w 10000"/>
              <a:gd name="connsiteY8" fmla="*/ 8664 h 10057"/>
              <a:gd name="connsiteX9" fmla="*/ 9465 w 10000"/>
              <a:gd name="connsiteY9" fmla="*/ 6977 h 10057"/>
              <a:gd name="connsiteX10" fmla="*/ 9995 w 10000"/>
              <a:gd name="connsiteY10" fmla="*/ 4746 h 10057"/>
              <a:gd name="connsiteX11" fmla="*/ 9662 w 10000"/>
              <a:gd name="connsiteY11" fmla="*/ 2666 h 10057"/>
              <a:gd name="connsiteX12" fmla="*/ 8320 w 10000"/>
              <a:gd name="connsiteY12" fmla="*/ 539 h 10057"/>
              <a:gd name="connsiteX13" fmla="*/ 5995 w 10000"/>
              <a:gd name="connsiteY13" fmla="*/ 40 h 10057"/>
              <a:gd name="connsiteX14" fmla="*/ 3016 w 10000"/>
              <a:gd name="connsiteY14" fmla="*/ 2630 h 10057"/>
              <a:gd name="connsiteX0" fmla="*/ 3016 w 10000"/>
              <a:gd name="connsiteY0" fmla="*/ 2630 h 10074"/>
              <a:gd name="connsiteX1" fmla="*/ 573 w 10000"/>
              <a:gd name="connsiteY1" fmla="*/ 3663 h 10074"/>
              <a:gd name="connsiteX2" fmla="*/ 44 w 10000"/>
              <a:gd name="connsiteY2" fmla="*/ 5263 h 10074"/>
              <a:gd name="connsiteX3" fmla="*/ 1364 w 10000"/>
              <a:gd name="connsiteY3" fmla="*/ 6453 h 10074"/>
              <a:gd name="connsiteX4" fmla="*/ 2605 w 10000"/>
              <a:gd name="connsiteY4" fmla="*/ 7040 h 10074"/>
              <a:gd name="connsiteX5" fmla="*/ 2663 w 10000"/>
              <a:gd name="connsiteY5" fmla="*/ 8865 h 10074"/>
              <a:gd name="connsiteX6" fmla="*/ 3303 w 10000"/>
              <a:gd name="connsiteY6" fmla="*/ 10010 h 10074"/>
              <a:gd name="connsiteX7" fmla="*/ 6087 w 10000"/>
              <a:gd name="connsiteY7" fmla="*/ 9796 h 10074"/>
              <a:gd name="connsiteX8" fmla="*/ 8026 w 10000"/>
              <a:gd name="connsiteY8" fmla="*/ 8664 h 10074"/>
              <a:gd name="connsiteX9" fmla="*/ 9465 w 10000"/>
              <a:gd name="connsiteY9" fmla="*/ 6977 h 10074"/>
              <a:gd name="connsiteX10" fmla="*/ 9995 w 10000"/>
              <a:gd name="connsiteY10" fmla="*/ 4746 h 10074"/>
              <a:gd name="connsiteX11" fmla="*/ 9662 w 10000"/>
              <a:gd name="connsiteY11" fmla="*/ 2666 h 10074"/>
              <a:gd name="connsiteX12" fmla="*/ 8320 w 10000"/>
              <a:gd name="connsiteY12" fmla="*/ 539 h 10074"/>
              <a:gd name="connsiteX13" fmla="*/ 5995 w 10000"/>
              <a:gd name="connsiteY13" fmla="*/ 40 h 10074"/>
              <a:gd name="connsiteX14" fmla="*/ 3016 w 10000"/>
              <a:gd name="connsiteY14" fmla="*/ 2630 h 10074"/>
              <a:gd name="connsiteX0" fmla="*/ 3016 w 10000"/>
              <a:gd name="connsiteY0" fmla="*/ 2630 h 10074"/>
              <a:gd name="connsiteX1" fmla="*/ 573 w 10000"/>
              <a:gd name="connsiteY1" fmla="*/ 3663 h 10074"/>
              <a:gd name="connsiteX2" fmla="*/ 44 w 10000"/>
              <a:gd name="connsiteY2" fmla="*/ 5263 h 10074"/>
              <a:gd name="connsiteX3" fmla="*/ 1364 w 10000"/>
              <a:gd name="connsiteY3" fmla="*/ 6453 h 10074"/>
              <a:gd name="connsiteX4" fmla="*/ 2605 w 10000"/>
              <a:gd name="connsiteY4" fmla="*/ 7040 h 10074"/>
              <a:gd name="connsiteX5" fmla="*/ 2663 w 10000"/>
              <a:gd name="connsiteY5" fmla="*/ 8865 h 10074"/>
              <a:gd name="connsiteX6" fmla="*/ 3303 w 10000"/>
              <a:gd name="connsiteY6" fmla="*/ 10010 h 10074"/>
              <a:gd name="connsiteX7" fmla="*/ 6087 w 10000"/>
              <a:gd name="connsiteY7" fmla="*/ 9796 h 10074"/>
              <a:gd name="connsiteX8" fmla="*/ 8026 w 10000"/>
              <a:gd name="connsiteY8" fmla="*/ 8664 h 10074"/>
              <a:gd name="connsiteX9" fmla="*/ 9465 w 10000"/>
              <a:gd name="connsiteY9" fmla="*/ 6977 h 10074"/>
              <a:gd name="connsiteX10" fmla="*/ 9995 w 10000"/>
              <a:gd name="connsiteY10" fmla="*/ 4746 h 10074"/>
              <a:gd name="connsiteX11" fmla="*/ 9662 w 10000"/>
              <a:gd name="connsiteY11" fmla="*/ 2666 h 10074"/>
              <a:gd name="connsiteX12" fmla="*/ 8320 w 10000"/>
              <a:gd name="connsiteY12" fmla="*/ 539 h 10074"/>
              <a:gd name="connsiteX13" fmla="*/ 5995 w 10000"/>
              <a:gd name="connsiteY13" fmla="*/ 40 h 10074"/>
              <a:gd name="connsiteX14" fmla="*/ 3016 w 10000"/>
              <a:gd name="connsiteY14" fmla="*/ 2630 h 10074"/>
              <a:gd name="connsiteX0" fmla="*/ 3016 w 10000"/>
              <a:gd name="connsiteY0" fmla="*/ 2630 h 10074"/>
              <a:gd name="connsiteX1" fmla="*/ 573 w 10000"/>
              <a:gd name="connsiteY1" fmla="*/ 3663 h 10074"/>
              <a:gd name="connsiteX2" fmla="*/ 44 w 10000"/>
              <a:gd name="connsiteY2" fmla="*/ 5263 h 10074"/>
              <a:gd name="connsiteX3" fmla="*/ 1364 w 10000"/>
              <a:gd name="connsiteY3" fmla="*/ 6453 h 10074"/>
              <a:gd name="connsiteX4" fmla="*/ 2860 w 10000"/>
              <a:gd name="connsiteY4" fmla="*/ 7064 h 10074"/>
              <a:gd name="connsiteX5" fmla="*/ 2663 w 10000"/>
              <a:gd name="connsiteY5" fmla="*/ 8865 h 10074"/>
              <a:gd name="connsiteX6" fmla="*/ 3303 w 10000"/>
              <a:gd name="connsiteY6" fmla="*/ 10010 h 10074"/>
              <a:gd name="connsiteX7" fmla="*/ 6087 w 10000"/>
              <a:gd name="connsiteY7" fmla="*/ 9796 h 10074"/>
              <a:gd name="connsiteX8" fmla="*/ 8026 w 10000"/>
              <a:gd name="connsiteY8" fmla="*/ 8664 h 10074"/>
              <a:gd name="connsiteX9" fmla="*/ 9465 w 10000"/>
              <a:gd name="connsiteY9" fmla="*/ 6977 h 10074"/>
              <a:gd name="connsiteX10" fmla="*/ 9995 w 10000"/>
              <a:gd name="connsiteY10" fmla="*/ 4746 h 10074"/>
              <a:gd name="connsiteX11" fmla="*/ 9662 w 10000"/>
              <a:gd name="connsiteY11" fmla="*/ 2666 h 10074"/>
              <a:gd name="connsiteX12" fmla="*/ 8320 w 10000"/>
              <a:gd name="connsiteY12" fmla="*/ 539 h 10074"/>
              <a:gd name="connsiteX13" fmla="*/ 5995 w 10000"/>
              <a:gd name="connsiteY13" fmla="*/ 40 h 10074"/>
              <a:gd name="connsiteX14" fmla="*/ 3016 w 10000"/>
              <a:gd name="connsiteY14" fmla="*/ 2630 h 10074"/>
              <a:gd name="connsiteX0" fmla="*/ 2672 w 9994"/>
              <a:gd name="connsiteY0" fmla="*/ 2240 h 10074"/>
              <a:gd name="connsiteX1" fmla="*/ 567 w 9994"/>
              <a:gd name="connsiteY1" fmla="*/ 3663 h 10074"/>
              <a:gd name="connsiteX2" fmla="*/ 38 w 9994"/>
              <a:gd name="connsiteY2" fmla="*/ 5263 h 10074"/>
              <a:gd name="connsiteX3" fmla="*/ 1358 w 9994"/>
              <a:gd name="connsiteY3" fmla="*/ 6453 h 10074"/>
              <a:gd name="connsiteX4" fmla="*/ 2854 w 9994"/>
              <a:gd name="connsiteY4" fmla="*/ 7064 h 10074"/>
              <a:gd name="connsiteX5" fmla="*/ 2657 w 9994"/>
              <a:gd name="connsiteY5" fmla="*/ 8865 h 10074"/>
              <a:gd name="connsiteX6" fmla="*/ 3297 w 9994"/>
              <a:gd name="connsiteY6" fmla="*/ 10010 h 10074"/>
              <a:gd name="connsiteX7" fmla="*/ 6081 w 9994"/>
              <a:gd name="connsiteY7" fmla="*/ 9796 h 10074"/>
              <a:gd name="connsiteX8" fmla="*/ 8020 w 9994"/>
              <a:gd name="connsiteY8" fmla="*/ 8664 h 10074"/>
              <a:gd name="connsiteX9" fmla="*/ 9459 w 9994"/>
              <a:gd name="connsiteY9" fmla="*/ 6977 h 10074"/>
              <a:gd name="connsiteX10" fmla="*/ 9989 w 9994"/>
              <a:gd name="connsiteY10" fmla="*/ 4746 h 10074"/>
              <a:gd name="connsiteX11" fmla="*/ 9656 w 9994"/>
              <a:gd name="connsiteY11" fmla="*/ 2666 h 10074"/>
              <a:gd name="connsiteX12" fmla="*/ 8314 w 9994"/>
              <a:gd name="connsiteY12" fmla="*/ 539 h 10074"/>
              <a:gd name="connsiteX13" fmla="*/ 5989 w 9994"/>
              <a:gd name="connsiteY13" fmla="*/ 40 h 10074"/>
              <a:gd name="connsiteX14" fmla="*/ 2672 w 9994"/>
              <a:gd name="connsiteY14" fmla="*/ 2240 h 10074"/>
              <a:gd name="connsiteX0" fmla="*/ 2674 w 10000"/>
              <a:gd name="connsiteY0" fmla="*/ 2224 h 10000"/>
              <a:gd name="connsiteX1" fmla="*/ 567 w 10000"/>
              <a:gd name="connsiteY1" fmla="*/ 3636 h 10000"/>
              <a:gd name="connsiteX2" fmla="*/ 38 w 10000"/>
              <a:gd name="connsiteY2" fmla="*/ 5224 h 10000"/>
              <a:gd name="connsiteX3" fmla="*/ 1359 w 10000"/>
              <a:gd name="connsiteY3" fmla="*/ 6406 h 10000"/>
              <a:gd name="connsiteX4" fmla="*/ 2856 w 10000"/>
              <a:gd name="connsiteY4" fmla="*/ 7012 h 10000"/>
              <a:gd name="connsiteX5" fmla="*/ 2659 w 10000"/>
              <a:gd name="connsiteY5" fmla="*/ 8800 h 10000"/>
              <a:gd name="connsiteX6" fmla="*/ 3299 w 10000"/>
              <a:gd name="connsiteY6" fmla="*/ 9936 h 10000"/>
              <a:gd name="connsiteX7" fmla="*/ 6085 w 10000"/>
              <a:gd name="connsiteY7" fmla="*/ 9724 h 10000"/>
              <a:gd name="connsiteX8" fmla="*/ 8025 w 10000"/>
              <a:gd name="connsiteY8" fmla="*/ 8600 h 10000"/>
              <a:gd name="connsiteX9" fmla="*/ 9465 w 10000"/>
              <a:gd name="connsiteY9" fmla="*/ 6926 h 10000"/>
              <a:gd name="connsiteX10" fmla="*/ 9995 w 10000"/>
              <a:gd name="connsiteY10" fmla="*/ 4711 h 10000"/>
              <a:gd name="connsiteX11" fmla="*/ 9662 w 10000"/>
              <a:gd name="connsiteY11" fmla="*/ 2646 h 10000"/>
              <a:gd name="connsiteX12" fmla="*/ 8319 w 10000"/>
              <a:gd name="connsiteY12" fmla="*/ 535 h 10000"/>
              <a:gd name="connsiteX13" fmla="*/ 5993 w 10000"/>
              <a:gd name="connsiteY13" fmla="*/ 40 h 10000"/>
              <a:gd name="connsiteX14" fmla="*/ 2674 w 10000"/>
              <a:gd name="connsiteY14" fmla="*/ 2224 h 10000"/>
              <a:gd name="connsiteX0" fmla="*/ 2674 w 10534"/>
              <a:gd name="connsiteY0" fmla="*/ 2224 h 10000"/>
              <a:gd name="connsiteX1" fmla="*/ 567 w 10534"/>
              <a:gd name="connsiteY1" fmla="*/ 3636 h 10000"/>
              <a:gd name="connsiteX2" fmla="*/ 38 w 10534"/>
              <a:gd name="connsiteY2" fmla="*/ 5224 h 10000"/>
              <a:gd name="connsiteX3" fmla="*/ 1359 w 10534"/>
              <a:gd name="connsiteY3" fmla="*/ 6406 h 10000"/>
              <a:gd name="connsiteX4" fmla="*/ 2856 w 10534"/>
              <a:gd name="connsiteY4" fmla="*/ 7012 h 10000"/>
              <a:gd name="connsiteX5" fmla="*/ 2659 w 10534"/>
              <a:gd name="connsiteY5" fmla="*/ 8800 h 10000"/>
              <a:gd name="connsiteX6" fmla="*/ 3299 w 10534"/>
              <a:gd name="connsiteY6" fmla="*/ 9936 h 10000"/>
              <a:gd name="connsiteX7" fmla="*/ 6085 w 10534"/>
              <a:gd name="connsiteY7" fmla="*/ 9724 h 10000"/>
              <a:gd name="connsiteX8" fmla="*/ 8025 w 10534"/>
              <a:gd name="connsiteY8" fmla="*/ 8600 h 10000"/>
              <a:gd name="connsiteX9" fmla="*/ 9465 w 10534"/>
              <a:gd name="connsiteY9" fmla="*/ 6926 h 10000"/>
              <a:gd name="connsiteX10" fmla="*/ 10533 w 10534"/>
              <a:gd name="connsiteY10" fmla="*/ 4656 h 10000"/>
              <a:gd name="connsiteX11" fmla="*/ 9662 w 10534"/>
              <a:gd name="connsiteY11" fmla="*/ 2646 h 10000"/>
              <a:gd name="connsiteX12" fmla="*/ 8319 w 10534"/>
              <a:gd name="connsiteY12" fmla="*/ 535 h 10000"/>
              <a:gd name="connsiteX13" fmla="*/ 5993 w 10534"/>
              <a:gd name="connsiteY13" fmla="*/ 40 h 10000"/>
              <a:gd name="connsiteX14" fmla="*/ 2674 w 10534"/>
              <a:gd name="connsiteY14" fmla="*/ 2224 h 10000"/>
              <a:gd name="connsiteX0" fmla="*/ 2674 w 10534"/>
              <a:gd name="connsiteY0" fmla="*/ 2224 h 10000"/>
              <a:gd name="connsiteX1" fmla="*/ 567 w 10534"/>
              <a:gd name="connsiteY1" fmla="*/ 3636 h 10000"/>
              <a:gd name="connsiteX2" fmla="*/ 38 w 10534"/>
              <a:gd name="connsiteY2" fmla="*/ 5224 h 10000"/>
              <a:gd name="connsiteX3" fmla="*/ 1359 w 10534"/>
              <a:gd name="connsiteY3" fmla="*/ 6406 h 10000"/>
              <a:gd name="connsiteX4" fmla="*/ 2856 w 10534"/>
              <a:gd name="connsiteY4" fmla="*/ 7012 h 10000"/>
              <a:gd name="connsiteX5" fmla="*/ 2659 w 10534"/>
              <a:gd name="connsiteY5" fmla="*/ 8800 h 10000"/>
              <a:gd name="connsiteX6" fmla="*/ 3299 w 10534"/>
              <a:gd name="connsiteY6" fmla="*/ 9936 h 10000"/>
              <a:gd name="connsiteX7" fmla="*/ 6085 w 10534"/>
              <a:gd name="connsiteY7" fmla="*/ 9724 h 10000"/>
              <a:gd name="connsiteX8" fmla="*/ 8025 w 10534"/>
              <a:gd name="connsiteY8" fmla="*/ 8600 h 10000"/>
              <a:gd name="connsiteX9" fmla="*/ 9465 w 10534"/>
              <a:gd name="connsiteY9" fmla="*/ 6926 h 10000"/>
              <a:gd name="connsiteX10" fmla="*/ 10533 w 10534"/>
              <a:gd name="connsiteY10" fmla="*/ 4656 h 10000"/>
              <a:gd name="connsiteX11" fmla="*/ 9801 w 10534"/>
              <a:gd name="connsiteY11" fmla="*/ 2591 h 10000"/>
              <a:gd name="connsiteX12" fmla="*/ 8319 w 10534"/>
              <a:gd name="connsiteY12" fmla="*/ 535 h 10000"/>
              <a:gd name="connsiteX13" fmla="*/ 5993 w 10534"/>
              <a:gd name="connsiteY13" fmla="*/ 40 h 10000"/>
              <a:gd name="connsiteX14" fmla="*/ 2674 w 10534"/>
              <a:gd name="connsiteY14" fmla="*/ 2224 h 10000"/>
              <a:gd name="connsiteX0" fmla="*/ 2674 w 10534"/>
              <a:gd name="connsiteY0" fmla="*/ 2224 h 10000"/>
              <a:gd name="connsiteX1" fmla="*/ 567 w 10534"/>
              <a:gd name="connsiteY1" fmla="*/ 3636 h 10000"/>
              <a:gd name="connsiteX2" fmla="*/ 38 w 10534"/>
              <a:gd name="connsiteY2" fmla="*/ 5224 h 10000"/>
              <a:gd name="connsiteX3" fmla="*/ 1359 w 10534"/>
              <a:gd name="connsiteY3" fmla="*/ 6406 h 10000"/>
              <a:gd name="connsiteX4" fmla="*/ 2856 w 10534"/>
              <a:gd name="connsiteY4" fmla="*/ 7012 h 10000"/>
              <a:gd name="connsiteX5" fmla="*/ 2659 w 10534"/>
              <a:gd name="connsiteY5" fmla="*/ 8800 h 10000"/>
              <a:gd name="connsiteX6" fmla="*/ 3299 w 10534"/>
              <a:gd name="connsiteY6" fmla="*/ 9936 h 10000"/>
              <a:gd name="connsiteX7" fmla="*/ 6085 w 10534"/>
              <a:gd name="connsiteY7" fmla="*/ 9724 h 10000"/>
              <a:gd name="connsiteX8" fmla="*/ 8025 w 10534"/>
              <a:gd name="connsiteY8" fmla="*/ 8600 h 10000"/>
              <a:gd name="connsiteX9" fmla="*/ 9465 w 10534"/>
              <a:gd name="connsiteY9" fmla="*/ 6926 h 10000"/>
              <a:gd name="connsiteX10" fmla="*/ 10533 w 10534"/>
              <a:gd name="connsiteY10" fmla="*/ 4656 h 10000"/>
              <a:gd name="connsiteX11" fmla="*/ 9801 w 10534"/>
              <a:gd name="connsiteY11" fmla="*/ 2591 h 10000"/>
              <a:gd name="connsiteX12" fmla="*/ 8319 w 10534"/>
              <a:gd name="connsiteY12" fmla="*/ 535 h 10000"/>
              <a:gd name="connsiteX13" fmla="*/ 5993 w 10534"/>
              <a:gd name="connsiteY13" fmla="*/ 40 h 10000"/>
              <a:gd name="connsiteX14" fmla="*/ 2674 w 10534"/>
              <a:gd name="connsiteY14" fmla="*/ 2224 h 10000"/>
              <a:gd name="connsiteX0" fmla="*/ 2674 w 10535"/>
              <a:gd name="connsiteY0" fmla="*/ 2224 h 10000"/>
              <a:gd name="connsiteX1" fmla="*/ 567 w 10535"/>
              <a:gd name="connsiteY1" fmla="*/ 3636 h 10000"/>
              <a:gd name="connsiteX2" fmla="*/ 38 w 10535"/>
              <a:gd name="connsiteY2" fmla="*/ 5224 h 10000"/>
              <a:gd name="connsiteX3" fmla="*/ 1359 w 10535"/>
              <a:gd name="connsiteY3" fmla="*/ 6406 h 10000"/>
              <a:gd name="connsiteX4" fmla="*/ 2856 w 10535"/>
              <a:gd name="connsiteY4" fmla="*/ 7012 h 10000"/>
              <a:gd name="connsiteX5" fmla="*/ 2659 w 10535"/>
              <a:gd name="connsiteY5" fmla="*/ 8800 h 10000"/>
              <a:gd name="connsiteX6" fmla="*/ 3299 w 10535"/>
              <a:gd name="connsiteY6" fmla="*/ 9936 h 10000"/>
              <a:gd name="connsiteX7" fmla="*/ 6085 w 10535"/>
              <a:gd name="connsiteY7" fmla="*/ 9724 h 10000"/>
              <a:gd name="connsiteX8" fmla="*/ 8025 w 10535"/>
              <a:gd name="connsiteY8" fmla="*/ 8600 h 10000"/>
              <a:gd name="connsiteX9" fmla="*/ 9465 w 10535"/>
              <a:gd name="connsiteY9" fmla="*/ 6926 h 10000"/>
              <a:gd name="connsiteX10" fmla="*/ 10533 w 10535"/>
              <a:gd name="connsiteY10" fmla="*/ 4656 h 10000"/>
              <a:gd name="connsiteX11" fmla="*/ 9801 w 10535"/>
              <a:gd name="connsiteY11" fmla="*/ 2591 h 10000"/>
              <a:gd name="connsiteX12" fmla="*/ 8319 w 10535"/>
              <a:gd name="connsiteY12" fmla="*/ 535 h 10000"/>
              <a:gd name="connsiteX13" fmla="*/ 5993 w 10535"/>
              <a:gd name="connsiteY13" fmla="*/ 40 h 10000"/>
              <a:gd name="connsiteX14" fmla="*/ 2674 w 10535"/>
              <a:gd name="connsiteY14" fmla="*/ 2224 h 10000"/>
              <a:gd name="connsiteX0" fmla="*/ 2674 w 10535"/>
              <a:gd name="connsiteY0" fmla="*/ 2209 h 9985"/>
              <a:gd name="connsiteX1" fmla="*/ 567 w 10535"/>
              <a:gd name="connsiteY1" fmla="*/ 3621 h 9985"/>
              <a:gd name="connsiteX2" fmla="*/ 38 w 10535"/>
              <a:gd name="connsiteY2" fmla="*/ 5209 h 9985"/>
              <a:gd name="connsiteX3" fmla="*/ 1359 w 10535"/>
              <a:gd name="connsiteY3" fmla="*/ 6391 h 9985"/>
              <a:gd name="connsiteX4" fmla="*/ 2856 w 10535"/>
              <a:gd name="connsiteY4" fmla="*/ 6997 h 9985"/>
              <a:gd name="connsiteX5" fmla="*/ 2659 w 10535"/>
              <a:gd name="connsiteY5" fmla="*/ 8785 h 9985"/>
              <a:gd name="connsiteX6" fmla="*/ 3299 w 10535"/>
              <a:gd name="connsiteY6" fmla="*/ 9921 h 9985"/>
              <a:gd name="connsiteX7" fmla="*/ 6085 w 10535"/>
              <a:gd name="connsiteY7" fmla="*/ 9709 h 9985"/>
              <a:gd name="connsiteX8" fmla="*/ 8025 w 10535"/>
              <a:gd name="connsiteY8" fmla="*/ 8585 h 9985"/>
              <a:gd name="connsiteX9" fmla="*/ 9465 w 10535"/>
              <a:gd name="connsiteY9" fmla="*/ 6911 h 9985"/>
              <a:gd name="connsiteX10" fmla="*/ 10533 w 10535"/>
              <a:gd name="connsiteY10" fmla="*/ 4641 h 9985"/>
              <a:gd name="connsiteX11" fmla="*/ 9801 w 10535"/>
              <a:gd name="connsiteY11" fmla="*/ 2576 h 9985"/>
              <a:gd name="connsiteX12" fmla="*/ 8040 w 10535"/>
              <a:gd name="connsiteY12" fmla="*/ 649 h 9985"/>
              <a:gd name="connsiteX13" fmla="*/ 5993 w 10535"/>
              <a:gd name="connsiteY13" fmla="*/ 25 h 9985"/>
              <a:gd name="connsiteX14" fmla="*/ 2674 w 10535"/>
              <a:gd name="connsiteY14" fmla="*/ 2209 h 9985"/>
              <a:gd name="connsiteX0" fmla="*/ 2538 w 10000"/>
              <a:gd name="connsiteY0" fmla="*/ 2259 h 10047"/>
              <a:gd name="connsiteX1" fmla="*/ 538 w 10000"/>
              <a:gd name="connsiteY1" fmla="*/ 3673 h 10047"/>
              <a:gd name="connsiteX2" fmla="*/ 36 w 10000"/>
              <a:gd name="connsiteY2" fmla="*/ 5264 h 10047"/>
              <a:gd name="connsiteX3" fmla="*/ 1290 w 10000"/>
              <a:gd name="connsiteY3" fmla="*/ 6448 h 10047"/>
              <a:gd name="connsiteX4" fmla="*/ 2711 w 10000"/>
              <a:gd name="connsiteY4" fmla="*/ 7055 h 10047"/>
              <a:gd name="connsiteX5" fmla="*/ 2524 w 10000"/>
              <a:gd name="connsiteY5" fmla="*/ 8845 h 10047"/>
              <a:gd name="connsiteX6" fmla="*/ 3131 w 10000"/>
              <a:gd name="connsiteY6" fmla="*/ 9983 h 10047"/>
              <a:gd name="connsiteX7" fmla="*/ 5776 w 10000"/>
              <a:gd name="connsiteY7" fmla="*/ 9771 h 10047"/>
              <a:gd name="connsiteX8" fmla="*/ 7617 w 10000"/>
              <a:gd name="connsiteY8" fmla="*/ 8645 h 10047"/>
              <a:gd name="connsiteX9" fmla="*/ 8984 w 10000"/>
              <a:gd name="connsiteY9" fmla="*/ 6968 h 10047"/>
              <a:gd name="connsiteX10" fmla="*/ 9998 w 10000"/>
              <a:gd name="connsiteY10" fmla="*/ 4695 h 10047"/>
              <a:gd name="connsiteX11" fmla="*/ 9303 w 10000"/>
              <a:gd name="connsiteY11" fmla="*/ 2627 h 10047"/>
              <a:gd name="connsiteX12" fmla="*/ 7273 w 10000"/>
              <a:gd name="connsiteY12" fmla="*/ 439 h 10047"/>
              <a:gd name="connsiteX13" fmla="*/ 5689 w 10000"/>
              <a:gd name="connsiteY13" fmla="*/ 72 h 10047"/>
              <a:gd name="connsiteX14" fmla="*/ 2538 w 10000"/>
              <a:gd name="connsiteY14" fmla="*/ 2259 h 10047"/>
              <a:gd name="connsiteX0" fmla="*/ 2538 w 10000"/>
              <a:gd name="connsiteY0" fmla="*/ 2298 h 10086"/>
              <a:gd name="connsiteX1" fmla="*/ 538 w 10000"/>
              <a:gd name="connsiteY1" fmla="*/ 3712 h 10086"/>
              <a:gd name="connsiteX2" fmla="*/ 36 w 10000"/>
              <a:gd name="connsiteY2" fmla="*/ 5303 h 10086"/>
              <a:gd name="connsiteX3" fmla="*/ 1290 w 10000"/>
              <a:gd name="connsiteY3" fmla="*/ 6487 h 10086"/>
              <a:gd name="connsiteX4" fmla="*/ 2711 w 10000"/>
              <a:gd name="connsiteY4" fmla="*/ 7094 h 10086"/>
              <a:gd name="connsiteX5" fmla="*/ 2524 w 10000"/>
              <a:gd name="connsiteY5" fmla="*/ 8884 h 10086"/>
              <a:gd name="connsiteX6" fmla="*/ 3131 w 10000"/>
              <a:gd name="connsiteY6" fmla="*/ 10022 h 10086"/>
              <a:gd name="connsiteX7" fmla="*/ 5776 w 10000"/>
              <a:gd name="connsiteY7" fmla="*/ 9810 h 10086"/>
              <a:gd name="connsiteX8" fmla="*/ 7617 w 10000"/>
              <a:gd name="connsiteY8" fmla="*/ 8684 h 10086"/>
              <a:gd name="connsiteX9" fmla="*/ 8984 w 10000"/>
              <a:gd name="connsiteY9" fmla="*/ 7007 h 10086"/>
              <a:gd name="connsiteX10" fmla="*/ 9998 w 10000"/>
              <a:gd name="connsiteY10" fmla="*/ 4734 h 10086"/>
              <a:gd name="connsiteX11" fmla="*/ 9303 w 10000"/>
              <a:gd name="connsiteY11" fmla="*/ 2666 h 10086"/>
              <a:gd name="connsiteX12" fmla="*/ 7273 w 10000"/>
              <a:gd name="connsiteY12" fmla="*/ 478 h 10086"/>
              <a:gd name="connsiteX13" fmla="*/ 5708 w 10000"/>
              <a:gd name="connsiteY13" fmla="*/ 56 h 10086"/>
              <a:gd name="connsiteX14" fmla="*/ 2538 w 10000"/>
              <a:gd name="connsiteY14" fmla="*/ 2298 h 10086"/>
              <a:gd name="connsiteX0" fmla="*/ 2538 w 10000"/>
              <a:gd name="connsiteY0" fmla="*/ 2314 h 10102"/>
              <a:gd name="connsiteX1" fmla="*/ 538 w 10000"/>
              <a:gd name="connsiteY1" fmla="*/ 3728 h 10102"/>
              <a:gd name="connsiteX2" fmla="*/ 36 w 10000"/>
              <a:gd name="connsiteY2" fmla="*/ 5319 h 10102"/>
              <a:gd name="connsiteX3" fmla="*/ 1290 w 10000"/>
              <a:gd name="connsiteY3" fmla="*/ 6503 h 10102"/>
              <a:gd name="connsiteX4" fmla="*/ 2711 w 10000"/>
              <a:gd name="connsiteY4" fmla="*/ 7110 h 10102"/>
              <a:gd name="connsiteX5" fmla="*/ 2524 w 10000"/>
              <a:gd name="connsiteY5" fmla="*/ 8900 h 10102"/>
              <a:gd name="connsiteX6" fmla="*/ 3131 w 10000"/>
              <a:gd name="connsiteY6" fmla="*/ 10038 h 10102"/>
              <a:gd name="connsiteX7" fmla="*/ 5776 w 10000"/>
              <a:gd name="connsiteY7" fmla="*/ 9826 h 10102"/>
              <a:gd name="connsiteX8" fmla="*/ 7617 w 10000"/>
              <a:gd name="connsiteY8" fmla="*/ 8700 h 10102"/>
              <a:gd name="connsiteX9" fmla="*/ 8984 w 10000"/>
              <a:gd name="connsiteY9" fmla="*/ 7023 h 10102"/>
              <a:gd name="connsiteX10" fmla="*/ 9998 w 10000"/>
              <a:gd name="connsiteY10" fmla="*/ 4750 h 10102"/>
              <a:gd name="connsiteX11" fmla="*/ 9303 w 10000"/>
              <a:gd name="connsiteY11" fmla="*/ 2682 h 10102"/>
              <a:gd name="connsiteX12" fmla="*/ 7273 w 10000"/>
              <a:gd name="connsiteY12" fmla="*/ 494 h 10102"/>
              <a:gd name="connsiteX13" fmla="*/ 5708 w 10000"/>
              <a:gd name="connsiteY13" fmla="*/ 72 h 10102"/>
              <a:gd name="connsiteX14" fmla="*/ 2538 w 10000"/>
              <a:gd name="connsiteY14" fmla="*/ 2314 h 10102"/>
              <a:gd name="connsiteX0" fmla="*/ 2538 w 10000"/>
              <a:gd name="connsiteY0" fmla="*/ 2314 h 10102"/>
              <a:gd name="connsiteX1" fmla="*/ 538 w 10000"/>
              <a:gd name="connsiteY1" fmla="*/ 3728 h 10102"/>
              <a:gd name="connsiteX2" fmla="*/ 36 w 10000"/>
              <a:gd name="connsiteY2" fmla="*/ 5319 h 10102"/>
              <a:gd name="connsiteX3" fmla="*/ 1290 w 10000"/>
              <a:gd name="connsiteY3" fmla="*/ 6503 h 10102"/>
              <a:gd name="connsiteX4" fmla="*/ 2711 w 10000"/>
              <a:gd name="connsiteY4" fmla="*/ 7110 h 10102"/>
              <a:gd name="connsiteX5" fmla="*/ 2524 w 10000"/>
              <a:gd name="connsiteY5" fmla="*/ 8900 h 10102"/>
              <a:gd name="connsiteX6" fmla="*/ 3131 w 10000"/>
              <a:gd name="connsiteY6" fmla="*/ 10038 h 10102"/>
              <a:gd name="connsiteX7" fmla="*/ 5776 w 10000"/>
              <a:gd name="connsiteY7" fmla="*/ 9826 h 10102"/>
              <a:gd name="connsiteX8" fmla="*/ 7617 w 10000"/>
              <a:gd name="connsiteY8" fmla="*/ 8700 h 10102"/>
              <a:gd name="connsiteX9" fmla="*/ 8984 w 10000"/>
              <a:gd name="connsiteY9" fmla="*/ 7023 h 10102"/>
              <a:gd name="connsiteX10" fmla="*/ 9998 w 10000"/>
              <a:gd name="connsiteY10" fmla="*/ 4750 h 10102"/>
              <a:gd name="connsiteX11" fmla="*/ 9303 w 10000"/>
              <a:gd name="connsiteY11" fmla="*/ 2682 h 10102"/>
              <a:gd name="connsiteX12" fmla="*/ 7273 w 10000"/>
              <a:gd name="connsiteY12" fmla="*/ 494 h 10102"/>
              <a:gd name="connsiteX13" fmla="*/ 5708 w 10000"/>
              <a:gd name="connsiteY13" fmla="*/ 72 h 10102"/>
              <a:gd name="connsiteX14" fmla="*/ 2538 w 10000"/>
              <a:gd name="connsiteY14" fmla="*/ 2314 h 10102"/>
              <a:gd name="connsiteX0" fmla="*/ 2538 w 10000"/>
              <a:gd name="connsiteY0" fmla="*/ 2291 h 10079"/>
              <a:gd name="connsiteX1" fmla="*/ 538 w 10000"/>
              <a:gd name="connsiteY1" fmla="*/ 3705 h 10079"/>
              <a:gd name="connsiteX2" fmla="*/ 36 w 10000"/>
              <a:gd name="connsiteY2" fmla="*/ 5296 h 10079"/>
              <a:gd name="connsiteX3" fmla="*/ 1290 w 10000"/>
              <a:gd name="connsiteY3" fmla="*/ 6480 h 10079"/>
              <a:gd name="connsiteX4" fmla="*/ 2711 w 10000"/>
              <a:gd name="connsiteY4" fmla="*/ 7087 h 10079"/>
              <a:gd name="connsiteX5" fmla="*/ 2524 w 10000"/>
              <a:gd name="connsiteY5" fmla="*/ 8877 h 10079"/>
              <a:gd name="connsiteX6" fmla="*/ 3131 w 10000"/>
              <a:gd name="connsiteY6" fmla="*/ 10015 h 10079"/>
              <a:gd name="connsiteX7" fmla="*/ 5776 w 10000"/>
              <a:gd name="connsiteY7" fmla="*/ 9803 h 10079"/>
              <a:gd name="connsiteX8" fmla="*/ 7617 w 10000"/>
              <a:gd name="connsiteY8" fmla="*/ 8677 h 10079"/>
              <a:gd name="connsiteX9" fmla="*/ 8984 w 10000"/>
              <a:gd name="connsiteY9" fmla="*/ 7000 h 10079"/>
              <a:gd name="connsiteX10" fmla="*/ 9998 w 10000"/>
              <a:gd name="connsiteY10" fmla="*/ 4727 h 10079"/>
              <a:gd name="connsiteX11" fmla="*/ 9303 w 10000"/>
              <a:gd name="connsiteY11" fmla="*/ 2659 h 10079"/>
              <a:gd name="connsiteX12" fmla="*/ 7273 w 10000"/>
              <a:gd name="connsiteY12" fmla="*/ 471 h 10079"/>
              <a:gd name="connsiteX13" fmla="*/ 5708 w 10000"/>
              <a:gd name="connsiteY13" fmla="*/ 49 h 10079"/>
              <a:gd name="connsiteX14" fmla="*/ 2538 w 10000"/>
              <a:gd name="connsiteY14" fmla="*/ 2291 h 10079"/>
              <a:gd name="connsiteX0" fmla="*/ 2538 w 10000"/>
              <a:gd name="connsiteY0" fmla="*/ 2291 h 10079"/>
              <a:gd name="connsiteX1" fmla="*/ 538 w 10000"/>
              <a:gd name="connsiteY1" fmla="*/ 3705 h 10079"/>
              <a:gd name="connsiteX2" fmla="*/ 36 w 10000"/>
              <a:gd name="connsiteY2" fmla="*/ 5296 h 10079"/>
              <a:gd name="connsiteX3" fmla="*/ 1290 w 10000"/>
              <a:gd name="connsiteY3" fmla="*/ 6480 h 10079"/>
              <a:gd name="connsiteX4" fmla="*/ 2711 w 10000"/>
              <a:gd name="connsiteY4" fmla="*/ 7087 h 10079"/>
              <a:gd name="connsiteX5" fmla="*/ 2524 w 10000"/>
              <a:gd name="connsiteY5" fmla="*/ 8877 h 10079"/>
              <a:gd name="connsiteX6" fmla="*/ 3131 w 10000"/>
              <a:gd name="connsiteY6" fmla="*/ 10015 h 10079"/>
              <a:gd name="connsiteX7" fmla="*/ 5776 w 10000"/>
              <a:gd name="connsiteY7" fmla="*/ 9803 h 10079"/>
              <a:gd name="connsiteX8" fmla="*/ 7617 w 10000"/>
              <a:gd name="connsiteY8" fmla="*/ 8677 h 10079"/>
              <a:gd name="connsiteX9" fmla="*/ 8984 w 10000"/>
              <a:gd name="connsiteY9" fmla="*/ 7000 h 10079"/>
              <a:gd name="connsiteX10" fmla="*/ 9998 w 10000"/>
              <a:gd name="connsiteY10" fmla="*/ 4727 h 10079"/>
              <a:gd name="connsiteX11" fmla="*/ 9303 w 10000"/>
              <a:gd name="connsiteY11" fmla="*/ 2659 h 10079"/>
              <a:gd name="connsiteX12" fmla="*/ 7273 w 10000"/>
              <a:gd name="connsiteY12" fmla="*/ 471 h 10079"/>
              <a:gd name="connsiteX13" fmla="*/ 5708 w 10000"/>
              <a:gd name="connsiteY13" fmla="*/ 49 h 10079"/>
              <a:gd name="connsiteX14" fmla="*/ 2538 w 10000"/>
              <a:gd name="connsiteY14" fmla="*/ 2291 h 10079"/>
              <a:gd name="connsiteX0" fmla="*/ 2538 w 10000"/>
              <a:gd name="connsiteY0" fmla="*/ 2355 h 10143"/>
              <a:gd name="connsiteX1" fmla="*/ 538 w 10000"/>
              <a:gd name="connsiteY1" fmla="*/ 3769 h 10143"/>
              <a:gd name="connsiteX2" fmla="*/ 36 w 10000"/>
              <a:gd name="connsiteY2" fmla="*/ 5360 h 10143"/>
              <a:gd name="connsiteX3" fmla="*/ 1290 w 10000"/>
              <a:gd name="connsiteY3" fmla="*/ 6544 h 10143"/>
              <a:gd name="connsiteX4" fmla="*/ 2711 w 10000"/>
              <a:gd name="connsiteY4" fmla="*/ 7151 h 10143"/>
              <a:gd name="connsiteX5" fmla="*/ 2524 w 10000"/>
              <a:gd name="connsiteY5" fmla="*/ 8941 h 10143"/>
              <a:gd name="connsiteX6" fmla="*/ 3131 w 10000"/>
              <a:gd name="connsiteY6" fmla="*/ 10079 h 10143"/>
              <a:gd name="connsiteX7" fmla="*/ 5776 w 10000"/>
              <a:gd name="connsiteY7" fmla="*/ 9867 h 10143"/>
              <a:gd name="connsiteX8" fmla="*/ 7617 w 10000"/>
              <a:gd name="connsiteY8" fmla="*/ 8741 h 10143"/>
              <a:gd name="connsiteX9" fmla="*/ 8984 w 10000"/>
              <a:gd name="connsiteY9" fmla="*/ 7064 h 10143"/>
              <a:gd name="connsiteX10" fmla="*/ 9998 w 10000"/>
              <a:gd name="connsiteY10" fmla="*/ 4791 h 10143"/>
              <a:gd name="connsiteX11" fmla="*/ 9303 w 10000"/>
              <a:gd name="connsiteY11" fmla="*/ 2723 h 10143"/>
              <a:gd name="connsiteX12" fmla="*/ 7273 w 10000"/>
              <a:gd name="connsiteY12" fmla="*/ 535 h 10143"/>
              <a:gd name="connsiteX13" fmla="*/ 5708 w 10000"/>
              <a:gd name="connsiteY13" fmla="*/ 113 h 10143"/>
              <a:gd name="connsiteX14" fmla="*/ 2538 w 10000"/>
              <a:gd name="connsiteY14" fmla="*/ 2355 h 10143"/>
              <a:gd name="connsiteX0" fmla="*/ 2538 w 10000"/>
              <a:gd name="connsiteY0" fmla="*/ 2355 h 10143"/>
              <a:gd name="connsiteX1" fmla="*/ 538 w 10000"/>
              <a:gd name="connsiteY1" fmla="*/ 3769 h 10143"/>
              <a:gd name="connsiteX2" fmla="*/ 36 w 10000"/>
              <a:gd name="connsiteY2" fmla="*/ 5360 h 10143"/>
              <a:gd name="connsiteX3" fmla="*/ 1290 w 10000"/>
              <a:gd name="connsiteY3" fmla="*/ 6544 h 10143"/>
              <a:gd name="connsiteX4" fmla="*/ 2711 w 10000"/>
              <a:gd name="connsiteY4" fmla="*/ 7151 h 10143"/>
              <a:gd name="connsiteX5" fmla="*/ 2524 w 10000"/>
              <a:gd name="connsiteY5" fmla="*/ 8941 h 10143"/>
              <a:gd name="connsiteX6" fmla="*/ 3131 w 10000"/>
              <a:gd name="connsiteY6" fmla="*/ 10079 h 10143"/>
              <a:gd name="connsiteX7" fmla="*/ 5776 w 10000"/>
              <a:gd name="connsiteY7" fmla="*/ 9867 h 10143"/>
              <a:gd name="connsiteX8" fmla="*/ 7617 w 10000"/>
              <a:gd name="connsiteY8" fmla="*/ 8741 h 10143"/>
              <a:gd name="connsiteX9" fmla="*/ 8984 w 10000"/>
              <a:gd name="connsiteY9" fmla="*/ 7064 h 10143"/>
              <a:gd name="connsiteX10" fmla="*/ 9998 w 10000"/>
              <a:gd name="connsiteY10" fmla="*/ 4791 h 10143"/>
              <a:gd name="connsiteX11" fmla="*/ 9303 w 10000"/>
              <a:gd name="connsiteY11" fmla="*/ 2723 h 10143"/>
              <a:gd name="connsiteX12" fmla="*/ 7273 w 10000"/>
              <a:gd name="connsiteY12" fmla="*/ 535 h 10143"/>
              <a:gd name="connsiteX13" fmla="*/ 5708 w 10000"/>
              <a:gd name="connsiteY13" fmla="*/ 113 h 10143"/>
              <a:gd name="connsiteX14" fmla="*/ 2538 w 10000"/>
              <a:gd name="connsiteY14" fmla="*/ 2355 h 10143"/>
              <a:gd name="connsiteX0" fmla="*/ 2480 w 9999"/>
              <a:gd name="connsiteY0" fmla="*/ 2281 h 10143"/>
              <a:gd name="connsiteX1" fmla="*/ 537 w 9999"/>
              <a:gd name="connsiteY1" fmla="*/ 3769 h 10143"/>
              <a:gd name="connsiteX2" fmla="*/ 35 w 9999"/>
              <a:gd name="connsiteY2" fmla="*/ 5360 h 10143"/>
              <a:gd name="connsiteX3" fmla="*/ 1289 w 9999"/>
              <a:gd name="connsiteY3" fmla="*/ 6544 h 10143"/>
              <a:gd name="connsiteX4" fmla="*/ 2710 w 9999"/>
              <a:gd name="connsiteY4" fmla="*/ 7151 h 10143"/>
              <a:gd name="connsiteX5" fmla="*/ 2523 w 9999"/>
              <a:gd name="connsiteY5" fmla="*/ 8941 h 10143"/>
              <a:gd name="connsiteX6" fmla="*/ 3130 w 9999"/>
              <a:gd name="connsiteY6" fmla="*/ 10079 h 10143"/>
              <a:gd name="connsiteX7" fmla="*/ 5775 w 9999"/>
              <a:gd name="connsiteY7" fmla="*/ 9867 h 10143"/>
              <a:gd name="connsiteX8" fmla="*/ 7616 w 9999"/>
              <a:gd name="connsiteY8" fmla="*/ 8741 h 10143"/>
              <a:gd name="connsiteX9" fmla="*/ 8983 w 9999"/>
              <a:gd name="connsiteY9" fmla="*/ 7064 h 10143"/>
              <a:gd name="connsiteX10" fmla="*/ 9997 w 9999"/>
              <a:gd name="connsiteY10" fmla="*/ 4791 h 10143"/>
              <a:gd name="connsiteX11" fmla="*/ 9302 w 9999"/>
              <a:gd name="connsiteY11" fmla="*/ 2723 h 10143"/>
              <a:gd name="connsiteX12" fmla="*/ 7272 w 9999"/>
              <a:gd name="connsiteY12" fmla="*/ 535 h 10143"/>
              <a:gd name="connsiteX13" fmla="*/ 5707 w 9999"/>
              <a:gd name="connsiteY13" fmla="*/ 113 h 10143"/>
              <a:gd name="connsiteX14" fmla="*/ 2480 w 9999"/>
              <a:gd name="connsiteY14" fmla="*/ 2281 h 10143"/>
              <a:gd name="connsiteX0" fmla="*/ 2480 w 10000"/>
              <a:gd name="connsiteY0" fmla="*/ 2249 h 10000"/>
              <a:gd name="connsiteX1" fmla="*/ 537 w 10000"/>
              <a:gd name="connsiteY1" fmla="*/ 3716 h 10000"/>
              <a:gd name="connsiteX2" fmla="*/ 35 w 10000"/>
              <a:gd name="connsiteY2" fmla="*/ 5284 h 10000"/>
              <a:gd name="connsiteX3" fmla="*/ 1289 w 10000"/>
              <a:gd name="connsiteY3" fmla="*/ 6452 h 10000"/>
              <a:gd name="connsiteX4" fmla="*/ 2710 w 10000"/>
              <a:gd name="connsiteY4" fmla="*/ 7050 h 10000"/>
              <a:gd name="connsiteX5" fmla="*/ 2523 w 10000"/>
              <a:gd name="connsiteY5" fmla="*/ 8815 h 10000"/>
              <a:gd name="connsiteX6" fmla="*/ 3130 w 10000"/>
              <a:gd name="connsiteY6" fmla="*/ 9937 h 10000"/>
              <a:gd name="connsiteX7" fmla="*/ 5776 w 10000"/>
              <a:gd name="connsiteY7" fmla="*/ 9728 h 10000"/>
              <a:gd name="connsiteX8" fmla="*/ 7617 w 10000"/>
              <a:gd name="connsiteY8" fmla="*/ 8618 h 10000"/>
              <a:gd name="connsiteX9" fmla="*/ 8984 w 10000"/>
              <a:gd name="connsiteY9" fmla="*/ 6964 h 10000"/>
              <a:gd name="connsiteX10" fmla="*/ 9998 w 10000"/>
              <a:gd name="connsiteY10" fmla="*/ 4723 h 10000"/>
              <a:gd name="connsiteX11" fmla="*/ 9303 w 10000"/>
              <a:gd name="connsiteY11" fmla="*/ 2685 h 10000"/>
              <a:gd name="connsiteX12" fmla="*/ 7273 w 10000"/>
              <a:gd name="connsiteY12" fmla="*/ 527 h 10000"/>
              <a:gd name="connsiteX13" fmla="*/ 5708 w 10000"/>
              <a:gd name="connsiteY13" fmla="*/ 111 h 10000"/>
              <a:gd name="connsiteX14" fmla="*/ 2480 w 10000"/>
              <a:gd name="connsiteY14" fmla="*/ 2249 h 10000"/>
              <a:gd name="connsiteX0" fmla="*/ 2480 w 10000"/>
              <a:gd name="connsiteY0" fmla="*/ 2249 h 10000"/>
              <a:gd name="connsiteX1" fmla="*/ 537 w 10000"/>
              <a:gd name="connsiteY1" fmla="*/ 3716 h 10000"/>
              <a:gd name="connsiteX2" fmla="*/ 35 w 10000"/>
              <a:gd name="connsiteY2" fmla="*/ 5284 h 10000"/>
              <a:gd name="connsiteX3" fmla="*/ 1289 w 10000"/>
              <a:gd name="connsiteY3" fmla="*/ 6452 h 10000"/>
              <a:gd name="connsiteX4" fmla="*/ 2710 w 10000"/>
              <a:gd name="connsiteY4" fmla="*/ 7050 h 10000"/>
              <a:gd name="connsiteX5" fmla="*/ 2523 w 10000"/>
              <a:gd name="connsiteY5" fmla="*/ 8815 h 10000"/>
              <a:gd name="connsiteX6" fmla="*/ 3130 w 10000"/>
              <a:gd name="connsiteY6" fmla="*/ 9937 h 10000"/>
              <a:gd name="connsiteX7" fmla="*/ 5776 w 10000"/>
              <a:gd name="connsiteY7" fmla="*/ 9728 h 10000"/>
              <a:gd name="connsiteX8" fmla="*/ 7617 w 10000"/>
              <a:gd name="connsiteY8" fmla="*/ 8618 h 10000"/>
              <a:gd name="connsiteX9" fmla="*/ 8984 w 10000"/>
              <a:gd name="connsiteY9" fmla="*/ 6964 h 10000"/>
              <a:gd name="connsiteX10" fmla="*/ 9998 w 10000"/>
              <a:gd name="connsiteY10" fmla="*/ 4723 h 10000"/>
              <a:gd name="connsiteX11" fmla="*/ 9303 w 10000"/>
              <a:gd name="connsiteY11" fmla="*/ 2685 h 10000"/>
              <a:gd name="connsiteX12" fmla="*/ 7273 w 10000"/>
              <a:gd name="connsiteY12" fmla="*/ 527 h 10000"/>
              <a:gd name="connsiteX13" fmla="*/ 5708 w 10000"/>
              <a:gd name="connsiteY13" fmla="*/ 111 h 10000"/>
              <a:gd name="connsiteX14" fmla="*/ 2480 w 10000"/>
              <a:gd name="connsiteY14" fmla="*/ 2249 h 10000"/>
              <a:gd name="connsiteX0" fmla="*/ 2480 w 10000"/>
              <a:gd name="connsiteY0" fmla="*/ 2249 h 10000"/>
              <a:gd name="connsiteX1" fmla="*/ 537 w 10000"/>
              <a:gd name="connsiteY1" fmla="*/ 3716 h 10000"/>
              <a:gd name="connsiteX2" fmla="*/ 35 w 10000"/>
              <a:gd name="connsiteY2" fmla="*/ 5284 h 10000"/>
              <a:gd name="connsiteX3" fmla="*/ 1289 w 10000"/>
              <a:gd name="connsiteY3" fmla="*/ 6452 h 10000"/>
              <a:gd name="connsiteX4" fmla="*/ 2710 w 10000"/>
              <a:gd name="connsiteY4" fmla="*/ 7050 h 10000"/>
              <a:gd name="connsiteX5" fmla="*/ 2523 w 10000"/>
              <a:gd name="connsiteY5" fmla="*/ 8815 h 10000"/>
              <a:gd name="connsiteX6" fmla="*/ 3130 w 10000"/>
              <a:gd name="connsiteY6" fmla="*/ 9937 h 10000"/>
              <a:gd name="connsiteX7" fmla="*/ 5776 w 10000"/>
              <a:gd name="connsiteY7" fmla="*/ 9728 h 10000"/>
              <a:gd name="connsiteX8" fmla="*/ 7617 w 10000"/>
              <a:gd name="connsiteY8" fmla="*/ 8618 h 10000"/>
              <a:gd name="connsiteX9" fmla="*/ 8984 w 10000"/>
              <a:gd name="connsiteY9" fmla="*/ 6964 h 10000"/>
              <a:gd name="connsiteX10" fmla="*/ 9998 w 10000"/>
              <a:gd name="connsiteY10" fmla="*/ 4723 h 10000"/>
              <a:gd name="connsiteX11" fmla="*/ 9303 w 10000"/>
              <a:gd name="connsiteY11" fmla="*/ 2685 h 10000"/>
              <a:gd name="connsiteX12" fmla="*/ 7273 w 10000"/>
              <a:gd name="connsiteY12" fmla="*/ 527 h 10000"/>
              <a:gd name="connsiteX13" fmla="*/ 5708 w 10000"/>
              <a:gd name="connsiteY13" fmla="*/ 111 h 10000"/>
              <a:gd name="connsiteX14" fmla="*/ 2480 w 10000"/>
              <a:gd name="connsiteY14" fmla="*/ 2249 h 10000"/>
              <a:gd name="connsiteX0" fmla="*/ 2480 w 10000"/>
              <a:gd name="connsiteY0" fmla="*/ 2249 h 10000"/>
              <a:gd name="connsiteX1" fmla="*/ 537 w 10000"/>
              <a:gd name="connsiteY1" fmla="*/ 3716 h 10000"/>
              <a:gd name="connsiteX2" fmla="*/ 35 w 10000"/>
              <a:gd name="connsiteY2" fmla="*/ 5284 h 10000"/>
              <a:gd name="connsiteX3" fmla="*/ 1289 w 10000"/>
              <a:gd name="connsiteY3" fmla="*/ 6452 h 10000"/>
              <a:gd name="connsiteX4" fmla="*/ 2710 w 10000"/>
              <a:gd name="connsiteY4" fmla="*/ 7050 h 10000"/>
              <a:gd name="connsiteX5" fmla="*/ 2523 w 10000"/>
              <a:gd name="connsiteY5" fmla="*/ 8815 h 10000"/>
              <a:gd name="connsiteX6" fmla="*/ 3130 w 10000"/>
              <a:gd name="connsiteY6" fmla="*/ 9937 h 10000"/>
              <a:gd name="connsiteX7" fmla="*/ 5776 w 10000"/>
              <a:gd name="connsiteY7" fmla="*/ 9728 h 10000"/>
              <a:gd name="connsiteX8" fmla="*/ 7617 w 10000"/>
              <a:gd name="connsiteY8" fmla="*/ 8618 h 10000"/>
              <a:gd name="connsiteX9" fmla="*/ 8984 w 10000"/>
              <a:gd name="connsiteY9" fmla="*/ 6964 h 10000"/>
              <a:gd name="connsiteX10" fmla="*/ 9998 w 10000"/>
              <a:gd name="connsiteY10" fmla="*/ 4723 h 10000"/>
              <a:gd name="connsiteX11" fmla="*/ 9303 w 10000"/>
              <a:gd name="connsiteY11" fmla="*/ 2685 h 10000"/>
              <a:gd name="connsiteX12" fmla="*/ 7273 w 10000"/>
              <a:gd name="connsiteY12" fmla="*/ 527 h 10000"/>
              <a:gd name="connsiteX13" fmla="*/ 5349 w 10000"/>
              <a:gd name="connsiteY13" fmla="*/ 111 h 10000"/>
              <a:gd name="connsiteX14" fmla="*/ 2480 w 10000"/>
              <a:gd name="connsiteY14" fmla="*/ 2249 h 10000"/>
              <a:gd name="connsiteX0" fmla="*/ 2480 w 10000"/>
              <a:gd name="connsiteY0" fmla="*/ 2218 h 9969"/>
              <a:gd name="connsiteX1" fmla="*/ 537 w 10000"/>
              <a:gd name="connsiteY1" fmla="*/ 3685 h 9969"/>
              <a:gd name="connsiteX2" fmla="*/ 35 w 10000"/>
              <a:gd name="connsiteY2" fmla="*/ 5253 h 9969"/>
              <a:gd name="connsiteX3" fmla="*/ 1289 w 10000"/>
              <a:gd name="connsiteY3" fmla="*/ 6421 h 9969"/>
              <a:gd name="connsiteX4" fmla="*/ 2710 w 10000"/>
              <a:gd name="connsiteY4" fmla="*/ 7019 h 9969"/>
              <a:gd name="connsiteX5" fmla="*/ 2523 w 10000"/>
              <a:gd name="connsiteY5" fmla="*/ 8784 h 9969"/>
              <a:gd name="connsiteX6" fmla="*/ 3130 w 10000"/>
              <a:gd name="connsiteY6" fmla="*/ 9906 h 9969"/>
              <a:gd name="connsiteX7" fmla="*/ 5776 w 10000"/>
              <a:gd name="connsiteY7" fmla="*/ 9697 h 9969"/>
              <a:gd name="connsiteX8" fmla="*/ 7617 w 10000"/>
              <a:gd name="connsiteY8" fmla="*/ 8587 h 9969"/>
              <a:gd name="connsiteX9" fmla="*/ 8984 w 10000"/>
              <a:gd name="connsiteY9" fmla="*/ 6933 h 9969"/>
              <a:gd name="connsiteX10" fmla="*/ 9998 w 10000"/>
              <a:gd name="connsiteY10" fmla="*/ 4692 h 9969"/>
              <a:gd name="connsiteX11" fmla="*/ 9303 w 10000"/>
              <a:gd name="connsiteY11" fmla="*/ 2654 h 9969"/>
              <a:gd name="connsiteX12" fmla="*/ 7273 w 10000"/>
              <a:gd name="connsiteY12" fmla="*/ 496 h 9969"/>
              <a:gd name="connsiteX13" fmla="*/ 5349 w 10000"/>
              <a:gd name="connsiteY13" fmla="*/ 80 h 9969"/>
              <a:gd name="connsiteX14" fmla="*/ 2480 w 10000"/>
              <a:gd name="connsiteY14" fmla="*/ 2218 h 9969"/>
              <a:gd name="connsiteX0" fmla="*/ 2480 w 10000"/>
              <a:gd name="connsiteY0" fmla="*/ 2225 h 10000"/>
              <a:gd name="connsiteX1" fmla="*/ 537 w 10000"/>
              <a:gd name="connsiteY1" fmla="*/ 3696 h 10000"/>
              <a:gd name="connsiteX2" fmla="*/ 35 w 10000"/>
              <a:gd name="connsiteY2" fmla="*/ 5269 h 10000"/>
              <a:gd name="connsiteX3" fmla="*/ 1289 w 10000"/>
              <a:gd name="connsiteY3" fmla="*/ 6441 h 10000"/>
              <a:gd name="connsiteX4" fmla="*/ 2710 w 10000"/>
              <a:gd name="connsiteY4" fmla="*/ 7041 h 10000"/>
              <a:gd name="connsiteX5" fmla="*/ 2523 w 10000"/>
              <a:gd name="connsiteY5" fmla="*/ 8811 h 10000"/>
              <a:gd name="connsiteX6" fmla="*/ 3130 w 10000"/>
              <a:gd name="connsiteY6" fmla="*/ 9937 h 10000"/>
              <a:gd name="connsiteX7" fmla="*/ 5776 w 10000"/>
              <a:gd name="connsiteY7" fmla="*/ 9727 h 10000"/>
              <a:gd name="connsiteX8" fmla="*/ 7617 w 10000"/>
              <a:gd name="connsiteY8" fmla="*/ 8614 h 10000"/>
              <a:gd name="connsiteX9" fmla="*/ 8984 w 10000"/>
              <a:gd name="connsiteY9" fmla="*/ 6955 h 10000"/>
              <a:gd name="connsiteX10" fmla="*/ 9998 w 10000"/>
              <a:gd name="connsiteY10" fmla="*/ 4707 h 10000"/>
              <a:gd name="connsiteX11" fmla="*/ 9303 w 10000"/>
              <a:gd name="connsiteY11" fmla="*/ 2662 h 10000"/>
              <a:gd name="connsiteX12" fmla="*/ 7273 w 10000"/>
              <a:gd name="connsiteY12" fmla="*/ 498 h 10000"/>
              <a:gd name="connsiteX13" fmla="*/ 5349 w 10000"/>
              <a:gd name="connsiteY13" fmla="*/ 80 h 10000"/>
              <a:gd name="connsiteX14" fmla="*/ 2480 w 10000"/>
              <a:gd name="connsiteY14" fmla="*/ 2225 h 10000"/>
              <a:gd name="connsiteX0" fmla="*/ 2480 w 10000"/>
              <a:gd name="connsiteY0" fmla="*/ 2225 h 10000"/>
              <a:gd name="connsiteX1" fmla="*/ 537 w 10000"/>
              <a:gd name="connsiteY1" fmla="*/ 3696 h 10000"/>
              <a:gd name="connsiteX2" fmla="*/ 35 w 10000"/>
              <a:gd name="connsiteY2" fmla="*/ 5269 h 10000"/>
              <a:gd name="connsiteX3" fmla="*/ 1289 w 10000"/>
              <a:gd name="connsiteY3" fmla="*/ 6441 h 10000"/>
              <a:gd name="connsiteX4" fmla="*/ 2710 w 10000"/>
              <a:gd name="connsiteY4" fmla="*/ 7041 h 10000"/>
              <a:gd name="connsiteX5" fmla="*/ 2523 w 10000"/>
              <a:gd name="connsiteY5" fmla="*/ 8811 h 10000"/>
              <a:gd name="connsiteX6" fmla="*/ 3130 w 10000"/>
              <a:gd name="connsiteY6" fmla="*/ 9937 h 10000"/>
              <a:gd name="connsiteX7" fmla="*/ 5776 w 10000"/>
              <a:gd name="connsiteY7" fmla="*/ 9727 h 10000"/>
              <a:gd name="connsiteX8" fmla="*/ 7617 w 10000"/>
              <a:gd name="connsiteY8" fmla="*/ 8614 h 10000"/>
              <a:gd name="connsiteX9" fmla="*/ 8984 w 10000"/>
              <a:gd name="connsiteY9" fmla="*/ 6955 h 10000"/>
              <a:gd name="connsiteX10" fmla="*/ 9998 w 10000"/>
              <a:gd name="connsiteY10" fmla="*/ 4707 h 10000"/>
              <a:gd name="connsiteX11" fmla="*/ 9303 w 10000"/>
              <a:gd name="connsiteY11" fmla="*/ 2662 h 10000"/>
              <a:gd name="connsiteX12" fmla="*/ 7273 w 10000"/>
              <a:gd name="connsiteY12" fmla="*/ 498 h 10000"/>
              <a:gd name="connsiteX13" fmla="*/ 5349 w 10000"/>
              <a:gd name="connsiteY13" fmla="*/ 80 h 10000"/>
              <a:gd name="connsiteX14" fmla="*/ 2480 w 10000"/>
              <a:gd name="connsiteY14" fmla="*/ 2225 h 10000"/>
              <a:gd name="connsiteX0" fmla="*/ 2480 w 10000"/>
              <a:gd name="connsiteY0" fmla="*/ 2225 h 10000"/>
              <a:gd name="connsiteX1" fmla="*/ 537 w 10000"/>
              <a:gd name="connsiteY1" fmla="*/ 3696 h 10000"/>
              <a:gd name="connsiteX2" fmla="*/ 35 w 10000"/>
              <a:gd name="connsiteY2" fmla="*/ 5269 h 10000"/>
              <a:gd name="connsiteX3" fmla="*/ 1289 w 10000"/>
              <a:gd name="connsiteY3" fmla="*/ 6441 h 10000"/>
              <a:gd name="connsiteX4" fmla="*/ 2710 w 10000"/>
              <a:gd name="connsiteY4" fmla="*/ 7041 h 10000"/>
              <a:gd name="connsiteX5" fmla="*/ 2523 w 10000"/>
              <a:gd name="connsiteY5" fmla="*/ 8811 h 10000"/>
              <a:gd name="connsiteX6" fmla="*/ 3130 w 10000"/>
              <a:gd name="connsiteY6" fmla="*/ 9937 h 10000"/>
              <a:gd name="connsiteX7" fmla="*/ 5776 w 10000"/>
              <a:gd name="connsiteY7" fmla="*/ 9727 h 10000"/>
              <a:gd name="connsiteX8" fmla="*/ 7617 w 10000"/>
              <a:gd name="connsiteY8" fmla="*/ 8614 h 10000"/>
              <a:gd name="connsiteX9" fmla="*/ 9589 w 10000"/>
              <a:gd name="connsiteY9" fmla="*/ 7393 h 10000"/>
              <a:gd name="connsiteX10" fmla="*/ 9998 w 10000"/>
              <a:gd name="connsiteY10" fmla="*/ 4707 h 10000"/>
              <a:gd name="connsiteX11" fmla="*/ 9303 w 10000"/>
              <a:gd name="connsiteY11" fmla="*/ 2662 h 10000"/>
              <a:gd name="connsiteX12" fmla="*/ 7273 w 10000"/>
              <a:gd name="connsiteY12" fmla="*/ 498 h 10000"/>
              <a:gd name="connsiteX13" fmla="*/ 5349 w 10000"/>
              <a:gd name="connsiteY13" fmla="*/ 80 h 10000"/>
              <a:gd name="connsiteX14" fmla="*/ 2480 w 10000"/>
              <a:gd name="connsiteY14" fmla="*/ 2225 h 10000"/>
              <a:gd name="connsiteX0" fmla="*/ 2480 w 10320"/>
              <a:gd name="connsiteY0" fmla="*/ 2225 h 10000"/>
              <a:gd name="connsiteX1" fmla="*/ 537 w 10320"/>
              <a:gd name="connsiteY1" fmla="*/ 3696 h 10000"/>
              <a:gd name="connsiteX2" fmla="*/ 35 w 10320"/>
              <a:gd name="connsiteY2" fmla="*/ 5269 h 10000"/>
              <a:gd name="connsiteX3" fmla="*/ 1289 w 10320"/>
              <a:gd name="connsiteY3" fmla="*/ 6441 h 10000"/>
              <a:gd name="connsiteX4" fmla="*/ 2710 w 10320"/>
              <a:gd name="connsiteY4" fmla="*/ 7041 h 10000"/>
              <a:gd name="connsiteX5" fmla="*/ 2523 w 10320"/>
              <a:gd name="connsiteY5" fmla="*/ 8811 h 10000"/>
              <a:gd name="connsiteX6" fmla="*/ 3130 w 10320"/>
              <a:gd name="connsiteY6" fmla="*/ 9937 h 10000"/>
              <a:gd name="connsiteX7" fmla="*/ 5776 w 10320"/>
              <a:gd name="connsiteY7" fmla="*/ 9727 h 10000"/>
              <a:gd name="connsiteX8" fmla="*/ 7617 w 10320"/>
              <a:gd name="connsiteY8" fmla="*/ 8614 h 10000"/>
              <a:gd name="connsiteX9" fmla="*/ 9589 w 10320"/>
              <a:gd name="connsiteY9" fmla="*/ 7393 h 10000"/>
              <a:gd name="connsiteX10" fmla="*/ 10319 w 10320"/>
              <a:gd name="connsiteY10" fmla="*/ 4853 h 10000"/>
              <a:gd name="connsiteX11" fmla="*/ 9303 w 10320"/>
              <a:gd name="connsiteY11" fmla="*/ 2662 h 10000"/>
              <a:gd name="connsiteX12" fmla="*/ 7273 w 10320"/>
              <a:gd name="connsiteY12" fmla="*/ 498 h 10000"/>
              <a:gd name="connsiteX13" fmla="*/ 5349 w 10320"/>
              <a:gd name="connsiteY13" fmla="*/ 80 h 10000"/>
              <a:gd name="connsiteX14" fmla="*/ 2480 w 10320"/>
              <a:gd name="connsiteY14" fmla="*/ 2225 h 10000"/>
              <a:gd name="connsiteX0" fmla="*/ 2480 w 10319"/>
              <a:gd name="connsiteY0" fmla="*/ 2225 h 10000"/>
              <a:gd name="connsiteX1" fmla="*/ 537 w 10319"/>
              <a:gd name="connsiteY1" fmla="*/ 3696 h 10000"/>
              <a:gd name="connsiteX2" fmla="*/ 35 w 10319"/>
              <a:gd name="connsiteY2" fmla="*/ 5269 h 10000"/>
              <a:gd name="connsiteX3" fmla="*/ 1289 w 10319"/>
              <a:gd name="connsiteY3" fmla="*/ 6441 h 10000"/>
              <a:gd name="connsiteX4" fmla="*/ 2710 w 10319"/>
              <a:gd name="connsiteY4" fmla="*/ 7041 h 10000"/>
              <a:gd name="connsiteX5" fmla="*/ 2523 w 10319"/>
              <a:gd name="connsiteY5" fmla="*/ 8811 h 10000"/>
              <a:gd name="connsiteX6" fmla="*/ 3130 w 10319"/>
              <a:gd name="connsiteY6" fmla="*/ 9937 h 10000"/>
              <a:gd name="connsiteX7" fmla="*/ 5776 w 10319"/>
              <a:gd name="connsiteY7" fmla="*/ 9727 h 10000"/>
              <a:gd name="connsiteX8" fmla="*/ 7617 w 10319"/>
              <a:gd name="connsiteY8" fmla="*/ 8614 h 10000"/>
              <a:gd name="connsiteX9" fmla="*/ 9589 w 10319"/>
              <a:gd name="connsiteY9" fmla="*/ 7393 h 10000"/>
              <a:gd name="connsiteX10" fmla="*/ 10319 w 10319"/>
              <a:gd name="connsiteY10" fmla="*/ 4853 h 10000"/>
              <a:gd name="connsiteX11" fmla="*/ 9303 w 10319"/>
              <a:gd name="connsiteY11" fmla="*/ 2662 h 10000"/>
              <a:gd name="connsiteX12" fmla="*/ 7273 w 10319"/>
              <a:gd name="connsiteY12" fmla="*/ 498 h 10000"/>
              <a:gd name="connsiteX13" fmla="*/ 5349 w 10319"/>
              <a:gd name="connsiteY13" fmla="*/ 80 h 10000"/>
              <a:gd name="connsiteX14" fmla="*/ 2480 w 10319"/>
              <a:gd name="connsiteY14" fmla="*/ 2225 h 10000"/>
              <a:gd name="connsiteX0" fmla="*/ 2480 w 10326"/>
              <a:gd name="connsiteY0" fmla="*/ 2225 h 10000"/>
              <a:gd name="connsiteX1" fmla="*/ 537 w 10326"/>
              <a:gd name="connsiteY1" fmla="*/ 3696 h 10000"/>
              <a:gd name="connsiteX2" fmla="*/ 35 w 10326"/>
              <a:gd name="connsiteY2" fmla="*/ 5269 h 10000"/>
              <a:gd name="connsiteX3" fmla="*/ 1289 w 10326"/>
              <a:gd name="connsiteY3" fmla="*/ 6441 h 10000"/>
              <a:gd name="connsiteX4" fmla="*/ 2710 w 10326"/>
              <a:gd name="connsiteY4" fmla="*/ 7041 h 10000"/>
              <a:gd name="connsiteX5" fmla="*/ 2523 w 10326"/>
              <a:gd name="connsiteY5" fmla="*/ 8811 h 10000"/>
              <a:gd name="connsiteX6" fmla="*/ 3130 w 10326"/>
              <a:gd name="connsiteY6" fmla="*/ 9937 h 10000"/>
              <a:gd name="connsiteX7" fmla="*/ 5776 w 10326"/>
              <a:gd name="connsiteY7" fmla="*/ 9727 h 10000"/>
              <a:gd name="connsiteX8" fmla="*/ 7617 w 10326"/>
              <a:gd name="connsiteY8" fmla="*/ 8614 h 10000"/>
              <a:gd name="connsiteX9" fmla="*/ 9589 w 10326"/>
              <a:gd name="connsiteY9" fmla="*/ 7393 h 10000"/>
              <a:gd name="connsiteX10" fmla="*/ 10319 w 10326"/>
              <a:gd name="connsiteY10" fmla="*/ 4853 h 10000"/>
              <a:gd name="connsiteX11" fmla="*/ 9303 w 10326"/>
              <a:gd name="connsiteY11" fmla="*/ 2662 h 10000"/>
              <a:gd name="connsiteX12" fmla="*/ 7273 w 10326"/>
              <a:gd name="connsiteY12" fmla="*/ 498 h 10000"/>
              <a:gd name="connsiteX13" fmla="*/ 5349 w 10326"/>
              <a:gd name="connsiteY13" fmla="*/ 80 h 10000"/>
              <a:gd name="connsiteX14" fmla="*/ 2480 w 10326"/>
              <a:gd name="connsiteY14" fmla="*/ 2225 h 10000"/>
              <a:gd name="connsiteX0" fmla="*/ 2480 w 10326"/>
              <a:gd name="connsiteY0" fmla="*/ 2225 h 9996"/>
              <a:gd name="connsiteX1" fmla="*/ 537 w 10326"/>
              <a:gd name="connsiteY1" fmla="*/ 3696 h 9996"/>
              <a:gd name="connsiteX2" fmla="*/ 35 w 10326"/>
              <a:gd name="connsiteY2" fmla="*/ 5269 h 9996"/>
              <a:gd name="connsiteX3" fmla="*/ 1289 w 10326"/>
              <a:gd name="connsiteY3" fmla="*/ 6441 h 9996"/>
              <a:gd name="connsiteX4" fmla="*/ 2710 w 10326"/>
              <a:gd name="connsiteY4" fmla="*/ 7041 h 9996"/>
              <a:gd name="connsiteX5" fmla="*/ 2523 w 10326"/>
              <a:gd name="connsiteY5" fmla="*/ 8811 h 9996"/>
              <a:gd name="connsiteX6" fmla="*/ 3130 w 10326"/>
              <a:gd name="connsiteY6" fmla="*/ 9937 h 9996"/>
              <a:gd name="connsiteX7" fmla="*/ 5776 w 10326"/>
              <a:gd name="connsiteY7" fmla="*/ 9727 h 9996"/>
              <a:gd name="connsiteX8" fmla="*/ 7655 w 10326"/>
              <a:gd name="connsiteY8" fmla="*/ 8742 h 9996"/>
              <a:gd name="connsiteX9" fmla="*/ 9589 w 10326"/>
              <a:gd name="connsiteY9" fmla="*/ 7393 h 9996"/>
              <a:gd name="connsiteX10" fmla="*/ 10319 w 10326"/>
              <a:gd name="connsiteY10" fmla="*/ 4853 h 9996"/>
              <a:gd name="connsiteX11" fmla="*/ 9303 w 10326"/>
              <a:gd name="connsiteY11" fmla="*/ 2662 h 9996"/>
              <a:gd name="connsiteX12" fmla="*/ 7273 w 10326"/>
              <a:gd name="connsiteY12" fmla="*/ 498 h 9996"/>
              <a:gd name="connsiteX13" fmla="*/ 5349 w 10326"/>
              <a:gd name="connsiteY13" fmla="*/ 80 h 9996"/>
              <a:gd name="connsiteX14" fmla="*/ 2480 w 10326"/>
              <a:gd name="connsiteY14" fmla="*/ 2225 h 9996"/>
              <a:gd name="connsiteX0" fmla="*/ 2402 w 9998"/>
              <a:gd name="connsiteY0" fmla="*/ 2226 h 10000"/>
              <a:gd name="connsiteX1" fmla="*/ 520 w 9998"/>
              <a:gd name="connsiteY1" fmla="*/ 3697 h 10000"/>
              <a:gd name="connsiteX2" fmla="*/ 34 w 9998"/>
              <a:gd name="connsiteY2" fmla="*/ 5271 h 10000"/>
              <a:gd name="connsiteX3" fmla="*/ 1248 w 9998"/>
              <a:gd name="connsiteY3" fmla="*/ 6444 h 10000"/>
              <a:gd name="connsiteX4" fmla="*/ 2624 w 9998"/>
              <a:gd name="connsiteY4" fmla="*/ 7044 h 10000"/>
              <a:gd name="connsiteX5" fmla="*/ 2443 w 9998"/>
              <a:gd name="connsiteY5" fmla="*/ 8815 h 10000"/>
              <a:gd name="connsiteX6" fmla="*/ 3031 w 9998"/>
              <a:gd name="connsiteY6" fmla="*/ 9941 h 10000"/>
              <a:gd name="connsiteX7" fmla="*/ 5594 w 9998"/>
              <a:gd name="connsiteY7" fmla="*/ 9731 h 10000"/>
              <a:gd name="connsiteX8" fmla="*/ 7413 w 9998"/>
              <a:gd name="connsiteY8" fmla="*/ 8745 h 10000"/>
              <a:gd name="connsiteX9" fmla="*/ 9140 w 9998"/>
              <a:gd name="connsiteY9" fmla="*/ 7797 h 10000"/>
              <a:gd name="connsiteX10" fmla="*/ 9993 w 9998"/>
              <a:gd name="connsiteY10" fmla="*/ 4855 h 10000"/>
              <a:gd name="connsiteX11" fmla="*/ 9009 w 9998"/>
              <a:gd name="connsiteY11" fmla="*/ 2663 h 10000"/>
              <a:gd name="connsiteX12" fmla="*/ 7043 w 9998"/>
              <a:gd name="connsiteY12" fmla="*/ 498 h 10000"/>
              <a:gd name="connsiteX13" fmla="*/ 5180 w 9998"/>
              <a:gd name="connsiteY13" fmla="*/ 80 h 10000"/>
              <a:gd name="connsiteX14" fmla="*/ 2402 w 9998"/>
              <a:gd name="connsiteY14" fmla="*/ 2226 h 10000"/>
              <a:gd name="connsiteX0" fmla="*/ 2402 w 10000"/>
              <a:gd name="connsiteY0" fmla="*/ 2226 h 10001"/>
              <a:gd name="connsiteX1" fmla="*/ 520 w 10000"/>
              <a:gd name="connsiteY1" fmla="*/ 3697 h 10001"/>
              <a:gd name="connsiteX2" fmla="*/ 34 w 10000"/>
              <a:gd name="connsiteY2" fmla="*/ 5271 h 10001"/>
              <a:gd name="connsiteX3" fmla="*/ 1248 w 10000"/>
              <a:gd name="connsiteY3" fmla="*/ 6444 h 10001"/>
              <a:gd name="connsiteX4" fmla="*/ 2625 w 10000"/>
              <a:gd name="connsiteY4" fmla="*/ 7044 h 10001"/>
              <a:gd name="connsiteX5" fmla="*/ 2443 w 10000"/>
              <a:gd name="connsiteY5" fmla="*/ 8815 h 10001"/>
              <a:gd name="connsiteX6" fmla="*/ 3032 w 10000"/>
              <a:gd name="connsiteY6" fmla="*/ 9941 h 10001"/>
              <a:gd name="connsiteX7" fmla="*/ 5595 w 10000"/>
              <a:gd name="connsiteY7" fmla="*/ 9731 h 10001"/>
              <a:gd name="connsiteX8" fmla="*/ 7231 w 10000"/>
              <a:gd name="connsiteY8" fmla="*/ 8727 h 10001"/>
              <a:gd name="connsiteX9" fmla="*/ 9142 w 10000"/>
              <a:gd name="connsiteY9" fmla="*/ 7797 h 10001"/>
              <a:gd name="connsiteX10" fmla="*/ 9995 w 10000"/>
              <a:gd name="connsiteY10" fmla="*/ 4855 h 10001"/>
              <a:gd name="connsiteX11" fmla="*/ 9011 w 10000"/>
              <a:gd name="connsiteY11" fmla="*/ 2663 h 10001"/>
              <a:gd name="connsiteX12" fmla="*/ 7044 w 10000"/>
              <a:gd name="connsiteY12" fmla="*/ 498 h 10001"/>
              <a:gd name="connsiteX13" fmla="*/ 5181 w 10000"/>
              <a:gd name="connsiteY13" fmla="*/ 80 h 10001"/>
              <a:gd name="connsiteX14" fmla="*/ 2402 w 10000"/>
              <a:gd name="connsiteY14" fmla="*/ 2226 h 10001"/>
              <a:gd name="connsiteX0" fmla="*/ 2402 w 10000"/>
              <a:gd name="connsiteY0" fmla="*/ 2226 h 10005"/>
              <a:gd name="connsiteX1" fmla="*/ 520 w 10000"/>
              <a:gd name="connsiteY1" fmla="*/ 3697 h 10005"/>
              <a:gd name="connsiteX2" fmla="*/ 34 w 10000"/>
              <a:gd name="connsiteY2" fmla="*/ 5271 h 10005"/>
              <a:gd name="connsiteX3" fmla="*/ 1248 w 10000"/>
              <a:gd name="connsiteY3" fmla="*/ 6444 h 10005"/>
              <a:gd name="connsiteX4" fmla="*/ 2625 w 10000"/>
              <a:gd name="connsiteY4" fmla="*/ 7044 h 10005"/>
              <a:gd name="connsiteX5" fmla="*/ 2315 w 10000"/>
              <a:gd name="connsiteY5" fmla="*/ 8760 h 10005"/>
              <a:gd name="connsiteX6" fmla="*/ 3032 w 10000"/>
              <a:gd name="connsiteY6" fmla="*/ 9941 h 10005"/>
              <a:gd name="connsiteX7" fmla="*/ 5595 w 10000"/>
              <a:gd name="connsiteY7" fmla="*/ 9731 h 10005"/>
              <a:gd name="connsiteX8" fmla="*/ 7231 w 10000"/>
              <a:gd name="connsiteY8" fmla="*/ 8727 h 10005"/>
              <a:gd name="connsiteX9" fmla="*/ 9142 w 10000"/>
              <a:gd name="connsiteY9" fmla="*/ 7797 h 10005"/>
              <a:gd name="connsiteX10" fmla="*/ 9995 w 10000"/>
              <a:gd name="connsiteY10" fmla="*/ 4855 h 10005"/>
              <a:gd name="connsiteX11" fmla="*/ 9011 w 10000"/>
              <a:gd name="connsiteY11" fmla="*/ 2663 h 10005"/>
              <a:gd name="connsiteX12" fmla="*/ 7044 w 10000"/>
              <a:gd name="connsiteY12" fmla="*/ 498 h 10005"/>
              <a:gd name="connsiteX13" fmla="*/ 5181 w 10000"/>
              <a:gd name="connsiteY13" fmla="*/ 80 h 10005"/>
              <a:gd name="connsiteX14" fmla="*/ 2402 w 10000"/>
              <a:gd name="connsiteY14" fmla="*/ 2226 h 10005"/>
              <a:gd name="connsiteX0" fmla="*/ 2402 w 10000"/>
              <a:gd name="connsiteY0" fmla="*/ 2226 h 10005"/>
              <a:gd name="connsiteX1" fmla="*/ 520 w 10000"/>
              <a:gd name="connsiteY1" fmla="*/ 3697 h 10005"/>
              <a:gd name="connsiteX2" fmla="*/ 34 w 10000"/>
              <a:gd name="connsiteY2" fmla="*/ 5271 h 10005"/>
              <a:gd name="connsiteX3" fmla="*/ 1248 w 10000"/>
              <a:gd name="connsiteY3" fmla="*/ 6444 h 10005"/>
              <a:gd name="connsiteX4" fmla="*/ 1380 w 10000"/>
              <a:gd name="connsiteY4" fmla="*/ 7391 h 10005"/>
              <a:gd name="connsiteX5" fmla="*/ 2315 w 10000"/>
              <a:gd name="connsiteY5" fmla="*/ 8760 h 10005"/>
              <a:gd name="connsiteX6" fmla="*/ 3032 w 10000"/>
              <a:gd name="connsiteY6" fmla="*/ 9941 h 10005"/>
              <a:gd name="connsiteX7" fmla="*/ 5595 w 10000"/>
              <a:gd name="connsiteY7" fmla="*/ 9731 h 10005"/>
              <a:gd name="connsiteX8" fmla="*/ 7231 w 10000"/>
              <a:gd name="connsiteY8" fmla="*/ 8727 h 10005"/>
              <a:gd name="connsiteX9" fmla="*/ 9142 w 10000"/>
              <a:gd name="connsiteY9" fmla="*/ 7797 h 10005"/>
              <a:gd name="connsiteX10" fmla="*/ 9995 w 10000"/>
              <a:gd name="connsiteY10" fmla="*/ 4855 h 10005"/>
              <a:gd name="connsiteX11" fmla="*/ 9011 w 10000"/>
              <a:gd name="connsiteY11" fmla="*/ 2663 h 10005"/>
              <a:gd name="connsiteX12" fmla="*/ 7044 w 10000"/>
              <a:gd name="connsiteY12" fmla="*/ 498 h 10005"/>
              <a:gd name="connsiteX13" fmla="*/ 5181 w 10000"/>
              <a:gd name="connsiteY13" fmla="*/ 80 h 10005"/>
              <a:gd name="connsiteX14" fmla="*/ 2402 w 10000"/>
              <a:gd name="connsiteY14" fmla="*/ 2226 h 10005"/>
              <a:gd name="connsiteX0" fmla="*/ 2386 w 9984"/>
              <a:gd name="connsiteY0" fmla="*/ 2226 h 10005"/>
              <a:gd name="connsiteX1" fmla="*/ 504 w 9984"/>
              <a:gd name="connsiteY1" fmla="*/ 3697 h 10005"/>
              <a:gd name="connsiteX2" fmla="*/ 18 w 9984"/>
              <a:gd name="connsiteY2" fmla="*/ 5271 h 10005"/>
              <a:gd name="connsiteX3" fmla="*/ 957 w 9984"/>
              <a:gd name="connsiteY3" fmla="*/ 6663 h 10005"/>
              <a:gd name="connsiteX4" fmla="*/ 1364 w 9984"/>
              <a:gd name="connsiteY4" fmla="*/ 7391 h 10005"/>
              <a:gd name="connsiteX5" fmla="*/ 2299 w 9984"/>
              <a:gd name="connsiteY5" fmla="*/ 8760 h 10005"/>
              <a:gd name="connsiteX6" fmla="*/ 3016 w 9984"/>
              <a:gd name="connsiteY6" fmla="*/ 9941 h 10005"/>
              <a:gd name="connsiteX7" fmla="*/ 5579 w 9984"/>
              <a:gd name="connsiteY7" fmla="*/ 9731 h 10005"/>
              <a:gd name="connsiteX8" fmla="*/ 7215 w 9984"/>
              <a:gd name="connsiteY8" fmla="*/ 8727 h 10005"/>
              <a:gd name="connsiteX9" fmla="*/ 9126 w 9984"/>
              <a:gd name="connsiteY9" fmla="*/ 7797 h 10005"/>
              <a:gd name="connsiteX10" fmla="*/ 9979 w 9984"/>
              <a:gd name="connsiteY10" fmla="*/ 4855 h 10005"/>
              <a:gd name="connsiteX11" fmla="*/ 8995 w 9984"/>
              <a:gd name="connsiteY11" fmla="*/ 2663 h 10005"/>
              <a:gd name="connsiteX12" fmla="*/ 7028 w 9984"/>
              <a:gd name="connsiteY12" fmla="*/ 498 h 10005"/>
              <a:gd name="connsiteX13" fmla="*/ 5165 w 9984"/>
              <a:gd name="connsiteY13" fmla="*/ 80 h 10005"/>
              <a:gd name="connsiteX14" fmla="*/ 2386 w 9984"/>
              <a:gd name="connsiteY14" fmla="*/ 2226 h 10005"/>
              <a:gd name="connsiteX0" fmla="*/ 2414 w 10024"/>
              <a:gd name="connsiteY0" fmla="*/ 2225 h 10000"/>
              <a:gd name="connsiteX1" fmla="*/ 529 w 10024"/>
              <a:gd name="connsiteY1" fmla="*/ 3695 h 10000"/>
              <a:gd name="connsiteX2" fmla="*/ 42 w 10024"/>
              <a:gd name="connsiteY2" fmla="*/ 5268 h 10000"/>
              <a:gd name="connsiteX3" fmla="*/ 1390 w 10024"/>
              <a:gd name="connsiteY3" fmla="*/ 7387 h 10000"/>
              <a:gd name="connsiteX4" fmla="*/ 2327 w 10024"/>
              <a:gd name="connsiteY4" fmla="*/ 8756 h 10000"/>
              <a:gd name="connsiteX5" fmla="*/ 3045 w 10024"/>
              <a:gd name="connsiteY5" fmla="*/ 9936 h 10000"/>
              <a:gd name="connsiteX6" fmla="*/ 5612 w 10024"/>
              <a:gd name="connsiteY6" fmla="*/ 9726 h 10000"/>
              <a:gd name="connsiteX7" fmla="*/ 7251 w 10024"/>
              <a:gd name="connsiteY7" fmla="*/ 8723 h 10000"/>
              <a:gd name="connsiteX8" fmla="*/ 9165 w 10024"/>
              <a:gd name="connsiteY8" fmla="*/ 7793 h 10000"/>
              <a:gd name="connsiteX9" fmla="*/ 10019 w 10024"/>
              <a:gd name="connsiteY9" fmla="*/ 4853 h 10000"/>
              <a:gd name="connsiteX10" fmla="*/ 9033 w 10024"/>
              <a:gd name="connsiteY10" fmla="*/ 2662 h 10000"/>
              <a:gd name="connsiteX11" fmla="*/ 7063 w 10024"/>
              <a:gd name="connsiteY11" fmla="*/ 498 h 10000"/>
              <a:gd name="connsiteX12" fmla="*/ 5197 w 10024"/>
              <a:gd name="connsiteY12" fmla="*/ 80 h 10000"/>
              <a:gd name="connsiteX13" fmla="*/ 2414 w 10024"/>
              <a:gd name="connsiteY13" fmla="*/ 2225 h 10000"/>
              <a:gd name="connsiteX0" fmla="*/ 2395 w 10005"/>
              <a:gd name="connsiteY0" fmla="*/ 2225 h 10000"/>
              <a:gd name="connsiteX1" fmla="*/ 510 w 10005"/>
              <a:gd name="connsiteY1" fmla="*/ 3695 h 10000"/>
              <a:gd name="connsiteX2" fmla="*/ 23 w 10005"/>
              <a:gd name="connsiteY2" fmla="*/ 5268 h 10000"/>
              <a:gd name="connsiteX3" fmla="*/ 1059 w 10005"/>
              <a:gd name="connsiteY3" fmla="*/ 7369 h 10000"/>
              <a:gd name="connsiteX4" fmla="*/ 2308 w 10005"/>
              <a:gd name="connsiteY4" fmla="*/ 8756 h 10000"/>
              <a:gd name="connsiteX5" fmla="*/ 3026 w 10005"/>
              <a:gd name="connsiteY5" fmla="*/ 9936 h 10000"/>
              <a:gd name="connsiteX6" fmla="*/ 5593 w 10005"/>
              <a:gd name="connsiteY6" fmla="*/ 9726 h 10000"/>
              <a:gd name="connsiteX7" fmla="*/ 7232 w 10005"/>
              <a:gd name="connsiteY7" fmla="*/ 8723 h 10000"/>
              <a:gd name="connsiteX8" fmla="*/ 9146 w 10005"/>
              <a:gd name="connsiteY8" fmla="*/ 7793 h 10000"/>
              <a:gd name="connsiteX9" fmla="*/ 10000 w 10005"/>
              <a:gd name="connsiteY9" fmla="*/ 4853 h 10000"/>
              <a:gd name="connsiteX10" fmla="*/ 9014 w 10005"/>
              <a:gd name="connsiteY10" fmla="*/ 2662 h 10000"/>
              <a:gd name="connsiteX11" fmla="*/ 7044 w 10005"/>
              <a:gd name="connsiteY11" fmla="*/ 498 h 10000"/>
              <a:gd name="connsiteX12" fmla="*/ 5178 w 10005"/>
              <a:gd name="connsiteY12" fmla="*/ 80 h 10000"/>
              <a:gd name="connsiteX13" fmla="*/ 2395 w 10005"/>
              <a:gd name="connsiteY13" fmla="*/ 2225 h 10000"/>
              <a:gd name="connsiteX0" fmla="*/ 2395 w 10005"/>
              <a:gd name="connsiteY0" fmla="*/ 2225 h 9997"/>
              <a:gd name="connsiteX1" fmla="*/ 510 w 10005"/>
              <a:gd name="connsiteY1" fmla="*/ 3695 h 9997"/>
              <a:gd name="connsiteX2" fmla="*/ 23 w 10005"/>
              <a:gd name="connsiteY2" fmla="*/ 5268 h 9997"/>
              <a:gd name="connsiteX3" fmla="*/ 1059 w 10005"/>
              <a:gd name="connsiteY3" fmla="*/ 7369 h 9997"/>
              <a:gd name="connsiteX4" fmla="*/ 2033 w 10005"/>
              <a:gd name="connsiteY4" fmla="*/ 8792 h 9997"/>
              <a:gd name="connsiteX5" fmla="*/ 3026 w 10005"/>
              <a:gd name="connsiteY5" fmla="*/ 9936 h 9997"/>
              <a:gd name="connsiteX6" fmla="*/ 5593 w 10005"/>
              <a:gd name="connsiteY6" fmla="*/ 9726 h 9997"/>
              <a:gd name="connsiteX7" fmla="*/ 7232 w 10005"/>
              <a:gd name="connsiteY7" fmla="*/ 8723 h 9997"/>
              <a:gd name="connsiteX8" fmla="*/ 9146 w 10005"/>
              <a:gd name="connsiteY8" fmla="*/ 7793 h 9997"/>
              <a:gd name="connsiteX9" fmla="*/ 10000 w 10005"/>
              <a:gd name="connsiteY9" fmla="*/ 4853 h 9997"/>
              <a:gd name="connsiteX10" fmla="*/ 9014 w 10005"/>
              <a:gd name="connsiteY10" fmla="*/ 2662 h 9997"/>
              <a:gd name="connsiteX11" fmla="*/ 7044 w 10005"/>
              <a:gd name="connsiteY11" fmla="*/ 498 h 9997"/>
              <a:gd name="connsiteX12" fmla="*/ 5178 w 10005"/>
              <a:gd name="connsiteY12" fmla="*/ 80 h 9997"/>
              <a:gd name="connsiteX13" fmla="*/ 2395 w 10005"/>
              <a:gd name="connsiteY13" fmla="*/ 2225 h 9997"/>
              <a:gd name="connsiteX0" fmla="*/ 2394 w 10000"/>
              <a:gd name="connsiteY0" fmla="*/ 2226 h 9985"/>
              <a:gd name="connsiteX1" fmla="*/ 510 w 10000"/>
              <a:gd name="connsiteY1" fmla="*/ 3696 h 9985"/>
              <a:gd name="connsiteX2" fmla="*/ 23 w 10000"/>
              <a:gd name="connsiteY2" fmla="*/ 5270 h 9985"/>
              <a:gd name="connsiteX3" fmla="*/ 1058 w 10000"/>
              <a:gd name="connsiteY3" fmla="*/ 7371 h 9985"/>
              <a:gd name="connsiteX4" fmla="*/ 2032 w 10000"/>
              <a:gd name="connsiteY4" fmla="*/ 8795 h 9985"/>
              <a:gd name="connsiteX5" fmla="*/ 3244 w 10000"/>
              <a:gd name="connsiteY5" fmla="*/ 9921 h 9985"/>
              <a:gd name="connsiteX6" fmla="*/ 5590 w 10000"/>
              <a:gd name="connsiteY6" fmla="*/ 9729 h 9985"/>
              <a:gd name="connsiteX7" fmla="*/ 7228 w 10000"/>
              <a:gd name="connsiteY7" fmla="*/ 8726 h 9985"/>
              <a:gd name="connsiteX8" fmla="*/ 9141 w 10000"/>
              <a:gd name="connsiteY8" fmla="*/ 7795 h 9985"/>
              <a:gd name="connsiteX9" fmla="*/ 9995 w 10000"/>
              <a:gd name="connsiteY9" fmla="*/ 4854 h 9985"/>
              <a:gd name="connsiteX10" fmla="*/ 9009 w 10000"/>
              <a:gd name="connsiteY10" fmla="*/ 2663 h 9985"/>
              <a:gd name="connsiteX11" fmla="*/ 7040 w 10000"/>
              <a:gd name="connsiteY11" fmla="*/ 498 h 9985"/>
              <a:gd name="connsiteX12" fmla="*/ 5175 w 10000"/>
              <a:gd name="connsiteY12" fmla="*/ 80 h 9985"/>
              <a:gd name="connsiteX13" fmla="*/ 2394 w 10000"/>
              <a:gd name="connsiteY13" fmla="*/ 2226 h 9985"/>
              <a:gd name="connsiteX0" fmla="*/ 2394 w 10000"/>
              <a:gd name="connsiteY0" fmla="*/ 2229 h 10006"/>
              <a:gd name="connsiteX1" fmla="*/ 510 w 10000"/>
              <a:gd name="connsiteY1" fmla="*/ 3702 h 10006"/>
              <a:gd name="connsiteX2" fmla="*/ 23 w 10000"/>
              <a:gd name="connsiteY2" fmla="*/ 5278 h 10006"/>
              <a:gd name="connsiteX3" fmla="*/ 1058 w 10000"/>
              <a:gd name="connsiteY3" fmla="*/ 7382 h 10006"/>
              <a:gd name="connsiteX4" fmla="*/ 1940 w 10000"/>
              <a:gd name="connsiteY4" fmla="*/ 8735 h 10006"/>
              <a:gd name="connsiteX5" fmla="*/ 3244 w 10000"/>
              <a:gd name="connsiteY5" fmla="*/ 9936 h 10006"/>
              <a:gd name="connsiteX6" fmla="*/ 5590 w 10000"/>
              <a:gd name="connsiteY6" fmla="*/ 9744 h 10006"/>
              <a:gd name="connsiteX7" fmla="*/ 7228 w 10000"/>
              <a:gd name="connsiteY7" fmla="*/ 8739 h 10006"/>
              <a:gd name="connsiteX8" fmla="*/ 9141 w 10000"/>
              <a:gd name="connsiteY8" fmla="*/ 7807 h 10006"/>
              <a:gd name="connsiteX9" fmla="*/ 9995 w 10000"/>
              <a:gd name="connsiteY9" fmla="*/ 4861 h 10006"/>
              <a:gd name="connsiteX10" fmla="*/ 9009 w 10000"/>
              <a:gd name="connsiteY10" fmla="*/ 2667 h 10006"/>
              <a:gd name="connsiteX11" fmla="*/ 7040 w 10000"/>
              <a:gd name="connsiteY11" fmla="*/ 499 h 10006"/>
              <a:gd name="connsiteX12" fmla="*/ 5175 w 10000"/>
              <a:gd name="connsiteY12" fmla="*/ 80 h 10006"/>
              <a:gd name="connsiteX13" fmla="*/ 2394 w 10000"/>
              <a:gd name="connsiteY13" fmla="*/ 2229 h 10006"/>
              <a:gd name="connsiteX0" fmla="*/ 2383 w 9989"/>
              <a:gd name="connsiteY0" fmla="*/ 2229 h 10006"/>
              <a:gd name="connsiteX1" fmla="*/ 499 w 9989"/>
              <a:gd name="connsiteY1" fmla="*/ 3702 h 10006"/>
              <a:gd name="connsiteX2" fmla="*/ 12 w 9989"/>
              <a:gd name="connsiteY2" fmla="*/ 5278 h 10006"/>
              <a:gd name="connsiteX3" fmla="*/ 827 w 9989"/>
              <a:gd name="connsiteY3" fmla="*/ 7035 h 10006"/>
              <a:gd name="connsiteX4" fmla="*/ 1929 w 9989"/>
              <a:gd name="connsiteY4" fmla="*/ 8735 h 10006"/>
              <a:gd name="connsiteX5" fmla="*/ 3233 w 9989"/>
              <a:gd name="connsiteY5" fmla="*/ 9936 h 10006"/>
              <a:gd name="connsiteX6" fmla="*/ 5579 w 9989"/>
              <a:gd name="connsiteY6" fmla="*/ 9744 h 10006"/>
              <a:gd name="connsiteX7" fmla="*/ 7217 w 9989"/>
              <a:gd name="connsiteY7" fmla="*/ 8739 h 10006"/>
              <a:gd name="connsiteX8" fmla="*/ 9130 w 9989"/>
              <a:gd name="connsiteY8" fmla="*/ 7807 h 10006"/>
              <a:gd name="connsiteX9" fmla="*/ 9984 w 9989"/>
              <a:gd name="connsiteY9" fmla="*/ 4861 h 10006"/>
              <a:gd name="connsiteX10" fmla="*/ 8998 w 9989"/>
              <a:gd name="connsiteY10" fmla="*/ 2667 h 10006"/>
              <a:gd name="connsiteX11" fmla="*/ 7029 w 9989"/>
              <a:gd name="connsiteY11" fmla="*/ 499 h 10006"/>
              <a:gd name="connsiteX12" fmla="*/ 5164 w 9989"/>
              <a:gd name="connsiteY12" fmla="*/ 80 h 10006"/>
              <a:gd name="connsiteX13" fmla="*/ 2383 w 9989"/>
              <a:gd name="connsiteY13" fmla="*/ 2229 h 10006"/>
              <a:gd name="connsiteX0" fmla="*/ 2382 w 9996"/>
              <a:gd name="connsiteY0" fmla="*/ 2228 h 10000"/>
              <a:gd name="connsiteX1" fmla="*/ 496 w 9996"/>
              <a:gd name="connsiteY1" fmla="*/ 3700 h 10000"/>
              <a:gd name="connsiteX2" fmla="*/ 8 w 9996"/>
              <a:gd name="connsiteY2" fmla="*/ 5275 h 10000"/>
              <a:gd name="connsiteX3" fmla="*/ 751 w 9996"/>
              <a:gd name="connsiteY3" fmla="*/ 7049 h 10000"/>
              <a:gd name="connsiteX4" fmla="*/ 1927 w 9996"/>
              <a:gd name="connsiteY4" fmla="*/ 8730 h 10000"/>
              <a:gd name="connsiteX5" fmla="*/ 3233 w 9996"/>
              <a:gd name="connsiteY5" fmla="*/ 9930 h 10000"/>
              <a:gd name="connsiteX6" fmla="*/ 5581 w 9996"/>
              <a:gd name="connsiteY6" fmla="*/ 9738 h 10000"/>
              <a:gd name="connsiteX7" fmla="*/ 7221 w 9996"/>
              <a:gd name="connsiteY7" fmla="*/ 8734 h 10000"/>
              <a:gd name="connsiteX8" fmla="*/ 9136 w 9996"/>
              <a:gd name="connsiteY8" fmla="*/ 7802 h 10000"/>
              <a:gd name="connsiteX9" fmla="*/ 9991 w 9996"/>
              <a:gd name="connsiteY9" fmla="*/ 4858 h 10000"/>
              <a:gd name="connsiteX10" fmla="*/ 9004 w 9996"/>
              <a:gd name="connsiteY10" fmla="*/ 2665 h 10000"/>
              <a:gd name="connsiteX11" fmla="*/ 7033 w 9996"/>
              <a:gd name="connsiteY11" fmla="*/ 499 h 10000"/>
              <a:gd name="connsiteX12" fmla="*/ 5166 w 9996"/>
              <a:gd name="connsiteY12" fmla="*/ 80 h 10000"/>
              <a:gd name="connsiteX13" fmla="*/ 2382 w 9996"/>
              <a:gd name="connsiteY13" fmla="*/ 2228 h 10000"/>
              <a:gd name="connsiteX0" fmla="*/ 2383 w 10000"/>
              <a:gd name="connsiteY0" fmla="*/ 2228 h 10064"/>
              <a:gd name="connsiteX1" fmla="*/ 496 w 10000"/>
              <a:gd name="connsiteY1" fmla="*/ 3700 h 10064"/>
              <a:gd name="connsiteX2" fmla="*/ 8 w 10000"/>
              <a:gd name="connsiteY2" fmla="*/ 5275 h 10064"/>
              <a:gd name="connsiteX3" fmla="*/ 751 w 10000"/>
              <a:gd name="connsiteY3" fmla="*/ 7049 h 10064"/>
              <a:gd name="connsiteX4" fmla="*/ 1928 w 10000"/>
              <a:gd name="connsiteY4" fmla="*/ 8730 h 10064"/>
              <a:gd name="connsiteX5" fmla="*/ 3234 w 10000"/>
              <a:gd name="connsiteY5" fmla="*/ 9930 h 10064"/>
              <a:gd name="connsiteX6" fmla="*/ 5748 w 10000"/>
              <a:gd name="connsiteY6" fmla="*/ 9902 h 10064"/>
              <a:gd name="connsiteX7" fmla="*/ 7224 w 10000"/>
              <a:gd name="connsiteY7" fmla="*/ 8734 h 10064"/>
              <a:gd name="connsiteX8" fmla="*/ 9140 w 10000"/>
              <a:gd name="connsiteY8" fmla="*/ 7802 h 10064"/>
              <a:gd name="connsiteX9" fmla="*/ 9995 w 10000"/>
              <a:gd name="connsiteY9" fmla="*/ 4858 h 10064"/>
              <a:gd name="connsiteX10" fmla="*/ 9008 w 10000"/>
              <a:gd name="connsiteY10" fmla="*/ 2665 h 10064"/>
              <a:gd name="connsiteX11" fmla="*/ 7036 w 10000"/>
              <a:gd name="connsiteY11" fmla="*/ 499 h 10064"/>
              <a:gd name="connsiteX12" fmla="*/ 5168 w 10000"/>
              <a:gd name="connsiteY12" fmla="*/ 80 h 10064"/>
              <a:gd name="connsiteX13" fmla="*/ 2383 w 10000"/>
              <a:gd name="connsiteY13" fmla="*/ 2228 h 10064"/>
              <a:gd name="connsiteX0" fmla="*/ 2383 w 10001"/>
              <a:gd name="connsiteY0" fmla="*/ 2228 h 10064"/>
              <a:gd name="connsiteX1" fmla="*/ 496 w 10001"/>
              <a:gd name="connsiteY1" fmla="*/ 3700 h 10064"/>
              <a:gd name="connsiteX2" fmla="*/ 8 w 10001"/>
              <a:gd name="connsiteY2" fmla="*/ 5275 h 10064"/>
              <a:gd name="connsiteX3" fmla="*/ 751 w 10001"/>
              <a:gd name="connsiteY3" fmla="*/ 7049 h 10064"/>
              <a:gd name="connsiteX4" fmla="*/ 1928 w 10001"/>
              <a:gd name="connsiteY4" fmla="*/ 8730 h 10064"/>
              <a:gd name="connsiteX5" fmla="*/ 3234 w 10001"/>
              <a:gd name="connsiteY5" fmla="*/ 9930 h 10064"/>
              <a:gd name="connsiteX6" fmla="*/ 5748 w 10001"/>
              <a:gd name="connsiteY6" fmla="*/ 9902 h 10064"/>
              <a:gd name="connsiteX7" fmla="*/ 6894 w 10001"/>
              <a:gd name="connsiteY7" fmla="*/ 8734 h 10064"/>
              <a:gd name="connsiteX8" fmla="*/ 9140 w 10001"/>
              <a:gd name="connsiteY8" fmla="*/ 7802 h 10064"/>
              <a:gd name="connsiteX9" fmla="*/ 9995 w 10001"/>
              <a:gd name="connsiteY9" fmla="*/ 4858 h 10064"/>
              <a:gd name="connsiteX10" fmla="*/ 9008 w 10001"/>
              <a:gd name="connsiteY10" fmla="*/ 2665 h 10064"/>
              <a:gd name="connsiteX11" fmla="*/ 7036 w 10001"/>
              <a:gd name="connsiteY11" fmla="*/ 499 h 10064"/>
              <a:gd name="connsiteX12" fmla="*/ 5168 w 10001"/>
              <a:gd name="connsiteY12" fmla="*/ 80 h 10064"/>
              <a:gd name="connsiteX13" fmla="*/ 2383 w 10001"/>
              <a:gd name="connsiteY13" fmla="*/ 2228 h 10064"/>
              <a:gd name="connsiteX0" fmla="*/ 2383 w 10001"/>
              <a:gd name="connsiteY0" fmla="*/ 2228 h 10064"/>
              <a:gd name="connsiteX1" fmla="*/ 496 w 10001"/>
              <a:gd name="connsiteY1" fmla="*/ 3700 h 10064"/>
              <a:gd name="connsiteX2" fmla="*/ 8 w 10001"/>
              <a:gd name="connsiteY2" fmla="*/ 5275 h 10064"/>
              <a:gd name="connsiteX3" fmla="*/ 751 w 10001"/>
              <a:gd name="connsiteY3" fmla="*/ 7049 h 10064"/>
              <a:gd name="connsiteX4" fmla="*/ 1928 w 10001"/>
              <a:gd name="connsiteY4" fmla="*/ 8730 h 10064"/>
              <a:gd name="connsiteX5" fmla="*/ 3234 w 10001"/>
              <a:gd name="connsiteY5" fmla="*/ 9930 h 10064"/>
              <a:gd name="connsiteX6" fmla="*/ 5748 w 10001"/>
              <a:gd name="connsiteY6" fmla="*/ 9902 h 10064"/>
              <a:gd name="connsiteX7" fmla="*/ 6894 w 10001"/>
              <a:gd name="connsiteY7" fmla="*/ 8734 h 10064"/>
              <a:gd name="connsiteX8" fmla="*/ 9140 w 10001"/>
              <a:gd name="connsiteY8" fmla="*/ 8112 h 10064"/>
              <a:gd name="connsiteX9" fmla="*/ 9995 w 10001"/>
              <a:gd name="connsiteY9" fmla="*/ 4858 h 10064"/>
              <a:gd name="connsiteX10" fmla="*/ 9008 w 10001"/>
              <a:gd name="connsiteY10" fmla="*/ 2665 h 10064"/>
              <a:gd name="connsiteX11" fmla="*/ 7036 w 10001"/>
              <a:gd name="connsiteY11" fmla="*/ 499 h 10064"/>
              <a:gd name="connsiteX12" fmla="*/ 5168 w 10001"/>
              <a:gd name="connsiteY12" fmla="*/ 80 h 10064"/>
              <a:gd name="connsiteX13" fmla="*/ 2383 w 10001"/>
              <a:gd name="connsiteY13" fmla="*/ 2228 h 10064"/>
              <a:gd name="connsiteX0" fmla="*/ 2383 w 10001"/>
              <a:gd name="connsiteY0" fmla="*/ 2228 h 10064"/>
              <a:gd name="connsiteX1" fmla="*/ 496 w 10001"/>
              <a:gd name="connsiteY1" fmla="*/ 3700 h 10064"/>
              <a:gd name="connsiteX2" fmla="*/ 8 w 10001"/>
              <a:gd name="connsiteY2" fmla="*/ 5275 h 10064"/>
              <a:gd name="connsiteX3" fmla="*/ 751 w 10001"/>
              <a:gd name="connsiteY3" fmla="*/ 7049 h 10064"/>
              <a:gd name="connsiteX4" fmla="*/ 1928 w 10001"/>
              <a:gd name="connsiteY4" fmla="*/ 8730 h 10064"/>
              <a:gd name="connsiteX5" fmla="*/ 3234 w 10001"/>
              <a:gd name="connsiteY5" fmla="*/ 9930 h 10064"/>
              <a:gd name="connsiteX6" fmla="*/ 5748 w 10001"/>
              <a:gd name="connsiteY6" fmla="*/ 9902 h 10064"/>
              <a:gd name="connsiteX7" fmla="*/ 6894 w 10001"/>
              <a:gd name="connsiteY7" fmla="*/ 8734 h 10064"/>
              <a:gd name="connsiteX8" fmla="*/ 9140 w 10001"/>
              <a:gd name="connsiteY8" fmla="*/ 8112 h 10064"/>
              <a:gd name="connsiteX9" fmla="*/ 9995 w 10001"/>
              <a:gd name="connsiteY9" fmla="*/ 4858 h 10064"/>
              <a:gd name="connsiteX10" fmla="*/ 9008 w 10001"/>
              <a:gd name="connsiteY10" fmla="*/ 2665 h 10064"/>
              <a:gd name="connsiteX11" fmla="*/ 7036 w 10001"/>
              <a:gd name="connsiteY11" fmla="*/ 499 h 10064"/>
              <a:gd name="connsiteX12" fmla="*/ 5168 w 10001"/>
              <a:gd name="connsiteY12" fmla="*/ 80 h 10064"/>
              <a:gd name="connsiteX13" fmla="*/ 2383 w 10001"/>
              <a:gd name="connsiteY13" fmla="*/ 2228 h 10064"/>
              <a:gd name="connsiteX0" fmla="*/ 2383 w 9964"/>
              <a:gd name="connsiteY0" fmla="*/ 2228 h 10064"/>
              <a:gd name="connsiteX1" fmla="*/ 496 w 9964"/>
              <a:gd name="connsiteY1" fmla="*/ 3700 h 10064"/>
              <a:gd name="connsiteX2" fmla="*/ 8 w 9964"/>
              <a:gd name="connsiteY2" fmla="*/ 5275 h 10064"/>
              <a:gd name="connsiteX3" fmla="*/ 751 w 9964"/>
              <a:gd name="connsiteY3" fmla="*/ 7049 h 10064"/>
              <a:gd name="connsiteX4" fmla="*/ 1928 w 9964"/>
              <a:gd name="connsiteY4" fmla="*/ 8730 h 10064"/>
              <a:gd name="connsiteX5" fmla="*/ 3234 w 9964"/>
              <a:gd name="connsiteY5" fmla="*/ 9930 h 10064"/>
              <a:gd name="connsiteX6" fmla="*/ 5748 w 9964"/>
              <a:gd name="connsiteY6" fmla="*/ 9902 h 10064"/>
              <a:gd name="connsiteX7" fmla="*/ 6894 w 9964"/>
              <a:gd name="connsiteY7" fmla="*/ 8734 h 10064"/>
              <a:gd name="connsiteX8" fmla="*/ 9140 w 9964"/>
              <a:gd name="connsiteY8" fmla="*/ 8112 h 10064"/>
              <a:gd name="connsiteX9" fmla="*/ 9958 w 9964"/>
              <a:gd name="connsiteY9" fmla="*/ 4949 h 10064"/>
              <a:gd name="connsiteX10" fmla="*/ 9008 w 9964"/>
              <a:gd name="connsiteY10" fmla="*/ 2665 h 10064"/>
              <a:gd name="connsiteX11" fmla="*/ 7036 w 9964"/>
              <a:gd name="connsiteY11" fmla="*/ 499 h 10064"/>
              <a:gd name="connsiteX12" fmla="*/ 5168 w 9964"/>
              <a:gd name="connsiteY12" fmla="*/ 80 h 10064"/>
              <a:gd name="connsiteX13" fmla="*/ 2383 w 9964"/>
              <a:gd name="connsiteY13" fmla="*/ 2228 h 10064"/>
              <a:gd name="connsiteX0" fmla="*/ 2058 w 9998"/>
              <a:gd name="connsiteY0" fmla="*/ 1724 h 10000"/>
              <a:gd name="connsiteX1" fmla="*/ 496 w 9998"/>
              <a:gd name="connsiteY1" fmla="*/ 3676 h 10000"/>
              <a:gd name="connsiteX2" fmla="*/ 6 w 9998"/>
              <a:gd name="connsiteY2" fmla="*/ 5241 h 10000"/>
              <a:gd name="connsiteX3" fmla="*/ 752 w 9998"/>
              <a:gd name="connsiteY3" fmla="*/ 7004 h 10000"/>
              <a:gd name="connsiteX4" fmla="*/ 1933 w 9998"/>
              <a:gd name="connsiteY4" fmla="*/ 8674 h 10000"/>
              <a:gd name="connsiteX5" fmla="*/ 3244 w 9998"/>
              <a:gd name="connsiteY5" fmla="*/ 9867 h 10000"/>
              <a:gd name="connsiteX6" fmla="*/ 5767 w 9998"/>
              <a:gd name="connsiteY6" fmla="*/ 9839 h 10000"/>
              <a:gd name="connsiteX7" fmla="*/ 6917 w 9998"/>
              <a:gd name="connsiteY7" fmla="*/ 8678 h 10000"/>
              <a:gd name="connsiteX8" fmla="*/ 9171 w 9998"/>
              <a:gd name="connsiteY8" fmla="*/ 8060 h 10000"/>
              <a:gd name="connsiteX9" fmla="*/ 9992 w 9998"/>
              <a:gd name="connsiteY9" fmla="*/ 4918 h 10000"/>
              <a:gd name="connsiteX10" fmla="*/ 9039 w 9998"/>
              <a:gd name="connsiteY10" fmla="*/ 2648 h 10000"/>
              <a:gd name="connsiteX11" fmla="*/ 7059 w 9998"/>
              <a:gd name="connsiteY11" fmla="*/ 496 h 10000"/>
              <a:gd name="connsiteX12" fmla="*/ 5185 w 9998"/>
              <a:gd name="connsiteY12" fmla="*/ 79 h 10000"/>
              <a:gd name="connsiteX13" fmla="*/ 2058 w 9998"/>
              <a:gd name="connsiteY13" fmla="*/ 1724 h 10000"/>
              <a:gd name="connsiteX0" fmla="*/ 2058 w 10000"/>
              <a:gd name="connsiteY0" fmla="*/ 1724 h 10000"/>
              <a:gd name="connsiteX1" fmla="*/ 496 w 10000"/>
              <a:gd name="connsiteY1" fmla="*/ 3676 h 10000"/>
              <a:gd name="connsiteX2" fmla="*/ 6 w 10000"/>
              <a:gd name="connsiteY2" fmla="*/ 5241 h 10000"/>
              <a:gd name="connsiteX3" fmla="*/ 752 w 10000"/>
              <a:gd name="connsiteY3" fmla="*/ 7004 h 10000"/>
              <a:gd name="connsiteX4" fmla="*/ 1933 w 10000"/>
              <a:gd name="connsiteY4" fmla="*/ 8674 h 10000"/>
              <a:gd name="connsiteX5" fmla="*/ 3245 w 10000"/>
              <a:gd name="connsiteY5" fmla="*/ 9867 h 10000"/>
              <a:gd name="connsiteX6" fmla="*/ 5768 w 10000"/>
              <a:gd name="connsiteY6" fmla="*/ 9839 h 10000"/>
              <a:gd name="connsiteX7" fmla="*/ 6918 w 10000"/>
              <a:gd name="connsiteY7" fmla="*/ 8678 h 10000"/>
              <a:gd name="connsiteX8" fmla="*/ 9173 w 10000"/>
              <a:gd name="connsiteY8" fmla="*/ 8060 h 10000"/>
              <a:gd name="connsiteX9" fmla="*/ 9994 w 10000"/>
              <a:gd name="connsiteY9" fmla="*/ 4918 h 10000"/>
              <a:gd name="connsiteX10" fmla="*/ 9041 w 10000"/>
              <a:gd name="connsiteY10" fmla="*/ 2648 h 10000"/>
              <a:gd name="connsiteX11" fmla="*/ 7060 w 10000"/>
              <a:gd name="connsiteY11" fmla="*/ 496 h 10000"/>
              <a:gd name="connsiteX12" fmla="*/ 5186 w 10000"/>
              <a:gd name="connsiteY12" fmla="*/ 79 h 10000"/>
              <a:gd name="connsiteX13" fmla="*/ 2058 w 10000"/>
              <a:gd name="connsiteY13" fmla="*/ 1724 h 10000"/>
              <a:gd name="connsiteX0" fmla="*/ 2058 w 10000"/>
              <a:gd name="connsiteY0" fmla="*/ 1724 h 10000"/>
              <a:gd name="connsiteX1" fmla="*/ 496 w 10000"/>
              <a:gd name="connsiteY1" fmla="*/ 3676 h 10000"/>
              <a:gd name="connsiteX2" fmla="*/ 6 w 10000"/>
              <a:gd name="connsiteY2" fmla="*/ 5241 h 10000"/>
              <a:gd name="connsiteX3" fmla="*/ 752 w 10000"/>
              <a:gd name="connsiteY3" fmla="*/ 7004 h 10000"/>
              <a:gd name="connsiteX4" fmla="*/ 1933 w 10000"/>
              <a:gd name="connsiteY4" fmla="*/ 8674 h 10000"/>
              <a:gd name="connsiteX5" fmla="*/ 3245 w 10000"/>
              <a:gd name="connsiteY5" fmla="*/ 9867 h 10000"/>
              <a:gd name="connsiteX6" fmla="*/ 5768 w 10000"/>
              <a:gd name="connsiteY6" fmla="*/ 9839 h 10000"/>
              <a:gd name="connsiteX7" fmla="*/ 6918 w 10000"/>
              <a:gd name="connsiteY7" fmla="*/ 8678 h 10000"/>
              <a:gd name="connsiteX8" fmla="*/ 9173 w 10000"/>
              <a:gd name="connsiteY8" fmla="*/ 8060 h 10000"/>
              <a:gd name="connsiteX9" fmla="*/ 9994 w 10000"/>
              <a:gd name="connsiteY9" fmla="*/ 4918 h 10000"/>
              <a:gd name="connsiteX10" fmla="*/ 9041 w 10000"/>
              <a:gd name="connsiteY10" fmla="*/ 2648 h 10000"/>
              <a:gd name="connsiteX11" fmla="*/ 7060 w 10000"/>
              <a:gd name="connsiteY11" fmla="*/ 496 h 10000"/>
              <a:gd name="connsiteX12" fmla="*/ 5186 w 10000"/>
              <a:gd name="connsiteY12" fmla="*/ 79 h 10000"/>
              <a:gd name="connsiteX13" fmla="*/ 2058 w 10000"/>
              <a:gd name="connsiteY13" fmla="*/ 1724 h 10000"/>
              <a:gd name="connsiteX0" fmla="*/ 2058 w 10000"/>
              <a:gd name="connsiteY0" fmla="*/ 1711 h 9987"/>
              <a:gd name="connsiteX1" fmla="*/ 496 w 10000"/>
              <a:gd name="connsiteY1" fmla="*/ 3663 h 9987"/>
              <a:gd name="connsiteX2" fmla="*/ 6 w 10000"/>
              <a:gd name="connsiteY2" fmla="*/ 5228 h 9987"/>
              <a:gd name="connsiteX3" fmla="*/ 752 w 10000"/>
              <a:gd name="connsiteY3" fmla="*/ 6991 h 9987"/>
              <a:gd name="connsiteX4" fmla="*/ 1933 w 10000"/>
              <a:gd name="connsiteY4" fmla="*/ 8661 h 9987"/>
              <a:gd name="connsiteX5" fmla="*/ 3245 w 10000"/>
              <a:gd name="connsiteY5" fmla="*/ 9854 h 9987"/>
              <a:gd name="connsiteX6" fmla="*/ 5768 w 10000"/>
              <a:gd name="connsiteY6" fmla="*/ 9826 h 9987"/>
              <a:gd name="connsiteX7" fmla="*/ 6918 w 10000"/>
              <a:gd name="connsiteY7" fmla="*/ 8665 h 9987"/>
              <a:gd name="connsiteX8" fmla="*/ 9173 w 10000"/>
              <a:gd name="connsiteY8" fmla="*/ 8047 h 9987"/>
              <a:gd name="connsiteX9" fmla="*/ 9994 w 10000"/>
              <a:gd name="connsiteY9" fmla="*/ 4905 h 9987"/>
              <a:gd name="connsiteX10" fmla="*/ 9041 w 10000"/>
              <a:gd name="connsiteY10" fmla="*/ 2635 h 9987"/>
              <a:gd name="connsiteX11" fmla="*/ 7060 w 10000"/>
              <a:gd name="connsiteY11" fmla="*/ 483 h 9987"/>
              <a:gd name="connsiteX12" fmla="*/ 4707 w 10000"/>
              <a:gd name="connsiteY12" fmla="*/ 84 h 9987"/>
              <a:gd name="connsiteX13" fmla="*/ 2058 w 10000"/>
              <a:gd name="connsiteY13" fmla="*/ 1711 h 9987"/>
              <a:gd name="connsiteX0" fmla="*/ 2058 w 10000"/>
              <a:gd name="connsiteY0" fmla="*/ 1753 h 10040"/>
              <a:gd name="connsiteX1" fmla="*/ 496 w 10000"/>
              <a:gd name="connsiteY1" fmla="*/ 3708 h 10040"/>
              <a:gd name="connsiteX2" fmla="*/ 6 w 10000"/>
              <a:gd name="connsiteY2" fmla="*/ 5275 h 10040"/>
              <a:gd name="connsiteX3" fmla="*/ 752 w 10000"/>
              <a:gd name="connsiteY3" fmla="*/ 7040 h 10040"/>
              <a:gd name="connsiteX4" fmla="*/ 1933 w 10000"/>
              <a:gd name="connsiteY4" fmla="*/ 8712 h 10040"/>
              <a:gd name="connsiteX5" fmla="*/ 3245 w 10000"/>
              <a:gd name="connsiteY5" fmla="*/ 9907 h 10040"/>
              <a:gd name="connsiteX6" fmla="*/ 5768 w 10000"/>
              <a:gd name="connsiteY6" fmla="*/ 9879 h 10040"/>
              <a:gd name="connsiteX7" fmla="*/ 6918 w 10000"/>
              <a:gd name="connsiteY7" fmla="*/ 8716 h 10040"/>
              <a:gd name="connsiteX8" fmla="*/ 9173 w 10000"/>
              <a:gd name="connsiteY8" fmla="*/ 8097 h 10040"/>
              <a:gd name="connsiteX9" fmla="*/ 9994 w 10000"/>
              <a:gd name="connsiteY9" fmla="*/ 4951 h 10040"/>
              <a:gd name="connsiteX10" fmla="*/ 9041 w 10000"/>
              <a:gd name="connsiteY10" fmla="*/ 2678 h 10040"/>
              <a:gd name="connsiteX11" fmla="*/ 7060 w 10000"/>
              <a:gd name="connsiteY11" fmla="*/ 524 h 10040"/>
              <a:gd name="connsiteX12" fmla="*/ 4744 w 10000"/>
              <a:gd name="connsiteY12" fmla="*/ 69 h 10040"/>
              <a:gd name="connsiteX13" fmla="*/ 2058 w 10000"/>
              <a:gd name="connsiteY13" fmla="*/ 1753 h 10040"/>
              <a:gd name="connsiteX0" fmla="*/ 2058 w 10000"/>
              <a:gd name="connsiteY0" fmla="*/ 1753 h 10040"/>
              <a:gd name="connsiteX1" fmla="*/ 496 w 10000"/>
              <a:gd name="connsiteY1" fmla="*/ 3708 h 10040"/>
              <a:gd name="connsiteX2" fmla="*/ 6 w 10000"/>
              <a:gd name="connsiteY2" fmla="*/ 5275 h 10040"/>
              <a:gd name="connsiteX3" fmla="*/ 752 w 10000"/>
              <a:gd name="connsiteY3" fmla="*/ 7040 h 10040"/>
              <a:gd name="connsiteX4" fmla="*/ 1933 w 10000"/>
              <a:gd name="connsiteY4" fmla="*/ 8712 h 10040"/>
              <a:gd name="connsiteX5" fmla="*/ 3245 w 10000"/>
              <a:gd name="connsiteY5" fmla="*/ 9907 h 10040"/>
              <a:gd name="connsiteX6" fmla="*/ 5768 w 10000"/>
              <a:gd name="connsiteY6" fmla="*/ 9879 h 10040"/>
              <a:gd name="connsiteX7" fmla="*/ 6918 w 10000"/>
              <a:gd name="connsiteY7" fmla="*/ 8716 h 10040"/>
              <a:gd name="connsiteX8" fmla="*/ 9173 w 10000"/>
              <a:gd name="connsiteY8" fmla="*/ 8097 h 10040"/>
              <a:gd name="connsiteX9" fmla="*/ 9994 w 10000"/>
              <a:gd name="connsiteY9" fmla="*/ 4951 h 10040"/>
              <a:gd name="connsiteX10" fmla="*/ 9041 w 10000"/>
              <a:gd name="connsiteY10" fmla="*/ 2678 h 10040"/>
              <a:gd name="connsiteX11" fmla="*/ 7263 w 10000"/>
              <a:gd name="connsiteY11" fmla="*/ 524 h 10040"/>
              <a:gd name="connsiteX12" fmla="*/ 4744 w 10000"/>
              <a:gd name="connsiteY12" fmla="*/ 69 h 10040"/>
              <a:gd name="connsiteX13" fmla="*/ 2058 w 10000"/>
              <a:gd name="connsiteY13" fmla="*/ 1753 h 10040"/>
              <a:gd name="connsiteX0" fmla="*/ 2058 w 10000"/>
              <a:gd name="connsiteY0" fmla="*/ 1753 h 10040"/>
              <a:gd name="connsiteX1" fmla="*/ 496 w 10000"/>
              <a:gd name="connsiteY1" fmla="*/ 3708 h 10040"/>
              <a:gd name="connsiteX2" fmla="*/ 6 w 10000"/>
              <a:gd name="connsiteY2" fmla="*/ 5275 h 10040"/>
              <a:gd name="connsiteX3" fmla="*/ 752 w 10000"/>
              <a:gd name="connsiteY3" fmla="*/ 7040 h 10040"/>
              <a:gd name="connsiteX4" fmla="*/ 1933 w 10000"/>
              <a:gd name="connsiteY4" fmla="*/ 8712 h 10040"/>
              <a:gd name="connsiteX5" fmla="*/ 3245 w 10000"/>
              <a:gd name="connsiteY5" fmla="*/ 9907 h 10040"/>
              <a:gd name="connsiteX6" fmla="*/ 5768 w 10000"/>
              <a:gd name="connsiteY6" fmla="*/ 9879 h 10040"/>
              <a:gd name="connsiteX7" fmla="*/ 6918 w 10000"/>
              <a:gd name="connsiteY7" fmla="*/ 8716 h 10040"/>
              <a:gd name="connsiteX8" fmla="*/ 9173 w 10000"/>
              <a:gd name="connsiteY8" fmla="*/ 8097 h 10040"/>
              <a:gd name="connsiteX9" fmla="*/ 9994 w 10000"/>
              <a:gd name="connsiteY9" fmla="*/ 4951 h 10040"/>
              <a:gd name="connsiteX10" fmla="*/ 9041 w 10000"/>
              <a:gd name="connsiteY10" fmla="*/ 2660 h 10040"/>
              <a:gd name="connsiteX11" fmla="*/ 7263 w 10000"/>
              <a:gd name="connsiteY11" fmla="*/ 524 h 10040"/>
              <a:gd name="connsiteX12" fmla="*/ 4744 w 10000"/>
              <a:gd name="connsiteY12" fmla="*/ 69 h 10040"/>
              <a:gd name="connsiteX13" fmla="*/ 2058 w 10000"/>
              <a:gd name="connsiteY13" fmla="*/ 1753 h 10040"/>
              <a:gd name="connsiteX0" fmla="*/ 2058 w 9927"/>
              <a:gd name="connsiteY0" fmla="*/ 1753 h 10040"/>
              <a:gd name="connsiteX1" fmla="*/ 496 w 9927"/>
              <a:gd name="connsiteY1" fmla="*/ 3708 h 10040"/>
              <a:gd name="connsiteX2" fmla="*/ 6 w 9927"/>
              <a:gd name="connsiteY2" fmla="*/ 5275 h 10040"/>
              <a:gd name="connsiteX3" fmla="*/ 752 w 9927"/>
              <a:gd name="connsiteY3" fmla="*/ 7040 h 10040"/>
              <a:gd name="connsiteX4" fmla="*/ 1933 w 9927"/>
              <a:gd name="connsiteY4" fmla="*/ 8712 h 10040"/>
              <a:gd name="connsiteX5" fmla="*/ 3245 w 9927"/>
              <a:gd name="connsiteY5" fmla="*/ 9907 h 10040"/>
              <a:gd name="connsiteX6" fmla="*/ 5768 w 9927"/>
              <a:gd name="connsiteY6" fmla="*/ 9879 h 10040"/>
              <a:gd name="connsiteX7" fmla="*/ 6918 w 9927"/>
              <a:gd name="connsiteY7" fmla="*/ 8716 h 10040"/>
              <a:gd name="connsiteX8" fmla="*/ 9173 w 9927"/>
              <a:gd name="connsiteY8" fmla="*/ 8097 h 10040"/>
              <a:gd name="connsiteX9" fmla="*/ 9920 w 9927"/>
              <a:gd name="connsiteY9" fmla="*/ 5096 h 10040"/>
              <a:gd name="connsiteX10" fmla="*/ 9041 w 9927"/>
              <a:gd name="connsiteY10" fmla="*/ 2660 h 10040"/>
              <a:gd name="connsiteX11" fmla="*/ 7263 w 9927"/>
              <a:gd name="connsiteY11" fmla="*/ 524 h 10040"/>
              <a:gd name="connsiteX12" fmla="*/ 4744 w 9927"/>
              <a:gd name="connsiteY12" fmla="*/ 69 h 10040"/>
              <a:gd name="connsiteX13" fmla="*/ 2058 w 9927"/>
              <a:gd name="connsiteY13" fmla="*/ 1753 h 10040"/>
              <a:gd name="connsiteX0" fmla="*/ 2073 w 10001"/>
              <a:gd name="connsiteY0" fmla="*/ 1746 h 10000"/>
              <a:gd name="connsiteX1" fmla="*/ 500 w 10001"/>
              <a:gd name="connsiteY1" fmla="*/ 3693 h 10000"/>
              <a:gd name="connsiteX2" fmla="*/ 6 w 10001"/>
              <a:gd name="connsiteY2" fmla="*/ 5254 h 10000"/>
              <a:gd name="connsiteX3" fmla="*/ 758 w 10001"/>
              <a:gd name="connsiteY3" fmla="*/ 7012 h 10000"/>
              <a:gd name="connsiteX4" fmla="*/ 1947 w 10001"/>
              <a:gd name="connsiteY4" fmla="*/ 8677 h 10000"/>
              <a:gd name="connsiteX5" fmla="*/ 3269 w 10001"/>
              <a:gd name="connsiteY5" fmla="*/ 9868 h 10000"/>
              <a:gd name="connsiteX6" fmla="*/ 5810 w 10001"/>
              <a:gd name="connsiteY6" fmla="*/ 9840 h 10000"/>
              <a:gd name="connsiteX7" fmla="*/ 6969 w 10001"/>
              <a:gd name="connsiteY7" fmla="*/ 8681 h 10000"/>
              <a:gd name="connsiteX8" fmla="*/ 9277 w 10001"/>
              <a:gd name="connsiteY8" fmla="*/ 8011 h 10000"/>
              <a:gd name="connsiteX9" fmla="*/ 9993 w 10001"/>
              <a:gd name="connsiteY9" fmla="*/ 5076 h 10000"/>
              <a:gd name="connsiteX10" fmla="*/ 9107 w 10001"/>
              <a:gd name="connsiteY10" fmla="*/ 2649 h 10000"/>
              <a:gd name="connsiteX11" fmla="*/ 7316 w 10001"/>
              <a:gd name="connsiteY11" fmla="*/ 522 h 10000"/>
              <a:gd name="connsiteX12" fmla="*/ 4779 w 10001"/>
              <a:gd name="connsiteY12" fmla="*/ 69 h 10000"/>
              <a:gd name="connsiteX13" fmla="*/ 2073 w 10001"/>
              <a:gd name="connsiteY13" fmla="*/ 1746 h 10000"/>
              <a:gd name="connsiteX0" fmla="*/ 2073 w 10001"/>
              <a:gd name="connsiteY0" fmla="*/ 1746 h 10003"/>
              <a:gd name="connsiteX1" fmla="*/ 500 w 10001"/>
              <a:gd name="connsiteY1" fmla="*/ 3693 h 10003"/>
              <a:gd name="connsiteX2" fmla="*/ 6 w 10001"/>
              <a:gd name="connsiteY2" fmla="*/ 5254 h 10003"/>
              <a:gd name="connsiteX3" fmla="*/ 758 w 10001"/>
              <a:gd name="connsiteY3" fmla="*/ 7012 h 10003"/>
              <a:gd name="connsiteX4" fmla="*/ 1947 w 10001"/>
              <a:gd name="connsiteY4" fmla="*/ 8677 h 10003"/>
              <a:gd name="connsiteX5" fmla="*/ 3269 w 10001"/>
              <a:gd name="connsiteY5" fmla="*/ 9868 h 10003"/>
              <a:gd name="connsiteX6" fmla="*/ 5810 w 10001"/>
              <a:gd name="connsiteY6" fmla="*/ 9840 h 10003"/>
              <a:gd name="connsiteX7" fmla="*/ 7136 w 10001"/>
              <a:gd name="connsiteY7" fmla="*/ 8645 h 10003"/>
              <a:gd name="connsiteX8" fmla="*/ 9277 w 10001"/>
              <a:gd name="connsiteY8" fmla="*/ 8011 h 10003"/>
              <a:gd name="connsiteX9" fmla="*/ 9993 w 10001"/>
              <a:gd name="connsiteY9" fmla="*/ 5076 h 10003"/>
              <a:gd name="connsiteX10" fmla="*/ 9107 w 10001"/>
              <a:gd name="connsiteY10" fmla="*/ 2649 h 10003"/>
              <a:gd name="connsiteX11" fmla="*/ 7316 w 10001"/>
              <a:gd name="connsiteY11" fmla="*/ 522 h 10003"/>
              <a:gd name="connsiteX12" fmla="*/ 4779 w 10001"/>
              <a:gd name="connsiteY12" fmla="*/ 69 h 10003"/>
              <a:gd name="connsiteX13" fmla="*/ 2073 w 10001"/>
              <a:gd name="connsiteY13" fmla="*/ 1746 h 10003"/>
              <a:gd name="connsiteX0" fmla="*/ 2073 w 10001"/>
              <a:gd name="connsiteY0" fmla="*/ 1746 h 10013"/>
              <a:gd name="connsiteX1" fmla="*/ 500 w 10001"/>
              <a:gd name="connsiteY1" fmla="*/ 3693 h 10013"/>
              <a:gd name="connsiteX2" fmla="*/ 6 w 10001"/>
              <a:gd name="connsiteY2" fmla="*/ 5254 h 10013"/>
              <a:gd name="connsiteX3" fmla="*/ 758 w 10001"/>
              <a:gd name="connsiteY3" fmla="*/ 7012 h 10013"/>
              <a:gd name="connsiteX4" fmla="*/ 1947 w 10001"/>
              <a:gd name="connsiteY4" fmla="*/ 8677 h 10013"/>
              <a:gd name="connsiteX5" fmla="*/ 3269 w 10001"/>
              <a:gd name="connsiteY5" fmla="*/ 9868 h 10013"/>
              <a:gd name="connsiteX6" fmla="*/ 5624 w 10001"/>
              <a:gd name="connsiteY6" fmla="*/ 9858 h 10013"/>
              <a:gd name="connsiteX7" fmla="*/ 7136 w 10001"/>
              <a:gd name="connsiteY7" fmla="*/ 8645 h 10013"/>
              <a:gd name="connsiteX8" fmla="*/ 9277 w 10001"/>
              <a:gd name="connsiteY8" fmla="*/ 8011 h 10013"/>
              <a:gd name="connsiteX9" fmla="*/ 9993 w 10001"/>
              <a:gd name="connsiteY9" fmla="*/ 5076 h 10013"/>
              <a:gd name="connsiteX10" fmla="*/ 9107 w 10001"/>
              <a:gd name="connsiteY10" fmla="*/ 2649 h 10013"/>
              <a:gd name="connsiteX11" fmla="*/ 7316 w 10001"/>
              <a:gd name="connsiteY11" fmla="*/ 522 h 10013"/>
              <a:gd name="connsiteX12" fmla="*/ 4779 w 10001"/>
              <a:gd name="connsiteY12" fmla="*/ 69 h 10013"/>
              <a:gd name="connsiteX13" fmla="*/ 2073 w 10001"/>
              <a:gd name="connsiteY13" fmla="*/ 1746 h 10013"/>
              <a:gd name="connsiteX0" fmla="*/ 2073 w 10001"/>
              <a:gd name="connsiteY0" fmla="*/ 1746 h 9993"/>
              <a:gd name="connsiteX1" fmla="*/ 500 w 10001"/>
              <a:gd name="connsiteY1" fmla="*/ 3693 h 9993"/>
              <a:gd name="connsiteX2" fmla="*/ 6 w 10001"/>
              <a:gd name="connsiteY2" fmla="*/ 5254 h 9993"/>
              <a:gd name="connsiteX3" fmla="*/ 758 w 10001"/>
              <a:gd name="connsiteY3" fmla="*/ 7012 h 9993"/>
              <a:gd name="connsiteX4" fmla="*/ 1947 w 10001"/>
              <a:gd name="connsiteY4" fmla="*/ 8677 h 9993"/>
              <a:gd name="connsiteX5" fmla="*/ 3232 w 10001"/>
              <a:gd name="connsiteY5" fmla="*/ 9832 h 9993"/>
              <a:gd name="connsiteX6" fmla="*/ 5624 w 10001"/>
              <a:gd name="connsiteY6" fmla="*/ 9858 h 9993"/>
              <a:gd name="connsiteX7" fmla="*/ 7136 w 10001"/>
              <a:gd name="connsiteY7" fmla="*/ 8645 h 9993"/>
              <a:gd name="connsiteX8" fmla="*/ 9277 w 10001"/>
              <a:gd name="connsiteY8" fmla="*/ 8011 h 9993"/>
              <a:gd name="connsiteX9" fmla="*/ 9993 w 10001"/>
              <a:gd name="connsiteY9" fmla="*/ 5076 h 9993"/>
              <a:gd name="connsiteX10" fmla="*/ 9107 w 10001"/>
              <a:gd name="connsiteY10" fmla="*/ 2649 h 9993"/>
              <a:gd name="connsiteX11" fmla="*/ 7316 w 10001"/>
              <a:gd name="connsiteY11" fmla="*/ 522 h 9993"/>
              <a:gd name="connsiteX12" fmla="*/ 4779 w 10001"/>
              <a:gd name="connsiteY12" fmla="*/ 69 h 9993"/>
              <a:gd name="connsiteX13" fmla="*/ 2073 w 10001"/>
              <a:gd name="connsiteY13" fmla="*/ 1746 h 9993"/>
              <a:gd name="connsiteX0" fmla="*/ 2073 w 10000"/>
              <a:gd name="connsiteY0" fmla="*/ 1747 h 10000"/>
              <a:gd name="connsiteX1" fmla="*/ 500 w 10000"/>
              <a:gd name="connsiteY1" fmla="*/ 3696 h 10000"/>
              <a:gd name="connsiteX2" fmla="*/ 6 w 10000"/>
              <a:gd name="connsiteY2" fmla="*/ 5258 h 10000"/>
              <a:gd name="connsiteX3" fmla="*/ 758 w 10000"/>
              <a:gd name="connsiteY3" fmla="*/ 7017 h 10000"/>
              <a:gd name="connsiteX4" fmla="*/ 1891 w 10000"/>
              <a:gd name="connsiteY4" fmla="*/ 8683 h 10000"/>
              <a:gd name="connsiteX5" fmla="*/ 3232 w 10000"/>
              <a:gd name="connsiteY5" fmla="*/ 9839 h 10000"/>
              <a:gd name="connsiteX6" fmla="*/ 5623 w 10000"/>
              <a:gd name="connsiteY6" fmla="*/ 9865 h 10000"/>
              <a:gd name="connsiteX7" fmla="*/ 7135 w 10000"/>
              <a:gd name="connsiteY7" fmla="*/ 8651 h 10000"/>
              <a:gd name="connsiteX8" fmla="*/ 9276 w 10000"/>
              <a:gd name="connsiteY8" fmla="*/ 8017 h 10000"/>
              <a:gd name="connsiteX9" fmla="*/ 9992 w 10000"/>
              <a:gd name="connsiteY9" fmla="*/ 5080 h 10000"/>
              <a:gd name="connsiteX10" fmla="*/ 9106 w 10000"/>
              <a:gd name="connsiteY10" fmla="*/ 2651 h 10000"/>
              <a:gd name="connsiteX11" fmla="*/ 7315 w 10000"/>
              <a:gd name="connsiteY11" fmla="*/ 522 h 10000"/>
              <a:gd name="connsiteX12" fmla="*/ 4779 w 10000"/>
              <a:gd name="connsiteY12" fmla="*/ 69 h 10000"/>
              <a:gd name="connsiteX13" fmla="*/ 2073 w 10000"/>
              <a:gd name="connsiteY13" fmla="*/ 1747 h 10000"/>
              <a:gd name="connsiteX0" fmla="*/ 2127 w 10054"/>
              <a:gd name="connsiteY0" fmla="*/ 1747 h 10000"/>
              <a:gd name="connsiteX1" fmla="*/ 554 w 10054"/>
              <a:gd name="connsiteY1" fmla="*/ 3696 h 10000"/>
              <a:gd name="connsiteX2" fmla="*/ 4 w 10054"/>
              <a:gd name="connsiteY2" fmla="*/ 5258 h 10000"/>
              <a:gd name="connsiteX3" fmla="*/ 812 w 10054"/>
              <a:gd name="connsiteY3" fmla="*/ 7017 h 10000"/>
              <a:gd name="connsiteX4" fmla="*/ 1945 w 10054"/>
              <a:gd name="connsiteY4" fmla="*/ 8683 h 10000"/>
              <a:gd name="connsiteX5" fmla="*/ 3286 w 10054"/>
              <a:gd name="connsiteY5" fmla="*/ 9839 h 10000"/>
              <a:gd name="connsiteX6" fmla="*/ 5677 w 10054"/>
              <a:gd name="connsiteY6" fmla="*/ 9865 h 10000"/>
              <a:gd name="connsiteX7" fmla="*/ 7189 w 10054"/>
              <a:gd name="connsiteY7" fmla="*/ 8651 h 10000"/>
              <a:gd name="connsiteX8" fmla="*/ 9330 w 10054"/>
              <a:gd name="connsiteY8" fmla="*/ 8017 h 10000"/>
              <a:gd name="connsiteX9" fmla="*/ 10046 w 10054"/>
              <a:gd name="connsiteY9" fmla="*/ 5080 h 10000"/>
              <a:gd name="connsiteX10" fmla="*/ 9160 w 10054"/>
              <a:gd name="connsiteY10" fmla="*/ 2651 h 10000"/>
              <a:gd name="connsiteX11" fmla="*/ 7369 w 10054"/>
              <a:gd name="connsiteY11" fmla="*/ 522 h 10000"/>
              <a:gd name="connsiteX12" fmla="*/ 4833 w 10054"/>
              <a:gd name="connsiteY12" fmla="*/ 69 h 10000"/>
              <a:gd name="connsiteX13" fmla="*/ 2127 w 10054"/>
              <a:gd name="connsiteY13" fmla="*/ 1747 h 10000"/>
              <a:gd name="connsiteX0" fmla="*/ 2134 w 10061"/>
              <a:gd name="connsiteY0" fmla="*/ 1747 h 10000"/>
              <a:gd name="connsiteX1" fmla="*/ 468 w 10061"/>
              <a:gd name="connsiteY1" fmla="*/ 3587 h 10000"/>
              <a:gd name="connsiteX2" fmla="*/ 11 w 10061"/>
              <a:gd name="connsiteY2" fmla="*/ 5258 h 10000"/>
              <a:gd name="connsiteX3" fmla="*/ 819 w 10061"/>
              <a:gd name="connsiteY3" fmla="*/ 7017 h 10000"/>
              <a:gd name="connsiteX4" fmla="*/ 1952 w 10061"/>
              <a:gd name="connsiteY4" fmla="*/ 8683 h 10000"/>
              <a:gd name="connsiteX5" fmla="*/ 3293 w 10061"/>
              <a:gd name="connsiteY5" fmla="*/ 9839 h 10000"/>
              <a:gd name="connsiteX6" fmla="*/ 5684 w 10061"/>
              <a:gd name="connsiteY6" fmla="*/ 9865 h 10000"/>
              <a:gd name="connsiteX7" fmla="*/ 7196 w 10061"/>
              <a:gd name="connsiteY7" fmla="*/ 8651 h 10000"/>
              <a:gd name="connsiteX8" fmla="*/ 9337 w 10061"/>
              <a:gd name="connsiteY8" fmla="*/ 8017 h 10000"/>
              <a:gd name="connsiteX9" fmla="*/ 10053 w 10061"/>
              <a:gd name="connsiteY9" fmla="*/ 5080 h 10000"/>
              <a:gd name="connsiteX10" fmla="*/ 9167 w 10061"/>
              <a:gd name="connsiteY10" fmla="*/ 2651 h 10000"/>
              <a:gd name="connsiteX11" fmla="*/ 7376 w 10061"/>
              <a:gd name="connsiteY11" fmla="*/ 522 h 10000"/>
              <a:gd name="connsiteX12" fmla="*/ 4840 w 10061"/>
              <a:gd name="connsiteY12" fmla="*/ 69 h 10000"/>
              <a:gd name="connsiteX13" fmla="*/ 2134 w 10061"/>
              <a:gd name="connsiteY13" fmla="*/ 1747 h 10000"/>
              <a:gd name="connsiteX0" fmla="*/ 2134 w 10061"/>
              <a:gd name="connsiteY0" fmla="*/ 1747 h 10000"/>
              <a:gd name="connsiteX1" fmla="*/ 468 w 10061"/>
              <a:gd name="connsiteY1" fmla="*/ 3587 h 10000"/>
              <a:gd name="connsiteX2" fmla="*/ 11 w 10061"/>
              <a:gd name="connsiteY2" fmla="*/ 5258 h 10000"/>
              <a:gd name="connsiteX3" fmla="*/ 819 w 10061"/>
              <a:gd name="connsiteY3" fmla="*/ 7017 h 10000"/>
              <a:gd name="connsiteX4" fmla="*/ 1952 w 10061"/>
              <a:gd name="connsiteY4" fmla="*/ 8683 h 10000"/>
              <a:gd name="connsiteX5" fmla="*/ 3293 w 10061"/>
              <a:gd name="connsiteY5" fmla="*/ 9839 h 10000"/>
              <a:gd name="connsiteX6" fmla="*/ 5684 w 10061"/>
              <a:gd name="connsiteY6" fmla="*/ 9865 h 10000"/>
              <a:gd name="connsiteX7" fmla="*/ 7196 w 10061"/>
              <a:gd name="connsiteY7" fmla="*/ 8651 h 10000"/>
              <a:gd name="connsiteX8" fmla="*/ 9337 w 10061"/>
              <a:gd name="connsiteY8" fmla="*/ 8017 h 10000"/>
              <a:gd name="connsiteX9" fmla="*/ 10053 w 10061"/>
              <a:gd name="connsiteY9" fmla="*/ 5080 h 10000"/>
              <a:gd name="connsiteX10" fmla="*/ 9167 w 10061"/>
              <a:gd name="connsiteY10" fmla="*/ 2651 h 10000"/>
              <a:gd name="connsiteX11" fmla="*/ 7376 w 10061"/>
              <a:gd name="connsiteY11" fmla="*/ 522 h 10000"/>
              <a:gd name="connsiteX12" fmla="*/ 4840 w 10061"/>
              <a:gd name="connsiteY12" fmla="*/ 69 h 10000"/>
              <a:gd name="connsiteX13" fmla="*/ 2134 w 10061"/>
              <a:gd name="connsiteY13" fmla="*/ 1747 h 10000"/>
              <a:gd name="connsiteX0" fmla="*/ 2134 w 10061"/>
              <a:gd name="connsiteY0" fmla="*/ 1747 h 10000"/>
              <a:gd name="connsiteX1" fmla="*/ 468 w 10061"/>
              <a:gd name="connsiteY1" fmla="*/ 3587 h 10000"/>
              <a:gd name="connsiteX2" fmla="*/ 11 w 10061"/>
              <a:gd name="connsiteY2" fmla="*/ 5258 h 10000"/>
              <a:gd name="connsiteX3" fmla="*/ 819 w 10061"/>
              <a:gd name="connsiteY3" fmla="*/ 7017 h 10000"/>
              <a:gd name="connsiteX4" fmla="*/ 1952 w 10061"/>
              <a:gd name="connsiteY4" fmla="*/ 8683 h 10000"/>
              <a:gd name="connsiteX5" fmla="*/ 3293 w 10061"/>
              <a:gd name="connsiteY5" fmla="*/ 9839 h 10000"/>
              <a:gd name="connsiteX6" fmla="*/ 5684 w 10061"/>
              <a:gd name="connsiteY6" fmla="*/ 9865 h 10000"/>
              <a:gd name="connsiteX7" fmla="*/ 7196 w 10061"/>
              <a:gd name="connsiteY7" fmla="*/ 8651 h 10000"/>
              <a:gd name="connsiteX8" fmla="*/ 9337 w 10061"/>
              <a:gd name="connsiteY8" fmla="*/ 8017 h 10000"/>
              <a:gd name="connsiteX9" fmla="*/ 10053 w 10061"/>
              <a:gd name="connsiteY9" fmla="*/ 5080 h 10000"/>
              <a:gd name="connsiteX10" fmla="*/ 9167 w 10061"/>
              <a:gd name="connsiteY10" fmla="*/ 2651 h 10000"/>
              <a:gd name="connsiteX11" fmla="*/ 7376 w 10061"/>
              <a:gd name="connsiteY11" fmla="*/ 522 h 10000"/>
              <a:gd name="connsiteX12" fmla="*/ 4840 w 10061"/>
              <a:gd name="connsiteY12" fmla="*/ 69 h 10000"/>
              <a:gd name="connsiteX13" fmla="*/ 2134 w 10061"/>
              <a:gd name="connsiteY13" fmla="*/ 1747 h 10000"/>
              <a:gd name="connsiteX0" fmla="*/ 2097 w 10061"/>
              <a:gd name="connsiteY0" fmla="*/ 1783 h 10000"/>
              <a:gd name="connsiteX1" fmla="*/ 468 w 10061"/>
              <a:gd name="connsiteY1" fmla="*/ 3587 h 10000"/>
              <a:gd name="connsiteX2" fmla="*/ 11 w 10061"/>
              <a:gd name="connsiteY2" fmla="*/ 5258 h 10000"/>
              <a:gd name="connsiteX3" fmla="*/ 819 w 10061"/>
              <a:gd name="connsiteY3" fmla="*/ 7017 h 10000"/>
              <a:gd name="connsiteX4" fmla="*/ 1952 w 10061"/>
              <a:gd name="connsiteY4" fmla="*/ 8683 h 10000"/>
              <a:gd name="connsiteX5" fmla="*/ 3293 w 10061"/>
              <a:gd name="connsiteY5" fmla="*/ 9839 h 10000"/>
              <a:gd name="connsiteX6" fmla="*/ 5684 w 10061"/>
              <a:gd name="connsiteY6" fmla="*/ 9865 h 10000"/>
              <a:gd name="connsiteX7" fmla="*/ 7196 w 10061"/>
              <a:gd name="connsiteY7" fmla="*/ 8651 h 10000"/>
              <a:gd name="connsiteX8" fmla="*/ 9337 w 10061"/>
              <a:gd name="connsiteY8" fmla="*/ 8017 h 10000"/>
              <a:gd name="connsiteX9" fmla="*/ 10053 w 10061"/>
              <a:gd name="connsiteY9" fmla="*/ 5080 h 10000"/>
              <a:gd name="connsiteX10" fmla="*/ 9167 w 10061"/>
              <a:gd name="connsiteY10" fmla="*/ 2651 h 10000"/>
              <a:gd name="connsiteX11" fmla="*/ 7376 w 10061"/>
              <a:gd name="connsiteY11" fmla="*/ 522 h 10000"/>
              <a:gd name="connsiteX12" fmla="*/ 4840 w 10061"/>
              <a:gd name="connsiteY12" fmla="*/ 69 h 10000"/>
              <a:gd name="connsiteX13" fmla="*/ 2097 w 10061"/>
              <a:gd name="connsiteY13" fmla="*/ 1783 h 10000"/>
              <a:gd name="connsiteX0" fmla="*/ 2097 w 10061"/>
              <a:gd name="connsiteY0" fmla="*/ 1744 h 9961"/>
              <a:gd name="connsiteX1" fmla="*/ 468 w 10061"/>
              <a:gd name="connsiteY1" fmla="*/ 3548 h 9961"/>
              <a:gd name="connsiteX2" fmla="*/ 11 w 10061"/>
              <a:gd name="connsiteY2" fmla="*/ 5219 h 9961"/>
              <a:gd name="connsiteX3" fmla="*/ 819 w 10061"/>
              <a:gd name="connsiteY3" fmla="*/ 6978 h 9961"/>
              <a:gd name="connsiteX4" fmla="*/ 1952 w 10061"/>
              <a:gd name="connsiteY4" fmla="*/ 8644 h 9961"/>
              <a:gd name="connsiteX5" fmla="*/ 3293 w 10061"/>
              <a:gd name="connsiteY5" fmla="*/ 9800 h 9961"/>
              <a:gd name="connsiteX6" fmla="*/ 5684 w 10061"/>
              <a:gd name="connsiteY6" fmla="*/ 9826 h 9961"/>
              <a:gd name="connsiteX7" fmla="*/ 7196 w 10061"/>
              <a:gd name="connsiteY7" fmla="*/ 8612 h 9961"/>
              <a:gd name="connsiteX8" fmla="*/ 9337 w 10061"/>
              <a:gd name="connsiteY8" fmla="*/ 7978 h 9961"/>
              <a:gd name="connsiteX9" fmla="*/ 10053 w 10061"/>
              <a:gd name="connsiteY9" fmla="*/ 5041 h 9961"/>
              <a:gd name="connsiteX10" fmla="*/ 9167 w 10061"/>
              <a:gd name="connsiteY10" fmla="*/ 2612 h 9961"/>
              <a:gd name="connsiteX11" fmla="*/ 7376 w 10061"/>
              <a:gd name="connsiteY11" fmla="*/ 483 h 9961"/>
              <a:gd name="connsiteX12" fmla="*/ 4877 w 10061"/>
              <a:gd name="connsiteY12" fmla="*/ 84 h 9961"/>
              <a:gd name="connsiteX13" fmla="*/ 2097 w 10061"/>
              <a:gd name="connsiteY13" fmla="*/ 1744 h 9961"/>
              <a:gd name="connsiteX0" fmla="*/ 1981 w 9897"/>
              <a:gd name="connsiteY0" fmla="*/ 1751 h 10000"/>
              <a:gd name="connsiteX1" fmla="*/ 362 w 9897"/>
              <a:gd name="connsiteY1" fmla="*/ 3562 h 10000"/>
              <a:gd name="connsiteX2" fmla="*/ 19 w 9897"/>
              <a:gd name="connsiteY2" fmla="*/ 5239 h 10000"/>
              <a:gd name="connsiteX3" fmla="*/ 711 w 9897"/>
              <a:gd name="connsiteY3" fmla="*/ 7005 h 10000"/>
              <a:gd name="connsiteX4" fmla="*/ 1837 w 9897"/>
              <a:gd name="connsiteY4" fmla="*/ 8678 h 10000"/>
              <a:gd name="connsiteX5" fmla="*/ 3170 w 9897"/>
              <a:gd name="connsiteY5" fmla="*/ 9838 h 10000"/>
              <a:gd name="connsiteX6" fmla="*/ 5547 w 9897"/>
              <a:gd name="connsiteY6" fmla="*/ 9864 h 10000"/>
              <a:gd name="connsiteX7" fmla="*/ 7049 w 9897"/>
              <a:gd name="connsiteY7" fmla="*/ 8646 h 10000"/>
              <a:gd name="connsiteX8" fmla="*/ 9177 w 9897"/>
              <a:gd name="connsiteY8" fmla="*/ 8009 h 10000"/>
              <a:gd name="connsiteX9" fmla="*/ 9889 w 9897"/>
              <a:gd name="connsiteY9" fmla="*/ 5061 h 10000"/>
              <a:gd name="connsiteX10" fmla="*/ 9008 w 9897"/>
              <a:gd name="connsiteY10" fmla="*/ 2622 h 10000"/>
              <a:gd name="connsiteX11" fmla="*/ 7228 w 9897"/>
              <a:gd name="connsiteY11" fmla="*/ 485 h 10000"/>
              <a:gd name="connsiteX12" fmla="*/ 4744 w 9897"/>
              <a:gd name="connsiteY12" fmla="*/ 84 h 10000"/>
              <a:gd name="connsiteX13" fmla="*/ 1981 w 9897"/>
              <a:gd name="connsiteY13" fmla="*/ 1751 h 10000"/>
              <a:gd name="connsiteX0" fmla="*/ 2002 w 10000"/>
              <a:gd name="connsiteY0" fmla="*/ 1751 h 9993"/>
              <a:gd name="connsiteX1" fmla="*/ 366 w 10000"/>
              <a:gd name="connsiteY1" fmla="*/ 3562 h 9993"/>
              <a:gd name="connsiteX2" fmla="*/ 19 w 10000"/>
              <a:gd name="connsiteY2" fmla="*/ 5239 h 9993"/>
              <a:gd name="connsiteX3" fmla="*/ 718 w 10000"/>
              <a:gd name="connsiteY3" fmla="*/ 7005 h 9993"/>
              <a:gd name="connsiteX4" fmla="*/ 1502 w 10000"/>
              <a:gd name="connsiteY4" fmla="*/ 8805 h 9993"/>
              <a:gd name="connsiteX5" fmla="*/ 3203 w 10000"/>
              <a:gd name="connsiteY5" fmla="*/ 9838 h 9993"/>
              <a:gd name="connsiteX6" fmla="*/ 5605 w 10000"/>
              <a:gd name="connsiteY6" fmla="*/ 9864 h 9993"/>
              <a:gd name="connsiteX7" fmla="*/ 7122 w 10000"/>
              <a:gd name="connsiteY7" fmla="*/ 8646 h 9993"/>
              <a:gd name="connsiteX8" fmla="*/ 9273 w 10000"/>
              <a:gd name="connsiteY8" fmla="*/ 8009 h 9993"/>
              <a:gd name="connsiteX9" fmla="*/ 9992 w 10000"/>
              <a:gd name="connsiteY9" fmla="*/ 5061 h 9993"/>
              <a:gd name="connsiteX10" fmla="*/ 9102 w 10000"/>
              <a:gd name="connsiteY10" fmla="*/ 2622 h 9993"/>
              <a:gd name="connsiteX11" fmla="*/ 7303 w 10000"/>
              <a:gd name="connsiteY11" fmla="*/ 485 h 9993"/>
              <a:gd name="connsiteX12" fmla="*/ 4793 w 10000"/>
              <a:gd name="connsiteY12" fmla="*/ 84 h 9993"/>
              <a:gd name="connsiteX13" fmla="*/ 2002 w 10000"/>
              <a:gd name="connsiteY13" fmla="*/ 1751 h 9993"/>
              <a:gd name="connsiteX0" fmla="*/ 2364 w 10362"/>
              <a:gd name="connsiteY0" fmla="*/ 1752 h 10000"/>
              <a:gd name="connsiteX1" fmla="*/ 728 w 10362"/>
              <a:gd name="connsiteY1" fmla="*/ 3564 h 10000"/>
              <a:gd name="connsiteX2" fmla="*/ 381 w 10362"/>
              <a:gd name="connsiteY2" fmla="*/ 5243 h 10000"/>
              <a:gd name="connsiteX3" fmla="*/ 73 w 10362"/>
              <a:gd name="connsiteY3" fmla="*/ 7319 h 10000"/>
              <a:gd name="connsiteX4" fmla="*/ 1864 w 10362"/>
              <a:gd name="connsiteY4" fmla="*/ 8811 h 10000"/>
              <a:gd name="connsiteX5" fmla="*/ 3565 w 10362"/>
              <a:gd name="connsiteY5" fmla="*/ 9845 h 10000"/>
              <a:gd name="connsiteX6" fmla="*/ 5967 w 10362"/>
              <a:gd name="connsiteY6" fmla="*/ 9871 h 10000"/>
              <a:gd name="connsiteX7" fmla="*/ 7484 w 10362"/>
              <a:gd name="connsiteY7" fmla="*/ 8652 h 10000"/>
              <a:gd name="connsiteX8" fmla="*/ 9635 w 10362"/>
              <a:gd name="connsiteY8" fmla="*/ 8015 h 10000"/>
              <a:gd name="connsiteX9" fmla="*/ 10354 w 10362"/>
              <a:gd name="connsiteY9" fmla="*/ 5065 h 10000"/>
              <a:gd name="connsiteX10" fmla="*/ 9464 w 10362"/>
              <a:gd name="connsiteY10" fmla="*/ 2624 h 10000"/>
              <a:gd name="connsiteX11" fmla="*/ 7665 w 10362"/>
              <a:gd name="connsiteY11" fmla="*/ 485 h 10000"/>
              <a:gd name="connsiteX12" fmla="*/ 5155 w 10362"/>
              <a:gd name="connsiteY12" fmla="*/ 84 h 10000"/>
              <a:gd name="connsiteX13" fmla="*/ 2364 w 10362"/>
              <a:gd name="connsiteY13" fmla="*/ 1752 h 10000"/>
              <a:gd name="connsiteX0" fmla="*/ 2777 w 10775"/>
              <a:gd name="connsiteY0" fmla="*/ 1752 h 10000"/>
              <a:gd name="connsiteX1" fmla="*/ 1141 w 10775"/>
              <a:gd name="connsiteY1" fmla="*/ 3564 h 10000"/>
              <a:gd name="connsiteX2" fmla="*/ 30 w 10775"/>
              <a:gd name="connsiteY2" fmla="*/ 5061 h 10000"/>
              <a:gd name="connsiteX3" fmla="*/ 486 w 10775"/>
              <a:gd name="connsiteY3" fmla="*/ 7319 h 10000"/>
              <a:gd name="connsiteX4" fmla="*/ 2277 w 10775"/>
              <a:gd name="connsiteY4" fmla="*/ 8811 h 10000"/>
              <a:gd name="connsiteX5" fmla="*/ 3978 w 10775"/>
              <a:gd name="connsiteY5" fmla="*/ 9845 h 10000"/>
              <a:gd name="connsiteX6" fmla="*/ 6380 w 10775"/>
              <a:gd name="connsiteY6" fmla="*/ 9871 h 10000"/>
              <a:gd name="connsiteX7" fmla="*/ 7897 w 10775"/>
              <a:gd name="connsiteY7" fmla="*/ 8652 h 10000"/>
              <a:gd name="connsiteX8" fmla="*/ 10048 w 10775"/>
              <a:gd name="connsiteY8" fmla="*/ 8015 h 10000"/>
              <a:gd name="connsiteX9" fmla="*/ 10767 w 10775"/>
              <a:gd name="connsiteY9" fmla="*/ 5065 h 10000"/>
              <a:gd name="connsiteX10" fmla="*/ 9877 w 10775"/>
              <a:gd name="connsiteY10" fmla="*/ 2624 h 10000"/>
              <a:gd name="connsiteX11" fmla="*/ 8078 w 10775"/>
              <a:gd name="connsiteY11" fmla="*/ 485 h 10000"/>
              <a:gd name="connsiteX12" fmla="*/ 5568 w 10775"/>
              <a:gd name="connsiteY12" fmla="*/ 84 h 10000"/>
              <a:gd name="connsiteX13" fmla="*/ 2777 w 10775"/>
              <a:gd name="connsiteY13" fmla="*/ 1752 h 10000"/>
              <a:gd name="connsiteX0" fmla="*/ 2766 w 10764"/>
              <a:gd name="connsiteY0" fmla="*/ 1752 h 10000"/>
              <a:gd name="connsiteX1" fmla="*/ 925 w 10764"/>
              <a:gd name="connsiteY1" fmla="*/ 3437 h 10000"/>
              <a:gd name="connsiteX2" fmla="*/ 19 w 10764"/>
              <a:gd name="connsiteY2" fmla="*/ 5061 h 10000"/>
              <a:gd name="connsiteX3" fmla="*/ 475 w 10764"/>
              <a:gd name="connsiteY3" fmla="*/ 7319 h 10000"/>
              <a:gd name="connsiteX4" fmla="*/ 2266 w 10764"/>
              <a:gd name="connsiteY4" fmla="*/ 8811 h 10000"/>
              <a:gd name="connsiteX5" fmla="*/ 3967 w 10764"/>
              <a:gd name="connsiteY5" fmla="*/ 9845 h 10000"/>
              <a:gd name="connsiteX6" fmla="*/ 6369 w 10764"/>
              <a:gd name="connsiteY6" fmla="*/ 9871 h 10000"/>
              <a:gd name="connsiteX7" fmla="*/ 7886 w 10764"/>
              <a:gd name="connsiteY7" fmla="*/ 8652 h 10000"/>
              <a:gd name="connsiteX8" fmla="*/ 10037 w 10764"/>
              <a:gd name="connsiteY8" fmla="*/ 8015 h 10000"/>
              <a:gd name="connsiteX9" fmla="*/ 10756 w 10764"/>
              <a:gd name="connsiteY9" fmla="*/ 5065 h 10000"/>
              <a:gd name="connsiteX10" fmla="*/ 9866 w 10764"/>
              <a:gd name="connsiteY10" fmla="*/ 2624 h 10000"/>
              <a:gd name="connsiteX11" fmla="*/ 8067 w 10764"/>
              <a:gd name="connsiteY11" fmla="*/ 485 h 10000"/>
              <a:gd name="connsiteX12" fmla="*/ 5557 w 10764"/>
              <a:gd name="connsiteY12" fmla="*/ 84 h 10000"/>
              <a:gd name="connsiteX13" fmla="*/ 2766 w 10764"/>
              <a:gd name="connsiteY13" fmla="*/ 1752 h 10000"/>
              <a:gd name="connsiteX0" fmla="*/ 2836 w 10834"/>
              <a:gd name="connsiteY0" fmla="*/ 1752 h 10000"/>
              <a:gd name="connsiteX1" fmla="*/ 995 w 10834"/>
              <a:gd name="connsiteY1" fmla="*/ 3437 h 10000"/>
              <a:gd name="connsiteX2" fmla="*/ 14 w 10834"/>
              <a:gd name="connsiteY2" fmla="*/ 5334 h 10000"/>
              <a:gd name="connsiteX3" fmla="*/ 545 w 10834"/>
              <a:gd name="connsiteY3" fmla="*/ 7319 h 10000"/>
              <a:gd name="connsiteX4" fmla="*/ 2336 w 10834"/>
              <a:gd name="connsiteY4" fmla="*/ 8811 h 10000"/>
              <a:gd name="connsiteX5" fmla="*/ 4037 w 10834"/>
              <a:gd name="connsiteY5" fmla="*/ 9845 h 10000"/>
              <a:gd name="connsiteX6" fmla="*/ 6439 w 10834"/>
              <a:gd name="connsiteY6" fmla="*/ 9871 h 10000"/>
              <a:gd name="connsiteX7" fmla="*/ 7956 w 10834"/>
              <a:gd name="connsiteY7" fmla="*/ 8652 h 10000"/>
              <a:gd name="connsiteX8" fmla="*/ 10107 w 10834"/>
              <a:gd name="connsiteY8" fmla="*/ 8015 h 10000"/>
              <a:gd name="connsiteX9" fmla="*/ 10826 w 10834"/>
              <a:gd name="connsiteY9" fmla="*/ 5065 h 10000"/>
              <a:gd name="connsiteX10" fmla="*/ 9936 w 10834"/>
              <a:gd name="connsiteY10" fmla="*/ 2624 h 10000"/>
              <a:gd name="connsiteX11" fmla="*/ 8137 w 10834"/>
              <a:gd name="connsiteY11" fmla="*/ 485 h 10000"/>
              <a:gd name="connsiteX12" fmla="*/ 5627 w 10834"/>
              <a:gd name="connsiteY12" fmla="*/ 84 h 10000"/>
              <a:gd name="connsiteX13" fmla="*/ 2836 w 10834"/>
              <a:gd name="connsiteY13" fmla="*/ 1752 h 10000"/>
              <a:gd name="connsiteX0" fmla="*/ 2836 w 10834"/>
              <a:gd name="connsiteY0" fmla="*/ 1752 h 9997"/>
              <a:gd name="connsiteX1" fmla="*/ 995 w 10834"/>
              <a:gd name="connsiteY1" fmla="*/ 3437 h 9997"/>
              <a:gd name="connsiteX2" fmla="*/ 14 w 10834"/>
              <a:gd name="connsiteY2" fmla="*/ 5334 h 9997"/>
              <a:gd name="connsiteX3" fmla="*/ 545 w 10834"/>
              <a:gd name="connsiteY3" fmla="*/ 7319 h 9997"/>
              <a:gd name="connsiteX4" fmla="*/ 2131 w 10834"/>
              <a:gd name="connsiteY4" fmla="*/ 8866 h 9997"/>
              <a:gd name="connsiteX5" fmla="*/ 4037 w 10834"/>
              <a:gd name="connsiteY5" fmla="*/ 9845 h 9997"/>
              <a:gd name="connsiteX6" fmla="*/ 6439 w 10834"/>
              <a:gd name="connsiteY6" fmla="*/ 9871 h 9997"/>
              <a:gd name="connsiteX7" fmla="*/ 7956 w 10834"/>
              <a:gd name="connsiteY7" fmla="*/ 8652 h 9997"/>
              <a:gd name="connsiteX8" fmla="*/ 10107 w 10834"/>
              <a:gd name="connsiteY8" fmla="*/ 8015 h 9997"/>
              <a:gd name="connsiteX9" fmla="*/ 10826 w 10834"/>
              <a:gd name="connsiteY9" fmla="*/ 5065 h 9997"/>
              <a:gd name="connsiteX10" fmla="*/ 9936 w 10834"/>
              <a:gd name="connsiteY10" fmla="*/ 2624 h 9997"/>
              <a:gd name="connsiteX11" fmla="*/ 8137 w 10834"/>
              <a:gd name="connsiteY11" fmla="*/ 485 h 9997"/>
              <a:gd name="connsiteX12" fmla="*/ 5627 w 10834"/>
              <a:gd name="connsiteY12" fmla="*/ 84 h 9997"/>
              <a:gd name="connsiteX13" fmla="*/ 2836 w 10834"/>
              <a:gd name="connsiteY13" fmla="*/ 1752 h 9997"/>
              <a:gd name="connsiteX0" fmla="*/ 2617 w 9999"/>
              <a:gd name="connsiteY0" fmla="*/ 1753 h 9999"/>
              <a:gd name="connsiteX1" fmla="*/ 917 w 9999"/>
              <a:gd name="connsiteY1" fmla="*/ 3438 h 9999"/>
              <a:gd name="connsiteX2" fmla="*/ 12 w 9999"/>
              <a:gd name="connsiteY2" fmla="*/ 5336 h 9999"/>
              <a:gd name="connsiteX3" fmla="*/ 502 w 9999"/>
              <a:gd name="connsiteY3" fmla="*/ 7321 h 9999"/>
              <a:gd name="connsiteX4" fmla="*/ 1811 w 9999"/>
              <a:gd name="connsiteY4" fmla="*/ 8887 h 9999"/>
              <a:gd name="connsiteX5" fmla="*/ 3725 w 9999"/>
              <a:gd name="connsiteY5" fmla="*/ 9848 h 9999"/>
              <a:gd name="connsiteX6" fmla="*/ 5942 w 9999"/>
              <a:gd name="connsiteY6" fmla="*/ 9874 h 9999"/>
              <a:gd name="connsiteX7" fmla="*/ 7343 w 9999"/>
              <a:gd name="connsiteY7" fmla="*/ 8655 h 9999"/>
              <a:gd name="connsiteX8" fmla="*/ 9328 w 9999"/>
              <a:gd name="connsiteY8" fmla="*/ 8017 h 9999"/>
              <a:gd name="connsiteX9" fmla="*/ 9992 w 9999"/>
              <a:gd name="connsiteY9" fmla="*/ 5067 h 9999"/>
              <a:gd name="connsiteX10" fmla="*/ 9170 w 9999"/>
              <a:gd name="connsiteY10" fmla="*/ 2625 h 9999"/>
              <a:gd name="connsiteX11" fmla="*/ 7510 w 9999"/>
              <a:gd name="connsiteY11" fmla="*/ 485 h 9999"/>
              <a:gd name="connsiteX12" fmla="*/ 5193 w 9999"/>
              <a:gd name="connsiteY12" fmla="*/ 84 h 9999"/>
              <a:gd name="connsiteX13" fmla="*/ 2617 w 9999"/>
              <a:gd name="connsiteY13" fmla="*/ 1753 h 9999"/>
              <a:gd name="connsiteX0" fmla="*/ 2617 w 10000"/>
              <a:gd name="connsiteY0" fmla="*/ 1698 h 10000"/>
              <a:gd name="connsiteX1" fmla="*/ 917 w 10000"/>
              <a:gd name="connsiteY1" fmla="*/ 3438 h 10000"/>
              <a:gd name="connsiteX2" fmla="*/ 12 w 10000"/>
              <a:gd name="connsiteY2" fmla="*/ 5337 h 10000"/>
              <a:gd name="connsiteX3" fmla="*/ 502 w 10000"/>
              <a:gd name="connsiteY3" fmla="*/ 7322 h 10000"/>
              <a:gd name="connsiteX4" fmla="*/ 1811 w 10000"/>
              <a:gd name="connsiteY4" fmla="*/ 8888 h 10000"/>
              <a:gd name="connsiteX5" fmla="*/ 3725 w 10000"/>
              <a:gd name="connsiteY5" fmla="*/ 9849 h 10000"/>
              <a:gd name="connsiteX6" fmla="*/ 5943 w 10000"/>
              <a:gd name="connsiteY6" fmla="*/ 9875 h 10000"/>
              <a:gd name="connsiteX7" fmla="*/ 7344 w 10000"/>
              <a:gd name="connsiteY7" fmla="*/ 8656 h 10000"/>
              <a:gd name="connsiteX8" fmla="*/ 9329 w 10000"/>
              <a:gd name="connsiteY8" fmla="*/ 8018 h 10000"/>
              <a:gd name="connsiteX9" fmla="*/ 9993 w 10000"/>
              <a:gd name="connsiteY9" fmla="*/ 5068 h 10000"/>
              <a:gd name="connsiteX10" fmla="*/ 9171 w 10000"/>
              <a:gd name="connsiteY10" fmla="*/ 2625 h 10000"/>
              <a:gd name="connsiteX11" fmla="*/ 7511 w 10000"/>
              <a:gd name="connsiteY11" fmla="*/ 485 h 10000"/>
              <a:gd name="connsiteX12" fmla="*/ 5194 w 10000"/>
              <a:gd name="connsiteY12" fmla="*/ 84 h 10000"/>
              <a:gd name="connsiteX13" fmla="*/ 2617 w 10000"/>
              <a:gd name="connsiteY13" fmla="*/ 1698 h 10000"/>
              <a:gd name="connsiteX0" fmla="*/ 2617 w 10000"/>
              <a:gd name="connsiteY0" fmla="*/ 1698 h 10000"/>
              <a:gd name="connsiteX1" fmla="*/ 917 w 10000"/>
              <a:gd name="connsiteY1" fmla="*/ 3438 h 10000"/>
              <a:gd name="connsiteX2" fmla="*/ 12 w 10000"/>
              <a:gd name="connsiteY2" fmla="*/ 5337 h 10000"/>
              <a:gd name="connsiteX3" fmla="*/ 502 w 10000"/>
              <a:gd name="connsiteY3" fmla="*/ 7322 h 10000"/>
              <a:gd name="connsiteX4" fmla="*/ 1811 w 10000"/>
              <a:gd name="connsiteY4" fmla="*/ 8888 h 10000"/>
              <a:gd name="connsiteX5" fmla="*/ 3725 w 10000"/>
              <a:gd name="connsiteY5" fmla="*/ 9849 h 10000"/>
              <a:gd name="connsiteX6" fmla="*/ 5943 w 10000"/>
              <a:gd name="connsiteY6" fmla="*/ 9875 h 10000"/>
              <a:gd name="connsiteX7" fmla="*/ 7344 w 10000"/>
              <a:gd name="connsiteY7" fmla="*/ 8656 h 10000"/>
              <a:gd name="connsiteX8" fmla="*/ 9329 w 10000"/>
              <a:gd name="connsiteY8" fmla="*/ 8018 h 10000"/>
              <a:gd name="connsiteX9" fmla="*/ 9993 w 10000"/>
              <a:gd name="connsiteY9" fmla="*/ 5068 h 10000"/>
              <a:gd name="connsiteX10" fmla="*/ 9171 w 10000"/>
              <a:gd name="connsiteY10" fmla="*/ 2625 h 10000"/>
              <a:gd name="connsiteX11" fmla="*/ 7511 w 10000"/>
              <a:gd name="connsiteY11" fmla="*/ 485 h 10000"/>
              <a:gd name="connsiteX12" fmla="*/ 5194 w 10000"/>
              <a:gd name="connsiteY12" fmla="*/ 84 h 10000"/>
              <a:gd name="connsiteX13" fmla="*/ 2617 w 10000"/>
              <a:gd name="connsiteY13" fmla="*/ 1698 h 10000"/>
              <a:gd name="connsiteX0" fmla="*/ 2617 w 10000"/>
              <a:gd name="connsiteY0" fmla="*/ 1698 h 10000"/>
              <a:gd name="connsiteX1" fmla="*/ 917 w 10000"/>
              <a:gd name="connsiteY1" fmla="*/ 3438 h 10000"/>
              <a:gd name="connsiteX2" fmla="*/ 12 w 10000"/>
              <a:gd name="connsiteY2" fmla="*/ 5337 h 10000"/>
              <a:gd name="connsiteX3" fmla="*/ 502 w 10000"/>
              <a:gd name="connsiteY3" fmla="*/ 7322 h 10000"/>
              <a:gd name="connsiteX4" fmla="*/ 1811 w 10000"/>
              <a:gd name="connsiteY4" fmla="*/ 8888 h 10000"/>
              <a:gd name="connsiteX5" fmla="*/ 3725 w 10000"/>
              <a:gd name="connsiteY5" fmla="*/ 9849 h 10000"/>
              <a:gd name="connsiteX6" fmla="*/ 5943 w 10000"/>
              <a:gd name="connsiteY6" fmla="*/ 9875 h 10000"/>
              <a:gd name="connsiteX7" fmla="*/ 7344 w 10000"/>
              <a:gd name="connsiteY7" fmla="*/ 8656 h 10000"/>
              <a:gd name="connsiteX8" fmla="*/ 9329 w 10000"/>
              <a:gd name="connsiteY8" fmla="*/ 8018 h 10000"/>
              <a:gd name="connsiteX9" fmla="*/ 9993 w 10000"/>
              <a:gd name="connsiteY9" fmla="*/ 5068 h 10000"/>
              <a:gd name="connsiteX10" fmla="*/ 9171 w 10000"/>
              <a:gd name="connsiteY10" fmla="*/ 2625 h 10000"/>
              <a:gd name="connsiteX11" fmla="*/ 7511 w 10000"/>
              <a:gd name="connsiteY11" fmla="*/ 485 h 10000"/>
              <a:gd name="connsiteX12" fmla="*/ 5194 w 10000"/>
              <a:gd name="connsiteY12" fmla="*/ 84 h 10000"/>
              <a:gd name="connsiteX13" fmla="*/ 2617 w 10000"/>
              <a:gd name="connsiteY13" fmla="*/ 1698 h 10000"/>
              <a:gd name="connsiteX0" fmla="*/ 2617 w 10000"/>
              <a:gd name="connsiteY0" fmla="*/ 1645 h 9947"/>
              <a:gd name="connsiteX1" fmla="*/ 917 w 10000"/>
              <a:gd name="connsiteY1" fmla="*/ 3385 h 9947"/>
              <a:gd name="connsiteX2" fmla="*/ 12 w 10000"/>
              <a:gd name="connsiteY2" fmla="*/ 5284 h 9947"/>
              <a:gd name="connsiteX3" fmla="*/ 502 w 10000"/>
              <a:gd name="connsiteY3" fmla="*/ 7269 h 9947"/>
              <a:gd name="connsiteX4" fmla="*/ 1811 w 10000"/>
              <a:gd name="connsiteY4" fmla="*/ 8835 h 9947"/>
              <a:gd name="connsiteX5" fmla="*/ 3725 w 10000"/>
              <a:gd name="connsiteY5" fmla="*/ 9796 h 9947"/>
              <a:gd name="connsiteX6" fmla="*/ 5943 w 10000"/>
              <a:gd name="connsiteY6" fmla="*/ 9822 h 9947"/>
              <a:gd name="connsiteX7" fmla="*/ 7344 w 10000"/>
              <a:gd name="connsiteY7" fmla="*/ 8603 h 9947"/>
              <a:gd name="connsiteX8" fmla="*/ 9329 w 10000"/>
              <a:gd name="connsiteY8" fmla="*/ 7965 h 9947"/>
              <a:gd name="connsiteX9" fmla="*/ 9993 w 10000"/>
              <a:gd name="connsiteY9" fmla="*/ 5015 h 9947"/>
              <a:gd name="connsiteX10" fmla="*/ 9171 w 10000"/>
              <a:gd name="connsiteY10" fmla="*/ 2572 h 9947"/>
              <a:gd name="connsiteX11" fmla="*/ 7029 w 10000"/>
              <a:gd name="connsiteY11" fmla="*/ 832 h 9947"/>
              <a:gd name="connsiteX12" fmla="*/ 5194 w 10000"/>
              <a:gd name="connsiteY12" fmla="*/ 31 h 9947"/>
              <a:gd name="connsiteX13" fmla="*/ 2617 w 10000"/>
              <a:gd name="connsiteY13" fmla="*/ 1645 h 9947"/>
              <a:gd name="connsiteX0" fmla="*/ 2617 w 10000"/>
              <a:gd name="connsiteY0" fmla="*/ 1654 h 9999"/>
              <a:gd name="connsiteX1" fmla="*/ 917 w 10000"/>
              <a:gd name="connsiteY1" fmla="*/ 3403 h 9999"/>
              <a:gd name="connsiteX2" fmla="*/ 12 w 10000"/>
              <a:gd name="connsiteY2" fmla="*/ 5312 h 9999"/>
              <a:gd name="connsiteX3" fmla="*/ 502 w 10000"/>
              <a:gd name="connsiteY3" fmla="*/ 7308 h 9999"/>
              <a:gd name="connsiteX4" fmla="*/ 1811 w 10000"/>
              <a:gd name="connsiteY4" fmla="*/ 8882 h 9999"/>
              <a:gd name="connsiteX5" fmla="*/ 3725 w 10000"/>
              <a:gd name="connsiteY5" fmla="*/ 9848 h 9999"/>
              <a:gd name="connsiteX6" fmla="*/ 5943 w 10000"/>
              <a:gd name="connsiteY6" fmla="*/ 9874 h 9999"/>
              <a:gd name="connsiteX7" fmla="*/ 7344 w 10000"/>
              <a:gd name="connsiteY7" fmla="*/ 8649 h 9999"/>
              <a:gd name="connsiteX8" fmla="*/ 9329 w 10000"/>
              <a:gd name="connsiteY8" fmla="*/ 8007 h 9999"/>
              <a:gd name="connsiteX9" fmla="*/ 9993 w 10000"/>
              <a:gd name="connsiteY9" fmla="*/ 5042 h 9999"/>
              <a:gd name="connsiteX10" fmla="*/ 8741 w 10000"/>
              <a:gd name="connsiteY10" fmla="*/ 2732 h 9999"/>
              <a:gd name="connsiteX11" fmla="*/ 7029 w 10000"/>
              <a:gd name="connsiteY11" fmla="*/ 836 h 9999"/>
              <a:gd name="connsiteX12" fmla="*/ 5194 w 10000"/>
              <a:gd name="connsiteY12" fmla="*/ 31 h 9999"/>
              <a:gd name="connsiteX13" fmla="*/ 2617 w 10000"/>
              <a:gd name="connsiteY13" fmla="*/ 1654 h 9999"/>
              <a:gd name="connsiteX0" fmla="*/ 2617 w 9649"/>
              <a:gd name="connsiteY0" fmla="*/ 1654 h 10000"/>
              <a:gd name="connsiteX1" fmla="*/ 917 w 9649"/>
              <a:gd name="connsiteY1" fmla="*/ 3403 h 10000"/>
              <a:gd name="connsiteX2" fmla="*/ 12 w 9649"/>
              <a:gd name="connsiteY2" fmla="*/ 5313 h 10000"/>
              <a:gd name="connsiteX3" fmla="*/ 502 w 9649"/>
              <a:gd name="connsiteY3" fmla="*/ 7309 h 10000"/>
              <a:gd name="connsiteX4" fmla="*/ 1811 w 9649"/>
              <a:gd name="connsiteY4" fmla="*/ 8883 h 10000"/>
              <a:gd name="connsiteX5" fmla="*/ 3725 w 9649"/>
              <a:gd name="connsiteY5" fmla="*/ 9849 h 10000"/>
              <a:gd name="connsiteX6" fmla="*/ 5943 w 9649"/>
              <a:gd name="connsiteY6" fmla="*/ 9875 h 10000"/>
              <a:gd name="connsiteX7" fmla="*/ 7344 w 9649"/>
              <a:gd name="connsiteY7" fmla="*/ 8650 h 10000"/>
              <a:gd name="connsiteX8" fmla="*/ 9329 w 9649"/>
              <a:gd name="connsiteY8" fmla="*/ 8008 h 10000"/>
              <a:gd name="connsiteX9" fmla="*/ 9614 w 9649"/>
              <a:gd name="connsiteY9" fmla="*/ 5080 h 10000"/>
              <a:gd name="connsiteX10" fmla="*/ 8741 w 9649"/>
              <a:gd name="connsiteY10" fmla="*/ 2732 h 10000"/>
              <a:gd name="connsiteX11" fmla="*/ 7029 w 9649"/>
              <a:gd name="connsiteY11" fmla="*/ 836 h 10000"/>
              <a:gd name="connsiteX12" fmla="*/ 5194 w 9649"/>
              <a:gd name="connsiteY12" fmla="*/ 31 h 10000"/>
              <a:gd name="connsiteX13" fmla="*/ 2617 w 9649"/>
              <a:gd name="connsiteY13" fmla="*/ 1654 h 10000"/>
              <a:gd name="connsiteX0" fmla="*/ 2712 w 9981"/>
              <a:gd name="connsiteY0" fmla="*/ 1654 h 10000"/>
              <a:gd name="connsiteX1" fmla="*/ 950 w 9981"/>
              <a:gd name="connsiteY1" fmla="*/ 3403 h 10000"/>
              <a:gd name="connsiteX2" fmla="*/ 12 w 9981"/>
              <a:gd name="connsiteY2" fmla="*/ 5313 h 10000"/>
              <a:gd name="connsiteX3" fmla="*/ 520 w 9981"/>
              <a:gd name="connsiteY3" fmla="*/ 7309 h 10000"/>
              <a:gd name="connsiteX4" fmla="*/ 1877 w 9981"/>
              <a:gd name="connsiteY4" fmla="*/ 8883 h 10000"/>
              <a:gd name="connsiteX5" fmla="*/ 3861 w 9981"/>
              <a:gd name="connsiteY5" fmla="*/ 9849 h 10000"/>
              <a:gd name="connsiteX6" fmla="*/ 6159 w 9981"/>
              <a:gd name="connsiteY6" fmla="*/ 9875 h 10000"/>
              <a:gd name="connsiteX7" fmla="*/ 7611 w 9981"/>
              <a:gd name="connsiteY7" fmla="*/ 8650 h 10000"/>
              <a:gd name="connsiteX8" fmla="*/ 9543 w 9981"/>
              <a:gd name="connsiteY8" fmla="*/ 7917 h 10000"/>
              <a:gd name="connsiteX9" fmla="*/ 9964 w 9981"/>
              <a:gd name="connsiteY9" fmla="*/ 5080 h 10000"/>
              <a:gd name="connsiteX10" fmla="*/ 9059 w 9981"/>
              <a:gd name="connsiteY10" fmla="*/ 2732 h 10000"/>
              <a:gd name="connsiteX11" fmla="*/ 7285 w 9981"/>
              <a:gd name="connsiteY11" fmla="*/ 836 h 10000"/>
              <a:gd name="connsiteX12" fmla="*/ 5383 w 9981"/>
              <a:gd name="connsiteY12" fmla="*/ 31 h 10000"/>
              <a:gd name="connsiteX13" fmla="*/ 2712 w 9981"/>
              <a:gd name="connsiteY13" fmla="*/ 1654 h 10000"/>
              <a:gd name="connsiteX0" fmla="*/ 2717 w 9999"/>
              <a:gd name="connsiteY0" fmla="*/ 1654 h 9989"/>
              <a:gd name="connsiteX1" fmla="*/ 952 w 9999"/>
              <a:gd name="connsiteY1" fmla="*/ 3403 h 9989"/>
              <a:gd name="connsiteX2" fmla="*/ 12 w 9999"/>
              <a:gd name="connsiteY2" fmla="*/ 5313 h 9989"/>
              <a:gd name="connsiteX3" fmla="*/ 521 w 9999"/>
              <a:gd name="connsiteY3" fmla="*/ 7309 h 9989"/>
              <a:gd name="connsiteX4" fmla="*/ 1881 w 9999"/>
              <a:gd name="connsiteY4" fmla="*/ 8883 h 9989"/>
              <a:gd name="connsiteX5" fmla="*/ 3868 w 9999"/>
              <a:gd name="connsiteY5" fmla="*/ 9849 h 9989"/>
              <a:gd name="connsiteX6" fmla="*/ 6171 w 9999"/>
              <a:gd name="connsiteY6" fmla="*/ 9875 h 9989"/>
              <a:gd name="connsiteX7" fmla="*/ 7643 w 9999"/>
              <a:gd name="connsiteY7" fmla="*/ 8815 h 9989"/>
              <a:gd name="connsiteX8" fmla="*/ 9561 w 9999"/>
              <a:gd name="connsiteY8" fmla="*/ 7917 h 9989"/>
              <a:gd name="connsiteX9" fmla="*/ 9983 w 9999"/>
              <a:gd name="connsiteY9" fmla="*/ 5080 h 9989"/>
              <a:gd name="connsiteX10" fmla="*/ 9076 w 9999"/>
              <a:gd name="connsiteY10" fmla="*/ 2732 h 9989"/>
              <a:gd name="connsiteX11" fmla="*/ 7299 w 9999"/>
              <a:gd name="connsiteY11" fmla="*/ 836 h 9989"/>
              <a:gd name="connsiteX12" fmla="*/ 5393 w 9999"/>
              <a:gd name="connsiteY12" fmla="*/ 31 h 9989"/>
              <a:gd name="connsiteX13" fmla="*/ 2717 w 9999"/>
              <a:gd name="connsiteY13" fmla="*/ 1654 h 9989"/>
              <a:gd name="connsiteX0" fmla="*/ 2717 w 10025"/>
              <a:gd name="connsiteY0" fmla="*/ 1656 h 10000"/>
              <a:gd name="connsiteX1" fmla="*/ 952 w 10025"/>
              <a:gd name="connsiteY1" fmla="*/ 3407 h 10000"/>
              <a:gd name="connsiteX2" fmla="*/ 12 w 10025"/>
              <a:gd name="connsiteY2" fmla="*/ 5319 h 10000"/>
              <a:gd name="connsiteX3" fmla="*/ 521 w 10025"/>
              <a:gd name="connsiteY3" fmla="*/ 7317 h 10000"/>
              <a:gd name="connsiteX4" fmla="*/ 1881 w 10025"/>
              <a:gd name="connsiteY4" fmla="*/ 8893 h 10000"/>
              <a:gd name="connsiteX5" fmla="*/ 3868 w 10025"/>
              <a:gd name="connsiteY5" fmla="*/ 9860 h 10000"/>
              <a:gd name="connsiteX6" fmla="*/ 6172 w 10025"/>
              <a:gd name="connsiteY6" fmla="*/ 9886 h 10000"/>
              <a:gd name="connsiteX7" fmla="*/ 7644 w 10025"/>
              <a:gd name="connsiteY7" fmla="*/ 8825 h 10000"/>
              <a:gd name="connsiteX8" fmla="*/ 9705 w 10025"/>
              <a:gd name="connsiteY8" fmla="*/ 7743 h 10000"/>
              <a:gd name="connsiteX9" fmla="*/ 9984 w 10025"/>
              <a:gd name="connsiteY9" fmla="*/ 5086 h 10000"/>
              <a:gd name="connsiteX10" fmla="*/ 9077 w 10025"/>
              <a:gd name="connsiteY10" fmla="*/ 2735 h 10000"/>
              <a:gd name="connsiteX11" fmla="*/ 7300 w 10025"/>
              <a:gd name="connsiteY11" fmla="*/ 837 h 10000"/>
              <a:gd name="connsiteX12" fmla="*/ 5394 w 10025"/>
              <a:gd name="connsiteY12" fmla="*/ 31 h 10000"/>
              <a:gd name="connsiteX13" fmla="*/ 2717 w 10025"/>
              <a:gd name="connsiteY13" fmla="*/ 1656 h 10000"/>
              <a:gd name="connsiteX0" fmla="*/ 2717 w 10112"/>
              <a:gd name="connsiteY0" fmla="*/ 1656 h 10000"/>
              <a:gd name="connsiteX1" fmla="*/ 952 w 10112"/>
              <a:gd name="connsiteY1" fmla="*/ 3407 h 10000"/>
              <a:gd name="connsiteX2" fmla="*/ 12 w 10112"/>
              <a:gd name="connsiteY2" fmla="*/ 5319 h 10000"/>
              <a:gd name="connsiteX3" fmla="*/ 521 w 10112"/>
              <a:gd name="connsiteY3" fmla="*/ 7317 h 10000"/>
              <a:gd name="connsiteX4" fmla="*/ 1881 w 10112"/>
              <a:gd name="connsiteY4" fmla="*/ 8893 h 10000"/>
              <a:gd name="connsiteX5" fmla="*/ 3868 w 10112"/>
              <a:gd name="connsiteY5" fmla="*/ 9860 h 10000"/>
              <a:gd name="connsiteX6" fmla="*/ 6172 w 10112"/>
              <a:gd name="connsiteY6" fmla="*/ 9886 h 10000"/>
              <a:gd name="connsiteX7" fmla="*/ 7644 w 10112"/>
              <a:gd name="connsiteY7" fmla="*/ 8825 h 10000"/>
              <a:gd name="connsiteX8" fmla="*/ 9705 w 10112"/>
              <a:gd name="connsiteY8" fmla="*/ 7743 h 10000"/>
              <a:gd name="connsiteX9" fmla="*/ 9984 w 10112"/>
              <a:gd name="connsiteY9" fmla="*/ 5086 h 10000"/>
              <a:gd name="connsiteX10" fmla="*/ 9077 w 10112"/>
              <a:gd name="connsiteY10" fmla="*/ 2735 h 10000"/>
              <a:gd name="connsiteX11" fmla="*/ 7300 w 10112"/>
              <a:gd name="connsiteY11" fmla="*/ 837 h 10000"/>
              <a:gd name="connsiteX12" fmla="*/ 5394 w 10112"/>
              <a:gd name="connsiteY12" fmla="*/ 31 h 10000"/>
              <a:gd name="connsiteX13" fmla="*/ 2717 w 10112"/>
              <a:gd name="connsiteY13" fmla="*/ 1656 h 10000"/>
              <a:gd name="connsiteX0" fmla="*/ 2717 w 10112"/>
              <a:gd name="connsiteY0" fmla="*/ 1656 h 10000"/>
              <a:gd name="connsiteX1" fmla="*/ 952 w 10112"/>
              <a:gd name="connsiteY1" fmla="*/ 3407 h 10000"/>
              <a:gd name="connsiteX2" fmla="*/ 12 w 10112"/>
              <a:gd name="connsiteY2" fmla="*/ 5319 h 10000"/>
              <a:gd name="connsiteX3" fmla="*/ 521 w 10112"/>
              <a:gd name="connsiteY3" fmla="*/ 7317 h 10000"/>
              <a:gd name="connsiteX4" fmla="*/ 1881 w 10112"/>
              <a:gd name="connsiteY4" fmla="*/ 8893 h 10000"/>
              <a:gd name="connsiteX5" fmla="*/ 3868 w 10112"/>
              <a:gd name="connsiteY5" fmla="*/ 9860 h 10000"/>
              <a:gd name="connsiteX6" fmla="*/ 6172 w 10112"/>
              <a:gd name="connsiteY6" fmla="*/ 9886 h 10000"/>
              <a:gd name="connsiteX7" fmla="*/ 7644 w 10112"/>
              <a:gd name="connsiteY7" fmla="*/ 8825 h 10000"/>
              <a:gd name="connsiteX8" fmla="*/ 9705 w 10112"/>
              <a:gd name="connsiteY8" fmla="*/ 7743 h 10000"/>
              <a:gd name="connsiteX9" fmla="*/ 9984 w 10112"/>
              <a:gd name="connsiteY9" fmla="*/ 5086 h 10000"/>
              <a:gd name="connsiteX10" fmla="*/ 9077 w 10112"/>
              <a:gd name="connsiteY10" fmla="*/ 2735 h 10000"/>
              <a:gd name="connsiteX11" fmla="*/ 7300 w 10112"/>
              <a:gd name="connsiteY11" fmla="*/ 837 h 10000"/>
              <a:gd name="connsiteX12" fmla="*/ 5394 w 10112"/>
              <a:gd name="connsiteY12" fmla="*/ 31 h 10000"/>
              <a:gd name="connsiteX13" fmla="*/ 2717 w 10112"/>
              <a:gd name="connsiteY13" fmla="*/ 1656 h 10000"/>
              <a:gd name="connsiteX0" fmla="*/ 2717 w 10112"/>
              <a:gd name="connsiteY0" fmla="*/ 1656 h 10000"/>
              <a:gd name="connsiteX1" fmla="*/ 952 w 10112"/>
              <a:gd name="connsiteY1" fmla="*/ 3407 h 10000"/>
              <a:gd name="connsiteX2" fmla="*/ 12 w 10112"/>
              <a:gd name="connsiteY2" fmla="*/ 5319 h 10000"/>
              <a:gd name="connsiteX3" fmla="*/ 521 w 10112"/>
              <a:gd name="connsiteY3" fmla="*/ 7317 h 10000"/>
              <a:gd name="connsiteX4" fmla="*/ 1881 w 10112"/>
              <a:gd name="connsiteY4" fmla="*/ 8893 h 10000"/>
              <a:gd name="connsiteX5" fmla="*/ 3868 w 10112"/>
              <a:gd name="connsiteY5" fmla="*/ 9860 h 10000"/>
              <a:gd name="connsiteX6" fmla="*/ 6172 w 10112"/>
              <a:gd name="connsiteY6" fmla="*/ 9886 h 10000"/>
              <a:gd name="connsiteX7" fmla="*/ 7644 w 10112"/>
              <a:gd name="connsiteY7" fmla="*/ 8825 h 10000"/>
              <a:gd name="connsiteX8" fmla="*/ 9705 w 10112"/>
              <a:gd name="connsiteY8" fmla="*/ 7743 h 10000"/>
              <a:gd name="connsiteX9" fmla="*/ 9984 w 10112"/>
              <a:gd name="connsiteY9" fmla="*/ 5086 h 10000"/>
              <a:gd name="connsiteX10" fmla="*/ 8791 w 10112"/>
              <a:gd name="connsiteY10" fmla="*/ 2405 h 10000"/>
              <a:gd name="connsiteX11" fmla="*/ 7300 w 10112"/>
              <a:gd name="connsiteY11" fmla="*/ 837 h 10000"/>
              <a:gd name="connsiteX12" fmla="*/ 5394 w 10112"/>
              <a:gd name="connsiteY12" fmla="*/ 31 h 10000"/>
              <a:gd name="connsiteX13" fmla="*/ 2717 w 10112"/>
              <a:gd name="connsiteY13" fmla="*/ 1656 h 10000"/>
              <a:gd name="connsiteX0" fmla="*/ 2717 w 10112"/>
              <a:gd name="connsiteY0" fmla="*/ 1657 h 10001"/>
              <a:gd name="connsiteX1" fmla="*/ 952 w 10112"/>
              <a:gd name="connsiteY1" fmla="*/ 3408 h 10001"/>
              <a:gd name="connsiteX2" fmla="*/ 12 w 10112"/>
              <a:gd name="connsiteY2" fmla="*/ 5320 h 10001"/>
              <a:gd name="connsiteX3" fmla="*/ 521 w 10112"/>
              <a:gd name="connsiteY3" fmla="*/ 7318 h 10001"/>
              <a:gd name="connsiteX4" fmla="*/ 1881 w 10112"/>
              <a:gd name="connsiteY4" fmla="*/ 8894 h 10001"/>
              <a:gd name="connsiteX5" fmla="*/ 3868 w 10112"/>
              <a:gd name="connsiteY5" fmla="*/ 9861 h 10001"/>
              <a:gd name="connsiteX6" fmla="*/ 6172 w 10112"/>
              <a:gd name="connsiteY6" fmla="*/ 9887 h 10001"/>
              <a:gd name="connsiteX7" fmla="*/ 7644 w 10112"/>
              <a:gd name="connsiteY7" fmla="*/ 8826 h 10001"/>
              <a:gd name="connsiteX8" fmla="*/ 9705 w 10112"/>
              <a:gd name="connsiteY8" fmla="*/ 7744 h 10001"/>
              <a:gd name="connsiteX9" fmla="*/ 9984 w 10112"/>
              <a:gd name="connsiteY9" fmla="*/ 5087 h 10001"/>
              <a:gd name="connsiteX10" fmla="*/ 8791 w 10112"/>
              <a:gd name="connsiteY10" fmla="*/ 2406 h 10001"/>
              <a:gd name="connsiteX11" fmla="*/ 7229 w 10112"/>
              <a:gd name="connsiteY11" fmla="*/ 801 h 10001"/>
              <a:gd name="connsiteX12" fmla="*/ 5394 w 10112"/>
              <a:gd name="connsiteY12" fmla="*/ 32 h 10001"/>
              <a:gd name="connsiteX13" fmla="*/ 2717 w 10112"/>
              <a:gd name="connsiteY13" fmla="*/ 1657 h 10001"/>
              <a:gd name="connsiteX0" fmla="*/ 2717 w 10112"/>
              <a:gd name="connsiteY0" fmla="*/ 1623 h 9967"/>
              <a:gd name="connsiteX1" fmla="*/ 952 w 10112"/>
              <a:gd name="connsiteY1" fmla="*/ 3374 h 9967"/>
              <a:gd name="connsiteX2" fmla="*/ 12 w 10112"/>
              <a:gd name="connsiteY2" fmla="*/ 5286 h 9967"/>
              <a:gd name="connsiteX3" fmla="*/ 521 w 10112"/>
              <a:gd name="connsiteY3" fmla="*/ 7284 h 9967"/>
              <a:gd name="connsiteX4" fmla="*/ 1881 w 10112"/>
              <a:gd name="connsiteY4" fmla="*/ 8860 h 9967"/>
              <a:gd name="connsiteX5" fmla="*/ 3868 w 10112"/>
              <a:gd name="connsiteY5" fmla="*/ 9827 h 9967"/>
              <a:gd name="connsiteX6" fmla="*/ 6172 w 10112"/>
              <a:gd name="connsiteY6" fmla="*/ 9853 h 9967"/>
              <a:gd name="connsiteX7" fmla="*/ 7644 w 10112"/>
              <a:gd name="connsiteY7" fmla="*/ 8792 h 9967"/>
              <a:gd name="connsiteX8" fmla="*/ 9705 w 10112"/>
              <a:gd name="connsiteY8" fmla="*/ 7710 h 9967"/>
              <a:gd name="connsiteX9" fmla="*/ 9984 w 10112"/>
              <a:gd name="connsiteY9" fmla="*/ 5053 h 9967"/>
              <a:gd name="connsiteX10" fmla="*/ 8791 w 10112"/>
              <a:gd name="connsiteY10" fmla="*/ 2372 h 9967"/>
              <a:gd name="connsiteX11" fmla="*/ 7229 w 10112"/>
              <a:gd name="connsiteY11" fmla="*/ 767 h 9967"/>
              <a:gd name="connsiteX12" fmla="*/ 5037 w 10112"/>
              <a:gd name="connsiteY12" fmla="*/ 35 h 9967"/>
              <a:gd name="connsiteX13" fmla="*/ 2717 w 10112"/>
              <a:gd name="connsiteY13" fmla="*/ 1623 h 9967"/>
              <a:gd name="connsiteX0" fmla="*/ 2687 w 10000"/>
              <a:gd name="connsiteY0" fmla="*/ 1511 h 9883"/>
              <a:gd name="connsiteX1" fmla="*/ 941 w 10000"/>
              <a:gd name="connsiteY1" fmla="*/ 3268 h 9883"/>
              <a:gd name="connsiteX2" fmla="*/ 12 w 10000"/>
              <a:gd name="connsiteY2" fmla="*/ 5187 h 9883"/>
              <a:gd name="connsiteX3" fmla="*/ 515 w 10000"/>
              <a:gd name="connsiteY3" fmla="*/ 7191 h 9883"/>
              <a:gd name="connsiteX4" fmla="*/ 1860 w 10000"/>
              <a:gd name="connsiteY4" fmla="*/ 8772 h 9883"/>
              <a:gd name="connsiteX5" fmla="*/ 3825 w 10000"/>
              <a:gd name="connsiteY5" fmla="*/ 9743 h 9883"/>
              <a:gd name="connsiteX6" fmla="*/ 6104 w 10000"/>
              <a:gd name="connsiteY6" fmla="*/ 9769 h 9883"/>
              <a:gd name="connsiteX7" fmla="*/ 7559 w 10000"/>
              <a:gd name="connsiteY7" fmla="*/ 8704 h 9883"/>
              <a:gd name="connsiteX8" fmla="*/ 9598 w 10000"/>
              <a:gd name="connsiteY8" fmla="*/ 7619 h 9883"/>
              <a:gd name="connsiteX9" fmla="*/ 9873 w 10000"/>
              <a:gd name="connsiteY9" fmla="*/ 4953 h 9883"/>
              <a:gd name="connsiteX10" fmla="*/ 8694 w 10000"/>
              <a:gd name="connsiteY10" fmla="*/ 2263 h 9883"/>
              <a:gd name="connsiteX11" fmla="*/ 7149 w 10000"/>
              <a:gd name="connsiteY11" fmla="*/ 653 h 9883"/>
              <a:gd name="connsiteX12" fmla="*/ 5211 w 10000"/>
              <a:gd name="connsiteY12" fmla="*/ 47 h 9883"/>
              <a:gd name="connsiteX13" fmla="*/ 2687 w 10000"/>
              <a:gd name="connsiteY13" fmla="*/ 1511 h 9883"/>
              <a:gd name="connsiteX0" fmla="*/ 2687 w 10000"/>
              <a:gd name="connsiteY0" fmla="*/ 1646 h 10117"/>
              <a:gd name="connsiteX1" fmla="*/ 941 w 10000"/>
              <a:gd name="connsiteY1" fmla="*/ 3424 h 10117"/>
              <a:gd name="connsiteX2" fmla="*/ 12 w 10000"/>
              <a:gd name="connsiteY2" fmla="*/ 5365 h 10117"/>
              <a:gd name="connsiteX3" fmla="*/ 515 w 10000"/>
              <a:gd name="connsiteY3" fmla="*/ 7393 h 10117"/>
              <a:gd name="connsiteX4" fmla="*/ 1860 w 10000"/>
              <a:gd name="connsiteY4" fmla="*/ 8993 h 10117"/>
              <a:gd name="connsiteX5" fmla="*/ 3825 w 10000"/>
              <a:gd name="connsiteY5" fmla="*/ 9975 h 10117"/>
              <a:gd name="connsiteX6" fmla="*/ 6104 w 10000"/>
              <a:gd name="connsiteY6" fmla="*/ 10002 h 10117"/>
              <a:gd name="connsiteX7" fmla="*/ 7559 w 10000"/>
              <a:gd name="connsiteY7" fmla="*/ 8924 h 10117"/>
              <a:gd name="connsiteX8" fmla="*/ 9598 w 10000"/>
              <a:gd name="connsiteY8" fmla="*/ 7826 h 10117"/>
              <a:gd name="connsiteX9" fmla="*/ 9873 w 10000"/>
              <a:gd name="connsiteY9" fmla="*/ 5129 h 10117"/>
              <a:gd name="connsiteX10" fmla="*/ 8694 w 10000"/>
              <a:gd name="connsiteY10" fmla="*/ 2407 h 10117"/>
              <a:gd name="connsiteX11" fmla="*/ 7149 w 10000"/>
              <a:gd name="connsiteY11" fmla="*/ 778 h 10117"/>
              <a:gd name="connsiteX12" fmla="*/ 5211 w 10000"/>
              <a:gd name="connsiteY12" fmla="*/ 35 h 10117"/>
              <a:gd name="connsiteX13" fmla="*/ 2687 w 10000"/>
              <a:gd name="connsiteY13" fmla="*/ 1646 h 10117"/>
              <a:gd name="connsiteX0" fmla="*/ 2687 w 10000"/>
              <a:gd name="connsiteY0" fmla="*/ 1671 h 10142"/>
              <a:gd name="connsiteX1" fmla="*/ 941 w 10000"/>
              <a:gd name="connsiteY1" fmla="*/ 3449 h 10142"/>
              <a:gd name="connsiteX2" fmla="*/ 12 w 10000"/>
              <a:gd name="connsiteY2" fmla="*/ 5390 h 10142"/>
              <a:gd name="connsiteX3" fmla="*/ 515 w 10000"/>
              <a:gd name="connsiteY3" fmla="*/ 7418 h 10142"/>
              <a:gd name="connsiteX4" fmla="*/ 1860 w 10000"/>
              <a:gd name="connsiteY4" fmla="*/ 9018 h 10142"/>
              <a:gd name="connsiteX5" fmla="*/ 3825 w 10000"/>
              <a:gd name="connsiteY5" fmla="*/ 10000 h 10142"/>
              <a:gd name="connsiteX6" fmla="*/ 6104 w 10000"/>
              <a:gd name="connsiteY6" fmla="*/ 10027 h 10142"/>
              <a:gd name="connsiteX7" fmla="*/ 7559 w 10000"/>
              <a:gd name="connsiteY7" fmla="*/ 8949 h 10142"/>
              <a:gd name="connsiteX8" fmla="*/ 9598 w 10000"/>
              <a:gd name="connsiteY8" fmla="*/ 7851 h 10142"/>
              <a:gd name="connsiteX9" fmla="*/ 9873 w 10000"/>
              <a:gd name="connsiteY9" fmla="*/ 5154 h 10142"/>
              <a:gd name="connsiteX10" fmla="*/ 8694 w 10000"/>
              <a:gd name="connsiteY10" fmla="*/ 2432 h 10142"/>
              <a:gd name="connsiteX11" fmla="*/ 7184 w 10000"/>
              <a:gd name="connsiteY11" fmla="*/ 580 h 10142"/>
              <a:gd name="connsiteX12" fmla="*/ 5211 w 10000"/>
              <a:gd name="connsiteY12" fmla="*/ 60 h 10142"/>
              <a:gd name="connsiteX13" fmla="*/ 2687 w 10000"/>
              <a:gd name="connsiteY13" fmla="*/ 1671 h 10142"/>
              <a:gd name="connsiteX0" fmla="*/ 2687 w 11456"/>
              <a:gd name="connsiteY0" fmla="*/ 1671 h 10142"/>
              <a:gd name="connsiteX1" fmla="*/ 941 w 11456"/>
              <a:gd name="connsiteY1" fmla="*/ 3449 h 10142"/>
              <a:gd name="connsiteX2" fmla="*/ 12 w 11456"/>
              <a:gd name="connsiteY2" fmla="*/ 5390 h 10142"/>
              <a:gd name="connsiteX3" fmla="*/ 515 w 11456"/>
              <a:gd name="connsiteY3" fmla="*/ 7418 h 10142"/>
              <a:gd name="connsiteX4" fmla="*/ 1860 w 11456"/>
              <a:gd name="connsiteY4" fmla="*/ 9018 h 10142"/>
              <a:gd name="connsiteX5" fmla="*/ 3825 w 11456"/>
              <a:gd name="connsiteY5" fmla="*/ 10000 h 10142"/>
              <a:gd name="connsiteX6" fmla="*/ 6104 w 11456"/>
              <a:gd name="connsiteY6" fmla="*/ 10027 h 10142"/>
              <a:gd name="connsiteX7" fmla="*/ 7559 w 11456"/>
              <a:gd name="connsiteY7" fmla="*/ 8949 h 10142"/>
              <a:gd name="connsiteX8" fmla="*/ 11399 w 11456"/>
              <a:gd name="connsiteY8" fmla="*/ 7950 h 10142"/>
              <a:gd name="connsiteX9" fmla="*/ 9873 w 11456"/>
              <a:gd name="connsiteY9" fmla="*/ 5154 h 10142"/>
              <a:gd name="connsiteX10" fmla="*/ 8694 w 11456"/>
              <a:gd name="connsiteY10" fmla="*/ 2432 h 10142"/>
              <a:gd name="connsiteX11" fmla="*/ 7184 w 11456"/>
              <a:gd name="connsiteY11" fmla="*/ 580 h 10142"/>
              <a:gd name="connsiteX12" fmla="*/ 5211 w 11456"/>
              <a:gd name="connsiteY12" fmla="*/ 60 h 10142"/>
              <a:gd name="connsiteX13" fmla="*/ 2687 w 11456"/>
              <a:gd name="connsiteY13" fmla="*/ 1671 h 10142"/>
              <a:gd name="connsiteX0" fmla="*/ 2687 w 11447"/>
              <a:gd name="connsiteY0" fmla="*/ 1671 h 10142"/>
              <a:gd name="connsiteX1" fmla="*/ 941 w 11447"/>
              <a:gd name="connsiteY1" fmla="*/ 3449 h 10142"/>
              <a:gd name="connsiteX2" fmla="*/ 12 w 11447"/>
              <a:gd name="connsiteY2" fmla="*/ 5390 h 10142"/>
              <a:gd name="connsiteX3" fmla="*/ 515 w 11447"/>
              <a:gd name="connsiteY3" fmla="*/ 7418 h 10142"/>
              <a:gd name="connsiteX4" fmla="*/ 1860 w 11447"/>
              <a:gd name="connsiteY4" fmla="*/ 9018 h 10142"/>
              <a:gd name="connsiteX5" fmla="*/ 3825 w 11447"/>
              <a:gd name="connsiteY5" fmla="*/ 10000 h 10142"/>
              <a:gd name="connsiteX6" fmla="*/ 6104 w 11447"/>
              <a:gd name="connsiteY6" fmla="*/ 10027 h 10142"/>
              <a:gd name="connsiteX7" fmla="*/ 7803 w 11447"/>
              <a:gd name="connsiteY7" fmla="*/ 8949 h 10142"/>
              <a:gd name="connsiteX8" fmla="*/ 11399 w 11447"/>
              <a:gd name="connsiteY8" fmla="*/ 7950 h 10142"/>
              <a:gd name="connsiteX9" fmla="*/ 9873 w 11447"/>
              <a:gd name="connsiteY9" fmla="*/ 5154 h 10142"/>
              <a:gd name="connsiteX10" fmla="*/ 8694 w 11447"/>
              <a:gd name="connsiteY10" fmla="*/ 2432 h 10142"/>
              <a:gd name="connsiteX11" fmla="*/ 7184 w 11447"/>
              <a:gd name="connsiteY11" fmla="*/ 580 h 10142"/>
              <a:gd name="connsiteX12" fmla="*/ 5211 w 11447"/>
              <a:gd name="connsiteY12" fmla="*/ 60 h 10142"/>
              <a:gd name="connsiteX13" fmla="*/ 2687 w 11447"/>
              <a:gd name="connsiteY13" fmla="*/ 1671 h 10142"/>
              <a:gd name="connsiteX0" fmla="*/ 2687 w 11418"/>
              <a:gd name="connsiteY0" fmla="*/ 1671 h 10141"/>
              <a:gd name="connsiteX1" fmla="*/ 941 w 11418"/>
              <a:gd name="connsiteY1" fmla="*/ 3449 h 10141"/>
              <a:gd name="connsiteX2" fmla="*/ 12 w 11418"/>
              <a:gd name="connsiteY2" fmla="*/ 5390 h 10141"/>
              <a:gd name="connsiteX3" fmla="*/ 515 w 11418"/>
              <a:gd name="connsiteY3" fmla="*/ 7418 h 10141"/>
              <a:gd name="connsiteX4" fmla="*/ 1860 w 11418"/>
              <a:gd name="connsiteY4" fmla="*/ 9018 h 10141"/>
              <a:gd name="connsiteX5" fmla="*/ 3825 w 11418"/>
              <a:gd name="connsiteY5" fmla="*/ 10000 h 10141"/>
              <a:gd name="connsiteX6" fmla="*/ 6104 w 11418"/>
              <a:gd name="connsiteY6" fmla="*/ 10027 h 10141"/>
              <a:gd name="connsiteX7" fmla="*/ 10411 w 11418"/>
              <a:gd name="connsiteY7" fmla="*/ 8969 h 10141"/>
              <a:gd name="connsiteX8" fmla="*/ 11399 w 11418"/>
              <a:gd name="connsiteY8" fmla="*/ 7950 h 10141"/>
              <a:gd name="connsiteX9" fmla="*/ 9873 w 11418"/>
              <a:gd name="connsiteY9" fmla="*/ 5154 h 10141"/>
              <a:gd name="connsiteX10" fmla="*/ 8694 w 11418"/>
              <a:gd name="connsiteY10" fmla="*/ 2432 h 10141"/>
              <a:gd name="connsiteX11" fmla="*/ 7184 w 11418"/>
              <a:gd name="connsiteY11" fmla="*/ 580 h 10141"/>
              <a:gd name="connsiteX12" fmla="*/ 5211 w 11418"/>
              <a:gd name="connsiteY12" fmla="*/ 60 h 10141"/>
              <a:gd name="connsiteX13" fmla="*/ 2687 w 11418"/>
              <a:gd name="connsiteY13" fmla="*/ 1671 h 10141"/>
              <a:gd name="connsiteX0" fmla="*/ 2687 w 11410"/>
              <a:gd name="connsiteY0" fmla="*/ 1671 h 10000"/>
              <a:gd name="connsiteX1" fmla="*/ 941 w 11410"/>
              <a:gd name="connsiteY1" fmla="*/ 3449 h 10000"/>
              <a:gd name="connsiteX2" fmla="*/ 12 w 11410"/>
              <a:gd name="connsiteY2" fmla="*/ 5390 h 10000"/>
              <a:gd name="connsiteX3" fmla="*/ 515 w 11410"/>
              <a:gd name="connsiteY3" fmla="*/ 7418 h 10000"/>
              <a:gd name="connsiteX4" fmla="*/ 1860 w 11410"/>
              <a:gd name="connsiteY4" fmla="*/ 9018 h 10000"/>
              <a:gd name="connsiteX5" fmla="*/ 3825 w 11410"/>
              <a:gd name="connsiteY5" fmla="*/ 10000 h 10000"/>
              <a:gd name="connsiteX6" fmla="*/ 7492 w 11410"/>
              <a:gd name="connsiteY6" fmla="*/ 9060 h 10000"/>
              <a:gd name="connsiteX7" fmla="*/ 10411 w 11410"/>
              <a:gd name="connsiteY7" fmla="*/ 8969 h 10000"/>
              <a:gd name="connsiteX8" fmla="*/ 11399 w 11410"/>
              <a:gd name="connsiteY8" fmla="*/ 7950 h 10000"/>
              <a:gd name="connsiteX9" fmla="*/ 9873 w 11410"/>
              <a:gd name="connsiteY9" fmla="*/ 5154 h 10000"/>
              <a:gd name="connsiteX10" fmla="*/ 8694 w 11410"/>
              <a:gd name="connsiteY10" fmla="*/ 2432 h 10000"/>
              <a:gd name="connsiteX11" fmla="*/ 7184 w 11410"/>
              <a:gd name="connsiteY11" fmla="*/ 580 h 10000"/>
              <a:gd name="connsiteX12" fmla="*/ 5211 w 11410"/>
              <a:gd name="connsiteY12" fmla="*/ 60 h 10000"/>
              <a:gd name="connsiteX13" fmla="*/ 2687 w 11410"/>
              <a:gd name="connsiteY13" fmla="*/ 1671 h 10000"/>
              <a:gd name="connsiteX0" fmla="*/ 2687 w 11410"/>
              <a:gd name="connsiteY0" fmla="*/ 1671 h 10118"/>
              <a:gd name="connsiteX1" fmla="*/ 941 w 11410"/>
              <a:gd name="connsiteY1" fmla="*/ 3449 h 10118"/>
              <a:gd name="connsiteX2" fmla="*/ 12 w 11410"/>
              <a:gd name="connsiteY2" fmla="*/ 5390 h 10118"/>
              <a:gd name="connsiteX3" fmla="*/ 515 w 11410"/>
              <a:gd name="connsiteY3" fmla="*/ 7418 h 10118"/>
              <a:gd name="connsiteX4" fmla="*/ 1860 w 11410"/>
              <a:gd name="connsiteY4" fmla="*/ 9018 h 10118"/>
              <a:gd name="connsiteX5" fmla="*/ 5570 w 11410"/>
              <a:gd name="connsiteY5" fmla="*/ 10118 h 10118"/>
              <a:gd name="connsiteX6" fmla="*/ 7492 w 11410"/>
              <a:gd name="connsiteY6" fmla="*/ 9060 h 10118"/>
              <a:gd name="connsiteX7" fmla="*/ 10411 w 11410"/>
              <a:gd name="connsiteY7" fmla="*/ 8969 h 10118"/>
              <a:gd name="connsiteX8" fmla="*/ 11399 w 11410"/>
              <a:gd name="connsiteY8" fmla="*/ 7950 h 10118"/>
              <a:gd name="connsiteX9" fmla="*/ 9873 w 11410"/>
              <a:gd name="connsiteY9" fmla="*/ 5154 h 10118"/>
              <a:gd name="connsiteX10" fmla="*/ 8694 w 11410"/>
              <a:gd name="connsiteY10" fmla="*/ 2432 h 10118"/>
              <a:gd name="connsiteX11" fmla="*/ 7184 w 11410"/>
              <a:gd name="connsiteY11" fmla="*/ 580 h 10118"/>
              <a:gd name="connsiteX12" fmla="*/ 5211 w 11410"/>
              <a:gd name="connsiteY12" fmla="*/ 60 h 10118"/>
              <a:gd name="connsiteX13" fmla="*/ 2687 w 11410"/>
              <a:gd name="connsiteY13" fmla="*/ 1671 h 10118"/>
              <a:gd name="connsiteX0" fmla="*/ 2690 w 11413"/>
              <a:gd name="connsiteY0" fmla="*/ 1671 h 10141"/>
              <a:gd name="connsiteX1" fmla="*/ 944 w 11413"/>
              <a:gd name="connsiteY1" fmla="*/ 3449 h 10141"/>
              <a:gd name="connsiteX2" fmla="*/ 15 w 11413"/>
              <a:gd name="connsiteY2" fmla="*/ 5390 h 10141"/>
              <a:gd name="connsiteX3" fmla="*/ 518 w 11413"/>
              <a:gd name="connsiteY3" fmla="*/ 7418 h 10141"/>
              <a:gd name="connsiteX4" fmla="*/ 2501 w 11413"/>
              <a:gd name="connsiteY4" fmla="*/ 9591 h 10141"/>
              <a:gd name="connsiteX5" fmla="*/ 5573 w 11413"/>
              <a:gd name="connsiteY5" fmla="*/ 10118 h 10141"/>
              <a:gd name="connsiteX6" fmla="*/ 7495 w 11413"/>
              <a:gd name="connsiteY6" fmla="*/ 9060 h 10141"/>
              <a:gd name="connsiteX7" fmla="*/ 10414 w 11413"/>
              <a:gd name="connsiteY7" fmla="*/ 8969 h 10141"/>
              <a:gd name="connsiteX8" fmla="*/ 11402 w 11413"/>
              <a:gd name="connsiteY8" fmla="*/ 7950 h 10141"/>
              <a:gd name="connsiteX9" fmla="*/ 9876 w 11413"/>
              <a:gd name="connsiteY9" fmla="*/ 5154 h 10141"/>
              <a:gd name="connsiteX10" fmla="*/ 8697 w 11413"/>
              <a:gd name="connsiteY10" fmla="*/ 2432 h 10141"/>
              <a:gd name="connsiteX11" fmla="*/ 7187 w 11413"/>
              <a:gd name="connsiteY11" fmla="*/ 580 h 10141"/>
              <a:gd name="connsiteX12" fmla="*/ 5214 w 11413"/>
              <a:gd name="connsiteY12" fmla="*/ 60 h 10141"/>
              <a:gd name="connsiteX13" fmla="*/ 2690 w 11413"/>
              <a:gd name="connsiteY13" fmla="*/ 1671 h 10141"/>
              <a:gd name="connsiteX0" fmla="*/ 2690 w 11413"/>
              <a:gd name="connsiteY0" fmla="*/ 1671 h 10125"/>
              <a:gd name="connsiteX1" fmla="*/ 944 w 11413"/>
              <a:gd name="connsiteY1" fmla="*/ 3449 h 10125"/>
              <a:gd name="connsiteX2" fmla="*/ 15 w 11413"/>
              <a:gd name="connsiteY2" fmla="*/ 5390 h 10125"/>
              <a:gd name="connsiteX3" fmla="*/ 518 w 11413"/>
              <a:gd name="connsiteY3" fmla="*/ 7418 h 10125"/>
              <a:gd name="connsiteX4" fmla="*/ 2388 w 11413"/>
              <a:gd name="connsiteY4" fmla="*/ 9413 h 10125"/>
              <a:gd name="connsiteX5" fmla="*/ 5573 w 11413"/>
              <a:gd name="connsiteY5" fmla="*/ 10118 h 10125"/>
              <a:gd name="connsiteX6" fmla="*/ 7495 w 11413"/>
              <a:gd name="connsiteY6" fmla="*/ 9060 h 10125"/>
              <a:gd name="connsiteX7" fmla="*/ 10414 w 11413"/>
              <a:gd name="connsiteY7" fmla="*/ 8969 h 10125"/>
              <a:gd name="connsiteX8" fmla="*/ 11402 w 11413"/>
              <a:gd name="connsiteY8" fmla="*/ 7950 h 10125"/>
              <a:gd name="connsiteX9" fmla="*/ 9876 w 11413"/>
              <a:gd name="connsiteY9" fmla="*/ 5154 h 10125"/>
              <a:gd name="connsiteX10" fmla="*/ 8697 w 11413"/>
              <a:gd name="connsiteY10" fmla="*/ 2432 h 10125"/>
              <a:gd name="connsiteX11" fmla="*/ 7187 w 11413"/>
              <a:gd name="connsiteY11" fmla="*/ 580 h 10125"/>
              <a:gd name="connsiteX12" fmla="*/ 5214 w 11413"/>
              <a:gd name="connsiteY12" fmla="*/ 60 h 10125"/>
              <a:gd name="connsiteX13" fmla="*/ 2690 w 11413"/>
              <a:gd name="connsiteY13" fmla="*/ 1671 h 10125"/>
              <a:gd name="connsiteX0" fmla="*/ 2690 w 11413"/>
              <a:gd name="connsiteY0" fmla="*/ 1671 h 10047"/>
              <a:gd name="connsiteX1" fmla="*/ 944 w 11413"/>
              <a:gd name="connsiteY1" fmla="*/ 3449 h 10047"/>
              <a:gd name="connsiteX2" fmla="*/ 15 w 11413"/>
              <a:gd name="connsiteY2" fmla="*/ 5390 h 10047"/>
              <a:gd name="connsiteX3" fmla="*/ 518 w 11413"/>
              <a:gd name="connsiteY3" fmla="*/ 7418 h 10047"/>
              <a:gd name="connsiteX4" fmla="*/ 2388 w 11413"/>
              <a:gd name="connsiteY4" fmla="*/ 9413 h 10047"/>
              <a:gd name="connsiteX5" fmla="*/ 5479 w 11413"/>
              <a:gd name="connsiteY5" fmla="*/ 10039 h 10047"/>
              <a:gd name="connsiteX6" fmla="*/ 7495 w 11413"/>
              <a:gd name="connsiteY6" fmla="*/ 9060 h 10047"/>
              <a:gd name="connsiteX7" fmla="*/ 10414 w 11413"/>
              <a:gd name="connsiteY7" fmla="*/ 8969 h 10047"/>
              <a:gd name="connsiteX8" fmla="*/ 11402 w 11413"/>
              <a:gd name="connsiteY8" fmla="*/ 7950 h 10047"/>
              <a:gd name="connsiteX9" fmla="*/ 9876 w 11413"/>
              <a:gd name="connsiteY9" fmla="*/ 5154 h 10047"/>
              <a:gd name="connsiteX10" fmla="*/ 8697 w 11413"/>
              <a:gd name="connsiteY10" fmla="*/ 2432 h 10047"/>
              <a:gd name="connsiteX11" fmla="*/ 7187 w 11413"/>
              <a:gd name="connsiteY11" fmla="*/ 580 h 10047"/>
              <a:gd name="connsiteX12" fmla="*/ 5214 w 11413"/>
              <a:gd name="connsiteY12" fmla="*/ 60 h 10047"/>
              <a:gd name="connsiteX13" fmla="*/ 2690 w 11413"/>
              <a:gd name="connsiteY13" fmla="*/ 1671 h 10047"/>
              <a:gd name="connsiteX0" fmla="*/ 2690 w 11413"/>
              <a:gd name="connsiteY0" fmla="*/ 1671 h 10039"/>
              <a:gd name="connsiteX1" fmla="*/ 944 w 11413"/>
              <a:gd name="connsiteY1" fmla="*/ 3449 h 10039"/>
              <a:gd name="connsiteX2" fmla="*/ 15 w 11413"/>
              <a:gd name="connsiteY2" fmla="*/ 5390 h 10039"/>
              <a:gd name="connsiteX3" fmla="*/ 518 w 11413"/>
              <a:gd name="connsiteY3" fmla="*/ 7418 h 10039"/>
              <a:gd name="connsiteX4" fmla="*/ 2388 w 11413"/>
              <a:gd name="connsiteY4" fmla="*/ 9413 h 10039"/>
              <a:gd name="connsiteX5" fmla="*/ 5479 w 11413"/>
              <a:gd name="connsiteY5" fmla="*/ 10039 h 10039"/>
              <a:gd name="connsiteX6" fmla="*/ 7495 w 11413"/>
              <a:gd name="connsiteY6" fmla="*/ 9060 h 10039"/>
              <a:gd name="connsiteX7" fmla="*/ 10414 w 11413"/>
              <a:gd name="connsiteY7" fmla="*/ 8969 h 10039"/>
              <a:gd name="connsiteX8" fmla="*/ 11402 w 11413"/>
              <a:gd name="connsiteY8" fmla="*/ 7950 h 10039"/>
              <a:gd name="connsiteX9" fmla="*/ 9876 w 11413"/>
              <a:gd name="connsiteY9" fmla="*/ 5154 h 10039"/>
              <a:gd name="connsiteX10" fmla="*/ 8697 w 11413"/>
              <a:gd name="connsiteY10" fmla="*/ 2432 h 10039"/>
              <a:gd name="connsiteX11" fmla="*/ 7187 w 11413"/>
              <a:gd name="connsiteY11" fmla="*/ 580 h 10039"/>
              <a:gd name="connsiteX12" fmla="*/ 5214 w 11413"/>
              <a:gd name="connsiteY12" fmla="*/ 60 h 10039"/>
              <a:gd name="connsiteX13" fmla="*/ 2690 w 11413"/>
              <a:gd name="connsiteY13" fmla="*/ 1671 h 10039"/>
              <a:gd name="connsiteX0" fmla="*/ 2690 w 11413"/>
              <a:gd name="connsiteY0" fmla="*/ 1671 h 10039"/>
              <a:gd name="connsiteX1" fmla="*/ 944 w 11413"/>
              <a:gd name="connsiteY1" fmla="*/ 3449 h 10039"/>
              <a:gd name="connsiteX2" fmla="*/ 15 w 11413"/>
              <a:gd name="connsiteY2" fmla="*/ 5390 h 10039"/>
              <a:gd name="connsiteX3" fmla="*/ 518 w 11413"/>
              <a:gd name="connsiteY3" fmla="*/ 7418 h 10039"/>
              <a:gd name="connsiteX4" fmla="*/ 2388 w 11413"/>
              <a:gd name="connsiteY4" fmla="*/ 9413 h 10039"/>
              <a:gd name="connsiteX5" fmla="*/ 5479 w 11413"/>
              <a:gd name="connsiteY5" fmla="*/ 10039 h 10039"/>
              <a:gd name="connsiteX6" fmla="*/ 7495 w 11413"/>
              <a:gd name="connsiteY6" fmla="*/ 9060 h 10039"/>
              <a:gd name="connsiteX7" fmla="*/ 10414 w 11413"/>
              <a:gd name="connsiteY7" fmla="*/ 8969 h 10039"/>
              <a:gd name="connsiteX8" fmla="*/ 11402 w 11413"/>
              <a:gd name="connsiteY8" fmla="*/ 7950 h 10039"/>
              <a:gd name="connsiteX9" fmla="*/ 9876 w 11413"/>
              <a:gd name="connsiteY9" fmla="*/ 5154 h 10039"/>
              <a:gd name="connsiteX10" fmla="*/ 8697 w 11413"/>
              <a:gd name="connsiteY10" fmla="*/ 2432 h 10039"/>
              <a:gd name="connsiteX11" fmla="*/ 7187 w 11413"/>
              <a:gd name="connsiteY11" fmla="*/ 580 h 10039"/>
              <a:gd name="connsiteX12" fmla="*/ 5214 w 11413"/>
              <a:gd name="connsiteY12" fmla="*/ 60 h 10039"/>
              <a:gd name="connsiteX13" fmla="*/ 2690 w 11413"/>
              <a:gd name="connsiteY13" fmla="*/ 1671 h 10039"/>
              <a:gd name="connsiteX0" fmla="*/ 2690 w 11407"/>
              <a:gd name="connsiteY0" fmla="*/ 1671 h 10039"/>
              <a:gd name="connsiteX1" fmla="*/ 944 w 11407"/>
              <a:gd name="connsiteY1" fmla="*/ 3449 h 10039"/>
              <a:gd name="connsiteX2" fmla="*/ 15 w 11407"/>
              <a:gd name="connsiteY2" fmla="*/ 5390 h 10039"/>
              <a:gd name="connsiteX3" fmla="*/ 518 w 11407"/>
              <a:gd name="connsiteY3" fmla="*/ 7418 h 10039"/>
              <a:gd name="connsiteX4" fmla="*/ 2388 w 11407"/>
              <a:gd name="connsiteY4" fmla="*/ 9413 h 10039"/>
              <a:gd name="connsiteX5" fmla="*/ 5479 w 11407"/>
              <a:gd name="connsiteY5" fmla="*/ 10039 h 10039"/>
              <a:gd name="connsiteX6" fmla="*/ 7495 w 11407"/>
              <a:gd name="connsiteY6" fmla="*/ 9060 h 10039"/>
              <a:gd name="connsiteX7" fmla="*/ 10264 w 11407"/>
              <a:gd name="connsiteY7" fmla="*/ 8930 h 10039"/>
              <a:gd name="connsiteX8" fmla="*/ 11402 w 11407"/>
              <a:gd name="connsiteY8" fmla="*/ 7950 h 10039"/>
              <a:gd name="connsiteX9" fmla="*/ 9876 w 11407"/>
              <a:gd name="connsiteY9" fmla="*/ 5154 h 10039"/>
              <a:gd name="connsiteX10" fmla="*/ 8697 w 11407"/>
              <a:gd name="connsiteY10" fmla="*/ 2432 h 10039"/>
              <a:gd name="connsiteX11" fmla="*/ 7187 w 11407"/>
              <a:gd name="connsiteY11" fmla="*/ 580 h 10039"/>
              <a:gd name="connsiteX12" fmla="*/ 5214 w 11407"/>
              <a:gd name="connsiteY12" fmla="*/ 60 h 10039"/>
              <a:gd name="connsiteX13" fmla="*/ 2690 w 11407"/>
              <a:gd name="connsiteY13" fmla="*/ 1671 h 10039"/>
              <a:gd name="connsiteX0" fmla="*/ 2690 w 10325"/>
              <a:gd name="connsiteY0" fmla="*/ 1671 h 10039"/>
              <a:gd name="connsiteX1" fmla="*/ 944 w 10325"/>
              <a:gd name="connsiteY1" fmla="*/ 3449 h 10039"/>
              <a:gd name="connsiteX2" fmla="*/ 15 w 10325"/>
              <a:gd name="connsiteY2" fmla="*/ 5390 h 10039"/>
              <a:gd name="connsiteX3" fmla="*/ 518 w 10325"/>
              <a:gd name="connsiteY3" fmla="*/ 7418 h 10039"/>
              <a:gd name="connsiteX4" fmla="*/ 2388 w 10325"/>
              <a:gd name="connsiteY4" fmla="*/ 9413 h 10039"/>
              <a:gd name="connsiteX5" fmla="*/ 5479 w 10325"/>
              <a:gd name="connsiteY5" fmla="*/ 10039 h 10039"/>
              <a:gd name="connsiteX6" fmla="*/ 7495 w 10325"/>
              <a:gd name="connsiteY6" fmla="*/ 9060 h 10039"/>
              <a:gd name="connsiteX7" fmla="*/ 10264 w 10325"/>
              <a:gd name="connsiteY7" fmla="*/ 8930 h 10039"/>
              <a:gd name="connsiteX8" fmla="*/ 9451 w 10325"/>
              <a:gd name="connsiteY8" fmla="*/ 7140 h 10039"/>
              <a:gd name="connsiteX9" fmla="*/ 9876 w 10325"/>
              <a:gd name="connsiteY9" fmla="*/ 5154 h 10039"/>
              <a:gd name="connsiteX10" fmla="*/ 8697 w 10325"/>
              <a:gd name="connsiteY10" fmla="*/ 2432 h 10039"/>
              <a:gd name="connsiteX11" fmla="*/ 7187 w 10325"/>
              <a:gd name="connsiteY11" fmla="*/ 580 h 10039"/>
              <a:gd name="connsiteX12" fmla="*/ 5214 w 10325"/>
              <a:gd name="connsiteY12" fmla="*/ 60 h 10039"/>
              <a:gd name="connsiteX13" fmla="*/ 2690 w 10325"/>
              <a:gd name="connsiteY13" fmla="*/ 1671 h 10039"/>
              <a:gd name="connsiteX0" fmla="*/ 2690 w 9952"/>
              <a:gd name="connsiteY0" fmla="*/ 1671 h 10039"/>
              <a:gd name="connsiteX1" fmla="*/ 944 w 9952"/>
              <a:gd name="connsiteY1" fmla="*/ 3449 h 10039"/>
              <a:gd name="connsiteX2" fmla="*/ 15 w 9952"/>
              <a:gd name="connsiteY2" fmla="*/ 5390 h 10039"/>
              <a:gd name="connsiteX3" fmla="*/ 518 w 9952"/>
              <a:gd name="connsiteY3" fmla="*/ 7418 h 10039"/>
              <a:gd name="connsiteX4" fmla="*/ 2388 w 9952"/>
              <a:gd name="connsiteY4" fmla="*/ 9413 h 10039"/>
              <a:gd name="connsiteX5" fmla="*/ 5479 w 9952"/>
              <a:gd name="connsiteY5" fmla="*/ 10039 h 10039"/>
              <a:gd name="connsiteX6" fmla="*/ 7495 w 9952"/>
              <a:gd name="connsiteY6" fmla="*/ 9060 h 10039"/>
              <a:gd name="connsiteX7" fmla="*/ 8482 w 9952"/>
              <a:gd name="connsiteY7" fmla="*/ 8357 h 10039"/>
              <a:gd name="connsiteX8" fmla="*/ 9451 w 9952"/>
              <a:gd name="connsiteY8" fmla="*/ 7140 h 10039"/>
              <a:gd name="connsiteX9" fmla="*/ 9876 w 9952"/>
              <a:gd name="connsiteY9" fmla="*/ 5154 h 10039"/>
              <a:gd name="connsiteX10" fmla="*/ 8697 w 9952"/>
              <a:gd name="connsiteY10" fmla="*/ 2432 h 10039"/>
              <a:gd name="connsiteX11" fmla="*/ 7187 w 9952"/>
              <a:gd name="connsiteY11" fmla="*/ 580 h 10039"/>
              <a:gd name="connsiteX12" fmla="*/ 5214 w 9952"/>
              <a:gd name="connsiteY12" fmla="*/ 60 h 10039"/>
              <a:gd name="connsiteX13" fmla="*/ 2690 w 9952"/>
              <a:gd name="connsiteY13" fmla="*/ 1671 h 10039"/>
              <a:gd name="connsiteX0" fmla="*/ 2703 w 9729"/>
              <a:gd name="connsiteY0" fmla="*/ 1665 h 10000"/>
              <a:gd name="connsiteX1" fmla="*/ 949 w 9729"/>
              <a:gd name="connsiteY1" fmla="*/ 3436 h 10000"/>
              <a:gd name="connsiteX2" fmla="*/ 15 w 9729"/>
              <a:gd name="connsiteY2" fmla="*/ 5369 h 10000"/>
              <a:gd name="connsiteX3" fmla="*/ 520 w 9729"/>
              <a:gd name="connsiteY3" fmla="*/ 7389 h 10000"/>
              <a:gd name="connsiteX4" fmla="*/ 2400 w 9729"/>
              <a:gd name="connsiteY4" fmla="*/ 9376 h 10000"/>
              <a:gd name="connsiteX5" fmla="*/ 5505 w 9729"/>
              <a:gd name="connsiteY5" fmla="*/ 10000 h 10000"/>
              <a:gd name="connsiteX6" fmla="*/ 7531 w 9729"/>
              <a:gd name="connsiteY6" fmla="*/ 9025 h 10000"/>
              <a:gd name="connsiteX7" fmla="*/ 8523 w 9729"/>
              <a:gd name="connsiteY7" fmla="*/ 8325 h 10000"/>
              <a:gd name="connsiteX8" fmla="*/ 9497 w 9729"/>
              <a:gd name="connsiteY8" fmla="*/ 7112 h 10000"/>
              <a:gd name="connsiteX9" fmla="*/ 9603 w 9729"/>
              <a:gd name="connsiteY9" fmla="*/ 4151 h 10000"/>
              <a:gd name="connsiteX10" fmla="*/ 8739 w 9729"/>
              <a:gd name="connsiteY10" fmla="*/ 2423 h 10000"/>
              <a:gd name="connsiteX11" fmla="*/ 7222 w 9729"/>
              <a:gd name="connsiteY11" fmla="*/ 578 h 10000"/>
              <a:gd name="connsiteX12" fmla="*/ 5239 w 9729"/>
              <a:gd name="connsiteY12" fmla="*/ 60 h 10000"/>
              <a:gd name="connsiteX13" fmla="*/ 2703 w 9729"/>
              <a:gd name="connsiteY13" fmla="*/ 1665 h 10000"/>
              <a:gd name="connsiteX0" fmla="*/ 2778 w 9981"/>
              <a:gd name="connsiteY0" fmla="*/ 1665 h 10000"/>
              <a:gd name="connsiteX1" fmla="*/ 975 w 9981"/>
              <a:gd name="connsiteY1" fmla="*/ 3436 h 10000"/>
              <a:gd name="connsiteX2" fmla="*/ 15 w 9981"/>
              <a:gd name="connsiteY2" fmla="*/ 5369 h 10000"/>
              <a:gd name="connsiteX3" fmla="*/ 534 w 9981"/>
              <a:gd name="connsiteY3" fmla="*/ 7389 h 10000"/>
              <a:gd name="connsiteX4" fmla="*/ 2467 w 9981"/>
              <a:gd name="connsiteY4" fmla="*/ 9376 h 10000"/>
              <a:gd name="connsiteX5" fmla="*/ 5658 w 9981"/>
              <a:gd name="connsiteY5" fmla="*/ 10000 h 10000"/>
              <a:gd name="connsiteX6" fmla="*/ 7741 w 9981"/>
              <a:gd name="connsiteY6" fmla="*/ 9025 h 10000"/>
              <a:gd name="connsiteX7" fmla="*/ 8760 w 9981"/>
              <a:gd name="connsiteY7" fmla="*/ 8325 h 10000"/>
              <a:gd name="connsiteX8" fmla="*/ 9684 w 9981"/>
              <a:gd name="connsiteY8" fmla="*/ 6561 h 10000"/>
              <a:gd name="connsiteX9" fmla="*/ 9870 w 9981"/>
              <a:gd name="connsiteY9" fmla="*/ 4151 h 10000"/>
              <a:gd name="connsiteX10" fmla="*/ 8982 w 9981"/>
              <a:gd name="connsiteY10" fmla="*/ 2423 h 10000"/>
              <a:gd name="connsiteX11" fmla="*/ 7423 w 9981"/>
              <a:gd name="connsiteY11" fmla="*/ 578 h 10000"/>
              <a:gd name="connsiteX12" fmla="*/ 5385 w 9981"/>
              <a:gd name="connsiteY12" fmla="*/ 60 h 10000"/>
              <a:gd name="connsiteX13" fmla="*/ 2778 w 9981"/>
              <a:gd name="connsiteY13" fmla="*/ 1665 h 10000"/>
              <a:gd name="connsiteX0" fmla="*/ 2783 w 10000"/>
              <a:gd name="connsiteY0" fmla="*/ 1665 h 10000"/>
              <a:gd name="connsiteX1" fmla="*/ 977 w 10000"/>
              <a:gd name="connsiteY1" fmla="*/ 3436 h 10000"/>
              <a:gd name="connsiteX2" fmla="*/ 15 w 10000"/>
              <a:gd name="connsiteY2" fmla="*/ 5369 h 10000"/>
              <a:gd name="connsiteX3" fmla="*/ 535 w 10000"/>
              <a:gd name="connsiteY3" fmla="*/ 7389 h 10000"/>
              <a:gd name="connsiteX4" fmla="*/ 2472 w 10000"/>
              <a:gd name="connsiteY4" fmla="*/ 9376 h 10000"/>
              <a:gd name="connsiteX5" fmla="*/ 5669 w 10000"/>
              <a:gd name="connsiteY5" fmla="*/ 10000 h 10000"/>
              <a:gd name="connsiteX6" fmla="*/ 7387 w 10000"/>
              <a:gd name="connsiteY6" fmla="*/ 9340 h 10000"/>
              <a:gd name="connsiteX7" fmla="*/ 8777 w 10000"/>
              <a:gd name="connsiteY7" fmla="*/ 8325 h 10000"/>
              <a:gd name="connsiteX8" fmla="*/ 9702 w 10000"/>
              <a:gd name="connsiteY8" fmla="*/ 6561 h 10000"/>
              <a:gd name="connsiteX9" fmla="*/ 9889 w 10000"/>
              <a:gd name="connsiteY9" fmla="*/ 4151 h 10000"/>
              <a:gd name="connsiteX10" fmla="*/ 8999 w 10000"/>
              <a:gd name="connsiteY10" fmla="*/ 2423 h 10000"/>
              <a:gd name="connsiteX11" fmla="*/ 7437 w 10000"/>
              <a:gd name="connsiteY11" fmla="*/ 578 h 10000"/>
              <a:gd name="connsiteX12" fmla="*/ 5395 w 10000"/>
              <a:gd name="connsiteY12" fmla="*/ 60 h 10000"/>
              <a:gd name="connsiteX13" fmla="*/ 2783 w 10000"/>
              <a:gd name="connsiteY13" fmla="*/ 1665 h 10000"/>
              <a:gd name="connsiteX0" fmla="*/ 2783 w 10001"/>
              <a:gd name="connsiteY0" fmla="*/ 1665 h 10000"/>
              <a:gd name="connsiteX1" fmla="*/ 977 w 10001"/>
              <a:gd name="connsiteY1" fmla="*/ 3436 h 10000"/>
              <a:gd name="connsiteX2" fmla="*/ 15 w 10001"/>
              <a:gd name="connsiteY2" fmla="*/ 5369 h 10000"/>
              <a:gd name="connsiteX3" fmla="*/ 535 w 10001"/>
              <a:gd name="connsiteY3" fmla="*/ 7389 h 10000"/>
              <a:gd name="connsiteX4" fmla="*/ 2472 w 10001"/>
              <a:gd name="connsiteY4" fmla="*/ 9376 h 10000"/>
              <a:gd name="connsiteX5" fmla="*/ 5669 w 10001"/>
              <a:gd name="connsiteY5" fmla="*/ 10000 h 10000"/>
              <a:gd name="connsiteX6" fmla="*/ 7387 w 10001"/>
              <a:gd name="connsiteY6" fmla="*/ 9340 h 10000"/>
              <a:gd name="connsiteX7" fmla="*/ 8738 w 10001"/>
              <a:gd name="connsiteY7" fmla="*/ 8109 h 10000"/>
              <a:gd name="connsiteX8" fmla="*/ 9702 w 10001"/>
              <a:gd name="connsiteY8" fmla="*/ 6561 h 10000"/>
              <a:gd name="connsiteX9" fmla="*/ 9889 w 10001"/>
              <a:gd name="connsiteY9" fmla="*/ 4151 h 10000"/>
              <a:gd name="connsiteX10" fmla="*/ 8999 w 10001"/>
              <a:gd name="connsiteY10" fmla="*/ 2423 h 10000"/>
              <a:gd name="connsiteX11" fmla="*/ 7437 w 10001"/>
              <a:gd name="connsiteY11" fmla="*/ 578 h 10000"/>
              <a:gd name="connsiteX12" fmla="*/ 5395 w 10001"/>
              <a:gd name="connsiteY12" fmla="*/ 60 h 10000"/>
              <a:gd name="connsiteX13" fmla="*/ 2783 w 10001"/>
              <a:gd name="connsiteY13" fmla="*/ 1665 h 10000"/>
              <a:gd name="connsiteX0" fmla="*/ 2783 w 10001"/>
              <a:gd name="connsiteY0" fmla="*/ 1665 h 10020"/>
              <a:gd name="connsiteX1" fmla="*/ 977 w 10001"/>
              <a:gd name="connsiteY1" fmla="*/ 3436 h 10020"/>
              <a:gd name="connsiteX2" fmla="*/ 15 w 10001"/>
              <a:gd name="connsiteY2" fmla="*/ 5369 h 10020"/>
              <a:gd name="connsiteX3" fmla="*/ 535 w 10001"/>
              <a:gd name="connsiteY3" fmla="*/ 7389 h 10020"/>
              <a:gd name="connsiteX4" fmla="*/ 2472 w 10001"/>
              <a:gd name="connsiteY4" fmla="*/ 9376 h 10020"/>
              <a:gd name="connsiteX5" fmla="*/ 5281 w 10001"/>
              <a:gd name="connsiteY5" fmla="*/ 10020 h 10020"/>
              <a:gd name="connsiteX6" fmla="*/ 7387 w 10001"/>
              <a:gd name="connsiteY6" fmla="*/ 9340 h 10020"/>
              <a:gd name="connsiteX7" fmla="*/ 8738 w 10001"/>
              <a:gd name="connsiteY7" fmla="*/ 8109 h 10020"/>
              <a:gd name="connsiteX8" fmla="*/ 9702 w 10001"/>
              <a:gd name="connsiteY8" fmla="*/ 6561 h 10020"/>
              <a:gd name="connsiteX9" fmla="*/ 9889 w 10001"/>
              <a:gd name="connsiteY9" fmla="*/ 4151 h 10020"/>
              <a:gd name="connsiteX10" fmla="*/ 8999 w 10001"/>
              <a:gd name="connsiteY10" fmla="*/ 2423 h 10020"/>
              <a:gd name="connsiteX11" fmla="*/ 7437 w 10001"/>
              <a:gd name="connsiteY11" fmla="*/ 578 h 10020"/>
              <a:gd name="connsiteX12" fmla="*/ 5395 w 10001"/>
              <a:gd name="connsiteY12" fmla="*/ 60 h 10020"/>
              <a:gd name="connsiteX13" fmla="*/ 2783 w 10001"/>
              <a:gd name="connsiteY13" fmla="*/ 1665 h 10020"/>
              <a:gd name="connsiteX0" fmla="*/ 2783 w 10001"/>
              <a:gd name="connsiteY0" fmla="*/ 1665 h 10020"/>
              <a:gd name="connsiteX1" fmla="*/ 977 w 10001"/>
              <a:gd name="connsiteY1" fmla="*/ 3436 h 10020"/>
              <a:gd name="connsiteX2" fmla="*/ 15 w 10001"/>
              <a:gd name="connsiteY2" fmla="*/ 5369 h 10020"/>
              <a:gd name="connsiteX3" fmla="*/ 535 w 10001"/>
              <a:gd name="connsiteY3" fmla="*/ 7389 h 10020"/>
              <a:gd name="connsiteX4" fmla="*/ 2472 w 10001"/>
              <a:gd name="connsiteY4" fmla="*/ 9376 h 10020"/>
              <a:gd name="connsiteX5" fmla="*/ 5281 w 10001"/>
              <a:gd name="connsiteY5" fmla="*/ 10020 h 10020"/>
              <a:gd name="connsiteX6" fmla="*/ 7329 w 10001"/>
              <a:gd name="connsiteY6" fmla="*/ 9399 h 10020"/>
              <a:gd name="connsiteX7" fmla="*/ 8738 w 10001"/>
              <a:gd name="connsiteY7" fmla="*/ 8109 h 10020"/>
              <a:gd name="connsiteX8" fmla="*/ 9702 w 10001"/>
              <a:gd name="connsiteY8" fmla="*/ 6561 h 10020"/>
              <a:gd name="connsiteX9" fmla="*/ 9889 w 10001"/>
              <a:gd name="connsiteY9" fmla="*/ 4151 h 10020"/>
              <a:gd name="connsiteX10" fmla="*/ 8999 w 10001"/>
              <a:gd name="connsiteY10" fmla="*/ 2423 h 10020"/>
              <a:gd name="connsiteX11" fmla="*/ 7437 w 10001"/>
              <a:gd name="connsiteY11" fmla="*/ 578 h 10020"/>
              <a:gd name="connsiteX12" fmla="*/ 5395 w 10001"/>
              <a:gd name="connsiteY12" fmla="*/ 60 h 10020"/>
              <a:gd name="connsiteX13" fmla="*/ 2783 w 10001"/>
              <a:gd name="connsiteY13" fmla="*/ 1665 h 10020"/>
              <a:gd name="connsiteX0" fmla="*/ 2783 w 10001"/>
              <a:gd name="connsiteY0" fmla="*/ 1665 h 10020"/>
              <a:gd name="connsiteX1" fmla="*/ 977 w 10001"/>
              <a:gd name="connsiteY1" fmla="*/ 3436 h 10020"/>
              <a:gd name="connsiteX2" fmla="*/ 15 w 10001"/>
              <a:gd name="connsiteY2" fmla="*/ 5369 h 10020"/>
              <a:gd name="connsiteX3" fmla="*/ 535 w 10001"/>
              <a:gd name="connsiteY3" fmla="*/ 7389 h 10020"/>
              <a:gd name="connsiteX4" fmla="*/ 2472 w 10001"/>
              <a:gd name="connsiteY4" fmla="*/ 9376 h 10020"/>
              <a:gd name="connsiteX5" fmla="*/ 5281 w 10001"/>
              <a:gd name="connsiteY5" fmla="*/ 10020 h 10020"/>
              <a:gd name="connsiteX6" fmla="*/ 7329 w 10001"/>
              <a:gd name="connsiteY6" fmla="*/ 9399 h 10020"/>
              <a:gd name="connsiteX7" fmla="*/ 8719 w 10001"/>
              <a:gd name="connsiteY7" fmla="*/ 8188 h 10020"/>
              <a:gd name="connsiteX8" fmla="*/ 9702 w 10001"/>
              <a:gd name="connsiteY8" fmla="*/ 6561 h 10020"/>
              <a:gd name="connsiteX9" fmla="*/ 9889 w 10001"/>
              <a:gd name="connsiteY9" fmla="*/ 4151 h 10020"/>
              <a:gd name="connsiteX10" fmla="*/ 8999 w 10001"/>
              <a:gd name="connsiteY10" fmla="*/ 2423 h 10020"/>
              <a:gd name="connsiteX11" fmla="*/ 7437 w 10001"/>
              <a:gd name="connsiteY11" fmla="*/ 578 h 10020"/>
              <a:gd name="connsiteX12" fmla="*/ 5395 w 10001"/>
              <a:gd name="connsiteY12" fmla="*/ 60 h 10020"/>
              <a:gd name="connsiteX13" fmla="*/ 2783 w 10001"/>
              <a:gd name="connsiteY13" fmla="*/ 1665 h 10020"/>
              <a:gd name="connsiteX0" fmla="*/ 2783 w 9997"/>
              <a:gd name="connsiteY0" fmla="*/ 1665 h 10020"/>
              <a:gd name="connsiteX1" fmla="*/ 977 w 9997"/>
              <a:gd name="connsiteY1" fmla="*/ 3436 h 10020"/>
              <a:gd name="connsiteX2" fmla="*/ 15 w 9997"/>
              <a:gd name="connsiteY2" fmla="*/ 5369 h 10020"/>
              <a:gd name="connsiteX3" fmla="*/ 535 w 9997"/>
              <a:gd name="connsiteY3" fmla="*/ 7389 h 10020"/>
              <a:gd name="connsiteX4" fmla="*/ 2472 w 9997"/>
              <a:gd name="connsiteY4" fmla="*/ 9376 h 10020"/>
              <a:gd name="connsiteX5" fmla="*/ 5281 w 9997"/>
              <a:gd name="connsiteY5" fmla="*/ 10020 h 10020"/>
              <a:gd name="connsiteX6" fmla="*/ 7329 w 9997"/>
              <a:gd name="connsiteY6" fmla="*/ 9399 h 10020"/>
              <a:gd name="connsiteX7" fmla="*/ 8719 w 9997"/>
              <a:gd name="connsiteY7" fmla="*/ 8188 h 10020"/>
              <a:gd name="connsiteX8" fmla="*/ 9683 w 9997"/>
              <a:gd name="connsiteY8" fmla="*/ 6482 h 10020"/>
              <a:gd name="connsiteX9" fmla="*/ 9889 w 9997"/>
              <a:gd name="connsiteY9" fmla="*/ 4151 h 10020"/>
              <a:gd name="connsiteX10" fmla="*/ 8999 w 9997"/>
              <a:gd name="connsiteY10" fmla="*/ 2423 h 10020"/>
              <a:gd name="connsiteX11" fmla="*/ 7437 w 9997"/>
              <a:gd name="connsiteY11" fmla="*/ 578 h 10020"/>
              <a:gd name="connsiteX12" fmla="*/ 5395 w 9997"/>
              <a:gd name="connsiteY12" fmla="*/ 60 h 10020"/>
              <a:gd name="connsiteX13" fmla="*/ 2783 w 9997"/>
              <a:gd name="connsiteY13" fmla="*/ 1665 h 10020"/>
              <a:gd name="connsiteX0" fmla="*/ 2784 w 9938"/>
              <a:gd name="connsiteY0" fmla="*/ 1662 h 10000"/>
              <a:gd name="connsiteX1" fmla="*/ 977 w 9938"/>
              <a:gd name="connsiteY1" fmla="*/ 3429 h 10000"/>
              <a:gd name="connsiteX2" fmla="*/ 15 w 9938"/>
              <a:gd name="connsiteY2" fmla="*/ 5358 h 10000"/>
              <a:gd name="connsiteX3" fmla="*/ 535 w 9938"/>
              <a:gd name="connsiteY3" fmla="*/ 7374 h 10000"/>
              <a:gd name="connsiteX4" fmla="*/ 2473 w 9938"/>
              <a:gd name="connsiteY4" fmla="*/ 9357 h 10000"/>
              <a:gd name="connsiteX5" fmla="*/ 5283 w 9938"/>
              <a:gd name="connsiteY5" fmla="*/ 10000 h 10000"/>
              <a:gd name="connsiteX6" fmla="*/ 7331 w 9938"/>
              <a:gd name="connsiteY6" fmla="*/ 9380 h 10000"/>
              <a:gd name="connsiteX7" fmla="*/ 8722 w 9938"/>
              <a:gd name="connsiteY7" fmla="*/ 8172 h 10000"/>
              <a:gd name="connsiteX8" fmla="*/ 9686 w 9938"/>
              <a:gd name="connsiteY8" fmla="*/ 6469 h 10000"/>
              <a:gd name="connsiteX9" fmla="*/ 9814 w 9938"/>
              <a:gd name="connsiteY9" fmla="*/ 3888 h 10000"/>
              <a:gd name="connsiteX10" fmla="*/ 9002 w 9938"/>
              <a:gd name="connsiteY10" fmla="*/ 2418 h 10000"/>
              <a:gd name="connsiteX11" fmla="*/ 7439 w 9938"/>
              <a:gd name="connsiteY11" fmla="*/ 577 h 10000"/>
              <a:gd name="connsiteX12" fmla="*/ 5397 w 9938"/>
              <a:gd name="connsiteY12" fmla="*/ 60 h 10000"/>
              <a:gd name="connsiteX13" fmla="*/ 2784 w 9938"/>
              <a:gd name="connsiteY13" fmla="*/ 1662 h 10000"/>
              <a:gd name="connsiteX0" fmla="*/ 2801 w 10000"/>
              <a:gd name="connsiteY0" fmla="*/ 1662 h 10000"/>
              <a:gd name="connsiteX1" fmla="*/ 983 w 10000"/>
              <a:gd name="connsiteY1" fmla="*/ 3429 h 10000"/>
              <a:gd name="connsiteX2" fmla="*/ 15 w 10000"/>
              <a:gd name="connsiteY2" fmla="*/ 5358 h 10000"/>
              <a:gd name="connsiteX3" fmla="*/ 538 w 10000"/>
              <a:gd name="connsiteY3" fmla="*/ 7374 h 10000"/>
              <a:gd name="connsiteX4" fmla="*/ 2488 w 10000"/>
              <a:gd name="connsiteY4" fmla="*/ 9357 h 10000"/>
              <a:gd name="connsiteX5" fmla="*/ 5316 w 10000"/>
              <a:gd name="connsiteY5" fmla="*/ 10000 h 10000"/>
              <a:gd name="connsiteX6" fmla="*/ 7377 w 10000"/>
              <a:gd name="connsiteY6" fmla="*/ 9380 h 10000"/>
              <a:gd name="connsiteX7" fmla="*/ 8776 w 10000"/>
              <a:gd name="connsiteY7" fmla="*/ 8172 h 10000"/>
              <a:gd name="connsiteX8" fmla="*/ 9746 w 10000"/>
              <a:gd name="connsiteY8" fmla="*/ 6469 h 10000"/>
              <a:gd name="connsiteX9" fmla="*/ 9875 w 10000"/>
              <a:gd name="connsiteY9" fmla="*/ 3888 h 10000"/>
              <a:gd name="connsiteX10" fmla="*/ 8823 w 10000"/>
              <a:gd name="connsiteY10" fmla="*/ 1888 h 10000"/>
              <a:gd name="connsiteX11" fmla="*/ 7485 w 10000"/>
              <a:gd name="connsiteY11" fmla="*/ 577 h 10000"/>
              <a:gd name="connsiteX12" fmla="*/ 5431 w 10000"/>
              <a:gd name="connsiteY12" fmla="*/ 60 h 10000"/>
              <a:gd name="connsiteX13" fmla="*/ 2801 w 10000"/>
              <a:gd name="connsiteY13" fmla="*/ 1662 h 10000"/>
              <a:gd name="connsiteX0" fmla="*/ 2801 w 10000"/>
              <a:gd name="connsiteY0" fmla="*/ 1679 h 10017"/>
              <a:gd name="connsiteX1" fmla="*/ 983 w 10000"/>
              <a:gd name="connsiteY1" fmla="*/ 3446 h 10017"/>
              <a:gd name="connsiteX2" fmla="*/ 15 w 10000"/>
              <a:gd name="connsiteY2" fmla="*/ 5375 h 10017"/>
              <a:gd name="connsiteX3" fmla="*/ 538 w 10000"/>
              <a:gd name="connsiteY3" fmla="*/ 7391 h 10017"/>
              <a:gd name="connsiteX4" fmla="*/ 2488 w 10000"/>
              <a:gd name="connsiteY4" fmla="*/ 9374 h 10017"/>
              <a:gd name="connsiteX5" fmla="*/ 5316 w 10000"/>
              <a:gd name="connsiteY5" fmla="*/ 10017 h 10017"/>
              <a:gd name="connsiteX6" fmla="*/ 7377 w 10000"/>
              <a:gd name="connsiteY6" fmla="*/ 9397 h 10017"/>
              <a:gd name="connsiteX7" fmla="*/ 8776 w 10000"/>
              <a:gd name="connsiteY7" fmla="*/ 8189 h 10017"/>
              <a:gd name="connsiteX8" fmla="*/ 9746 w 10000"/>
              <a:gd name="connsiteY8" fmla="*/ 6486 h 10017"/>
              <a:gd name="connsiteX9" fmla="*/ 9875 w 10000"/>
              <a:gd name="connsiteY9" fmla="*/ 3905 h 10017"/>
              <a:gd name="connsiteX10" fmla="*/ 8823 w 10000"/>
              <a:gd name="connsiteY10" fmla="*/ 1905 h 10017"/>
              <a:gd name="connsiteX11" fmla="*/ 7602 w 10000"/>
              <a:gd name="connsiteY11" fmla="*/ 515 h 10017"/>
              <a:gd name="connsiteX12" fmla="*/ 5431 w 10000"/>
              <a:gd name="connsiteY12" fmla="*/ 77 h 10017"/>
              <a:gd name="connsiteX13" fmla="*/ 2801 w 10000"/>
              <a:gd name="connsiteY13" fmla="*/ 1679 h 10017"/>
              <a:gd name="connsiteX0" fmla="*/ 2801 w 10000"/>
              <a:gd name="connsiteY0" fmla="*/ 1679 h 10017"/>
              <a:gd name="connsiteX1" fmla="*/ 983 w 10000"/>
              <a:gd name="connsiteY1" fmla="*/ 3446 h 10017"/>
              <a:gd name="connsiteX2" fmla="*/ 15 w 10000"/>
              <a:gd name="connsiteY2" fmla="*/ 5375 h 10017"/>
              <a:gd name="connsiteX3" fmla="*/ 538 w 10000"/>
              <a:gd name="connsiteY3" fmla="*/ 7391 h 10017"/>
              <a:gd name="connsiteX4" fmla="*/ 2488 w 10000"/>
              <a:gd name="connsiteY4" fmla="*/ 9374 h 10017"/>
              <a:gd name="connsiteX5" fmla="*/ 5316 w 10000"/>
              <a:gd name="connsiteY5" fmla="*/ 10017 h 10017"/>
              <a:gd name="connsiteX6" fmla="*/ 7377 w 10000"/>
              <a:gd name="connsiteY6" fmla="*/ 9397 h 10017"/>
              <a:gd name="connsiteX7" fmla="*/ 8776 w 10000"/>
              <a:gd name="connsiteY7" fmla="*/ 8189 h 10017"/>
              <a:gd name="connsiteX8" fmla="*/ 9746 w 10000"/>
              <a:gd name="connsiteY8" fmla="*/ 6486 h 10017"/>
              <a:gd name="connsiteX9" fmla="*/ 9875 w 10000"/>
              <a:gd name="connsiteY9" fmla="*/ 3905 h 10017"/>
              <a:gd name="connsiteX10" fmla="*/ 9058 w 10000"/>
              <a:gd name="connsiteY10" fmla="*/ 1944 h 10017"/>
              <a:gd name="connsiteX11" fmla="*/ 7602 w 10000"/>
              <a:gd name="connsiteY11" fmla="*/ 515 h 10017"/>
              <a:gd name="connsiteX12" fmla="*/ 5431 w 10000"/>
              <a:gd name="connsiteY12" fmla="*/ 77 h 10017"/>
              <a:gd name="connsiteX13" fmla="*/ 2801 w 10000"/>
              <a:gd name="connsiteY13" fmla="*/ 1679 h 10017"/>
              <a:gd name="connsiteX0" fmla="*/ 2801 w 10000"/>
              <a:gd name="connsiteY0" fmla="*/ 1679 h 10017"/>
              <a:gd name="connsiteX1" fmla="*/ 983 w 10000"/>
              <a:gd name="connsiteY1" fmla="*/ 3446 h 10017"/>
              <a:gd name="connsiteX2" fmla="*/ 15 w 10000"/>
              <a:gd name="connsiteY2" fmla="*/ 5375 h 10017"/>
              <a:gd name="connsiteX3" fmla="*/ 538 w 10000"/>
              <a:gd name="connsiteY3" fmla="*/ 7391 h 10017"/>
              <a:gd name="connsiteX4" fmla="*/ 2488 w 10000"/>
              <a:gd name="connsiteY4" fmla="*/ 9374 h 10017"/>
              <a:gd name="connsiteX5" fmla="*/ 5316 w 10000"/>
              <a:gd name="connsiteY5" fmla="*/ 10017 h 10017"/>
              <a:gd name="connsiteX6" fmla="*/ 7377 w 10000"/>
              <a:gd name="connsiteY6" fmla="*/ 9397 h 10017"/>
              <a:gd name="connsiteX7" fmla="*/ 8776 w 10000"/>
              <a:gd name="connsiteY7" fmla="*/ 8189 h 10017"/>
              <a:gd name="connsiteX8" fmla="*/ 9746 w 10000"/>
              <a:gd name="connsiteY8" fmla="*/ 6486 h 10017"/>
              <a:gd name="connsiteX9" fmla="*/ 9875 w 10000"/>
              <a:gd name="connsiteY9" fmla="*/ 3905 h 10017"/>
              <a:gd name="connsiteX10" fmla="*/ 9058 w 10000"/>
              <a:gd name="connsiteY10" fmla="*/ 1944 h 10017"/>
              <a:gd name="connsiteX11" fmla="*/ 7602 w 10000"/>
              <a:gd name="connsiteY11" fmla="*/ 515 h 10017"/>
              <a:gd name="connsiteX12" fmla="*/ 5431 w 10000"/>
              <a:gd name="connsiteY12" fmla="*/ 77 h 10017"/>
              <a:gd name="connsiteX13" fmla="*/ 2801 w 10000"/>
              <a:gd name="connsiteY13" fmla="*/ 1679 h 10017"/>
              <a:gd name="connsiteX0" fmla="*/ 2801 w 10000"/>
              <a:gd name="connsiteY0" fmla="*/ 1679 h 10017"/>
              <a:gd name="connsiteX1" fmla="*/ 983 w 10000"/>
              <a:gd name="connsiteY1" fmla="*/ 3446 h 10017"/>
              <a:gd name="connsiteX2" fmla="*/ 15 w 10000"/>
              <a:gd name="connsiteY2" fmla="*/ 5375 h 10017"/>
              <a:gd name="connsiteX3" fmla="*/ 538 w 10000"/>
              <a:gd name="connsiteY3" fmla="*/ 7391 h 10017"/>
              <a:gd name="connsiteX4" fmla="*/ 2488 w 10000"/>
              <a:gd name="connsiteY4" fmla="*/ 9374 h 10017"/>
              <a:gd name="connsiteX5" fmla="*/ 5316 w 10000"/>
              <a:gd name="connsiteY5" fmla="*/ 10017 h 10017"/>
              <a:gd name="connsiteX6" fmla="*/ 7377 w 10000"/>
              <a:gd name="connsiteY6" fmla="*/ 9397 h 10017"/>
              <a:gd name="connsiteX7" fmla="*/ 8776 w 10000"/>
              <a:gd name="connsiteY7" fmla="*/ 8189 h 10017"/>
              <a:gd name="connsiteX8" fmla="*/ 9746 w 10000"/>
              <a:gd name="connsiteY8" fmla="*/ 6486 h 10017"/>
              <a:gd name="connsiteX9" fmla="*/ 9875 w 10000"/>
              <a:gd name="connsiteY9" fmla="*/ 3905 h 10017"/>
              <a:gd name="connsiteX10" fmla="*/ 9058 w 10000"/>
              <a:gd name="connsiteY10" fmla="*/ 1944 h 10017"/>
              <a:gd name="connsiteX11" fmla="*/ 7602 w 10000"/>
              <a:gd name="connsiteY11" fmla="*/ 515 h 10017"/>
              <a:gd name="connsiteX12" fmla="*/ 5431 w 10000"/>
              <a:gd name="connsiteY12" fmla="*/ 77 h 10017"/>
              <a:gd name="connsiteX13" fmla="*/ 2801 w 10000"/>
              <a:gd name="connsiteY13" fmla="*/ 1679 h 10017"/>
              <a:gd name="connsiteX0" fmla="*/ 2801 w 10128"/>
              <a:gd name="connsiteY0" fmla="*/ 1679 h 10017"/>
              <a:gd name="connsiteX1" fmla="*/ 983 w 10128"/>
              <a:gd name="connsiteY1" fmla="*/ 3446 h 10017"/>
              <a:gd name="connsiteX2" fmla="*/ 15 w 10128"/>
              <a:gd name="connsiteY2" fmla="*/ 5375 h 10017"/>
              <a:gd name="connsiteX3" fmla="*/ 538 w 10128"/>
              <a:gd name="connsiteY3" fmla="*/ 7391 h 10017"/>
              <a:gd name="connsiteX4" fmla="*/ 2488 w 10128"/>
              <a:gd name="connsiteY4" fmla="*/ 9374 h 10017"/>
              <a:gd name="connsiteX5" fmla="*/ 5316 w 10128"/>
              <a:gd name="connsiteY5" fmla="*/ 10017 h 10017"/>
              <a:gd name="connsiteX6" fmla="*/ 7377 w 10128"/>
              <a:gd name="connsiteY6" fmla="*/ 9397 h 10017"/>
              <a:gd name="connsiteX7" fmla="*/ 8776 w 10128"/>
              <a:gd name="connsiteY7" fmla="*/ 8189 h 10017"/>
              <a:gd name="connsiteX8" fmla="*/ 9746 w 10128"/>
              <a:gd name="connsiteY8" fmla="*/ 6486 h 10017"/>
              <a:gd name="connsiteX9" fmla="*/ 10031 w 10128"/>
              <a:gd name="connsiteY9" fmla="*/ 3885 h 10017"/>
              <a:gd name="connsiteX10" fmla="*/ 9058 w 10128"/>
              <a:gd name="connsiteY10" fmla="*/ 1944 h 10017"/>
              <a:gd name="connsiteX11" fmla="*/ 7602 w 10128"/>
              <a:gd name="connsiteY11" fmla="*/ 515 h 10017"/>
              <a:gd name="connsiteX12" fmla="*/ 5431 w 10128"/>
              <a:gd name="connsiteY12" fmla="*/ 77 h 10017"/>
              <a:gd name="connsiteX13" fmla="*/ 2801 w 10128"/>
              <a:gd name="connsiteY13" fmla="*/ 1679 h 10017"/>
              <a:gd name="connsiteX0" fmla="*/ 2801 w 10128"/>
              <a:gd name="connsiteY0" fmla="*/ 1679 h 10017"/>
              <a:gd name="connsiteX1" fmla="*/ 983 w 10128"/>
              <a:gd name="connsiteY1" fmla="*/ 3446 h 10017"/>
              <a:gd name="connsiteX2" fmla="*/ 15 w 10128"/>
              <a:gd name="connsiteY2" fmla="*/ 5375 h 10017"/>
              <a:gd name="connsiteX3" fmla="*/ 538 w 10128"/>
              <a:gd name="connsiteY3" fmla="*/ 7391 h 10017"/>
              <a:gd name="connsiteX4" fmla="*/ 2488 w 10128"/>
              <a:gd name="connsiteY4" fmla="*/ 9374 h 10017"/>
              <a:gd name="connsiteX5" fmla="*/ 5316 w 10128"/>
              <a:gd name="connsiteY5" fmla="*/ 10017 h 10017"/>
              <a:gd name="connsiteX6" fmla="*/ 7377 w 10128"/>
              <a:gd name="connsiteY6" fmla="*/ 9397 h 10017"/>
              <a:gd name="connsiteX7" fmla="*/ 8776 w 10128"/>
              <a:gd name="connsiteY7" fmla="*/ 8189 h 10017"/>
              <a:gd name="connsiteX8" fmla="*/ 9746 w 10128"/>
              <a:gd name="connsiteY8" fmla="*/ 6486 h 10017"/>
              <a:gd name="connsiteX9" fmla="*/ 10031 w 10128"/>
              <a:gd name="connsiteY9" fmla="*/ 3885 h 10017"/>
              <a:gd name="connsiteX10" fmla="*/ 9058 w 10128"/>
              <a:gd name="connsiteY10" fmla="*/ 1944 h 10017"/>
              <a:gd name="connsiteX11" fmla="*/ 7602 w 10128"/>
              <a:gd name="connsiteY11" fmla="*/ 515 h 10017"/>
              <a:gd name="connsiteX12" fmla="*/ 5431 w 10128"/>
              <a:gd name="connsiteY12" fmla="*/ 77 h 10017"/>
              <a:gd name="connsiteX13" fmla="*/ 2801 w 10128"/>
              <a:gd name="connsiteY13" fmla="*/ 1679 h 10017"/>
              <a:gd name="connsiteX0" fmla="*/ 2801 w 10128"/>
              <a:gd name="connsiteY0" fmla="*/ 1679 h 10017"/>
              <a:gd name="connsiteX1" fmla="*/ 983 w 10128"/>
              <a:gd name="connsiteY1" fmla="*/ 3446 h 10017"/>
              <a:gd name="connsiteX2" fmla="*/ 15 w 10128"/>
              <a:gd name="connsiteY2" fmla="*/ 5375 h 10017"/>
              <a:gd name="connsiteX3" fmla="*/ 538 w 10128"/>
              <a:gd name="connsiteY3" fmla="*/ 7391 h 10017"/>
              <a:gd name="connsiteX4" fmla="*/ 2488 w 10128"/>
              <a:gd name="connsiteY4" fmla="*/ 9374 h 10017"/>
              <a:gd name="connsiteX5" fmla="*/ 5316 w 10128"/>
              <a:gd name="connsiteY5" fmla="*/ 10017 h 10017"/>
              <a:gd name="connsiteX6" fmla="*/ 7377 w 10128"/>
              <a:gd name="connsiteY6" fmla="*/ 9397 h 10017"/>
              <a:gd name="connsiteX7" fmla="*/ 8776 w 10128"/>
              <a:gd name="connsiteY7" fmla="*/ 8189 h 10017"/>
              <a:gd name="connsiteX8" fmla="*/ 9746 w 10128"/>
              <a:gd name="connsiteY8" fmla="*/ 6486 h 10017"/>
              <a:gd name="connsiteX9" fmla="*/ 10031 w 10128"/>
              <a:gd name="connsiteY9" fmla="*/ 3885 h 10017"/>
              <a:gd name="connsiteX10" fmla="*/ 9058 w 10128"/>
              <a:gd name="connsiteY10" fmla="*/ 1944 h 10017"/>
              <a:gd name="connsiteX11" fmla="*/ 7602 w 10128"/>
              <a:gd name="connsiteY11" fmla="*/ 515 h 10017"/>
              <a:gd name="connsiteX12" fmla="*/ 5431 w 10128"/>
              <a:gd name="connsiteY12" fmla="*/ 77 h 10017"/>
              <a:gd name="connsiteX13" fmla="*/ 2801 w 10128"/>
              <a:gd name="connsiteY13" fmla="*/ 1679 h 10017"/>
              <a:gd name="connsiteX0" fmla="*/ 2723 w 10128"/>
              <a:gd name="connsiteY0" fmla="*/ 1659 h 10017"/>
              <a:gd name="connsiteX1" fmla="*/ 983 w 10128"/>
              <a:gd name="connsiteY1" fmla="*/ 3446 h 10017"/>
              <a:gd name="connsiteX2" fmla="*/ 15 w 10128"/>
              <a:gd name="connsiteY2" fmla="*/ 5375 h 10017"/>
              <a:gd name="connsiteX3" fmla="*/ 538 w 10128"/>
              <a:gd name="connsiteY3" fmla="*/ 7391 h 10017"/>
              <a:gd name="connsiteX4" fmla="*/ 2488 w 10128"/>
              <a:gd name="connsiteY4" fmla="*/ 9374 h 10017"/>
              <a:gd name="connsiteX5" fmla="*/ 5316 w 10128"/>
              <a:gd name="connsiteY5" fmla="*/ 10017 h 10017"/>
              <a:gd name="connsiteX6" fmla="*/ 7377 w 10128"/>
              <a:gd name="connsiteY6" fmla="*/ 9397 h 10017"/>
              <a:gd name="connsiteX7" fmla="*/ 8776 w 10128"/>
              <a:gd name="connsiteY7" fmla="*/ 8189 h 10017"/>
              <a:gd name="connsiteX8" fmla="*/ 9746 w 10128"/>
              <a:gd name="connsiteY8" fmla="*/ 6486 h 10017"/>
              <a:gd name="connsiteX9" fmla="*/ 10031 w 10128"/>
              <a:gd name="connsiteY9" fmla="*/ 3885 h 10017"/>
              <a:gd name="connsiteX10" fmla="*/ 9058 w 10128"/>
              <a:gd name="connsiteY10" fmla="*/ 1944 h 10017"/>
              <a:gd name="connsiteX11" fmla="*/ 7602 w 10128"/>
              <a:gd name="connsiteY11" fmla="*/ 515 h 10017"/>
              <a:gd name="connsiteX12" fmla="*/ 5431 w 10128"/>
              <a:gd name="connsiteY12" fmla="*/ 77 h 10017"/>
              <a:gd name="connsiteX13" fmla="*/ 2723 w 10128"/>
              <a:gd name="connsiteY13" fmla="*/ 1659 h 10017"/>
              <a:gd name="connsiteX0" fmla="*/ 2723 w 10128"/>
              <a:gd name="connsiteY0" fmla="*/ 1659 h 10017"/>
              <a:gd name="connsiteX1" fmla="*/ 1042 w 10128"/>
              <a:gd name="connsiteY1" fmla="*/ 3583 h 10017"/>
              <a:gd name="connsiteX2" fmla="*/ 15 w 10128"/>
              <a:gd name="connsiteY2" fmla="*/ 5375 h 10017"/>
              <a:gd name="connsiteX3" fmla="*/ 538 w 10128"/>
              <a:gd name="connsiteY3" fmla="*/ 7391 h 10017"/>
              <a:gd name="connsiteX4" fmla="*/ 2488 w 10128"/>
              <a:gd name="connsiteY4" fmla="*/ 9374 h 10017"/>
              <a:gd name="connsiteX5" fmla="*/ 5316 w 10128"/>
              <a:gd name="connsiteY5" fmla="*/ 10017 h 10017"/>
              <a:gd name="connsiteX6" fmla="*/ 7377 w 10128"/>
              <a:gd name="connsiteY6" fmla="*/ 9397 h 10017"/>
              <a:gd name="connsiteX7" fmla="*/ 8776 w 10128"/>
              <a:gd name="connsiteY7" fmla="*/ 8189 h 10017"/>
              <a:gd name="connsiteX8" fmla="*/ 9746 w 10128"/>
              <a:gd name="connsiteY8" fmla="*/ 6486 h 10017"/>
              <a:gd name="connsiteX9" fmla="*/ 10031 w 10128"/>
              <a:gd name="connsiteY9" fmla="*/ 3885 h 10017"/>
              <a:gd name="connsiteX10" fmla="*/ 9058 w 10128"/>
              <a:gd name="connsiteY10" fmla="*/ 1944 h 10017"/>
              <a:gd name="connsiteX11" fmla="*/ 7602 w 10128"/>
              <a:gd name="connsiteY11" fmla="*/ 515 h 10017"/>
              <a:gd name="connsiteX12" fmla="*/ 5431 w 10128"/>
              <a:gd name="connsiteY12" fmla="*/ 77 h 10017"/>
              <a:gd name="connsiteX13" fmla="*/ 2723 w 10128"/>
              <a:gd name="connsiteY13" fmla="*/ 1659 h 10017"/>
              <a:gd name="connsiteX0" fmla="*/ 2597 w 10002"/>
              <a:gd name="connsiteY0" fmla="*/ 1659 h 10017"/>
              <a:gd name="connsiteX1" fmla="*/ 916 w 10002"/>
              <a:gd name="connsiteY1" fmla="*/ 3583 h 10017"/>
              <a:gd name="connsiteX2" fmla="*/ 26 w 10002"/>
              <a:gd name="connsiteY2" fmla="*/ 5375 h 10017"/>
              <a:gd name="connsiteX3" fmla="*/ 412 w 10002"/>
              <a:gd name="connsiteY3" fmla="*/ 7391 h 10017"/>
              <a:gd name="connsiteX4" fmla="*/ 2362 w 10002"/>
              <a:gd name="connsiteY4" fmla="*/ 9374 h 10017"/>
              <a:gd name="connsiteX5" fmla="*/ 5190 w 10002"/>
              <a:gd name="connsiteY5" fmla="*/ 10017 h 10017"/>
              <a:gd name="connsiteX6" fmla="*/ 7251 w 10002"/>
              <a:gd name="connsiteY6" fmla="*/ 9397 h 10017"/>
              <a:gd name="connsiteX7" fmla="*/ 8650 w 10002"/>
              <a:gd name="connsiteY7" fmla="*/ 8189 h 10017"/>
              <a:gd name="connsiteX8" fmla="*/ 9620 w 10002"/>
              <a:gd name="connsiteY8" fmla="*/ 6486 h 10017"/>
              <a:gd name="connsiteX9" fmla="*/ 9905 w 10002"/>
              <a:gd name="connsiteY9" fmla="*/ 3885 h 10017"/>
              <a:gd name="connsiteX10" fmla="*/ 8932 w 10002"/>
              <a:gd name="connsiteY10" fmla="*/ 1944 h 10017"/>
              <a:gd name="connsiteX11" fmla="*/ 7476 w 10002"/>
              <a:gd name="connsiteY11" fmla="*/ 515 h 10017"/>
              <a:gd name="connsiteX12" fmla="*/ 5305 w 10002"/>
              <a:gd name="connsiteY12" fmla="*/ 77 h 10017"/>
              <a:gd name="connsiteX13" fmla="*/ 2597 w 10002"/>
              <a:gd name="connsiteY13" fmla="*/ 1659 h 10017"/>
              <a:gd name="connsiteX0" fmla="*/ 2631 w 10036"/>
              <a:gd name="connsiteY0" fmla="*/ 1659 h 10017"/>
              <a:gd name="connsiteX1" fmla="*/ 950 w 10036"/>
              <a:gd name="connsiteY1" fmla="*/ 3583 h 10017"/>
              <a:gd name="connsiteX2" fmla="*/ 21 w 10036"/>
              <a:gd name="connsiteY2" fmla="*/ 5630 h 10017"/>
              <a:gd name="connsiteX3" fmla="*/ 446 w 10036"/>
              <a:gd name="connsiteY3" fmla="*/ 7391 h 10017"/>
              <a:gd name="connsiteX4" fmla="*/ 2396 w 10036"/>
              <a:gd name="connsiteY4" fmla="*/ 9374 h 10017"/>
              <a:gd name="connsiteX5" fmla="*/ 5224 w 10036"/>
              <a:gd name="connsiteY5" fmla="*/ 10017 h 10017"/>
              <a:gd name="connsiteX6" fmla="*/ 7285 w 10036"/>
              <a:gd name="connsiteY6" fmla="*/ 9397 h 10017"/>
              <a:gd name="connsiteX7" fmla="*/ 8684 w 10036"/>
              <a:gd name="connsiteY7" fmla="*/ 8189 h 10017"/>
              <a:gd name="connsiteX8" fmla="*/ 9654 w 10036"/>
              <a:gd name="connsiteY8" fmla="*/ 6486 h 10017"/>
              <a:gd name="connsiteX9" fmla="*/ 9939 w 10036"/>
              <a:gd name="connsiteY9" fmla="*/ 3885 h 10017"/>
              <a:gd name="connsiteX10" fmla="*/ 8966 w 10036"/>
              <a:gd name="connsiteY10" fmla="*/ 1944 h 10017"/>
              <a:gd name="connsiteX11" fmla="*/ 7510 w 10036"/>
              <a:gd name="connsiteY11" fmla="*/ 515 h 10017"/>
              <a:gd name="connsiteX12" fmla="*/ 5339 w 10036"/>
              <a:gd name="connsiteY12" fmla="*/ 77 h 10017"/>
              <a:gd name="connsiteX13" fmla="*/ 2631 w 10036"/>
              <a:gd name="connsiteY13" fmla="*/ 1659 h 10017"/>
              <a:gd name="connsiteX0" fmla="*/ 2610 w 10015"/>
              <a:gd name="connsiteY0" fmla="*/ 1659 h 10017"/>
              <a:gd name="connsiteX1" fmla="*/ 929 w 10015"/>
              <a:gd name="connsiteY1" fmla="*/ 3583 h 10017"/>
              <a:gd name="connsiteX2" fmla="*/ 0 w 10015"/>
              <a:gd name="connsiteY2" fmla="*/ 5630 h 10017"/>
              <a:gd name="connsiteX3" fmla="*/ 425 w 10015"/>
              <a:gd name="connsiteY3" fmla="*/ 7391 h 10017"/>
              <a:gd name="connsiteX4" fmla="*/ 2375 w 10015"/>
              <a:gd name="connsiteY4" fmla="*/ 9374 h 10017"/>
              <a:gd name="connsiteX5" fmla="*/ 5203 w 10015"/>
              <a:gd name="connsiteY5" fmla="*/ 10017 h 10017"/>
              <a:gd name="connsiteX6" fmla="*/ 7264 w 10015"/>
              <a:gd name="connsiteY6" fmla="*/ 9397 h 10017"/>
              <a:gd name="connsiteX7" fmla="*/ 8663 w 10015"/>
              <a:gd name="connsiteY7" fmla="*/ 8189 h 10017"/>
              <a:gd name="connsiteX8" fmla="*/ 9633 w 10015"/>
              <a:gd name="connsiteY8" fmla="*/ 6486 h 10017"/>
              <a:gd name="connsiteX9" fmla="*/ 9918 w 10015"/>
              <a:gd name="connsiteY9" fmla="*/ 3885 h 10017"/>
              <a:gd name="connsiteX10" fmla="*/ 8945 w 10015"/>
              <a:gd name="connsiteY10" fmla="*/ 1944 h 10017"/>
              <a:gd name="connsiteX11" fmla="*/ 7489 w 10015"/>
              <a:gd name="connsiteY11" fmla="*/ 515 h 10017"/>
              <a:gd name="connsiteX12" fmla="*/ 5318 w 10015"/>
              <a:gd name="connsiteY12" fmla="*/ 77 h 10017"/>
              <a:gd name="connsiteX13" fmla="*/ 2610 w 10015"/>
              <a:gd name="connsiteY13" fmla="*/ 1659 h 10017"/>
              <a:gd name="connsiteX0" fmla="*/ 2610 w 10015"/>
              <a:gd name="connsiteY0" fmla="*/ 1659 h 10017"/>
              <a:gd name="connsiteX1" fmla="*/ 929 w 10015"/>
              <a:gd name="connsiteY1" fmla="*/ 3583 h 10017"/>
              <a:gd name="connsiteX2" fmla="*/ 0 w 10015"/>
              <a:gd name="connsiteY2" fmla="*/ 5630 h 10017"/>
              <a:gd name="connsiteX3" fmla="*/ 425 w 10015"/>
              <a:gd name="connsiteY3" fmla="*/ 7391 h 10017"/>
              <a:gd name="connsiteX4" fmla="*/ 2375 w 10015"/>
              <a:gd name="connsiteY4" fmla="*/ 9374 h 10017"/>
              <a:gd name="connsiteX5" fmla="*/ 5203 w 10015"/>
              <a:gd name="connsiteY5" fmla="*/ 10017 h 10017"/>
              <a:gd name="connsiteX6" fmla="*/ 7264 w 10015"/>
              <a:gd name="connsiteY6" fmla="*/ 9397 h 10017"/>
              <a:gd name="connsiteX7" fmla="*/ 8663 w 10015"/>
              <a:gd name="connsiteY7" fmla="*/ 8189 h 10017"/>
              <a:gd name="connsiteX8" fmla="*/ 9633 w 10015"/>
              <a:gd name="connsiteY8" fmla="*/ 6486 h 10017"/>
              <a:gd name="connsiteX9" fmla="*/ 9918 w 10015"/>
              <a:gd name="connsiteY9" fmla="*/ 3885 h 10017"/>
              <a:gd name="connsiteX10" fmla="*/ 8945 w 10015"/>
              <a:gd name="connsiteY10" fmla="*/ 1944 h 10017"/>
              <a:gd name="connsiteX11" fmla="*/ 7489 w 10015"/>
              <a:gd name="connsiteY11" fmla="*/ 515 h 10017"/>
              <a:gd name="connsiteX12" fmla="*/ 5318 w 10015"/>
              <a:gd name="connsiteY12" fmla="*/ 77 h 10017"/>
              <a:gd name="connsiteX13" fmla="*/ 2610 w 10015"/>
              <a:gd name="connsiteY13" fmla="*/ 1659 h 10017"/>
              <a:gd name="connsiteX0" fmla="*/ 2610 w 10015"/>
              <a:gd name="connsiteY0" fmla="*/ 1659 h 10017"/>
              <a:gd name="connsiteX1" fmla="*/ 929 w 10015"/>
              <a:gd name="connsiteY1" fmla="*/ 3583 h 10017"/>
              <a:gd name="connsiteX2" fmla="*/ 0 w 10015"/>
              <a:gd name="connsiteY2" fmla="*/ 5630 h 10017"/>
              <a:gd name="connsiteX3" fmla="*/ 445 w 10015"/>
              <a:gd name="connsiteY3" fmla="*/ 7705 h 10017"/>
              <a:gd name="connsiteX4" fmla="*/ 2375 w 10015"/>
              <a:gd name="connsiteY4" fmla="*/ 9374 h 10017"/>
              <a:gd name="connsiteX5" fmla="*/ 5203 w 10015"/>
              <a:gd name="connsiteY5" fmla="*/ 10017 h 10017"/>
              <a:gd name="connsiteX6" fmla="*/ 7264 w 10015"/>
              <a:gd name="connsiteY6" fmla="*/ 9397 h 10017"/>
              <a:gd name="connsiteX7" fmla="*/ 8663 w 10015"/>
              <a:gd name="connsiteY7" fmla="*/ 8189 h 10017"/>
              <a:gd name="connsiteX8" fmla="*/ 9633 w 10015"/>
              <a:gd name="connsiteY8" fmla="*/ 6486 h 10017"/>
              <a:gd name="connsiteX9" fmla="*/ 9918 w 10015"/>
              <a:gd name="connsiteY9" fmla="*/ 3885 h 10017"/>
              <a:gd name="connsiteX10" fmla="*/ 8945 w 10015"/>
              <a:gd name="connsiteY10" fmla="*/ 1944 h 10017"/>
              <a:gd name="connsiteX11" fmla="*/ 7489 w 10015"/>
              <a:gd name="connsiteY11" fmla="*/ 515 h 10017"/>
              <a:gd name="connsiteX12" fmla="*/ 5318 w 10015"/>
              <a:gd name="connsiteY12" fmla="*/ 77 h 10017"/>
              <a:gd name="connsiteX13" fmla="*/ 2610 w 10015"/>
              <a:gd name="connsiteY13" fmla="*/ 1659 h 10017"/>
              <a:gd name="connsiteX0" fmla="*/ 2610 w 10015"/>
              <a:gd name="connsiteY0" fmla="*/ 1659 h 10017"/>
              <a:gd name="connsiteX1" fmla="*/ 929 w 10015"/>
              <a:gd name="connsiteY1" fmla="*/ 3583 h 10017"/>
              <a:gd name="connsiteX2" fmla="*/ 0 w 10015"/>
              <a:gd name="connsiteY2" fmla="*/ 5630 h 10017"/>
              <a:gd name="connsiteX3" fmla="*/ 347 w 10015"/>
              <a:gd name="connsiteY3" fmla="*/ 7626 h 10017"/>
              <a:gd name="connsiteX4" fmla="*/ 2375 w 10015"/>
              <a:gd name="connsiteY4" fmla="*/ 9374 h 10017"/>
              <a:gd name="connsiteX5" fmla="*/ 5203 w 10015"/>
              <a:gd name="connsiteY5" fmla="*/ 10017 h 10017"/>
              <a:gd name="connsiteX6" fmla="*/ 7264 w 10015"/>
              <a:gd name="connsiteY6" fmla="*/ 9397 h 10017"/>
              <a:gd name="connsiteX7" fmla="*/ 8663 w 10015"/>
              <a:gd name="connsiteY7" fmla="*/ 8189 h 10017"/>
              <a:gd name="connsiteX8" fmla="*/ 9633 w 10015"/>
              <a:gd name="connsiteY8" fmla="*/ 6486 h 10017"/>
              <a:gd name="connsiteX9" fmla="*/ 9918 w 10015"/>
              <a:gd name="connsiteY9" fmla="*/ 3885 h 10017"/>
              <a:gd name="connsiteX10" fmla="*/ 8945 w 10015"/>
              <a:gd name="connsiteY10" fmla="*/ 1944 h 10017"/>
              <a:gd name="connsiteX11" fmla="*/ 7489 w 10015"/>
              <a:gd name="connsiteY11" fmla="*/ 515 h 10017"/>
              <a:gd name="connsiteX12" fmla="*/ 5318 w 10015"/>
              <a:gd name="connsiteY12" fmla="*/ 77 h 10017"/>
              <a:gd name="connsiteX13" fmla="*/ 2610 w 10015"/>
              <a:gd name="connsiteY13" fmla="*/ 1659 h 10017"/>
              <a:gd name="connsiteX0" fmla="*/ 2668 w 10073"/>
              <a:gd name="connsiteY0" fmla="*/ 1659 h 10017"/>
              <a:gd name="connsiteX1" fmla="*/ 987 w 10073"/>
              <a:gd name="connsiteY1" fmla="*/ 3583 h 10017"/>
              <a:gd name="connsiteX2" fmla="*/ 58 w 10073"/>
              <a:gd name="connsiteY2" fmla="*/ 5630 h 10017"/>
              <a:gd name="connsiteX3" fmla="*/ 405 w 10073"/>
              <a:gd name="connsiteY3" fmla="*/ 7626 h 10017"/>
              <a:gd name="connsiteX4" fmla="*/ 2433 w 10073"/>
              <a:gd name="connsiteY4" fmla="*/ 9374 h 10017"/>
              <a:gd name="connsiteX5" fmla="*/ 5261 w 10073"/>
              <a:gd name="connsiteY5" fmla="*/ 10017 h 10017"/>
              <a:gd name="connsiteX6" fmla="*/ 7322 w 10073"/>
              <a:gd name="connsiteY6" fmla="*/ 9397 h 10017"/>
              <a:gd name="connsiteX7" fmla="*/ 8721 w 10073"/>
              <a:gd name="connsiteY7" fmla="*/ 8189 h 10017"/>
              <a:gd name="connsiteX8" fmla="*/ 9691 w 10073"/>
              <a:gd name="connsiteY8" fmla="*/ 6486 h 10017"/>
              <a:gd name="connsiteX9" fmla="*/ 9976 w 10073"/>
              <a:gd name="connsiteY9" fmla="*/ 3885 h 10017"/>
              <a:gd name="connsiteX10" fmla="*/ 9003 w 10073"/>
              <a:gd name="connsiteY10" fmla="*/ 1944 h 10017"/>
              <a:gd name="connsiteX11" fmla="*/ 7547 w 10073"/>
              <a:gd name="connsiteY11" fmla="*/ 515 h 10017"/>
              <a:gd name="connsiteX12" fmla="*/ 5376 w 10073"/>
              <a:gd name="connsiteY12" fmla="*/ 77 h 10017"/>
              <a:gd name="connsiteX13" fmla="*/ 2668 w 10073"/>
              <a:gd name="connsiteY13" fmla="*/ 1659 h 10017"/>
              <a:gd name="connsiteX0" fmla="*/ 2668 w 10073"/>
              <a:gd name="connsiteY0" fmla="*/ 1659 h 10017"/>
              <a:gd name="connsiteX1" fmla="*/ 987 w 10073"/>
              <a:gd name="connsiteY1" fmla="*/ 3583 h 10017"/>
              <a:gd name="connsiteX2" fmla="*/ 58 w 10073"/>
              <a:gd name="connsiteY2" fmla="*/ 5630 h 10017"/>
              <a:gd name="connsiteX3" fmla="*/ 405 w 10073"/>
              <a:gd name="connsiteY3" fmla="*/ 7626 h 10017"/>
              <a:gd name="connsiteX4" fmla="*/ 2433 w 10073"/>
              <a:gd name="connsiteY4" fmla="*/ 9374 h 10017"/>
              <a:gd name="connsiteX5" fmla="*/ 5261 w 10073"/>
              <a:gd name="connsiteY5" fmla="*/ 10017 h 10017"/>
              <a:gd name="connsiteX6" fmla="*/ 7322 w 10073"/>
              <a:gd name="connsiteY6" fmla="*/ 9397 h 10017"/>
              <a:gd name="connsiteX7" fmla="*/ 8721 w 10073"/>
              <a:gd name="connsiteY7" fmla="*/ 8189 h 10017"/>
              <a:gd name="connsiteX8" fmla="*/ 9691 w 10073"/>
              <a:gd name="connsiteY8" fmla="*/ 6486 h 10017"/>
              <a:gd name="connsiteX9" fmla="*/ 9976 w 10073"/>
              <a:gd name="connsiteY9" fmla="*/ 3885 h 10017"/>
              <a:gd name="connsiteX10" fmla="*/ 9003 w 10073"/>
              <a:gd name="connsiteY10" fmla="*/ 1944 h 10017"/>
              <a:gd name="connsiteX11" fmla="*/ 7547 w 10073"/>
              <a:gd name="connsiteY11" fmla="*/ 515 h 10017"/>
              <a:gd name="connsiteX12" fmla="*/ 5376 w 10073"/>
              <a:gd name="connsiteY12" fmla="*/ 77 h 10017"/>
              <a:gd name="connsiteX13" fmla="*/ 2668 w 10073"/>
              <a:gd name="connsiteY13" fmla="*/ 1659 h 10017"/>
              <a:gd name="connsiteX0" fmla="*/ 2725 w 10130"/>
              <a:gd name="connsiteY0" fmla="*/ 1659 h 10017"/>
              <a:gd name="connsiteX1" fmla="*/ 1044 w 10130"/>
              <a:gd name="connsiteY1" fmla="*/ 3583 h 10017"/>
              <a:gd name="connsiteX2" fmla="*/ 76 w 10130"/>
              <a:gd name="connsiteY2" fmla="*/ 5453 h 10017"/>
              <a:gd name="connsiteX3" fmla="*/ 462 w 10130"/>
              <a:gd name="connsiteY3" fmla="*/ 7626 h 10017"/>
              <a:gd name="connsiteX4" fmla="*/ 2490 w 10130"/>
              <a:gd name="connsiteY4" fmla="*/ 9374 h 10017"/>
              <a:gd name="connsiteX5" fmla="*/ 5318 w 10130"/>
              <a:gd name="connsiteY5" fmla="*/ 10017 h 10017"/>
              <a:gd name="connsiteX6" fmla="*/ 7379 w 10130"/>
              <a:gd name="connsiteY6" fmla="*/ 9397 h 10017"/>
              <a:gd name="connsiteX7" fmla="*/ 8778 w 10130"/>
              <a:gd name="connsiteY7" fmla="*/ 8189 h 10017"/>
              <a:gd name="connsiteX8" fmla="*/ 9748 w 10130"/>
              <a:gd name="connsiteY8" fmla="*/ 6486 h 10017"/>
              <a:gd name="connsiteX9" fmla="*/ 10033 w 10130"/>
              <a:gd name="connsiteY9" fmla="*/ 3885 h 10017"/>
              <a:gd name="connsiteX10" fmla="*/ 9060 w 10130"/>
              <a:gd name="connsiteY10" fmla="*/ 1944 h 10017"/>
              <a:gd name="connsiteX11" fmla="*/ 7604 w 10130"/>
              <a:gd name="connsiteY11" fmla="*/ 515 h 10017"/>
              <a:gd name="connsiteX12" fmla="*/ 5433 w 10130"/>
              <a:gd name="connsiteY12" fmla="*/ 77 h 10017"/>
              <a:gd name="connsiteX13" fmla="*/ 2725 w 10130"/>
              <a:gd name="connsiteY13" fmla="*/ 1659 h 10017"/>
              <a:gd name="connsiteX0" fmla="*/ 2701 w 10106"/>
              <a:gd name="connsiteY0" fmla="*/ 1659 h 10017"/>
              <a:gd name="connsiteX1" fmla="*/ 1020 w 10106"/>
              <a:gd name="connsiteY1" fmla="*/ 3583 h 10017"/>
              <a:gd name="connsiteX2" fmla="*/ 52 w 10106"/>
              <a:gd name="connsiteY2" fmla="*/ 5453 h 10017"/>
              <a:gd name="connsiteX3" fmla="*/ 438 w 10106"/>
              <a:gd name="connsiteY3" fmla="*/ 7626 h 10017"/>
              <a:gd name="connsiteX4" fmla="*/ 2466 w 10106"/>
              <a:gd name="connsiteY4" fmla="*/ 9374 h 10017"/>
              <a:gd name="connsiteX5" fmla="*/ 5294 w 10106"/>
              <a:gd name="connsiteY5" fmla="*/ 10017 h 10017"/>
              <a:gd name="connsiteX6" fmla="*/ 7355 w 10106"/>
              <a:gd name="connsiteY6" fmla="*/ 9397 h 10017"/>
              <a:gd name="connsiteX7" fmla="*/ 8754 w 10106"/>
              <a:gd name="connsiteY7" fmla="*/ 8189 h 10017"/>
              <a:gd name="connsiteX8" fmla="*/ 9724 w 10106"/>
              <a:gd name="connsiteY8" fmla="*/ 6486 h 10017"/>
              <a:gd name="connsiteX9" fmla="*/ 10009 w 10106"/>
              <a:gd name="connsiteY9" fmla="*/ 3885 h 10017"/>
              <a:gd name="connsiteX10" fmla="*/ 9036 w 10106"/>
              <a:gd name="connsiteY10" fmla="*/ 1944 h 10017"/>
              <a:gd name="connsiteX11" fmla="*/ 7580 w 10106"/>
              <a:gd name="connsiteY11" fmla="*/ 515 h 10017"/>
              <a:gd name="connsiteX12" fmla="*/ 5409 w 10106"/>
              <a:gd name="connsiteY12" fmla="*/ 77 h 10017"/>
              <a:gd name="connsiteX13" fmla="*/ 2701 w 10106"/>
              <a:gd name="connsiteY13" fmla="*/ 1659 h 10017"/>
              <a:gd name="connsiteX0" fmla="*/ 2695 w 10100"/>
              <a:gd name="connsiteY0" fmla="*/ 1659 h 10017"/>
              <a:gd name="connsiteX1" fmla="*/ 1014 w 10100"/>
              <a:gd name="connsiteY1" fmla="*/ 3583 h 10017"/>
              <a:gd name="connsiteX2" fmla="*/ 46 w 10100"/>
              <a:gd name="connsiteY2" fmla="*/ 5453 h 10017"/>
              <a:gd name="connsiteX3" fmla="*/ 471 w 10100"/>
              <a:gd name="connsiteY3" fmla="*/ 7862 h 10017"/>
              <a:gd name="connsiteX4" fmla="*/ 2460 w 10100"/>
              <a:gd name="connsiteY4" fmla="*/ 9374 h 10017"/>
              <a:gd name="connsiteX5" fmla="*/ 5288 w 10100"/>
              <a:gd name="connsiteY5" fmla="*/ 10017 h 10017"/>
              <a:gd name="connsiteX6" fmla="*/ 7349 w 10100"/>
              <a:gd name="connsiteY6" fmla="*/ 9397 h 10017"/>
              <a:gd name="connsiteX7" fmla="*/ 8748 w 10100"/>
              <a:gd name="connsiteY7" fmla="*/ 8189 h 10017"/>
              <a:gd name="connsiteX8" fmla="*/ 9718 w 10100"/>
              <a:gd name="connsiteY8" fmla="*/ 6486 h 10017"/>
              <a:gd name="connsiteX9" fmla="*/ 10003 w 10100"/>
              <a:gd name="connsiteY9" fmla="*/ 3885 h 10017"/>
              <a:gd name="connsiteX10" fmla="*/ 9030 w 10100"/>
              <a:gd name="connsiteY10" fmla="*/ 1944 h 10017"/>
              <a:gd name="connsiteX11" fmla="*/ 7574 w 10100"/>
              <a:gd name="connsiteY11" fmla="*/ 515 h 10017"/>
              <a:gd name="connsiteX12" fmla="*/ 5403 w 10100"/>
              <a:gd name="connsiteY12" fmla="*/ 77 h 10017"/>
              <a:gd name="connsiteX13" fmla="*/ 2695 w 10100"/>
              <a:gd name="connsiteY13" fmla="*/ 1659 h 10017"/>
              <a:gd name="connsiteX0" fmla="*/ 2706 w 10111"/>
              <a:gd name="connsiteY0" fmla="*/ 1659 h 10017"/>
              <a:gd name="connsiteX1" fmla="*/ 1025 w 10111"/>
              <a:gd name="connsiteY1" fmla="*/ 3583 h 10017"/>
              <a:gd name="connsiteX2" fmla="*/ 57 w 10111"/>
              <a:gd name="connsiteY2" fmla="*/ 5453 h 10017"/>
              <a:gd name="connsiteX3" fmla="*/ 482 w 10111"/>
              <a:gd name="connsiteY3" fmla="*/ 7862 h 10017"/>
              <a:gd name="connsiteX4" fmla="*/ 2471 w 10111"/>
              <a:gd name="connsiteY4" fmla="*/ 9374 h 10017"/>
              <a:gd name="connsiteX5" fmla="*/ 5299 w 10111"/>
              <a:gd name="connsiteY5" fmla="*/ 10017 h 10017"/>
              <a:gd name="connsiteX6" fmla="*/ 7360 w 10111"/>
              <a:gd name="connsiteY6" fmla="*/ 9397 h 10017"/>
              <a:gd name="connsiteX7" fmla="*/ 8759 w 10111"/>
              <a:gd name="connsiteY7" fmla="*/ 8189 h 10017"/>
              <a:gd name="connsiteX8" fmla="*/ 9729 w 10111"/>
              <a:gd name="connsiteY8" fmla="*/ 6486 h 10017"/>
              <a:gd name="connsiteX9" fmla="*/ 10014 w 10111"/>
              <a:gd name="connsiteY9" fmla="*/ 3885 h 10017"/>
              <a:gd name="connsiteX10" fmla="*/ 9041 w 10111"/>
              <a:gd name="connsiteY10" fmla="*/ 1944 h 10017"/>
              <a:gd name="connsiteX11" fmla="*/ 7585 w 10111"/>
              <a:gd name="connsiteY11" fmla="*/ 515 h 10017"/>
              <a:gd name="connsiteX12" fmla="*/ 5414 w 10111"/>
              <a:gd name="connsiteY12" fmla="*/ 77 h 10017"/>
              <a:gd name="connsiteX13" fmla="*/ 2706 w 10111"/>
              <a:gd name="connsiteY13" fmla="*/ 1659 h 10017"/>
              <a:gd name="connsiteX0" fmla="*/ 2698 w 10103"/>
              <a:gd name="connsiteY0" fmla="*/ 1659 h 10017"/>
              <a:gd name="connsiteX1" fmla="*/ 1017 w 10103"/>
              <a:gd name="connsiteY1" fmla="*/ 3583 h 10017"/>
              <a:gd name="connsiteX2" fmla="*/ 49 w 10103"/>
              <a:gd name="connsiteY2" fmla="*/ 5453 h 10017"/>
              <a:gd name="connsiteX3" fmla="*/ 474 w 10103"/>
              <a:gd name="connsiteY3" fmla="*/ 7862 h 10017"/>
              <a:gd name="connsiteX4" fmla="*/ 2463 w 10103"/>
              <a:gd name="connsiteY4" fmla="*/ 9374 h 10017"/>
              <a:gd name="connsiteX5" fmla="*/ 5291 w 10103"/>
              <a:gd name="connsiteY5" fmla="*/ 10017 h 10017"/>
              <a:gd name="connsiteX6" fmla="*/ 7352 w 10103"/>
              <a:gd name="connsiteY6" fmla="*/ 9397 h 10017"/>
              <a:gd name="connsiteX7" fmla="*/ 8751 w 10103"/>
              <a:gd name="connsiteY7" fmla="*/ 8189 h 10017"/>
              <a:gd name="connsiteX8" fmla="*/ 9721 w 10103"/>
              <a:gd name="connsiteY8" fmla="*/ 6486 h 10017"/>
              <a:gd name="connsiteX9" fmla="*/ 10006 w 10103"/>
              <a:gd name="connsiteY9" fmla="*/ 3885 h 10017"/>
              <a:gd name="connsiteX10" fmla="*/ 9033 w 10103"/>
              <a:gd name="connsiteY10" fmla="*/ 1944 h 10017"/>
              <a:gd name="connsiteX11" fmla="*/ 7577 w 10103"/>
              <a:gd name="connsiteY11" fmla="*/ 515 h 10017"/>
              <a:gd name="connsiteX12" fmla="*/ 5406 w 10103"/>
              <a:gd name="connsiteY12" fmla="*/ 77 h 10017"/>
              <a:gd name="connsiteX13" fmla="*/ 2698 w 10103"/>
              <a:gd name="connsiteY13" fmla="*/ 1659 h 10017"/>
              <a:gd name="connsiteX0" fmla="*/ 2692 w 10097"/>
              <a:gd name="connsiteY0" fmla="*/ 1659 h 10018"/>
              <a:gd name="connsiteX1" fmla="*/ 1011 w 10097"/>
              <a:gd name="connsiteY1" fmla="*/ 3583 h 10018"/>
              <a:gd name="connsiteX2" fmla="*/ 43 w 10097"/>
              <a:gd name="connsiteY2" fmla="*/ 5453 h 10018"/>
              <a:gd name="connsiteX3" fmla="*/ 468 w 10097"/>
              <a:gd name="connsiteY3" fmla="*/ 7862 h 10018"/>
              <a:gd name="connsiteX4" fmla="*/ 2301 w 10097"/>
              <a:gd name="connsiteY4" fmla="*/ 9256 h 10018"/>
              <a:gd name="connsiteX5" fmla="*/ 5285 w 10097"/>
              <a:gd name="connsiteY5" fmla="*/ 10017 h 10018"/>
              <a:gd name="connsiteX6" fmla="*/ 7346 w 10097"/>
              <a:gd name="connsiteY6" fmla="*/ 9397 h 10018"/>
              <a:gd name="connsiteX7" fmla="*/ 8745 w 10097"/>
              <a:gd name="connsiteY7" fmla="*/ 8189 h 10018"/>
              <a:gd name="connsiteX8" fmla="*/ 9715 w 10097"/>
              <a:gd name="connsiteY8" fmla="*/ 6486 h 10018"/>
              <a:gd name="connsiteX9" fmla="*/ 10000 w 10097"/>
              <a:gd name="connsiteY9" fmla="*/ 3885 h 10018"/>
              <a:gd name="connsiteX10" fmla="*/ 9027 w 10097"/>
              <a:gd name="connsiteY10" fmla="*/ 1944 h 10018"/>
              <a:gd name="connsiteX11" fmla="*/ 7571 w 10097"/>
              <a:gd name="connsiteY11" fmla="*/ 515 h 10018"/>
              <a:gd name="connsiteX12" fmla="*/ 5400 w 10097"/>
              <a:gd name="connsiteY12" fmla="*/ 77 h 10018"/>
              <a:gd name="connsiteX13" fmla="*/ 2692 w 10097"/>
              <a:gd name="connsiteY13" fmla="*/ 1659 h 10018"/>
              <a:gd name="connsiteX0" fmla="*/ 2692 w 10097"/>
              <a:gd name="connsiteY0" fmla="*/ 1659 h 10018"/>
              <a:gd name="connsiteX1" fmla="*/ 1011 w 10097"/>
              <a:gd name="connsiteY1" fmla="*/ 3583 h 10018"/>
              <a:gd name="connsiteX2" fmla="*/ 43 w 10097"/>
              <a:gd name="connsiteY2" fmla="*/ 5453 h 10018"/>
              <a:gd name="connsiteX3" fmla="*/ 468 w 10097"/>
              <a:gd name="connsiteY3" fmla="*/ 7862 h 10018"/>
              <a:gd name="connsiteX4" fmla="*/ 2301 w 10097"/>
              <a:gd name="connsiteY4" fmla="*/ 9256 h 10018"/>
              <a:gd name="connsiteX5" fmla="*/ 4894 w 10097"/>
              <a:gd name="connsiteY5" fmla="*/ 10017 h 10018"/>
              <a:gd name="connsiteX6" fmla="*/ 7346 w 10097"/>
              <a:gd name="connsiteY6" fmla="*/ 9397 h 10018"/>
              <a:gd name="connsiteX7" fmla="*/ 8745 w 10097"/>
              <a:gd name="connsiteY7" fmla="*/ 8189 h 10018"/>
              <a:gd name="connsiteX8" fmla="*/ 9715 w 10097"/>
              <a:gd name="connsiteY8" fmla="*/ 6486 h 10018"/>
              <a:gd name="connsiteX9" fmla="*/ 10000 w 10097"/>
              <a:gd name="connsiteY9" fmla="*/ 3885 h 10018"/>
              <a:gd name="connsiteX10" fmla="*/ 9027 w 10097"/>
              <a:gd name="connsiteY10" fmla="*/ 1944 h 10018"/>
              <a:gd name="connsiteX11" fmla="*/ 7571 w 10097"/>
              <a:gd name="connsiteY11" fmla="*/ 515 h 10018"/>
              <a:gd name="connsiteX12" fmla="*/ 5400 w 10097"/>
              <a:gd name="connsiteY12" fmla="*/ 77 h 10018"/>
              <a:gd name="connsiteX13" fmla="*/ 2692 w 10097"/>
              <a:gd name="connsiteY13" fmla="*/ 1659 h 10018"/>
              <a:gd name="connsiteX0" fmla="*/ 2692 w 10097"/>
              <a:gd name="connsiteY0" fmla="*/ 1659 h 10017"/>
              <a:gd name="connsiteX1" fmla="*/ 1011 w 10097"/>
              <a:gd name="connsiteY1" fmla="*/ 3583 h 10017"/>
              <a:gd name="connsiteX2" fmla="*/ 43 w 10097"/>
              <a:gd name="connsiteY2" fmla="*/ 5453 h 10017"/>
              <a:gd name="connsiteX3" fmla="*/ 468 w 10097"/>
              <a:gd name="connsiteY3" fmla="*/ 7862 h 10017"/>
              <a:gd name="connsiteX4" fmla="*/ 2301 w 10097"/>
              <a:gd name="connsiteY4" fmla="*/ 9256 h 10017"/>
              <a:gd name="connsiteX5" fmla="*/ 4894 w 10097"/>
              <a:gd name="connsiteY5" fmla="*/ 10017 h 10017"/>
              <a:gd name="connsiteX6" fmla="*/ 7346 w 10097"/>
              <a:gd name="connsiteY6" fmla="*/ 9397 h 10017"/>
              <a:gd name="connsiteX7" fmla="*/ 7878 w 10097"/>
              <a:gd name="connsiteY7" fmla="*/ 9009 h 10017"/>
              <a:gd name="connsiteX8" fmla="*/ 8745 w 10097"/>
              <a:gd name="connsiteY8" fmla="*/ 8189 h 10017"/>
              <a:gd name="connsiteX9" fmla="*/ 9715 w 10097"/>
              <a:gd name="connsiteY9" fmla="*/ 6486 h 10017"/>
              <a:gd name="connsiteX10" fmla="*/ 10000 w 10097"/>
              <a:gd name="connsiteY10" fmla="*/ 3885 h 10017"/>
              <a:gd name="connsiteX11" fmla="*/ 9027 w 10097"/>
              <a:gd name="connsiteY11" fmla="*/ 1944 h 10017"/>
              <a:gd name="connsiteX12" fmla="*/ 7571 w 10097"/>
              <a:gd name="connsiteY12" fmla="*/ 515 h 10017"/>
              <a:gd name="connsiteX13" fmla="*/ 5400 w 10097"/>
              <a:gd name="connsiteY13" fmla="*/ 77 h 10017"/>
              <a:gd name="connsiteX14" fmla="*/ 2692 w 10097"/>
              <a:gd name="connsiteY14" fmla="*/ 1659 h 10017"/>
              <a:gd name="connsiteX0" fmla="*/ 2692 w 10097"/>
              <a:gd name="connsiteY0" fmla="*/ 1659 h 10018"/>
              <a:gd name="connsiteX1" fmla="*/ 1011 w 10097"/>
              <a:gd name="connsiteY1" fmla="*/ 3583 h 10018"/>
              <a:gd name="connsiteX2" fmla="*/ 43 w 10097"/>
              <a:gd name="connsiteY2" fmla="*/ 5453 h 10018"/>
              <a:gd name="connsiteX3" fmla="*/ 468 w 10097"/>
              <a:gd name="connsiteY3" fmla="*/ 7862 h 10018"/>
              <a:gd name="connsiteX4" fmla="*/ 2301 w 10097"/>
              <a:gd name="connsiteY4" fmla="*/ 9256 h 10018"/>
              <a:gd name="connsiteX5" fmla="*/ 4894 w 10097"/>
              <a:gd name="connsiteY5" fmla="*/ 10017 h 10018"/>
              <a:gd name="connsiteX6" fmla="*/ 7346 w 10097"/>
              <a:gd name="connsiteY6" fmla="*/ 9397 h 10018"/>
              <a:gd name="connsiteX7" fmla="*/ 8745 w 10097"/>
              <a:gd name="connsiteY7" fmla="*/ 8189 h 10018"/>
              <a:gd name="connsiteX8" fmla="*/ 9715 w 10097"/>
              <a:gd name="connsiteY8" fmla="*/ 6486 h 10018"/>
              <a:gd name="connsiteX9" fmla="*/ 10000 w 10097"/>
              <a:gd name="connsiteY9" fmla="*/ 3885 h 10018"/>
              <a:gd name="connsiteX10" fmla="*/ 9027 w 10097"/>
              <a:gd name="connsiteY10" fmla="*/ 1944 h 10018"/>
              <a:gd name="connsiteX11" fmla="*/ 7571 w 10097"/>
              <a:gd name="connsiteY11" fmla="*/ 515 h 10018"/>
              <a:gd name="connsiteX12" fmla="*/ 5400 w 10097"/>
              <a:gd name="connsiteY12" fmla="*/ 77 h 10018"/>
              <a:gd name="connsiteX13" fmla="*/ 2692 w 10097"/>
              <a:gd name="connsiteY13" fmla="*/ 1659 h 10018"/>
              <a:gd name="connsiteX0" fmla="*/ 2692 w 10097"/>
              <a:gd name="connsiteY0" fmla="*/ 1659 h 10027"/>
              <a:gd name="connsiteX1" fmla="*/ 1011 w 10097"/>
              <a:gd name="connsiteY1" fmla="*/ 3583 h 10027"/>
              <a:gd name="connsiteX2" fmla="*/ 43 w 10097"/>
              <a:gd name="connsiteY2" fmla="*/ 5453 h 10027"/>
              <a:gd name="connsiteX3" fmla="*/ 468 w 10097"/>
              <a:gd name="connsiteY3" fmla="*/ 7862 h 10027"/>
              <a:gd name="connsiteX4" fmla="*/ 2301 w 10097"/>
              <a:gd name="connsiteY4" fmla="*/ 9256 h 10027"/>
              <a:gd name="connsiteX5" fmla="*/ 4894 w 10097"/>
              <a:gd name="connsiteY5" fmla="*/ 10017 h 10027"/>
              <a:gd name="connsiteX6" fmla="*/ 7111 w 10097"/>
              <a:gd name="connsiteY6" fmla="*/ 9593 h 10027"/>
              <a:gd name="connsiteX7" fmla="*/ 8745 w 10097"/>
              <a:gd name="connsiteY7" fmla="*/ 8189 h 10027"/>
              <a:gd name="connsiteX8" fmla="*/ 9715 w 10097"/>
              <a:gd name="connsiteY8" fmla="*/ 6486 h 10027"/>
              <a:gd name="connsiteX9" fmla="*/ 10000 w 10097"/>
              <a:gd name="connsiteY9" fmla="*/ 3885 h 10027"/>
              <a:gd name="connsiteX10" fmla="*/ 9027 w 10097"/>
              <a:gd name="connsiteY10" fmla="*/ 1944 h 10027"/>
              <a:gd name="connsiteX11" fmla="*/ 7571 w 10097"/>
              <a:gd name="connsiteY11" fmla="*/ 515 h 10027"/>
              <a:gd name="connsiteX12" fmla="*/ 5400 w 10097"/>
              <a:gd name="connsiteY12" fmla="*/ 77 h 10027"/>
              <a:gd name="connsiteX13" fmla="*/ 2692 w 10097"/>
              <a:gd name="connsiteY13" fmla="*/ 1659 h 10027"/>
              <a:gd name="connsiteX0" fmla="*/ 2692 w 10095"/>
              <a:gd name="connsiteY0" fmla="*/ 1659 h 10027"/>
              <a:gd name="connsiteX1" fmla="*/ 1011 w 10095"/>
              <a:gd name="connsiteY1" fmla="*/ 3583 h 10027"/>
              <a:gd name="connsiteX2" fmla="*/ 43 w 10095"/>
              <a:gd name="connsiteY2" fmla="*/ 5453 h 10027"/>
              <a:gd name="connsiteX3" fmla="*/ 468 w 10095"/>
              <a:gd name="connsiteY3" fmla="*/ 7862 h 10027"/>
              <a:gd name="connsiteX4" fmla="*/ 2301 w 10095"/>
              <a:gd name="connsiteY4" fmla="*/ 9256 h 10027"/>
              <a:gd name="connsiteX5" fmla="*/ 4894 w 10095"/>
              <a:gd name="connsiteY5" fmla="*/ 10017 h 10027"/>
              <a:gd name="connsiteX6" fmla="*/ 7111 w 10095"/>
              <a:gd name="connsiteY6" fmla="*/ 9593 h 10027"/>
              <a:gd name="connsiteX7" fmla="*/ 8823 w 10095"/>
              <a:gd name="connsiteY7" fmla="*/ 8169 h 10027"/>
              <a:gd name="connsiteX8" fmla="*/ 9715 w 10095"/>
              <a:gd name="connsiteY8" fmla="*/ 6486 h 10027"/>
              <a:gd name="connsiteX9" fmla="*/ 10000 w 10095"/>
              <a:gd name="connsiteY9" fmla="*/ 3885 h 10027"/>
              <a:gd name="connsiteX10" fmla="*/ 9027 w 10095"/>
              <a:gd name="connsiteY10" fmla="*/ 1944 h 10027"/>
              <a:gd name="connsiteX11" fmla="*/ 7571 w 10095"/>
              <a:gd name="connsiteY11" fmla="*/ 515 h 10027"/>
              <a:gd name="connsiteX12" fmla="*/ 5400 w 10095"/>
              <a:gd name="connsiteY12" fmla="*/ 77 h 10027"/>
              <a:gd name="connsiteX13" fmla="*/ 2692 w 10095"/>
              <a:gd name="connsiteY13" fmla="*/ 1659 h 10027"/>
              <a:gd name="connsiteX0" fmla="*/ 2692 w 10095"/>
              <a:gd name="connsiteY0" fmla="*/ 1659 h 10027"/>
              <a:gd name="connsiteX1" fmla="*/ 1011 w 10095"/>
              <a:gd name="connsiteY1" fmla="*/ 3583 h 10027"/>
              <a:gd name="connsiteX2" fmla="*/ 43 w 10095"/>
              <a:gd name="connsiteY2" fmla="*/ 5453 h 10027"/>
              <a:gd name="connsiteX3" fmla="*/ 468 w 10095"/>
              <a:gd name="connsiteY3" fmla="*/ 7862 h 10027"/>
              <a:gd name="connsiteX4" fmla="*/ 2301 w 10095"/>
              <a:gd name="connsiteY4" fmla="*/ 9256 h 10027"/>
              <a:gd name="connsiteX5" fmla="*/ 4894 w 10095"/>
              <a:gd name="connsiteY5" fmla="*/ 10017 h 10027"/>
              <a:gd name="connsiteX6" fmla="*/ 7111 w 10095"/>
              <a:gd name="connsiteY6" fmla="*/ 9593 h 10027"/>
              <a:gd name="connsiteX7" fmla="*/ 8823 w 10095"/>
              <a:gd name="connsiteY7" fmla="*/ 8169 h 10027"/>
              <a:gd name="connsiteX8" fmla="*/ 9715 w 10095"/>
              <a:gd name="connsiteY8" fmla="*/ 6486 h 10027"/>
              <a:gd name="connsiteX9" fmla="*/ 10000 w 10095"/>
              <a:gd name="connsiteY9" fmla="*/ 3885 h 10027"/>
              <a:gd name="connsiteX10" fmla="*/ 9027 w 10095"/>
              <a:gd name="connsiteY10" fmla="*/ 1944 h 10027"/>
              <a:gd name="connsiteX11" fmla="*/ 7571 w 10095"/>
              <a:gd name="connsiteY11" fmla="*/ 515 h 10027"/>
              <a:gd name="connsiteX12" fmla="*/ 5400 w 10095"/>
              <a:gd name="connsiteY12" fmla="*/ 77 h 10027"/>
              <a:gd name="connsiteX13" fmla="*/ 2692 w 10095"/>
              <a:gd name="connsiteY13" fmla="*/ 1659 h 10027"/>
              <a:gd name="connsiteX0" fmla="*/ 2692 w 10105"/>
              <a:gd name="connsiteY0" fmla="*/ 1659 h 10027"/>
              <a:gd name="connsiteX1" fmla="*/ 1011 w 10105"/>
              <a:gd name="connsiteY1" fmla="*/ 3583 h 10027"/>
              <a:gd name="connsiteX2" fmla="*/ 43 w 10105"/>
              <a:gd name="connsiteY2" fmla="*/ 5453 h 10027"/>
              <a:gd name="connsiteX3" fmla="*/ 468 w 10105"/>
              <a:gd name="connsiteY3" fmla="*/ 7862 h 10027"/>
              <a:gd name="connsiteX4" fmla="*/ 2301 w 10105"/>
              <a:gd name="connsiteY4" fmla="*/ 9256 h 10027"/>
              <a:gd name="connsiteX5" fmla="*/ 4894 w 10105"/>
              <a:gd name="connsiteY5" fmla="*/ 10017 h 10027"/>
              <a:gd name="connsiteX6" fmla="*/ 7111 w 10105"/>
              <a:gd name="connsiteY6" fmla="*/ 9593 h 10027"/>
              <a:gd name="connsiteX7" fmla="*/ 8823 w 10105"/>
              <a:gd name="connsiteY7" fmla="*/ 8169 h 10027"/>
              <a:gd name="connsiteX8" fmla="*/ 9774 w 10105"/>
              <a:gd name="connsiteY8" fmla="*/ 6329 h 10027"/>
              <a:gd name="connsiteX9" fmla="*/ 10000 w 10105"/>
              <a:gd name="connsiteY9" fmla="*/ 3885 h 10027"/>
              <a:gd name="connsiteX10" fmla="*/ 9027 w 10105"/>
              <a:gd name="connsiteY10" fmla="*/ 1944 h 10027"/>
              <a:gd name="connsiteX11" fmla="*/ 7571 w 10105"/>
              <a:gd name="connsiteY11" fmla="*/ 515 h 10027"/>
              <a:gd name="connsiteX12" fmla="*/ 5400 w 10105"/>
              <a:gd name="connsiteY12" fmla="*/ 77 h 10027"/>
              <a:gd name="connsiteX13" fmla="*/ 2692 w 10105"/>
              <a:gd name="connsiteY13" fmla="*/ 1659 h 10027"/>
              <a:gd name="connsiteX0" fmla="*/ 2692 w 10120"/>
              <a:gd name="connsiteY0" fmla="*/ 1659 h 10027"/>
              <a:gd name="connsiteX1" fmla="*/ 1011 w 10120"/>
              <a:gd name="connsiteY1" fmla="*/ 3583 h 10027"/>
              <a:gd name="connsiteX2" fmla="*/ 43 w 10120"/>
              <a:gd name="connsiteY2" fmla="*/ 5453 h 10027"/>
              <a:gd name="connsiteX3" fmla="*/ 468 w 10120"/>
              <a:gd name="connsiteY3" fmla="*/ 7862 h 10027"/>
              <a:gd name="connsiteX4" fmla="*/ 2301 w 10120"/>
              <a:gd name="connsiteY4" fmla="*/ 9256 h 10027"/>
              <a:gd name="connsiteX5" fmla="*/ 4894 w 10120"/>
              <a:gd name="connsiteY5" fmla="*/ 10017 h 10027"/>
              <a:gd name="connsiteX6" fmla="*/ 7111 w 10120"/>
              <a:gd name="connsiteY6" fmla="*/ 9593 h 10027"/>
              <a:gd name="connsiteX7" fmla="*/ 8823 w 10120"/>
              <a:gd name="connsiteY7" fmla="*/ 8169 h 10027"/>
              <a:gd name="connsiteX8" fmla="*/ 9774 w 10120"/>
              <a:gd name="connsiteY8" fmla="*/ 6329 h 10027"/>
              <a:gd name="connsiteX9" fmla="*/ 10000 w 10120"/>
              <a:gd name="connsiteY9" fmla="*/ 3885 h 10027"/>
              <a:gd name="connsiteX10" fmla="*/ 9027 w 10120"/>
              <a:gd name="connsiteY10" fmla="*/ 1944 h 10027"/>
              <a:gd name="connsiteX11" fmla="*/ 7571 w 10120"/>
              <a:gd name="connsiteY11" fmla="*/ 515 h 10027"/>
              <a:gd name="connsiteX12" fmla="*/ 5400 w 10120"/>
              <a:gd name="connsiteY12" fmla="*/ 77 h 10027"/>
              <a:gd name="connsiteX13" fmla="*/ 2692 w 10120"/>
              <a:gd name="connsiteY13" fmla="*/ 1659 h 10027"/>
              <a:gd name="connsiteX0" fmla="*/ 2692 w 10112"/>
              <a:gd name="connsiteY0" fmla="*/ 1659 h 10027"/>
              <a:gd name="connsiteX1" fmla="*/ 1011 w 10112"/>
              <a:gd name="connsiteY1" fmla="*/ 3583 h 10027"/>
              <a:gd name="connsiteX2" fmla="*/ 43 w 10112"/>
              <a:gd name="connsiteY2" fmla="*/ 5453 h 10027"/>
              <a:gd name="connsiteX3" fmla="*/ 468 w 10112"/>
              <a:gd name="connsiteY3" fmla="*/ 7862 h 10027"/>
              <a:gd name="connsiteX4" fmla="*/ 2301 w 10112"/>
              <a:gd name="connsiteY4" fmla="*/ 9256 h 10027"/>
              <a:gd name="connsiteX5" fmla="*/ 4894 w 10112"/>
              <a:gd name="connsiteY5" fmla="*/ 10017 h 10027"/>
              <a:gd name="connsiteX6" fmla="*/ 7111 w 10112"/>
              <a:gd name="connsiteY6" fmla="*/ 9593 h 10027"/>
              <a:gd name="connsiteX7" fmla="*/ 8823 w 10112"/>
              <a:gd name="connsiteY7" fmla="*/ 8169 h 10027"/>
              <a:gd name="connsiteX8" fmla="*/ 9774 w 10112"/>
              <a:gd name="connsiteY8" fmla="*/ 6329 h 10027"/>
              <a:gd name="connsiteX9" fmla="*/ 10000 w 10112"/>
              <a:gd name="connsiteY9" fmla="*/ 3885 h 10027"/>
              <a:gd name="connsiteX10" fmla="*/ 9027 w 10112"/>
              <a:gd name="connsiteY10" fmla="*/ 1944 h 10027"/>
              <a:gd name="connsiteX11" fmla="*/ 7571 w 10112"/>
              <a:gd name="connsiteY11" fmla="*/ 515 h 10027"/>
              <a:gd name="connsiteX12" fmla="*/ 5400 w 10112"/>
              <a:gd name="connsiteY12" fmla="*/ 77 h 10027"/>
              <a:gd name="connsiteX13" fmla="*/ 2692 w 10112"/>
              <a:gd name="connsiteY13" fmla="*/ 1659 h 10027"/>
              <a:gd name="connsiteX0" fmla="*/ 2692 w 10042"/>
              <a:gd name="connsiteY0" fmla="*/ 1659 h 10027"/>
              <a:gd name="connsiteX1" fmla="*/ 1011 w 10042"/>
              <a:gd name="connsiteY1" fmla="*/ 3583 h 10027"/>
              <a:gd name="connsiteX2" fmla="*/ 43 w 10042"/>
              <a:gd name="connsiteY2" fmla="*/ 5453 h 10027"/>
              <a:gd name="connsiteX3" fmla="*/ 468 w 10042"/>
              <a:gd name="connsiteY3" fmla="*/ 7862 h 10027"/>
              <a:gd name="connsiteX4" fmla="*/ 2301 w 10042"/>
              <a:gd name="connsiteY4" fmla="*/ 9256 h 10027"/>
              <a:gd name="connsiteX5" fmla="*/ 4894 w 10042"/>
              <a:gd name="connsiteY5" fmla="*/ 10017 h 10027"/>
              <a:gd name="connsiteX6" fmla="*/ 7111 w 10042"/>
              <a:gd name="connsiteY6" fmla="*/ 9593 h 10027"/>
              <a:gd name="connsiteX7" fmla="*/ 8823 w 10042"/>
              <a:gd name="connsiteY7" fmla="*/ 8169 h 10027"/>
              <a:gd name="connsiteX8" fmla="*/ 9774 w 10042"/>
              <a:gd name="connsiteY8" fmla="*/ 6329 h 10027"/>
              <a:gd name="connsiteX9" fmla="*/ 9922 w 10042"/>
              <a:gd name="connsiteY9" fmla="*/ 3571 h 10027"/>
              <a:gd name="connsiteX10" fmla="*/ 9027 w 10042"/>
              <a:gd name="connsiteY10" fmla="*/ 1944 h 10027"/>
              <a:gd name="connsiteX11" fmla="*/ 7571 w 10042"/>
              <a:gd name="connsiteY11" fmla="*/ 515 h 10027"/>
              <a:gd name="connsiteX12" fmla="*/ 5400 w 10042"/>
              <a:gd name="connsiteY12" fmla="*/ 77 h 10027"/>
              <a:gd name="connsiteX13" fmla="*/ 2692 w 10042"/>
              <a:gd name="connsiteY13" fmla="*/ 1659 h 10027"/>
              <a:gd name="connsiteX0" fmla="*/ 2692 w 10042"/>
              <a:gd name="connsiteY0" fmla="*/ 1659 h 10027"/>
              <a:gd name="connsiteX1" fmla="*/ 1011 w 10042"/>
              <a:gd name="connsiteY1" fmla="*/ 3583 h 10027"/>
              <a:gd name="connsiteX2" fmla="*/ 43 w 10042"/>
              <a:gd name="connsiteY2" fmla="*/ 5453 h 10027"/>
              <a:gd name="connsiteX3" fmla="*/ 468 w 10042"/>
              <a:gd name="connsiteY3" fmla="*/ 7862 h 10027"/>
              <a:gd name="connsiteX4" fmla="*/ 2301 w 10042"/>
              <a:gd name="connsiteY4" fmla="*/ 9256 h 10027"/>
              <a:gd name="connsiteX5" fmla="*/ 4894 w 10042"/>
              <a:gd name="connsiteY5" fmla="*/ 10017 h 10027"/>
              <a:gd name="connsiteX6" fmla="*/ 7111 w 10042"/>
              <a:gd name="connsiteY6" fmla="*/ 9593 h 10027"/>
              <a:gd name="connsiteX7" fmla="*/ 8823 w 10042"/>
              <a:gd name="connsiteY7" fmla="*/ 8169 h 10027"/>
              <a:gd name="connsiteX8" fmla="*/ 9774 w 10042"/>
              <a:gd name="connsiteY8" fmla="*/ 6329 h 10027"/>
              <a:gd name="connsiteX9" fmla="*/ 9922 w 10042"/>
              <a:gd name="connsiteY9" fmla="*/ 3571 h 10027"/>
              <a:gd name="connsiteX10" fmla="*/ 9027 w 10042"/>
              <a:gd name="connsiteY10" fmla="*/ 1944 h 10027"/>
              <a:gd name="connsiteX11" fmla="*/ 7571 w 10042"/>
              <a:gd name="connsiteY11" fmla="*/ 515 h 10027"/>
              <a:gd name="connsiteX12" fmla="*/ 5400 w 10042"/>
              <a:gd name="connsiteY12" fmla="*/ 77 h 10027"/>
              <a:gd name="connsiteX13" fmla="*/ 2692 w 10042"/>
              <a:gd name="connsiteY13" fmla="*/ 1659 h 10027"/>
              <a:gd name="connsiteX0" fmla="*/ 2692 w 10016"/>
              <a:gd name="connsiteY0" fmla="*/ 1659 h 10027"/>
              <a:gd name="connsiteX1" fmla="*/ 1011 w 10016"/>
              <a:gd name="connsiteY1" fmla="*/ 3583 h 10027"/>
              <a:gd name="connsiteX2" fmla="*/ 43 w 10016"/>
              <a:gd name="connsiteY2" fmla="*/ 5453 h 10027"/>
              <a:gd name="connsiteX3" fmla="*/ 468 w 10016"/>
              <a:gd name="connsiteY3" fmla="*/ 7862 h 10027"/>
              <a:gd name="connsiteX4" fmla="*/ 2301 w 10016"/>
              <a:gd name="connsiteY4" fmla="*/ 9256 h 10027"/>
              <a:gd name="connsiteX5" fmla="*/ 4894 w 10016"/>
              <a:gd name="connsiteY5" fmla="*/ 10017 h 10027"/>
              <a:gd name="connsiteX6" fmla="*/ 7111 w 10016"/>
              <a:gd name="connsiteY6" fmla="*/ 9593 h 10027"/>
              <a:gd name="connsiteX7" fmla="*/ 8823 w 10016"/>
              <a:gd name="connsiteY7" fmla="*/ 8169 h 10027"/>
              <a:gd name="connsiteX8" fmla="*/ 9774 w 10016"/>
              <a:gd name="connsiteY8" fmla="*/ 6329 h 10027"/>
              <a:gd name="connsiteX9" fmla="*/ 9922 w 10016"/>
              <a:gd name="connsiteY9" fmla="*/ 3571 h 10027"/>
              <a:gd name="connsiteX10" fmla="*/ 9027 w 10016"/>
              <a:gd name="connsiteY10" fmla="*/ 1944 h 10027"/>
              <a:gd name="connsiteX11" fmla="*/ 7571 w 10016"/>
              <a:gd name="connsiteY11" fmla="*/ 515 h 10027"/>
              <a:gd name="connsiteX12" fmla="*/ 5400 w 10016"/>
              <a:gd name="connsiteY12" fmla="*/ 77 h 10027"/>
              <a:gd name="connsiteX13" fmla="*/ 2692 w 10016"/>
              <a:gd name="connsiteY13" fmla="*/ 1659 h 10027"/>
              <a:gd name="connsiteX0" fmla="*/ 2692 w 10016"/>
              <a:gd name="connsiteY0" fmla="*/ 1659 h 10027"/>
              <a:gd name="connsiteX1" fmla="*/ 1011 w 10016"/>
              <a:gd name="connsiteY1" fmla="*/ 3583 h 10027"/>
              <a:gd name="connsiteX2" fmla="*/ 43 w 10016"/>
              <a:gd name="connsiteY2" fmla="*/ 5453 h 10027"/>
              <a:gd name="connsiteX3" fmla="*/ 468 w 10016"/>
              <a:gd name="connsiteY3" fmla="*/ 7862 h 10027"/>
              <a:gd name="connsiteX4" fmla="*/ 2301 w 10016"/>
              <a:gd name="connsiteY4" fmla="*/ 9256 h 10027"/>
              <a:gd name="connsiteX5" fmla="*/ 4894 w 10016"/>
              <a:gd name="connsiteY5" fmla="*/ 10017 h 10027"/>
              <a:gd name="connsiteX6" fmla="*/ 7111 w 10016"/>
              <a:gd name="connsiteY6" fmla="*/ 9593 h 10027"/>
              <a:gd name="connsiteX7" fmla="*/ 8823 w 10016"/>
              <a:gd name="connsiteY7" fmla="*/ 8169 h 10027"/>
              <a:gd name="connsiteX8" fmla="*/ 9774 w 10016"/>
              <a:gd name="connsiteY8" fmla="*/ 6329 h 10027"/>
              <a:gd name="connsiteX9" fmla="*/ 9922 w 10016"/>
              <a:gd name="connsiteY9" fmla="*/ 3571 h 10027"/>
              <a:gd name="connsiteX10" fmla="*/ 8968 w 10016"/>
              <a:gd name="connsiteY10" fmla="*/ 1767 h 10027"/>
              <a:gd name="connsiteX11" fmla="*/ 7571 w 10016"/>
              <a:gd name="connsiteY11" fmla="*/ 515 h 10027"/>
              <a:gd name="connsiteX12" fmla="*/ 5400 w 10016"/>
              <a:gd name="connsiteY12" fmla="*/ 77 h 10027"/>
              <a:gd name="connsiteX13" fmla="*/ 2692 w 10016"/>
              <a:gd name="connsiteY13" fmla="*/ 1659 h 10027"/>
              <a:gd name="connsiteX0" fmla="*/ 2692 w 10016"/>
              <a:gd name="connsiteY0" fmla="*/ 1647 h 10015"/>
              <a:gd name="connsiteX1" fmla="*/ 1011 w 10016"/>
              <a:gd name="connsiteY1" fmla="*/ 3571 h 10015"/>
              <a:gd name="connsiteX2" fmla="*/ 43 w 10016"/>
              <a:gd name="connsiteY2" fmla="*/ 5441 h 10015"/>
              <a:gd name="connsiteX3" fmla="*/ 468 w 10016"/>
              <a:gd name="connsiteY3" fmla="*/ 7850 h 10015"/>
              <a:gd name="connsiteX4" fmla="*/ 2301 w 10016"/>
              <a:gd name="connsiteY4" fmla="*/ 9244 h 10015"/>
              <a:gd name="connsiteX5" fmla="*/ 4894 w 10016"/>
              <a:gd name="connsiteY5" fmla="*/ 10005 h 10015"/>
              <a:gd name="connsiteX6" fmla="*/ 7111 w 10016"/>
              <a:gd name="connsiteY6" fmla="*/ 9581 h 10015"/>
              <a:gd name="connsiteX7" fmla="*/ 8823 w 10016"/>
              <a:gd name="connsiteY7" fmla="*/ 8157 h 10015"/>
              <a:gd name="connsiteX8" fmla="*/ 9774 w 10016"/>
              <a:gd name="connsiteY8" fmla="*/ 6317 h 10015"/>
              <a:gd name="connsiteX9" fmla="*/ 9922 w 10016"/>
              <a:gd name="connsiteY9" fmla="*/ 3559 h 10015"/>
              <a:gd name="connsiteX10" fmla="*/ 8968 w 10016"/>
              <a:gd name="connsiteY10" fmla="*/ 1755 h 10015"/>
              <a:gd name="connsiteX11" fmla="*/ 7806 w 10016"/>
              <a:gd name="connsiteY11" fmla="*/ 562 h 10015"/>
              <a:gd name="connsiteX12" fmla="*/ 5400 w 10016"/>
              <a:gd name="connsiteY12" fmla="*/ 65 h 10015"/>
              <a:gd name="connsiteX13" fmla="*/ 2692 w 10016"/>
              <a:gd name="connsiteY13" fmla="*/ 1647 h 10015"/>
              <a:gd name="connsiteX0" fmla="*/ 2692 w 10016"/>
              <a:gd name="connsiteY0" fmla="*/ 1630 h 9998"/>
              <a:gd name="connsiteX1" fmla="*/ 1011 w 10016"/>
              <a:gd name="connsiteY1" fmla="*/ 3554 h 9998"/>
              <a:gd name="connsiteX2" fmla="*/ 43 w 10016"/>
              <a:gd name="connsiteY2" fmla="*/ 5424 h 9998"/>
              <a:gd name="connsiteX3" fmla="*/ 468 w 10016"/>
              <a:gd name="connsiteY3" fmla="*/ 7833 h 9998"/>
              <a:gd name="connsiteX4" fmla="*/ 2301 w 10016"/>
              <a:gd name="connsiteY4" fmla="*/ 9227 h 9998"/>
              <a:gd name="connsiteX5" fmla="*/ 4894 w 10016"/>
              <a:gd name="connsiteY5" fmla="*/ 9988 h 9998"/>
              <a:gd name="connsiteX6" fmla="*/ 7111 w 10016"/>
              <a:gd name="connsiteY6" fmla="*/ 9564 h 9998"/>
              <a:gd name="connsiteX7" fmla="*/ 8823 w 10016"/>
              <a:gd name="connsiteY7" fmla="*/ 8140 h 9998"/>
              <a:gd name="connsiteX8" fmla="*/ 9774 w 10016"/>
              <a:gd name="connsiteY8" fmla="*/ 6300 h 9998"/>
              <a:gd name="connsiteX9" fmla="*/ 9922 w 10016"/>
              <a:gd name="connsiteY9" fmla="*/ 3542 h 9998"/>
              <a:gd name="connsiteX10" fmla="*/ 8968 w 10016"/>
              <a:gd name="connsiteY10" fmla="*/ 1738 h 9998"/>
              <a:gd name="connsiteX11" fmla="*/ 7806 w 10016"/>
              <a:gd name="connsiteY11" fmla="*/ 545 h 9998"/>
              <a:gd name="connsiteX12" fmla="*/ 5400 w 10016"/>
              <a:gd name="connsiteY12" fmla="*/ 48 h 9998"/>
              <a:gd name="connsiteX13" fmla="*/ 2692 w 10016"/>
              <a:gd name="connsiteY13" fmla="*/ 1630 h 9998"/>
              <a:gd name="connsiteX0" fmla="*/ 2688 w 10000"/>
              <a:gd name="connsiteY0" fmla="*/ 1630 h 10000"/>
              <a:gd name="connsiteX1" fmla="*/ 1009 w 10000"/>
              <a:gd name="connsiteY1" fmla="*/ 3555 h 10000"/>
              <a:gd name="connsiteX2" fmla="*/ 43 w 10000"/>
              <a:gd name="connsiteY2" fmla="*/ 5425 h 10000"/>
              <a:gd name="connsiteX3" fmla="*/ 467 w 10000"/>
              <a:gd name="connsiteY3" fmla="*/ 7835 h 10000"/>
              <a:gd name="connsiteX4" fmla="*/ 2297 w 10000"/>
              <a:gd name="connsiteY4" fmla="*/ 9229 h 10000"/>
              <a:gd name="connsiteX5" fmla="*/ 4886 w 10000"/>
              <a:gd name="connsiteY5" fmla="*/ 9990 h 10000"/>
              <a:gd name="connsiteX6" fmla="*/ 7100 w 10000"/>
              <a:gd name="connsiteY6" fmla="*/ 9566 h 10000"/>
              <a:gd name="connsiteX7" fmla="*/ 8809 w 10000"/>
              <a:gd name="connsiteY7" fmla="*/ 8142 h 10000"/>
              <a:gd name="connsiteX8" fmla="*/ 9758 w 10000"/>
              <a:gd name="connsiteY8" fmla="*/ 6301 h 10000"/>
              <a:gd name="connsiteX9" fmla="*/ 9906 w 10000"/>
              <a:gd name="connsiteY9" fmla="*/ 3543 h 10000"/>
              <a:gd name="connsiteX10" fmla="*/ 8954 w 10000"/>
              <a:gd name="connsiteY10" fmla="*/ 1738 h 10000"/>
              <a:gd name="connsiteX11" fmla="*/ 7794 w 10000"/>
              <a:gd name="connsiteY11" fmla="*/ 545 h 10000"/>
              <a:gd name="connsiteX12" fmla="*/ 5391 w 10000"/>
              <a:gd name="connsiteY12" fmla="*/ 48 h 10000"/>
              <a:gd name="connsiteX13" fmla="*/ 2688 w 10000"/>
              <a:gd name="connsiteY13" fmla="*/ 1630 h 10000"/>
              <a:gd name="connsiteX0" fmla="*/ 2688 w 10000"/>
              <a:gd name="connsiteY0" fmla="*/ 1630 h 10000"/>
              <a:gd name="connsiteX1" fmla="*/ 1009 w 10000"/>
              <a:gd name="connsiteY1" fmla="*/ 3555 h 10000"/>
              <a:gd name="connsiteX2" fmla="*/ 43 w 10000"/>
              <a:gd name="connsiteY2" fmla="*/ 5425 h 10000"/>
              <a:gd name="connsiteX3" fmla="*/ 467 w 10000"/>
              <a:gd name="connsiteY3" fmla="*/ 7835 h 10000"/>
              <a:gd name="connsiteX4" fmla="*/ 2297 w 10000"/>
              <a:gd name="connsiteY4" fmla="*/ 9229 h 10000"/>
              <a:gd name="connsiteX5" fmla="*/ 4886 w 10000"/>
              <a:gd name="connsiteY5" fmla="*/ 9990 h 10000"/>
              <a:gd name="connsiteX6" fmla="*/ 7100 w 10000"/>
              <a:gd name="connsiteY6" fmla="*/ 9566 h 10000"/>
              <a:gd name="connsiteX7" fmla="*/ 8809 w 10000"/>
              <a:gd name="connsiteY7" fmla="*/ 8142 h 10000"/>
              <a:gd name="connsiteX8" fmla="*/ 9758 w 10000"/>
              <a:gd name="connsiteY8" fmla="*/ 6301 h 10000"/>
              <a:gd name="connsiteX9" fmla="*/ 9906 w 10000"/>
              <a:gd name="connsiteY9" fmla="*/ 3543 h 10000"/>
              <a:gd name="connsiteX10" fmla="*/ 9032 w 10000"/>
              <a:gd name="connsiteY10" fmla="*/ 1738 h 10000"/>
              <a:gd name="connsiteX11" fmla="*/ 7794 w 10000"/>
              <a:gd name="connsiteY11" fmla="*/ 545 h 10000"/>
              <a:gd name="connsiteX12" fmla="*/ 5391 w 10000"/>
              <a:gd name="connsiteY12" fmla="*/ 48 h 10000"/>
              <a:gd name="connsiteX13" fmla="*/ 2688 w 10000"/>
              <a:gd name="connsiteY13" fmla="*/ 1630 h 10000"/>
              <a:gd name="connsiteX0" fmla="*/ 2688 w 10000"/>
              <a:gd name="connsiteY0" fmla="*/ 1663 h 10033"/>
              <a:gd name="connsiteX1" fmla="*/ 1009 w 10000"/>
              <a:gd name="connsiteY1" fmla="*/ 3588 h 10033"/>
              <a:gd name="connsiteX2" fmla="*/ 43 w 10000"/>
              <a:gd name="connsiteY2" fmla="*/ 5458 h 10033"/>
              <a:gd name="connsiteX3" fmla="*/ 467 w 10000"/>
              <a:gd name="connsiteY3" fmla="*/ 7868 h 10033"/>
              <a:gd name="connsiteX4" fmla="*/ 2297 w 10000"/>
              <a:gd name="connsiteY4" fmla="*/ 9262 h 10033"/>
              <a:gd name="connsiteX5" fmla="*/ 4886 w 10000"/>
              <a:gd name="connsiteY5" fmla="*/ 10023 h 10033"/>
              <a:gd name="connsiteX6" fmla="*/ 7100 w 10000"/>
              <a:gd name="connsiteY6" fmla="*/ 9599 h 10033"/>
              <a:gd name="connsiteX7" fmla="*/ 8809 w 10000"/>
              <a:gd name="connsiteY7" fmla="*/ 8175 h 10033"/>
              <a:gd name="connsiteX8" fmla="*/ 9758 w 10000"/>
              <a:gd name="connsiteY8" fmla="*/ 6334 h 10033"/>
              <a:gd name="connsiteX9" fmla="*/ 9906 w 10000"/>
              <a:gd name="connsiteY9" fmla="*/ 3576 h 10033"/>
              <a:gd name="connsiteX10" fmla="*/ 9032 w 10000"/>
              <a:gd name="connsiteY10" fmla="*/ 1771 h 10033"/>
              <a:gd name="connsiteX11" fmla="*/ 7482 w 10000"/>
              <a:gd name="connsiteY11" fmla="*/ 401 h 10033"/>
              <a:gd name="connsiteX12" fmla="*/ 5391 w 10000"/>
              <a:gd name="connsiteY12" fmla="*/ 81 h 10033"/>
              <a:gd name="connsiteX13" fmla="*/ 2688 w 10000"/>
              <a:gd name="connsiteY13" fmla="*/ 1663 h 10033"/>
              <a:gd name="connsiteX0" fmla="*/ 4680 w 11992"/>
              <a:gd name="connsiteY0" fmla="*/ 1663 h 10033"/>
              <a:gd name="connsiteX1" fmla="*/ 3001 w 11992"/>
              <a:gd name="connsiteY1" fmla="*/ 3588 h 10033"/>
              <a:gd name="connsiteX2" fmla="*/ 6 w 11992"/>
              <a:gd name="connsiteY2" fmla="*/ 5752 h 10033"/>
              <a:gd name="connsiteX3" fmla="*/ 2459 w 11992"/>
              <a:gd name="connsiteY3" fmla="*/ 7868 h 10033"/>
              <a:gd name="connsiteX4" fmla="*/ 4289 w 11992"/>
              <a:gd name="connsiteY4" fmla="*/ 9262 h 10033"/>
              <a:gd name="connsiteX5" fmla="*/ 6878 w 11992"/>
              <a:gd name="connsiteY5" fmla="*/ 10023 h 10033"/>
              <a:gd name="connsiteX6" fmla="*/ 9092 w 11992"/>
              <a:gd name="connsiteY6" fmla="*/ 9599 h 10033"/>
              <a:gd name="connsiteX7" fmla="*/ 10801 w 11992"/>
              <a:gd name="connsiteY7" fmla="*/ 8175 h 10033"/>
              <a:gd name="connsiteX8" fmla="*/ 11750 w 11992"/>
              <a:gd name="connsiteY8" fmla="*/ 6334 h 10033"/>
              <a:gd name="connsiteX9" fmla="*/ 11898 w 11992"/>
              <a:gd name="connsiteY9" fmla="*/ 3576 h 10033"/>
              <a:gd name="connsiteX10" fmla="*/ 11024 w 11992"/>
              <a:gd name="connsiteY10" fmla="*/ 1771 h 10033"/>
              <a:gd name="connsiteX11" fmla="*/ 9474 w 11992"/>
              <a:gd name="connsiteY11" fmla="*/ 401 h 10033"/>
              <a:gd name="connsiteX12" fmla="*/ 7383 w 11992"/>
              <a:gd name="connsiteY12" fmla="*/ 81 h 10033"/>
              <a:gd name="connsiteX13" fmla="*/ 4680 w 11992"/>
              <a:gd name="connsiteY13" fmla="*/ 1663 h 10033"/>
              <a:gd name="connsiteX0" fmla="*/ 4683 w 11995"/>
              <a:gd name="connsiteY0" fmla="*/ 1663 h 10033"/>
              <a:gd name="connsiteX1" fmla="*/ 3004 w 11995"/>
              <a:gd name="connsiteY1" fmla="*/ 3588 h 10033"/>
              <a:gd name="connsiteX2" fmla="*/ 9 w 11995"/>
              <a:gd name="connsiteY2" fmla="*/ 5752 h 10033"/>
              <a:gd name="connsiteX3" fmla="*/ 1818 w 11995"/>
              <a:gd name="connsiteY3" fmla="*/ 7809 h 10033"/>
              <a:gd name="connsiteX4" fmla="*/ 4292 w 11995"/>
              <a:gd name="connsiteY4" fmla="*/ 9262 h 10033"/>
              <a:gd name="connsiteX5" fmla="*/ 6881 w 11995"/>
              <a:gd name="connsiteY5" fmla="*/ 10023 h 10033"/>
              <a:gd name="connsiteX6" fmla="*/ 9095 w 11995"/>
              <a:gd name="connsiteY6" fmla="*/ 9599 h 10033"/>
              <a:gd name="connsiteX7" fmla="*/ 10804 w 11995"/>
              <a:gd name="connsiteY7" fmla="*/ 8175 h 10033"/>
              <a:gd name="connsiteX8" fmla="*/ 11753 w 11995"/>
              <a:gd name="connsiteY8" fmla="*/ 6334 h 10033"/>
              <a:gd name="connsiteX9" fmla="*/ 11901 w 11995"/>
              <a:gd name="connsiteY9" fmla="*/ 3576 h 10033"/>
              <a:gd name="connsiteX10" fmla="*/ 11027 w 11995"/>
              <a:gd name="connsiteY10" fmla="*/ 1771 h 10033"/>
              <a:gd name="connsiteX11" fmla="*/ 9477 w 11995"/>
              <a:gd name="connsiteY11" fmla="*/ 401 h 10033"/>
              <a:gd name="connsiteX12" fmla="*/ 7386 w 11995"/>
              <a:gd name="connsiteY12" fmla="*/ 81 h 10033"/>
              <a:gd name="connsiteX13" fmla="*/ 4683 w 11995"/>
              <a:gd name="connsiteY13" fmla="*/ 1663 h 10033"/>
              <a:gd name="connsiteX0" fmla="*/ 4683 w 11995"/>
              <a:gd name="connsiteY0" fmla="*/ 1663 h 10033"/>
              <a:gd name="connsiteX1" fmla="*/ 3004 w 11995"/>
              <a:gd name="connsiteY1" fmla="*/ 3588 h 10033"/>
              <a:gd name="connsiteX2" fmla="*/ 9 w 11995"/>
              <a:gd name="connsiteY2" fmla="*/ 5752 h 10033"/>
              <a:gd name="connsiteX3" fmla="*/ 1818 w 11995"/>
              <a:gd name="connsiteY3" fmla="*/ 7809 h 10033"/>
              <a:gd name="connsiteX4" fmla="*/ 4292 w 11995"/>
              <a:gd name="connsiteY4" fmla="*/ 9262 h 10033"/>
              <a:gd name="connsiteX5" fmla="*/ 6881 w 11995"/>
              <a:gd name="connsiteY5" fmla="*/ 10023 h 10033"/>
              <a:gd name="connsiteX6" fmla="*/ 9095 w 11995"/>
              <a:gd name="connsiteY6" fmla="*/ 9599 h 10033"/>
              <a:gd name="connsiteX7" fmla="*/ 10804 w 11995"/>
              <a:gd name="connsiteY7" fmla="*/ 8175 h 10033"/>
              <a:gd name="connsiteX8" fmla="*/ 11753 w 11995"/>
              <a:gd name="connsiteY8" fmla="*/ 6334 h 10033"/>
              <a:gd name="connsiteX9" fmla="*/ 11901 w 11995"/>
              <a:gd name="connsiteY9" fmla="*/ 3576 h 10033"/>
              <a:gd name="connsiteX10" fmla="*/ 11027 w 11995"/>
              <a:gd name="connsiteY10" fmla="*/ 1771 h 10033"/>
              <a:gd name="connsiteX11" fmla="*/ 9477 w 11995"/>
              <a:gd name="connsiteY11" fmla="*/ 401 h 10033"/>
              <a:gd name="connsiteX12" fmla="*/ 7386 w 11995"/>
              <a:gd name="connsiteY12" fmla="*/ 81 h 10033"/>
              <a:gd name="connsiteX13" fmla="*/ 4683 w 11995"/>
              <a:gd name="connsiteY13" fmla="*/ 1663 h 10033"/>
              <a:gd name="connsiteX0" fmla="*/ 4683 w 11995"/>
              <a:gd name="connsiteY0" fmla="*/ 1663 h 10033"/>
              <a:gd name="connsiteX1" fmla="*/ 2243 w 11995"/>
              <a:gd name="connsiteY1" fmla="*/ 3313 h 10033"/>
              <a:gd name="connsiteX2" fmla="*/ 9 w 11995"/>
              <a:gd name="connsiteY2" fmla="*/ 5752 h 10033"/>
              <a:gd name="connsiteX3" fmla="*/ 1818 w 11995"/>
              <a:gd name="connsiteY3" fmla="*/ 7809 h 10033"/>
              <a:gd name="connsiteX4" fmla="*/ 4292 w 11995"/>
              <a:gd name="connsiteY4" fmla="*/ 9262 h 10033"/>
              <a:gd name="connsiteX5" fmla="*/ 6881 w 11995"/>
              <a:gd name="connsiteY5" fmla="*/ 10023 h 10033"/>
              <a:gd name="connsiteX6" fmla="*/ 9095 w 11995"/>
              <a:gd name="connsiteY6" fmla="*/ 9599 h 10033"/>
              <a:gd name="connsiteX7" fmla="*/ 10804 w 11995"/>
              <a:gd name="connsiteY7" fmla="*/ 8175 h 10033"/>
              <a:gd name="connsiteX8" fmla="*/ 11753 w 11995"/>
              <a:gd name="connsiteY8" fmla="*/ 6334 h 10033"/>
              <a:gd name="connsiteX9" fmla="*/ 11901 w 11995"/>
              <a:gd name="connsiteY9" fmla="*/ 3576 h 10033"/>
              <a:gd name="connsiteX10" fmla="*/ 11027 w 11995"/>
              <a:gd name="connsiteY10" fmla="*/ 1771 h 10033"/>
              <a:gd name="connsiteX11" fmla="*/ 9477 w 11995"/>
              <a:gd name="connsiteY11" fmla="*/ 401 h 10033"/>
              <a:gd name="connsiteX12" fmla="*/ 7386 w 11995"/>
              <a:gd name="connsiteY12" fmla="*/ 81 h 10033"/>
              <a:gd name="connsiteX13" fmla="*/ 4683 w 11995"/>
              <a:gd name="connsiteY13" fmla="*/ 1663 h 10033"/>
              <a:gd name="connsiteX0" fmla="*/ 4527 w 11995"/>
              <a:gd name="connsiteY0" fmla="*/ 1584 h 10033"/>
              <a:gd name="connsiteX1" fmla="*/ 2243 w 11995"/>
              <a:gd name="connsiteY1" fmla="*/ 3313 h 10033"/>
              <a:gd name="connsiteX2" fmla="*/ 9 w 11995"/>
              <a:gd name="connsiteY2" fmla="*/ 5752 h 10033"/>
              <a:gd name="connsiteX3" fmla="*/ 1818 w 11995"/>
              <a:gd name="connsiteY3" fmla="*/ 7809 h 10033"/>
              <a:gd name="connsiteX4" fmla="*/ 4292 w 11995"/>
              <a:gd name="connsiteY4" fmla="*/ 9262 h 10033"/>
              <a:gd name="connsiteX5" fmla="*/ 6881 w 11995"/>
              <a:gd name="connsiteY5" fmla="*/ 10023 h 10033"/>
              <a:gd name="connsiteX6" fmla="*/ 9095 w 11995"/>
              <a:gd name="connsiteY6" fmla="*/ 9599 h 10033"/>
              <a:gd name="connsiteX7" fmla="*/ 10804 w 11995"/>
              <a:gd name="connsiteY7" fmla="*/ 8175 h 10033"/>
              <a:gd name="connsiteX8" fmla="*/ 11753 w 11995"/>
              <a:gd name="connsiteY8" fmla="*/ 6334 h 10033"/>
              <a:gd name="connsiteX9" fmla="*/ 11901 w 11995"/>
              <a:gd name="connsiteY9" fmla="*/ 3576 h 10033"/>
              <a:gd name="connsiteX10" fmla="*/ 11027 w 11995"/>
              <a:gd name="connsiteY10" fmla="*/ 1771 h 10033"/>
              <a:gd name="connsiteX11" fmla="*/ 9477 w 11995"/>
              <a:gd name="connsiteY11" fmla="*/ 401 h 10033"/>
              <a:gd name="connsiteX12" fmla="*/ 7386 w 11995"/>
              <a:gd name="connsiteY12" fmla="*/ 81 h 10033"/>
              <a:gd name="connsiteX13" fmla="*/ 4527 w 11995"/>
              <a:gd name="connsiteY13" fmla="*/ 1584 h 10033"/>
              <a:gd name="connsiteX0" fmla="*/ 4527 w 11995"/>
              <a:gd name="connsiteY0" fmla="*/ 1584 h 10033"/>
              <a:gd name="connsiteX1" fmla="*/ 2243 w 11995"/>
              <a:gd name="connsiteY1" fmla="*/ 3313 h 10033"/>
              <a:gd name="connsiteX2" fmla="*/ 9 w 11995"/>
              <a:gd name="connsiteY2" fmla="*/ 5752 h 10033"/>
              <a:gd name="connsiteX3" fmla="*/ 1818 w 11995"/>
              <a:gd name="connsiteY3" fmla="*/ 7809 h 10033"/>
              <a:gd name="connsiteX4" fmla="*/ 4292 w 11995"/>
              <a:gd name="connsiteY4" fmla="*/ 9262 h 10033"/>
              <a:gd name="connsiteX5" fmla="*/ 6881 w 11995"/>
              <a:gd name="connsiteY5" fmla="*/ 10023 h 10033"/>
              <a:gd name="connsiteX6" fmla="*/ 9095 w 11995"/>
              <a:gd name="connsiteY6" fmla="*/ 9599 h 10033"/>
              <a:gd name="connsiteX7" fmla="*/ 10804 w 11995"/>
              <a:gd name="connsiteY7" fmla="*/ 8175 h 10033"/>
              <a:gd name="connsiteX8" fmla="*/ 11753 w 11995"/>
              <a:gd name="connsiteY8" fmla="*/ 6334 h 10033"/>
              <a:gd name="connsiteX9" fmla="*/ 11901 w 11995"/>
              <a:gd name="connsiteY9" fmla="*/ 3576 h 10033"/>
              <a:gd name="connsiteX10" fmla="*/ 11027 w 11995"/>
              <a:gd name="connsiteY10" fmla="*/ 1771 h 10033"/>
              <a:gd name="connsiteX11" fmla="*/ 9477 w 11995"/>
              <a:gd name="connsiteY11" fmla="*/ 401 h 10033"/>
              <a:gd name="connsiteX12" fmla="*/ 7386 w 11995"/>
              <a:gd name="connsiteY12" fmla="*/ 81 h 10033"/>
              <a:gd name="connsiteX13" fmla="*/ 4527 w 11995"/>
              <a:gd name="connsiteY13" fmla="*/ 1584 h 10033"/>
              <a:gd name="connsiteX0" fmla="*/ 4527 w 11995"/>
              <a:gd name="connsiteY0" fmla="*/ 1584 h 10033"/>
              <a:gd name="connsiteX1" fmla="*/ 2243 w 11995"/>
              <a:gd name="connsiteY1" fmla="*/ 3313 h 10033"/>
              <a:gd name="connsiteX2" fmla="*/ 9 w 11995"/>
              <a:gd name="connsiteY2" fmla="*/ 5752 h 10033"/>
              <a:gd name="connsiteX3" fmla="*/ 1818 w 11995"/>
              <a:gd name="connsiteY3" fmla="*/ 7809 h 10033"/>
              <a:gd name="connsiteX4" fmla="*/ 4292 w 11995"/>
              <a:gd name="connsiteY4" fmla="*/ 9262 h 10033"/>
              <a:gd name="connsiteX5" fmla="*/ 6881 w 11995"/>
              <a:gd name="connsiteY5" fmla="*/ 10023 h 10033"/>
              <a:gd name="connsiteX6" fmla="*/ 9095 w 11995"/>
              <a:gd name="connsiteY6" fmla="*/ 9599 h 10033"/>
              <a:gd name="connsiteX7" fmla="*/ 10804 w 11995"/>
              <a:gd name="connsiteY7" fmla="*/ 8175 h 10033"/>
              <a:gd name="connsiteX8" fmla="*/ 11753 w 11995"/>
              <a:gd name="connsiteY8" fmla="*/ 6334 h 10033"/>
              <a:gd name="connsiteX9" fmla="*/ 11901 w 11995"/>
              <a:gd name="connsiteY9" fmla="*/ 3576 h 10033"/>
              <a:gd name="connsiteX10" fmla="*/ 11027 w 11995"/>
              <a:gd name="connsiteY10" fmla="*/ 1771 h 10033"/>
              <a:gd name="connsiteX11" fmla="*/ 9477 w 11995"/>
              <a:gd name="connsiteY11" fmla="*/ 401 h 10033"/>
              <a:gd name="connsiteX12" fmla="*/ 7386 w 11995"/>
              <a:gd name="connsiteY12" fmla="*/ 81 h 10033"/>
              <a:gd name="connsiteX13" fmla="*/ 4527 w 11995"/>
              <a:gd name="connsiteY13" fmla="*/ 1584 h 10033"/>
              <a:gd name="connsiteX0" fmla="*/ 4527 w 11995"/>
              <a:gd name="connsiteY0" fmla="*/ 1584 h 10033"/>
              <a:gd name="connsiteX1" fmla="*/ 2087 w 11995"/>
              <a:gd name="connsiteY1" fmla="*/ 3293 h 10033"/>
              <a:gd name="connsiteX2" fmla="*/ 9 w 11995"/>
              <a:gd name="connsiteY2" fmla="*/ 5752 h 10033"/>
              <a:gd name="connsiteX3" fmla="*/ 1818 w 11995"/>
              <a:gd name="connsiteY3" fmla="*/ 7809 h 10033"/>
              <a:gd name="connsiteX4" fmla="*/ 4292 w 11995"/>
              <a:gd name="connsiteY4" fmla="*/ 9262 h 10033"/>
              <a:gd name="connsiteX5" fmla="*/ 6881 w 11995"/>
              <a:gd name="connsiteY5" fmla="*/ 10023 h 10033"/>
              <a:gd name="connsiteX6" fmla="*/ 9095 w 11995"/>
              <a:gd name="connsiteY6" fmla="*/ 9599 h 10033"/>
              <a:gd name="connsiteX7" fmla="*/ 10804 w 11995"/>
              <a:gd name="connsiteY7" fmla="*/ 8175 h 10033"/>
              <a:gd name="connsiteX8" fmla="*/ 11753 w 11995"/>
              <a:gd name="connsiteY8" fmla="*/ 6334 h 10033"/>
              <a:gd name="connsiteX9" fmla="*/ 11901 w 11995"/>
              <a:gd name="connsiteY9" fmla="*/ 3576 h 10033"/>
              <a:gd name="connsiteX10" fmla="*/ 11027 w 11995"/>
              <a:gd name="connsiteY10" fmla="*/ 1771 h 10033"/>
              <a:gd name="connsiteX11" fmla="*/ 9477 w 11995"/>
              <a:gd name="connsiteY11" fmla="*/ 401 h 10033"/>
              <a:gd name="connsiteX12" fmla="*/ 7386 w 11995"/>
              <a:gd name="connsiteY12" fmla="*/ 81 h 10033"/>
              <a:gd name="connsiteX13" fmla="*/ 4527 w 11995"/>
              <a:gd name="connsiteY13" fmla="*/ 1584 h 10033"/>
              <a:gd name="connsiteX0" fmla="*/ 4527 w 11995"/>
              <a:gd name="connsiteY0" fmla="*/ 1584 h 10033"/>
              <a:gd name="connsiteX1" fmla="*/ 2087 w 11995"/>
              <a:gd name="connsiteY1" fmla="*/ 3293 h 10033"/>
              <a:gd name="connsiteX2" fmla="*/ 9 w 11995"/>
              <a:gd name="connsiteY2" fmla="*/ 5752 h 10033"/>
              <a:gd name="connsiteX3" fmla="*/ 1818 w 11995"/>
              <a:gd name="connsiteY3" fmla="*/ 7809 h 10033"/>
              <a:gd name="connsiteX4" fmla="*/ 4292 w 11995"/>
              <a:gd name="connsiteY4" fmla="*/ 9262 h 10033"/>
              <a:gd name="connsiteX5" fmla="*/ 6881 w 11995"/>
              <a:gd name="connsiteY5" fmla="*/ 10023 h 10033"/>
              <a:gd name="connsiteX6" fmla="*/ 9095 w 11995"/>
              <a:gd name="connsiteY6" fmla="*/ 9599 h 10033"/>
              <a:gd name="connsiteX7" fmla="*/ 10804 w 11995"/>
              <a:gd name="connsiteY7" fmla="*/ 8175 h 10033"/>
              <a:gd name="connsiteX8" fmla="*/ 11753 w 11995"/>
              <a:gd name="connsiteY8" fmla="*/ 6334 h 10033"/>
              <a:gd name="connsiteX9" fmla="*/ 11901 w 11995"/>
              <a:gd name="connsiteY9" fmla="*/ 3576 h 10033"/>
              <a:gd name="connsiteX10" fmla="*/ 11027 w 11995"/>
              <a:gd name="connsiteY10" fmla="*/ 1771 h 10033"/>
              <a:gd name="connsiteX11" fmla="*/ 9477 w 11995"/>
              <a:gd name="connsiteY11" fmla="*/ 401 h 10033"/>
              <a:gd name="connsiteX12" fmla="*/ 7386 w 11995"/>
              <a:gd name="connsiteY12" fmla="*/ 81 h 10033"/>
              <a:gd name="connsiteX13" fmla="*/ 4527 w 11995"/>
              <a:gd name="connsiteY13" fmla="*/ 1584 h 10033"/>
              <a:gd name="connsiteX0" fmla="*/ 4451 w 11919"/>
              <a:gd name="connsiteY0" fmla="*/ 1584 h 10033"/>
              <a:gd name="connsiteX1" fmla="*/ 2011 w 11919"/>
              <a:gd name="connsiteY1" fmla="*/ 3293 h 10033"/>
              <a:gd name="connsiteX2" fmla="*/ 11 w 11919"/>
              <a:gd name="connsiteY2" fmla="*/ 5752 h 10033"/>
              <a:gd name="connsiteX3" fmla="*/ 1742 w 11919"/>
              <a:gd name="connsiteY3" fmla="*/ 7809 h 10033"/>
              <a:gd name="connsiteX4" fmla="*/ 4216 w 11919"/>
              <a:gd name="connsiteY4" fmla="*/ 9262 h 10033"/>
              <a:gd name="connsiteX5" fmla="*/ 6805 w 11919"/>
              <a:gd name="connsiteY5" fmla="*/ 10023 h 10033"/>
              <a:gd name="connsiteX6" fmla="*/ 9019 w 11919"/>
              <a:gd name="connsiteY6" fmla="*/ 9599 h 10033"/>
              <a:gd name="connsiteX7" fmla="*/ 10728 w 11919"/>
              <a:gd name="connsiteY7" fmla="*/ 8175 h 10033"/>
              <a:gd name="connsiteX8" fmla="*/ 11677 w 11919"/>
              <a:gd name="connsiteY8" fmla="*/ 6334 h 10033"/>
              <a:gd name="connsiteX9" fmla="*/ 11825 w 11919"/>
              <a:gd name="connsiteY9" fmla="*/ 3576 h 10033"/>
              <a:gd name="connsiteX10" fmla="*/ 10951 w 11919"/>
              <a:gd name="connsiteY10" fmla="*/ 1771 h 10033"/>
              <a:gd name="connsiteX11" fmla="*/ 9401 w 11919"/>
              <a:gd name="connsiteY11" fmla="*/ 401 h 10033"/>
              <a:gd name="connsiteX12" fmla="*/ 7310 w 11919"/>
              <a:gd name="connsiteY12" fmla="*/ 81 h 10033"/>
              <a:gd name="connsiteX13" fmla="*/ 4451 w 11919"/>
              <a:gd name="connsiteY13" fmla="*/ 1584 h 10033"/>
              <a:gd name="connsiteX0" fmla="*/ 4451 w 11919"/>
              <a:gd name="connsiteY0" fmla="*/ 1584 h 10033"/>
              <a:gd name="connsiteX1" fmla="*/ 2011 w 11919"/>
              <a:gd name="connsiteY1" fmla="*/ 3293 h 10033"/>
              <a:gd name="connsiteX2" fmla="*/ 11 w 11919"/>
              <a:gd name="connsiteY2" fmla="*/ 5752 h 10033"/>
              <a:gd name="connsiteX3" fmla="*/ 1742 w 11919"/>
              <a:gd name="connsiteY3" fmla="*/ 7809 h 10033"/>
              <a:gd name="connsiteX4" fmla="*/ 4216 w 11919"/>
              <a:gd name="connsiteY4" fmla="*/ 9262 h 10033"/>
              <a:gd name="connsiteX5" fmla="*/ 6805 w 11919"/>
              <a:gd name="connsiteY5" fmla="*/ 10023 h 10033"/>
              <a:gd name="connsiteX6" fmla="*/ 9019 w 11919"/>
              <a:gd name="connsiteY6" fmla="*/ 9599 h 10033"/>
              <a:gd name="connsiteX7" fmla="*/ 10728 w 11919"/>
              <a:gd name="connsiteY7" fmla="*/ 8175 h 10033"/>
              <a:gd name="connsiteX8" fmla="*/ 11677 w 11919"/>
              <a:gd name="connsiteY8" fmla="*/ 6334 h 10033"/>
              <a:gd name="connsiteX9" fmla="*/ 11825 w 11919"/>
              <a:gd name="connsiteY9" fmla="*/ 3576 h 10033"/>
              <a:gd name="connsiteX10" fmla="*/ 10951 w 11919"/>
              <a:gd name="connsiteY10" fmla="*/ 1771 h 10033"/>
              <a:gd name="connsiteX11" fmla="*/ 9401 w 11919"/>
              <a:gd name="connsiteY11" fmla="*/ 401 h 10033"/>
              <a:gd name="connsiteX12" fmla="*/ 7310 w 11919"/>
              <a:gd name="connsiteY12" fmla="*/ 81 h 10033"/>
              <a:gd name="connsiteX13" fmla="*/ 4451 w 11919"/>
              <a:gd name="connsiteY13" fmla="*/ 1584 h 10033"/>
              <a:gd name="connsiteX0" fmla="*/ 4451 w 11919"/>
              <a:gd name="connsiteY0" fmla="*/ 1584 h 10033"/>
              <a:gd name="connsiteX1" fmla="*/ 2011 w 11919"/>
              <a:gd name="connsiteY1" fmla="*/ 3293 h 10033"/>
              <a:gd name="connsiteX2" fmla="*/ 11 w 11919"/>
              <a:gd name="connsiteY2" fmla="*/ 5752 h 10033"/>
              <a:gd name="connsiteX3" fmla="*/ 1703 w 11919"/>
              <a:gd name="connsiteY3" fmla="*/ 7966 h 10033"/>
              <a:gd name="connsiteX4" fmla="*/ 4216 w 11919"/>
              <a:gd name="connsiteY4" fmla="*/ 9262 h 10033"/>
              <a:gd name="connsiteX5" fmla="*/ 6805 w 11919"/>
              <a:gd name="connsiteY5" fmla="*/ 10023 h 10033"/>
              <a:gd name="connsiteX6" fmla="*/ 9019 w 11919"/>
              <a:gd name="connsiteY6" fmla="*/ 9599 h 10033"/>
              <a:gd name="connsiteX7" fmla="*/ 10728 w 11919"/>
              <a:gd name="connsiteY7" fmla="*/ 8175 h 10033"/>
              <a:gd name="connsiteX8" fmla="*/ 11677 w 11919"/>
              <a:gd name="connsiteY8" fmla="*/ 6334 h 10033"/>
              <a:gd name="connsiteX9" fmla="*/ 11825 w 11919"/>
              <a:gd name="connsiteY9" fmla="*/ 3576 h 10033"/>
              <a:gd name="connsiteX10" fmla="*/ 10951 w 11919"/>
              <a:gd name="connsiteY10" fmla="*/ 1771 h 10033"/>
              <a:gd name="connsiteX11" fmla="*/ 9401 w 11919"/>
              <a:gd name="connsiteY11" fmla="*/ 401 h 10033"/>
              <a:gd name="connsiteX12" fmla="*/ 7310 w 11919"/>
              <a:gd name="connsiteY12" fmla="*/ 81 h 10033"/>
              <a:gd name="connsiteX13" fmla="*/ 4451 w 11919"/>
              <a:gd name="connsiteY13" fmla="*/ 1584 h 10033"/>
              <a:gd name="connsiteX0" fmla="*/ 4452 w 11920"/>
              <a:gd name="connsiteY0" fmla="*/ 1584 h 10033"/>
              <a:gd name="connsiteX1" fmla="*/ 2012 w 11920"/>
              <a:gd name="connsiteY1" fmla="*/ 3293 h 10033"/>
              <a:gd name="connsiteX2" fmla="*/ 12 w 11920"/>
              <a:gd name="connsiteY2" fmla="*/ 5752 h 10033"/>
              <a:gd name="connsiteX3" fmla="*/ 1704 w 11920"/>
              <a:gd name="connsiteY3" fmla="*/ 7966 h 10033"/>
              <a:gd name="connsiteX4" fmla="*/ 4217 w 11920"/>
              <a:gd name="connsiteY4" fmla="*/ 9262 h 10033"/>
              <a:gd name="connsiteX5" fmla="*/ 6806 w 11920"/>
              <a:gd name="connsiteY5" fmla="*/ 10023 h 10033"/>
              <a:gd name="connsiteX6" fmla="*/ 9020 w 11920"/>
              <a:gd name="connsiteY6" fmla="*/ 9599 h 10033"/>
              <a:gd name="connsiteX7" fmla="*/ 10729 w 11920"/>
              <a:gd name="connsiteY7" fmla="*/ 8175 h 10033"/>
              <a:gd name="connsiteX8" fmla="*/ 11678 w 11920"/>
              <a:gd name="connsiteY8" fmla="*/ 6334 h 10033"/>
              <a:gd name="connsiteX9" fmla="*/ 11826 w 11920"/>
              <a:gd name="connsiteY9" fmla="*/ 3576 h 10033"/>
              <a:gd name="connsiteX10" fmla="*/ 10952 w 11920"/>
              <a:gd name="connsiteY10" fmla="*/ 1771 h 10033"/>
              <a:gd name="connsiteX11" fmla="*/ 9402 w 11920"/>
              <a:gd name="connsiteY11" fmla="*/ 401 h 10033"/>
              <a:gd name="connsiteX12" fmla="*/ 7311 w 11920"/>
              <a:gd name="connsiteY12" fmla="*/ 81 h 10033"/>
              <a:gd name="connsiteX13" fmla="*/ 4452 w 11920"/>
              <a:gd name="connsiteY13" fmla="*/ 1584 h 10033"/>
              <a:gd name="connsiteX0" fmla="*/ 4452 w 11920"/>
              <a:gd name="connsiteY0" fmla="*/ 1584 h 10033"/>
              <a:gd name="connsiteX1" fmla="*/ 919 w 11920"/>
              <a:gd name="connsiteY1" fmla="*/ 3961 h 10033"/>
              <a:gd name="connsiteX2" fmla="*/ 12 w 11920"/>
              <a:gd name="connsiteY2" fmla="*/ 5752 h 10033"/>
              <a:gd name="connsiteX3" fmla="*/ 1704 w 11920"/>
              <a:gd name="connsiteY3" fmla="*/ 7966 h 10033"/>
              <a:gd name="connsiteX4" fmla="*/ 4217 w 11920"/>
              <a:gd name="connsiteY4" fmla="*/ 9262 h 10033"/>
              <a:gd name="connsiteX5" fmla="*/ 6806 w 11920"/>
              <a:gd name="connsiteY5" fmla="*/ 10023 h 10033"/>
              <a:gd name="connsiteX6" fmla="*/ 9020 w 11920"/>
              <a:gd name="connsiteY6" fmla="*/ 9599 h 10033"/>
              <a:gd name="connsiteX7" fmla="*/ 10729 w 11920"/>
              <a:gd name="connsiteY7" fmla="*/ 8175 h 10033"/>
              <a:gd name="connsiteX8" fmla="*/ 11678 w 11920"/>
              <a:gd name="connsiteY8" fmla="*/ 6334 h 10033"/>
              <a:gd name="connsiteX9" fmla="*/ 11826 w 11920"/>
              <a:gd name="connsiteY9" fmla="*/ 3576 h 10033"/>
              <a:gd name="connsiteX10" fmla="*/ 10952 w 11920"/>
              <a:gd name="connsiteY10" fmla="*/ 1771 h 10033"/>
              <a:gd name="connsiteX11" fmla="*/ 9402 w 11920"/>
              <a:gd name="connsiteY11" fmla="*/ 401 h 10033"/>
              <a:gd name="connsiteX12" fmla="*/ 7311 w 11920"/>
              <a:gd name="connsiteY12" fmla="*/ 81 h 10033"/>
              <a:gd name="connsiteX13" fmla="*/ 4452 w 11920"/>
              <a:gd name="connsiteY13" fmla="*/ 1584 h 10033"/>
              <a:gd name="connsiteX0" fmla="*/ 4780 w 12248"/>
              <a:gd name="connsiteY0" fmla="*/ 1584 h 10033"/>
              <a:gd name="connsiteX1" fmla="*/ 1247 w 12248"/>
              <a:gd name="connsiteY1" fmla="*/ 3961 h 10033"/>
              <a:gd name="connsiteX2" fmla="*/ 8 w 12248"/>
              <a:gd name="connsiteY2" fmla="*/ 5870 h 10033"/>
              <a:gd name="connsiteX3" fmla="*/ 2032 w 12248"/>
              <a:gd name="connsiteY3" fmla="*/ 7966 h 10033"/>
              <a:gd name="connsiteX4" fmla="*/ 4545 w 12248"/>
              <a:gd name="connsiteY4" fmla="*/ 9262 h 10033"/>
              <a:gd name="connsiteX5" fmla="*/ 7134 w 12248"/>
              <a:gd name="connsiteY5" fmla="*/ 10023 h 10033"/>
              <a:gd name="connsiteX6" fmla="*/ 9348 w 12248"/>
              <a:gd name="connsiteY6" fmla="*/ 9599 h 10033"/>
              <a:gd name="connsiteX7" fmla="*/ 11057 w 12248"/>
              <a:gd name="connsiteY7" fmla="*/ 8175 h 10033"/>
              <a:gd name="connsiteX8" fmla="*/ 12006 w 12248"/>
              <a:gd name="connsiteY8" fmla="*/ 6334 h 10033"/>
              <a:gd name="connsiteX9" fmla="*/ 12154 w 12248"/>
              <a:gd name="connsiteY9" fmla="*/ 3576 h 10033"/>
              <a:gd name="connsiteX10" fmla="*/ 11280 w 12248"/>
              <a:gd name="connsiteY10" fmla="*/ 1771 h 10033"/>
              <a:gd name="connsiteX11" fmla="*/ 9730 w 12248"/>
              <a:gd name="connsiteY11" fmla="*/ 401 h 10033"/>
              <a:gd name="connsiteX12" fmla="*/ 7639 w 12248"/>
              <a:gd name="connsiteY12" fmla="*/ 81 h 10033"/>
              <a:gd name="connsiteX13" fmla="*/ 4780 w 12248"/>
              <a:gd name="connsiteY13" fmla="*/ 1584 h 10033"/>
              <a:gd name="connsiteX0" fmla="*/ 4781 w 12249"/>
              <a:gd name="connsiteY0" fmla="*/ 1584 h 10033"/>
              <a:gd name="connsiteX1" fmla="*/ 1248 w 12249"/>
              <a:gd name="connsiteY1" fmla="*/ 3961 h 10033"/>
              <a:gd name="connsiteX2" fmla="*/ 9 w 12249"/>
              <a:gd name="connsiteY2" fmla="*/ 5870 h 10033"/>
              <a:gd name="connsiteX3" fmla="*/ 1877 w 12249"/>
              <a:gd name="connsiteY3" fmla="*/ 8162 h 10033"/>
              <a:gd name="connsiteX4" fmla="*/ 4546 w 12249"/>
              <a:gd name="connsiteY4" fmla="*/ 9262 h 10033"/>
              <a:gd name="connsiteX5" fmla="*/ 7135 w 12249"/>
              <a:gd name="connsiteY5" fmla="*/ 10023 h 10033"/>
              <a:gd name="connsiteX6" fmla="*/ 9349 w 12249"/>
              <a:gd name="connsiteY6" fmla="*/ 9599 h 10033"/>
              <a:gd name="connsiteX7" fmla="*/ 11058 w 12249"/>
              <a:gd name="connsiteY7" fmla="*/ 8175 h 10033"/>
              <a:gd name="connsiteX8" fmla="*/ 12007 w 12249"/>
              <a:gd name="connsiteY8" fmla="*/ 6334 h 10033"/>
              <a:gd name="connsiteX9" fmla="*/ 12155 w 12249"/>
              <a:gd name="connsiteY9" fmla="*/ 3576 h 10033"/>
              <a:gd name="connsiteX10" fmla="*/ 11281 w 12249"/>
              <a:gd name="connsiteY10" fmla="*/ 1771 h 10033"/>
              <a:gd name="connsiteX11" fmla="*/ 9731 w 12249"/>
              <a:gd name="connsiteY11" fmla="*/ 401 h 10033"/>
              <a:gd name="connsiteX12" fmla="*/ 7640 w 12249"/>
              <a:gd name="connsiteY12" fmla="*/ 81 h 10033"/>
              <a:gd name="connsiteX13" fmla="*/ 4781 w 12249"/>
              <a:gd name="connsiteY13" fmla="*/ 1584 h 10033"/>
              <a:gd name="connsiteX0" fmla="*/ 4782 w 12250"/>
              <a:gd name="connsiteY0" fmla="*/ 1584 h 10033"/>
              <a:gd name="connsiteX1" fmla="*/ 1249 w 12250"/>
              <a:gd name="connsiteY1" fmla="*/ 3961 h 10033"/>
              <a:gd name="connsiteX2" fmla="*/ 10 w 12250"/>
              <a:gd name="connsiteY2" fmla="*/ 5870 h 10033"/>
              <a:gd name="connsiteX3" fmla="*/ 1878 w 12250"/>
              <a:gd name="connsiteY3" fmla="*/ 8162 h 10033"/>
              <a:gd name="connsiteX4" fmla="*/ 4547 w 12250"/>
              <a:gd name="connsiteY4" fmla="*/ 9262 h 10033"/>
              <a:gd name="connsiteX5" fmla="*/ 7136 w 12250"/>
              <a:gd name="connsiteY5" fmla="*/ 10023 h 10033"/>
              <a:gd name="connsiteX6" fmla="*/ 9350 w 12250"/>
              <a:gd name="connsiteY6" fmla="*/ 9599 h 10033"/>
              <a:gd name="connsiteX7" fmla="*/ 11059 w 12250"/>
              <a:gd name="connsiteY7" fmla="*/ 8175 h 10033"/>
              <a:gd name="connsiteX8" fmla="*/ 12008 w 12250"/>
              <a:gd name="connsiteY8" fmla="*/ 6334 h 10033"/>
              <a:gd name="connsiteX9" fmla="*/ 12156 w 12250"/>
              <a:gd name="connsiteY9" fmla="*/ 3576 h 10033"/>
              <a:gd name="connsiteX10" fmla="*/ 11282 w 12250"/>
              <a:gd name="connsiteY10" fmla="*/ 1771 h 10033"/>
              <a:gd name="connsiteX11" fmla="*/ 9732 w 12250"/>
              <a:gd name="connsiteY11" fmla="*/ 401 h 10033"/>
              <a:gd name="connsiteX12" fmla="*/ 7641 w 12250"/>
              <a:gd name="connsiteY12" fmla="*/ 81 h 10033"/>
              <a:gd name="connsiteX13" fmla="*/ 4782 w 12250"/>
              <a:gd name="connsiteY13" fmla="*/ 1584 h 10033"/>
              <a:gd name="connsiteX0" fmla="*/ 4782 w 12250"/>
              <a:gd name="connsiteY0" fmla="*/ 1584 h 10024"/>
              <a:gd name="connsiteX1" fmla="*/ 1249 w 12250"/>
              <a:gd name="connsiteY1" fmla="*/ 3961 h 10024"/>
              <a:gd name="connsiteX2" fmla="*/ 10 w 12250"/>
              <a:gd name="connsiteY2" fmla="*/ 5870 h 10024"/>
              <a:gd name="connsiteX3" fmla="*/ 1878 w 12250"/>
              <a:gd name="connsiteY3" fmla="*/ 8162 h 10024"/>
              <a:gd name="connsiteX4" fmla="*/ 4547 w 12250"/>
              <a:gd name="connsiteY4" fmla="*/ 9262 h 10024"/>
              <a:gd name="connsiteX5" fmla="*/ 7136 w 12250"/>
              <a:gd name="connsiteY5" fmla="*/ 10023 h 10024"/>
              <a:gd name="connsiteX6" fmla="*/ 9350 w 12250"/>
              <a:gd name="connsiteY6" fmla="*/ 9599 h 10024"/>
              <a:gd name="connsiteX7" fmla="*/ 11059 w 12250"/>
              <a:gd name="connsiteY7" fmla="*/ 8175 h 10024"/>
              <a:gd name="connsiteX8" fmla="*/ 12008 w 12250"/>
              <a:gd name="connsiteY8" fmla="*/ 6334 h 10024"/>
              <a:gd name="connsiteX9" fmla="*/ 12156 w 12250"/>
              <a:gd name="connsiteY9" fmla="*/ 3576 h 10024"/>
              <a:gd name="connsiteX10" fmla="*/ 11282 w 12250"/>
              <a:gd name="connsiteY10" fmla="*/ 1771 h 10024"/>
              <a:gd name="connsiteX11" fmla="*/ 9732 w 12250"/>
              <a:gd name="connsiteY11" fmla="*/ 401 h 10024"/>
              <a:gd name="connsiteX12" fmla="*/ 7641 w 12250"/>
              <a:gd name="connsiteY12" fmla="*/ 81 h 10024"/>
              <a:gd name="connsiteX13" fmla="*/ 4782 w 12250"/>
              <a:gd name="connsiteY13" fmla="*/ 1584 h 10024"/>
              <a:gd name="connsiteX0" fmla="*/ 4782 w 12250"/>
              <a:gd name="connsiteY0" fmla="*/ 1584 h 10029"/>
              <a:gd name="connsiteX1" fmla="*/ 1249 w 12250"/>
              <a:gd name="connsiteY1" fmla="*/ 3961 h 10029"/>
              <a:gd name="connsiteX2" fmla="*/ 10 w 12250"/>
              <a:gd name="connsiteY2" fmla="*/ 5870 h 10029"/>
              <a:gd name="connsiteX3" fmla="*/ 1878 w 12250"/>
              <a:gd name="connsiteY3" fmla="*/ 8162 h 10029"/>
              <a:gd name="connsiteX4" fmla="*/ 4625 w 12250"/>
              <a:gd name="connsiteY4" fmla="*/ 9341 h 10029"/>
              <a:gd name="connsiteX5" fmla="*/ 7136 w 12250"/>
              <a:gd name="connsiteY5" fmla="*/ 10023 h 10029"/>
              <a:gd name="connsiteX6" fmla="*/ 9350 w 12250"/>
              <a:gd name="connsiteY6" fmla="*/ 9599 h 10029"/>
              <a:gd name="connsiteX7" fmla="*/ 11059 w 12250"/>
              <a:gd name="connsiteY7" fmla="*/ 8175 h 10029"/>
              <a:gd name="connsiteX8" fmla="*/ 12008 w 12250"/>
              <a:gd name="connsiteY8" fmla="*/ 6334 h 10029"/>
              <a:gd name="connsiteX9" fmla="*/ 12156 w 12250"/>
              <a:gd name="connsiteY9" fmla="*/ 3576 h 10029"/>
              <a:gd name="connsiteX10" fmla="*/ 11282 w 12250"/>
              <a:gd name="connsiteY10" fmla="*/ 1771 h 10029"/>
              <a:gd name="connsiteX11" fmla="*/ 9732 w 12250"/>
              <a:gd name="connsiteY11" fmla="*/ 401 h 10029"/>
              <a:gd name="connsiteX12" fmla="*/ 7641 w 12250"/>
              <a:gd name="connsiteY12" fmla="*/ 81 h 10029"/>
              <a:gd name="connsiteX13" fmla="*/ 4782 w 12250"/>
              <a:gd name="connsiteY13" fmla="*/ 1584 h 10029"/>
              <a:gd name="connsiteX0" fmla="*/ 4782 w 12250"/>
              <a:gd name="connsiteY0" fmla="*/ 1584 h 10029"/>
              <a:gd name="connsiteX1" fmla="*/ 1249 w 12250"/>
              <a:gd name="connsiteY1" fmla="*/ 3961 h 10029"/>
              <a:gd name="connsiteX2" fmla="*/ 10 w 12250"/>
              <a:gd name="connsiteY2" fmla="*/ 5870 h 10029"/>
              <a:gd name="connsiteX3" fmla="*/ 1878 w 12250"/>
              <a:gd name="connsiteY3" fmla="*/ 8162 h 10029"/>
              <a:gd name="connsiteX4" fmla="*/ 4625 w 12250"/>
              <a:gd name="connsiteY4" fmla="*/ 9341 h 10029"/>
              <a:gd name="connsiteX5" fmla="*/ 7136 w 12250"/>
              <a:gd name="connsiteY5" fmla="*/ 10023 h 10029"/>
              <a:gd name="connsiteX6" fmla="*/ 9350 w 12250"/>
              <a:gd name="connsiteY6" fmla="*/ 9599 h 10029"/>
              <a:gd name="connsiteX7" fmla="*/ 11059 w 12250"/>
              <a:gd name="connsiteY7" fmla="*/ 8175 h 10029"/>
              <a:gd name="connsiteX8" fmla="*/ 12008 w 12250"/>
              <a:gd name="connsiteY8" fmla="*/ 6334 h 10029"/>
              <a:gd name="connsiteX9" fmla="*/ 12156 w 12250"/>
              <a:gd name="connsiteY9" fmla="*/ 3576 h 10029"/>
              <a:gd name="connsiteX10" fmla="*/ 11282 w 12250"/>
              <a:gd name="connsiteY10" fmla="*/ 1771 h 10029"/>
              <a:gd name="connsiteX11" fmla="*/ 9732 w 12250"/>
              <a:gd name="connsiteY11" fmla="*/ 401 h 10029"/>
              <a:gd name="connsiteX12" fmla="*/ 7641 w 12250"/>
              <a:gd name="connsiteY12" fmla="*/ 81 h 10029"/>
              <a:gd name="connsiteX13" fmla="*/ 4782 w 12250"/>
              <a:gd name="connsiteY13" fmla="*/ 1584 h 10029"/>
              <a:gd name="connsiteX0" fmla="*/ 4781 w 12249"/>
              <a:gd name="connsiteY0" fmla="*/ 1584 h 10029"/>
              <a:gd name="connsiteX1" fmla="*/ 1248 w 12249"/>
              <a:gd name="connsiteY1" fmla="*/ 3961 h 10029"/>
              <a:gd name="connsiteX2" fmla="*/ 9 w 12249"/>
              <a:gd name="connsiteY2" fmla="*/ 5870 h 10029"/>
              <a:gd name="connsiteX3" fmla="*/ 1994 w 12249"/>
              <a:gd name="connsiteY3" fmla="*/ 8044 h 10029"/>
              <a:gd name="connsiteX4" fmla="*/ 4624 w 12249"/>
              <a:gd name="connsiteY4" fmla="*/ 9341 h 10029"/>
              <a:gd name="connsiteX5" fmla="*/ 7135 w 12249"/>
              <a:gd name="connsiteY5" fmla="*/ 10023 h 10029"/>
              <a:gd name="connsiteX6" fmla="*/ 9349 w 12249"/>
              <a:gd name="connsiteY6" fmla="*/ 9599 h 10029"/>
              <a:gd name="connsiteX7" fmla="*/ 11058 w 12249"/>
              <a:gd name="connsiteY7" fmla="*/ 8175 h 10029"/>
              <a:gd name="connsiteX8" fmla="*/ 12007 w 12249"/>
              <a:gd name="connsiteY8" fmla="*/ 6334 h 10029"/>
              <a:gd name="connsiteX9" fmla="*/ 12155 w 12249"/>
              <a:gd name="connsiteY9" fmla="*/ 3576 h 10029"/>
              <a:gd name="connsiteX10" fmla="*/ 11281 w 12249"/>
              <a:gd name="connsiteY10" fmla="*/ 1771 h 10029"/>
              <a:gd name="connsiteX11" fmla="*/ 9731 w 12249"/>
              <a:gd name="connsiteY11" fmla="*/ 401 h 10029"/>
              <a:gd name="connsiteX12" fmla="*/ 7640 w 12249"/>
              <a:gd name="connsiteY12" fmla="*/ 81 h 10029"/>
              <a:gd name="connsiteX13" fmla="*/ 4781 w 12249"/>
              <a:gd name="connsiteY13" fmla="*/ 1584 h 10029"/>
              <a:gd name="connsiteX0" fmla="*/ 4781 w 12249"/>
              <a:gd name="connsiteY0" fmla="*/ 1584 h 10029"/>
              <a:gd name="connsiteX1" fmla="*/ 1248 w 12249"/>
              <a:gd name="connsiteY1" fmla="*/ 3961 h 10029"/>
              <a:gd name="connsiteX2" fmla="*/ 9 w 12249"/>
              <a:gd name="connsiteY2" fmla="*/ 5870 h 10029"/>
              <a:gd name="connsiteX3" fmla="*/ 1994 w 12249"/>
              <a:gd name="connsiteY3" fmla="*/ 8044 h 10029"/>
              <a:gd name="connsiteX4" fmla="*/ 4624 w 12249"/>
              <a:gd name="connsiteY4" fmla="*/ 9341 h 10029"/>
              <a:gd name="connsiteX5" fmla="*/ 7135 w 12249"/>
              <a:gd name="connsiteY5" fmla="*/ 10023 h 10029"/>
              <a:gd name="connsiteX6" fmla="*/ 9349 w 12249"/>
              <a:gd name="connsiteY6" fmla="*/ 9599 h 10029"/>
              <a:gd name="connsiteX7" fmla="*/ 11058 w 12249"/>
              <a:gd name="connsiteY7" fmla="*/ 8175 h 10029"/>
              <a:gd name="connsiteX8" fmla="*/ 12007 w 12249"/>
              <a:gd name="connsiteY8" fmla="*/ 6334 h 10029"/>
              <a:gd name="connsiteX9" fmla="*/ 12155 w 12249"/>
              <a:gd name="connsiteY9" fmla="*/ 3576 h 10029"/>
              <a:gd name="connsiteX10" fmla="*/ 11281 w 12249"/>
              <a:gd name="connsiteY10" fmla="*/ 1771 h 10029"/>
              <a:gd name="connsiteX11" fmla="*/ 9731 w 12249"/>
              <a:gd name="connsiteY11" fmla="*/ 401 h 10029"/>
              <a:gd name="connsiteX12" fmla="*/ 7640 w 12249"/>
              <a:gd name="connsiteY12" fmla="*/ 81 h 10029"/>
              <a:gd name="connsiteX13" fmla="*/ 4781 w 12249"/>
              <a:gd name="connsiteY13" fmla="*/ 1584 h 10029"/>
              <a:gd name="connsiteX0" fmla="*/ 4781 w 12249"/>
              <a:gd name="connsiteY0" fmla="*/ 1584 h 10029"/>
              <a:gd name="connsiteX1" fmla="*/ 1248 w 12249"/>
              <a:gd name="connsiteY1" fmla="*/ 3961 h 10029"/>
              <a:gd name="connsiteX2" fmla="*/ 9 w 12249"/>
              <a:gd name="connsiteY2" fmla="*/ 5870 h 10029"/>
              <a:gd name="connsiteX3" fmla="*/ 1994 w 12249"/>
              <a:gd name="connsiteY3" fmla="*/ 8044 h 10029"/>
              <a:gd name="connsiteX4" fmla="*/ 4624 w 12249"/>
              <a:gd name="connsiteY4" fmla="*/ 9341 h 10029"/>
              <a:gd name="connsiteX5" fmla="*/ 7135 w 12249"/>
              <a:gd name="connsiteY5" fmla="*/ 10023 h 10029"/>
              <a:gd name="connsiteX6" fmla="*/ 9349 w 12249"/>
              <a:gd name="connsiteY6" fmla="*/ 9599 h 10029"/>
              <a:gd name="connsiteX7" fmla="*/ 11058 w 12249"/>
              <a:gd name="connsiteY7" fmla="*/ 8175 h 10029"/>
              <a:gd name="connsiteX8" fmla="*/ 12007 w 12249"/>
              <a:gd name="connsiteY8" fmla="*/ 6334 h 10029"/>
              <a:gd name="connsiteX9" fmla="*/ 12155 w 12249"/>
              <a:gd name="connsiteY9" fmla="*/ 3576 h 10029"/>
              <a:gd name="connsiteX10" fmla="*/ 11281 w 12249"/>
              <a:gd name="connsiteY10" fmla="*/ 1771 h 10029"/>
              <a:gd name="connsiteX11" fmla="*/ 9731 w 12249"/>
              <a:gd name="connsiteY11" fmla="*/ 401 h 10029"/>
              <a:gd name="connsiteX12" fmla="*/ 7640 w 12249"/>
              <a:gd name="connsiteY12" fmla="*/ 81 h 10029"/>
              <a:gd name="connsiteX13" fmla="*/ 4781 w 12249"/>
              <a:gd name="connsiteY13" fmla="*/ 1584 h 10029"/>
              <a:gd name="connsiteX0" fmla="*/ 4778 w 12246"/>
              <a:gd name="connsiteY0" fmla="*/ 1584 h 10029"/>
              <a:gd name="connsiteX1" fmla="*/ 1245 w 12246"/>
              <a:gd name="connsiteY1" fmla="*/ 3961 h 10029"/>
              <a:gd name="connsiteX2" fmla="*/ 6 w 12246"/>
              <a:gd name="connsiteY2" fmla="*/ 5870 h 10029"/>
              <a:gd name="connsiteX3" fmla="*/ 1991 w 12246"/>
              <a:gd name="connsiteY3" fmla="*/ 8044 h 10029"/>
              <a:gd name="connsiteX4" fmla="*/ 4621 w 12246"/>
              <a:gd name="connsiteY4" fmla="*/ 9341 h 10029"/>
              <a:gd name="connsiteX5" fmla="*/ 7132 w 12246"/>
              <a:gd name="connsiteY5" fmla="*/ 10023 h 10029"/>
              <a:gd name="connsiteX6" fmla="*/ 9346 w 12246"/>
              <a:gd name="connsiteY6" fmla="*/ 9599 h 10029"/>
              <a:gd name="connsiteX7" fmla="*/ 11055 w 12246"/>
              <a:gd name="connsiteY7" fmla="*/ 8175 h 10029"/>
              <a:gd name="connsiteX8" fmla="*/ 12004 w 12246"/>
              <a:gd name="connsiteY8" fmla="*/ 6334 h 10029"/>
              <a:gd name="connsiteX9" fmla="*/ 12152 w 12246"/>
              <a:gd name="connsiteY9" fmla="*/ 3576 h 10029"/>
              <a:gd name="connsiteX10" fmla="*/ 11278 w 12246"/>
              <a:gd name="connsiteY10" fmla="*/ 1771 h 10029"/>
              <a:gd name="connsiteX11" fmla="*/ 9728 w 12246"/>
              <a:gd name="connsiteY11" fmla="*/ 401 h 10029"/>
              <a:gd name="connsiteX12" fmla="*/ 7637 w 12246"/>
              <a:gd name="connsiteY12" fmla="*/ 81 h 10029"/>
              <a:gd name="connsiteX13" fmla="*/ 4778 w 12246"/>
              <a:gd name="connsiteY13" fmla="*/ 1584 h 10029"/>
              <a:gd name="connsiteX0" fmla="*/ 4778 w 12246"/>
              <a:gd name="connsiteY0" fmla="*/ 1584 h 10028"/>
              <a:gd name="connsiteX1" fmla="*/ 1245 w 12246"/>
              <a:gd name="connsiteY1" fmla="*/ 3961 h 10028"/>
              <a:gd name="connsiteX2" fmla="*/ 6 w 12246"/>
              <a:gd name="connsiteY2" fmla="*/ 5870 h 10028"/>
              <a:gd name="connsiteX3" fmla="*/ 1991 w 12246"/>
              <a:gd name="connsiteY3" fmla="*/ 8044 h 10028"/>
              <a:gd name="connsiteX4" fmla="*/ 4621 w 12246"/>
              <a:gd name="connsiteY4" fmla="*/ 9341 h 10028"/>
              <a:gd name="connsiteX5" fmla="*/ 7132 w 12246"/>
              <a:gd name="connsiteY5" fmla="*/ 10023 h 10028"/>
              <a:gd name="connsiteX6" fmla="*/ 9346 w 12246"/>
              <a:gd name="connsiteY6" fmla="*/ 9599 h 10028"/>
              <a:gd name="connsiteX7" fmla="*/ 11035 w 12246"/>
              <a:gd name="connsiteY7" fmla="*/ 8489 h 10028"/>
              <a:gd name="connsiteX8" fmla="*/ 12004 w 12246"/>
              <a:gd name="connsiteY8" fmla="*/ 6334 h 10028"/>
              <a:gd name="connsiteX9" fmla="*/ 12152 w 12246"/>
              <a:gd name="connsiteY9" fmla="*/ 3576 h 10028"/>
              <a:gd name="connsiteX10" fmla="*/ 11278 w 12246"/>
              <a:gd name="connsiteY10" fmla="*/ 1771 h 10028"/>
              <a:gd name="connsiteX11" fmla="*/ 9728 w 12246"/>
              <a:gd name="connsiteY11" fmla="*/ 401 h 10028"/>
              <a:gd name="connsiteX12" fmla="*/ 7637 w 12246"/>
              <a:gd name="connsiteY12" fmla="*/ 81 h 10028"/>
              <a:gd name="connsiteX13" fmla="*/ 4778 w 12246"/>
              <a:gd name="connsiteY13" fmla="*/ 1584 h 10028"/>
              <a:gd name="connsiteX0" fmla="*/ 4778 w 12581"/>
              <a:gd name="connsiteY0" fmla="*/ 1584 h 10028"/>
              <a:gd name="connsiteX1" fmla="*/ 1245 w 12581"/>
              <a:gd name="connsiteY1" fmla="*/ 3961 h 10028"/>
              <a:gd name="connsiteX2" fmla="*/ 6 w 12581"/>
              <a:gd name="connsiteY2" fmla="*/ 5870 h 10028"/>
              <a:gd name="connsiteX3" fmla="*/ 1991 w 12581"/>
              <a:gd name="connsiteY3" fmla="*/ 8044 h 10028"/>
              <a:gd name="connsiteX4" fmla="*/ 4621 w 12581"/>
              <a:gd name="connsiteY4" fmla="*/ 9341 h 10028"/>
              <a:gd name="connsiteX5" fmla="*/ 7132 w 12581"/>
              <a:gd name="connsiteY5" fmla="*/ 10023 h 10028"/>
              <a:gd name="connsiteX6" fmla="*/ 9346 w 12581"/>
              <a:gd name="connsiteY6" fmla="*/ 9599 h 10028"/>
              <a:gd name="connsiteX7" fmla="*/ 11035 w 12581"/>
              <a:gd name="connsiteY7" fmla="*/ 8489 h 10028"/>
              <a:gd name="connsiteX8" fmla="*/ 12531 w 12581"/>
              <a:gd name="connsiteY8" fmla="*/ 6786 h 10028"/>
              <a:gd name="connsiteX9" fmla="*/ 12152 w 12581"/>
              <a:gd name="connsiteY9" fmla="*/ 3576 h 10028"/>
              <a:gd name="connsiteX10" fmla="*/ 11278 w 12581"/>
              <a:gd name="connsiteY10" fmla="*/ 1771 h 10028"/>
              <a:gd name="connsiteX11" fmla="*/ 9728 w 12581"/>
              <a:gd name="connsiteY11" fmla="*/ 401 h 10028"/>
              <a:gd name="connsiteX12" fmla="*/ 7637 w 12581"/>
              <a:gd name="connsiteY12" fmla="*/ 81 h 10028"/>
              <a:gd name="connsiteX13" fmla="*/ 4778 w 12581"/>
              <a:gd name="connsiteY13" fmla="*/ 1584 h 10028"/>
              <a:gd name="connsiteX0" fmla="*/ 4778 w 12581"/>
              <a:gd name="connsiteY0" fmla="*/ 1584 h 10028"/>
              <a:gd name="connsiteX1" fmla="*/ 1245 w 12581"/>
              <a:gd name="connsiteY1" fmla="*/ 3961 h 10028"/>
              <a:gd name="connsiteX2" fmla="*/ 6 w 12581"/>
              <a:gd name="connsiteY2" fmla="*/ 5870 h 10028"/>
              <a:gd name="connsiteX3" fmla="*/ 1991 w 12581"/>
              <a:gd name="connsiteY3" fmla="*/ 8044 h 10028"/>
              <a:gd name="connsiteX4" fmla="*/ 4621 w 12581"/>
              <a:gd name="connsiteY4" fmla="*/ 9341 h 10028"/>
              <a:gd name="connsiteX5" fmla="*/ 7132 w 12581"/>
              <a:gd name="connsiteY5" fmla="*/ 10023 h 10028"/>
              <a:gd name="connsiteX6" fmla="*/ 9346 w 12581"/>
              <a:gd name="connsiteY6" fmla="*/ 9599 h 10028"/>
              <a:gd name="connsiteX7" fmla="*/ 11035 w 12581"/>
              <a:gd name="connsiteY7" fmla="*/ 8489 h 10028"/>
              <a:gd name="connsiteX8" fmla="*/ 12257 w 12581"/>
              <a:gd name="connsiteY8" fmla="*/ 7326 h 10028"/>
              <a:gd name="connsiteX9" fmla="*/ 12531 w 12581"/>
              <a:gd name="connsiteY9" fmla="*/ 6786 h 10028"/>
              <a:gd name="connsiteX10" fmla="*/ 12152 w 12581"/>
              <a:gd name="connsiteY10" fmla="*/ 3576 h 10028"/>
              <a:gd name="connsiteX11" fmla="*/ 11278 w 12581"/>
              <a:gd name="connsiteY11" fmla="*/ 1771 h 10028"/>
              <a:gd name="connsiteX12" fmla="*/ 9728 w 12581"/>
              <a:gd name="connsiteY12" fmla="*/ 401 h 10028"/>
              <a:gd name="connsiteX13" fmla="*/ 7637 w 12581"/>
              <a:gd name="connsiteY13" fmla="*/ 81 h 10028"/>
              <a:gd name="connsiteX14" fmla="*/ 4778 w 12581"/>
              <a:gd name="connsiteY14" fmla="*/ 1584 h 10028"/>
              <a:gd name="connsiteX0" fmla="*/ 4778 w 15101"/>
              <a:gd name="connsiteY0" fmla="*/ 1584 h 10028"/>
              <a:gd name="connsiteX1" fmla="*/ 1245 w 15101"/>
              <a:gd name="connsiteY1" fmla="*/ 3961 h 10028"/>
              <a:gd name="connsiteX2" fmla="*/ 6 w 15101"/>
              <a:gd name="connsiteY2" fmla="*/ 5870 h 10028"/>
              <a:gd name="connsiteX3" fmla="*/ 1991 w 15101"/>
              <a:gd name="connsiteY3" fmla="*/ 8044 h 10028"/>
              <a:gd name="connsiteX4" fmla="*/ 4621 w 15101"/>
              <a:gd name="connsiteY4" fmla="*/ 9341 h 10028"/>
              <a:gd name="connsiteX5" fmla="*/ 7132 w 15101"/>
              <a:gd name="connsiteY5" fmla="*/ 10023 h 10028"/>
              <a:gd name="connsiteX6" fmla="*/ 9346 w 15101"/>
              <a:gd name="connsiteY6" fmla="*/ 9599 h 10028"/>
              <a:gd name="connsiteX7" fmla="*/ 11035 w 15101"/>
              <a:gd name="connsiteY7" fmla="*/ 8489 h 10028"/>
              <a:gd name="connsiteX8" fmla="*/ 15086 w 15101"/>
              <a:gd name="connsiteY8" fmla="*/ 7110 h 10028"/>
              <a:gd name="connsiteX9" fmla="*/ 12531 w 15101"/>
              <a:gd name="connsiteY9" fmla="*/ 6786 h 10028"/>
              <a:gd name="connsiteX10" fmla="*/ 12152 w 15101"/>
              <a:gd name="connsiteY10" fmla="*/ 3576 h 10028"/>
              <a:gd name="connsiteX11" fmla="*/ 11278 w 15101"/>
              <a:gd name="connsiteY11" fmla="*/ 1771 h 10028"/>
              <a:gd name="connsiteX12" fmla="*/ 9728 w 15101"/>
              <a:gd name="connsiteY12" fmla="*/ 401 h 10028"/>
              <a:gd name="connsiteX13" fmla="*/ 7637 w 15101"/>
              <a:gd name="connsiteY13" fmla="*/ 81 h 10028"/>
              <a:gd name="connsiteX14" fmla="*/ 4778 w 15101"/>
              <a:gd name="connsiteY14" fmla="*/ 1584 h 10028"/>
              <a:gd name="connsiteX0" fmla="*/ 4778 w 15086"/>
              <a:gd name="connsiteY0" fmla="*/ 1584 h 10028"/>
              <a:gd name="connsiteX1" fmla="*/ 1245 w 15086"/>
              <a:gd name="connsiteY1" fmla="*/ 3961 h 10028"/>
              <a:gd name="connsiteX2" fmla="*/ 6 w 15086"/>
              <a:gd name="connsiteY2" fmla="*/ 5870 h 10028"/>
              <a:gd name="connsiteX3" fmla="*/ 1991 w 15086"/>
              <a:gd name="connsiteY3" fmla="*/ 8044 h 10028"/>
              <a:gd name="connsiteX4" fmla="*/ 4621 w 15086"/>
              <a:gd name="connsiteY4" fmla="*/ 9341 h 10028"/>
              <a:gd name="connsiteX5" fmla="*/ 7132 w 15086"/>
              <a:gd name="connsiteY5" fmla="*/ 10023 h 10028"/>
              <a:gd name="connsiteX6" fmla="*/ 9346 w 15086"/>
              <a:gd name="connsiteY6" fmla="*/ 9599 h 10028"/>
              <a:gd name="connsiteX7" fmla="*/ 11035 w 15086"/>
              <a:gd name="connsiteY7" fmla="*/ 8489 h 10028"/>
              <a:gd name="connsiteX8" fmla="*/ 12589 w 15086"/>
              <a:gd name="connsiteY8" fmla="*/ 7974 h 10028"/>
              <a:gd name="connsiteX9" fmla="*/ 15086 w 15086"/>
              <a:gd name="connsiteY9" fmla="*/ 7110 h 10028"/>
              <a:gd name="connsiteX10" fmla="*/ 12531 w 15086"/>
              <a:gd name="connsiteY10" fmla="*/ 6786 h 10028"/>
              <a:gd name="connsiteX11" fmla="*/ 12152 w 15086"/>
              <a:gd name="connsiteY11" fmla="*/ 3576 h 10028"/>
              <a:gd name="connsiteX12" fmla="*/ 11278 w 15086"/>
              <a:gd name="connsiteY12" fmla="*/ 1771 h 10028"/>
              <a:gd name="connsiteX13" fmla="*/ 9728 w 15086"/>
              <a:gd name="connsiteY13" fmla="*/ 401 h 10028"/>
              <a:gd name="connsiteX14" fmla="*/ 7637 w 15086"/>
              <a:gd name="connsiteY14" fmla="*/ 81 h 10028"/>
              <a:gd name="connsiteX15" fmla="*/ 4778 w 15086"/>
              <a:gd name="connsiteY15" fmla="*/ 1584 h 10028"/>
              <a:gd name="connsiteX0" fmla="*/ 4778 w 15093"/>
              <a:gd name="connsiteY0" fmla="*/ 1584 h 10028"/>
              <a:gd name="connsiteX1" fmla="*/ 1245 w 15093"/>
              <a:gd name="connsiteY1" fmla="*/ 3961 h 10028"/>
              <a:gd name="connsiteX2" fmla="*/ 6 w 15093"/>
              <a:gd name="connsiteY2" fmla="*/ 5870 h 10028"/>
              <a:gd name="connsiteX3" fmla="*/ 1991 w 15093"/>
              <a:gd name="connsiteY3" fmla="*/ 8044 h 10028"/>
              <a:gd name="connsiteX4" fmla="*/ 4621 w 15093"/>
              <a:gd name="connsiteY4" fmla="*/ 9341 h 10028"/>
              <a:gd name="connsiteX5" fmla="*/ 7132 w 15093"/>
              <a:gd name="connsiteY5" fmla="*/ 10023 h 10028"/>
              <a:gd name="connsiteX6" fmla="*/ 9346 w 15093"/>
              <a:gd name="connsiteY6" fmla="*/ 9599 h 10028"/>
              <a:gd name="connsiteX7" fmla="*/ 11035 w 15093"/>
              <a:gd name="connsiteY7" fmla="*/ 8489 h 10028"/>
              <a:gd name="connsiteX8" fmla="*/ 14501 w 15093"/>
              <a:gd name="connsiteY8" fmla="*/ 9054 h 10028"/>
              <a:gd name="connsiteX9" fmla="*/ 15086 w 15093"/>
              <a:gd name="connsiteY9" fmla="*/ 7110 h 10028"/>
              <a:gd name="connsiteX10" fmla="*/ 12531 w 15093"/>
              <a:gd name="connsiteY10" fmla="*/ 6786 h 10028"/>
              <a:gd name="connsiteX11" fmla="*/ 12152 w 15093"/>
              <a:gd name="connsiteY11" fmla="*/ 3576 h 10028"/>
              <a:gd name="connsiteX12" fmla="*/ 11278 w 15093"/>
              <a:gd name="connsiteY12" fmla="*/ 1771 h 10028"/>
              <a:gd name="connsiteX13" fmla="*/ 9728 w 15093"/>
              <a:gd name="connsiteY13" fmla="*/ 401 h 10028"/>
              <a:gd name="connsiteX14" fmla="*/ 7637 w 15093"/>
              <a:gd name="connsiteY14" fmla="*/ 81 h 10028"/>
              <a:gd name="connsiteX15" fmla="*/ 4778 w 15093"/>
              <a:gd name="connsiteY15" fmla="*/ 1584 h 10028"/>
              <a:gd name="connsiteX0" fmla="*/ 4778 w 15093"/>
              <a:gd name="connsiteY0" fmla="*/ 1584 h 10028"/>
              <a:gd name="connsiteX1" fmla="*/ 1245 w 15093"/>
              <a:gd name="connsiteY1" fmla="*/ 3961 h 10028"/>
              <a:gd name="connsiteX2" fmla="*/ 6 w 15093"/>
              <a:gd name="connsiteY2" fmla="*/ 5870 h 10028"/>
              <a:gd name="connsiteX3" fmla="*/ 1991 w 15093"/>
              <a:gd name="connsiteY3" fmla="*/ 8044 h 10028"/>
              <a:gd name="connsiteX4" fmla="*/ 4621 w 15093"/>
              <a:gd name="connsiteY4" fmla="*/ 9341 h 10028"/>
              <a:gd name="connsiteX5" fmla="*/ 7132 w 15093"/>
              <a:gd name="connsiteY5" fmla="*/ 10023 h 10028"/>
              <a:gd name="connsiteX6" fmla="*/ 9346 w 15093"/>
              <a:gd name="connsiteY6" fmla="*/ 9599 h 10028"/>
              <a:gd name="connsiteX7" fmla="*/ 10781 w 15093"/>
              <a:gd name="connsiteY7" fmla="*/ 8666 h 10028"/>
              <a:gd name="connsiteX8" fmla="*/ 14501 w 15093"/>
              <a:gd name="connsiteY8" fmla="*/ 9054 h 10028"/>
              <a:gd name="connsiteX9" fmla="*/ 15086 w 15093"/>
              <a:gd name="connsiteY9" fmla="*/ 7110 h 10028"/>
              <a:gd name="connsiteX10" fmla="*/ 12531 w 15093"/>
              <a:gd name="connsiteY10" fmla="*/ 6786 h 10028"/>
              <a:gd name="connsiteX11" fmla="*/ 12152 w 15093"/>
              <a:gd name="connsiteY11" fmla="*/ 3576 h 10028"/>
              <a:gd name="connsiteX12" fmla="*/ 11278 w 15093"/>
              <a:gd name="connsiteY12" fmla="*/ 1771 h 10028"/>
              <a:gd name="connsiteX13" fmla="*/ 9728 w 15093"/>
              <a:gd name="connsiteY13" fmla="*/ 401 h 10028"/>
              <a:gd name="connsiteX14" fmla="*/ 7637 w 15093"/>
              <a:gd name="connsiteY14" fmla="*/ 81 h 10028"/>
              <a:gd name="connsiteX15" fmla="*/ 4778 w 15093"/>
              <a:gd name="connsiteY15" fmla="*/ 1584 h 10028"/>
              <a:gd name="connsiteX0" fmla="*/ 4778 w 15093"/>
              <a:gd name="connsiteY0" fmla="*/ 1584 h 10051"/>
              <a:gd name="connsiteX1" fmla="*/ 1245 w 15093"/>
              <a:gd name="connsiteY1" fmla="*/ 3961 h 10051"/>
              <a:gd name="connsiteX2" fmla="*/ 6 w 15093"/>
              <a:gd name="connsiteY2" fmla="*/ 5870 h 10051"/>
              <a:gd name="connsiteX3" fmla="*/ 1991 w 15093"/>
              <a:gd name="connsiteY3" fmla="*/ 8044 h 10051"/>
              <a:gd name="connsiteX4" fmla="*/ 4621 w 15093"/>
              <a:gd name="connsiteY4" fmla="*/ 9341 h 10051"/>
              <a:gd name="connsiteX5" fmla="*/ 7132 w 15093"/>
              <a:gd name="connsiteY5" fmla="*/ 10023 h 10051"/>
              <a:gd name="connsiteX6" fmla="*/ 9053 w 15093"/>
              <a:gd name="connsiteY6" fmla="*/ 9795 h 10051"/>
              <a:gd name="connsiteX7" fmla="*/ 10781 w 15093"/>
              <a:gd name="connsiteY7" fmla="*/ 8666 h 10051"/>
              <a:gd name="connsiteX8" fmla="*/ 14501 w 15093"/>
              <a:gd name="connsiteY8" fmla="*/ 9054 h 10051"/>
              <a:gd name="connsiteX9" fmla="*/ 15086 w 15093"/>
              <a:gd name="connsiteY9" fmla="*/ 7110 h 10051"/>
              <a:gd name="connsiteX10" fmla="*/ 12531 w 15093"/>
              <a:gd name="connsiteY10" fmla="*/ 6786 h 10051"/>
              <a:gd name="connsiteX11" fmla="*/ 12152 w 15093"/>
              <a:gd name="connsiteY11" fmla="*/ 3576 h 10051"/>
              <a:gd name="connsiteX12" fmla="*/ 11278 w 15093"/>
              <a:gd name="connsiteY12" fmla="*/ 1771 h 10051"/>
              <a:gd name="connsiteX13" fmla="*/ 9728 w 15093"/>
              <a:gd name="connsiteY13" fmla="*/ 401 h 10051"/>
              <a:gd name="connsiteX14" fmla="*/ 7637 w 15093"/>
              <a:gd name="connsiteY14" fmla="*/ 81 h 10051"/>
              <a:gd name="connsiteX15" fmla="*/ 4778 w 15093"/>
              <a:gd name="connsiteY15" fmla="*/ 1584 h 10051"/>
              <a:gd name="connsiteX0" fmla="*/ 4778 w 15093"/>
              <a:gd name="connsiteY0" fmla="*/ 1584 h 10065"/>
              <a:gd name="connsiteX1" fmla="*/ 1245 w 15093"/>
              <a:gd name="connsiteY1" fmla="*/ 3961 h 10065"/>
              <a:gd name="connsiteX2" fmla="*/ 6 w 15093"/>
              <a:gd name="connsiteY2" fmla="*/ 5870 h 10065"/>
              <a:gd name="connsiteX3" fmla="*/ 1991 w 15093"/>
              <a:gd name="connsiteY3" fmla="*/ 8044 h 10065"/>
              <a:gd name="connsiteX4" fmla="*/ 4621 w 15093"/>
              <a:gd name="connsiteY4" fmla="*/ 9341 h 10065"/>
              <a:gd name="connsiteX5" fmla="*/ 7132 w 15093"/>
              <a:gd name="connsiteY5" fmla="*/ 10023 h 10065"/>
              <a:gd name="connsiteX6" fmla="*/ 9053 w 15093"/>
              <a:gd name="connsiteY6" fmla="*/ 9795 h 10065"/>
              <a:gd name="connsiteX7" fmla="*/ 10781 w 15093"/>
              <a:gd name="connsiteY7" fmla="*/ 8666 h 10065"/>
              <a:gd name="connsiteX8" fmla="*/ 14501 w 15093"/>
              <a:gd name="connsiteY8" fmla="*/ 9054 h 10065"/>
              <a:gd name="connsiteX9" fmla="*/ 15086 w 15093"/>
              <a:gd name="connsiteY9" fmla="*/ 7110 h 10065"/>
              <a:gd name="connsiteX10" fmla="*/ 12531 w 15093"/>
              <a:gd name="connsiteY10" fmla="*/ 6786 h 10065"/>
              <a:gd name="connsiteX11" fmla="*/ 12152 w 15093"/>
              <a:gd name="connsiteY11" fmla="*/ 3576 h 10065"/>
              <a:gd name="connsiteX12" fmla="*/ 11278 w 15093"/>
              <a:gd name="connsiteY12" fmla="*/ 1771 h 10065"/>
              <a:gd name="connsiteX13" fmla="*/ 9728 w 15093"/>
              <a:gd name="connsiteY13" fmla="*/ 401 h 10065"/>
              <a:gd name="connsiteX14" fmla="*/ 7637 w 15093"/>
              <a:gd name="connsiteY14" fmla="*/ 81 h 10065"/>
              <a:gd name="connsiteX15" fmla="*/ 4778 w 15093"/>
              <a:gd name="connsiteY15" fmla="*/ 1584 h 10065"/>
              <a:gd name="connsiteX0" fmla="*/ 4778 w 15093"/>
              <a:gd name="connsiteY0" fmla="*/ 1584 h 10065"/>
              <a:gd name="connsiteX1" fmla="*/ 1245 w 15093"/>
              <a:gd name="connsiteY1" fmla="*/ 3961 h 10065"/>
              <a:gd name="connsiteX2" fmla="*/ 6 w 15093"/>
              <a:gd name="connsiteY2" fmla="*/ 5870 h 10065"/>
              <a:gd name="connsiteX3" fmla="*/ 1991 w 15093"/>
              <a:gd name="connsiteY3" fmla="*/ 8044 h 10065"/>
              <a:gd name="connsiteX4" fmla="*/ 4621 w 15093"/>
              <a:gd name="connsiteY4" fmla="*/ 9341 h 10065"/>
              <a:gd name="connsiteX5" fmla="*/ 7132 w 15093"/>
              <a:gd name="connsiteY5" fmla="*/ 10023 h 10065"/>
              <a:gd name="connsiteX6" fmla="*/ 9053 w 15093"/>
              <a:gd name="connsiteY6" fmla="*/ 9795 h 10065"/>
              <a:gd name="connsiteX7" fmla="*/ 10781 w 15093"/>
              <a:gd name="connsiteY7" fmla="*/ 8666 h 10065"/>
              <a:gd name="connsiteX8" fmla="*/ 14501 w 15093"/>
              <a:gd name="connsiteY8" fmla="*/ 9054 h 10065"/>
              <a:gd name="connsiteX9" fmla="*/ 15086 w 15093"/>
              <a:gd name="connsiteY9" fmla="*/ 7110 h 10065"/>
              <a:gd name="connsiteX10" fmla="*/ 12141 w 15093"/>
              <a:gd name="connsiteY10" fmla="*/ 6590 h 10065"/>
              <a:gd name="connsiteX11" fmla="*/ 12152 w 15093"/>
              <a:gd name="connsiteY11" fmla="*/ 3576 h 10065"/>
              <a:gd name="connsiteX12" fmla="*/ 11278 w 15093"/>
              <a:gd name="connsiteY12" fmla="*/ 1771 h 10065"/>
              <a:gd name="connsiteX13" fmla="*/ 9728 w 15093"/>
              <a:gd name="connsiteY13" fmla="*/ 401 h 10065"/>
              <a:gd name="connsiteX14" fmla="*/ 7637 w 15093"/>
              <a:gd name="connsiteY14" fmla="*/ 81 h 10065"/>
              <a:gd name="connsiteX15" fmla="*/ 4778 w 15093"/>
              <a:gd name="connsiteY15" fmla="*/ 1584 h 10065"/>
              <a:gd name="connsiteX0" fmla="*/ 4778 w 15111"/>
              <a:gd name="connsiteY0" fmla="*/ 1584 h 10065"/>
              <a:gd name="connsiteX1" fmla="*/ 1245 w 15111"/>
              <a:gd name="connsiteY1" fmla="*/ 3961 h 10065"/>
              <a:gd name="connsiteX2" fmla="*/ 6 w 15111"/>
              <a:gd name="connsiteY2" fmla="*/ 5870 h 10065"/>
              <a:gd name="connsiteX3" fmla="*/ 1991 w 15111"/>
              <a:gd name="connsiteY3" fmla="*/ 8044 h 10065"/>
              <a:gd name="connsiteX4" fmla="*/ 4621 w 15111"/>
              <a:gd name="connsiteY4" fmla="*/ 9341 h 10065"/>
              <a:gd name="connsiteX5" fmla="*/ 7132 w 15111"/>
              <a:gd name="connsiteY5" fmla="*/ 10023 h 10065"/>
              <a:gd name="connsiteX6" fmla="*/ 9053 w 15111"/>
              <a:gd name="connsiteY6" fmla="*/ 9795 h 10065"/>
              <a:gd name="connsiteX7" fmla="*/ 10781 w 15111"/>
              <a:gd name="connsiteY7" fmla="*/ 8666 h 10065"/>
              <a:gd name="connsiteX8" fmla="*/ 14501 w 15111"/>
              <a:gd name="connsiteY8" fmla="*/ 9054 h 10065"/>
              <a:gd name="connsiteX9" fmla="*/ 15106 w 15111"/>
              <a:gd name="connsiteY9" fmla="*/ 7090 h 10065"/>
              <a:gd name="connsiteX10" fmla="*/ 12141 w 15111"/>
              <a:gd name="connsiteY10" fmla="*/ 6590 h 10065"/>
              <a:gd name="connsiteX11" fmla="*/ 12152 w 15111"/>
              <a:gd name="connsiteY11" fmla="*/ 3576 h 10065"/>
              <a:gd name="connsiteX12" fmla="*/ 11278 w 15111"/>
              <a:gd name="connsiteY12" fmla="*/ 1771 h 10065"/>
              <a:gd name="connsiteX13" fmla="*/ 9728 w 15111"/>
              <a:gd name="connsiteY13" fmla="*/ 401 h 10065"/>
              <a:gd name="connsiteX14" fmla="*/ 7637 w 15111"/>
              <a:gd name="connsiteY14" fmla="*/ 81 h 10065"/>
              <a:gd name="connsiteX15" fmla="*/ 4778 w 15111"/>
              <a:gd name="connsiteY15" fmla="*/ 1584 h 10065"/>
              <a:gd name="connsiteX0" fmla="*/ 4778 w 15111"/>
              <a:gd name="connsiteY0" fmla="*/ 1584 h 10065"/>
              <a:gd name="connsiteX1" fmla="*/ 1245 w 15111"/>
              <a:gd name="connsiteY1" fmla="*/ 3961 h 10065"/>
              <a:gd name="connsiteX2" fmla="*/ 6 w 15111"/>
              <a:gd name="connsiteY2" fmla="*/ 5870 h 10065"/>
              <a:gd name="connsiteX3" fmla="*/ 1991 w 15111"/>
              <a:gd name="connsiteY3" fmla="*/ 8044 h 10065"/>
              <a:gd name="connsiteX4" fmla="*/ 4621 w 15111"/>
              <a:gd name="connsiteY4" fmla="*/ 9341 h 10065"/>
              <a:gd name="connsiteX5" fmla="*/ 7132 w 15111"/>
              <a:gd name="connsiteY5" fmla="*/ 10023 h 10065"/>
              <a:gd name="connsiteX6" fmla="*/ 9053 w 15111"/>
              <a:gd name="connsiteY6" fmla="*/ 9795 h 10065"/>
              <a:gd name="connsiteX7" fmla="*/ 10781 w 15111"/>
              <a:gd name="connsiteY7" fmla="*/ 8666 h 10065"/>
              <a:gd name="connsiteX8" fmla="*/ 14501 w 15111"/>
              <a:gd name="connsiteY8" fmla="*/ 9054 h 10065"/>
              <a:gd name="connsiteX9" fmla="*/ 15106 w 15111"/>
              <a:gd name="connsiteY9" fmla="*/ 7090 h 10065"/>
              <a:gd name="connsiteX10" fmla="*/ 12141 w 15111"/>
              <a:gd name="connsiteY10" fmla="*/ 6590 h 10065"/>
              <a:gd name="connsiteX11" fmla="*/ 12152 w 15111"/>
              <a:gd name="connsiteY11" fmla="*/ 3576 h 10065"/>
              <a:gd name="connsiteX12" fmla="*/ 11278 w 15111"/>
              <a:gd name="connsiteY12" fmla="*/ 1771 h 10065"/>
              <a:gd name="connsiteX13" fmla="*/ 9728 w 15111"/>
              <a:gd name="connsiteY13" fmla="*/ 401 h 10065"/>
              <a:gd name="connsiteX14" fmla="*/ 7637 w 15111"/>
              <a:gd name="connsiteY14" fmla="*/ 81 h 10065"/>
              <a:gd name="connsiteX15" fmla="*/ 4778 w 15111"/>
              <a:gd name="connsiteY15" fmla="*/ 1584 h 10065"/>
              <a:gd name="connsiteX0" fmla="*/ 4778 w 15270"/>
              <a:gd name="connsiteY0" fmla="*/ 1584 h 10065"/>
              <a:gd name="connsiteX1" fmla="*/ 1245 w 15270"/>
              <a:gd name="connsiteY1" fmla="*/ 3961 h 10065"/>
              <a:gd name="connsiteX2" fmla="*/ 6 w 15270"/>
              <a:gd name="connsiteY2" fmla="*/ 5870 h 10065"/>
              <a:gd name="connsiteX3" fmla="*/ 1991 w 15270"/>
              <a:gd name="connsiteY3" fmla="*/ 8044 h 10065"/>
              <a:gd name="connsiteX4" fmla="*/ 4621 w 15270"/>
              <a:gd name="connsiteY4" fmla="*/ 9341 h 10065"/>
              <a:gd name="connsiteX5" fmla="*/ 7132 w 15270"/>
              <a:gd name="connsiteY5" fmla="*/ 10023 h 10065"/>
              <a:gd name="connsiteX6" fmla="*/ 9053 w 15270"/>
              <a:gd name="connsiteY6" fmla="*/ 9795 h 10065"/>
              <a:gd name="connsiteX7" fmla="*/ 10781 w 15270"/>
              <a:gd name="connsiteY7" fmla="*/ 8666 h 10065"/>
              <a:gd name="connsiteX8" fmla="*/ 14501 w 15270"/>
              <a:gd name="connsiteY8" fmla="*/ 9054 h 10065"/>
              <a:gd name="connsiteX9" fmla="*/ 15106 w 15270"/>
              <a:gd name="connsiteY9" fmla="*/ 7090 h 10065"/>
              <a:gd name="connsiteX10" fmla="*/ 12141 w 15270"/>
              <a:gd name="connsiteY10" fmla="*/ 6590 h 10065"/>
              <a:gd name="connsiteX11" fmla="*/ 12152 w 15270"/>
              <a:gd name="connsiteY11" fmla="*/ 3576 h 10065"/>
              <a:gd name="connsiteX12" fmla="*/ 11278 w 15270"/>
              <a:gd name="connsiteY12" fmla="*/ 1771 h 10065"/>
              <a:gd name="connsiteX13" fmla="*/ 9728 w 15270"/>
              <a:gd name="connsiteY13" fmla="*/ 401 h 10065"/>
              <a:gd name="connsiteX14" fmla="*/ 7637 w 15270"/>
              <a:gd name="connsiteY14" fmla="*/ 81 h 10065"/>
              <a:gd name="connsiteX15" fmla="*/ 4778 w 15270"/>
              <a:gd name="connsiteY15" fmla="*/ 1584 h 10065"/>
              <a:gd name="connsiteX0" fmla="*/ 4778 w 15139"/>
              <a:gd name="connsiteY0" fmla="*/ 1584 h 10065"/>
              <a:gd name="connsiteX1" fmla="*/ 1245 w 15139"/>
              <a:gd name="connsiteY1" fmla="*/ 3961 h 10065"/>
              <a:gd name="connsiteX2" fmla="*/ 6 w 15139"/>
              <a:gd name="connsiteY2" fmla="*/ 5870 h 10065"/>
              <a:gd name="connsiteX3" fmla="*/ 1991 w 15139"/>
              <a:gd name="connsiteY3" fmla="*/ 8044 h 10065"/>
              <a:gd name="connsiteX4" fmla="*/ 4621 w 15139"/>
              <a:gd name="connsiteY4" fmla="*/ 9341 h 10065"/>
              <a:gd name="connsiteX5" fmla="*/ 7132 w 15139"/>
              <a:gd name="connsiteY5" fmla="*/ 10023 h 10065"/>
              <a:gd name="connsiteX6" fmla="*/ 9053 w 15139"/>
              <a:gd name="connsiteY6" fmla="*/ 9795 h 10065"/>
              <a:gd name="connsiteX7" fmla="*/ 10781 w 15139"/>
              <a:gd name="connsiteY7" fmla="*/ 8666 h 10065"/>
              <a:gd name="connsiteX8" fmla="*/ 14501 w 15139"/>
              <a:gd name="connsiteY8" fmla="*/ 9054 h 10065"/>
              <a:gd name="connsiteX9" fmla="*/ 14930 w 15139"/>
              <a:gd name="connsiteY9" fmla="*/ 6992 h 10065"/>
              <a:gd name="connsiteX10" fmla="*/ 12141 w 15139"/>
              <a:gd name="connsiteY10" fmla="*/ 6590 h 10065"/>
              <a:gd name="connsiteX11" fmla="*/ 12152 w 15139"/>
              <a:gd name="connsiteY11" fmla="*/ 3576 h 10065"/>
              <a:gd name="connsiteX12" fmla="*/ 11278 w 15139"/>
              <a:gd name="connsiteY12" fmla="*/ 1771 h 10065"/>
              <a:gd name="connsiteX13" fmla="*/ 9728 w 15139"/>
              <a:gd name="connsiteY13" fmla="*/ 401 h 10065"/>
              <a:gd name="connsiteX14" fmla="*/ 7637 w 15139"/>
              <a:gd name="connsiteY14" fmla="*/ 81 h 10065"/>
              <a:gd name="connsiteX15" fmla="*/ 4778 w 15139"/>
              <a:gd name="connsiteY15" fmla="*/ 1584 h 10065"/>
              <a:gd name="connsiteX0" fmla="*/ 4778 w 15229"/>
              <a:gd name="connsiteY0" fmla="*/ 1584 h 10065"/>
              <a:gd name="connsiteX1" fmla="*/ 1245 w 15229"/>
              <a:gd name="connsiteY1" fmla="*/ 3961 h 10065"/>
              <a:gd name="connsiteX2" fmla="*/ 6 w 15229"/>
              <a:gd name="connsiteY2" fmla="*/ 5870 h 10065"/>
              <a:gd name="connsiteX3" fmla="*/ 1991 w 15229"/>
              <a:gd name="connsiteY3" fmla="*/ 8044 h 10065"/>
              <a:gd name="connsiteX4" fmla="*/ 4621 w 15229"/>
              <a:gd name="connsiteY4" fmla="*/ 9341 h 10065"/>
              <a:gd name="connsiteX5" fmla="*/ 7132 w 15229"/>
              <a:gd name="connsiteY5" fmla="*/ 10023 h 10065"/>
              <a:gd name="connsiteX6" fmla="*/ 9053 w 15229"/>
              <a:gd name="connsiteY6" fmla="*/ 9795 h 10065"/>
              <a:gd name="connsiteX7" fmla="*/ 10781 w 15229"/>
              <a:gd name="connsiteY7" fmla="*/ 8666 h 10065"/>
              <a:gd name="connsiteX8" fmla="*/ 14735 w 15229"/>
              <a:gd name="connsiteY8" fmla="*/ 9093 h 10065"/>
              <a:gd name="connsiteX9" fmla="*/ 14930 w 15229"/>
              <a:gd name="connsiteY9" fmla="*/ 6992 h 10065"/>
              <a:gd name="connsiteX10" fmla="*/ 12141 w 15229"/>
              <a:gd name="connsiteY10" fmla="*/ 6590 h 10065"/>
              <a:gd name="connsiteX11" fmla="*/ 12152 w 15229"/>
              <a:gd name="connsiteY11" fmla="*/ 3576 h 10065"/>
              <a:gd name="connsiteX12" fmla="*/ 11278 w 15229"/>
              <a:gd name="connsiteY12" fmla="*/ 1771 h 10065"/>
              <a:gd name="connsiteX13" fmla="*/ 9728 w 15229"/>
              <a:gd name="connsiteY13" fmla="*/ 401 h 10065"/>
              <a:gd name="connsiteX14" fmla="*/ 7637 w 15229"/>
              <a:gd name="connsiteY14" fmla="*/ 81 h 10065"/>
              <a:gd name="connsiteX15" fmla="*/ 4778 w 15229"/>
              <a:gd name="connsiteY15" fmla="*/ 1584 h 10065"/>
              <a:gd name="connsiteX0" fmla="*/ 4778 w 15229"/>
              <a:gd name="connsiteY0" fmla="*/ 1584 h 10065"/>
              <a:gd name="connsiteX1" fmla="*/ 1245 w 15229"/>
              <a:gd name="connsiteY1" fmla="*/ 3961 h 10065"/>
              <a:gd name="connsiteX2" fmla="*/ 6 w 15229"/>
              <a:gd name="connsiteY2" fmla="*/ 5870 h 10065"/>
              <a:gd name="connsiteX3" fmla="*/ 1991 w 15229"/>
              <a:gd name="connsiteY3" fmla="*/ 8044 h 10065"/>
              <a:gd name="connsiteX4" fmla="*/ 4621 w 15229"/>
              <a:gd name="connsiteY4" fmla="*/ 9341 h 10065"/>
              <a:gd name="connsiteX5" fmla="*/ 7132 w 15229"/>
              <a:gd name="connsiteY5" fmla="*/ 10023 h 10065"/>
              <a:gd name="connsiteX6" fmla="*/ 9053 w 15229"/>
              <a:gd name="connsiteY6" fmla="*/ 9795 h 10065"/>
              <a:gd name="connsiteX7" fmla="*/ 10781 w 15229"/>
              <a:gd name="connsiteY7" fmla="*/ 8666 h 10065"/>
              <a:gd name="connsiteX8" fmla="*/ 14735 w 15229"/>
              <a:gd name="connsiteY8" fmla="*/ 9093 h 10065"/>
              <a:gd name="connsiteX9" fmla="*/ 14930 w 15229"/>
              <a:gd name="connsiteY9" fmla="*/ 6992 h 10065"/>
              <a:gd name="connsiteX10" fmla="*/ 12141 w 15229"/>
              <a:gd name="connsiteY10" fmla="*/ 6590 h 10065"/>
              <a:gd name="connsiteX11" fmla="*/ 12152 w 15229"/>
              <a:gd name="connsiteY11" fmla="*/ 3576 h 10065"/>
              <a:gd name="connsiteX12" fmla="*/ 11278 w 15229"/>
              <a:gd name="connsiteY12" fmla="*/ 1771 h 10065"/>
              <a:gd name="connsiteX13" fmla="*/ 9728 w 15229"/>
              <a:gd name="connsiteY13" fmla="*/ 401 h 10065"/>
              <a:gd name="connsiteX14" fmla="*/ 7637 w 15229"/>
              <a:gd name="connsiteY14" fmla="*/ 81 h 10065"/>
              <a:gd name="connsiteX15" fmla="*/ 4778 w 15229"/>
              <a:gd name="connsiteY15" fmla="*/ 1584 h 10065"/>
              <a:gd name="connsiteX0" fmla="*/ 4778 w 15229"/>
              <a:gd name="connsiteY0" fmla="*/ 1584 h 10065"/>
              <a:gd name="connsiteX1" fmla="*/ 1245 w 15229"/>
              <a:gd name="connsiteY1" fmla="*/ 3961 h 10065"/>
              <a:gd name="connsiteX2" fmla="*/ 6 w 15229"/>
              <a:gd name="connsiteY2" fmla="*/ 5870 h 10065"/>
              <a:gd name="connsiteX3" fmla="*/ 1991 w 15229"/>
              <a:gd name="connsiteY3" fmla="*/ 8044 h 10065"/>
              <a:gd name="connsiteX4" fmla="*/ 4621 w 15229"/>
              <a:gd name="connsiteY4" fmla="*/ 9341 h 10065"/>
              <a:gd name="connsiteX5" fmla="*/ 7132 w 15229"/>
              <a:gd name="connsiteY5" fmla="*/ 10023 h 10065"/>
              <a:gd name="connsiteX6" fmla="*/ 9053 w 15229"/>
              <a:gd name="connsiteY6" fmla="*/ 9795 h 10065"/>
              <a:gd name="connsiteX7" fmla="*/ 10781 w 15229"/>
              <a:gd name="connsiteY7" fmla="*/ 8666 h 10065"/>
              <a:gd name="connsiteX8" fmla="*/ 14735 w 15229"/>
              <a:gd name="connsiteY8" fmla="*/ 9093 h 10065"/>
              <a:gd name="connsiteX9" fmla="*/ 14930 w 15229"/>
              <a:gd name="connsiteY9" fmla="*/ 6992 h 10065"/>
              <a:gd name="connsiteX10" fmla="*/ 12141 w 15229"/>
              <a:gd name="connsiteY10" fmla="*/ 6590 h 10065"/>
              <a:gd name="connsiteX11" fmla="*/ 12152 w 15229"/>
              <a:gd name="connsiteY11" fmla="*/ 3576 h 10065"/>
              <a:gd name="connsiteX12" fmla="*/ 11278 w 15229"/>
              <a:gd name="connsiteY12" fmla="*/ 1771 h 10065"/>
              <a:gd name="connsiteX13" fmla="*/ 9728 w 15229"/>
              <a:gd name="connsiteY13" fmla="*/ 401 h 10065"/>
              <a:gd name="connsiteX14" fmla="*/ 7637 w 15229"/>
              <a:gd name="connsiteY14" fmla="*/ 81 h 10065"/>
              <a:gd name="connsiteX15" fmla="*/ 4778 w 15229"/>
              <a:gd name="connsiteY15" fmla="*/ 1584 h 10065"/>
              <a:gd name="connsiteX0" fmla="*/ 4778 w 15229"/>
              <a:gd name="connsiteY0" fmla="*/ 1584 h 10065"/>
              <a:gd name="connsiteX1" fmla="*/ 1245 w 15229"/>
              <a:gd name="connsiteY1" fmla="*/ 3961 h 10065"/>
              <a:gd name="connsiteX2" fmla="*/ 6 w 15229"/>
              <a:gd name="connsiteY2" fmla="*/ 5870 h 10065"/>
              <a:gd name="connsiteX3" fmla="*/ 1991 w 15229"/>
              <a:gd name="connsiteY3" fmla="*/ 8044 h 10065"/>
              <a:gd name="connsiteX4" fmla="*/ 4621 w 15229"/>
              <a:gd name="connsiteY4" fmla="*/ 9341 h 10065"/>
              <a:gd name="connsiteX5" fmla="*/ 7132 w 15229"/>
              <a:gd name="connsiteY5" fmla="*/ 10023 h 10065"/>
              <a:gd name="connsiteX6" fmla="*/ 9053 w 15229"/>
              <a:gd name="connsiteY6" fmla="*/ 9795 h 10065"/>
              <a:gd name="connsiteX7" fmla="*/ 10781 w 15229"/>
              <a:gd name="connsiteY7" fmla="*/ 8666 h 10065"/>
              <a:gd name="connsiteX8" fmla="*/ 14735 w 15229"/>
              <a:gd name="connsiteY8" fmla="*/ 9093 h 10065"/>
              <a:gd name="connsiteX9" fmla="*/ 14930 w 15229"/>
              <a:gd name="connsiteY9" fmla="*/ 6992 h 10065"/>
              <a:gd name="connsiteX10" fmla="*/ 12141 w 15229"/>
              <a:gd name="connsiteY10" fmla="*/ 6590 h 10065"/>
              <a:gd name="connsiteX11" fmla="*/ 12152 w 15229"/>
              <a:gd name="connsiteY11" fmla="*/ 3576 h 10065"/>
              <a:gd name="connsiteX12" fmla="*/ 11415 w 15229"/>
              <a:gd name="connsiteY12" fmla="*/ 1810 h 10065"/>
              <a:gd name="connsiteX13" fmla="*/ 9728 w 15229"/>
              <a:gd name="connsiteY13" fmla="*/ 401 h 10065"/>
              <a:gd name="connsiteX14" fmla="*/ 7637 w 15229"/>
              <a:gd name="connsiteY14" fmla="*/ 81 h 10065"/>
              <a:gd name="connsiteX15" fmla="*/ 4778 w 15229"/>
              <a:gd name="connsiteY15" fmla="*/ 1584 h 10065"/>
              <a:gd name="connsiteX0" fmla="*/ 4778 w 15229"/>
              <a:gd name="connsiteY0" fmla="*/ 1603 h 10084"/>
              <a:gd name="connsiteX1" fmla="*/ 1245 w 15229"/>
              <a:gd name="connsiteY1" fmla="*/ 3980 h 10084"/>
              <a:gd name="connsiteX2" fmla="*/ 6 w 15229"/>
              <a:gd name="connsiteY2" fmla="*/ 5889 h 10084"/>
              <a:gd name="connsiteX3" fmla="*/ 1991 w 15229"/>
              <a:gd name="connsiteY3" fmla="*/ 8063 h 10084"/>
              <a:gd name="connsiteX4" fmla="*/ 4621 w 15229"/>
              <a:gd name="connsiteY4" fmla="*/ 9360 h 10084"/>
              <a:gd name="connsiteX5" fmla="*/ 7132 w 15229"/>
              <a:gd name="connsiteY5" fmla="*/ 10042 h 10084"/>
              <a:gd name="connsiteX6" fmla="*/ 9053 w 15229"/>
              <a:gd name="connsiteY6" fmla="*/ 9814 h 10084"/>
              <a:gd name="connsiteX7" fmla="*/ 10781 w 15229"/>
              <a:gd name="connsiteY7" fmla="*/ 8685 h 10084"/>
              <a:gd name="connsiteX8" fmla="*/ 14735 w 15229"/>
              <a:gd name="connsiteY8" fmla="*/ 9112 h 10084"/>
              <a:gd name="connsiteX9" fmla="*/ 14930 w 15229"/>
              <a:gd name="connsiteY9" fmla="*/ 7011 h 10084"/>
              <a:gd name="connsiteX10" fmla="*/ 12141 w 15229"/>
              <a:gd name="connsiteY10" fmla="*/ 6609 h 10084"/>
              <a:gd name="connsiteX11" fmla="*/ 12152 w 15229"/>
              <a:gd name="connsiteY11" fmla="*/ 3595 h 10084"/>
              <a:gd name="connsiteX12" fmla="*/ 11415 w 15229"/>
              <a:gd name="connsiteY12" fmla="*/ 1829 h 10084"/>
              <a:gd name="connsiteX13" fmla="*/ 9884 w 15229"/>
              <a:gd name="connsiteY13" fmla="*/ 361 h 10084"/>
              <a:gd name="connsiteX14" fmla="*/ 7637 w 15229"/>
              <a:gd name="connsiteY14" fmla="*/ 100 h 10084"/>
              <a:gd name="connsiteX15" fmla="*/ 4778 w 15229"/>
              <a:gd name="connsiteY15" fmla="*/ 1603 h 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29" h="10084">
                <a:moveTo>
                  <a:pt x="4778" y="1603"/>
                </a:moveTo>
                <a:cubicBezTo>
                  <a:pt x="3665" y="2378"/>
                  <a:pt x="2040" y="3266"/>
                  <a:pt x="1245" y="3980"/>
                </a:cubicBezTo>
                <a:cubicBezTo>
                  <a:pt x="450" y="4694"/>
                  <a:pt x="-57" y="4916"/>
                  <a:pt x="6" y="5889"/>
                </a:cubicBezTo>
                <a:cubicBezTo>
                  <a:pt x="109" y="7352"/>
                  <a:pt x="1183" y="7622"/>
                  <a:pt x="1991" y="8063"/>
                </a:cubicBezTo>
                <a:cubicBezTo>
                  <a:pt x="2799" y="8504"/>
                  <a:pt x="3764" y="9030"/>
                  <a:pt x="4621" y="9360"/>
                </a:cubicBezTo>
                <a:cubicBezTo>
                  <a:pt x="5478" y="9690"/>
                  <a:pt x="6393" y="9966"/>
                  <a:pt x="7132" y="10042"/>
                </a:cubicBezTo>
                <a:cubicBezTo>
                  <a:pt x="7871" y="10118"/>
                  <a:pt x="8582" y="10119"/>
                  <a:pt x="9053" y="9814"/>
                </a:cubicBezTo>
                <a:cubicBezTo>
                  <a:pt x="9524" y="9509"/>
                  <a:pt x="9834" y="8802"/>
                  <a:pt x="10781" y="8685"/>
                </a:cubicBezTo>
                <a:cubicBezTo>
                  <a:pt x="11728" y="8568"/>
                  <a:pt x="14060" y="9342"/>
                  <a:pt x="14735" y="9112"/>
                </a:cubicBezTo>
                <a:cubicBezTo>
                  <a:pt x="15410" y="8882"/>
                  <a:pt x="15311" y="7366"/>
                  <a:pt x="14930" y="7011"/>
                </a:cubicBezTo>
                <a:cubicBezTo>
                  <a:pt x="13964" y="6361"/>
                  <a:pt x="12392" y="7313"/>
                  <a:pt x="12141" y="6609"/>
                </a:cubicBezTo>
                <a:cubicBezTo>
                  <a:pt x="12090" y="5843"/>
                  <a:pt x="12359" y="4391"/>
                  <a:pt x="12152" y="3595"/>
                </a:cubicBezTo>
                <a:cubicBezTo>
                  <a:pt x="11932" y="2922"/>
                  <a:pt x="11914" y="2499"/>
                  <a:pt x="11415" y="1829"/>
                </a:cubicBezTo>
                <a:cubicBezTo>
                  <a:pt x="10849" y="1126"/>
                  <a:pt x="10509" y="771"/>
                  <a:pt x="9884" y="361"/>
                </a:cubicBezTo>
                <a:cubicBezTo>
                  <a:pt x="9057" y="-85"/>
                  <a:pt x="8236" y="-47"/>
                  <a:pt x="7637" y="100"/>
                </a:cubicBezTo>
                <a:cubicBezTo>
                  <a:pt x="6682" y="317"/>
                  <a:pt x="6020" y="791"/>
                  <a:pt x="4778" y="1603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rgbClr val="CC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6805832" y="5353625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>
                <a:solidFill>
                  <a:srgbClr val="0000FF"/>
                </a:solidFill>
              </a:rPr>
              <a:t>Upravljanje imovinom/inventarom</a:t>
            </a: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7358282" y="3880425"/>
            <a:ext cx="13716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>
                <a:solidFill>
                  <a:srgbClr val="0000FF"/>
                </a:solidFill>
              </a:rPr>
              <a:t>Nabava/</a:t>
            </a:r>
          </a:p>
          <a:p>
            <a:pPr algn="ctr"/>
            <a:r>
              <a:rPr lang="hr-HR" sz="1400" b="1">
                <a:solidFill>
                  <a:srgbClr val="0000FF"/>
                </a:solidFill>
              </a:rPr>
              <a:t>kupnja</a:t>
            </a:r>
          </a:p>
        </p:txBody>
      </p:sp>
      <p:sp>
        <p:nvSpPr>
          <p:cNvPr id="14" name="Arc 38"/>
          <p:cNvSpPr>
            <a:spLocks/>
          </p:cNvSpPr>
          <p:nvPr/>
        </p:nvSpPr>
        <p:spPr bwMode="auto">
          <a:xfrm>
            <a:off x="4313457" y="2372300"/>
            <a:ext cx="2500313" cy="1179513"/>
          </a:xfrm>
          <a:custGeom>
            <a:avLst/>
            <a:gdLst>
              <a:gd name="T0" fmla="*/ 2147483647 w 21477"/>
              <a:gd name="T1" fmla="*/ 0 h 10136"/>
              <a:gd name="T2" fmla="*/ 2147483647 w 21477"/>
              <a:gd name="T3" fmla="*/ 2147483647 h 10136"/>
              <a:gd name="T4" fmla="*/ 0 w 21477"/>
              <a:gd name="T5" fmla="*/ 2147483647 h 10136"/>
              <a:gd name="T6" fmla="*/ 0 60000 65536"/>
              <a:gd name="T7" fmla="*/ 0 60000 65536"/>
              <a:gd name="T8" fmla="*/ 0 60000 65536"/>
              <a:gd name="T9" fmla="*/ 0 w 21477"/>
              <a:gd name="T10" fmla="*/ 0 h 10136"/>
              <a:gd name="T11" fmla="*/ 21477 w 21477"/>
              <a:gd name="T12" fmla="*/ 10136 h 10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7" h="10136" fill="none" extrusionOk="0">
                <a:moveTo>
                  <a:pt x="19074" y="-1"/>
                </a:moveTo>
                <a:cubicBezTo>
                  <a:pt x="20367" y="2434"/>
                  <a:pt x="21183" y="5093"/>
                  <a:pt x="21477" y="7834"/>
                </a:cubicBezTo>
              </a:path>
              <a:path w="21477" h="10136" stroke="0" extrusionOk="0">
                <a:moveTo>
                  <a:pt x="19074" y="-1"/>
                </a:moveTo>
                <a:cubicBezTo>
                  <a:pt x="20367" y="2434"/>
                  <a:pt x="21183" y="5093"/>
                  <a:pt x="21477" y="7834"/>
                </a:cubicBezTo>
                <a:lnTo>
                  <a:pt x="0" y="10136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02482" y="1872238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100" b="1" dirty="0">
                <a:solidFill>
                  <a:srgbClr val="0000FF"/>
                </a:solidFill>
              </a:rPr>
              <a:t>Upravljanje proračunskim ovlaštenjima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100982" y="3315275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0000FF"/>
                </a:solidFill>
              </a:rPr>
              <a:t>Dodjela financijskih sredstava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402482" y="480435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100" b="1" dirty="0">
                <a:solidFill>
                  <a:srgbClr val="0000FF"/>
                </a:solidFill>
              </a:rPr>
              <a:t>Upravljanje plaćanjima i primanjima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26070" y="5825113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100" b="1" dirty="0">
                <a:solidFill>
                  <a:srgbClr val="0000FF"/>
                </a:solidFill>
              </a:rPr>
              <a:t>Upravljanje</a:t>
            </a:r>
          </a:p>
          <a:p>
            <a:pPr algn="ctr"/>
            <a:r>
              <a:rPr lang="hr-HR" sz="1100" b="1" dirty="0">
                <a:solidFill>
                  <a:srgbClr val="0000FF"/>
                </a:solidFill>
              </a:rPr>
              <a:t>novčanim sredstvima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848070" y="480435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>
                <a:solidFill>
                  <a:srgbClr val="0000FF"/>
                </a:solidFill>
              </a:rPr>
              <a:t>Upravljanje dugom i pomoći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54332" y="3334325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>
                <a:solidFill>
                  <a:srgbClr val="0000FF"/>
                </a:solidFill>
              </a:rPr>
              <a:t>Fiskalni izvještaji i pregled proračuna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848070" y="1872238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>
                <a:solidFill>
                  <a:srgbClr val="0000FF"/>
                </a:solidFill>
              </a:rPr>
              <a:t>Revizija i evaluacija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626070" y="8356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FF"/>
                </a:solidFill>
              </a:rPr>
              <a:t>Priprema proračuna</a:t>
            </a:r>
          </a:p>
        </p:txBody>
      </p:sp>
      <p:sp>
        <p:nvSpPr>
          <p:cNvPr id="23" name="Arc 19"/>
          <p:cNvSpPr>
            <a:spLocks/>
          </p:cNvSpPr>
          <p:nvPr/>
        </p:nvSpPr>
        <p:spPr bwMode="auto">
          <a:xfrm>
            <a:off x="3307644" y="5036023"/>
            <a:ext cx="838152" cy="1555845"/>
          </a:xfrm>
          <a:custGeom>
            <a:avLst/>
            <a:gdLst>
              <a:gd name="T0" fmla="*/ 0 w 17332"/>
              <a:gd name="T1" fmla="*/ 0 h 21600"/>
              <a:gd name="T2" fmla="*/ 2147483647 w 17332"/>
              <a:gd name="T3" fmla="*/ 2147483647 h 21600"/>
              <a:gd name="T4" fmla="*/ 2147483647 w 17332"/>
              <a:gd name="T5" fmla="*/ 2147483647 h 21600"/>
              <a:gd name="T6" fmla="*/ 0 60000 65536"/>
              <a:gd name="T7" fmla="*/ 0 60000 65536"/>
              <a:gd name="T8" fmla="*/ 0 60000 65536"/>
              <a:gd name="T9" fmla="*/ 0 w 17332"/>
              <a:gd name="T10" fmla="*/ 0 h 21600"/>
              <a:gd name="T11" fmla="*/ 17332 w 17332"/>
              <a:gd name="T12" fmla="*/ 21600 h 21600"/>
              <a:gd name="connsiteX0" fmla="*/ 0 w 17331"/>
              <a:gd name="connsiteY0" fmla="*/ 1 h 21601"/>
              <a:gd name="connsiteX1" fmla="*/ 131 w 17331"/>
              <a:gd name="connsiteY1" fmla="*/ 1 h 21601"/>
              <a:gd name="connsiteX2" fmla="*/ 17331 w 17331"/>
              <a:gd name="connsiteY2" fmla="*/ 8536 h 21601"/>
              <a:gd name="connsiteX0" fmla="*/ 0 w 17331"/>
              <a:gd name="connsiteY0" fmla="*/ 1 h 21601"/>
              <a:gd name="connsiteX1" fmla="*/ 131 w 17331"/>
              <a:gd name="connsiteY1" fmla="*/ 1 h 21601"/>
              <a:gd name="connsiteX2" fmla="*/ 17331 w 17331"/>
              <a:gd name="connsiteY2" fmla="*/ 8536 h 21601"/>
              <a:gd name="connsiteX3" fmla="*/ 17309 w 17331"/>
              <a:gd name="connsiteY3" fmla="*/ 8596 h 21601"/>
              <a:gd name="connsiteX4" fmla="*/ 131 w 17331"/>
              <a:gd name="connsiteY4" fmla="*/ 21601 h 21601"/>
              <a:gd name="connsiteX5" fmla="*/ 0 w 17331"/>
              <a:gd name="connsiteY5" fmla="*/ 1 h 21601"/>
              <a:gd name="connsiteX0" fmla="*/ 0 w 17331"/>
              <a:gd name="connsiteY0" fmla="*/ 1 h 21601"/>
              <a:gd name="connsiteX1" fmla="*/ 131 w 17331"/>
              <a:gd name="connsiteY1" fmla="*/ 1 h 21601"/>
              <a:gd name="connsiteX2" fmla="*/ 17331 w 17331"/>
              <a:gd name="connsiteY2" fmla="*/ 8536 h 21601"/>
              <a:gd name="connsiteX0" fmla="*/ 0 w 17331"/>
              <a:gd name="connsiteY0" fmla="*/ 1 h 21601"/>
              <a:gd name="connsiteX1" fmla="*/ 131 w 17331"/>
              <a:gd name="connsiteY1" fmla="*/ 1 h 21601"/>
              <a:gd name="connsiteX2" fmla="*/ 17331 w 17331"/>
              <a:gd name="connsiteY2" fmla="*/ 8536 h 21601"/>
              <a:gd name="connsiteX3" fmla="*/ 17309 w 17331"/>
              <a:gd name="connsiteY3" fmla="*/ 8596 h 21601"/>
              <a:gd name="connsiteX4" fmla="*/ 131 w 17331"/>
              <a:gd name="connsiteY4" fmla="*/ 21601 h 21601"/>
              <a:gd name="connsiteX5" fmla="*/ 0 w 17331"/>
              <a:gd name="connsiteY5" fmla="*/ 1 h 21601"/>
              <a:gd name="connsiteX0" fmla="*/ 0 w 17331"/>
              <a:gd name="connsiteY0" fmla="*/ 1 h 16810"/>
              <a:gd name="connsiteX1" fmla="*/ 131 w 17331"/>
              <a:gd name="connsiteY1" fmla="*/ 1 h 16810"/>
              <a:gd name="connsiteX2" fmla="*/ 17331 w 17331"/>
              <a:gd name="connsiteY2" fmla="*/ 8536 h 16810"/>
              <a:gd name="connsiteX0" fmla="*/ 0 w 17331"/>
              <a:gd name="connsiteY0" fmla="*/ 1 h 16810"/>
              <a:gd name="connsiteX1" fmla="*/ 131 w 17331"/>
              <a:gd name="connsiteY1" fmla="*/ 1 h 16810"/>
              <a:gd name="connsiteX2" fmla="*/ 17331 w 17331"/>
              <a:gd name="connsiteY2" fmla="*/ 8536 h 16810"/>
              <a:gd name="connsiteX3" fmla="*/ 17309 w 17331"/>
              <a:gd name="connsiteY3" fmla="*/ 8596 h 16810"/>
              <a:gd name="connsiteX4" fmla="*/ 131 w 17331"/>
              <a:gd name="connsiteY4" fmla="*/ 16810 h 16810"/>
              <a:gd name="connsiteX5" fmla="*/ 0 w 17331"/>
              <a:gd name="connsiteY5" fmla="*/ 1 h 16810"/>
              <a:gd name="connsiteX0" fmla="*/ 0 w 17331"/>
              <a:gd name="connsiteY0" fmla="*/ 1 h 16810"/>
              <a:gd name="connsiteX1" fmla="*/ 131 w 17331"/>
              <a:gd name="connsiteY1" fmla="*/ 1 h 16810"/>
              <a:gd name="connsiteX2" fmla="*/ 17331 w 17331"/>
              <a:gd name="connsiteY2" fmla="*/ 8536 h 16810"/>
              <a:gd name="connsiteX0" fmla="*/ 0 w 17331"/>
              <a:gd name="connsiteY0" fmla="*/ 1 h 16810"/>
              <a:gd name="connsiteX1" fmla="*/ 131 w 17331"/>
              <a:gd name="connsiteY1" fmla="*/ 1 h 16810"/>
              <a:gd name="connsiteX2" fmla="*/ 17331 w 17331"/>
              <a:gd name="connsiteY2" fmla="*/ 8536 h 16810"/>
              <a:gd name="connsiteX3" fmla="*/ 17309 w 17331"/>
              <a:gd name="connsiteY3" fmla="*/ 8596 h 16810"/>
              <a:gd name="connsiteX4" fmla="*/ 131 w 17331"/>
              <a:gd name="connsiteY4" fmla="*/ 16810 h 16810"/>
              <a:gd name="connsiteX5" fmla="*/ 0 w 17331"/>
              <a:gd name="connsiteY5" fmla="*/ 1 h 16810"/>
              <a:gd name="connsiteX0" fmla="*/ 0 w 18727"/>
              <a:gd name="connsiteY0" fmla="*/ 1 h 16810"/>
              <a:gd name="connsiteX1" fmla="*/ 131 w 18727"/>
              <a:gd name="connsiteY1" fmla="*/ 1 h 16810"/>
              <a:gd name="connsiteX2" fmla="*/ 17331 w 18727"/>
              <a:gd name="connsiteY2" fmla="*/ 8536 h 16810"/>
              <a:gd name="connsiteX0" fmla="*/ 0 w 18727"/>
              <a:gd name="connsiteY0" fmla="*/ 1 h 16810"/>
              <a:gd name="connsiteX1" fmla="*/ 131 w 18727"/>
              <a:gd name="connsiteY1" fmla="*/ 1 h 16810"/>
              <a:gd name="connsiteX2" fmla="*/ 17331 w 18727"/>
              <a:gd name="connsiteY2" fmla="*/ 8536 h 16810"/>
              <a:gd name="connsiteX3" fmla="*/ 17309 w 18727"/>
              <a:gd name="connsiteY3" fmla="*/ 8596 h 16810"/>
              <a:gd name="connsiteX4" fmla="*/ 131 w 18727"/>
              <a:gd name="connsiteY4" fmla="*/ 16810 h 16810"/>
              <a:gd name="connsiteX5" fmla="*/ 0 w 18727"/>
              <a:gd name="connsiteY5" fmla="*/ 1 h 16810"/>
              <a:gd name="connsiteX0" fmla="*/ 0 w 17331"/>
              <a:gd name="connsiteY0" fmla="*/ 1 h 18232"/>
              <a:gd name="connsiteX1" fmla="*/ 131 w 17331"/>
              <a:gd name="connsiteY1" fmla="*/ 1 h 18232"/>
              <a:gd name="connsiteX2" fmla="*/ 17331 w 17331"/>
              <a:gd name="connsiteY2" fmla="*/ 8536 h 18232"/>
              <a:gd name="connsiteX0" fmla="*/ 0 w 17331"/>
              <a:gd name="connsiteY0" fmla="*/ 1 h 18232"/>
              <a:gd name="connsiteX1" fmla="*/ 131 w 17331"/>
              <a:gd name="connsiteY1" fmla="*/ 1 h 18232"/>
              <a:gd name="connsiteX2" fmla="*/ 17331 w 17331"/>
              <a:gd name="connsiteY2" fmla="*/ 8536 h 18232"/>
              <a:gd name="connsiteX3" fmla="*/ 131 w 17331"/>
              <a:gd name="connsiteY3" fmla="*/ 16810 h 18232"/>
              <a:gd name="connsiteX4" fmla="*/ 0 w 17331"/>
              <a:gd name="connsiteY4" fmla="*/ 1 h 1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1" h="18232" fill="none" extrusionOk="0">
                <a:moveTo>
                  <a:pt x="0" y="1"/>
                </a:moveTo>
                <a:cubicBezTo>
                  <a:pt x="43" y="1"/>
                  <a:pt x="87" y="0"/>
                  <a:pt x="131" y="1"/>
                </a:cubicBezTo>
                <a:cubicBezTo>
                  <a:pt x="6883" y="1"/>
                  <a:pt x="13247" y="3158"/>
                  <a:pt x="17331" y="8536"/>
                </a:cubicBezTo>
              </a:path>
              <a:path w="17331" h="18232" stroke="0" extrusionOk="0">
                <a:moveTo>
                  <a:pt x="0" y="1"/>
                </a:moveTo>
                <a:cubicBezTo>
                  <a:pt x="43" y="1"/>
                  <a:pt x="87" y="0"/>
                  <a:pt x="131" y="1"/>
                </a:cubicBezTo>
                <a:cubicBezTo>
                  <a:pt x="6883" y="1"/>
                  <a:pt x="13247" y="3158"/>
                  <a:pt x="17331" y="8536"/>
                </a:cubicBezTo>
                <a:cubicBezTo>
                  <a:pt x="17331" y="11337"/>
                  <a:pt x="3019" y="18232"/>
                  <a:pt x="131" y="16810"/>
                </a:cubicBezTo>
                <a:cubicBezTo>
                  <a:pt x="87" y="9610"/>
                  <a:pt x="44" y="7201"/>
                  <a:pt x="0" y="1"/>
                </a:cubicBezTo>
                <a:close/>
              </a:path>
            </a:pathLst>
          </a:custGeom>
          <a:noFill/>
          <a:ln w="76200">
            <a:solidFill>
              <a:srgbClr val="00CC99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Arc 20"/>
          <p:cNvSpPr>
            <a:spLocks/>
          </p:cNvSpPr>
          <p:nvPr/>
        </p:nvSpPr>
        <p:spPr bwMode="auto">
          <a:xfrm>
            <a:off x="4494432" y="3553400"/>
            <a:ext cx="1579563" cy="2495550"/>
          </a:xfrm>
          <a:custGeom>
            <a:avLst/>
            <a:gdLst>
              <a:gd name="T0" fmla="*/ 0 w 23048"/>
              <a:gd name="T1" fmla="*/ 2147483647 h 21600"/>
              <a:gd name="T2" fmla="*/ 2147483647 w 23048"/>
              <a:gd name="T3" fmla="*/ 2147483647 h 21600"/>
              <a:gd name="T4" fmla="*/ 2147483647 w 23048"/>
              <a:gd name="T5" fmla="*/ 2147483647 h 21600"/>
              <a:gd name="T6" fmla="*/ 0 60000 65536"/>
              <a:gd name="T7" fmla="*/ 0 60000 65536"/>
              <a:gd name="T8" fmla="*/ 0 60000 65536"/>
              <a:gd name="T9" fmla="*/ 0 w 23048"/>
              <a:gd name="T10" fmla="*/ 0 h 21600"/>
              <a:gd name="T11" fmla="*/ 23048 w 230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8" h="21600" fill="none" extrusionOk="0">
                <a:moveTo>
                  <a:pt x="0" y="19099"/>
                </a:moveTo>
                <a:cubicBezTo>
                  <a:pt x="1269" y="8210"/>
                  <a:pt x="10493" y="-1"/>
                  <a:pt x="21455" y="0"/>
                </a:cubicBezTo>
                <a:cubicBezTo>
                  <a:pt x="21986" y="0"/>
                  <a:pt x="22517" y="19"/>
                  <a:pt x="23048" y="58"/>
                </a:cubicBezTo>
              </a:path>
              <a:path w="23048" h="21600" stroke="0" extrusionOk="0">
                <a:moveTo>
                  <a:pt x="0" y="19099"/>
                </a:moveTo>
                <a:cubicBezTo>
                  <a:pt x="1269" y="8210"/>
                  <a:pt x="10493" y="-1"/>
                  <a:pt x="21455" y="0"/>
                </a:cubicBezTo>
                <a:cubicBezTo>
                  <a:pt x="21986" y="0"/>
                  <a:pt x="22517" y="19"/>
                  <a:pt x="23048" y="58"/>
                </a:cubicBezTo>
                <a:lnTo>
                  <a:pt x="21455" y="21600"/>
                </a:lnTo>
                <a:close/>
              </a:path>
            </a:pathLst>
          </a:custGeom>
          <a:noFill/>
          <a:ln w="76200">
            <a:solidFill>
              <a:srgbClr val="00CC99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1979830" y="2113539"/>
            <a:ext cx="3384552" cy="1423412"/>
          </a:xfrm>
          <a:custGeom>
            <a:avLst/>
            <a:gdLst>
              <a:gd name="T0" fmla="*/ 0 w 21425"/>
              <a:gd name="T1" fmla="*/ 2147483647 h 21600"/>
              <a:gd name="T2" fmla="*/ 2147483647 w 21425"/>
              <a:gd name="T3" fmla="*/ 2147483647 h 21600"/>
              <a:gd name="T4" fmla="*/ 2147483647 w 2142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25"/>
              <a:gd name="T10" fmla="*/ 0 h 21600"/>
              <a:gd name="T11" fmla="*/ 21425 w 214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25" h="21600" fill="none" extrusionOk="0">
                <a:moveTo>
                  <a:pt x="-1" y="17689"/>
                </a:moveTo>
                <a:cubicBezTo>
                  <a:pt x="1886" y="7440"/>
                  <a:pt x="10821" y="-1"/>
                  <a:pt x="21243" y="0"/>
                </a:cubicBezTo>
                <a:cubicBezTo>
                  <a:pt x="21303" y="0"/>
                  <a:pt x="21364" y="0"/>
                  <a:pt x="21425" y="0"/>
                </a:cubicBezTo>
              </a:path>
              <a:path w="21425" h="21600" stroke="0" extrusionOk="0">
                <a:moveTo>
                  <a:pt x="-1" y="17689"/>
                </a:moveTo>
                <a:cubicBezTo>
                  <a:pt x="1886" y="7440"/>
                  <a:pt x="10821" y="-1"/>
                  <a:pt x="21243" y="0"/>
                </a:cubicBezTo>
                <a:cubicBezTo>
                  <a:pt x="21303" y="0"/>
                  <a:pt x="21364" y="0"/>
                  <a:pt x="21425" y="0"/>
                </a:cubicBezTo>
                <a:lnTo>
                  <a:pt x="21243" y="21600"/>
                </a:lnTo>
                <a:close/>
              </a:path>
            </a:pathLst>
          </a:custGeom>
          <a:noFill/>
          <a:ln w="76200">
            <a:solidFill>
              <a:srgbClr val="00CC99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00282" y="8356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i="1">
                <a:solidFill>
                  <a:srgbClr val="339966"/>
                </a:solidFill>
              </a:rPr>
              <a:t>Razvoj i pregled politike</a:t>
            </a:r>
          </a:p>
        </p:txBody>
      </p:sp>
      <p:sp>
        <p:nvSpPr>
          <p:cNvPr id="27" name="Arc 32"/>
          <p:cNvSpPr>
            <a:spLocks/>
          </p:cNvSpPr>
          <p:nvPr/>
        </p:nvSpPr>
        <p:spPr bwMode="auto">
          <a:xfrm rot="-249457">
            <a:off x="738407" y="1253113"/>
            <a:ext cx="3052763" cy="1968500"/>
          </a:xfrm>
          <a:custGeom>
            <a:avLst/>
            <a:gdLst>
              <a:gd name="T0" fmla="*/ 2147483647 w 21600"/>
              <a:gd name="T1" fmla="*/ 2147483647 h 22092"/>
              <a:gd name="T2" fmla="*/ 2147483647 w 21600"/>
              <a:gd name="T3" fmla="*/ 0 h 22092"/>
              <a:gd name="T4" fmla="*/ 2147483647 w 21600"/>
              <a:gd name="T5" fmla="*/ 2147483647 h 22092"/>
              <a:gd name="T6" fmla="*/ 0 60000 65536"/>
              <a:gd name="T7" fmla="*/ 0 60000 65536"/>
              <a:gd name="T8" fmla="*/ 0 60000 65536"/>
              <a:gd name="T9" fmla="*/ 0 w 21600"/>
              <a:gd name="T10" fmla="*/ 0 h 22092"/>
              <a:gd name="T11" fmla="*/ 21600 w 21600"/>
              <a:gd name="T12" fmla="*/ 22092 h 220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92" fill="none" extrusionOk="0">
                <a:moveTo>
                  <a:pt x="2335" y="22091"/>
                </a:moveTo>
                <a:cubicBezTo>
                  <a:pt x="800" y="19064"/>
                  <a:pt x="0" y="15717"/>
                  <a:pt x="0" y="12323"/>
                </a:cubicBezTo>
                <a:cubicBezTo>
                  <a:pt x="-1" y="7917"/>
                  <a:pt x="1346" y="3617"/>
                  <a:pt x="3860" y="0"/>
                </a:cubicBezTo>
              </a:path>
              <a:path w="21600" h="22092" stroke="0" extrusionOk="0">
                <a:moveTo>
                  <a:pt x="2335" y="22091"/>
                </a:moveTo>
                <a:cubicBezTo>
                  <a:pt x="800" y="19064"/>
                  <a:pt x="0" y="15717"/>
                  <a:pt x="0" y="12323"/>
                </a:cubicBezTo>
                <a:cubicBezTo>
                  <a:pt x="-1" y="7917"/>
                  <a:pt x="1346" y="3617"/>
                  <a:pt x="3860" y="0"/>
                </a:cubicBezTo>
                <a:lnTo>
                  <a:pt x="21600" y="12323"/>
                </a:lnTo>
                <a:close/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Arc 33"/>
          <p:cNvSpPr>
            <a:spLocks/>
          </p:cNvSpPr>
          <p:nvPr/>
        </p:nvSpPr>
        <p:spPr bwMode="auto">
          <a:xfrm>
            <a:off x="1521045" y="1119763"/>
            <a:ext cx="4470400" cy="723900"/>
          </a:xfrm>
          <a:custGeom>
            <a:avLst/>
            <a:gdLst>
              <a:gd name="T0" fmla="*/ 2147483647 w 21476"/>
              <a:gd name="T1" fmla="*/ 2147483647 h 8115"/>
              <a:gd name="T2" fmla="*/ 0 w 21476"/>
              <a:gd name="T3" fmla="*/ 2147483647 h 8115"/>
              <a:gd name="T4" fmla="*/ 2147483647 w 21476"/>
              <a:gd name="T5" fmla="*/ 0 h 8115"/>
              <a:gd name="T6" fmla="*/ 0 60000 65536"/>
              <a:gd name="T7" fmla="*/ 0 60000 65536"/>
              <a:gd name="T8" fmla="*/ 0 60000 65536"/>
              <a:gd name="T9" fmla="*/ 0 w 21476"/>
              <a:gd name="T10" fmla="*/ 0 h 8115"/>
              <a:gd name="T11" fmla="*/ 21476 w 21476"/>
              <a:gd name="T12" fmla="*/ 8115 h 8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8115" fill="none" extrusionOk="0">
                <a:moveTo>
                  <a:pt x="1458" y="8114"/>
                </a:moveTo>
                <a:cubicBezTo>
                  <a:pt x="705" y="6256"/>
                  <a:pt x="214" y="4303"/>
                  <a:pt x="-1" y="2310"/>
                </a:cubicBezTo>
              </a:path>
              <a:path w="21476" h="8115" stroke="0" extrusionOk="0">
                <a:moveTo>
                  <a:pt x="1458" y="8114"/>
                </a:moveTo>
                <a:cubicBezTo>
                  <a:pt x="705" y="6256"/>
                  <a:pt x="214" y="4303"/>
                  <a:pt x="-1" y="2310"/>
                </a:cubicBezTo>
                <a:lnTo>
                  <a:pt x="21476" y="0"/>
                </a:lnTo>
                <a:close/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Arc 37"/>
          <p:cNvSpPr>
            <a:spLocks/>
          </p:cNvSpPr>
          <p:nvPr/>
        </p:nvSpPr>
        <p:spPr bwMode="auto">
          <a:xfrm>
            <a:off x="4354732" y="1149925"/>
            <a:ext cx="1809750" cy="2414588"/>
          </a:xfrm>
          <a:custGeom>
            <a:avLst/>
            <a:gdLst>
              <a:gd name="T0" fmla="*/ 2147483647 w 15545"/>
              <a:gd name="T1" fmla="*/ 0 h 20740"/>
              <a:gd name="T2" fmla="*/ 2147483647 w 15545"/>
              <a:gd name="T3" fmla="*/ 2147483647 h 20740"/>
              <a:gd name="T4" fmla="*/ 0 w 15545"/>
              <a:gd name="T5" fmla="*/ 2147483647 h 20740"/>
              <a:gd name="T6" fmla="*/ 0 60000 65536"/>
              <a:gd name="T7" fmla="*/ 0 60000 65536"/>
              <a:gd name="T8" fmla="*/ 0 60000 65536"/>
              <a:gd name="T9" fmla="*/ 0 w 15545"/>
              <a:gd name="T10" fmla="*/ 0 h 20740"/>
              <a:gd name="T11" fmla="*/ 15545 w 15545"/>
              <a:gd name="T12" fmla="*/ 20740 h 207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45" h="20740" fill="none" extrusionOk="0">
                <a:moveTo>
                  <a:pt x="6034" y="0"/>
                </a:moveTo>
                <a:cubicBezTo>
                  <a:pt x="9651" y="1052"/>
                  <a:pt x="12929" y="3032"/>
                  <a:pt x="15545" y="5742"/>
                </a:cubicBezTo>
              </a:path>
              <a:path w="15545" h="20740" stroke="0" extrusionOk="0">
                <a:moveTo>
                  <a:pt x="6034" y="0"/>
                </a:moveTo>
                <a:cubicBezTo>
                  <a:pt x="9651" y="1052"/>
                  <a:pt x="12929" y="3032"/>
                  <a:pt x="15545" y="5742"/>
                </a:cubicBezTo>
                <a:lnTo>
                  <a:pt x="0" y="2074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Arc 39"/>
          <p:cNvSpPr>
            <a:spLocks/>
          </p:cNvSpPr>
          <p:nvPr/>
        </p:nvSpPr>
        <p:spPr bwMode="auto">
          <a:xfrm flipH="1">
            <a:off x="2457670" y="1130875"/>
            <a:ext cx="1827212" cy="2406650"/>
          </a:xfrm>
          <a:custGeom>
            <a:avLst/>
            <a:gdLst>
              <a:gd name="T0" fmla="*/ 2147483647 w 15699"/>
              <a:gd name="T1" fmla="*/ 0 h 20668"/>
              <a:gd name="T2" fmla="*/ 2147483647 w 15699"/>
              <a:gd name="T3" fmla="*/ 2147483647 h 20668"/>
              <a:gd name="T4" fmla="*/ 0 w 15699"/>
              <a:gd name="T5" fmla="*/ 2147483647 h 20668"/>
              <a:gd name="T6" fmla="*/ 0 60000 65536"/>
              <a:gd name="T7" fmla="*/ 0 60000 65536"/>
              <a:gd name="T8" fmla="*/ 0 60000 65536"/>
              <a:gd name="T9" fmla="*/ 0 w 15699"/>
              <a:gd name="T10" fmla="*/ 0 h 20668"/>
              <a:gd name="T11" fmla="*/ 15699 w 15699"/>
              <a:gd name="T12" fmla="*/ 20668 h 20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99" h="20668" fill="none" extrusionOk="0">
                <a:moveTo>
                  <a:pt x="6276" y="-1"/>
                </a:moveTo>
                <a:cubicBezTo>
                  <a:pt x="9870" y="1091"/>
                  <a:pt x="13118" y="3101"/>
                  <a:pt x="15698" y="5832"/>
                </a:cubicBezTo>
              </a:path>
              <a:path w="15699" h="20668" stroke="0" extrusionOk="0">
                <a:moveTo>
                  <a:pt x="6276" y="-1"/>
                </a:moveTo>
                <a:cubicBezTo>
                  <a:pt x="9870" y="1091"/>
                  <a:pt x="13118" y="3101"/>
                  <a:pt x="15698" y="5832"/>
                </a:cubicBezTo>
                <a:lnTo>
                  <a:pt x="0" y="20668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Arc 40"/>
          <p:cNvSpPr>
            <a:spLocks/>
          </p:cNvSpPr>
          <p:nvPr/>
        </p:nvSpPr>
        <p:spPr bwMode="auto">
          <a:xfrm flipH="1">
            <a:off x="1814732" y="2343725"/>
            <a:ext cx="2498725" cy="1220788"/>
          </a:xfrm>
          <a:custGeom>
            <a:avLst/>
            <a:gdLst>
              <a:gd name="T0" fmla="*/ 2147483647 w 21467"/>
              <a:gd name="T1" fmla="*/ 0 h 10481"/>
              <a:gd name="T2" fmla="*/ 2147483647 w 21467"/>
              <a:gd name="T3" fmla="*/ 2147483647 h 10481"/>
              <a:gd name="T4" fmla="*/ 0 w 21467"/>
              <a:gd name="T5" fmla="*/ 2147483647 h 10481"/>
              <a:gd name="T6" fmla="*/ 0 60000 65536"/>
              <a:gd name="T7" fmla="*/ 0 60000 65536"/>
              <a:gd name="T8" fmla="*/ 0 60000 65536"/>
              <a:gd name="T9" fmla="*/ 0 w 21467"/>
              <a:gd name="T10" fmla="*/ 0 h 10481"/>
              <a:gd name="T11" fmla="*/ 21467 w 21467"/>
              <a:gd name="T12" fmla="*/ 10481 h 10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7" h="10481" fill="none" extrusionOk="0">
                <a:moveTo>
                  <a:pt x="18886" y="0"/>
                </a:moveTo>
                <a:cubicBezTo>
                  <a:pt x="20272" y="2497"/>
                  <a:pt x="21149" y="5245"/>
                  <a:pt x="21466" y="8085"/>
                </a:cubicBezTo>
              </a:path>
              <a:path w="21467" h="10481" stroke="0" extrusionOk="0">
                <a:moveTo>
                  <a:pt x="18886" y="0"/>
                </a:moveTo>
                <a:cubicBezTo>
                  <a:pt x="20272" y="2497"/>
                  <a:pt x="21149" y="5245"/>
                  <a:pt x="21466" y="8085"/>
                </a:cubicBezTo>
                <a:lnTo>
                  <a:pt x="0" y="10481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Arc 42"/>
          <p:cNvSpPr>
            <a:spLocks/>
          </p:cNvSpPr>
          <p:nvPr/>
        </p:nvSpPr>
        <p:spPr bwMode="auto">
          <a:xfrm flipH="1" flipV="1">
            <a:off x="2457670" y="3581975"/>
            <a:ext cx="1841500" cy="2406650"/>
          </a:xfrm>
          <a:custGeom>
            <a:avLst/>
            <a:gdLst>
              <a:gd name="T0" fmla="*/ 2147483647 w 15814"/>
              <a:gd name="T1" fmla="*/ 0 h 20668"/>
              <a:gd name="T2" fmla="*/ 2147483647 w 15814"/>
              <a:gd name="T3" fmla="*/ 2147483647 h 20668"/>
              <a:gd name="T4" fmla="*/ 0 w 15814"/>
              <a:gd name="T5" fmla="*/ 2147483647 h 20668"/>
              <a:gd name="T6" fmla="*/ 0 60000 65536"/>
              <a:gd name="T7" fmla="*/ 0 60000 65536"/>
              <a:gd name="T8" fmla="*/ 0 60000 65536"/>
              <a:gd name="T9" fmla="*/ 0 w 15814"/>
              <a:gd name="T10" fmla="*/ 0 h 20668"/>
              <a:gd name="T11" fmla="*/ 15814 w 15814"/>
              <a:gd name="T12" fmla="*/ 20668 h 20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14" h="20668" fill="none" extrusionOk="0">
                <a:moveTo>
                  <a:pt x="6276" y="-1"/>
                </a:moveTo>
                <a:cubicBezTo>
                  <a:pt x="9925" y="1108"/>
                  <a:pt x="13216" y="3162"/>
                  <a:pt x="15814" y="5954"/>
                </a:cubicBezTo>
              </a:path>
              <a:path w="15814" h="20668" stroke="0" extrusionOk="0">
                <a:moveTo>
                  <a:pt x="6276" y="-1"/>
                </a:moveTo>
                <a:cubicBezTo>
                  <a:pt x="9925" y="1108"/>
                  <a:pt x="13216" y="3162"/>
                  <a:pt x="15814" y="5954"/>
                </a:cubicBezTo>
                <a:lnTo>
                  <a:pt x="0" y="20668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Arc 45"/>
          <p:cNvSpPr>
            <a:spLocks/>
          </p:cNvSpPr>
          <p:nvPr/>
        </p:nvSpPr>
        <p:spPr bwMode="auto">
          <a:xfrm flipV="1">
            <a:off x="4300757" y="3578800"/>
            <a:ext cx="1820863" cy="2408238"/>
          </a:xfrm>
          <a:custGeom>
            <a:avLst/>
            <a:gdLst>
              <a:gd name="T0" fmla="*/ 2147483647 w 15647"/>
              <a:gd name="T1" fmla="*/ 0 h 20680"/>
              <a:gd name="T2" fmla="*/ 2147483647 w 15647"/>
              <a:gd name="T3" fmla="*/ 2147483647 h 20680"/>
              <a:gd name="T4" fmla="*/ 0 w 15647"/>
              <a:gd name="T5" fmla="*/ 2147483647 h 20680"/>
              <a:gd name="T6" fmla="*/ 0 60000 65536"/>
              <a:gd name="T7" fmla="*/ 0 60000 65536"/>
              <a:gd name="T8" fmla="*/ 0 60000 65536"/>
              <a:gd name="T9" fmla="*/ 0 w 15647"/>
              <a:gd name="T10" fmla="*/ 0 h 20680"/>
              <a:gd name="T11" fmla="*/ 15647 w 15647"/>
              <a:gd name="T12" fmla="*/ 20680 h 20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47" h="20680" fill="none" extrusionOk="0">
                <a:moveTo>
                  <a:pt x="6236" y="-1"/>
                </a:moveTo>
                <a:cubicBezTo>
                  <a:pt x="9821" y="1081"/>
                  <a:pt x="13064" y="3076"/>
                  <a:pt x="15646" y="5789"/>
                </a:cubicBezTo>
              </a:path>
              <a:path w="15647" h="20680" stroke="0" extrusionOk="0">
                <a:moveTo>
                  <a:pt x="6236" y="-1"/>
                </a:moveTo>
                <a:cubicBezTo>
                  <a:pt x="9821" y="1081"/>
                  <a:pt x="13064" y="3076"/>
                  <a:pt x="15646" y="5789"/>
                </a:cubicBezTo>
                <a:lnTo>
                  <a:pt x="0" y="2068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Arc 46"/>
          <p:cNvSpPr>
            <a:spLocks/>
          </p:cNvSpPr>
          <p:nvPr/>
        </p:nvSpPr>
        <p:spPr bwMode="auto">
          <a:xfrm flipV="1">
            <a:off x="4313457" y="3578800"/>
            <a:ext cx="2501900" cy="1192213"/>
          </a:xfrm>
          <a:custGeom>
            <a:avLst/>
            <a:gdLst>
              <a:gd name="T0" fmla="*/ 2147483647 w 21487"/>
              <a:gd name="T1" fmla="*/ 0 h 10238"/>
              <a:gd name="T2" fmla="*/ 2147483647 w 21487"/>
              <a:gd name="T3" fmla="*/ 2147483647 h 10238"/>
              <a:gd name="T4" fmla="*/ 0 w 21487"/>
              <a:gd name="T5" fmla="*/ 2147483647 h 10238"/>
              <a:gd name="T6" fmla="*/ 0 60000 65536"/>
              <a:gd name="T7" fmla="*/ 0 60000 65536"/>
              <a:gd name="T8" fmla="*/ 0 60000 65536"/>
              <a:gd name="T9" fmla="*/ 0 w 21487"/>
              <a:gd name="T10" fmla="*/ 0 h 10238"/>
              <a:gd name="T11" fmla="*/ 21487 w 21487"/>
              <a:gd name="T12" fmla="*/ 10238 h 10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7" h="10238" fill="none" extrusionOk="0">
                <a:moveTo>
                  <a:pt x="19019" y="-1"/>
                </a:moveTo>
                <a:cubicBezTo>
                  <a:pt x="20359" y="2489"/>
                  <a:pt x="21198" y="5218"/>
                  <a:pt x="21487" y="8031"/>
                </a:cubicBezTo>
              </a:path>
              <a:path w="21487" h="10238" stroke="0" extrusionOk="0">
                <a:moveTo>
                  <a:pt x="19019" y="-1"/>
                </a:moveTo>
                <a:cubicBezTo>
                  <a:pt x="20359" y="2489"/>
                  <a:pt x="21198" y="5218"/>
                  <a:pt x="21487" y="8031"/>
                </a:cubicBezTo>
                <a:lnTo>
                  <a:pt x="0" y="10238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Arc 47"/>
          <p:cNvSpPr>
            <a:spLocks/>
          </p:cNvSpPr>
          <p:nvPr/>
        </p:nvSpPr>
        <p:spPr bwMode="auto">
          <a:xfrm flipH="1" flipV="1">
            <a:off x="1811557" y="3553400"/>
            <a:ext cx="2501900" cy="1204913"/>
          </a:xfrm>
          <a:custGeom>
            <a:avLst/>
            <a:gdLst>
              <a:gd name="T0" fmla="*/ 2147483647 w 21489"/>
              <a:gd name="T1" fmla="*/ 0 h 10351"/>
              <a:gd name="T2" fmla="*/ 2147483647 w 21489"/>
              <a:gd name="T3" fmla="*/ 2147483647 h 10351"/>
              <a:gd name="T4" fmla="*/ 0 w 21489"/>
              <a:gd name="T5" fmla="*/ 2147483647 h 10351"/>
              <a:gd name="T6" fmla="*/ 0 60000 65536"/>
              <a:gd name="T7" fmla="*/ 0 60000 65536"/>
              <a:gd name="T8" fmla="*/ 0 60000 65536"/>
              <a:gd name="T9" fmla="*/ 0 w 21489"/>
              <a:gd name="T10" fmla="*/ 0 h 10351"/>
              <a:gd name="T11" fmla="*/ 21489 w 21489"/>
              <a:gd name="T12" fmla="*/ 10351 h 10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9" h="10351" fill="none" extrusionOk="0">
                <a:moveTo>
                  <a:pt x="18958" y="-1"/>
                </a:moveTo>
                <a:cubicBezTo>
                  <a:pt x="20337" y="2526"/>
                  <a:pt x="21198" y="5303"/>
                  <a:pt x="21489" y="8166"/>
                </a:cubicBezTo>
              </a:path>
              <a:path w="21489" h="10351" stroke="0" extrusionOk="0">
                <a:moveTo>
                  <a:pt x="18958" y="-1"/>
                </a:moveTo>
                <a:cubicBezTo>
                  <a:pt x="20337" y="2526"/>
                  <a:pt x="21198" y="5303"/>
                  <a:pt x="21489" y="8166"/>
                </a:cubicBezTo>
                <a:lnTo>
                  <a:pt x="0" y="10351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Line 48"/>
          <p:cNvSpPr>
            <a:spLocks noChangeShapeType="1"/>
          </p:cNvSpPr>
          <p:nvPr/>
        </p:nvSpPr>
        <p:spPr bwMode="auto">
          <a:xfrm>
            <a:off x="2370357" y="986413"/>
            <a:ext cx="1189038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6105745" y="5906075"/>
            <a:ext cx="13716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100" b="1" dirty="0">
                <a:solidFill>
                  <a:srgbClr val="0000FF"/>
                </a:solidFill>
              </a:rPr>
              <a:t>Upravljanje LJR/obračun plaća </a:t>
            </a:r>
          </a:p>
          <a:p>
            <a:pPr algn="ctr"/>
            <a:r>
              <a:rPr lang="hr-HR" sz="1100" b="1" dirty="0">
                <a:solidFill>
                  <a:srgbClr val="0000FF"/>
                </a:solidFill>
              </a:rPr>
              <a:t>+ mirovine</a:t>
            </a: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212945" y="3883600"/>
            <a:ext cx="14400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FF"/>
                </a:solidFill>
              </a:rPr>
              <a:t>Web-portal / SP</a:t>
            </a:r>
          </a:p>
          <a:p>
            <a:pPr algn="ctr"/>
            <a:r>
              <a:rPr lang="hr-HR" sz="1400" b="1" dirty="0">
                <a:solidFill>
                  <a:srgbClr val="C00000"/>
                </a:solidFill>
              </a:rPr>
              <a:t>Objava/praćenje</a:t>
            </a:r>
          </a:p>
        </p:txBody>
      </p: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3592093" y="3203443"/>
            <a:ext cx="1476000" cy="720000"/>
            <a:chOff x="2352" y="1848"/>
            <a:chExt cx="960" cy="528"/>
          </a:xfrm>
        </p:grpSpPr>
        <p:sp>
          <p:nvSpPr>
            <p:cNvPr id="40" name="AutoShape 61"/>
            <p:cNvSpPr>
              <a:spLocks noChangeArrowheads="1"/>
            </p:cNvSpPr>
            <p:nvPr/>
          </p:nvSpPr>
          <p:spPr bwMode="auto">
            <a:xfrm>
              <a:off x="2352" y="1848"/>
              <a:ext cx="960" cy="528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Calibri" pitchFamily="34" charset="0"/>
              </a:endParaRPr>
            </a:p>
          </p:txBody>
        </p:sp>
        <p:sp>
          <p:nvSpPr>
            <p:cNvPr id="41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29" y="2047"/>
              <a:ext cx="822" cy="217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25806"/>
                </a:avLst>
              </a:prstTxWarp>
            </a:bodyPr>
            <a:lstStyle/>
            <a:p>
              <a:r>
                <a:rPr lang="hr-HR" sz="2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</a:rPr>
                <a:t>ISDFU BP</a:t>
              </a:r>
            </a:p>
          </p:txBody>
        </p:sp>
      </p:grp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297457" y="1397575"/>
            <a:ext cx="13716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FF"/>
                </a:solidFill>
              </a:rPr>
              <a:t>Javna ulaganja</a:t>
            </a:r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7632920" y="4807525"/>
            <a:ext cx="1096962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>
                <a:solidFill>
                  <a:srgbClr val="0000FF"/>
                </a:solidFill>
              </a:rPr>
              <a:t>Porez i carina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6819811" y="5036125"/>
            <a:ext cx="731838" cy="1588"/>
          </a:xfrm>
          <a:prstGeom prst="straightConnector1">
            <a:avLst/>
          </a:prstGeom>
          <a:ln w="63500">
            <a:solidFill>
              <a:srgbClr val="00CC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19"/>
          <p:cNvSpPr>
            <a:spLocks/>
          </p:cNvSpPr>
          <p:nvPr/>
        </p:nvSpPr>
        <p:spPr bwMode="auto">
          <a:xfrm rot="-10316598">
            <a:off x="6266082" y="4696400"/>
            <a:ext cx="563563" cy="1100138"/>
          </a:xfrm>
          <a:custGeom>
            <a:avLst/>
            <a:gdLst>
              <a:gd name="T0" fmla="*/ 0 w 17332"/>
              <a:gd name="T1" fmla="*/ 0 h 21600"/>
              <a:gd name="T2" fmla="*/ 2147483647 w 17332"/>
              <a:gd name="T3" fmla="*/ 2147483647 h 21600"/>
              <a:gd name="T4" fmla="*/ 2147483647 w 17332"/>
              <a:gd name="T5" fmla="*/ 2147483647 h 21600"/>
              <a:gd name="T6" fmla="*/ 0 60000 65536"/>
              <a:gd name="T7" fmla="*/ 0 60000 65536"/>
              <a:gd name="T8" fmla="*/ 0 60000 65536"/>
              <a:gd name="T9" fmla="*/ 0 w 17332"/>
              <a:gd name="T10" fmla="*/ 0 h 21600"/>
              <a:gd name="T11" fmla="*/ 17332 w 173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32" h="21600" fill="none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</a:path>
              <a:path w="17332" h="21600" stroke="0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  <a:lnTo>
                  <a:pt x="131" y="21600"/>
                </a:lnTo>
                <a:close/>
              </a:path>
            </a:pathLst>
          </a:custGeom>
          <a:noFill/>
          <a:ln w="76200">
            <a:solidFill>
              <a:srgbClr val="00CC99"/>
            </a:solidFill>
            <a:prstDash val="sysDot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Arc 19"/>
          <p:cNvSpPr>
            <a:spLocks/>
          </p:cNvSpPr>
          <p:nvPr/>
        </p:nvSpPr>
        <p:spPr bwMode="auto">
          <a:xfrm rot="10800000">
            <a:off x="6958232" y="3388300"/>
            <a:ext cx="344488" cy="735013"/>
          </a:xfrm>
          <a:custGeom>
            <a:avLst/>
            <a:gdLst>
              <a:gd name="T0" fmla="*/ 0 w 17332"/>
              <a:gd name="T1" fmla="*/ 0 h 21600"/>
              <a:gd name="T2" fmla="*/ 2147483647 w 17332"/>
              <a:gd name="T3" fmla="*/ 2147483647 h 21600"/>
              <a:gd name="T4" fmla="*/ 2147483647 w 17332"/>
              <a:gd name="T5" fmla="*/ 2147483647 h 21600"/>
              <a:gd name="T6" fmla="*/ 0 60000 65536"/>
              <a:gd name="T7" fmla="*/ 0 60000 65536"/>
              <a:gd name="T8" fmla="*/ 0 60000 65536"/>
              <a:gd name="T9" fmla="*/ 0 w 17332"/>
              <a:gd name="T10" fmla="*/ 0 h 21600"/>
              <a:gd name="T11" fmla="*/ 17332 w 173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32" h="21600" fill="none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</a:path>
              <a:path w="17332" h="21600" stroke="0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  <a:lnTo>
                  <a:pt x="131" y="21600"/>
                </a:lnTo>
                <a:close/>
              </a:path>
            </a:pathLst>
          </a:custGeom>
          <a:noFill/>
          <a:ln w="76200">
            <a:solidFill>
              <a:srgbClr val="00CC99"/>
            </a:solidFill>
            <a:prstDash val="sysDot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Arc 19"/>
          <p:cNvSpPr>
            <a:spLocks/>
          </p:cNvSpPr>
          <p:nvPr/>
        </p:nvSpPr>
        <p:spPr bwMode="auto">
          <a:xfrm rot="10800000" flipH="1">
            <a:off x="4724620" y="887988"/>
            <a:ext cx="344487" cy="733425"/>
          </a:xfrm>
          <a:custGeom>
            <a:avLst/>
            <a:gdLst>
              <a:gd name="T0" fmla="*/ 0 w 17332"/>
              <a:gd name="T1" fmla="*/ 0 h 21600"/>
              <a:gd name="T2" fmla="*/ 2147483647 w 17332"/>
              <a:gd name="T3" fmla="*/ 2147483647 h 21600"/>
              <a:gd name="T4" fmla="*/ 2147483647 w 17332"/>
              <a:gd name="T5" fmla="*/ 2147483647 h 21600"/>
              <a:gd name="T6" fmla="*/ 0 60000 65536"/>
              <a:gd name="T7" fmla="*/ 0 60000 65536"/>
              <a:gd name="T8" fmla="*/ 0 60000 65536"/>
              <a:gd name="T9" fmla="*/ 0 w 17332"/>
              <a:gd name="T10" fmla="*/ 0 h 21600"/>
              <a:gd name="T11" fmla="*/ 17332 w 173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32" h="21600" fill="none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</a:path>
              <a:path w="17332" h="21600" stroke="0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  <a:lnTo>
                  <a:pt x="131" y="21600"/>
                </a:lnTo>
                <a:close/>
              </a:path>
            </a:pathLst>
          </a:custGeom>
          <a:noFill/>
          <a:ln w="76200">
            <a:solidFill>
              <a:srgbClr val="00CC99"/>
            </a:solidFill>
            <a:prstDash val="sysDot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" name="Arc 19"/>
          <p:cNvSpPr>
            <a:spLocks/>
          </p:cNvSpPr>
          <p:nvPr/>
        </p:nvSpPr>
        <p:spPr bwMode="auto">
          <a:xfrm rot="10800000" flipV="1">
            <a:off x="719357" y="3558163"/>
            <a:ext cx="390525" cy="733425"/>
          </a:xfrm>
          <a:custGeom>
            <a:avLst/>
            <a:gdLst>
              <a:gd name="T0" fmla="*/ 0 w 17332"/>
              <a:gd name="T1" fmla="*/ 0 h 21600"/>
              <a:gd name="T2" fmla="*/ 2147483647 w 17332"/>
              <a:gd name="T3" fmla="*/ 2147483647 h 21600"/>
              <a:gd name="T4" fmla="*/ 2147483647 w 17332"/>
              <a:gd name="T5" fmla="*/ 2147483647 h 21600"/>
              <a:gd name="T6" fmla="*/ 0 60000 65536"/>
              <a:gd name="T7" fmla="*/ 0 60000 65536"/>
              <a:gd name="T8" fmla="*/ 0 60000 65536"/>
              <a:gd name="T9" fmla="*/ 0 w 17332"/>
              <a:gd name="T10" fmla="*/ 0 h 21600"/>
              <a:gd name="T11" fmla="*/ 17332 w 173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32" h="21600" fill="none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</a:path>
              <a:path w="17332" h="21600" stroke="0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  <a:lnTo>
                  <a:pt x="131" y="21600"/>
                </a:lnTo>
                <a:close/>
              </a:path>
            </a:pathLst>
          </a:custGeom>
          <a:noFill/>
          <a:ln w="76200">
            <a:solidFill>
              <a:srgbClr val="00CC99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" name="TextBox 51"/>
          <p:cNvSpPr txBox="1">
            <a:spLocks noChangeArrowheads="1"/>
          </p:cNvSpPr>
          <p:nvPr/>
        </p:nvSpPr>
        <p:spPr bwMode="auto">
          <a:xfrm>
            <a:off x="6400800" y="686841"/>
            <a:ext cx="2702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200" b="1" dirty="0">
                <a:latin typeface="Trebuchet MS" pitchFamily="34" charset="0"/>
              </a:rPr>
              <a:t>ISDFU = PRIPREMA PRORAČUNA + IZVRŠENJE/RIZNICA </a:t>
            </a:r>
            <a:r>
              <a:rPr lang="hr-HR" sz="1200" b="1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(+ OSTALO)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79830" y="3789937"/>
            <a:ext cx="140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solidFill>
                  <a:srgbClr val="0000CC"/>
                </a:solidFill>
                <a:latin typeface="Trebuchet MS" pitchFamily="34" charset="0"/>
              </a:rPr>
              <a:t>glavne knjige</a:t>
            </a:r>
          </a:p>
          <a:p>
            <a:pPr algn="ctr"/>
            <a:r>
              <a:rPr lang="hr-HR" sz="1200" b="1" dirty="0">
                <a:solidFill>
                  <a:srgbClr val="0000CC"/>
                </a:solidFill>
                <a:latin typeface="Trebuchet MS" pitchFamily="34" charset="0"/>
              </a:rPr>
              <a:t>Računovodstvo</a:t>
            </a:r>
            <a:endParaRPr lang="hr-HR" sz="18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31644" y="4267200"/>
            <a:ext cx="103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solidFill>
                  <a:srgbClr val="0000CC"/>
                </a:solidFill>
                <a:latin typeface="Trebuchet MS" pitchFamily="34" charset="0"/>
              </a:rPr>
              <a:t>Dnevne operacije</a:t>
            </a:r>
            <a:endParaRPr lang="hr-HR" sz="18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154332" y="6042555"/>
            <a:ext cx="14400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100" b="1" dirty="0">
                <a:solidFill>
                  <a:srgbClr val="0000FF"/>
                </a:solidFill>
              </a:rPr>
              <a:t>Transakcije na tržištu/</a:t>
            </a:r>
          </a:p>
          <a:p>
            <a:pPr algn="ctr"/>
            <a:r>
              <a:rPr lang="hr-HR" sz="1100" b="1" dirty="0">
                <a:solidFill>
                  <a:srgbClr val="0000FF"/>
                </a:solidFill>
              </a:rPr>
              <a:t>obveznice</a:t>
            </a:r>
          </a:p>
        </p:txBody>
      </p:sp>
      <p:sp>
        <p:nvSpPr>
          <p:cNvPr id="53" name="Arc 19"/>
          <p:cNvSpPr>
            <a:spLocks/>
          </p:cNvSpPr>
          <p:nvPr/>
        </p:nvSpPr>
        <p:spPr bwMode="auto">
          <a:xfrm rot="6239936">
            <a:off x="2260660" y="4966813"/>
            <a:ext cx="431195" cy="2125047"/>
          </a:xfrm>
          <a:custGeom>
            <a:avLst/>
            <a:gdLst>
              <a:gd name="T0" fmla="*/ 0 w 17332"/>
              <a:gd name="T1" fmla="*/ 0 h 21600"/>
              <a:gd name="T2" fmla="*/ 2147483647 w 17332"/>
              <a:gd name="T3" fmla="*/ 2147483647 h 21600"/>
              <a:gd name="T4" fmla="*/ 2147483647 w 17332"/>
              <a:gd name="T5" fmla="*/ 2147483647 h 21600"/>
              <a:gd name="T6" fmla="*/ 0 60000 65536"/>
              <a:gd name="T7" fmla="*/ 0 60000 65536"/>
              <a:gd name="T8" fmla="*/ 0 60000 65536"/>
              <a:gd name="T9" fmla="*/ 0 w 17332"/>
              <a:gd name="T10" fmla="*/ 0 h 21600"/>
              <a:gd name="T11" fmla="*/ 17332 w 173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32" h="21600" fill="none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</a:path>
              <a:path w="17332" h="21600" stroke="0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  <a:lnTo>
                  <a:pt x="131" y="21600"/>
                </a:lnTo>
                <a:close/>
              </a:path>
            </a:pathLst>
          </a:custGeom>
          <a:noFill/>
          <a:ln w="76200">
            <a:solidFill>
              <a:srgbClr val="00CC99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" name="Arc 19"/>
          <p:cNvSpPr>
            <a:spLocks/>
          </p:cNvSpPr>
          <p:nvPr/>
        </p:nvSpPr>
        <p:spPr bwMode="auto">
          <a:xfrm rot="5722598">
            <a:off x="1481385" y="5224611"/>
            <a:ext cx="711020" cy="821667"/>
          </a:xfrm>
          <a:custGeom>
            <a:avLst/>
            <a:gdLst>
              <a:gd name="T0" fmla="*/ 0 w 17332"/>
              <a:gd name="T1" fmla="*/ 0 h 21600"/>
              <a:gd name="T2" fmla="*/ 2147483647 w 17332"/>
              <a:gd name="T3" fmla="*/ 2147483647 h 21600"/>
              <a:gd name="T4" fmla="*/ 2147483647 w 17332"/>
              <a:gd name="T5" fmla="*/ 2147483647 h 21600"/>
              <a:gd name="T6" fmla="*/ 0 60000 65536"/>
              <a:gd name="T7" fmla="*/ 0 60000 65536"/>
              <a:gd name="T8" fmla="*/ 0 60000 65536"/>
              <a:gd name="T9" fmla="*/ 0 w 17332"/>
              <a:gd name="T10" fmla="*/ 0 h 21600"/>
              <a:gd name="T11" fmla="*/ 17332 w 173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32" h="21600" fill="none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</a:path>
              <a:path w="17332" h="21600" stroke="0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  <a:lnTo>
                  <a:pt x="131" y="21600"/>
                </a:lnTo>
                <a:close/>
              </a:path>
            </a:pathLst>
          </a:custGeom>
          <a:noFill/>
          <a:ln w="76200">
            <a:solidFill>
              <a:srgbClr val="00CC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3784" y="4352050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solidFill>
                  <a:srgbClr val="0000CC"/>
                </a:solidFill>
                <a:latin typeface="Trebuchet MS" pitchFamily="34" charset="0"/>
              </a:rPr>
              <a:t>Otvoreni proračunski podaci</a:t>
            </a:r>
            <a:endParaRPr lang="hr-HR" sz="18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9572" y="5153178"/>
            <a:ext cx="8229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Trebuchet MS" pitchFamily="34" charset="0"/>
              </a:rPr>
              <a:t>Jedinstveni račun riznice</a:t>
            </a:r>
            <a:endParaRPr lang="hr-HR" sz="1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7" name="AutoShape 61"/>
          <p:cNvSpPr>
            <a:spLocks noChangeArrowheads="1"/>
          </p:cNvSpPr>
          <p:nvPr/>
        </p:nvSpPr>
        <p:spPr bwMode="auto">
          <a:xfrm>
            <a:off x="137724" y="3048000"/>
            <a:ext cx="731520" cy="457200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 sz="1400" dirty="0">
              <a:latin typeface="Calibri" pitchFamily="34" charset="0"/>
            </a:endParaRPr>
          </a:p>
        </p:txBody>
      </p:sp>
      <p:sp>
        <p:nvSpPr>
          <p:cNvPr id="58" name="WordArt 63"/>
          <p:cNvSpPr>
            <a:spLocks noChangeArrowheads="1" noChangeShapeType="1" noTextEdit="1"/>
          </p:cNvSpPr>
          <p:nvPr/>
        </p:nvSpPr>
        <p:spPr bwMode="auto">
          <a:xfrm>
            <a:off x="224756" y="3245278"/>
            <a:ext cx="54864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5806"/>
              </a:avLst>
            </a:prstTxWarp>
          </a:bodyPr>
          <a:lstStyle/>
          <a:p>
            <a:r>
              <a:rPr lang="hr-HR" sz="1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</a:rPr>
              <a:t>SP</a:t>
            </a:r>
          </a:p>
        </p:txBody>
      </p: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7637844" y="3664525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MPI + MF</a:t>
            </a: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7300524" y="4393305"/>
            <a:ext cx="164592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99"/>
                </a:solidFill>
                <a:latin typeface="Comic Sans MS" pitchFamily="66" charset="0"/>
              </a:rPr>
              <a:t>ITAIS/e-carina</a:t>
            </a:r>
          </a:p>
        </p:txBody>
      </p: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7576602" y="4607546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</a:t>
            </a:r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7955844" y="5390267"/>
            <a:ext cx="1080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99"/>
                </a:solidFill>
                <a:latin typeface="Comic Sans MS" pitchFamily="66" charset="0"/>
              </a:rPr>
              <a:t>DKTS</a:t>
            </a:r>
          </a:p>
        </p:txBody>
      </p: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7955844" y="5604508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</a:t>
            </a:r>
          </a:p>
        </p:txBody>
      </p:sp>
      <p:sp>
        <p:nvSpPr>
          <p:cNvPr id="64" name="Text Box 53"/>
          <p:cNvSpPr txBox="1">
            <a:spLocks noChangeArrowheads="1"/>
          </p:cNvSpPr>
          <p:nvPr/>
        </p:nvSpPr>
        <p:spPr bwMode="auto">
          <a:xfrm>
            <a:off x="6157524" y="6400800"/>
            <a:ext cx="118872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 + MUP</a:t>
            </a: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3218244" y="1874838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MPI + MF</a:t>
            </a: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4742244" y="838200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</a:t>
            </a:r>
          </a:p>
        </p:txBody>
      </p:sp>
      <p:sp>
        <p:nvSpPr>
          <p:cNvPr id="67" name="TextBox 51"/>
          <p:cNvSpPr txBox="1">
            <a:spLocks noChangeArrowheads="1"/>
          </p:cNvSpPr>
          <p:nvPr/>
        </p:nvSpPr>
        <p:spPr bwMode="auto">
          <a:xfrm>
            <a:off x="6579527" y="1122954"/>
            <a:ext cx="2560320" cy="2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Aft>
                <a:spcPts val="300"/>
              </a:spcAft>
              <a:buFont typeface="Arial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Comic Sans MS" pitchFamily="66" charset="0"/>
              </a:rPr>
              <a:t>Integrirana platforma</a:t>
            </a:r>
          </a:p>
          <a:p>
            <a:pPr marL="282575" indent="-157163" defTabSz="1027113">
              <a:spcAft>
                <a:spcPts val="300"/>
              </a:spcAft>
              <a:buFont typeface="Arial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Comic Sans MS" pitchFamily="66" charset="0"/>
              </a:rPr>
              <a:t>Potpuno funkcionalan JRR</a:t>
            </a:r>
          </a:p>
          <a:p>
            <a:pPr marL="576263" indent="-166688" defTabSz="1027113">
              <a:spcAft>
                <a:spcPts val="300"/>
              </a:spcAft>
              <a:buFont typeface="Arial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Comic Sans MS" pitchFamily="66" charset="0"/>
              </a:rPr>
              <a:t>Novi moduli: PIM + e-nabava     + upravljanje dugom (?)     + ISULJR/Obračun plaća   + Portal za PJ-ove</a:t>
            </a:r>
          </a:p>
          <a:p>
            <a:pPr marL="576263" indent="-166688" defTabSz="1027113">
              <a:spcAft>
                <a:spcPts val="300"/>
              </a:spcAft>
              <a:buFont typeface="Arial" pitchFamily="34" charset="0"/>
              <a:buChar char="•"/>
            </a:pPr>
            <a:r>
              <a:rPr lang="hr-HR" sz="1400" dirty="0">
                <a:solidFill>
                  <a:srgbClr val="C00000"/>
                </a:solidFill>
                <a:latin typeface="Comic Sans MS" pitchFamily="66" charset="0"/>
              </a:rPr>
              <a:t>+ izvješća državnih poduzeća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5467566" y="2362200"/>
            <a:ext cx="1080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99"/>
                </a:solidFill>
                <a:latin typeface="Comic Sans MS" pitchFamily="66" charset="0"/>
              </a:rPr>
              <a:t>ISURP</a:t>
            </a: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5467566" y="2576441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</a:t>
            </a:r>
          </a:p>
        </p:txBody>
      </p:sp>
      <p:sp>
        <p:nvSpPr>
          <p:cNvPr id="70" name="Text Box 53"/>
          <p:cNvSpPr txBox="1">
            <a:spLocks noChangeArrowheads="1"/>
          </p:cNvSpPr>
          <p:nvPr/>
        </p:nvSpPr>
        <p:spPr bwMode="auto">
          <a:xfrm>
            <a:off x="2469444" y="3352800"/>
            <a:ext cx="1080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99"/>
                </a:solidFill>
                <a:latin typeface="Comic Sans MS" pitchFamily="66" charset="0"/>
              </a:rPr>
              <a:t>ISURP</a:t>
            </a:r>
          </a:p>
        </p:txBody>
      </p:sp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2469444" y="3567041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</a:t>
            </a:r>
          </a:p>
        </p:txBody>
      </p:sp>
      <p:sp>
        <p:nvSpPr>
          <p:cNvPr id="72" name="Text Box 53"/>
          <p:cNvSpPr txBox="1">
            <a:spLocks noChangeArrowheads="1"/>
          </p:cNvSpPr>
          <p:nvPr/>
        </p:nvSpPr>
        <p:spPr bwMode="auto">
          <a:xfrm>
            <a:off x="5669844" y="4038600"/>
            <a:ext cx="1080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99"/>
                </a:solidFill>
                <a:latin typeface="Comic Sans MS" pitchFamily="66" charset="0"/>
              </a:rPr>
              <a:t>ISURP</a:t>
            </a:r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5669844" y="4252841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</a:t>
            </a:r>
          </a:p>
        </p:txBody>
      </p:sp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1250244" y="5318197"/>
            <a:ext cx="1080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99"/>
                </a:solidFill>
                <a:latin typeface="Comic Sans MS" pitchFamily="66" charset="0"/>
              </a:rPr>
              <a:t>SUDFA</a:t>
            </a:r>
          </a:p>
        </p:txBody>
      </p:sp>
      <p:sp>
        <p:nvSpPr>
          <p:cNvPr id="75" name="Text Box 53"/>
          <p:cNvSpPr txBox="1">
            <a:spLocks noChangeArrowheads="1"/>
          </p:cNvSpPr>
          <p:nvPr/>
        </p:nvSpPr>
        <p:spPr bwMode="auto">
          <a:xfrm>
            <a:off x="1250244" y="5532438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</a:t>
            </a:r>
          </a:p>
        </p:txBody>
      </p:sp>
      <p:sp>
        <p:nvSpPr>
          <p:cNvPr id="76" name="Text Box 53"/>
          <p:cNvSpPr txBox="1">
            <a:spLocks noChangeArrowheads="1"/>
          </p:cNvSpPr>
          <p:nvPr/>
        </p:nvSpPr>
        <p:spPr bwMode="auto">
          <a:xfrm>
            <a:off x="3599244" y="4937197"/>
            <a:ext cx="1080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99"/>
                </a:solidFill>
                <a:latin typeface="Comic Sans MS" pitchFamily="66" charset="0"/>
              </a:rPr>
              <a:t>ISURP</a:t>
            </a:r>
          </a:p>
        </p:txBody>
      </p:sp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3599244" y="5151438"/>
            <a:ext cx="1080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200" b="1" dirty="0">
                <a:solidFill>
                  <a:srgbClr val="C00000"/>
                </a:solidFill>
                <a:latin typeface="Comic Sans MS" pitchFamily="66" charset="0"/>
              </a:rPr>
              <a:t>MF</a:t>
            </a: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2240844" y="2788078"/>
            <a:ext cx="109728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hr-HR" sz="1400" b="1" dirty="0">
                <a:solidFill>
                  <a:srgbClr val="0000FF"/>
                </a:solidFill>
              </a:rPr>
              <a:t>Državno</a:t>
            </a:r>
          </a:p>
          <a:p>
            <a:pPr algn="ctr"/>
            <a:r>
              <a:rPr lang="hr-HR" sz="1400" b="1" dirty="0">
                <a:solidFill>
                  <a:srgbClr val="0000FF"/>
                </a:solidFill>
              </a:rPr>
              <a:t>računovodstvo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37733" y="1089378"/>
            <a:ext cx="140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>
                <a:solidFill>
                  <a:srgbClr val="0000CC"/>
                </a:solidFill>
                <a:latin typeface="Trebuchet MS" pitchFamily="34" charset="0"/>
              </a:rPr>
              <a:t>Monitoring i evaluacija</a:t>
            </a:r>
          </a:p>
          <a:p>
            <a:pPr algn="r"/>
            <a:r>
              <a:rPr lang="hr-HR" sz="1200" b="1" dirty="0">
                <a:solidFill>
                  <a:srgbClr val="0000CC"/>
                </a:solidFill>
                <a:latin typeface="Trebuchet MS" pitchFamily="34" charset="0"/>
              </a:rPr>
              <a:t>Izrada projekcija</a:t>
            </a:r>
            <a:endParaRPr lang="hr-HR" sz="18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11855" y="5260240"/>
            <a:ext cx="140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rgbClr val="0000CC"/>
                </a:solidFill>
                <a:latin typeface="Trebuchet MS" pitchFamily="34" charset="0"/>
              </a:rPr>
              <a:t>Upravljanje cijenama</a:t>
            </a:r>
            <a:endParaRPr lang="hr-HR" sz="18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51649" y="5924188"/>
            <a:ext cx="14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rgbClr val="0000CC"/>
                </a:solidFill>
                <a:latin typeface="Trebuchet MS" pitchFamily="34" charset="0"/>
              </a:rPr>
              <a:t>Nacionalne rezerve</a:t>
            </a:r>
            <a:endParaRPr lang="hr-HR" sz="18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ounded Rectangle 321"/>
          <p:cNvSpPr/>
          <p:nvPr/>
        </p:nvSpPr>
        <p:spPr>
          <a:xfrm>
            <a:off x="2694464" y="1081595"/>
            <a:ext cx="1417320" cy="5394960"/>
          </a:xfrm>
          <a:prstGeom prst="roundRect">
            <a:avLst>
              <a:gd name="adj" fmla="val 13054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ounded Rectangle 322"/>
          <p:cNvSpPr/>
          <p:nvPr/>
        </p:nvSpPr>
        <p:spPr>
          <a:xfrm>
            <a:off x="4117499" y="1081595"/>
            <a:ext cx="1417320" cy="5394960"/>
          </a:xfrm>
          <a:prstGeom prst="roundRect">
            <a:avLst>
              <a:gd name="adj" fmla="val 13054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3036" y="1081595"/>
            <a:ext cx="2560320" cy="5394960"/>
          </a:xfrm>
          <a:prstGeom prst="roundRect">
            <a:avLst>
              <a:gd name="adj" fmla="val 7182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9032" y="2170871"/>
            <a:ext cx="5297254" cy="110185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ounded Rectangle 324"/>
          <p:cNvSpPr/>
          <p:nvPr/>
        </p:nvSpPr>
        <p:spPr>
          <a:xfrm>
            <a:off x="6852838" y="1081595"/>
            <a:ext cx="2148840" cy="5394960"/>
          </a:xfrm>
          <a:prstGeom prst="roundRect">
            <a:avLst>
              <a:gd name="adj" fmla="val 8619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ounded Rectangle 323"/>
          <p:cNvSpPr/>
          <p:nvPr/>
        </p:nvSpPr>
        <p:spPr>
          <a:xfrm>
            <a:off x="5530536" y="1081595"/>
            <a:ext cx="1325880" cy="5394960"/>
          </a:xfrm>
          <a:prstGeom prst="roundRect">
            <a:avLst>
              <a:gd name="adj" fmla="val 13054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Magnetic Disk 35"/>
          <p:cNvSpPr/>
          <p:nvPr/>
        </p:nvSpPr>
        <p:spPr>
          <a:xfrm>
            <a:off x="2114146" y="3855632"/>
            <a:ext cx="365760" cy="18288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4" name="Flowchart: Magnetic Disk 73"/>
          <p:cNvSpPr/>
          <p:nvPr/>
        </p:nvSpPr>
        <p:spPr>
          <a:xfrm>
            <a:off x="5923549" y="1810107"/>
            <a:ext cx="548640" cy="27432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NBK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624" y="3319866"/>
            <a:ext cx="8869680" cy="2892722"/>
            <a:chOff x="120072" y="3419834"/>
            <a:chExt cx="8869680" cy="2892722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120072" y="3419834"/>
              <a:ext cx="886968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20072" y="6032998"/>
              <a:ext cx="886968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20072" y="6312556"/>
              <a:ext cx="886968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20072" y="4805826"/>
              <a:ext cx="886968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0072" y="5728196"/>
              <a:ext cx="886968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8435" y="6616707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14</a:t>
            </a:fld>
            <a:endParaRPr lang="hr-HR" sz="1100" dirty="0">
              <a:solidFill>
                <a:srgbClr val="0000FF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 dirty="0">
                  <a:solidFill>
                    <a:schemeClr val="bg1"/>
                  </a:solidFill>
                </a:rPr>
                <a:t>Predloženi integracijski model u Kini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04" name="Text Box 398"/>
          <p:cNvSpPr txBox="1">
            <a:spLocks noChangeArrowheads="1"/>
          </p:cNvSpPr>
          <p:nvPr/>
        </p:nvSpPr>
        <p:spPr bwMode="auto">
          <a:xfrm>
            <a:off x="290385" y="651203"/>
            <a:ext cx="85953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0"/>
          <a:lstStyle/>
          <a:p>
            <a:pPr algn="ctr">
              <a:spcBef>
                <a:spcPts val="200"/>
              </a:spcBef>
              <a:spcAft>
                <a:spcPts val="1000"/>
              </a:spcAft>
            </a:pPr>
            <a:r>
              <a:rPr lang="hr-HR" sz="2400" b="1" dirty="0">
                <a:solidFill>
                  <a:srgbClr val="0000CC"/>
                </a:solidFill>
              </a:rPr>
              <a:t>Kina &gt; Jedinstvena IKT infrastruktura i </a:t>
            </a:r>
            <a:r>
              <a:rPr lang="hr-HR" sz="2400" b="1" i="1" dirty="0">
                <a:solidFill>
                  <a:srgbClr val="0000CC"/>
                </a:solidFill>
              </a:rPr>
              <a:t>online</a:t>
            </a:r>
            <a:r>
              <a:rPr lang="hr-HR" sz="2400" b="1" dirty="0">
                <a:solidFill>
                  <a:srgbClr val="0000CC"/>
                </a:solidFill>
              </a:rPr>
              <a:t> usluge</a:t>
            </a:r>
            <a:endParaRPr lang="hr-HR" sz="2400" dirty="0">
              <a:solidFill>
                <a:srgbClr val="0000CC"/>
              </a:solidFill>
            </a:endParaRPr>
          </a:p>
          <a:p>
            <a:pPr algn="ctr">
              <a:spcBef>
                <a:spcPts val="200"/>
              </a:spcBef>
              <a:spcAft>
                <a:spcPts val="1000"/>
              </a:spcAft>
            </a:pPr>
            <a:endParaRPr lang="hr-HR" sz="2000" dirty="0">
              <a:solidFill>
                <a:srgbClr val="0000CC"/>
              </a:solidFill>
              <a:effectLst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82380" y="1137350"/>
            <a:ext cx="731520" cy="274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MLJRSO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37364" y="1137350"/>
            <a:ext cx="731520" cy="274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MF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60399" y="1137350"/>
            <a:ext cx="731520" cy="274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PU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827716" y="1137350"/>
            <a:ext cx="731520" cy="274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NBK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9940" y="2533304"/>
            <a:ext cx="777240" cy="274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Posredne banke</a:t>
            </a:r>
          </a:p>
        </p:txBody>
      </p:sp>
      <p:sp>
        <p:nvSpPr>
          <p:cNvPr id="2" name="Cloud 1"/>
          <p:cNvSpPr/>
          <p:nvPr/>
        </p:nvSpPr>
        <p:spPr>
          <a:xfrm>
            <a:off x="2023471" y="4136089"/>
            <a:ext cx="54864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5649229" y="2353047"/>
            <a:ext cx="1097280" cy="5486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6990390" y="2962201"/>
            <a:ext cx="54864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4296305" y="2305413"/>
            <a:ext cx="1097280" cy="5486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1483345" y="1730540"/>
            <a:ext cx="548640" cy="27432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SIMIS</a:t>
            </a:r>
          </a:p>
        </p:txBody>
      </p:sp>
      <p:sp>
        <p:nvSpPr>
          <p:cNvPr id="31" name="Cloud 30"/>
          <p:cNvSpPr/>
          <p:nvPr/>
        </p:nvSpPr>
        <p:spPr>
          <a:xfrm>
            <a:off x="8318748" y="2960568"/>
            <a:ext cx="54864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7007342" y="1778024"/>
            <a:ext cx="1828800" cy="3657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Magnetic Disk 42"/>
          <p:cNvSpPr/>
          <p:nvPr/>
        </p:nvSpPr>
        <p:spPr>
          <a:xfrm>
            <a:off x="3188446" y="1730540"/>
            <a:ext cx="548640" cy="27432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ISFU</a:t>
            </a:r>
          </a:p>
        </p:txBody>
      </p:sp>
      <p:sp>
        <p:nvSpPr>
          <p:cNvPr id="44" name="Flowchart: Magnetic Disk 43"/>
          <p:cNvSpPr/>
          <p:nvPr/>
        </p:nvSpPr>
        <p:spPr>
          <a:xfrm>
            <a:off x="4570625" y="1730540"/>
            <a:ext cx="548640" cy="27432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45" name="Flowchart: Magnetic Disk 44"/>
          <p:cNvSpPr/>
          <p:nvPr/>
        </p:nvSpPr>
        <p:spPr>
          <a:xfrm>
            <a:off x="5923549" y="1516899"/>
            <a:ext cx="548640" cy="22860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JRR</a:t>
            </a:r>
          </a:p>
        </p:txBody>
      </p:sp>
      <p:sp>
        <p:nvSpPr>
          <p:cNvPr id="46" name="Flowchart: Magnetic Disk 45"/>
          <p:cNvSpPr/>
          <p:nvPr/>
        </p:nvSpPr>
        <p:spPr>
          <a:xfrm>
            <a:off x="7080702" y="2573545"/>
            <a:ext cx="365760" cy="22860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0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47" name="Flowchart: Magnetic Disk 46"/>
          <p:cNvSpPr/>
          <p:nvPr/>
        </p:nvSpPr>
        <p:spPr>
          <a:xfrm>
            <a:off x="8405336" y="2573545"/>
            <a:ext cx="365760" cy="22860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hr-HR" sz="1000" dirty="0">
                <a:solidFill>
                  <a:srgbClr val="0000CC"/>
                </a:solidFill>
              </a:rPr>
              <a:t>PB #X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122766" y="1666444"/>
            <a:ext cx="795528" cy="210312"/>
            <a:chOff x="5035477" y="1733350"/>
            <a:chExt cx="817183" cy="210312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035477" y="1943662"/>
              <a:ext cx="36285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121140" y="1733350"/>
              <a:ext cx="731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5121140" y="1733350"/>
              <a:ext cx="277188" cy="2103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6197869" y="1753118"/>
            <a:ext cx="0" cy="91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74065" y="1951379"/>
            <a:ext cx="5486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965431" y="1531712"/>
            <a:ext cx="1927177" cy="507831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Međubankovni platni sustavi</a:t>
            </a:r>
          </a:p>
          <a:p>
            <a:pPr algn="ctr"/>
            <a:endParaRPr lang="hr-HR" sz="800" dirty="0">
              <a:solidFill>
                <a:srgbClr val="0000CC"/>
              </a:solidFill>
            </a:endParaRPr>
          </a:p>
          <a:p>
            <a:pPr algn="ctr"/>
            <a:r>
              <a:rPr lang="hr-HR" sz="1200" dirty="0">
                <a:solidFill>
                  <a:srgbClr val="0000CC"/>
                </a:solidFill>
              </a:rPr>
              <a:t>IBPS + HVPS + BEPS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317522" y="3504492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Podružnica PB-a #X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8150890" y="4010404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Podružnica PB-a #X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193983" y="3504492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CPR/FP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322914" y="4010404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CPR/FP</a:t>
            </a:r>
          </a:p>
        </p:txBody>
      </p:sp>
      <p:sp>
        <p:nvSpPr>
          <p:cNvPr id="121" name="TextBox 120"/>
          <p:cNvSpPr txBox="1"/>
          <p:nvPr/>
        </p:nvSpPr>
        <p:spPr>
          <a:xfrm rot="18000000" flipH="1">
            <a:off x="8389639" y="3773946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2120122" y="486064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SSLJR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293657" y="528926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SSLJR</a:t>
            </a:r>
          </a:p>
        </p:txBody>
      </p:sp>
      <p:cxnSp>
        <p:nvCxnSpPr>
          <p:cNvPr id="143" name="Straight Connector 142"/>
          <p:cNvCxnSpPr>
            <a:stCxn id="2" idx="1"/>
          </p:cNvCxnSpPr>
          <p:nvPr/>
        </p:nvCxnSpPr>
        <p:spPr>
          <a:xfrm>
            <a:off x="2297791" y="4410116"/>
            <a:ext cx="0" cy="4297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046715" y="4378766"/>
            <a:ext cx="109308" cy="1908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154031" y="4386979"/>
            <a:ext cx="75284" cy="2737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430343" y="4359716"/>
            <a:ext cx="133252" cy="2099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848368" y="2858978"/>
            <a:ext cx="441" cy="640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314170" y="2781727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4657863" y="2837565"/>
            <a:ext cx="93453" cy="315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199995" y="2762677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060119" y="2789500"/>
            <a:ext cx="18288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4461666" y="2826902"/>
            <a:ext cx="18288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190514" y="2913352"/>
            <a:ext cx="0" cy="7772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5646791" y="2834377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5993321" y="2880690"/>
            <a:ext cx="109666" cy="3306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523091" y="2815327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6402265" y="2832625"/>
            <a:ext cx="18288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5803812" y="2870027"/>
            <a:ext cx="18288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7263582" y="2117571"/>
            <a:ext cx="26849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288240" y="2116658"/>
            <a:ext cx="290451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7917312" y="2133012"/>
            <a:ext cx="160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7759736" y="2146761"/>
            <a:ext cx="50424" cy="2442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7585646" y="2117487"/>
            <a:ext cx="100664" cy="205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8036814" y="2136251"/>
            <a:ext cx="50424" cy="2442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8148230" y="2117121"/>
            <a:ext cx="100664" cy="205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5809823" y="2456592"/>
            <a:ext cx="799481" cy="3693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NBK</a:t>
            </a:r>
          </a:p>
          <a:p>
            <a:pPr algn="ctr"/>
            <a:r>
              <a:rPr lang="hr-HR" sz="1200" dirty="0">
                <a:solidFill>
                  <a:srgbClr val="0000CC"/>
                </a:solidFill>
              </a:rPr>
              <a:t>MR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446426" y="2392422"/>
            <a:ext cx="799481" cy="3693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Porezni sustav</a:t>
            </a:r>
          </a:p>
          <a:p>
            <a:pPr algn="ctr"/>
            <a:r>
              <a:rPr lang="hr-HR" sz="1200" dirty="0">
                <a:solidFill>
                  <a:srgbClr val="0000CC"/>
                </a:solidFill>
              </a:rPr>
              <a:t>MR</a:t>
            </a:r>
          </a:p>
        </p:txBody>
      </p:sp>
      <p:cxnSp>
        <p:nvCxnSpPr>
          <p:cNvPr id="182" name="Straight Connector 181"/>
          <p:cNvCxnSpPr/>
          <p:nvPr/>
        </p:nvCxnSpPr>
        <p:spPr>
          <a:xfrm>
            <a:off x="4835420" y="2009935"/>
            <a:ext cx="0" cy="32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197869" y="2096263"/>
            <a:ext cx="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6307646" y="2890215"/>
            <a:ext cx="109666" cy="3306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endCxn id="285" idx="1"/>
          </p:cNvCxnSpPr>
          <p:nvPr/>
        </p:nvCxnSpPr>
        <p:spPr>
          <a:xfrm>
            <a:off x="4953138" y="2836832"/>
            <a:ext cx="257478" cy="102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8588216" y="2802145"/>
            <a:ext cx="0" cy="1828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46" idx="3"/>
          </p:cNvCxnSpPr>
          <p:nvPr/>
        </p:nvCxnSpPr>
        <p:spPr>
          <a:xfrm flipH="1">
            <a:off x="7255185" y="2802145"/>
            <a:ext cx="0" cy="1828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7256009" y="3228898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6931361" y="3197548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H="1">
            <a:off x="7096092" y="3205761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7334217" y="3205761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7398086" y="3178498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8580962" y="3229431"/>
            <a:ext cx="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8256314" y="3207606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8421045" y="3215819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8659170" y="3215819"/>
            <a:ext cx="9144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8723039" y="3188556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>
          <a:xfrm>
            <a:off x="6988327" y="3504492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Podružnica PB-a #1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164595" y="4010404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Podružnica PB-a #1</a:t>
            </a:r>
          </a:p>
        </p:txBody>
      </p:sp>
      <p:sp>
        <p:nvSpPr>
          <p:cNvPr id="207" name="TextBox 206"/>
          <p:cNvSpPr txBox="1"/>
          <p:nvPr/>
        </p:nvSpPr>
        <p:spPr>
          <a:xfrm rot="3600000">
            <a:off x="7212844" y="3773946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5920182" y="3504492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Podružnica NBK-a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096450" y="4010404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Podružnica NBK-a</a:t>
            </a:r>
          </a:p>
        </p:txBody>
      </p:sp>
      <p:sp>
        <p:nvSpPr>
          <p:cNvPr id="210" name="TextBox 209"/>
          <p:cNvSpPr txBox="1"/>
          <p:nvPr/>
        </p:nvSpPr>
        <p:spPr>
          <a:xfrm rot="3600000">
            <a:off x="6144699" y="3773946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930522" y="486064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082922" y="528926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8529252" y="486064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8386377" y="528926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254372" y="568675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8214927" y="568675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424150" y="5969566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#1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8051330" y="5969566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PB #X</a:t>
            </a:r>
          </a:p>
        </p:txBody>
      </p:sp>
      <p:cxnSp>
        <p:nvCxnSpPr>
          <p:cNvPr id="224" name="Straight Connector 223"/>
          <p:cNvCxnSpPr/>
          <p:nvPr/>
        </p:nvCxnSpPr>
        <p:spPr>
          <a:xfrm flipH="1" flipV="1">
            <a:off x="8632359" y="4391958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8474643" y="4640400"/>
            <a:ext cx="287" cy="64008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 flipV="1">
            <a:off x="8310177" y="4952844"/>
            <a:ext cx="287" cy="73152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 flipV="1">
            <a:off x="8134870" y="5241339"/>
            <a:ext cx="287" cy="73152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 flipV="1">
            <a:off x="8241613" y="3455372"/>
            <a:ext cx="287" cy="54864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 rot="18000000" flipH="1">
            <a:off x="8482972" y="508113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30" name="Straight Connector 229"/>
          <p:cNvCxnSpPr/>
          <p:nvPr/>
        </p:nvCxnSpPr>
        <p:spPr>
          <a:xfrm flipH="1" flipV="1">
            <a:off x="7612477" y="3455372"/>
            <a:ext cx="287" cy="54864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 rot="3600000">
            <a:off x="7065984" y="508113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32" name="Straight Connector 231"/>
          <p:cNvCxnSpPr/>
          <p:nvPr/>
        </p:nvCxnSpPr>
        <p:spPr>
          <a:xfrm flipH="1" flipV="1">
            <a:off x="7699039" y="5241339"/>
            <a:ext cx="287" cy="73152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7196403" y="4391958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 flipV="1">
            <a:off x="7362537" y="4640400"/>
            <a:ext cx="287" cy="64008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7521921" y="4952844"/>
            <a:ext cx="287" cy="73152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 flipV="1">
            <a:off x="6542141" y="3455372"/>
            <a:ext cx="287" cy="54864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 rot="3600000">
            <a:off x="3438412" y="3773946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5897055" y="486064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NBK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049455" y="528926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NBK</a:t>
            </a:r>
          </a:p>
        </p:txBody>
      </p:sp>
      <p:sp>
        <p:nvSpPr>
          <p:cNvPr id="247" name="TextBox 246"/>
          <p:cNvSpPr txBox="1"/>
          <p:nvPr/>
        </p:nvSpPr>
        <p:spPr>
          <a:xfrm rot="3600000">
            <a:off x="6032517" y="508113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48" name="Straight Connector 247"/>
          <p:cNvCxnSpPr/>
          <p:nvPr/>
        </p:nvCxnSpPr>
        <p:spPr>
          <a:xfrm flipH="1" flipV="1">
            <a:off x="6162936" y="4401483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 flipV="1">
            <a:off x="6329070" y="4640400"/>
            <a:ext cx="287" cy="64008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 rot="3600000">
            <a:off x="2253335" y="508113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59" name="Straight Connector 258"/>
          <p:cNvCxnSpPr/>
          <p:nvPr/>
        </p:nvCxnSpPr>
        <p:spPr>
          <a:xfrm flipH="1">
            <a:off x="3463307" y="2010831"/>
            <a:ext cx="0" cy="32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3464131" y="2637609"/>
            <a:ext cx="0" cy="8595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endCxn id="36" idx="1"/>
          </p:cNvCxnSpPr>
          <p:nvPr/>
        </p:nvCxnSpPr>
        <p:spPr>
          <a:xfrm>
            <a:off x="1875790" y="2845348"/>
            <a:ext cx="421236" cy="10102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2297026" y="4043273"/>
            <a:ext cx="0" cy="91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 flipV="1">
            <a:off x="2577434" y="4922001"/>
            <a:ext cx="287" cy="36576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stCxn id="3" idx="3"/>
          </p:cNvCxnSpPr>
          <p:nvPr/>
        </p:nvCxnSpPr>
        <p:spPr>
          <a:xfrm>
            <a:off x="1757665" y="2004860"/>
            <a:ext cx="0" cy="15544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 flipV="1">
            <a:off x="2483748" y="3950377"/>
            <a:ext cx="548640" cy="137160"/>
            <a:chOff x="5035477" y="1733350"/>
            <a:chExt cx="817183" cy="210312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5035477" y="1943662"/>
              <a:ext cx="36285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5121140" y="1733350"/>
              <a:ext cx="731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5121140" y="1733350"/>
              <a:ext cx="277188" cy="2103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7" name="Straight Connector 306"/>
          <p:cNvCxnSpPr/>
          <p:nvPr/>
        </p:nvCxnSpPr>
        <p:spPr>
          <a:xfrm>
            <a:off x="2373106" y="4377454"/>
            <a:ext cx="75284" cy="2737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2679451" y="3933799"/>
            <a:ext cx="457200" cy="27432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dirty="0">
                <a:solidFill>
                  <a:srgbClr val="0000CC"/>
                </a:solidFill>
              </a:rPr>
              <a:t>banke</a:t>
            </a:r>
          </a:p>
          <a:p>
            <a:pPr algn="ctr"/>
            <a:r>
              <a:rPr lang="hr-HR" sz="1000" dirty="0">
                <a:solidFill>
                  <a:srgbClr val="0000CC"/>
                </a:solidFill>
              </a:rPr>
              <a:t>Porezni ured</a:t>
            </a:r>
          </a:p>
        </p:txBody>
      </p:sp>
      <p:sp>
        <p:nvSpPr>
          <p:cNvPr id="365" name="Oval 364"/>
          <p:cNvSpPr/>
          <p:nvPr/>
        </p:nvSpPr>
        <p:spPr>
          <a:xfrm>
            <a:off x="1638414" y="4329534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71" name="Oval 370"/>
          <p:cNvSpPr/>
          <p:nvPr/>
        </p:nvSpPr>
        <p:spPr>
          <a:xfrm>
            <a:off x="4344144" y="1801093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72" name="Oval 371"/>
          <p:cNvSpPr/>
          <p:nvPr/>
        </p:nvSpPr>
        <p:spPr>
          <a:xfrm>
            <a:off x="6546176" y="1520172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73" name="Oval 372"/>
          <p:cNvSpPr/>
          <p:nvPr/>
        </p:nvSpPr>
        <p:spPr>
          <a:xfrm>
            <a:off x="7051111" y="2233765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74" name="Oval 373"/>
          <p:cNvSpPr/>
          <p:nvPr/>
        </p:nvSpPr>
        <p:spPr>
          <a:xfrm>
            <a:off x="8613353" y="2233765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156543" y="1563664"/>
            <a:ext cx="914400" cy="27432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b="1" dirty="0">
                <a:solidFill>
                  <a:srgbClr val="0000CC"/>
                </a:solidFill>
              </a:rPr>
              <a:t>Agregirane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(tjedno/mjesečno)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156543" y="1832750"/>
            <a:ext cx="91440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b="1" dirty="0">
                <a:solidFill>
                  <a:srgbClr val="0000CC"/>
                </a:solidFill>
              </a:rPr>
              <a:t>transakcije</a:t>
            </a:r>
          </a:p>
          <a:p>
            <a:pPr algn="ctr"/>
            <a:r>
              <a:rPr lang="hr-HR" sz="900" dirty="0">
                <a:solidFill>
                  <a:srgbClr val="0000CC"/>
                </a:solidFill>
              </a:rPr>
              <a:t>(dnevno)</a:t>
            </a:r>
          </a:p>
        </p:txBody>
      </p:sp>
      <p:sp>
        <p:nvSpPr>
          <p:cNvPr id="321" name="Oval 320"/>
          <p:cNvSpPr/>
          <p:nvPr/>
        </p:nvSpPr>
        <p:spPr>
          <a:xfrm>
            <a:off x="5620045" y="1833741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352" name="Freeform 351"/>
          <p:cNvSpPr/>
          <p:nvPr/>
        </p:nvSpPr>
        <p:spPr>
          <a:xfrm>
            <a:off x="5480885" y="2808020"/>
            <a:ext cx="2084832" cy="477898"/>
          </a:xfrm>
          <a:custGeom>
            <a:avLst/>
            <a:gdLst>
              <a:gd name="connsiteX0" fmla="*/ 0 w 3733800"/>
              <a:gd name="connsiteY0" fmla="*/ 32415 h 1306884"/>
              <a:gd name="connsiteX1" fmla="*/ 219075 w 3733800"/>
              <a:gd name="connsiteY1" fmla="*/ 118140 h 1306884"/>
              <a:gd name="connsiteX2" fmla="*/ 400050 w 3733800"/>
              <a:gd name="connsiteY2" fmla="*/ 994440 h 1306884"/>
              <a:gd name="connsiteX3" fmla="*/ 1543050 w 3733800"/>
              <a:gd name="connsiteY3" fmla="*/ 1280190 h 1306884"/>
              <a:gd name="connsiteX4" fmla="*/ 2867025 w 3733800"/>
              <a:gd name="connsiteY4" fmla="*/ 1261140 h 1306884"/>
              <a:gd name="connsiteX5" fmla="*/ 3286125 w 3733800"/>
              <a:gd name="connsiteY5" fmla="*/ 984915 h 1306884"/>
              <a:gd name="connsiteX6" fmla="*/ 3733800 w 3733800"/>
              <a:gd name="connsiteY6" fmla="*/ 889665 h 1306884"/>
              <a:gd name="connsiteX0" fmla="*/ 0 w 3733800"/>
              <a:gd name="connsiteY0" fmla="*/ 5396 h 1279865"/>
              <a:gd name="connsiteX1" fmla="*/ 323850 w 3733800"/>
              <a:gd name="connsiteY1" fmla="*/ 291146 h 1279865"/>
              <a:gd name="connsiteX2" fmla="*/ 400050 w 3733800"/>
              <a:gd name="connsiteY2" fmla="*/ 967421 h 1279865"/>
              <a:gd name="connsiteX3" fmla="*/ 1543050 w 3733800"/>
              <a:gd name="connsiteY3" fmla="*/ 1253171 h 1279865"/>
              <a:gd name="connsiteX4" fmla="*/ 2867025 w 3733800"/>
              <a:gd name="connsiteY4" fmla="*/ 1234121 h 1279865"/>
              <a:gd name="connsiteX5" fmla="*/ 3286125 w 3733800"/>
              <a:gd name="connsiteY5" fmla="*/ 957896 h 1279865"/>
              <a:gd name="connsiteX6" fmla="*/ 3733800 w 3733800"/>
              <a:gd name="connsiteY6" fmla="*/ 862646 h 1279865"/>
              <a:gd name="connsiteX0" fmla="*/ 0 w 3733800"/>
              <a:gd name="connsiteY0" fmla="*/ 0 h 1274469"/>
              <a:gd name="connsiteX1" fmla="*/ 323850 w 3733800"/>
              <a:gd name="connsiteY1" fmla="*/ 285750 h 1274469"/>
              <a:gd name="connsiteX2" fmla="*/ 400050 w 3733800"/>
              <a:gd name="connsiteY2" fmla="*/ 962025 h 1274469"/>
              <a:gd name="connsiteX3" fmla="*/ 1543050 w 3733800"/>
              <a:gd name="connsiteY3" fmla="*/ 1247775 h 1274469"/>
              <a:gd name="connsiteX4" fmla="*/ 2867025 w 3733800"/>
              <a:gd name="connsiteY4" fmla="*/ 1228725 h 1274469"/>
              <a:gd name="connsiteX5" fmla="*/ 3286125 w 3733800"/>
              <a:gd name="connsiteY5" fmla="*/ 952500 h 1274469"/>
              <a:gd name="connsiteX6" fmla="*/ 3733800 w 3733800"/>
              <a:gd name="connsiteY6" fmla="*/ 857250 h 1274469"/>
              <a:gd name="connsiteX0" fmla="*/ 0 w 3733800"/>
              <a:gd name="connsiteY0" fmla="*/ 0 h 1274469"/>
              <a:gd name="connsiteX1" fmla="*/ 323850 w 3733800"/>
              <a:gd name="connsiteY1" fmla="*/ 285750 h 1274469"/>
              <a:gd name="connsiteX2" fmla="*/ 400050 w 3733800"/>
              <a:gd name="connsiteY2" fmla="*/ 962025 h 1274469"/>
              <a:gd name="connsiteX3" fmla="*/ 1543050 w 3733800"/>
              <a:gd name="connsiteY3" fmla="*/ 1247775 h 1274469"/>
              <a:gd name="connsiteX4" fmla="*/ 2867025 w 3733800"/>
              <a:gd name="connsiteY4" fmla="*/ 1228725 h 1274469"/>
              <a:gd name="connsiteX5" fmla="*/ 3286125 w 3733800"/>
              <a:gd name="connsiteY5" fmla="*/ 952500 h 1274469"/>
              <a:gd name="connsiteX6" fmla="*/ 3733800 w 3733800"/>
              <a:gd name="connsiteY6" fmla="*/ 857250 h 1274469"/>
              <a:gd name="connsiteX0" fmla="*/ 0 w 3733800"/>
              <a:gd name="connsiteY0" fmla="*/ 0 h 1264567"/>
              <a:gd name="connsiteX1" fmla="*/ 323850 w 3733800"/>
              <a:gd name="connsiteY1" fmla="*/ 285750 h 1264567"/>
              <a:gd name="connsiteX2" fmla="*/ 552450 w 3733800"/>
              <a:gd name="connsiteY2" fmla="*/ 1104900 h 1264567"/>
              <a:gd name="connsiteX3" fmla="*/ 1543050 w 3733800"/>
              <a:gd name="connsiteY3" fmla="*/ 1247775 h 1264567"/>
              <a:gd name="connsiteX4" fmla="*/ 2867025 w 3733800"/>
              <a:gd name="connsiteY4" fmla="*/ 1228725 h 1264567"/>
              <a:gd name="connsiteX5" fmla="*/ 3286125 w 3733800"/>
              <a:gd name="connsiteY5" fmla="*/ 952500 h 1264567"/>
              <a:gd name="connsiteX6" fmla="*/ 3733800 w 3733800"/>
              <a:gd name="connsiteY6" fmla="*/ 857250 h 1264567"/>
              <a:gd name="connsiteX0" fmla="*/ 0 w 3733800"/>
              <a:gd name="connsiteY0" fmla="*/ 0 h 1264567"/>
              <a:gd name="connsiteX1" fmla="*/ 400050 w 3733800"/>
              <a:gd name="connsiteY1" fmla="*/ 495300 h 1264567"/>
              <a:gd name="connsiteX2" fmla="*/ 552450 w 3733800"/>
              <a:gd name="connsiteY2" fmla="*/ 1104900 h 1264567"/>
              <a:gd name="connsiteX3" fmla="*/ 1543050 w 3733800"/>
              <a:gd name="connsiteY3" fmla="*/ 1247775 h 1264567"/>
              <a:gd name="connsiteX4" fmla="*/ 2867025 w 3733800"/>
              <a:gd name="connsiteY4" fmla="*/ 1228725 h 1264567"/>
              <a:gd name="connsiteX5" fmla="*/ 3286125 w 3733800"/>
              <a:gd name="connsiteY5" fmla="*/ 952500 h 1264567"/>
              <a:gd name="connsiteX6" fmla="*/ 3733800 w 3733800"/>
              <a:gd name="connsiteY6" fmla="*/ 857250 h 1264567"/>
              <a:gd name="connsiteX0" fmla="*/ 0 w 3733800"/>
              <a:gd name="connsiteY0" fmla="*/ 0 h 1264567"/>
              <a:gd name="connsiteX1" fmla="*/ 400050 w 3733800"/>
              <a:gd name="connsiteY1" fmla="*/ 495300 h 1264567"/>
              <a:gd name="connsiteX2" fmla="*/ 552450 w 3733800"/>
              <a:gd name="connsiteY2" fmla="*/ 1104900 h 1264567"/>
              <a:gd name="connsiteX3" fmla="*/ 1543050 w 3733800"/>
              <a:gd name="connsiteY3" fmla="*/ 1247775 h 1264567"/>
              <a:gd name="connsiteX4" fmla="*/ 2867025 w 3733800"/>
              <a:gd name="connsiteY4" fmla="*/ 1228725 h 1264567"/>
              <a:gd name="connsiteX5" fmla="*/ 3286125 w 3733800"/>
              <a:gd name="connsiteY5" fmla="*/ 952500 h 1264567"/>
              <a:gd name="connsiteX6" fmla="*/ 3733800 w 3733800"/>
              <a:gd name="connsiteY6" fmla="*/ 857250 h 1264567"/>
              <a:gd name="connsiteX0" fmla="*/ 0 w 3733800"/>
              <a:gd name="connsiteY0" fmla="*/ 0 h 1264567"/>
              <a:gd name="connsiteX1" fmla="*/ 400050 w 3733800"/>
              <a:gd name="connsiteY1" fmla="*/ 495300 h 1264567"/>
              <a:gd name="connsiteX2" fmla="*/ 552450 w 3733800"/>
              <a:gd name="connsiteY2" fmla="*/ 1104900 h 1264567"/>
              <a:gd name="connsiteX3" fmla="*/ 1543050 w 3733800"/>
              <a:gd name="connsiteY3" fmla="*/ 1247775 h 1264567"/>
              <a:gd name="connsiteX4" fmla="*/ 2867025 w 3733800"/>
              <a:gd name="connsiteY4" fmla="*/ 1228725 h 1264567"/>
              <a:gd name="connsiteX5" fmla="*/ 3286125 w 3733800"/>
              <a:gd name="connsiteY5" fmla="*/ 952500 h 1264567"/>
              <a:gd name="connsiteX6" fmla="*/ 3733800 w 3733800"/>
              <a:gd name="connsiteY6" fmla="*/ 857250 h 1264567"/>
              <a:gd name="connsiteX0" fmla="*/ 0 w 3733800"/>
              <a:gd name="connsiteY0" fmla="*/ 0 h 1261471"/>
              <a:gd name="connsiteX1" fmla="*/ 400050 w 3733800"/>
              <a:gd name="connsiteY1" fmla="*/ 495300 h 1261471"/>
              <a:gd name="connsiteX2" fmla="*/ 561975 w 3733800"/>
              <a:gd name="connsiteY2" fmla="*/ 1152525 h 1261471"/>
              <a:gd name="connsiteX3" fmla="*/ 1543050 w 3733800"/>
              <a:gd name="connsiteY3" fmla="*/ 1247775 h 1261471"/>
              <a:gd name="connsiteX4" fmla="*/ 2867025 w 3733800"/>
              <a:gd name="connsiteY4" fmla="*/ 1228725 h 1261471"/>
              <a:gd name="connsiteX5" fmla="*/ 3286125 w 3733800"/>
              <a:gd name="connsiteY5" fmla="*/ 952500 h 1261471"/>
              <a:gd name="connsiteX6" fmla="*/ 3733800 w 3733800"/>
              <a:gd name="connsiteY6" fmla="*/ 857250 h 1261471"/>
              <a:gd name="connsiteX0" fmla="*/ 0 w 3733800"/>
              <a:gd name="connsiteY0" fmla="*/ 0 h 1316890"/>
              <a:gd name="connsiteX1" fmla="*/ 400050 w 3733800"/>
              <a:gd name="connsiteY1" fmla="*/ 495300 h 1316890"/>
              <a:gd name="connsiteX2" fmla="*/ 561975 w 3733800"/>
              <a:gd name="connsiteY2" fmla="*/ 1152525 h 1316890"/>
              <a:gd name="connsiteX3" fmla="*/ 1562100 w 3733800"/>
              <a:gd name="connsiteY3" fmla="*/ 1314450 h 1316890"/>
              <a:gd name="connsiteX4" fmla="*/ 2867025 w 3733800"/>
              <a:gd name="connsiteY4" fmla="*/ 1228725 h 1316890"/>
              <a:gd name="connsiteX5" fmla="*/ 3286125 w 3733800"/>
              <a:gd name="connsiteY5" fmla="*/ 952500 h 1316890"/>
              <a:gd name="connsiteX6" fmla="*/ 3733800 w 3733800"/>
              <a:gd name="connsiteY6" fmla="*/ 857250 h 1316890"/>
              <a:gd name="connsiteX0" fmla="*/ 0 w 3733800"/>
              <a:gd name="connsiteY0" fmla="*/ 0 h 1336479"/>
              <a:gd name="connsiteX1" fmla="*/ 400050 w 3733800"/>
              <a:gd name="connsiteY1" fmla="*/ 495300 h 1336479"/>
              <a:gd name="connsiteX2" fmla="*/ 561975 w 3733800"/>
              <a:gd name="connsiteY2" fmla="*/ 1152525 h 1336479"/>
              <a:gd name="connsiteX3" fmla="*/ 1562100 w 3733800"/>
              <a:gd name="connsiteY3" fmla="*/ 1314450 h 1336479"/>
              <a:gd name="connsiteX4" fmla="*/ 2876550 w 3733800"/>
              <a:gd name="connsiteY4" fmla="*/ 1295400 h 1336479"/>
              <a:gd name="connsiteX5" fmla="*/ 3286125 w 3733800"/>
              <a:gd name="connsiteY5" fmla="*/ 952500 h 1336479"/>
              <a:gd name="connsiteX6" fmla="*/ 3733800 w 3733800"/>
              <a:gd name="connsiteY6" fmla="*/ 857250 h 1336479"/>
              <a:gd name="connsiteX0" fmla="*/ 0 w 3733800"/>
              <a:gd name="connsiteY0" fmla="*/ 0 h 1363310"/>
              <a:gd name="connsiteX1" fmla="*/ 400050 w 3733800"/>
              <a:gd name="connsiteY1" fmla="*/ 495300 h 1363310"/>
              <a:gd name="connsiteX2" fmla="*/ 561975 w 3733800"/>
              <a:gd name="connsiteY2" fmla="*/ 1152525 h 1363310"/>
              <a:gd name="connsiteX3" fmla="*/ 1514475 w 3733800"/>
              <a:gd name="connsiteY3" fmla="*/ 1352550 h 1363310"/>
              <a:gd name="connsiteX4" fmla="*/ 2876550 w 3733800"/>
              <a:gd name="connsiteY4" fmla="*/ 1295400 h 1363310"/>
              <a:gd name="connsiteX5" fmla="*/ 3286125 w 3733800"/>
              <a:gd name="connsiteY5" fmla="*/ 952500 h 1363310"/>
              <a:gd name="connsiteX6" fmla="*/ 3733800 w 3733800"/>
              <a:gd name="connsiteY6" fmla="*/ 857250 h 1363310"/>
              <a:gd name="connsiteX0" fmla="*/ 0 w 3733800"/>
              <a:gd name="connsiteY0" fmla="*/ 0 h 1348676"/>
              <a:gd name="connsiteX1" fmla="*/ 400050 w 3733800"/>
              <a:gd name="connsiteY1" fmla="*/ 495300 h 1348676"/>
              <a:gd name="connsiteX2" fmla="*/ 561975 w 3733800"/>
              <a:gd name="connsiteY2" fmla="*/ 1152525 h 1348676"/>
              <a:gd name="connsiteX3" fmla="*/ 1504950 w 3733800"/>
              <a:gd name="connsiteY3" fmla="*/ 1333500 h 1348676"/>
              <a:gd name="connsiteX4" fmla="*/ 2876550 w 3733800"/>
              <a:gd name="connsiteY4" fmla="*/ 1295400 h 1348676"/>
              <a:gd name="connsiteX5" fmla="*/ 3286125 w 3733800"/>
              <a:gd name="connsiteY5" fmla="*/ 952500 h 1348676"/>
              <a:gd name="connsiteX6" fmla="*/ 3733800 w 3733800"/>
              <a:gd name="connsiteY6" fmla="*/ 857250 h 1348676"/>
              <a:gd name="connsiteX0" fmla="*/ 0 w 3733800"/>
              <a:gd name="connsiteY0" fmla="*/ 0 h 1333500"/>
              <a:gd name="connsiteX1" fmla="*/ 400050 w 3733800"/>
              <a:gd name="connsiteY1" fmla="*/ 495300 h 1333500"/>
              <a:gd name="connsiteX2" fmla="*/ 561975 w 3733800"/>
              <a:gd name="connsiteY2" fmla="*/ 1152525 h 1333500"/>
              <a:gd name="connsiteX3" fmla="*/ 1504950 w 3733800"/>
              <a:gd name="connsiteY3" fmla="*/ 1333500 h 1333500"/>
              <a:gd name="connsiteX4" fmla="*/ 2876550 w 3733800"/>
              <a:gd name="connsiteY4" fmla="*/ 1295400 h 1333500"/>
              <a:gd name="connsiteX5" fmla="*/ 3286125 w 3733800"/>
              <a:gd name="connsiteY5" fmla="*/ 952500 h 1333500"/>
              <a:gd name="connsiteX6" fmla="*/ 3733800 w 3733800"/>
              <a:gd name="connsiteY6" fmla="*/ 857250 h 1333500"/>
              <a:gd name="connsiteX0" fmla="*/ 0 w 3733800"/>
              <a:gd name="connsiteY0" fmla="*/ 0 h 1333500"/>
              <a:gd name="connsiteX1" fmla="*/ 400050 w 3733800"/>
              <a:gd name="connsiteY1" fmla="*/ 495300 h 1333500"/>
              <a:gd name="connsiteX2" fmla="*/ 561975 w 3733800"/>
              <a:gd name="connsiteY2" fmla="*/ 1152525 h 1333500"/>
              <a:gd name="connsiteX3" fmla="*/ 1504950 w 3733800"/>
              <a:gd name="connsiteY3" fmla="*/ 1333500 h 1333500"/>
              <a:gd name="connsiteX4" fmla="*/ 2876550 w 3733800"/>
              <a:gd name="connsiteY4" fmla="*/ 1295400 h 1333500"/>
              <a:gd name="connsiteX5" fmla="*/ 3286125 w 3733800"/>
              <a:gd name="connsiteY5" fmla="*/ 952500 h 1333500"/>
              <a:gd name="connsiteX6" fmla="*/ 3733800 w 3733800"/>
              <a:gd name="connsiteY6" fmla="*/ 857250 h 1333500"/>
              <a:gd name="connsiteX0" fmla="*/ 0 w 3733800"/>
              <a:gd name="connsiteY0" fmla="*/ 0 h 1340514"/>
              <a:gd name="connsiteX1" fmla="*/ 400050 w 3733800"/>
              <a:gd name="connsiteY1" fmla="*/ 495300 h 1340514"/>
              <a:gd name="connsiteX2" fmla="*/ 561975 w 3733800"/>
              <a:gd name="connsiteY2" fmla="*/ 1152525 h 1340514"/>
              <a:gd name="connsiteX3" fmla="*/ 1504950 w 3733800"/>
              <a:gd name="connsiteY3" fmla="*/ 1333500 h 1340514"/>
              <a:gd name="connsiteX4" fmla="*/ 2876550 w 3733800"/>
              <a:gd name="connsiteY4" fmla="*/ 1295400 h 1340514"/>
              <a:gd name="connsiteX5" fmla="*/ 3286125 w 3733800"/>
              <a:gd name="connsiteY5" fmla="*/ 952500 h 1340514"/>
              <a:gd name="connsiteX6" fmla="*/ 3733800 w 3733800"/>
              <a:gd name="connsiteY6" fmla="*/ 857250 h 1340514"/>
              <a:gd name="connsiteX0" fmla="*/ 0 w 3733800"/>
              <a:gd name="connsiteY0" fmla="*/ 0 h 1346200"/>
              <a:gd name="connsiteX1" fmla="*/ 400050 w 3733800"/>
              <a:gd name="connsiteY1" fmla="*/ 495300 h 1346200"/>
              <a:gd name="connsiteX2" fmla="*/ 561975 w 3733800"/>
              <a:gd name="connsiteY2" fmla="*/ 1152525 h 1346200"/>
              <a:gd name="connsiteX3" fmla="*/ 1504950 w 3733800"/>
              <a:gd name="connsiteY3" fmla="*/ 1333500 h 1346200"/>
              <a:gd name="connsiteX4" fmla="*/ 2876550 w 3733800"/>
              <a:gd name="connsiteY4" fmla="*/ 1295400 h 1346200"/>
              <a:gd name="connsiteX5" fmla="*/ 3286125 w 3733800"/>
              <a:gd name="connsiteY5" fmla="*/ 952500 h 1346200"/>
              <a:gd name="connsiteX6" fmla="*/ 3733800 w 3733800"/>
              <a:gd name="connsiteY6" fmla="*/ 857250 h 1346200"/>
              <a:gd name="connsiteX0" fmla="*/ 0 w 3733800"/>
              <a:gd name="connsiteY0" fmla="*/ 0 h 1353394"/>
              <a:gd name="connsiteX1" fmla="*/ 400050 w 3733800"/>
              <a:gd name="connsiteY1" fmla="*/ 495300 h 1353394"/>
              <a:gd name="connsiteX2" fmla="*/ 561975 w 3733800"/>
              <a:gd name="connsiteY2" fmla="*/ 1152525 h 1353394"/>
              <a:gd name="connsiteX3" fmla="*/ 1504950 w 3733800"/>
              <a:gd name="connsiteY3" fmla="*/ 1333500 h 1353394"/>
              <a:gd name="connsiteX4" fmla="*/ 2867025 w 3733800"/>
              <a:gd name="connsiteY4" fmla="*/ 1314450 h 1353394"/>
              <a:gd name="connsiteX5" fmla="*/ 3286125 w 3733800"/>
              <a:gd name="connsiteY5" fmla="*/ 952500 h 1353394"/>
              <a:gd name="connsiteX6" fmla="*/ 3733800 w 3733800"/>
              <a:gd name="connsiteY6" fmla="*/ 857250 h 1353394"/>
              <a:gd name="connsiteX0" fmla="*/ 0 w 3733800"/>
              <a:gd name="connsiteY0" fmla="*/ 0 h 1347712"/>
              <a:gd name="connsiteX1" fmla="*/ 400050 w 3733800"/>
              <a:gd name="connsiteY1" fmla="*/ 495300 h 1347712"/>
              <a:gd name="connsiteX2" fmla="*/ 561975 w 3733800"/>
              <a:gd name="connsiteY2" fmla="*/ 1152525 h 1347712"/>
              <a:gd name="connsiteX3" fmla="*/ 1504950 w 3733800"/>
              <a:gd name="connsiteY3" fmla="*/ 1333500 h 1347712"/>
              <a:gd name="connsiteX4" fmla="*/ 2867025 w 3733800"/>
              <a:gd name="connsiteY4" fmla="*/ 1314450 h 1347712"/>
              <a:gd name="connsiteX5" fmla="*/ 3286125 w 3733800"/>
              <a:gd name="connsiteY5" fmla="*/ 952500 h 1347712"/>
              <a:gd name="connsiteX6" fmla="*/ 3733800 w 3733800"/>
              <a:gd name="connsiteY6" fmla="*/ 857250 h 1347712"/>
              <a:gd name="connsiteX0" fmla="*/ 0 w 3733800"/>
              <a:gd name="connsiteY0" fmla="*/ 0 h 1355035"/>
              <a:gd name="connsiteX1" fmla="*/ 400050 w 3733800"/>
              <a:gd name="connsiteY1" fmla="*/ 495300 h 1355035"/>
              <a:gd name="connsiteX2" fmla="*/ 561975 w 3733800"/>
              <a:gd name="connsiteY2" fmla="*/ 1152525 h 1355035"/>
              <a:gd name="connsiteX3" fmla="*/ 1504950 w 3733800"/>
              <a:gd name="connsiteY3" fmla="*/ 1333500 h 1355035"/>
              <a:gd name="connsiteX4" fmla="*/ 2867025 w 3733800"/>
              <a:gd name="connsiteY4" fmla="*/ 1314450 h 1355035"/>
              <a:gd name="connsiteX5" fmla="*/ 3238500 w 3733800"/>
              <a:gd name="connsiteY5" fmla="*/ 1000125 h 1355035"/>
              <a:gd name="connsiteX6" fmla="*/ 3733800 w 3733800"/>
              <a:gd name="connsiteY6" fmla="*/ 857250 h 1355035"/>
              <a:gd name="connsiteX0" fmla="*/ 0 w 3733800"/>
              <a:gd name="connsiteY0" fmla="*/ 0 h 1355035"/>
              <a:gd name="connsiteX1" fmla="*/ 400050 w 3733800"/>
              <a:gd name="connsiteY1" fmla="*/ 495300 h 1355035"/>
              <a:gd name="connsiteX2" fmla="*/ 561975 w 3733800"/>
              <a:gd name="connsiteY2" fmla="*/ 1152525 h 1355035"/>
              <a:gd name="connsiteX3" fmla="*/ 1504950 w 3733800"/>
              <a:gd name="connsiteY3" fmla="*/ 1333500 h 1355035"/>
              <a:gd name="connsiteX4" fmla="*/ 2867025 w 3733800"/>
              <a:gd name="connsiteY4" fmla="*/ 1314450 h 1355035"/>
              <a:gd name="connsiteX5" fmla="*/ 3238500 w 3733800"/>
              <a:gd name="connsiteY5" fmla="*/ 1000125 h 1355035"/>
              <a:gd name="connsiteX6" fmla="*/ 3733800 w 3733800"/>
              <a:gd name="connsiteY6" fmla="*/ 857250 h 1355035"/>
              <a:gd name="connsiteX0" fmla="*/ 0 w 3752850"/>
              <a:gd name="connsiteY0" fmla="*/ 0 h 1355035"/>
              <a:gd name="connsiteX1" fmla="*/ 400050 w 3752850"/>
              <a:gd name="connsiteY1" fmla="*/ 495300 h 1355035"/>
              <a:gd name="connsiteX2" fmla="*/ 561975 w 3752850"/>
              <a:gd name="connsiteY2" fmla="*/ 1152525 h 1355035"/>
              <a:gd name="connsiteX3" fmla="*/ 1504950 w 3752850"/>
              <a:gd name="connsiteY3" fmla="*/ 1333500 h 1355035"/>
              <a:gd name="connsiteX4" fmla="*/ 2867025 w 3752850"/>
              <a:gd name="connsiteY4" fmla="*/ 1314450 h 1355035"/>
              <a:gd name="connsiteX5" fmla="*/ 3238500 w 3752850"/>
              <a:gd name="connsiteY5" fmla="*/ 1000125 h 1355035"/>
              <a:gd name="connsiteX6" fmla="*/ 3752850 w 3752850"/>
              <a:gd name="connsiteY6" fmla="*/ 857250 h 1355035"/>
              <a:gd name="connsiteX0" fmla="*/ 0 w 3533775"/>
              <a:gd name="connsiteY0" fmla="*/ 0 h 1355035"/>
              <a:gd name="connsiteX1" fmla="*/ 400050 w 3533775"/>
              <a:gd name="connsiteY1" fmla="*/ 495300 h 1355035"/>
              <a:gd name="connsiteX2" fmla="*/ 561975 w 3533775"/>
              <a:gd name="connsiteY2" fmla="*/ 1152525 h 1355035"/>
              <a:gd name="connsiteX3" fmla="*/ 1504950 w 3533775"/>
              <a:gd name="connsiteY3" fmla="*/ 1333500 h 1355035"/>
              <a:gd name="connsiteX4" fmla="*/ 2867025 w 3533775"/>
              <a:gd name="connsiteY4" fmla="*/ 1314450 h 1355035"/>
              <a:gd name="connsiteX5" fmla="*/ 3238500 w 3533775"/>
              <a:gd name="connsiteY5" fmla="*/ 1000125 h 1355035"/>
              <a:gd name="connsiteX6" fmla="*/ 3533775 w 3533775"/>
              <a:gd name="connsiteY6" fmla="*/ 904875 h 1355035"/>
              <a:gd name="connsiteX0" fmla="*/ 0 w 3762375"/>
              <a:gd name="connsiteY0" fmla="*/ 0 h 1355035"/>
              <a:gd name="connsiteX1" fmla="*/ 400050 w 3762375"/>
              <a:gd name="connsiteY1" fmla="*/ 495300 h 1355035"/>
              <a:gd name="connsiteX2" fmla="*/ 561975 w 3762375"/>
              <a:gd name="connsiteY2" fmla="*/ 1152525 h 1355035"/>
              <a:gd name="connsiteX3" fmla="*/ 1504950 w 3762375"/>
              <a:gd name="connsiteY3" fmla="*/ 1333500 h 1355035"/>
              <a:gd name="connsiteX4" fmla="*/ 2867025 w 3762375"/>
              <a:gd name="connsiteY4" fmla="*/ 1314450 h 1355035"/>
              <a:gd name="connsiteX5" fmla="*/ 3238500 w 3762375"/>
              <a:gd name="connsiteY5" fmla="*/ 1000125 h 1355035"/>
              <a:gd name="connsiteX6" fmla="*/ 3762375 w 3762375"/>
              <a:gd name="connsiteY6" fmla="*/ 857250 h 1355035"/>
              <a:gd name="connsiteX0" fmla="*/ 0 w 3762375"/>
              <a:gd name="connsiteY0" fmla="*/ 0 h 1355035"/>
              <a:gd name="connsiteX1" fmla="*/ 400050 w 3762375"/>
              <a:gd name="connsiteY1" fmla="*/ 495300 h 1355035"/>
              <a:gd name="connsiteX2" fmla="*/ 561975 w 3762375"/>
              <a:gd name="connsiteY2" fmla="*/ 1152525 h 1355035"/>
              <a:gd name="connsiteX3" fmla="*/ 1504950 w 3762375"/>
              <a:gd name="connsiteY3" fmla="*/ 1333500 h 1355035"/>
              <a:gd name="connsiteX4" fmla="*/ 2867025 w 3762375"/>
              <a:gd name="connsiteY4" fmla="*/ 1314450 h 1355035"/>
              <a:gd name="connsiteX5" fmla="*/ 3238500 w 3762375"/>
              <a:gd name="connsiteY5" fmla="*/ 1000125 h 1355035"/>
              <a:gd name="connsiteX6" fmla="*/ 3762375 w 3762375"/>
              <a:gd name="connsiteY6" fmla="*/ 857250 h 1355035"/>
              <a:gd name="connsiteX0" fmla="*/ 0 w 3762375"/>
              <a:gd name="connsiteY0" fmla="*/ 0 h 1355035"/>
              <a:gd name="connsiteX1" fmla="*/ 400050 w 3762375"/>
              <a:gd name="connsiteY1" fmla="*/ 495300 h 1355035"/>
              <a:gd name="connsiteX2" fmla="*/ 561975 w 3762375"/>
              <a:gd name="connsiteY2" fmla="*/ 1152525 h 1355035"/>
              <a:gd name="connsiteX3" fmla="*/ 1504950 w 3762375"/>
              <a:gd name="connsiteY3" fmla="*/ 1333500 h 1355035"/>
              <a:gd name="connsiteX4" fmla="*/ 2867025 w 3762375"/>
              <a:gd name="connsiteY4" fmla="*/ 1314450 h 1355035"/>
              <a:gd name="connsiteX5" fmla="*/ 3238500 w 3762375"/>
              <a:gd name="connsiteY5" fmla="*/ 1000125 h 1355035"/>
              <a:gd name="connsiteX6" fmla="*/ 3762375 w 3762375"/>
              <a:gd name="connsiteY6" fmla="*/ 857250 h 1355035"/>
              <a:gd name="connsiteX0" fmla="*/ 0 w 3762375"/>
              <a:gd name="connsiteY0" fmla="*/ 0 h 1353394"/>
              <a:gd name="connsiteX1" fmla="*/ 400050 w 3762375"/>
              <a:gd name="connsiteY1" fmla="*/ 495300 h 1353394"/>
              <a:gd name="connsiteX2" fmla="*/ 561975 w 3762375"/>
              <a:gd name="connsiteY2" fmla="*/ 1152525 h 1353394"/>
              <a:gd name="connsiteX3" fmla="*/ 1504950 w 3762375"/>
              <a:gd name="connsiteY3" fmla="*/ 1333500 h 1353394"/>
              <a:gd name="connsiteX4" fmla="*/ 2867025 w 3762375"/>
              <a:gd name="connsiteY4" fmla="*/ 1314450 h 1353394"/>
              <a:gd name="connsiteX5" fmla="*/ 3209925 w 3762375"/>
              <a:gd name="connsiteY5" fmla="*/ 1028700 h 1353394"/>
              <a:gd name="connsiteX6" fmla="*/ 3762375 w 3762375"/>
              <a:gd name="connsiteY6" fmla="*/ 857250 h 1353394"/>
              <a:gd name="connsiteX0" fmla="*/ 0 w 3762375"/>
              <a:gd name="connsiteY0" fmla="*/ 0 h 1364339"/>
              <a:gd name="connsiteX1" fmla="*/ 400050 w 3762375"/>
              <a:gd name="connsiteY1" fmla="*/ 495300 h 1364339"/>
              <a:gd name="connsiteX2" fmla="*/ 561975 w 3762375"/>
              <a:gd name="connsiteY2" fmla="*/ 1152525 h 1364339"/>
              <a:gd name="connsiteX3" fmla="*/ 1504950 w 3762375"/>
              <a:gd name="connsiteY3" fmla="*/ 1333500 h 1364339"/>
              <a:gd name="connsiteX4" fmla="*/ 2828925 w 3762375"/>
              <a:gd name="connsiteY4" fmla="*/ 1333500 h 1364339"/>
              <a:gd name="connsiteX5" fmla="*/ 3209925 w 3762375"/>
              <a:gd name="connsiteY5" fmla="*/ 1028700 h 1364339"/>
              <a:gd name="connsiteX6" fmla="*/ 3762375 w 3762375"/>
              <a:gd name="connsiteY6" fmla="*/ 857250 h 1364339"/>
              <a:gd name="connsiteX0" fmla="*/ 0 w 3762375"/>
              <a:gd name="connsiteY0" fmla="*/ 0 h 1356721"/>
              <a:gd name="connsiteX1" fmla="*/ 400050 w 3762375"/>
              <a:gd name="connsiteY1" fmla="*/ 495300 h 1356721"/>
              <a:gd name="connsiteX2" fmla="*/ 561975 w 3762375"/>
              <a:gd name="connsiteY2" fmla="*/ 1152525 h 1356721"/>
              <a:gd name="connsiteX3" fmla="*/ 1504950 w 3762375"/>
              <a:gd name="connsiteY3" fmla="*/ 1333500 h 1356721"/>
              <a:gd name="connsiteX4" fmla="*/ 2828925 w 3762375"/>
              <a:gd name="connsiteY4" fmla="*/ 1333500 h 1356721"/>
              <a:gd name="connsiteX5" fmla="*/ 3209925 w 3762375"/>
              <a:gd name="connsiteY5" fmla="*/ 1028700 h 1356721"/>
              <a:gd name="connsiteX6" fmla="*/ 3762375 w 3762375"/>
              <a:gd name="connsiteY6" fmla="*/ 857250 h 1356721"/>
              <a:gd name="connsiteX0" fmla="*/ 0 w 3762375"/>
              <a:gd name="connsiteY0" fmla="*/ 0 h 1356721"/>
              <a:gd name="connsiteX1" fmla="*/ 400050 w 3762375"/>
              <a:gd name="connsiteY1" fmla="*/ 495300 h 1356721"/>
              <a:gd name="connsiteX2" fmla="*/ 561975 w 3762375"/>
              <a:gd name="connsiteY2" fmla="*/ 1152525 h 1356721"/>
              <a:gd name="connsiteX3" fmla="*/ 1504950 w 3762375"/>
              <a:gd name="connsiteY3" fmla="*/ 1333500 h 1356721"/>
              <a:gd name="connsiteX4" fmla="*/ 2828925 w 3762375"/>
              <a:gd name="connsiteY4" fmla="*/ 1333500 h 1356721"/>
              <a:gd name="connsiteX5" fmla="*/ 3209925 w 3762375"/>
              <a:gd name="connsiteY5" fmla="*/ 1028700 h 1356721"/>
              <a:gd name="connsiteX6" fmla="*/ 3762375 w 3762375"/>
              <a:gd name="connsiteY6" fmla="*/ 857250 h 1356721"/>
              <a:gd name="connsiteX0" fmla="*/ 0 w 3762375"/>
              <a:gd name="connsiteY0" fmla="*/ 0 h 1356721"/>
              <a:gd name="connsiteX1" fmla="*/ 400050 w 3762375"/>
              <a:gd name="connsiteY1" fmla="*/ 495300 h 1356721"/>
              <a:gd name="connsiteX2" fmla="*/ 561975 w 3762375"/>
              <a:gd name="connsiteY2" fmla="*/ 1152525 h 1356721"/>
              <a:gd name="connsiteX3" fmla="*/ 1504950 w 3762375"/>
              <a:gd name="connsiteY3" fmla="*/ 1333500 h 1356721"/>
              <a:gd name="connsiteX4" fmla="*/ 2828925 w 3762375"/>
              <a:gd name="connsiteY4" fmla="*/ 1333500 h 1356721"/>
              <a:gd name="connsiteX5" fmla="*/ 3209925 w 3762375"/>
              <a:gd name="connsiteY5" fmla="*/ 1028700 h 1356721"/>
              <a:gd name="connsiteX6" fmla="*/ 3762375 w 3762375"/>
              <a:gd name="connsiteY6" fmla="*/ 885825 h 1356721"/>
              <a:gd name="connsiteX0" fmla="*/ 0 w 3762375"/>
              <a:gd name="connsiteY0" fmla="*/ 0 h 1369230"/>
              <a:gd name="connsiteX1" fmla="*/ 400050 w 3762375"/>
              <a:gd name="connsiteY1" fmla="*/ 495300 h 1369230"/>
              <a:gd name="connsiteX2" fmla="*/ 561975 w 3762375"/>
              <a:gd name="connsiteY2" fmla="*/ 1152525 h 1369230"/>
              <a:gd name="connsiteX3" fmla="*/ 1314450 w 3762375"/>
              <a:gd name="connsiteY3" fmla="*/ 1343025 h 1369230"/>
              <a:gd name="connsiteX4" fmla="*/ 2828925 w 3762375"/>
              <a:gd name="connsiteY4" fmla="*/ 1333500 h 1369230"/>
              <a:gd name="connsiteX5" fmla="*/ 3209925 w 3762375"/>
              <a:gd name="connsiteY5" fmla="*/ 1028700 h 1369230"/>
              <a:gd name="connsiteX6" fmla="*/ 3762375 w 3762375"/>
              <a:gd name="connsiteY6" fmla="*/ 885825 h 1369230"/>
              <a:gd name="connsiteX0" fmla="*/ 0 w 3762375"/>
              <a:gd name="connsiteY0" fmla="*/ 0 h 1369230"/>
              <a:gd name="connsiteX1" fmla="*/ 400050 w 3762375"/>
              <a:gd name="connsiteY1" fmla="*/ 495300 h 1369230"/>
              <a:gd name="connsiteX2" fmla="*/ 561975 w 3762375"/>
              <a:gd name="connsiteY2" fmla="*/ 1152525 h 1369230"/>
              <a:gd name="connsiteX3" fmla="*/ 1362075 w 3762375"/>
              <a:gd name="connsiteY3" fmla="*/ 1343025 h 1369230"/>
              <a:gd name="connsiteX4" fmla="*/ 2828925 w 3762375"/>
              <a:gd name="connsiteY4" fmla="*/ 1333500 h 1369230"/>
              <a:gd name="connsiteX5" fmla="*/ 3209925 w 3762375"/>
              <a:gd name="connsiteY5" fmla="*/ 1028700 h 1369230"/>
              <a:gd name="connsiteX6" fmla="*/ 3762375 w 3762375"/>
              <a:gd name="connsiteY6" fmla="*/ 885825 h 1369230"/>
              <a:gd name="connsiteX0" fmla="*/ 0 w 3762375"/>
              <a:gd name="connsiteY0" fmla="*/ 0 h 1375037"/>
              <a:gd name="connsiteX1" fmla="*/ 400050 w 3762375"/>
              <a:gd name="connsiteY1" fmla="*/ 495300 h 1375037"/>
              <a:gd name="connsiteX2" fmla="*/ 561975 w 3762375"/>
              <a:gd name="connsiteY2" fmla="*/ 1152525 h 1375037"/>
              <a:gd name="connsiteX3" fmla="*/ 1362075 w 3762375"/>
              <a:gd name="connsiteY3" fmla="*/ 1343025 h 1375037"/>
              <a:gd name="connsiteX4" fmla="*/ 2762250 w 3762375"/>
              <a:gd name="connsiteY4" fmla="*/ 1343025 h 1375037"/>
              <a:gd name="connsiteX5" fmla="*/ 3209925 w 3762375"/>
              <a:gd name="connsiteY5" fmla="*/ 1028700 h 1375037"/>
              <a:gd name="connsiteX6" fmla="*/ 3762375 w 3762375"/>
              <a:gd name="connsiteY6" fmla="*/ 885825 h 1375037"/>
              <a:gd name="connsiteX0" fmla="*/ 0 w 3762375"/>
              <a:gd name="connsiteY0" fmla="*/ 0 h 1363966"/>
              <a:gd name="connsiteX1" fmla="*/ 400050 w 3762375"/>
              <a:gd name="connsiteY1" fmla="*/ 495300 h 1363966"/>
              <a:gd name="connsiteX2" fmla="*/ 561975 w 3762375"/>
              <a:gd name="connsiteY2" fmla="*/ 1152525 h 1363966"/>
              <a:gd name="connsiteX3" fmla="*/ 1362075 w 3762375"/>
              <a:gd name="connsiteY3" fmla="*/ 1343025 h 1363966"/>
              <a:gd name="connsiteX4" fmla="*/ 2762250 w 3762375"/>
              <a:gd name="connsiteY4" fmla="*/ 1343025 h 1363966"/>
              <a:gd name="connsiteX5" fmla="*/ 3209925 w 3762375"/>
              <a:gd name="connsiteY5" fmla="*/ 1028700 h 1363966"/>
              <a:gd name="connsiteX6" fmla="*/ 3762375 w 3762375"/>
              <a:gd name="connsiteY6" fmla="*/ 885825 h 1363966"/>
              <a:gd name="connsiteX0" fmla="*/ 0 w 3762375"/>
              <a:gd name="connsiteY0" fmla="*/ 0 h 1361161"/>
              <a:gd name="connsiteX1" fmla="*/ 400050 w 3762375"/>
              <a:gd name="connsiteY1" fmla="*/ 495300 h 1361161"/>
              <a:gd name="connsiteX2" fmla="*/ 561975 w 3762375"/>
              <a:gd name="connsiteY2" fmla="*/ 1152525 h 1361161"/>
              <a:gd name="connsiteX3" fmla="*/ 1304925 w 3762375"/>
              <a:gd name="connsiteY3" fmla="*/ 1304925 h 1361161"/>
              <a:gd name="connsiteX4" fmla="*/ 2762250 w 3762375"/>
              <a:gd name="connsiteY4" fmla="*/ 1343025 h 1361161"/>
              <a:gd name="connsiteX5" fmla="*/ 3209925 w 3762375"/>
              <a:gd name="connsiteY5" fmla="*/ 1028700 h 1361161"/>
              <a:gd name="connsiteX6" fmla="*/ 3762375 w 3762375"/>
              <a:gd name="connsiteY6" fmla="*/ 885825 h 1361161"/>
              <a:gd name="connsiteX0" fmla="*/ 0 w 3762375"/>
              <a:gd name="connsiteY0" fmla="*/ 0 h 1367783"/>
              <a:gd name="connsiteX1" fmla="*/ 400050 w 3762375"/>
              <a:gd name="connsiteY1" fmla="*/ 495300 h 1367783"/>
              <a:gd name="connsiteX2" fmla="*/ 561975 w 3762375"/>
              <a:gd name="connsiteY2" fmla="*/ 1152525 h 1367783"/>
              <a:gd name="connsiteX3" fmla="*/ 1304925 w 3762375"/>
              <a:gd name="connsiteY3" fmla="*/ 1304925 h 1367783"/>
              <a:gd name="connsiteX4" fmla="*/ 2228851 w 3762375"/>
              <a:gd name="connsiteY4" fmla="*/ 1343023 h 1367783"/>
              <a:gd name="connsiteX5" fmla="*/ 2762250 w 3762375"/>
              <a:gd name="connsiteY5" fmla="*/ 1343025 h 1367783"/>
              <a:gd name="connsiteX6" fmla="*/ 3209925 w 3762375"/>
              <a:gd name="connsiteY6" fmla="*/ 1028700 h 1367783"/>
              <a:gd name="connsiteX7" fmla="*/ 3762375 w 3762375"/>
              <a:gd name="connsiteY7" fmla="*/ 885825 h 1367783"/>
              <a:gd name="connsiteX0" fmla="*/ 0 w 3762375"/>
              <a:gd name="connsiteY0" fmla="*/ 0 h 1371523"/>
              <a:gd name="connsiteX1" fmla="*/ 400050 w 3762375"/>
              <a:gd name="connsiteY1" fmla="*/ 495300 h 1371523"/>
              <a:gd name="connsiteX2" fmla="*/ 561975 w 3762375"/>
              <a:gd name="connsiteY2" fmla="*/ 1152525 h 1371523"/>
              <a:gd name="connsiteX3" fmla="*/ 1304925 w 3762375"/>
              <a:gd name="connsiteY3" fmla="*/ 1304925 h 1371523"/>
              <a:gd name="connsiteX4" fmla="*/ 2066926 w 3762375"/>
              <a:gd name="connsiteY4" fmla="*/ 1352548 h 1371523"/>
              <a:gd name="connsiteX5" fmla="*/ 2762250 w 3762375"/>
              <a:gd name="connsiteY5" fmla="*/ 1343025 h 1371523"/>
              <a:gd name="connsiteX6" fmla="*/ 3209925 w 3762375"/>
              <a:gd name="connsiteY6" fmla="*/ 1028700 h 1371523"/>
              <a:gd name="connsiteX7" fmla="*/ 3762375 w 3762375"/>
              <a:gd name="connsiteY7" fmla="*/ 885825 h 1371523"/>
              <a:gd name="connsiteX0" fmla="*/ 0 w 3762375"/>
              <a:gd name="connsiteY0" fmla="*/ 0 h 1371523"/>
              <a:gd name="connsiteX1" fmla="*/ 400050 w 3762375"/>
              <a:gd name="connsiteY1" fmla="*/ 495300 h 1371523"/>
              <a:gd name="connsiteX2" fmla="*/ 561975 w 3762375"/>
              <a:gd name="connsiteY2" fmla="*/ 1152525 h 1371523"/>
              <a:gd name="connsiteX3" fmla="*/ 1304925 w 3762375"/>
              <a:gd name="connsiteY3" fmla="*/ 1304925 h 1371523"/>
              <a:gd name="connsiteX4" fmla="*/ 2066926 w 3762375"/>
              <a:gd name="connsiteY4" fmla="*/ 1352548 h 1371523"/>
              <a:gd name="connsiteX5" fmla="*/ 2762250 w 3762375"/>
              <a:gd name="connsiteY5" fmla="*/ 1343025 h 1371523"/>
              <a:gd name="connsiteX6" fmla="*/ 3209925 w 3762375"/>
              <a:gd name="connsiteY6" fmla="*/ 1028700 h 1371523"/>
              <a:gd name="connsiteX7" fmla="*/ 3762375 w 3762375"/>
              <a:gd name="connsiteY7" fmla="*/ 885825 h 1371523"/>
              <a:gd name="connsiteX0" fmla="*/ 0 w 3762375"/>
              <a:gd name="connsiteY0" fmla="*/ 0 h 1371523"/>
              <a:gd name="connsiteX1" fmla="*/ 400050 w 3762375"/>
              <a:gd name="connsiteY1" fmla="*/ 495300 h 1371523"/>
              <a:gd name="connsiteX2" fmla="*/ 561975 w 3762375"/>
              <a:gd name="connsiteY2" fmla="*/ 1152525 h 1371523"/>
              <a:gd name="connsiteX3" fmla="*/ 1304925 w 3762375"/>
              <a:gd name="connsiteY3" fmla="*/ 1304925 h 1371523"/>
              <a:gd name="connsiteX4" fmla="*/ 2066926 w 3762375"/>
              <a:gd name="connsiteY4" fmla="*/ 1352548 h 1371523"/>
              <a:gd name="connsiteX5" fmla="*/ 2762250 w 3762375"/>
              <a:gd name="connsiteY5" fmla="*/ 1343025 h 1371523"/>
              <a:gd name="connsiteX6" fmla="*/ 3209925 w 3762375"/>
              <a:gd name="connsiteY6" fmla="*/ 1028700 h 1371523"/>
              <a:gd name="connsiteX7" fmla="*/ 3762375 w 3762375"/>
              <a:gd name="connsiteY7" fmla="*/ 885825 h 1371523"/>
              <a:gd name="connsiteX0" fmla="*/ 0 w 3762375"/>
              <a:gd name="connsiteY0" fmla="*/ 0 h 1371523"/>
              <a:gd name="connsiteX1" fmla="*/ 400050 w 3762375"/>
              <a:gd name="connsiteY1" fmla="*/ 495300 h 1371523"/>
              <a:gd name="connsiteX2" fmla="*/ 561975 w 3762375"/>
              <a:gd name="connsiteY2" fmla="*/ 1152525 h 1371523"/>
              <a:gd name="connsiteX3" fmla="*/ 1028700 w 3762375"/>
              <a:gd name="connsiteY3" fmla="*/ 1314450 h 1371523"/>
              <a:gd name="connsiteX4" fmla="*/ 2066926 w 3762375"/>
              <a:gd name="connsiteY4" fmla="*/ 1352548 h 1371523"/>
              <a:gd name="connsiteX5" fmla="*/ 2762250 w 3762375"/>
              <a:gd name="connsiteY5" fmla="*/ 1343025 h 1371523"/>
              <a:gd name="connsiteX6" fmla="*/ 3209925 w 3762375"/>
              <a:gd name="connsiteY6" fmla="*/ 1028700 h 1371523"/>
              <a:gd name="connsiteX7" fmla="*/ 3762375 w 3762375"/>
              <a:gd name="connsiteY7" fmla="*/ 885825 h 1371523"/>
              <a:gd name="connsiteX0" fmla="*/ 0 w 3762375"/>
              <a:gd name="connsiteY0" fmla="*/ 0 h 1371523"/>
              <a:gd name="connsiteX1" fmla="*/ 400050 w 3762375"/>
              <a:gd name="connsiteY1" fmla="*/ 495300 h 1371523"/>
              <a:gd name="connsiteX2" fmla="*/ 561975 w 3762375"/>
              <a:gd name="connsiteY2" fmla="*/ 1152525 h 1371523"/>
              <a:gd name="connsiteX3" fmla="*/ 1028700 w 3762375"/>
              <a:gd name="connsiteY3" fmla="*/ 1314450 h 1371523"/>
              <a:gd name="connsiteX4" fmla="*/ 2066926 w 3762375"/>
              <a:gd name="connsiteY4" fmla="*/ 1352548 h 1371523"/>
              <a:gd name="connsiteX5" fmla="*/ 2762250 w 3762375"/>
              <a:gd name="connsiteY5" fmla="*/ 1343025 h 1371523"/>
              <a:gd name="connsiteX6" fmla="*/ 3209925 w 3762375"/>
              <a:gd name="connsiteY6" fmla="*/ 1028700 h 1371523"/>
              <a:gd name="connsiteX7" fmla="*/ 3762375 w 3762375"/>
              <a:gd name="connsiteY7" fmla="*/ 885825 h 1371523"/>
              <a:gd name="connsiteX0" fmla="*/ 0 w 3762375"/>
              <a:gd name="connsiteY0" fmla="*/ 0 h 1357530"/>
              <a:gd name="connsiteX1" fmla="*/ 400050 w 3762375"/>
              <a:gd name="connsiteY1" fmla="*/ 495300 h 1357530"/>
              <a:gd name="connsiteX2" fmla="*/ 561975 w 3762375"/>
              <a:gd name="connsiteY2" fmla="*/ 1152525 h 1357530"/>
              <a:gd name="connsiteX3" fmla="*/ 1028700 w 3762375"/>
              <a:gd name="connsiteY3" fmla="*/ 1314450 h 1357530"/>
              <a:gd name="connsiteX4" fmla="*/ 2066926 w 3762375"/>
              <a:gd name="connsiteY4" fmla="*/ 1352548 h 1357530"/>
              <a:gd name="connsiteX5" fmla="*/ 2809875 w 3762375"/>
              <a:gd name="connsiteY5" fmla="*/ 1314450 h 1357530"/>
              <a:gd name="connsiteX6" fmla="*/ 3209925 w 3762375"/>
              <a:gd name="connsiteY6" fmla="*/ 1028700 h 1357530"/>
              <a:gd name="connsiteX7" fmla="*/ 3762375 w 3762375"/>
              <a:gd name="connsiteY7" fmla="*/ 885825 h 1357530"/>
              <a:gd name="connsiteX0" fmla="*/ 0 w 3762375"/>
              <a:gd name="connsiteY0" fmla="*/ 0 h 1350969"/>
              <a:gd name="connsiteX1" fmla="*/ 400050 w 3762375"/>
              <a:gd name="connsiteY1" fmla="*/ 495300 h 1350969"/>
              <a:gd name="connsiteX2" fmla="*/ 561975 w 3762375"/>
              <a:gd name="connsiteY2" fmla="*/ 1152525 h 1350969"/>
              <a:gd name="connsiteX3" fmla="*/ 1028700 w 3762375"/>
              <a:gd name="connsiteY3" fmla="*/ 1314450 h 1350969"/>
              <a:gd name="connsiteX4" fmla="*/ 2047876 w 3762375"/>
              <a:gd name="connsiteY4" fmla="*/ 1343023 h 1350969"/>
              <a:gd name="connsiteX5" fmla="*/ 2809875 w 3762375"/>
              <a:gd name="connsiteY5" fmla="*/ 1314450 h 1350969"/>
              <a:gd name="connsiteX6" fmla="*/ 3209925 w 3762375"/>
              <a:gd name="connsiteY6" fmla="*/ 1028700 h 1350969"/>
              <a:gd name="connsiteX7" fmla="*/ 3762375 w 3762375"/>
              <a:gd name="connsiteY7" fmla="*/ 885825 h 1350969"/>
              <a:gd name="connsiteX0" fmla="*/ 0 w 3762375"/>
              <a:gd name="connsiteY0" fmla="*/ 0 h 1347195"/>
              <a:gd name="connsiteX1" fmla="*/ 400050 w 3762375"/>
              <a:gd name="connsiteY1" fmla="*/ 495300 h 1347195"/>
              <a:gd name="connsiteX2" fmla="*/ 561975 w 3762375"/>
              <a:gd name="connsiteY2" fmla="*/ 1152525 h 1347195"/>
              <a:gd name="connsiteX3" fmla="*/ 1028700 w 3762375"/>
              <a:gd name="connsiteY3" fmla="*/ 1314450 h 1347195"/>
              <a:gd name="connsiteX4" fmla="*/ 2047876 w 3762375"/>
              <a:gd name="connsiteY4" fmla="*/ 1343023 h 1347195"/>
              <a:gd name="connsiteX5" fmla="*/ 2809875 w 3762375"/>
              <a:gd name="connsiteY5" fmla="*/ 1314450 h 1347195"/>
              <a:gd name="connsiteX6" fmla="*/ 3209925 w 3762375"/>
              <a:gd name="connsiteY6" fmla="*/ 1028700 h 1347195"/>
              <a:gd name="connsiteX7" fmla="*/ 3762375 w 3762375"/>
              <a:gd name="connsiteY7" fmla="*/ 885825 h 1347195"/>
              <a:gd name="connsiteX0" fmla="*/ 0 w 3762375"/>
              <a:gd name="connsiteY0" fmla="*/ 0 h 1343023"/>
              <a:gd name="connsiteX1" fmla="*/ 400050 w 3762375"/>
              <a:gd name="connsiteY1" fmla="*/ 495300 h 1343023"/>
              <a:gd name="connsiteX2" fmla="*/ 561975 w 3762375"/>
              <a:gd name="connsiteY2" fmla="*/ 1152525 h 1343023"/>
              <a:gd name="connsiteX3" fmla="*/ 1028700 w 3762375"/>
              <a:gd name="connsiteY3" fmla="*/ 1314450 h 1343023"/>
              <a:gd name="connsiteX4" fmla="*/ 2047876 w 3762375"/>
              <a:gd name="connsiteY4" fmla="*/ 1343023 h 1343023"/>
              <a:gd name="connsiteX5" fmla="*/ 2876550 w 3762375"/>
              <a:gd name="connsiteY5" fmla="*/ 1276350 h 1343023"/>
              <a:gd name="connsiteX6" fmla="*/ 3209925 w 3762375"/>
              <a:gd name="connsiteY6" fmla="*/ 1028700 h 1343023"/>
              <a:gd name="connsiteX7" fmla="*/ 3762375 w 3762375"/>
              <a:gd name="connsiteY7" fmla="*/ 885825 h 1343023"/>
              <a:gd name="connsiteX0" fmla="*/ 0 w 3762375"/>
              <a:gd name="connsiteY0" fmla="*/ 0 h 1347195"/>
              <a:gd name="connsiteX1" fmla="*/ 400050 w 3762375"/>
              <a:gd name="connsiteY1" fmla="*/ 495300 h 1347195"/>
              <a:gd name="connsiteX2" fmla="*/ 561975 w 3762375"/>
              <a:gd name="connsiteY2" fmla="*/ 1152525 h 1347195"/>
              <a:gd name="connsiteX3" fmla="*/ 1028700 w 3762375"/>
              <a:gd name="connsiteY3" fmla="*/ 1314450 h 1347195"/>
              <a:gd name="connsiteX4" fmla="*/ 2047876 w 3762375"/>
              <a:gd name="connsiteY4" fmla="*/ 1343023 h 1347195"/>
              <a:gd name="connsiteX5" fmla="*/ 2838450 w 3762375"/>
              <a:gd name="connsiteY5" fmla="*/ 1314450 h 1347195"/>
              <a:gd name="connsiteX6" fmla="*/ 3209925 w 3762375"/>
              <a:gd name="connsiteY6" fmla="*/ 1028700 h 1347195"/>
              <a:gd name="connsiteX7" fmla="*/ 3762375 w 3762375"/>
              <a:gd name="connsiteY7" fmla="*/ 885825 h 1347195"/>
              <a:gd name="connsiteX0" fmla="*/ 0 w 3762375"/>
              <a:gd name="connsiteY0" fmla="*/ 0 h 1347195"/>
              <a:gd name="connsiteX1" fmla="*/ 400050 w 3762375"/>
              <a:gd name="connsiteY1" fmla="*/ 495300 h 1347195"/>
              <a:gd name="connsiteX2" fmla="*/ 561975 w 3762375"/>
              <a:gd name="connsiteY2" fmla="*/ 1152525 h 1347195"/>
              <a:gd name="connsiteX3" fmla="*/ 1028700 w 3762375"/>
              <a:gd name="connsiteY3" fmla="*/ 1314450 h 1347195"/>
              <a:gd name="connsiteX4" fmla="*/ 2047876 w 3762375"/>
              <a:gd name="connsiteY4" fmla="*/ 1343023 h 1347195"/>
              <a:gd name="connsiteX5" fmla="*/ 2838450 w 3762375"/>
              <a:gd name="connsiteY5" fmla="*/ 1314450 h 1347195"/>
              <a:gd name="connsiteX6" fmla="*/ 3209925 w 3762375"/>
              <a:gd name="connsiteY6" fmla="*/ 1028700 h 1347195"/>
              <a:gd name="connsiteX7" fmla="*/ 3762375 w 3762375"/>
              <a:gd name="connsiteY7" fmla="*/ 885825 h 1347195"/>
              <a:gd name="connsiteX0" fmla="*/ 0 w 3762375"/>
              <a:gd name="connsiteY0" fmla="*/ 0 h 1343023"/>
              <a:gd name="connsiteX1" fmla="*/ 400050 w 3762375"/>
              <a:gd name="connsiteY1" fmla="*/ 495300 h 1343023"/>
              <a:gd name="connsiteX2" fmla="*/ 561975 w 3762375"/>
              <a:gd name="connsiteY2" fmla="*/ 1152525 h 1343023"/>
              <a:gd name="connsiteX3" fmla="*/ 1028700 w 3762375"/>
              <a:gd name="connsiteY3" fmla="*/ 1314450 h 1343023"/>
              <a:gd name="connsiteX4" fmla="*/ 2047876 w 3762375"/>
              <a:gd name="connsiteY4" fmla="*/ 1343023 h 1343023"/>
              <a:gd name="connsiteX5" fmla="*/ 2838450 w 3762375"/>
              <a:gd name="connsiteY5" fmla="*/ 1314450 h 1343023"/>
              <a:gd name="connsiteX6" fmla="*/ 3209925 w 3762375"/>
              <a:gd name="connsiteY6" fmla="*/ 1028700 h 1343023"/>
              <a:gd name="connsiteX7" fmla="*/ 3762375 w 3762375"/>
              <a:gd name="connsiteY7" fmla="*/ 885825 h 1343023"/>
              <a:gd name="connsiteX0" fmla="*/ 0 w 3840433"/>
              <a:gd name="connsiteY0" fmla="*/ 0 h 1343023"/>
              <a:gd name="connsiteX1" fmla="*/ 400050 w 3840433"/>
              <a:gd name="connsiteY1" fmla="*/ 495300 h 1343023"/>
              <a:gd name="connsiteX2" fmla="*/ 561975 w 3840433"/>
              <a:gd name="connsiteY2" fmla="*/ 1152525 h 1343023"/>
              <a:gd name="connsiteX3" fmla="*/ 1028700 w 3840433"/>
              <a:gd name="connsiteY3" fmla="*/ 1314450 h 1343023"/>
              <a:gd name="connsiteX4" fmla="*/ 2047876 w 3840433"/>
              <a:gd name="connsiteY4" fmla="*/ 1343023 h 1343023"/>
              <a:gd name="connsiteX5" fmla="*/ 2838450 w 3840433"/>
              <a:gd name="connsiteY5" fmla="*/ 1314450 h 1343023"/>
              <a:gd name="connsiteX6" fmla="*/ 3209925 w 3840433"/>
              <a:gd name="connsiteY6" fmla="*/ 1028700 h 1343023"/>
              <a:gd name="connsiteX7" fmla="*/ 3840433 w 3840433"/>
              <a:gd name="connsiteY7" fmla="*/ 874674 h 1343023"/>
              <a:gd name="connsiteX0" fmla="*/ 0 w 3440383"/>
              <a:gd name="connsiteY0" fmla="*/ 0 h 847723"/>
              <a:gd name="connsiteX1" fmla="*/ 161925 w 3440383"/>
              <a:gd name="connsiteY1" fmla="*/ 657225 h 847723"/>
              <a:gd name="connsiteX2" fmla="*/ 628650 w 3440383"/>
              <a:gd name="connsiteY2" fmla="*/ 819150 h 847723"/>
              <a:gd name="connsiteX3" fmla="*/ 1647826 w 3440383"/>
              <a:gd name="connsiteY3" fmla="*/ 847723 h 847723"/>
              <a:gd name="connsiteX4" fmla="*/ 2438400 w 3440383"/>
              <a:gd name="connsiteY4" fmla="*/ 819150 h 847723"/>
              <a:gd name="connsiteX5" fmla="*/ 2809875 w 3440383"/>
              <a:gd name="connsiteY5" fmla="*/ 533400 h 847723"/>
              <a:gd name="connsiteX6" fmla="*/ 3440383 w 3440383"/>
              <a:gd name="connsiteY6" fmla="*/ 379374 h 847723"/>
              <a:gd name="connsiteX0" fmla="*/ 0 w 3278458"/>
              <a:gd name="connsiteY0" fmla="*/ 277851 h 468349"/>
              <a:gd name="connsiteX1" fmla="*/ 466725 w 3278458"/>
              <a:gd name="connsiteY1" fmla="*/ 439776 h 468349"/>
              <a:gd name="connsiteX2" fmla="*/ 1485901 w 3278458"/>
              <a:gd name="connsiteY2" fmla="*/ 468349 h 468349"/>
              <a:gd name="connsiteX3" fmla="*/ 2276475 w 3278458"/>
              <a:gd name="connsiteY3" fmla="*/ 439776 h 468349"/>
              <a:gd name="connsiteX4" fmla="*/ 2647950 w 3278458"/>
              <a:gd name="connsiteY4" fmla="*/ 154026 h 468349"/>
              <a:gd name="connsiteX5" fmla="*/ 3278458 w 3278458"/>
              <a:gd name="connsiteY5" fmla="*/ 0 h 468349"/>
              <a:gd name="connsiteX0" fmla="*/ 0 w 2811733"/>
              <a:gd name="connsiteY0" fmla="*/ 439776 h 468349"/>
              <a:gd name="connsiteX1" fmla="*/ 1019176 w 2811733"/>
              <a:gd name="connsiteY1" fmla="*/ 468349 h 468349"/>
              <a:gd name="connsiteX2" fmla="*/ 1809750 w 2811733"/>
              <a:gd name="connsiteY2" fmla="*/ 439776 h 468349"/>
              <a:gd name="connsiteX3" fmla="*/ 2181225 w 2811733"/>
              <a:gd name="connsiteY3" fmla="*/ 154026 h 468349"/>
              <a:gd name="connsiteX4" fmla="*/ 2811733 w 2811733"/>
              <a:gd name="connsiteY4" fmla="*/ 0 h 468349"/>
              <a:gd name="connsiteX0" fmla="*/ 0 w 2131509"/>
              <a:gd name="connsiteY0" fmla="*/ 372869 h 473397"/>
              <a:gd name="connsiteX1" fmla="*/ 338952 w 2131509"/>
              <a:gd name="connsiteY1" fmla="*/ 468349 h 473397"/>
              <a:gd name="connsiteX2" fmla="*/ 1129526 w 2131509"/>
              <a:gd name="connsiteY2" fmla="*/ 439776 h 473397"/>
              <a:gd name="connsiteX3" fmla="*/ 1501001 w 2131509"/>
              <a:gd name="connsiteY3" fmla="*/ 154026 h 473397"/>
              <a:gd name="connsiteX4" fmla="*/ 2131509 w 2131509"/>
              <a:gd name="connsiteY4" fmla="*/ 0 h 473397"/>
              <a:gd name="connsiteX0" fmla="*/ 0 w 2131509"/>
              <a:gd name="connsiteY0" fmla="*/ 372869 h 473397"/>
              <a:gd name="connsiteX1" fmla="*/ 338952 w 2131509"/>
              <a:gd name="connsiteY1" fmla="*/ 468349 h 473397"/>
              <a:gd name="connsiteX2" fmla="*/ 1129526 w 2131509"/>
              <a:gd name="connsiteY2" fmla="*/ 439776 h 473397"/>
              <a:gd name="connsiteX3" fmla="*/ 1501001 w 2131509"/>
              <a:gd name="connsiteY3" fmla="*/ 154026 h 473397"/>
              <a:gd name="connsiteX4" fmla="*/ 2131509 w 2131509"/>
              <a:gd name="connsiteY4" fmla="*/ 0 h 473397"/>
              <a:gd name="connsiteX0" fmla="*/ 0 w 2142660"/>
              <a:gd name="connsiteY0" fmla="*/ 350567 h 475034"/>
              <a:gd name="connsiteX1" fmla="*/ 350103 w 2142660"/>
              <a:gd name="connsiteY1" fmla="*/ 468349 h 475034"/>
              <a:gd name="connsiteX2" fmla="*/ 1140677 w 2142660"/>
              <a:gd name="connsiteY2" fmla="*/ 439776 h 475034"/>
              <a:gd name="connsiteX3" fmla="*/ 1512152 w 2142660"/>
              <a:gd name="connsiteY3" fmla="*/ 154026 h 475034"/>
              <a:gd name="connsiteX4" fmla="*/ 2142660 w 2142660"/>
              <a:gd name="connsiteY4" fmla="*/ 0 h 475034"/>
              <a:gd name="connsiteX0" fmla="*/ 0 w 2142660"/>
              <a:gd name="connsiteY0" fmla="*/ 350567 h 473011"/>
              <a:gd name="connsiteX1" fmla="*/ 417011 w 2142660"/>
              <a:gd name="connsiteY1" fmla="*/ 457198 h 473011"/>
              <a:gd name="connsiteX2" fmla="*/ 1140677 w 2142660"/>
              <a:gd name="connsiteY2" fmla="*/ 439776 h 473011"/>
              <a:gd name="connsiteX3" fmla="*/ 1512152 w 2142660"/>
              <a:gd name="connsiteY3" fmla="*/ 154026 h 473011"/>
              <a:gd name="connsiteX4" fmla="*/ 2142660 w 2142660"/>
              <a:gd name="connsiteY4" fmla="*/ 0 h 473011"/>
              <a:gd name="connsiteX0" fmla="*/ 0 w 2142660"/>
              <a:gd name="connsiteY0" fmla="*/ 350567 h 473011"/>
              <a:gd name="connsiteX1" fmla="*/ 417011 w 2142660"/>
              <a:gd name="connsiteY1" fmla="*/ 457198 h 473011"/>
              <a:gd name="connsiteX2" fmla="*/ 1140677 w 2142660"/>
              <a:gd name="connsiteY2" fmla="*/ 439776 h 473011"/>
              <a:gd name="connsiteX3" fmla="*/ 1512152 w 2142660"/>
              <a:gd name="connsiteY3" fmla="*/ 154026 h 473011"/>
              <a:gd name="connsiteX4" fmla="*/ 2142660 w 2142660"/>
              <a:gd name="connsiteY4" fmla="*/ 0 h 473011"/>
              <a:gd name="connsiteX0" fmla="*/ 0 w 2142660"/>
              <a:gd name="connsiteY0" fmla="*/ 350567 h 461682"/>
              <a:gd name="connsiteX1" fmla="*/ 417011 w 2142660"/>
              <a:gd name="connsiteY1" fmla="*/ 457198 h 461682"/>
              <a:gd name="connsiteX2" fmla="*/ 1140677 w 2142660"/>
              <a:gd name="connsiteY2" fmla="*/ 439776 h 461682"/>
              <a:gd name="connsiteX3" fmla="*/ 1512152 w 2142660"/>
              <a:gd name="connsiteY3" fmla="*/ 154026 h 461682"/>
              <a:gd name="connsiteX4" fmla="*/ 2142660 w 2142660"/>
              <a:gd name="connsiteY4" fmla="*/ 0 h 461682"/>
              <a:gd name="connsiteX0" fmla="*/ 0 w 2142660"/>
              <a:gd name="connsiteY0" fmla="*/ 350567 h 464348"/>
              <a:gd name="connsiteX1" fmla="*/ 417011 w 2142660"/>
              <a:gd name="connsiteY1" fmla="*/ 457198 h 464348"/>
              <a:gd name="connsiteX2" fmla="*/ 1162979 w 2142660"/>
              <a:gd name="connsiteY2" fmla="*/ 450927 h 464348"/>
              <a:gd name="connsiteX3" fmla="*/ 1512152 w 2142660"/>
              <a:gd name="connsiteY3" fmla="*/ 154026 h 464348"/>
              <a:gd name="connsiteX4" fmla="*/ 2142660 w 2142660"/>
              <a:gd name="connsiteY4" fmla="*/ 0 h 464348"/>
              <a:gd name="connsiteX0" fmla="*/ 0 w 2142660"/>
              <a:gd name="connsiteY0" fmla="*/ 350567 h 492357"/>
              <a:gd name="connsiteX1" fmla="*/ 417011 w 2142660"/>
              <a:gd name="connsiteY1" fmla="*/ 479500 h 492357"/>
              <a:gd name="connsiteX2" fmla="*/ 1162979 w 2142660"/>
              <a:gd name="connsiteY2" fmla="*/ 450927 h 492357"/>
              <a:gd name="connsiteX3" fmla="*/ 1512152 w 2142660"/>
              <a:gd name="connsiteY3" fmla="*/ 154026 h 492357"/>
              <a:gd name="connsiteX4" fmla="*/ 2142660 w 2142660"/>
              <a:gd name="connsiteY4" fmla="*/ 0 h 492357"/>
              <a:gd name="connsiteX0" fmla="*/ 0 w 2142660"/>
              <a:gd name="connsiteY0" fmla="*/ 350567 h 487868"/>
              <a:gd name="connsiteX1" fmla="*/ 417011 w 2142660"/>
              <a:gd name="connsiteY1" fmla="*/ 479500 h 487868"/>
              <a:gd name="connsiteX2" fmla="*/ 1241037 w 2142660"/>
              <a:gd name="connsiteY2" fmla="*/ 439776 h 487868"/>
              <a:gd name="connsiteX3" fmla="*/ 1512152 w 2142660"/>
              <a:gd name="connsiteY3" fmla="*/ 154026 h 487868"/>
              <a:gd name="connsiteX4" fmla="*/ 2142660 w 2142660"/>
              <a:gd name="connsiteY4" fmla="*/ 0 h 487868"/>
              <a:gd name="connsiteX0" fmla="*/ 0 w 2142660"/>
              <a:gd name="connsiteY0" fmla="*/ 350567 h 488305"/>
              <a:gd name="connsiteX1" fmla="*/ 417011 w 2142660"/>
              <a:gd name="connsiteY1" fmla="*/ 479500 h 488305"/>
              <a:gd name="connsiteX2" fmla="*/ 1241037 w 2142660"/>
              <a:gd name="connsiteY2" fmla="*/ 439776 h 488305"/>
              <a:gd name="connsiteX3" fmla="*/ 1601362 w 2142660"/>
              <a:gd name="connsiteY3" fmla="*/ 142875 h 488305"/>
              <a:gd name="connsiteX4" fmla="*/ 2142660 w 2142660"/>
              <a:gd name="connsiteY4" fmla="*/ 0 h 488305"/>
              <a:gd name="connsiteX0" fmla="*/ 0 w 2142660"/>
              <a:gd name="connsiteY0" fmla="*/ 350567 h 511872"/>
              <a:gd name="connsiteX1" fmla="*/ 417011 w 2142660"/>
              <a:gd name="connsiteY1" fmla="*/ 479500 h 511872"/>
              <a:gd name="connsiteX2" fmla="*/ 1241037 w 2142660"/>
              <a:gd name="connsiteY2" fmla="*/ 439776 h 511872"/>
              <a:gd name="connsiteX3" fmla="*/ 1601362 w 2142660"/>
              <a:gd name="connsiteY3" fmla="*/ 142875 h 511872"/>
              <a:gd name="connsiteX4" fmla="*/ 2142660 w 2142660"/>
              <a:gd name="connsiteY4" fmla="*/ 0 h 511872"/>
              <a:gd name="connsiteX0" fmla="*/ 0 w 2142660"/>
              <a:gd name="connsiteY0" fmla="*/ 350567 h 519730"/>
              <a:gd name="connsiteX1" fmla="*/ 417011 w 2142660"/>
              <a:gd name="connsiteY1" fmla="*/ 479500 h 519730"/>
              <a:gd name="connsiteX2" fmla="*/ 1241037 w 2142660"/>
              <a:gd name="connsiteY2" fmla="*/ 439776 h 519730"/>
              <a:gd name="connsiteX3" fmla="*/ 1601362 w 2142660"/>
              <a:gd name="connsiteY3" fmla="*/ 142875 h 519730"/>
              <a:gd name="connsiteX4" fmla="*/ 2142660 w 2142660"/>
              <a:gd name="connsiteY4" fmla="*/ 0 h 519730"/>
              <a:gd name="connsiteX0" fmla="*/ 0 w 2142660"/>
              <a:gd name="connsiteY0" fmla="*/ 350567 h 516894"/>
              <a:gd name="connsiteX1" fmla="*/ 417011 w 2142660"/>
              <a:gd name="connsiteY1" fmla="*/ 479500 h 516894"/>
              <a:gd name="connsiteX2" fmla="*/ 1241037 w 2142660"/>
              <a:gd name="connsiteY2" fmla="*/ 439776 h 516894"/>
              <a:gd name="connsiteX3" fmla="*/ 1601362 w 2142660"/>
              <a:gd name="connsiteY3" fmla="*/ 142875 h 516894"/>
              <a:gd name="connsiteX4" fmla="*/ 2142660 w 2142660"/>
              <a:gd name="connsiteY4" fmla="*/ 0 h 516894"/>
              <a:gd name="connsiteX0" fmla="*/ 0 w 2142660"/>
              <a:gd name="connsiteY0" fmla="*/ 350567 h 516894"/>
              <a:gd name="connsiteX1" fmla="*/ 417011 w 2142660"/>
              <a:gd name="connsiteY1" fmla="*/ 479500 h 516894"/>
              <a:gd name="connsiteX2" fmla="*/ 1241037 w 2142660"/>
              <a:gd name="connsiteY2" fmla="*/ 439776 h 516894"/>
              <a:gd name="connsiteX3" fmla="*/ 1601362 w 2142660"/>
              <a:gd name="connsiteY3" fmla="*/ 142875 h 516894"/>
              <a:gd name="connsiteX4" fmla="*/ 2142660 w 2142660"/>
              <a:gd name="connsiteY4" fmla="*/ 0 h 516894"/>
              <a:gd name="connsiteX0" fmla="*/ 0 w 2142660"/>
              <a:gd name="connsiteY0" fmla="*/ 350567 h 517179"/>
              <a:gd name="connsiteX1" fmla="*/ 417011 w 2142660"/>
              <a:gd name="connsiteY1" fmla="*/ 479500 h 517179"/>
              <a:gd name="connsiteX2" fmla="*/ 1241037 w 2142660"/>
              <a:gd name="connsiteY2" fmla="*/ 439776 h 517179"/>
              <a:gd name="connsiteX3" fmla="*/ 1601362 w 2142660"/>
              <a:gd name="connsiteY3" fmla="*/ 142875 h 517179"/>
              <a:gd name="connsiteX4" fmla="*/ 2142660 w 2142660"/>
              <a:gd name="connsiteY4" fmla="*/ 0 h 517179"/>
              <a:gd name="connsiteX0" fmla="*/ 0 w 2142660"/>
              <a:gd name="connsiteY0" fmla="*/ 350567 h 513270"/>
              <a:gd name="connsiteX1" fmla="*/ 417011 w 2142660"/>
              <a:gd name="connsiteY1" fmla="*/ 479500 h 513270"/>
              <a:gd name="connsiteX2" fmla="*/ 1241037 w 2142660"/>
              <a:gd name="connsiteY2" fmla="*/ 439776 h 513270"/>
              <a:gd name="connsiteX3" fmla="*/ 1601362 w 2142660"/>
              <a:gd name="connsiteY3" fmla="*/ 142875 h 513270"/>
              <a:gd name="connsiteX4" fmla="*/ 2142660 w 2142660"/>
              <a:gd name="connsiteY4" fmla="*/ 0 h 513270"/>
              <a:gd name="connsiteX0" fmla="*/ 0 w 2098055"/>
              <a:gd name="connsiteY0" fmla="*/ 317114 h 479817"/>
              <a:gd name="connsiteX1" fmla="*/ 417011 w 2098055"/>
              <a:gd name="connsiteY1" fmla="*/ 446047 h 479817"/>
              <a:gd name="connsiteX2" fmla="*/ 1241037 w 2098055"/>
              <a:gd name="connsiteY2" fmla="*/ 406323 h 479817"/>
              <a:gd name="connsiteX3" fmla="*/ 1601362 w 2098055"/>
              <a:gd name="connsiteY3" fmla="*/ 109422 h 479817"/>
              <a:gd name="connsiteX4" fmla="*/ 2098055 w 2098055"/>
              <a:gd name="connsiteY4" fmla="*/ 0 h 479817"/>
              <a:gd name="connsiteX0" fmla="*/ 0 w 2098055"/>
              <a:gd name="connsiteY0" fmla="*/ 317114 h 465556"/>
              <a:gd name="connsiteX1" fmla="*/ 439314 w 2098055"/>
              <a:gd name="connsiteY1" fmla="*/ 457198 h 465556"/>
              <a:gd name="connsiteX2" fmla="*/ 1241037 w 2098055"/>
              <a:gd name="connsiteY2" fmla="*/ 406323 h 465556"/>
              <a:gd name="connsiteX3" fmla="*/ 1601362 w 2098055"/>
              <a:gd name="connsiteY3" fmla="*/ 109422 h 465556"/>
              <a:gd name="connsiteX4" fmla="*/ 2098055 w 2098055"/>
              <a:gd name="connsiteY4" fmla="*/ 0 h 465556"/>
              <a:gd name="connsiteX0" fmla="*/ 0 w 2098055"/>
              <a:gd name="connsiteY0" fmla="*/ 317114 h 477898"/>
              <a:gd name="connsiteX1" fmla="*/ 439314 w 2098055"/>
              <a:gd name="connsiteY1" fmla="*/ 457198 h 477898"/>
              <a:gd name="connsiteX2" fmla="*/ 1185281 w 2098055"/>
              <a:gd name="connsiteY2" fmla="*/ 439776 h 477898"/>
              <a:gd name="connsiteX3" fmla="*/ 1601362 w 2098055"/>
              <a:gd name="connsiteY3" fmla="*/ 109422 h 477898"/>
              <a:gd name="connsiteX4" fmla="*/ 2098055 w 2098055"/>
              <a:gd name="connsiteY4" fmla="*/ 0 h 4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055" h="477898">
                <a:moveTo>
                  <a:pt x="0" y="317114"/>
                </a:moveTo>
                <a:cubicBezTo>
                  <a:pt x="225349" y="393469"/>
                  <a:pt x="241767" y="436754"/>
                  <a:pt x="439314" y="457198"/>
                </a:cubicBezTo>
                <a:cubicBezTo>
                  <a:pt x="636861" y="477642"/>
                  <a:pt x="991606" y="497739"/>
                  <a:pt x="1185281" y="439776"/>
                </a:cubicBezTo>
                <a:cubicBezTo>
                  <a:pt x="1378956" y="381813"/>
                  <a:pt x="1447375" y="180859"/>
                  <a:pt x="1601362" y="109422"/>
                </a:cubicBezTo>
                <a:cubicBezTo>
                  <a:pt x="1755349" y="37985"/>
                  <a:pt x="1682130" y="82550"/>
                  <a:pt x="2098055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2" name="Cloud 381"/>
          <p:cNvSpPr/>
          <p:nvPr/>
        </p:nvSpPr>
        <p:spPr>
          <a:xfrm>
            <a:off x="1218811" y="2313196"/>
            <a:ext cx="1097280" cy="5486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0" name="Straight Connector 389"/>
          <p:cNvCxnSpPr/>
          <p:nvPr/>
        </p:nvCxnSpPr>
        <p:spPr>
          <a:xfrm flipH="1">
            <a:off x="1236676" y="2789510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flipH="1">
            <a:off x="1580369" y="2845348"/>
            <a:ext cx="93453" cy="315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2122501" y="2770460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1982625" y="2797283"/>
            <a:ext cx="18288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 flipH="1">
            <a:off x="1384172" y="2834685"/>
            <a:ext cx="18288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/>
          <p:cNvSpPr txBox="1"/>
          <p:nvPr/>
        </p:nvSpPr>
        <p:spPr>
          <a:xfrm>
            <a:off x="1367221" y="2411435"/>
            <a:ext cx="799481" cy="3693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SIMIS</a:t>
            </a:r>
          </a:p>
          <a:p>
            <a:pPr algn="ctr"/>
            <a:r>
              <a:rPr lang="hr-HR" sz="1200" dirty="0">
                <a:solidFill>
                  <a:srgbClr val="0000CC"/>
                </a:solidFill>
              </a:rPr>
              <a:t>MR</a:t>
            </a:r>
          </a:p>
        </p:txBody>
      </p:sp>
      <p:sp>
        <p:nvSpPr>
          <p:cNvPr id="396" name="Cloud 395"/>
          <p:cNvSpPr/>
          <p:nvPr/>
        </p:nvSpPr>
        <p:spPr>
          <a:xfrm>
            <a:off x="2922287" y="2317245"/>
            <a:ext cx="1097280" cy="5486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TextBox 396"/>
          <p:cNvSpPr txBox="1"/>
          <p:nvPr/>
        </p:nvSpPr>
        <p:spPr>
          <a:xfrm>
            <a:off x="3072308" y="2403115"/>
            <a:ext cx="799481" cy="3693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 dirty="0">
                <a:solidFill>
                  <a:srgbClr val="0000CC"/>
                </a:solidFill>
              </a:rPr>
              <a:t>ISFU</a:t>
            </a:r>
          </a:p>
          <a:p>
            <a:pPr algn="ctr"/>
            <a:r>
              <a:rPr lang="hr-HR" sz="1200" dirty="0">
                <a:solidFill>
                  <a:srgbClr val="0000CC"/>
                </a:solidFill>
              </a:rPr>
              <a:t>MR</a:t>
            </a:r>
          </a:p>
        </p:txBody>
      </p:sp>
      <p:cxnSp>
        <p:nvCxnSpPr>
          <p:cNvPr id="398" name="Straight Connector 397"/>
          <p:cNvCxnSpPr/>
          <p:nvPr/>
        </p:nvCxnSpPr>
        <p:spPr>
          <a:xfrm flipH="1">
            <a:off x="2932653" y="2791252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flipH="1">
            <a:off x="3276346" y="2847090"/>
            <a:ext cx="93453" cy="315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3818478" y="2772202"/>
            <a:ext cx="182880" cy="182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3678602" y="2799025"/>
            <a:ext cx="18288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flipH="1">
            <a:off x="3080149" y="2836427"/>
            <a:ext cx="182880" cy="274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3571621" y="2837565"/>
            <a:ext cx="93453" cy="3158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Rounded Rectangle 403"/>
          <p:cNvSpPr/>
          <p:nvPr/>
        </p:nvSpPr>
        <p:spPr>
          <a:xfrm>
            <a:off x="4294136" y="486064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4446536" y="528926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406" name="TextBox 405"/>
          <p:cNvSpPr txBox="1"/>
          <p:nvPr/>
        </p:nvSpPr>
        <p:spPr>
          <a:xfrm rot="3600000">
            <a:off x="4429598" y="508113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407" name="Straight Connector 406"/>
          <p:cNvCxnSpPr/>
          <p:nvPr/>
        </p:nvCxnSpPr>
        <p:spPr>
          <a:xfrm flipH="1" flipV="1">
            <a:off x="4560017" y="4399150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H="1" flipV="1">
            <a:off x="4726151" y="4640400"/>
            <a:ext cx="287" cy="64008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Rounded Rectangle 408"/>
          <p:cNvSpPr/>
          <p:nvPr/>
        </p:nvSpPr>
        <p:spPr>
          <a:xfrm>
            <a:off x="4614387" y="568675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cxnSp>
        <p:nvCxnSpPr>
          <p:cNvPr id="410" name="Straight Connector 409"/>
          <p:cNvCxnSpPr/>
          <p:nvPr/>
        </p:nvCxnSpPr>
        <p:spPr>
          <a:xfrm flipH="1" flipV="1">
            <a:off x="4881936" y="4952844"/>
            <a:ext cx="287" cy="73152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Rounded Rectangle 410"/>
          <p:cNvSpPr/>
          <p:nvPr/>
        </p:nvSpPr>
        <p:spPr>
          <a:xfrm>
            <a:off x="3082579" y="486064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CPR</a:t>
            </a:r>
          </a:p>
        </p:txBody>
      </p:sp>
      <p:sp>
        <p:nvSpPr>
          <p:cNvPr id="412" name="Rounded Rectangle 411"/>
          <p:cNvSpPr/>
          <p:nvPr/>
        </p:nvSpPr>
        <p:spPr>
          <a:xfrm>
            <a:off x="3227539" y="528926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CPR</a:t>
            </a:r>
          </a:p>
        </p:txBody>
      </p:sp>
      <p:sp>
        <p:nvSpPr>
          <p:cNvPr id="413" name="TextBox 412"/>
          <p:cNvSpPr txBox="1"/>
          <p:nvPr/>
        </p:nvSpPr>
        <p:spPr>
          <a:xfrm rot="3600000">
            <a:off x="3196168" y="508113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414" name="Rounded Rectangle 413"/>
          <p:cNvSpPr/>
          <p:nvPr/>
        </p:nvSpPr>
        <p:spPr>
          <a:xfrm>
            <a:off x="3399603" y="568675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CPR</a:t>
            </a:r>
          </a:p>
        </p:txBody>
      </p:sp>
      <p:cxnSp>
        <p:nvCxnSpPr>
          <p:cNvPr id="415" name="Straight Connector 414"/>
          <p:cNvCxnSpPr/>
          <p:nvPr/>
        </p:nvCxnSpPr>
        <p:spPr>
          <a:xfrm flipH="1" flipV="1">
            <a:off x="3345869" y="4408675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 flipH="1" flipV="1">
            <a:off x="3512003" y="4640400"/>
            <a:ext cx="287" cy="64008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 flipH="1" flipV="1">
            <a:off x="3667788" y="4962369"/>
            <a:ext cx="287" cy="73152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Rounded Rectangle 421"/>
          <p:cNvSpPr/>
          <p:nvPr/>
        </p:nvSpPr>
        <p:spPr>
          <a:xfrm>
            <a:off x="1253356" y="4021851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0" dirty="0">
                <a:solidFill>
                  <a:srgbClr val="0000CC"/>
                </a:solidFill>
              </a:rPr>
              <a:t>OSSLJR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1209607" y="486064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SSLJR</a:t>
            </a:r>
          </a:p>
        </p:txBody>
      </p:sp>
      <p:sp>
        <p:nvSpPr>
          <p:cNvPr id="424" name="Rounded Rectangle 423"/>
          <p:cNvSpPr/>
          <p:nvPr/>
        </p:nvSpPr>
        <p:spPr>
          <a:xfrm>
            <a:off x="1383142" y="528926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SSLJR</a:t>
            </a:r>
          </a:p>
        </p:txBody>
      </p:sp>
      <p:sp>
        <p:nvSpPr>
          <p:cNvPr id="425" name="TextBox 424"/>
          <p:cNvSpPr txBox="1"/>
          <p:nvPr/>
        </p:nvSpPr>
        <p:spPr>
          <a:xfrm rot="18000000" flipH="1">
            <a:off x="1542296" y="3785393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426" name="TextBox 425"/>
          <p:cNvSpPr txBox="1"/>
          <p:nvPr/>
        </p:nvSpPr>
        <p:spPr>
          <a:xfrm rot="3600000">
            <a:off x="1343371" y="508113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sp>
        <p:nvSpPr>
          <p:cNvPr id="427" name="Rounded Rectangle 426"/>
          <p:cNvSpPr/>
          <p:nvPr/>
        </p:nvSpPr>
        <p:spPr>
          <a:xfrm>
            <a:off x="1592015" y="5688976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SSLJR</a:t>
            </a:r>
          </a:p>
        </p:txBody>
      </p:sp>
      <p:sp>
        <p:nvSpPr>
          <p:cNvPr id="428" name="Rounded Rectangle 427"/>
          <p:cNvSpPr/>
          <p:nvPr/>
        </p:nvSpPr>
        <p:spPr>
          <a:xfrm>
            <a:off x="1792664" y="5969566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SSLJR</a:t>
            </a:r>
          </a:p>
        </p:txBody>
      </p:sp>
      <p:cxnSp>
        <p:nvCxnSpPr>
          <p:cNvPr id="429" name="Straight Connector 428"/>
          <p:cNvCxnSpPr/>
          <p:nvPr/>
        </p:nvCxnSpPr>
        <p:spPr>
          <a:xfrm flipH="1" flipV="1">
            <a:off x="1514120" y="4404937"/>
            <a:ext cx="287" cy="45720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 flipH="1" flipV="1">
            <a:off x="1680254" y="4640400"/>
            <a:ext cx="287" cy="64008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 flipH="1" flipV="1">
            <a:off x="1864614" y="4962705"/>
            <a:ext cx="287" cy="73152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 flipH="1" flipV="1">
            <a:off x="2058115" y="5240376"/>
            <a:ext cx="287" cy="73152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 flipH="1" flipV="1">
            <a:off x="1359267" y="3475691"/>
            <a:ext cx="287" cy="54864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Rounded Rectangle 433"/>
          <p:cNvSpPr/>
          <p:nvPr/>
        </p:nvSpPr>
        <p:spPr>
          <a:xfrm>
            <a:off x="1537197" y="3571398"/>
            <a:ext cx="45720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0" dirty="0">
                <a:solidFill>
                  <a:srgbClr val="0000CC"/>
                </a:solidFill>
              </a:rPr>
              <a:t>OSSLJR</a:t>
            </a:r>
          </a:p>
        </p:txBody>
      </p:sp>
      <p:sp>
        <p:nvSpPr>
          <p:cNvPr id="435" name="TextBox 434"/>
          <p:cNvSpPr txBox="1"/>
          <p:nvPr/>
        </p:nvSpPr>
        <p:spPr>
          <a:xfrm>
            <a:off x="1360733" y="3095559"/>
            <a:ext cx="292608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100" dirty="0"/>
              <a:t>Predložena zajednička IKT infrastruktura i e-usluge</a:t>
            </a:r>
          </a:p>
        </p:txBody>
      </p:sp>
      <p:sp>
        <p:nvSpPr>
          <p:cNvPr id="436" name="Can 435"/>
          <p:cNvSpPr/>
          <p:nvPr/>
        </p:nvSpPr>
        <p:spPr>
          <a:xfrm rot="5400000">
            <a:off x="3236133" y="330017"/>
            <a:ext cx="182880" cy="3657600"/>
          </a:xfrm>
          <a:prstGeom prst="can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hr-HR" sz="1000" dirty="0">
                <a:solidFill>
                  <a:srgbClr val="0000CC"/>
                </a:solidFill>
              </a:rPr>
              <a:t>Sabirnica za vladine usluge (arhitektura usmjerenja na usluge)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3733343" y="1594995"/>
            <a:ext cx="2194560" cy="228600"/>
            <a:chOff x="3476168" y="1684203"/>
            <a:chExt cx="2234503" cy="258883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3476168" y="1943086"/>
              <a:ext cx="36285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3561831" y="1684203"/>
              <a:ext cx="214884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3561831" y="1684203"/>
              <a:ext cx="277188" cy="2588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TextBox 222"/>
          <p:cNvSpPr txBox="1"/>
          <p:nvPr/>
        </p:nvSpPr>
        <p:spPr>
          <a:xfrm>
            <a:off x="189032" y="3595051"/>
            <a:ext cx="1006968" cy="1015663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100" dirty="0"/>
              <a:t>Hibridno rješenje kojim se integriraju centralizirani nacionalni ISU i pokrajinske platforme ISU-a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2126313" y="3500743"/>
            <a:ext cx="543254" cy="27699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900" dirty="0">
                <a:solidFill>
                  <a:srgbClr val="0000CC"/>
                </a:solidFill>
              </a:rPr>
              <a:t>Pokrajinski ISU SSLJR</a:t>
            </a:r>
          </a:p>
        </p:txBody>
      </p:sp>
      <p:sp>
        <p:nvSpPr>
          <p:cNvPr id="243" name="Oval 242"/>
          <p:cNvSpPr/>
          <p:nvPr/>
        </p:nvSpPr>
        <p:spPr>
          <a:xfrm>
            <a:off x="4164946" y="1622618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244" name="Oval 243"/>
          <p:cNvSpPr/>
          <p:nvPr/>
        </p:nvSpPr>
        <p:spPr>
          <a:xfrm>
            <a:off x="2959796" y="1793763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250" name="Oval 249"/>
          <p:cNvSpPr/>
          <p:nvPr/>
        </p:nvSpPr>
        <p:spPr>
          <a:xfrm>
            <a:off x="2793881" y="1615288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251" name="Oval 250"/>
          <p:cNvSpPr/>
          <p:nvPr/>
        </p:nvSpPr>
        <p:spPr>
          <a:xfrm>
            <a:off x="1245311" y="1806935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252" name="Oval 251"/>
          <p:cNvSpPr/>
          <p:nvPr/>
        </p:nvSpPr>
        <p:spPr>
          <a:xfrm>
            <a:off x="1089067" y="1605794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4441974" y="3504492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Porezni ured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4205619" y="4010404"/>
            <a:ext cx="54864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Porezni ured</a:t>
            </a:r>
          </a:p>
        </p:txBody>
      </p:sp>
      <p:sp>
        <p:nvSpPr>
          <p:cNvPr id="255" name="TextBox 254"/>
          <p:cNvSpPr txBox="1"/>
          <p:nvPr/>
        </p:nvSpPr>
        <p:spPr>
          <a:xfrm rot="18000000" flipH="1">
            <a:off x="4446778" y="376451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257" name="Straight Connector 256"/>
          <p:cNvCxnSpPr/>
          <p:nvPr/>
        </p:nvCxnSpPr>
        <p:spPr>
          <a:xfrm flipH="1" flipV="1">
            <a:off x="4350578" y="3455372"/>
            <a:ext cx="287" cy="54864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ounded Rectangle 279"/>
          <p:cNvSpPr/>
          <p:nvPr/>
        </p:nvSpPr>
        <p:spPr>
          <a:xfrm>
            <a:off x="378761" y="2852443"/>
            <a:ext cx="640080" cy="14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MJS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378761" y="3042943"/>
            <a:ext cx="640080" cy="14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DUIT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251833" y="6415041"/>
            <a:ext cx="8812060" cy="369332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>
                <a:solidFill>
                  <a:srgbClr val="0000CC"/>
                </a:solidFill>
              </a:rPr>
              <a:t>NOZPO</a:t>
            </a:r>
            <a:r>
              <a:rPr lang="hr-HR" sz="800" dirty="0">
                <a:solidFill>
                  <a:srgbClr val="0000CC"/>
                </a:solidFill>
              </a:rPr>
              <a:t>: Nacionalni odbor za zdravstvo i planiranje obitelji</a:t>
            </a:r>
            <a:r>
              <a:rPr lang="hr-HR" sz="800" dirty="0" smtClean="0"/>
              <a:t>    </a:t>
            </a:r>
            <a:r>
              <a:rPr lang="hr-HR" sz="800" b="1" dirty="0">
                <a:solidFill>
                  <a:srgbClr val="0000CC"/>
                </a:solidFill>
              </a:rPr>
              <a:t>NFSO</a:t>
            </a:r>
            <a:r>
              <a:rPr lang="hr-HR" sz="800" dirty="0">
                <a:solidFill>
                  <a:srgbClr val="0000CC"/>
                </a:solidFill>
              </a:rPr>
              <a:t>: Nacionalni fond socijalnog osiguranja  </a:t>
            </a:r>
            <a:r>
              <a:rPr lang="hr-HR" sz="800" b="1" dirty="0">
                <a:solidFill>
                  <a:srgbClr val="0000CC"/>
                </a:solidFill>
              </a:rPr>
              <a:t>MGP:</a:t>
            </a:r>
            <a:r>
              <a:rPr lang="hr-HR" sz="800" dirty="0">
                <a:solidFill>
                  <a:srgbClr val="0000CC"/>
                </a:solidFill>
              </a:rPr>
              <a:t> Ministarstvo građanskih poslova </a:t>
            </a:r>
            <a:r>
              <a:rPr lang="hr-HR" sz="800" b="1" dirty="0">
                <a:solidFill>
                  <a:srgbClr val="0000CC"/>
                </a:solidFill>
              </a:rPr>
              <a:t>MJS:</a:t>
            </a:r>
            <a:r>
              <a:rPr lang="hr-HR" sz="800" dirty="0">
                <a:solidFill>
                  <a:srgbClr val="0000CC"/>
                </a:solidFill>
              </a:rPr>
              <a:t> Ministarstvo javne sigurnosti    </a:t>
            </a:r>
            <a:r>
              <a:rPr lang="hr-HR" sz="800" b="1" dirty="0">
                <a:solidFill>
                  <a:srgbClr val="0000CC"/>
                </a:solidFill>
              </a:rPr>
              <a:t>DUIT</a:t>
            </a:r>
            <a:r>
              <a:rPr lang="hr-HR" sz="800" dirty="0">
                <a:solidFill>
                  <a:srgbClr val="0000CC"/>
                </a:solidFill>
              </a:rPr>
              <a:t>: Državna uprava za industriju i trgovinu</a:t>
            </a:r>
          </a:p>
          <a:p>
            <a:r>
              <a:rPr lang="hr-HR" sz="800" b="1" dirty="0">
                <a:solidFill>
                  <a:srgbClr val="0000CC"/>
                </a:solidFill>
              </a:rPr>
              <a:t>OSSLJR:</a:t>
            </a:r>
            <a:r>
              <a:rPr lang="hr-HR" sz="800" dirty="0">
                <a:solidFill>
                  <a:srgbClr val="0000CC"/>
                </a:solidFill>
              </a:rPr>
              <a:t> Odjel za strateški sustav ljuds.resursa  </a:t>
            </a:r>
            <a:r>
              <a:rPr lang="hr-HR" sz="800" b="1" dirty="0">
                <a:solidFill>
                  <a:srgbClr val="0000CC"/>
                </a:solidFill>
              </a:rPr>
              <a:t>CPR/FP:</a:t>
            </a:r>
            <a:r>
              <a:rPr lang="hr-HR" sz="800" dirty="0">
                <a:solidFill>
                  <a:srgbClr val="0000CC"/>
                </a:solidFill>
              </a:rPr>
              <a:t> Centar  za plaćanja  riznice / Fin. povjerenik   </a:t>
            </a:r>
            <a:r>
              <a:rPr lang="hr-HR" sz="800" b="1" dirty="0">
                <a:solidFill>
                  <a:srgbClr val="0000CC"/>
                </a:solidFill>
              </a:rPr>
              <a:t>Porezni  ured Podružnica NBK-a:</a:t>
            </a:r>
            <a:r>
              <a:rPr lang="hr-HR" sz="800" dirty="0">
                <a:solidFill>
                  <a:srgbClr val="0000CC"/>
                </a:solidFill>
              </a:rPr>
              <a:t> Narodna banka Kine </a:t>
            </a:r>
            <a:r>
              <a:rPr lang="hr-HR" sz="800" b="1" dirty="0">
                <a:solidFill>
                  <a:srgbClr val="0000CC"/>
                </a:solidFill>
              </a:rPr>
              <a:t>Podružnica PB #X:</a:t>
            </a:r>
            <a:r>
              <a:rPr lang="hr-HR" sz="800" dirty="0">
                <a:solidFill>
                  <a:srgbClr val="0000CC"/>
                </a:solidFill>
              </a:rPr>
              <a:t> podružnice poslovne banke  </a:t>
            </a:r>
            <a:r>
              <a:rPr lang="hr-HR" sz="800" b="1" dirty="0">
                <a:solidFill>
                  <a:srgbClr val="0000CC"/>
                </a:solidFill>
              </a:rPr>
              <a:t>MR:</a:t>
            </a:r>
            <a:r>
              <a:rPr lang="hr-HR" sz="800" dirty="0">
                <a:solidFill>
                  <a:srgbClr val="0000CC"/>
                </a:solidFill>
              </a:rPr>
              <a:t> Mreža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378761" y="2236980"/>
            <a:ext cx="640080" cy="14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NOZPO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378761" y="2427481"/>
            <a:ext cx="640080" cy="14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NFSO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378761" y="2661942"/>
            <a:ext cx="640080" cy="14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MGP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195360" y="5973183"/>
            <a:ext cx="841577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hr-HR" sz="1000" dirty="0">
                <a:solidFill>
                  <a:srgbClr val="C00000"/>
                </a:solidFill>
              </a:rPr>
              <a:t>Gradovi (40.466)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195360" y="6249838"/>
            <a:ext cx="87684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hr-HR" sz="1000" dirty="0">
                <a:solidFill>
                  <a:srgbClr val="C00000"/>
                </a:solidFill>
              </a:rPr>
              <a:t>Manja mjesta (704.386)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195360" y="5661252"/>
            <a:ext cx="801501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hr-HR" sz="1000" dirty="0">
                <a:solidFill>
                  <a:srgbClr val="C00000"/>
                </a:solidFill>
              </a:rPr>
              <a:t>Županije (2852)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195360" y="4743240"/>
            <a:ext cx="854401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hr-HR" sz="1000" dirty="0">
                <a:solidFill>
                  <a:srgbClr val="C00000"/>
                </a:solidFill>
              </a:rPr>
              <a:t>Prefekture (334)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195360" y="3355059"/>
            <a:ext cx="687689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hr-HR" sz="1000" dirty="0">
                <a:solidFill>
                  <a:srgbClr val="C00000"/>
                </a:solidFill>
              </a:rPr>
              <a:t>Pokrajine (31)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283280" y="1113554"/>
            <a:ext cx="352661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hr-HR" sz="1000" dirty="0">
                <a:solidFill>
                  <a:srgbClr val="C00000"/>
                </a:solidFill>
              </a:rPr>
              <a:t>Središnja razina</a:t>
            </a:r>
          </a:p>
        </p:txBody>
      </p:sp>
      <p:sp>
        <p:nvSpPr>
          <p:cNvPr id="285" name="Flowchart: Magnetic Disk 284"/>
          <p:cNvSpPr/>
          <p:nvPr/>
        </p:nvSpPr>
        <p:spPr>
          <a:xfrm>
            <a:off x="5027736" y="3859723"/>
            <a:ext cx="365760" cy="182880"/>
          </a:xfrm>
          <a:prstGeom prst="flowChartMagneticDisk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86" name="Cloud 285"/>
          <p:cNvSpPr/>
          <p:nvPr/>
        </p:nvSpPr>
        <p:spPr>
          <a:xfrm>
            <a:off x="4937061" y="4140180"/>
            <a:ext cx="548640" cy="27432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7" name="Straight Connector 286"/>
          <p:cNvCxnSpPr>
            <a:stCxn id="286" idx="1"/>
          </p:cNvCxnSpPr>
          <p:nvPr/>
        </p:nvCxnSpPr>
        <p:spPr>
          <a:xfrm>
            <a:off x="5211381" y="4414207"/>
            <a:ext cx="0" cy="4297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4960305" y="4382857"/>
            <a:ext cx="109308" cy="1908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5067621" y="4391070"/>
            <a:ext cx="75284" cy="2737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5343933" y="4363807"/>
            <a:ext cx="133252" cy="2099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H="1">
            <a:off x="5210616" y="4047364"/>
            <a:ext cx="0" cy="91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5"/>
          <p:cNvGrpSpPr/>
          <p:nvPr/>
        </p:nvGrpSpPr>
        <p:grpSpPr>
          <a:xfrm flipV="1">
            <a:off x="5397338" y="3954468"/>
            <a:ext cx="548640" cy="137160"/>
            <a:chOff x="5035477" y="1733350"/>
            <a:chExt cx="817183" cy="210312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5035477" y="1943662"/>
              <a:ext cx="36285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5121140" y="1733350"/>
              <a:ext cx="73152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 flipV="1">
              <a:off x="5121140" y="1733350"/>
              <a:ext cx="277188" cy="2103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Straight Connector 299"/>
          <p:cNvCxnSpPr/>
          <p:nvPr/>
        </p:nvCxnSpPr>
        <p:spPr>
          <a:xfrm>
            <a:off x="5286696" y="4381545"/>
            <a:ext cx="75284" cy="2737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5593041" y="3937890"/>
            <a:ext cx="45720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dirty="0">
                <a:solidFill>
                  <a:srgbClr val="0000CC"/>
                </a:solidFill>
              </a:rPr>
              <a:t>banke</a:t>
            </a:r>
          </a:p>
        </p:txBody>
      </p:sp>
      <p:sp>
        <p:nvSpPr>
          <p:cNvPr id="302" name="Oval 301"/>
          <p:cNvSpPr/>
          <p:nvPr/>
        </p:nvSpPr>
        <p:spPr>
          <a:xfrm>
            <a:off x="4224502" y="4325024"/>
            <a:ext cx="182880" cy="182880"/>
          </a:xfrm>
          <a:prstGeom prst="ellipse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dirty="0"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4927033" y="4860642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5100568" y="5289267"/>
            <a:ext cx="365760" cy="182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dirty="0">
                <a:solidFill>
                  <a:srgbClr val="0000CC"/>
                </a:solidFill>
              </a:rPr>
              <a:t>Porez</a:t>
            </a:r>
          </a:p>
        </p:txBody>
      </p:sp>
      <p:sp>
        <p:nvSpPr>
          <p:cNvPr id="305" name="TextBox 304"/>
          <p:cNvSpPr txBox="1"/>
          <p:nvPr/>
        </p:nvSpPr>
        <p:spPr>
          <a:xfrm rot="3600000">
            <a:off x="5060246" y="5081139"/>
            <a:ext cx="27432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/>
              <a:t>. . .</a:t>
            </a:r>
          </a:p>
        </p:txBody>
      </p:sp>
      <p:cxnSp>
        <p:nvCxnSpPr>
          <p:cNvPr id="306" name="Straight Connector 305"/>
          <p:cNvCxnSpPr/>
          <p:nvPr/>
        </p:nvCxnSpPr>
        <p:spPr>
          <a:xfrm flipH="1" flipV="1">
            <a:off x="5384345" y="4914720"/>
            <a:ext cx="287" cy="365760"/>
          </a:xfrm>
          <a:prstGeom prst="line">
            <a:avLst/>
          </a:prstGeom>
          <a:ln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968846" y="3503751"/>
            <a:ext cx="543254" cy="27699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900" dirty="0">
                <a:solidFill>
                  <a:srgbClr val="0000CC"/>
                </a:solidFill>
              </a:rPr>
              <a:t>Pokrajinski ISU porezima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189031" y="2310132"/>
            <a:ext cx="182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flipH="1" flipV="1">
            <a:off x="189031" y="2500633"/>
            <a:ext cx="182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flipH="1" flipV="1">
            <a:off x="189031" y="2735094"/>
            <a:ext cx="182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H="1" flipV="1">
            <a:off x="189031" y="2925595"/>
            <a:ext cx="182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flipH="1" flipV="1">
            <a:off x="189031" y="3116095"/>
            <a:ext cx="1828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9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Sustavi PFM-a u J. Koreji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8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15</a:t>
            </a:fld>
            <a:endParaRPr lang="hr-HR" sz="1100" dirty="0">
              <a:solidFill>
                <a:srgbClr val="0000FF"/>
              </a:solidFill>
            </a:endParaRPr>
          </a:p>
        </p:txBody>
      </p:sp>
      <p:sp>
        <p:nvSpPr>
          <p:cNvPr id="71" name="AutoShape 107"/>
          <p:cNvSpPr/>
          <p:nvPr/>
        </p:nvSpPr>
        <p:spPr>
          <a:xfrm>
            <a:off x="136351" y="6300450"/>
            <a:ext cx="8778240" cy="23786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>
            <a:noFill/>
            <a:prstDash val="solid"/>
          </a:ln>
          <a:effectLst>
            <a:outerShdw dist="12701" dir="5999334" algn="tl">
              <a:srgbClr val="FFFFFF"/>
            </a:outerShdw>
          </a:effectLst>
        </p:spPr>
        <p:txBody>
          <a:bodyPr lIns="0" tIns="0" rIns="0" bIns="0">
            <a:spAutoFit/>
          </a:bodyPr>
          <a:lstStyle/>
          <a:p>
            <a:pPr marL="457200" indent="-457200" algn="ctr" eaLnBrk="0" latinLnBrk="0" hangingPunct="0">
              <a:lnSpc>
                <a:spcPct val="140000"/>
              </a:lnSpc>
              <a:spcBef>
                <a:spcPct val="50000"/>
              </a:spcBef>
              <a:buSzPct val="50000"/>
            </a:pPr>
            <a:r>
              <a:rPr kumimoji="0" lang="hr-HR" altLang="ko-KR" sz="1100" b="1" dirty="0"/>
              <a:t>Izvor: </a:t>
            </a:r>
            <a:r>
              <a:rPr kumimoji="0" lang="hr-HR" altLang="ko-KR" sz="1100" dirty="0"/>
              <a:t>Prezentacija dBrain; Korejski tjedan IADB-a u Washingtonu, svibanj 2014.; g. Sang Rock Bae, direktor, MSF, J. Koreja</a:t>
            </a:r>
            <a:endParaRPr kumimoji="0" lang="hr-HR" sz="1100" kern="0" dirty="0">
              <a:solidFill>
                <a:srgbClr val="000000"/>
              </a:solidFill>
              <a:ea typeface="HY견고딕" pitchFamily="18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516" y="678145"/>
            <a:ext cx="872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hr-HR" sz="2800" b="1" dirty="0">
                <a:solidFill>
                  <a:srgbClr val="0000CC"/>
                </a:solidFill>
              </a:rPr>
              <a:t>dBrain &gt; integrirani moduli sustava</a:t>
            </a:r>
            <a:endParaRPr lang="hr-HR" sz="2800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1201365"/>
            <a:ext cx="8557992" cy="47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97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 dirty="0">
                  <a:solidFill>
                    <a:schemeClr val="bg1"/>
                  </a:solidFill>
                </a:rPr>
                <a:t>Trendovi u širenju obuhvata ISFU-a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3360"/>
            <a:ext cx="2133600" cy="216000"/>
          </a:xfrm>
        </p:spPr>
        <p:txBody>
          <a:bodyPr/>
          <a:lstStyle/>
          <a:p>
            <a:fld id="{73EA9F07-23B0-401B-85C9-3CA738C80691}" type="slidenum">
              <a:rPr lang="en-US" sz="1100" smtClean="0">
                <a:solidFill>
                  <a:srgbClr val="3333FF"/>
                </a:solidFill>
              </a:rPr>
              <a:t>16</a:t>
            </a:fld>
            <a:endParaRPr lang="hr-HR" sz="1100" dirty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779" y="826612"/>
            <a:ext cx="8686800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80000"/>
            </a:pPr>
            <a:r>
              <a:rPr lang="hr-HR" sz="2000" b="1" dirty="0">
                <a:solidFill>
                  <a:srgbClr val="0000CC"/>
                </a:solidFill>
              </a:rPr>
              <a:t>Strateške smjernice</a:t>
            </a:r>
          </a:p>
          <a:p>
            <a:pPr>
              <a:spcAft>
                <a:spcPts val="900"/>
              </a:spcAft>
              <a:buSzPct val="80000"/>
            </a:pPr>
            <a:r>
              <a:rPr lang="hr-HR" sz="2000" dirty="0">
                <a:solidFill>
                  <a:srgbClr val="0000CC"/>
                </a:solidFill>
              </a:rPr>
              <a:t>Što se može učiniti kako bi se definirale strateške smjernice za proširenje ISFU-a?</a:t>
            </a:r>
          </a:p>
          <a:p>
            <a:pPr marL="361950" indent="-361950"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000" dirty="0">
                <a:solidFill>
                  <a:srgbClr val="0000CC"/>
                </a:solidFill>
              </a:rPr>
              <a:t>Pokrenuti inventuru kako bi se razjasnilo trenutačno stanje praksi PFM-a, kapaciteti i informacijski sustavi u PJ-ovima.</a:t>
            </a:r>
          </a:p>
          <a:p>
            <a:pPr marL="361950" indent="-361950"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000" dirty="0">
                <a:solidFill>
                  <a:srgbClr val="0000CC"/>
                </a:solidFill>
              </a:rPr>
              <a:t>Raspraviti o mogućim opcijama za automatizaciju funkcija PFM-a PJ-ova i povezanosti s centraliziranim sustavima i ključnim dionicima:</a:t>
            </a:r>
          </a:p>
          <a:p>
            <a:pPr marL="342900" lvl="1">
              <a:spcAft>
                <a:spcPts val="900"/>
              </a:spcAft>
              <a:buSzPct val="80000"/>
            </a:pPr>
            <a:r>
              <a:rPr lang="hr-HR" sz="2000" dirty="0">
                <a:solidFill>
                  <a:srgbClr val="C00000"/>
                </a:solidFill>
              </a:rPr>
              <a:t>(</a:t>
            </a:r>
            <a:r>
              <a:rPr lang="hr-HR" sz="2000" b="0" dirty="0">
                <a:solidFill>
                  <a:srgbClr val="C00000"/>
                </a:solidFill>
              </a:rPr>
              <a:t>A)</a:t>
            </a: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hr-HR" sz="2000" b="1" dirty="0">
                <a:solidFill>
                  <a:srgbClr val="C00000"/>
                </a:solidFill>
              </a:rPr>
              <a:t>Centraliziran</a:t>
            </a:r>
            <a:r>
              <a:rPr lang="hr-HR" sz="2000" dirty="0">
                <a:solidFill>
                  <a:srgbClr val="C00000"/>
                </a:solidFill>
              </a:rPr>
              <a:t> </a:t>
            </a:r>
            <a:r>
              <a:rPr lang="hr-HR" sz="2000" b="1" dirty="0">
                <a:solidFill>
                  <a:srgbClr val="C00000"/>
                </a:solidFill>
              </a:rPr>
              <a:t>zajednički ISFU</a:t>
            </a:r>
            <a:r>
              <a:rPr lang="hr-HR" sz="2000" dirty="0">
                <a:solidFill>
                  <a:srgbClr val="C00000"/>
                </a:solidFill>
              </a:rPr>
              <a:t> na internetu koji omogućava </a:t>
            </a:r>
            <a:r>
              <a:rPr lang="hr-HR" sz="2000" u="none" dirty="0">
                <a:solidFill>
                  <a:srgbClr val="C00000"/>
                </a:solidFill>
              </a:rPr>
              <a:t>izravan pristup</a:t>
            </a:r>
            <a:r>
              <a:rPr lang="hr-HR" sz="2000" dirty="0">
                <a:solidFill>
                  <a:srgbClr val="C00000"/>
                </a:solidFill>
              </a:rPr>
              <a:t> svim PJ-ovima; </a:t>
            </a:r>
          </a:p>
          <a:p>
            <a:pPr marL="342900" lvl="1">
              <a:spcAft>
                <a:spcPts val="900"/>
              </a:spcAft>
              <a:buSzPct val="80000"/>
            </a:pPr>
            <a:r>
              <a:rPr lang="hr-HR" sz="2000" b="1" dirty="0">
                <a:solidFill>
                  <a:srgbClr val="C00000"/>
                </a:solidFill>
              </a:rPr>
              <a:t>(</a:t>
            </a:r>
            <a:r>
              <a:rPr lang="hr-HR" sz="2000" b="0" dirty="0">
                <a:solidFill>
                  <a:srgbClr val="C00000"/>
                </a:solidFill>
              </a:rPr>
              <a:t>B)</a:t>
            </a: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hr-HR" sz="2000" b="1" dirty="0">
                <a:solidFill>
                  <a:srgbClr val="C00000"/>
                </a:solidFill>
              </a:rPr>
              <a:t>Web-portal </a:t>
            </a:r>
            <a:r>
              <a:rPr lang="hr-HR" sz="2000" dirty="0">
                <a:solidFill>
                  <a:srgbClr val="C00000"/>
                </a:solidFill>
              </a:rPr>
              <a:t>povezan s centraliziranim ISFU-om koji omogućuje besplatan pristup svim PJ-ovima; i </a:t>
            </a:r>
          </a:p>
          <a:p>
            <a:pPr marL="342900" lvl="1">
              <a:spcAft>
                <a:spcPts val="900"/>
              </a:spcAft>
              <a:buSzPct val="80000"/>
            </a:pPr>
            <a:r>
              <a:rPr lang="hr-HR" sz="2000" dirty="0">
                <a:solidFill>
                  <a:srgbClr val="C00000"/>
                </a:solidFill>
              </a:rPr>
              <a:t>(</a:t>
            </a:r>
            <a:r>
              <a:rPr lang="hr-HR" sz="2000" b="0" dirty="0">
                <a:solidFill>
                  <a:srgbClr val="C00000"/>
                </a:solidFill>
              </a:rPr>
              <a:t>C)</a:t>
            </a: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hr-HR" sz="2000" b="1" dirty="0">
                <a:solidFill>
                  <a:srgbClr val="C00000"/>
                </a:solidFill>
              </a:rPr>
              <a:t>Decentralizirani i nepovezani sustavi PJ-ova </a:t>
            </a:r>
            <a:r>
              <a:rPr lang="hr-HR" sz="2000" dirty="0">
                <a:solidFill>
                  <a:srgbClr val="C00000"/>
                </a:solidFill>
              </a:rPr>
              <a:t>(razmjena podataka s ISFU-om)</a:t>
            </a:r>
          </a:p>
          <a:p>
            <a:pPr marL="361950" indent="-361950"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000" dirty="0">
                <a:solidFill>
                  <a:srgbClr val="0000CC"/>
                </a:solidFill>
              </a:rPr>
              <a:t>Razviti realističan plan modernizacije i povezivanja postojećih/novih sustava PFM-a, u skladu s očekivanjima MOA/PJ-ova</a:t>
            </a:r>
          </a:p>
          <a:p>
            <a:pPr marL="361950" indent="-361950"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000" dirty="0">
                <a:solidFill>
                  <a:srgbClr val="0000CC"/>
                </a:solidFill>
              </a:rPr>
              <a:t>Krenuti s pilotnim provedbama kako bi se istražile mogućnosti </a:t>
            </a:r>
            <a:r>
              <a:rPr lang="hr-HR" sz="2000" i="1" dirty="0">
                <a:solidFill>
                  <a:srgbClr val="0000CC"/>
                </a:solidFill>
              </a:rPr>
              <a:t>online</a:t>
            </a:r>
            <a:r>
              <a:rPr lang="hr-HR" sz="2000" dirty="0">
                <a:solidFill>
                  <a:srgbClr val="0000CC"/>
                </a:solidFill>
              </a:rPr>
              <a:t> rješenja</a:t>
            </a:r>
            <a:r>
              <a:rPr lang="hr-HR" sz="2000" dirty="0">
                <a:solidFill>
                  <a:srgbClr val="C00000"/>
                </a:solidFill>
              </a:rPr>
              <a:t> (kombinacija tradicionalnog i agilnog pristupa)</a:t>
            </a:r>
          </a:p>
        </p:txBody>
      </p:sp>
    </p:spTree>
    <p:extLst>
      <p:ext uri="{BB962C8B-B14F-4D97-AF65-F5344CB8AC3E}">
        <p14:creationId xmlns:p14="http://schemas.microsoft.com/office/powerpoint/2010/main" val="323499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428" y="2260237"/>
            <a:ext cx="8939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hr-HR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r-HR" b="1" dirty="0"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r-HR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Hvala</a:t>
            </a:r>
            <a:endParaRPr lang="hr-HR" sz="2000" b="1" dirty="0">
              <a:solidFill>
                <a:srgbClr val="C00000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hr-HR" b="1" dirty="0">
              <a:solidFill>
                <a:srgbClr val="0000CC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hr-HR" b="1" dirty="0">
              <a:solidFill>
                <a:srgbClr val="0000CC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3" y="262444"/>
            <a:ext cx="2985048" cy="59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0861815-A059-49C5-BF68-61A23A80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70" y="5194016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hr-HR" sz="2400" b="1" dirty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rPr>
              <a:t>Zajednica prakse za ISFU &gt;           </a:t>
            </a:r>
            <a:r>
              <a:rPr lang="hr-HR" sz="2400" dirty="0">
                <a:solidFill>
                  <a:srgbClr val="00B0F0"/>
                </a:solidFill>
                <a:hlinkClick r:id="rId3"/>
              </a:rPr>
              <a:t>https://eTeam.worldbank.org/FMIS</a:t>
            </a:r>
            <a:r>
              <a:rPr lang="hr-HR" dirty="0" smtClean="0"/>
              <a:t> </a:t>
            </a:r>
            <a:endParaRPr lang="hr-HR" sz="2400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C8D2920-B6E7-4B87-9F96-94F89EE97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16" y="6053132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hr-HR" sz="2400" b="1" dirty="0"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rPr>
              <a:t>Web-stranica ISFU-a  &gt;  </a:t>
            </a:r>
            <a:r>
              <a:rPr lang="hr-HR" sz="2400" dirty="0">
                <a:hlinkClick r:id="rId4"/>
              </a:rPr>
              <a:t>http://www.worldbank.org/publicfinance/fmis</a:t>
            </a:r>
            <a:endParaRPr lang="hr-HR" sz="2400" dirty="0">
              <a:solidFill>
                <a:srgbClr val="0000CC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41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01" y="2722418"/>
            <a:ext cx="5468432" cy="3898333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57825" y="192187"/>
            <a:ext cx="3528000" cy="307777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Aft>
                <a:spcPct val="50000"/>
              </a:spcAft>
            </a:pPr>
            <a:r>
              <a:rPr lang="hr-HR" sz="1400" b="1" dirty="0">
                <a:solidFill>
                  <a:srgbClr val="0000FF"/>
                </a:solidFill>
                <a:latin typeface="Trebuchet MS" pitchFamily="34" charset="0"/>
              </a:rPr>
              <a:t>www.worldbank.org/publicfinance/fmis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Izvori na internetu &gt; ZP za ISFU</a:t>
              </a:r>
              <a:endParaRPr lang="hr-HR" sz="2400" b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9701" y="675383"/>
            <a:ext cx="877824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41313" indent="-341313" algn="ctr">
              <a:tabLst>
                <a:tab pos="1790700" algn="l"/>
              </a:tabLst>
            </a:pPr>
            <a:r>
              <a:rPr lang="hr-HR" sz="2800" b="1" dirty="0">
                <a:solidFill>
                  <a:srgbClr val="000099"/>
                </a:solidFill>
              </a:rPr>
              <a:t>Zajednica prakse za ISFU</a:t>
            </a:r>
            <a:endParaRPr lang="hr-HR" sz="2000" b="1" dirty="0">
              <a:solidFill>
                <a:srgbClr val="C00000"/>
              </a:solidFill>
            </a:endParaRPr>
          </a:p>
          <a:p>
            <a:pPr marL="285750" lvl="2" indent="-285750"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r>
              <a:rPr lang="hr-HR" dirty="0">
                <a:solidFill>
                  <a:srgbClr val="C00000"/>
                </a:solidFill>
              </a:rPr>
              <a:t>Cilj</a:t>
            </a:r>
            <a:r>
              <a:rPr lang="hr-HR" dirty="0">
                <a:solidFill>
                  <a:srgbClr val="0000CC"/>
                </a:solidFill>
              </a:rPr>
              <a:t> : Pomoći praktičarima </a:t>
            </a:r>
            <a:r>
              <a:rPr lang="hr-HR" dirty="0">
                <a:solidFill>
                  <a:srgbClr val="00B0F0"/>
                </a:solidFill>
              </a:rPr>
              <a:t>(državnim klijentima, osoblju/savjetnicima Svjetske banke i razvojnim partnerima)</a:t>
            </a:r>
            <a:r>
              <a:rPr lang="hr-HR" dirty="0">
                <a:solidFill>
                  <a:srgbClr val="0000CC"/>
                </a:solidFill>
              </a:rPr>
              <a:t> u unaprjeđenju učinkovitosti PFM operacija i pružanja usluga razmjenom znanja i iskustva te izradom relevantnih, vodećih proizvoda znanja o integriranim rješenjima ISFU-a.</a:t>
            </a:r>
          </a:p>
          <a:p>
            <a:pPr marL="285750" lvl="2" indent="-285750"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r>
              <a:rPr lang="hr-HR" dirty="0">
                <a:solidFill>
                  <a:srgbClr val="0000CC"/>
                </a:solidFill>
              </a:rPr>
              <a:t>Osnovana u </a:t>
            </a:r>
            <a:r>
              <a:rPr lang="hr-HR" dirty="0">
                <a:solidFill>
                  <a:srgbClr val="C00000"/>
                </a:solidFill>
              </a:rPr>
              <a:t>rujnu 2010</a:t>
            </a:r>
            <a:r>
              <a:rPr lang="hr-HR" dirty="0">
                <a:solidFill>
                  <a:srgbClr val="0000CC"/>
                </a:solidFill>
              </a:rPr>
              <a:t>. Oko </a:t>
            </a:r>
            <a:r>
              <a:rPr lang="hr-HR" dirty="0">
                <a:solidFill>
                  <a:srgbClr val="C00000"/>
                </a:solidFill>
              </a:rPr>
              <a:t>1250+ članova </a:t>
            </a:r>
            <a:r>
              <a:rPr lang="hr-HR" dirty="0">
                <a:solidFill>
                  <a:srgbClr val="0000CC"/>
                </a:solidFill>
              </a:rPr>
              <a:t>iz </a:t>
            </a:r>
            <a:r>
              <a:rPr lang="hr-HR" dirty="0">
                <a:solidFill>
                  <a:srgbClr val="C00000"/>
                </a:solidFill>
              </a:rPr>
              <a:t>135 ekonomija </a:t>
            </a:r>
            <a:r>
              <a:rPr lang="hr-HR" dirty="0">
                <a:solidFill>
                  <a:srgbClr val="00B0F0"/>
                </a:solidFill>
              </a:rPr>
              <a:t>(prema podacima iz ožujka 2018.).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84997" y="2746817"/>
            <a:ext cx="2377440" cy="18466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spcAft>
                <a:spcPct val="50000"/>
              </a:spcAft>
            </a:pPr>
            <a:r>
              <a:rPr lang="hr-HR" sz="1200" u="sng" dirty="0">
                <a:solidFill>
                  <a:srgbClr val="00B0F0"/>
                </a:solidFill>
                <a:effectLst/>
                <a:hlinkClick r:id="rId5"/>
              </a:rPr>
              <a:t>https://eTeam.worldbank.org/FMIS  </a:t>
            </a:r>
            <a:endParaRPr lang="hr-HR" sz="1200" u="sng" dirty="0">
              <a:solidFill>
                <a:srgbClr val="00B0F0"/>
              </a:solidFill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730EBBC-E299-48ED-93E5-05C0BDC5587A}"/>
              </a:ext>
            </a:extLst>
          </p:cNvPr>
          <p:cNvGrpSpPr/>
          <p:nvPr/>
        </p:nvGrpSpPr>
        <p:grpSpPr>
          <a:xfrm>
            <a:off x="6066136" y="2722417"/>
            <a:ext cx="2743200" cy="3717925"/>
            <a:chOff x="6066136" y="2722417"/>
            <a:chExt cx="2743200" cy="3717925"/>
          </a:xfrm>
        </p:grpSpPr>
        <p:pic>
          <p:nvPicPr>
            <p:cNvPr id="5" name="Picture 4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85210E1-83AF-4DFB-BF7D-50DDAC818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6136" y="4671584"/>
              <a:ext cx="2743200" cy="17687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C372B2F-0745-4EEE-AB15-010BB1D44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6136" y="2722417"/>
              <a:ext cx="2743200" cy="172969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121020" y="4709069"/>
            <a:ext cx="941695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Uloge ZPISFU</a:t>
            </a:r>
            <a:endParaRPr lang="hr-HR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7182978" y="4709069"/>
            <a:ext cx="509515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Članovi</a:t>
            </a:r>
            <a:endParaRPr lang="hr-HR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1839" y="4924513"/>
            <a:ext cx="11054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900" dirty="0" smtClean="0"/>
              <a:t>Gospodarstva</a:t>
            </a:r>
          </a:p>
          <a:p>
            <a:r>
              <a:rPr lang="hr-HR" sz="900" dirty="0" smtClean="0"/>
              <a:t>GSB osoblje+savjet</a:t>
            </a:r>
          </a:p>
          <a:p>
            <a:r>
              <a:rPr lang="hr-HR" sz="900" dirty="0" err="1" smtClean="0"/>
              <a:t>Razv.partn</a:t>
            </a:r>
            <a:r>
              <a:rPr lang="hr-HR" sz="900" dirty="0" smtClean="0"/>
              <a:t>.</a:t>
            </a:r>
          </a:p>
          <a:p>
            <a:r>
              <a:rPr lang="hr-HR" sz="900" dirty="0" smtClean="0"/>
              <a:t>Savjetnici (</a:t>
            </a:r>
            <a:r>
              <a:rPr lang="hr-HR" sz="900" dirty="0" err="1" smtClean="0"/>
              <a:t>vanj</a:t>
            </a:r>
            <a:r>
              <a:rPr lang="hr-HR" sz="900" dirty="0" smtClean="0"/>
              <a:t>.)</a:t>
            </a:r>
            <a:endParaRPr lang="hr-HR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6121021" y="5570844"/>
            <a:ext cx="996285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800" dirty="0" smtClean="0"/>
              <a:t>Ukupno</a:t>
            </a:r>
            <a:endParaRPr lang="hr-HR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7165075" y="5737270"/>
            <a:ext cx="8585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Članovi</a:t>
            </a:r>
            <a:endParaRPr lang="hr-HR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182977" y="5939874"/>
            <a:ext cx="16812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iz 135 ekonomija </a:t>
            </a:r>
            <a:endParaRPr lang="hr-HR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6710" y="6201484"/>
            <a:ext cx="117504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Vanjski članovi</a:t>
            </a:r>
            <a:endParaRPr lang="hr-HR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33968" y="2685262"/>
            <a:ext cx="117504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Članovi ZP za ISFU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4521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123960" y="2499104"/>
            <a:ext cx="475488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ctr">
              <a:spcAft>
                <a:spcPts val="600"/>
              </a:spcAft>
              <a:tabLst>
                <a:tab pos="1790700" algn="l"/>
              </a:tabLst>
            </a:pPr>
            <a:r>
              <a:rPr lang="hr-HR" sz="2800" b="1" dirty="0">
                <a:solidFill>
                  <a:srgbClr val="00B0F0"/>
                </a:solidFill>
                <a:effectLst/>
              </a:rPr>
              <a:t>Sadržaj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 dirty="0">
                <a:solidFill>
                  <a:srgbClr val="0000CC"/>
                </a:solidFill>
              </a:rPr>
              <a:t>Prijelaz na IISFU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 dirty="0">
                <a:solidFill>
                  <a:srgbClr val="0000CC"/>
                </a:solidFill>
              </a:rPr>
              <a:t>Trendovi u širenju obuhvata ISFU-a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23960" y="2499104"/>
            <a:ext cx="475488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ctr">
              <a:spcAft>
                <a:spcPts val="600"/>
              </a:spcAft>
              <a:tabLst>
                <a:tab pos="1790700" algn="l"/>
              </a:tabLst>
            </a:pPr>
            <a:r>
              <a:rPr lang="hr-HR" sz="2800" b="1" dirty="0">
                <a:solidFill>
                  <a:srgbClr val="00B0F0"/>
                </a:solidFill>
                <a:effectLst/>
              </a:rPr>
              <a:t>Sadržaj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 dirty="0">
                <a:solidFill>
                  <a:srgbClr val="0000CC"/>
                </a:solidFill>
              </a:rPr>
              <a:t>Prijelaz na IISFU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 dirty="0">
                <a:solidFill>
                  <a:schemeClr val="bg1">
                    <a:lumMod val="75000"/>
                  </a:schemeClr>
                </a:solidFill>
              </a:rPr>
              <a:t>Trendovi u širenju obuhvata ISFU-a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1</a:t>
            </a:fld>
            <a:endParaRPr lang="hr-HR" sz="1100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mtClean="0"/>
                <a:t>Trendovi u širenju obuhvata ISFU-a</a:t>
              </a:r>
              <a:endParaRPr lang="hr-HR" sz="2400" b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57825" y="192187"/>
            <a:ext cx="3528000" cy="307777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Aft>
                <a:spcPct val="50000"/>
              </a:spcAft>
            </a:pPr>
            <a:r>
              <a:rPr lang="hr-HR" sz="1400" b="1" dirty="0">
                <a:solidFill>
                  <a:srgbClr val="0000FF"/>
                </a:solidFill>
                <a:latin typeface="Trebuchet MS" pitchFamily="34" charset="0"/>
              </a:rPr>
              <a:t>www.worldbank.org/publicfinance/fmis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Izvori na internetu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14" name="Conten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9EE09A6-5181-4F5A-9F54-00863FFA37EC}"/>
              </a:ext>
            </a:extLst>
          </p:cNvPr>
          <p:cNvSpPr txBox="1">
            <a:spLocks/>
          </p:cNvSpPr>
          <p:nvPr/>
        </p:nvSpPr>
        <p:spPr>
          <a:xfrm>
            <a:off x="496850" y="4878910"/>
            <a:ext cx="8229600" cy="8229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SzPct val="80000"/>
              <a:buFont typeface="Wingdings 3" panose="05040102010807070707" pitchFamily="18" charset="2"/>
              <a:buChar char=""/>
              <a:tabLst>
                <a:tab pos="342900" algn="l"/>
                <a:tab pos="1714500" algn="l"/>
                <a:tab pos="3205163" algn="l"/>
              </a:tabLst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	</a:t>
            </a:r>
            <a:r>
              <a:rPr lang="hr-HR" b="1" dirty="0">
                <a:solidFill>
                  <a:srgbClr val="C00000"/>
                </a:solidFill>
                <a:latin typeface="+mj-lt"/>
              </a:rPr>
              <a:t>Baza podataka o projektima digitalnog upravljanja</a:t>
            </a:r>
          </a:p>
          <a:p>
            <a:pPr marL="342900">
              <a:lnSpc>
                <a:spcPct val="120000"/>
              </a:lnSpc>
              <a:buClr>
                <a:schemeClr val="tx1"/>
              </a:buClr>
              <a:buSzPct val="80000"/>
              <a:tabLst>
                <a:tab pos="1714500" algn="l"/>
                <a:tab pos="3205163" algn="l"/>
              </a:tabLst>
            </a:pPr>
            <a:r>
              <a:rPr lang="hr-HR" dirty="0">
                <a:latin typeface="+mj-lt"/>
                <a:hlinkClick r:id="rId4"/>
              </a:rPr>
              <a:t>https://datacatalog.worldbank.org/dataset/digital-governance-projects-database</a:t>
            </a:r>
            <a:r>
              <a:rPr lang="hr-HR" dirty="0" smtClean="0"/>
              <a:t> </a:t>
            </a:r>
          </a:p>
          <a:p>
            <a:pPr marL="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80000"/>
              <a:tabLst>
                <a:tab pos="1714500" algn="l"/>
                <a:tab pos="3205163" algn="l"/>
              </a:tabLst>
            </a:pPr>
            <a:r>
              <a:rPr lang="hr-HR" dirty="0">
                <a:solidFill>
                  <a:schemeClr val="tx1"/>
                </a:solidFill>
                <a:latin typeface="+mj-lt"/>
              </a:rPr>
              <a:t>Više od 1200 projekata digitalnog upravljanja u više od 150 zemalja (od 1995.). Objavljeno u lipnju 2015. Ažurira se godišnje (kolovoz).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A287488-689F-4CDF-A5B2-A03097E7F286}"/>
              </a:ext>
            </a:extLst>
          </p:cNvPr>
          <p:cNvSpPr/>
          <p:nvPr/>
        </p:nvSpPr>
        <p:spPr>
          <a:xfrm>
            <a:off x="361767" y="695971"/>
            <a:ext cx="841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100"/>
              <a:tabLst>
                <a:tab pos="0" algn="l"/>
                <a:tab pos="1714500" algn="l"/>
              </a:tabLst>
            </a:pPr>
            <a:r>
              <a:rPr lang="hr-HR" dirty="0">
                <a:latin typeface="+mj-lt"/>
              </a:rPr>
              <a:t>Grupa Svjetske banke razvila je nekoliko globalnih baza podataka kako bi predstavila trenutačno stanje informacijskih sustava za upravljanje javnim financijama (PFM), prakse otvorenih proračunskih podataka (OBD) i e-usluge u 198 ekonomija, kao i projekte ISFU-a i digitalnog upravljanja koje financira Svjetska banka.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F2F1609-2A3A-4DE8-81E5-E8D08CD32AB0}"/>
              </a:ext>
            </a:extLst>
          </p:cNvPr>
          <p:cNvSpPr/>
          <p:nvPr/>
        </p:nvSpPr>
        <p:spPr>
          <a:xfrm>
            <a:off x="453207" y="1896300"/>
            <a:ext cx="8229600" cy="10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"/>
              <a:tabLst>
                <a:tab pos="339725" algn="l"/>
              </a:tabLst>
            </a:pPr>
            <a:r>
              <a:rPr lang="en-US" sz="1400" dirty="0" smtClean="0"/>
              <a:t>	</a:t>
            </a:r>
            <a:r>
              <a:rPr lang="hr-HR" sz="1400" b="1" dirty="0">
                <a:solidFill>
                  <a:srgbClr val="C00000"/>
                </a:solidFill>
                <a:latin typeface="+mj-lt"/>
              </a:rPr>
              <a:t>Baza podataka o projektima ISFU-a</a:t>
            </a:r>
          </a:p>
          <a:p>
            <a:pPr marL="339725" lvl="2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SzPct val="80000"/>
              <a:buNone/>
              <a:tabLst>
                <a:tab pos="1714500" algn="l"/>
                <a:tab pos="3205163" algn="l"/>
              </a:tabLst>
            </a:pPr>
            <a:r>
              <a:rPr lang="hr-HR" sz="1400" u="sng" dirty="0">
                <a:solidFill>
                  <a:srgbClr val="0563C1"/>
                </a:solidFill>
                <a:latin typeface="+mj-lt"/>
                <a:hlinkClick r:id="rId5"/>
              </a:rPr>
              <a:t>https://datacatalog.worldbank.org/dataset/financial-management-information-systems-database</a:t>
            </a:r>
            <a:r>
              <a:rPr lang="hr-HR" sz="1400" dirty="0" smtClean="0"/>
              <a:t>  </a:t>
            </a:r>
          </a:p>
          <a:p>
            <a:pPr marL="339725" lvl="2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80000"/>
              <a:buNone/>
              <a:tabLst>
                <a:tab pos="1714500" algn="l"/>
                <a:tab pos="3205163" algn="l"/>
              </a:tabLst>
            </a:pPr>
            <a:r>
              <a:rPr lang="hr-HR" sz="1400" dirty="0">
                <a:latin typeface="+mj-lt"/>
              </a:rPr>
              <a:t>Detalji o više od 140 projekata GSB-a u 79 zemalja (od 1984.). Objavljeno u kolovozu 2010. Ažurira se dva put godišnje (siječanj i kolovoz).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EE9A975-7BCB-4F35-8C6A-A7FF74898D28}"/>
              </a:ext>
            </a:extLst>
          </p:cNvPr>
          <p:cNvSpPr/>
          <p:nvPr/>
        </p:nvSpPr>
        <p:spPr>
          <a:xfrm>
            <a:off x="496850" y="3140955"/>
            <a:ext cx="82296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"/>
              <a:tabLst>
                <a:tab pos="339725" algn="l"/>
                <a:tab pos="3205163" algn="l"/>
              </a:tabLst>
            </a:pPr>
            <a:r>
              <a:rPr lang="en-US" sz="1200" dirty="0" smtClean="0"/>
              <a:t>	</a:t>
            </a:r>
            <a:r>
              <a:rPr lang="hr-HR" sz="1200" b="1" dirty="0">
                <a:solidFill>
                  <a:srgbClr val="C00000"/>
                </a:solidFill>
                <a:latin typeface="+mj-lt"/>
              </a:rPr>
              <a:t>Globalni podaci o ISFU-u i otvorenim proračunskim podacima</a:t>
            </a:r>
            <a:endParaRPr lang="hr-HR" sz="12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39725"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1714500" algn="l"/>
                <a:tab pos="3205163" algn="l"/>
              </a:tabLst>
            </a:pPr>
            <a:r>
              <a:rPr lang="hr-HR" sz="1200" u="sng" dirty="0">
                <a:solidFill>
                  <a:srgbClr val="0563C1"/>
                </a:solidFill>
                <a:latin typeface="+mj-lt"/>
                <a:hlinkClick r:id="rId6"/>
              </a:rPr>
              <a:t>https://datacatalog.worldbank.org/dataset/fmis-and-open-budget-data-global-dataset</a:t>
            </a:r>
            <a:r>
              <a:rPr lang="hr-HR" sz="1200" dirty="0" smtClean="0"/>
              <a:t>  </a:t>
            </a:r>
            <a:endParaRPr lang="hr-HR" sz="1200" dirty="0"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39725" marR="0"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1714500" algn="l"/>
                <a:tab pos="3205163" algn="l"/>
              </a:tabLst>
            </a:pPr>
            <a:r>
              <a:rPr lang="hr-HR" sz="1200" dirty="0">
                <a:latin typeface="+mj-lt"/>
              </a:rPr>
              <a:t>Prakse u objavi otvorenih proračunskih podataka iz ISFU-a iz 198 ekonomija. Objavljeno u rujnu 2013. Ažurira se godišnje (kolovoz).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FECDCA4-025D-492B-9E5F-9FEA86B1F302}"/>
              </a:ext>
            </a:extLst>
          </p:cNvPr>
          <p:cNvSpPr txBox="1">
            <a:spLocks/>
          </p:cNvSpPr>
          <p:nvPr/>
        </p:nvSpPr>
        <p:spPr bwMode="auto">
          <a:xfrm>
            <a:off x="496850" y="4014491"/>
            <a:ext cx="82296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2pPr>
            <a:lvl3pPr marL="557784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Andes" panose="02000000000000000000" pitchFamily="50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"/>
              <a:tabLst>
                <a:tab pos="0" algn="l"/>
                <a:tab pos="1714500" algn="l"/>
                <a:tab pos="2859088" algn="l"/>
              </a:tabLst>
            </a:pPr>
            <a:r>
              <a:rPr lang="hr-HR" sz="1200" b="1" kern="0" dirty="0">
                <a:solidFill>
                  <a:srgbClr val="C00000"/>
                </a:solidFill>
                <a:latin typeface="+mj-lt"/>
              </a:rPr>
              <a:t>Sustavi PFM-a i skup podataka o e-uslugama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1714500" algn="l"/>
                <a:tab pos="2859088" algn="l"/>
              </a:tabLst>
            </a:pPr>
            <a:r>
              <a:rPr lang="hr-HR" sz="1200" b="0" u="sng" kern="0" dirty="0">
                <a:solidFill>
                  <a:srgbClr val="0563C1"/>
                </a:solidFill>
                <a:latin typeface="+mj-lt"/>
                <a:hlinkClick r:id="rId7"/>
              </a:rPr>
              <a:t>https://datacatalog.worldbank.org/dataset/public-financial-management-systems-and-eservices-global-dataset</a:t>
            </a:r>
            <a:r>
              <a:rPr lang="hr-HR" sz="1200" dirty="0" smtClean="0"/>
              <a:t> 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1714500" algn="l"/>
                <a:tab pos="2859088" algn="l"/>
              </a:tabLst>
            </a:pPr>
            <a:r>
              <a:rPr lang="hr-HR" sz="1200" b="0" kern="0" dirty="0">
                <a:solidFill>
                  <a:schemeClr val="tx1"/>
                </a:solidFill>
                <a:latin typeface="+mj-lt"/>
              </a:rPr>
              <a:t>Globalni skup podataka o sustavima PFM-a i e-uslugama iz 198 ekonomija. Objavljeno u ožujku 2015. Ažurira se godišnje (kolovoz).</a:t>
            </a:r>
            <a:endParaRPr lang="hr-HR" sz="1200" b="1" kern="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25" name="Content Placeholder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C145E92-983E-41CF-8716-A40CED244C29}"/>
              </a:ext>
            </a:extLst>
          </p:cNvPr>
          <p:cNvSpPr txBox="1">
            <a:spLocks/>
          </p:cNvSpPr>
          <p:nvPr/>
        </p:nvSpPr>
        <p:spPr bwMode="auto">
          <a:xfrm>
            <a:off x="496850" y="5746133"/>
            <a:ext cx="82296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2pPr>
            <a:lvl3pPr marL="557784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Andes" panose="02000000000000000000" pitchFamily="50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"/>
              <a:tabLst>
                <a:tab pos="342900" algn="l"/>
                <a:tab pos="1714500" algn="l"/>
                <a:tab pos="3205163" algn="l"/>
              </a:tabLst>
            </a:pPr>
            <a:r>
              <a:rPr lang="hr-HR" sz="1200" b="1" kern="0" dirty="0">
                <a:solidFill>
                  <a:srgbClr val="C00000"/>
                </a:solidFill>
                <a:latin typeface="+mj-lt"/>
              </a:rPr>
              <a:t>Globalna baza podataka ID4D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1714500" algn="l"/>
                <a:tab pos="3205163" algn="l"/>
              </a:tabLst>
            </a:pPr>
            <a:r>
              <a:rPr lang="hr-HR" sz="1200" b="0" u="sng" kern="0" dirty="0">
                <a:solidFill>
                  <a:srgbClr val="0563C1"/>
                </a:solidFill>
                <a:latin typeface="+mj-lt"/>
                <a:hlinkClick r:id="rId8"/>
              </a:rPr>
              <a:t>https://datacatalog.worldbank.org/dataset/identification-development-global-dataset</a:t>
            </a:r>
            <a:r>
              <a:rPr lang="hr-HR" sz="1200" dirty="0" smtClean="0"/>
              <a:t>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1714500" algn="l"/>
                <a:tab pos="3205163" algn="l"/>
              </a:tabLst>
            </a:pPr>
            <a:r>
              <a:rPr lang="hr-HR" sz="1200" b="0" kern="0" dirty="0">
                <a:solidFill>
                  <a:schemeClr val="tx1"/>
                </a:solidFill>
                <a:latin typeface="+mj-lt"/>
              </a:rPr>
              <a:t>Prijava građana i sustavi identifikacije u 198 ekonomija. Objavljeno u prosincu 2014. Ažurira se godišnje.</a:t>
            </a:r>
            <a:endParaRPr lang="hr-HR" sz="1200" b="0" kern="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3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2</a:t>
            </a:fld>
            <a:endParaRPr lang="hr-HR" sz="1100" dirty="0">
              <a:solidFill>
                <a:srgbClr val="0000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57825" y="192187"/>
            <a:ext cx="3528000" cy="307777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Aft>
                <a:spcPct val="50000"/>
              </a:spcAft>
            </a:pPr>
            <a:r>
              <a:rPr lang="hr-HR" sz="1400" b="1" dirty="0">
                <a:solidFill>
                  <a:srgbClr val="0000FF"/>
                </a:solidFill>
                <a:latin typeface="Trebuchet MS" pitchFamily="34" charset="0"/>
              </a:rPr>
              <a:t>www.worldbank.org/publicfinance/ISFU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Prijelaz na IISFU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B3BDFB4-A643-4F38-AAB6-C7431E96A350}"/>
              </a:ext>
            </a:extLst>
          </p:cNvPr>
          <p:cNvSpPr/>
          <p:nvPr/>
        </p:nvSpPr>
        <p:spPr>
          <a:xfrm>
            <a:off x="231755" y="4749959"/>
            <a:ext cx="8686800" cy="1417320"/>
          </a:xfrm>
          <a:prstGeom prst="rect">
            <a:avLst/>
          </a:prstGeom>
          <a:solidFill>
            <a:srgbClr val="FFFFCC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hr-HR" sz="2200" dirty="0">
                <a:solidFill>
                  <a:srgbClr val="C00000"/>
                </a:solidFill>
              </a:rPr>
              <a:t>Integrirani ISFU </a:t>
            </a:r>
            <a:r>
              <a:rPr lang="hr-HR" sz="2200" dirty="0">
                <a:solidFill>
                  <a:schemeClr val="tx1"/>
                </a:solidFill>
              </a:rPr>
              <a:t>(ili IISFU) kombinira temeljne module ISFU-a (OLTP) sa snažnim kapacitetima pohrane podataka (skladište podataka) i višedimenzionalnim alatima za analizu podataka (OLAP) za učinkovito planiranje, donošenje odluka, pružanje usluga i praćenje učinka.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08CD282-4FE0-4E72-A56C-352E6C2C81EA}"/>
              </a:ext>
            </a:extLst>
          </p:cNvPr>
          <p:cNvSpPr/>
          <p:nvPr/>
        </p:nvSpPr>
        <p:spPr>
          <a:xfrm>
            <a:off x="4117955" y="83412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0000CC"/>
                </a:solidFill>
              </a:rPr>
              <a:t>Temeljni funkcionalni moduli i sučelja ISFU-a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A71C3C6-18CB-44E4-AAAF-B94727059C3E}"/>
              </a:ext>
            </a:extLst>
          </p:cNvPr>
          <p:cNvSpPr/>
          <p:nvPr/>
        </p:nvSpPr>
        <p:spPr>
          <a:xfrm>
            <a:off x="231755" y="964497"/>
            <a:ext cx="3474720" cy="274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t"/>
          <a:lstStyle/>
          <a:p>
            <a:pPr algn="ctr">
              <a:spcAft>
                <a:spcPts val="0"/>
              </a:spcAft>
              <a:buSzPct val="80000"/>
            </a:pPr>
            <a:r>
              <a:rPr lang="hr-HR" sz="2200" dirty="0">
                <a:solidFill>
                  <a:schemeClr val="tx1"/>
                </a:solidFill>
              </a:rPr>
              <a:t>Temeljni </a:t>
            </a:r>
            <a:r>
              <a:rPr lang="hr-HR" sz="2200" dirty="0">
                <a:solidFill>
                  <a:srgbClr val="C00000"/>
                </a:solidFill>
              </a:rPr>
              <a:t>informacijski sustavi za financijsko upravljanje </a:t>
            </a:r>
            <a:r>
              <a:rPr lang="hr-HR" sz="2200" dirty="0">
                <a:solidFill>
                  <a:schemeClr val="tx1"/>
                </a:solidFill>
              </a:rPr>
              <a:t>(ISFU) mogu se općenito definirati kao skup automatiziranih rješenja pomoću kojih vlade mogu </a:t>
            </a:r>
            <a:r>
              <a:rPr lang="hr-HR" sz="2200" dirty="0">
                <a:solidFill>
                  <a:srgbClr val="C00000"/>
                </a:solidFill>
              </a:rPr>
              <a:t>planirati, izvršavati</a:t>
            </a:r>
            <a:r>
              <a:rPr lang="hr-HR" smtClean="0"/>
              <a:t> i </a:t>
            </a:r>
            <a:r>
              <a:rPr lang="hr-HR" sz="2200" dirty="0">
                <a:solidFill>
                  <a:srgbClr val="C00000"/>
                </a:solidFill>
              </a:rPr>
              <a:t>pratiti proračun</a:t>
            </a:r>
            <a:r>
              <a:rPr lang="hr-HR" sz="2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A88220A-2413-49A5-96AC-DA0CEAE987D9}"/>
              </a:ext>
            </a:extLst>
          </p:cNvPr>
          <p:cNvSpPr/>
          <p:nvPr/>
        </p:nvSpPr>
        <p:spPr>
          <a:xfrm>
            <a:off x="231755" y="3821576"/>
            <a:ext cx="347472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hr-HR" sz="2400" dirty="0">
                <a:solidFill>
                  <a:srgbClr val="0000CC"/>
                </a:solidFill>
              </a:rPr>
              <a:t>Temeljni ISFU = OLTP</a:t>
            </a:r>
          </a:p>
          <a:p>
            <a:pPr algn="ctr"/>
            <a:r>
              <a:rPr lang="hr-HR" sz="2400" dirty="0">
                <a:solidFill>
                  <a:srgbClr val="0000CC"/>
                </a:solidFill>
              </a:rPr>
              <a:t>IISFU = OLTP + OLAP</a:t>
            </a:r>
          </a:p>
        </p:txBody>
      </p:sp>
      <p:pic>
        <p:nvPicPr>
          <p:cNvPr id="1026" name="Picture 2" descr="C:\Users\Assia\Desktop\pi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98" y="1278958"/>
            <a:ext cx="5115081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1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IISFU = OLTP + OLAP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pic>
        <p:nvPicPr>
          <p:cNvPr id="10" name="Picture 9" descr="38957roly5kos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0826" y="4236691"/>
            <a:ext cx="2426973" cy="1820230"/>
          </a:xfrm>
          <a:prstGeom prst="rect">
            <a:avLst/>
          </a:prstGeom>
        </p:spPr>
      </p:pic>
      <p:pic>
        <p:nvPicPr>
          <p:cNvPr id="15" name="Picture 14" descr="22025gps0dhzmq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8168" y="1588231"/>
            <a:ext cx="2592289" cy="1944217"/>
          </a:xfrm>
          <a:prstGeom prst="rect">
            <a:avLst/>
          </a:prstGeom>
        </p:spPr>
      </p:pic>
      <p:sp>
        <p:nvSpPr>
          <p:cNvPr id="4" name="Up-Down Arrow 3"/>
          <p:cNvSpPr/>
          <p:nvPr/>
        </p:nvSpPr>
        <p:spPr>
          <a:xfrm>
            <a:off x="7089992" y="3236985"/>
            <a:ext cx="548640" cy="1280160"/>
          </a:xfrm>
          <a:prstGeom prst="upDownArrow">
            <a:avLst>
              <a:gd name="adj1" fmla="val 50000"/>
              <a:gd name="adj2" fmla="val 35119"/>
            </a:avLst>
          </a:prstGeom>
          <a:solidFill>
            <a:srgbClr val="FFFF99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3</a:t>
            </a:fld>
            <a:endParaRPr lang="hr-HR" sz="11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1240" y="1610543"/>
            <a:ext cx="219456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400" b="1" dirty="0">
                <a:solidFill>
                  <a:srgbClr val="0000CC"/>
                </a:solidFill>
              </a:rPr>
              <a:t>Institucije javnog sektora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1240" y="5921475"/>
            <a:ext cx="2194560" cy="169277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Građani, nevladine udruge, poduzeća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252" y="6395304"/>
            <a:ext cx="8961120" cy="13849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b="1" dirty="0">
                <a:solidFill>
                  <a:srgbClr val="00B0F0"/>
                </a:solidFill>
              </a:rPr>
              <a:t>OLTP</a:t>
            </a:r>
            <a:r>
              <a:rPr lang="hr-HR" sz="900" dirty="0">
                <a:solidFill>
                  <a:srgbClr val="00B0F0"/>
                </a:solidFill>
              </a:rPr>
              <a:t>: obrada transakcija putem interneta        </a:t>
            </a:r>
            <a:r>
              <a:rPr lang="hr-HR" sz="900" b="1" dirty="0">
                <a:solidFill>
                  <a:srgbClr val="00B0F0"/>
                </a:solidFill>
              </a:rPr>
              <a:t>OLAP</a:t>
            </a:r>
            <a:r>
              <a:rPr lang="hr-HR" sz="900" dirty="0">
                <a:solidFill>
                  <a:srgbClr val="00B0F0"/>
                </a:solidFill>
              </a:rPr>
              <a:t>: analitička obrada putem interneta     </a:t>
            </a:r>
            <a:r>
              <a:rPr lang="hr-HR" sz="900" b="1" dirty="0">
                <a:solidFill>
                  <a:srgbClr val="00B0F0"/>
                </a:solidFill>
              </a:rPr>
              <a:t>SP:</a:t>
            </a:r>
            <a:r>
              <a:rPr lang="hr-HR" sz="900" dirty="0">
                <a:solidFill>
                  <a:srgbClr val="00B0F0"/>
                </a:solidFill>
              </a:rPr>
              <a:t> skladište podataka    </a:t>
            </a:r>
            <a:r>
              <a:rPr lang="hr-HR" sz="900" b="1" dirty="0">
                <a:solidFill>
                  <a:srgbClr val="00B0F0"/>
                </a:solidFill>
              </a:rPr>
              <a:t>PPU</a:t>
            </a:r>
            <a:r>
              <a:rPr lang="hr-HR" sz="900" dirty="0">
                <a:solidFill>
                  <a:srgbClr val="00B0F0"/>
                </a:solidFill>
              </a:rPr>
              <a:t>: preuzeti, preoblikovati, učitati       </a:t>
            </a:r>
            <a:r>
              <a:rPr lang="hr-HR" sz="900" b="1" dirty="0">
                <a:solidFill>
                  <a:srgbClr val="00B0F0"/>
                </a:solidFill>
              </a:rPr>
              <a:t>PI</a:t>
            </a:r>
            <a:r>
              <a:rPr lang="hr-HR" sz="900" dirty="0">
                <a:solidFill>
                  <a:srgbClr val="00B0F0"/>
                </a:solidFill>
              </a:rPr>
              <a:t>: poslovna inteligencija       </a:t>
            </a:r>
            <a:r>
              <a:rPr lang="hr-HR" sz="900" b="1" dirty="0">
                <a:solidFill>
                  <a:srgbClr val="00B0F0"/>
                </a:solidFill>
              </a:rPr>
              <a:t>RP</a:t>
            </a:r>
            <a:r>
              <a:rPr lang="hr-HR" sz="900" dirty="0">
                <a:solidFill>
                  <a:srgbClr val="00B0F0"/>
                </a:solidFill>
              </a:rPr>
              <a:t>: rudarenje podataka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0511" y="3626928"/>
            <a:ext cx="324000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1000" b="1" dirty="0">
                <a:solidFill>
                  <a:srgbClr val="0000CC"/>
                </a:solidFill>
                <a:latin typeface="Comic Sans MS" pitchFamily="66" charset="0"/>
              </a:rPr>
              <a:t>ISFU: suradnja i koordinacija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19930" y="1666875"/>
            <a:ext cx="432000" cy="446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 rot="16200000">
            <a:off x="4235930" y="5105579"/>
            <a:ext cx="1800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>
              <a:spcBef>
                <a:spcPts val="600"/>
              </a:spcBef>
            </a:pPr>
            <a:r>
              <a:rPr lang="hr-HR" sz="1400" b="1" dirty="0">
                <a:solidFill>
                  <a:srgbClr val="0000CC"/>
                </a:solidFill>
              </a:rPr>
              <a:t>Web-portal – intranet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4235930" y="2477149"/>
            <a:ext cx="180000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spcBef>
                <a:spcPts val="300"/>
              </a:spcBef>
            </a:pPr>
            <a:r>
              <a:rPr lang="hr-HR" sz="1400" b="1" dirty="0">
                <a:solidFill>
                  <a:srgbClr val="0000CC"/>
                </a:solidFill>
              </a:rPr>
              <a:t>Web-portal – intranet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7930" y="3898101"/>
            <a:ext cx="4392000" cy="22320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7930" y="1674860"/>
            <a:ext cx="4392000" cy="22320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Magnetic Disk 35"/>
          <p:cNvSpPr/>
          <p:nvPr/>
        </p:nvSpPr>
        <p:spPr>
          <a:xfrm>
            <a:off x="888925" y="4508423"/>
            <a:ext cx="1296000" cy="109728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CC"/>
                </a:solidFill>
              </a:rPr>
              <a:t>Skladište podataka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851" y="3600730"/>
            <a:ext cx="421013" cy="246221"/>
          </a:xfrm>
          <a:prstGeom prst="rect">
            <a:avLst/>
          </a:prstGeom>
          <a:solidFill>
            <a:srgbClr val="FFFFCC"/>
          </a:solidFill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00CC"/>
                </a:solidFill>
              </a:rPr>
              <a:t>OLTP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319" y="3931915"/>
            <a:ext cx="460061" cy="246221"/>
          </a:xfrm>
          <a:prstGeom prst="rect">
            <a:avLst/>
          </a:prstGeom>
          <a:solidFill>
            <a:srgbClr val="CCFFFF"/>
          </a:solidFill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00CC"/>
                </a:solidFill>
              </a:rPr>
              <a:t>OLAP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1212925" y="3424235"/>
            <a:ext cx="648000" cy="1005840"/>
          </a:xfrm>
          <a:prstGeom prst="downArrow">
            <a:avLst>
              <a:gd name="adj1" fmla="val 48032"/>
              <a:gd name="adj2" fmla="val 31828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rgbClr val="0000CC"/>
                </a:solidFill>
              </a:rPr>
              <a:t>P</a:t>
            </a:r>
          </a:p>
          <a:p>
            <a:pPr algn="ctr"/>
            <a:r>
              <a:rPr lang="hr-HR" sz="1400" b="1" dirty="0">
                <a:solidFill>
                  <a:srgbClr val="0000CC"/>
                </a:solidFill>
              </a:rPr>
              <a:t>P</a:t>
            </a:r>
          </a:p>
          <a:p>
            <a:pPr algn="ctr"/>
            <a:r>
              <a:rPr lang="hr-HR" sz="1400" b="1" dirty="0">
                <a:solidFill>
                  <a:srgbClr val="0000CC"/>
                </a:solidFill>
              </a:rPr>
              <a:t>U</a:t>
            </a: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394870164"/>
              </p:ext>
            </p:extLst>
          </p:nvPr>
        </p:nvGraphicFramePr>
        <p:xfrm>
          <a:off x="2642881" y="1926185"/>
          <a:ext cx="2124000" cy="19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437733" y="2731526"/>
            <a:ext cx="532197" cy="307777"/>
          </a:xfrm>
          <a:prstGeom prst="rect">
            <a:avLst/>
          </a:prstGeom>
          <a:solidFill>
            <a:srgbClr val="FFFFCC"/>
          </a:solidFill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hr-HR" sz="2000" b="1" dirty="0">
                <a:solidFill>
                  <a:srgbClr val="0000CC"/>
                </a:solidFill>
              </a:rPr>
              <a:t>ISFU</a:t>
            </a:r>
          </a:p>
        </p:txBody>
      </p:sp>
      <p:sp>
        <p:nvSpPr>
          <p:cNvPr id="42" name="Flowchart: Magnetic Disk 41"/>
          <p:cNvSpPr/>
          <p:nvPr/>
        </p:nvSpPr>
        <p:spPr>
          <a:xfrm>
            <a:off x="888925" y="1894503"/>
            <a:ext cx="1224000" cy="142821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CC"/>
                </a:solidFill>
              </a:rPr>
              <a:t>Baze podataka ISFU-a</a:t>
            </a:r>
          </a:p>
        </p:txBody>
      </p:sp>
      <p:grpSp>
        <p:nvGrpSpPr>
          <p:cNvPr id="43" name="Group 59"/>
          <p:cNvGrpSpPr/>
          <p:nvPr/>
        </p:nvGrpSpPr>
        <p:grpSpPr>
          <a:xfrm>
            <a:off x="3035776" y="4105461"/>
            <a:ext cx="936060" cy="1733525"/>
            <a:chOff x="3312001" y="3953061"/>
            <a:chExt cx="936060" cy="1733525"/>
          </a:xfrm>
        </p:grpSpPr>
        <p:sp>
          <p:nvSpPr>
            <p:cNvPr id="52" name="Cube 51"/>
            <p:cNvSpPr/>
            <p:nvPr/>
          </p:nvSpPr>
          <p:spPr>
            <a:xfrm>
              <a:off x="3312001" y="3953061"/>
              <a:ext cx="396000" cy="36000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rgbClr val="C00000"/>
                  </a:solidFill>
                </a:rPr>
                <a:t>PI</a:t>
              </a:r>
            </a:p>
          </p:txBody>
        </p:sp>
        <p:sp>
          <p:nvSpPr>
            <p:cNvPr id="53" name="Cube 52"/>
            <p:cNvSpPr/>
            <p:nvPr/>
          </p:nvSpPr>
          <p:spPr>
            <a:xfrm>
              <a:off x="3852061" y="4133081"/>
              <a:ext cx="396000" cy="36000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rgbClr val="C00000"/>
                  </a:solidFill>
                </a:rPr>
                <a:t>PI</a:t>
              </a:r>
            </a:p>
          </p:txBody>
        </p:sp>
        <p:sp>
          <p:nvSpPr>
            <p:cNvPr id="54" name="Cube 53"/>
            <p:cNvSpPr/>
            <p:nvPr/>
          </p:nvSpPr>
          <p:spPr>
            <a:xfrm>
              <a:off x="3312001" y="4375624"/>
              <a:ext cx="396000" cy="360000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rgbClr val="C00000"/>
                  </a:solidFill>
                </a:rPr>
                <a:t>PI</a:t>
              </a:r>
            </a:p>
          </p:txBody>
        </p:sp>
        <p:sp>
          <p:nvSpPr>
            <p:cNvPr id="55" name="Flowchart: Magnetic Disk 54"/>
            <p:cNvSpPr/>
            <p:nvPr/>
          </p:nvSpPr>
          <p:spPr>
            <a:xfrm>
              <a:off x="3852061" y="4904063"/>
              <a:ext cx="396000" cy="360000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rgbClr val="C00000"/>
                  </a:solidFill>
                </a:rPr>
                <a:t>RP</a:t>
              </a:r>
              <a:endParaRPr lang="hr-H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Flowchart: Magnetic Disk 55"/>
            <p:cNvSpPr/>
            <p:nvPr/>
          </p:nvSpPr>
          <p:spPr>
            <a:xfrm>
              <a:off x="3852061" y="5326586"/>
              <a:ext cx="396000" cy="360000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rgbClr val="C00000"/>
                  </a:solidFill>
                </a:rPr>
                <a:t>RP</a:t>
              </a:r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3312001" y="5120087"/>
              <a:ext cx="396000" cy="360000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r-HR" sz="1600" b="1" dirty="0">
                  <a:solidFill>
                    <a:srgbClr val="C00000"/>
                  </a:solidFill>
                </a:rPr>
                <a:t>RP</a:t>
              </a:r>
            </a:p>
          </p:txBody>
        </p:sp>
      </p:grpSp>
      <p:sp>
        <p:nvSpPr>
          <p:cNvPr id="44" name="Right Arrow 43"/>
          <p:cNvSpPr/>
          <p:nvPr/>
        </p:nvSpPr>
        <p:spPr>
          <a:xfrm flipH="1">
            <a:off x="2229643" y="2676736"/>
            <a:ext cx="504000" cy="432000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2334418" y="4841063"/>
            <a:ext cx="504000" cy="432000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184924" y="1733203"/>
            <a:ext cx="2703681" cy="153888"/>
          </a:xfrm>
          <a:prstGeom prst="rect">
            <a:avLst/>
          </a:prstGeom>
          <a:solidFill>
            <a:srgbClr val="FFFFCC"/>
          </a:solidFill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00" b="1" dirty="0">
                <a:solidFill>
                  <a:srgbClr val="0000CC"/>
                </a:solidFill>
              </a:rPr>
              <a:t>Operativni sustavi upravljanja javnim financijama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7930" y="1379451"/>
            <a:ext cx="4824000" cy="4752000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73645" y="1396405"/>
            <a:ext cx="4754880" cy="25200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00CC"/>
                </a:solidFill>
              </a:rPr>
              <a:t>Integrirana rješenja ISFU-a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40606" y="5904903"/>
            <a:ext cx="2448000" cy="184666"/>
          </a:xfrm>
          <a:prstGeom prst="rect">
            <a:avLst/>
          </a:prstGeom>
          <a:solidFill>
            <a:srgbClr val="CCFFFF"/>
          </a:solidFill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 b="1" dirty="0">
                <a:solidFill>
                  <a:srgbClr val="0000CC"/>
                </a:solidFill>
              </a:rPr>
              <a:t>Višedimenzionalni analitički upiti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04877" y="5620866"/>
            <a:ext cx="864096" cy="738664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800" dirty="0">
                <a:solidFill>
                  <a:srgbClr val="0000CC"/>
                </a:solidFill>
              </a:rPr>
              <a:t>  konsolidacija</a:t>
            </a:r>
          </a:p>
          <a:p>
            <a:pPr>
              <a:buFont typeface="Arial" pitchFamily="34" charset="0"/>
              <a:buChar char="•"/>
            </a:pPr>
            <a:r>
              <a:rPr lang="hr-HR" sz="800" dirty="0">
                <a:solidFill>
                  <a:srgbClr val="0000CC"/>
                </a:solidFill>
              </a:rPr>
              <a:t>  segmentacija, pregled i razumijevanje podataka</a:t>
            </a:r>
          </a:p>
          <a:p>
            <a:pPr>
              <a:buFont typeface="Arial" pitchFamily="34" charset="0"/>
              <a:buChar char="•"/>
            </a:pPr>
            <a:r>
              <a:rPr lang="hr-HR" sz="800" dirty="0">
                <a:solidFill>
                  <a:srgbClr val="0000CC"/>
                </a:solidFill>
              </a:rPr>
              <a:t>  detaljna analiza</a:t>
            </a:r>
          </a:p>
        </p:txBody>
      </p:sp>
      <p:sp>
        <p:nvSpPr>
          <p:cNvPr id="51" name="Oval 50"/>
          <p:cNvSpPr/>
          <p:nvPr/>
        </p:nvSpPr>
        <p:spPr>
          <a:xfrm>
            <a:off x="4496253" y="3467100"/>
            <a:ext cx="864000" cy="8640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hr-HR" sz="1200" b="1" dirty="0">
                <a:solidFill>
                  <a:srgbClr val="0000CC"/>
                </a:solidFill>
              </a:rPr>
              <a:t>Sučelja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60511" y="4016474"/>
            <a:ext cx="324000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1000" b="1" dirty="0">
                <a:solidFill>
                  <a:srgbClr val="0000CC"/>
                </a:solidFill>
                <a:latin typeface="Comic Sans MS" pitchFamily="66" charset="0"/>
              </a:rPr>
              <a:t>SP: mjesečni izvještaji i dinamičke opcije slanja upita</a:t>
            </a:r>
          </a:p>
        </p:txBody>
      </p:sp>
      <p:sp>
        <p:nvSpPr>
          <p:cNvPr id="59" name="Freeform 58"/>
          <p:cNvSpPr/>
          <p:nvPr/>
        </p:nvSpPr>
        <p:spPr>
          <a:xfrm>
            <a:off x="5210176" y="4167186"/>
            <a:ext cx="648000" cy="180000"/>
          </a:xfrm>
          <a:custGeom>
            <a:avLst/>
            <a:gdLst>
              <a:gd name="connsiteX0" fmla="*/ 0 w 447675"/>
              <a:gd name="connsiteY0" fmla="*/ 203200 h 203200"/>
              <a:gd name="connsiteX1" fmla="*/ 152400 w 447675"/>
              <a:gd name="connsiteY1" fmla="*/ 3175 h 203200"/>
              <a:gd name="connsiteX2" fmla="*/ 1619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3200"/>
              <a:gd name="connsiteX1" fmla="*/ 152400 w 447675"/>
              <a:gd name="connsiteY1" fmla="*/ 3175 h 203200"/>
              <a:gd name="connsiteX2" fmla="*/ 2762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3200"/>
              <a:gd name="connsiteX1" fmla="*/ 276225 w 447675"/>
              <a:gd name="connsiteY1" fmla="*/ 3175 h 203200"/>
              <a:gd name="connsiteX2" fmla="*/ 2762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4787"/>
              <a:gd name="connsiteX1" fmla="*/ 276225 w 447675"/>
              <a:gd name="connsiteY1" fmla="*/ 3175 h 204787"/>
              <a:gd name="connsiteX2" fmla="*/ 276225 w 447675"/>
              <a:gd name="connsiteY2" fmla="*/ 184150 h 204787"/>
              <a:gd name="connsiteX3" fmla="*/ 447675 w 447675"/>
              <a:gd name="connsiteY3" fmla="*/ 127000 h 204787"/>
              <a:gd name="connsiteX0" fmla="*/ 0 w 536575"/>
              <a:gd name="connsiteY0" fmla="*/ 203200 h 204787"/>
              <a:gd name="connsiteX1" fmla="*/ 276225 w 536575"/>
              <a:gd name="connsiteY1" fmla="*/ 3175 h 204787"/>
              <a:gd name="connsiteX2" fmla="*/ 276225 w 536575"/>
              <a:gd name="connsiteY2" fmla="*/ 184150 h 204787"/>
              <a:gd name="connsiteX3" fmla="*/ 447675 w 536575"/>
              <a:gd name="connsiteY3" fmla="*/ 127000 h 204787"/>
              <a:gd name="connsiteX0" fmla="*/ 0 w 679450"/>
              <a:gd name="connsiteY0" fmla="*/ 233363 h 233363"/>
              <a:gd name="connsiteX1" fmla="*/ 276225 w 679450"/>
              <a:gd name="connsiteY1" fmla="*/ 33338 h 233363"/>
              <a:gd name="connsiteX2" fmla="*/ 276225 w 679450"/>
              <a:gd name="connsiteY2" fmla="*/ 214313 h 233363"/>
              <a:gd name="connsiteX3" fmla="*/ 590550 w 679450"/>
              <a:gd name="connsiteY3" fmla="*/ 33338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50" h="233363">
                <a:moveTo>
                  <a:pt x="0" y="233363"/>
                </a:moveTo>
                <a:cubicBezTo>
                  <a:pt x="62706" y="134938"/>
                  <a:pt x="230188" y="36513"/>
                  <a:pt x="276225" y="33338"/>
                </a:cubicBezTo>
                <a:cubicBezTo>
                  <a:pt x="322262" y="30163"/>
                  <a:pt x="223838" y="214313"/>
                  <a:pt x="276225" y="214313"/>
                </a:cubicBezTo>
                <a:cubicBezTo>
                  <a:pt x="328612" y="214313"/>
                  <a:pt x="679450" y="0"/>
                  <a:pt x="590550" y="33338"/>
                </a:cubicBezTo>
              </a:path>
            </a:pathLst>
          </a:cu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V="1">
            <a:off x="5210176" y="3452811"/>
            <a:ext cx="648000" cy="180000"/>
          </a:xfrm>
          <a:custGeom>
            <a:avLst/>
            <a:gdLst>
              <a:gd name="connsiteX0" fmla="*/ 0 w 447675"/>
              <a:gd name="connsiteY0" fmla="*/ 203200 h 203200"/>
              <a:gd name="connsiteX1" fmla="*/ 152400 w 447675"/>
              <a:gd name="connsiteY1" fmla="*/ 3175 h 203200"/>
              <a:gd name="connsiteX2" fmla="*/ 1619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3200"/>
              <a:gd name="connsiteX1" fmla="*/ 152400 w 447675"/>
              <a:gd name="connsiteY1" fmla="*/ 3175 h 203200"/>
              <a:gd name="connsiteX2" fmla="*/ 2762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3200"/>
              <a:gd name="connsiteX1" fmla="*/ 276225 w 447675"/>
              <a:gd name="connsiteY1" fmla="*/ 3175 h 203200"/>
              <a:gd name="connsiteX2" fmla="*/ 276225 w 447675"/>
              <a:gd name="connsiteY2" fmla="*/ 184150 h 203200"/>
              <a:gd name="connsiteX3" fmla="*/ 447675 w 447675"/>
              <a:gd name="connsiteY3" fmla="*/ 12700 h 203200"/>
              <a:gd name="connsiteX0" fmla="*/ 0 w 447675"/>
              <a:gd name="connsiteY0" fmla="*/ 203200 h 204787"/>
              <a:gd name="connsiteX1" fmla="*/ 276225 w 447675"/>
              <a:gd name="connsiteY1" fmla="*/ 3175 h 204787"/>
              <a:gd name="connsiteX2" fmla="*/ 276225 w 447675"/>
              <a:gd name="connsiteY2" fmla="*/ 184150 h 204787"/>
              <a:gd name="connsiteX3" fmla="*/ 447675 w 447675"/>
              <a:gd name="connsiteY3" fmla="*/ 127000 h 204787"/>
              <a:gd name="connsiteX0" fmla="*/ 0 w 536575"/>
              <a:gd name="connsiteY0" fmla="*/ 203200 h 204787"/>
              <a:gd name="connsiteX1" fmla="*/ 276225 w 536575"/>
              <a:gd name="connsiteY1" fmla="*/ 3175 h 204787"/>
              <a:gd name="connsiteX2" fmla="*/ 276225 w 536575"/>
              <a:gd name="connsiteY2" fmla="*/ 184150 h 204787"/>
              <a:gd name="connsiteX3" fmla="*/ 447675 w 536575"/>
              <a:gd name="connsiteY3" fmla="*/ 127000 h 204787"/>
              <a:gd name="connsiteX0" fmla="*/ 0 w 679450"/>
              <a:gd name="connsiteY0" fmla="*/ 233363 h 233363"/>
              <a:gd name="connsiteX1" fmla="*/ 276225 w 679450"/>
              <a:gd name="connsiteY1" fmla="*/ 33338 h 233363"/>
              <a:gd name="connsiteX2" fmla="*/ 276225 w 679450"/>
              <a:gd name="connsiteY2" fmla="*/ 214313 h 233363"/>
              <a:gd name="connsiteX3" fmla="*/ 590550 w 679450"/>
              <a:gd name="connsiteY3" fmla="*/ 33338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50" h="233363">
                <a:moveTo>
                  <a:pt x="0" y="233363"/>
                </a:moveTo>
                <a:cubicBezTo>
                  <a:pt x="62706" y="134938"/>
                  <a:pt x="230188" y="36513"/>
                  <a:pt x="276225" y="33338"/>
                </a:cubicBezTo>
                <a:cubicBezTo>
                  <a:pt x="322262" y="30163"/>
                  <a:pt x="223838" y="214313"/>
                  <a:pt x="276225" y="214313"/>
                </a:cubicBezTo>
                <a:cubicBezTo>
                  <a:pt x="328612" y="214313"/>
                  <a:pt x="679450" y="0"/>
                  <a:pt x="590550" y="33338"/>
                </a:cubicBezTo>
              </a:path>
            </a:pathLst>
          </a:cu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6251240" y="6094762"/>
            <a:ext cx="21945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Slike: jscreationzs / FreeDigitalPhotos.net</a:t>
            </a:r>
            <a:endParaRPr kumimoji="0" lang="hr-H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398"/>
          <p:cNvSpPr txBox="1">
            <a:spLocks noChangeArrowheads="1"/>
          </p:cNvSpPr>
          <p:nvPr/>
        </p:nvSpPr>
        <p:spPr bwMode="auto">
          <a:xfrm>
            <a:off x="89252" y="667134"/>
            <a:ext cx="896112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0"/>
          <a:lstStyle/>
          <a:p>
            <a:pPr algn="ctr">
              <a:spcBef>
                <a:spcPts val="200"/>
              </a:spcBef>
              <a:spcAft>
                <a:spcPts val="1000"/>
              </a:spcAft>
            </a:pPr>
            <a:r>
              <a:rPr lang="hr-HR" sz="2000" b="1" dirty="0">
                <a:solidFill>
                  <a:srgbClr val="C00000"/>
                </a:solidFill>
                <a:effectLst/>
              </a:rPr>
              <a:t>Ciljevi &gt; </a:t>
            </a:r>
            <a:r>
              <a:rPr lang="hr-HR" sz="2000" dirty="0">
                <a:solidFill>
                  <a:srgbClr val="000099"/>
                </a:solidFill>
                <a:effectLst/>
              </a:rPr>
              <a:t>održivo upravljanje javnim resursima + učinkovito pružanje javnih usluga + otvorena i odgovorna vlada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01011" y="4733898"/>
            <a:ext cx="527452" cy="646331"/>
          </a:xfrm>
          <a:prstGeom prst="rect">
            <a:avLst/>
          </a:prstGeom>
          <a:noFill/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hr-HR" sz="1400" b="1" dirty="0">
                <a:solidFill>
                  <a:srgbClr val="0000CC"/>
                </a:solidFill>
              </a:rPr>
              <a:t>Otvoreni</a:t>
            </a:r>
          </a:p>
          <a:p>
            <a:pPr algn="ctr"/>
            <a:r>
              <a:rPr lang="hr-HR" sz="1400" b="1" dirty="0">
                <a:solidFill>
                  <a:srgbClr val="0000CC"/>
                </a:solidFill>
              </a:rPr>
              <a:t>proračunski</a:t>
            </a:r>
          </a:p>
          <a:p>
            <a:pPr algn="ctr"/>
            <a:r>
              <a:rPr lang="hr-HR" sz="1400" b="1" dirty="0">
                <a:solidFill>
                  <a:srgbClr val="0000CC"/>
                </a:solidFill>
              </a:rPr>
              <a:t>podaci</a:t>
            </a:r>
          </a:p>
        </p:txBody>
      </p:sp>
      <p:sp>
        <p:nvSpPr>
          <p:cNvPr id="5" name="Circular Arrow 4"/>
          <p:cNvSpPr/>
          <p:nvPr/>
        </p:nvSpPr>
        <p:spPr>
          <a:xfrm flipH="1">
            <a:off x="4431282" y="3405718"/>
            <a:ext cx="1005840" cy="1005840"/>
          </a:xfrm>
          <a:prstGeom prst="circularArrow">
            <a:avLst>
              <a:gd name="adj1" fmla="val 6228"/>
              <a:gd name="adj2" fmla="val 801371"/>
              <a:gd name="adj3" fmla="val 20317776"/>
              <a:gd name="adj4" fmla="val 16186835"/>
              <a:gd name="adj5" fmla="val 8182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rot="10800000" flipH="1">
            <a:off x="4431283" y="3405718"/>
            <a:ext cx="1005840" cy="1005840"/>
          </a:xfrm>
          <a:prstGeom prst="circularArrow">
            <a:avLst>
              <a:gd name="adj1" fmla="val 6228"/>
              <a:gd name="adj2" fmla="val 801371"/>
              <a:gd name="adj3" fmla="val 20317776"/>
              <a:gd name="adj4" fmla="val 16187657"/>
              <a:gd name="adj5" fmla="val 8182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rot="16200000" flipH="1">
            <a:off x="4431282" y="3405719"/>
            <a:ext cx="1005840" cy="1005840"/>
          </a:xfrm>
          <a:prstGeom prst="circularArrow">
            <a:avLst>
              <a:gd name="adj1" fmla="val 6228"/>
              <a:gd name="adj2" fmla="val 801371"/>
              <a:gd name="adj3" fmla="val 20317776"/>
              <a:gd name="adj4" fmla="val 16186835"/>
              <a:gd name="adj5" fmla="val 8182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rot="5400000" flipH="1">
            <a:off x="4431282" y="3405718"/>
            <a:ext cx="1005840" cy="1005840"/>
          </a:xfrm>
          <a:prstGeom prst="circularArrow">
            <a:avLst>
              <a:gd name="adj1" fmla="val 6228"/>
              <a:gd name="adj2" fmla="val 801371"/>
              <a:gd name="adj3" fmla="val 20317776"/>
              <a:gd name="adj4" fmla="val 16187657"/>
              <a:gd name="adj5" fmla="val 8182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 rot="16200000">
            <a:off x="229207" y="4737023"/>
            <a:ext cx="548640" cy="640080"/>
          </a:xfrm>
          <a:prstGeom prst="downArrow">
            <a:avLst>
              <a:gd name="adj1" fmla="val 48032"/>
              <a:gd name="adj2" fmla="val 31828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200" b="1" dirty="0">
                <a:solidFill>
                  <a:srgbClr val="0000CC"/>
                </a:solidFill>
              </a:rPr>
              <a:t>P</a:t>
            </a:r>
          </a:p>
          <a:p>
            <a:pPr algn="ctr"/>
            <a:r>
              <a:rPr lang="hr-HR" sz="1200" b="1" dirty="0">
                <a:solidFill>
                  <a:srgbClr val="0000CC"/>
                </a:solidFill>
              </a:rPr>
              <a:t>P</a:t>
            </a:r>
          </a:p>
          <a:p>
            <a:pPr algn="ctr"/>
            <a:r>
              <a:rPr lang="hr-HR" sz="1200" b="1" dirty="0">
                <a:solidFill>
                  <a:srgbClr val="0000CC"/>
                </a:solidFill>
              </a:rPr>
              <a:t>U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-651657" y="5306160"/>
            <a:ext cx="1932780" cy="15388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1000" dirty="0">
                <a:solidFill>
                  <a:srgbClr val="0000CC"/>
                </a:solidFill>
              </a:rPr>
              <a:t>Ostali sustavi </a:t>
            </a:r>
            <a:r>
              <a:rPr lang="hr-HR" sz="1000" b="1" dirty="0">
                <a:solidFill>
                  <a:srgbClr val="0000CC"/>
                </a:solidFill>
              </a:rPr>
              <a:t>e-Vlade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80646" y="2403092"/>
            <a:ext cx="506246" cy="246221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00CC"/>
                </a:solidFill>
              </a:rPr>
              <a:t>G2G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80646" y="4921364"/>
            <a:ext cx="506246" cy="492443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00CC"/>
                </a:solidFill>
              </a:rPr>
              <a:t>G2C</a:t>
            </a:r>
          </a:p>
          <a:p>
            <a:pPr algn="ctr"/>
            <a:r>
              <a:rPr lang="hr-HR" sz="1600" b="1" dirty="0">
                <a:solidFill>
                  <a:srgbClr val="0000CC"/>
                </a:solidFill>
              </a:rPr>
              <a:t>G2B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5459449" y="2052265"/>
            <a:ext cx="54864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eft-Right Arrow 75"/>
          <p:cNvSpPr/>
          <p:nvPr/>
        </p:nvSpPr>
        <p:spPr>
          <a:xfrm>
            <a:off x="5459449" y="2929666"/>
            <a:ext cx="54864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-Right Arrow 76"/>
          <p:cNvSpPr/>
          <p:nvPr/>
        </p:nvSpPr>
        <p:spPr>
          <a:xfrm>
            <a:off x="5459449" y="4547944"/>
            <a:ext cx="54864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-Right Arrow 77"/>
          <p:cNvSpPr/>
          <p:nvPr/>
        </p:nvSpPr>
        <p:spPr>
          <a:xfrm>
            <a:off x="5459449" y="5511070"/>
            <a:ext cx="54864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Magnetic Disk 1"/>
          <p:cNvSpPr/>
          <p:nvPr/>
        </p:nvSpPr>
        <p:spPr>
          <a:xfrm>
            <a:off x="1318045" y="1964338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Magnetic Disk 63"/>
          <p:cNvSpPr/>
          <p:nvPr/>
        </p:nvSpPr>
        <p:spPr>
          <a:xfrm>
            <a:off x="1615839" y="2231038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Magnetic Disk 78"/>
          <p:cNvSpPr/>
          <p:nvPr/>
        </p:nvSpPr>
        <p:spPr>
          <a:xfrm>
            <a:off x="1006239" y="2231038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Magnetic Disk 81"/>
          <p:cNvSpPr/>
          <p:nvPr/>
        </p:nvSpPr>
        <p:spPr>
          <a:xfrm>
            <a:off x="1043988" y="3020557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Magnetic Disk 82"/>
          <p:cNvSpPr/>
          <p:nvPr/>
        </p:nvSpPr>
        <p:spPr>
          <a:xfrm>
            <a:off x="1586913" y="3020557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Magnetic Disk 83"/>
          <p:cNvSpPr/>
          <p:nvPr/>
        </p:nvSpPr>
        <p:spPr>
          <a:xfrm>
            <a:off x="1072914" y="4592529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Magnetic Disk 84"/>
          <p:cNvSpPr/>
          <p:nvPr/>
        </p:nvSpPr>
        <p:spPr>
          <a:xfrm>
            <a:off x="1615839" y="4592529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Magnetic Disk 85"/>
          <p:cNvSpPr/>
          <p:nvPr/>
        </p:nvSpPr>
        <p:spPr>
          <a:xfrm>
            <a:off x="930039" y="4983054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Magnetic Disk 86"/>
          <p:cNvSpPr/>
          <p:nvPr/>
        </p:nvSpPr>
        <p:spPr>
          <a:xfrm>
            <a:off x="1768239" y="4983054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Magnetic Disk 87"/>
          <p:cNvSpPr/>
          <p:nvPr/>
        </p:nvSpPr>
        <p:spPr>
          <a:xfrm>
            <a:off x="1354045" y="5383104"/>
            <a:ext cx="365760" cy="182880"/>
          </a:xfrm>
          <a:prstGeom prst="flowChartMagneticDisk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480646" y="2639620"/>
            <a:ext cx="506246" cy="246221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600" b="1" dirty="0">
                <a:solidFill>
                  <a:srgbClr val="0000CC"/>
                </a:solidFill>
              </a:rPr>
              <a:t>G2E</a:t>
            </a:r>
          </a:p>
        </p:txBody>
      </p:sp>
    </p:spTree>
    <p:extLst>
      <p:ext uri="{BB962C8B-B14F-4D97-AF65-F5344CB8AC3E}">
        <p14:creationId xmlns:p14="http://schemas.microsoft.com/office/powerpoint/2010/main" val="19478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Graphic spid="40" grpId="0">
        <p:bldAsOne/>
      </p:bldGraphic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22722" y="1088936"/>
            <a:ext cx="5852160" cy="5139966"/>
          </a:xfrm>
          <a:prstGeom prst="roundRect">
            <a:avLst>
              <a:gd name="adj" fmla="val 3430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hr-HR" b="1" dirty="0">
                <a:solidFill>
                  <a:srgbClr val="0000CC"/>
                </a:solidFill>
              </a:rPr>
              <a:t>            Integrirana digitalna rješenja</a:t>
            </a:r>
          </a:p>
          <a:p>
            <a:r>
              <a:rPr lang="hr-HR" b="1" dirty="0">
                <a:solidFill>
                  <a:srgbClr val="0000CC"/>
                </a:solidFill>
              </a:rPr>
              <a:t>                 (državni podaci u oblaku)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514850" y="1182416"/>
            <a:ext cx="1463040" cy="4963345"/>
          </a:xfrm>
          <a:prstGeom prst="roundRect">
            <a:avLst>
              <a:gd name="adj" fmla="val 87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hr-HR" sz="1400" b="1" dirty="0">
                <a:solidFill>
                  <a:srgbClr val="0000CC"/>
                </a:solidFill>
              </a:rPr>
              <a:t>Portal e-Vlada</a:t>
            </a:r>
          </a:p>
          <a:p>
            <a:pPr algn="ctr"/>
            <a:r>
              <a:rPr lang="hr-HR" sz="1400" b="1" dirty="0">
                <a:solidFill>
                  <a:srgbClr val="0000CC"/>
                </a:solidFill>
              </a:rPr>
              <a:t>i e-Usluge</a:t>
            </a:r>
          </a:p>
          <a:p>
            <a:pPr algn="ctr"/>
            <a:endParaRPr lang="hr-HR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65137" y="6553920"/>
            <a:ext cx="2777455" cy="252773"/>
          </a:xfrm>
        </p:spPr>
        <p:txBody>
          <a:bodyPr/>
          <a:lstStyle/>
          <a:p>
            <a:r>
              <a:rPr lang="hr-HR" sz="1100" dirty="0" smtClean="0">
                <a:solidFill>
                  <a:srgbClr val="0000FF"/>
                </a:solidFill>
              </a:rPr>
              <a:t>*ISULJR = Informacijski sustav za upravljanje ljudskim resursima  </a:t>
            </a:r>
            <a:endParaRPr lang="hr-HR" sz="1100" dirty="0">
              <a:solidFill>
                <a:srgbClr val="0000FF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6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Prijelaz na IISFU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6648032" y="6252274"/>
            <a:ext cx="21945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Slike: jscreationzs / FreeDigitalPhotos.net</a:t>
            </a:r>
            <a:endParaRPr kumimoji="0" lang="hr-H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22722" y="5414241"/>
            <a:ext cx="4591212" cy="731520"/>
          </a:xfrm>
          <a:prstGeom prst="roundRect">
            <a:avLst>
              <a:gd name="adj" fmla="val 1641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hr-HR" sz="1400" b="1" dirty="0">
              <a:solidFill>
                <a:srgbClr val="0000CC"/>
              </a:solidFill>
            </a:endParaRPr>
          </a:p>
          <a:p>
            <a:r>
              <a:rPr lang="hr-HR" sz="1400" b="1" dirty="0">
                <a:solidFill>
                  <a:srgbClr val="0000CC"/>
                </a:solidFill>
              </a:rPr>
              <a:t> Zajedničke</a:t>
            </a:r>
          </a:p>
          <a:p>
            <a:r>
              <a:rPr lang="hr-HR" sz="1400" b="1" dirty="0">
                <a:solidFill>
                  <a:srgbClr val="0000CC"/>
                </a:solidFill>
              </a:rPr>
              <a:t> usluge</a:t>
            </a:r>
          </a:p>
          <a:p>
            <a:pPr algn="ctr"/>
            <a:endParaRPr lang="hr-HR" dirty="0"/>
          </a:p>
        </p:txBody>
      </p:sp>
      <p:sp>
        <p:nvSpPr>
          <p:cNvPr id="62" name="Rectangle 61"/>
          <p:cNvSpPr/>
          <p:nvPr/>
        </p:nvSpPr>
        <p:spPr>
          <a:xfrm>
            <a:off x="4526139" y="5413866"/>
            <a:ext cx="414706" cy="731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40325" y="1824206"/>
            <a:ext cx="3657600" cy="10972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b="1" dirty="0">
                <a:solidFill>
                  <a:schemeClr val="bg1">
                    <a:lumMod val="95000"/>
                  </a:schemeClr>
                </a:solidFill>
              </a:rPr>
              <a:t>Državni sustavi *</a:t>
            </a:r>
          </a:p>
          <a:p>
            <a:pPr algn="ctr"/>
            <a:r>
              <a:rPr lang="hr-HR" sz="1200" dirty="0">
                <a:solidFill>
                  <a:schemeClr val="bg1">
                    <a:lumMod val="95000"/>
                  </a:schemeClr>
                </a:solidFill>
              </a:rPr>
              <a:t>ISFU, porez, carina, zdravstvo, obrazovanje</a:t>
            </a:r>
          </a:p>
          <a:p>
            <a:pPr algn="ctr"/>
            <a:r>
              <a:rPr lang="hr-HR" sz="1200" dirty="0">
                <a:solidFill>
                  <a:schemeClr val="bg1">
                    <a:lumMod val="95000"/>
                  </a:schemeClr>
                </a:solidFill>
              </a:rPr>
              <a:t>socijalno osiguranje, mirovine itd.</a:t>
            </a:r>
          </a:p>
          <a:p>
            <a:pPr algn="ctr"/>
            <a:endParaRPr lang="hr-H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4" name="Picture 63" descr="38957roly5kos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1826" y="3426619"/>
            <a:ext cx="2426973" cy="1820230"/>
          </a:xfrm>
          <a:prstGeom prst="rect">
            <a:avLst/>
          </a:prstGeom>
        </p:spPr>
      </p:pic>
      <p:pic>
        <p:nvPicPr>
          <p:cNvPr id="66" name="Picture 65" descr="22025gps0dhzmq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9168" y="1187734"/>
            <a:ext cx="2592289" cy="194421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648032" y="1171127"/>
            <a:ext cx="2194560" cy="553998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 b="1" dirty="0">
                <a:solidFill>
                  <a:srgbClr val="0000CC"/>
                </a:solidFill>
              </a:rPr>
              <a:t>Institucije javnog sektora</a:t>
            </a:r>
          </a:p>
          <a:p>
            <a:pPr algn="ctr"/>
            <a:r>
              <a:rPr lang="hr-HR" sz="1200" dirty="0">
                <a:solidFill>
                  <a:srgbClr val="00B0F0"/>
                </a:solidFill>
              </a:rPr>
              <a:t>nacionalna, sektorska i  </a:t>
            </a:r>
          </a:p>
          <a:p>
            <a:pPr algn="ctr"/>
            <a:r>
              <a:rPr lang="hr-HR" sz="1200" dirty="0">
                <a:solidFill>
                  <a:srgbClr val="00B0F0"/>
                </a:solidFill>
              </a:rPr>
              <a:t>podnacionalna razina</a:t>
            </a:r>
            <a:endParaRPr lang="hr-HR" sz="1200" b="1" dirty="0">
              <a:solidFill>
                <a:srgbClr val="0000CC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48032" y="5155409"/>
            <a:ext cx="219456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200" b="1" dirty="0">
                <a:solidFill>
                  <a:srgbClr val="0000CC"/>
                </a:solidFill>
              </a:rPr>
              <a:t>Građani, nevladine udruge, poduzeća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619035" y="3009098"/>
            <a:ext cx="1097280" cy="10972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2400" b="1" dirty="0">
                <a:solidFill>
                  <a:srgbClr val="0000CC"/>
                </a:solidFill>
              </a:rPr>
              <a:t>G2C</a:t>
            </a:r>
          </a:p>
          <a:p>
            <a:pPr algn="ctr"/>
            <a:r>
              <a:rPr lang="hr-HR" sz="1400" b="1" dirty="0">
                <a:solidFill>
                  <a:srgbClr val="0000CC"/>
                </a:solidFill>
              </a:rPr>
              <a:t>Građani</a:t>
            </a:r>
            <a:r>
              <a:rPr lang="hr-HR" smtClean="0"/>
              <a:t> 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619035" y="4203384"/>
            <a:ext cx="1097280" cy="10972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2400" b="1" dirty="0">
                <a:solidFill>
                  <a:srgbClr val="0000CC"/>
                </a:solidFill>
              </a:rPr>
              <a:t>G2B</a:t>
            </a:r>
          </a:p>
          <a:p>
            <a:pPr algn="ctr"/>
            <a:r>
              <a:rPr lang="hr-HR" sz="1400" b="1" dirty="0">
                <a:solidFill>
                  <a:srgbClr val="0000CC"/>
                </a:solidFill>
              </a:rPr>
              <a:t>Poduzeća</a:t>
            </a:r>
            <a:endParaRPr lang="hr-HR" sz="1400" dirty="0">
              <a:solidFill>
                <a:srgbClr val="0000CC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619035" y="1824206"/>
            <a:ext cx="1097280" cy="10972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2400" b="1" dirty="0">
                <a:solidFill>
                  <a:srgbClr val="0000CC"/>
                </a:solidFill>
              </a:rPr>
              <a:t>G2G</a:t>
            </a:r>
          </a:p>
          <a:p>
            <a:pPr algn="ctr"/>
            <a:r>
              <a:rPr lang="hr-HR" sz="2400" b="1" dirty="0">
                <a:solidFill>
                  <a:srgbClr val="0000CC"/>
                </a:solidFill>
              </a:rPr>
              <a:t>G2E</a:t>
            </a:r>
          </a:p>
          <a:p>
            <a:pPr algn="ctr"/>
            <a:r>
              <a:rPr lang="hr-HR" sz="1400" b="1" dirty="0">
                <a:solidFill>
                  <a:srgbClr val="0000CC"/>
                </a:solidFill>
              </a:rPr>
              <a:t>Institucije</a:t>
            </a:r>
            <a:endParaRPr lang="hr-HR" sz="1400" dirty="0">
              <a:solidFill>
                <a:srgbClr val="0000CC"/>
              </a:solidFill>
            </a:endParaRPr>
          </a:p>
        </p:txBody>
      </p:sp>
      <p:sp>
        <p:nvSpPr>
          <p:cNvPr id="83" name="Left-Right Arrow 82"/>
          <p:cNvSpPr/>
          <p:nvPr/>
        </p:nvSpPr>
        <p:spPr>
          <a:xfrm>
            <a:off x="6102810" y="2235686"/>
            <a:ext cx="45720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-Right Arrow 84"/>
          <p:cNvSpPr/>
          <p:nvPr/>
        </p:nvSpPr>
        <p:spPr>
          <a:xfrm>
            <a:off x="6102810" y="4614864"/>
            <a:ext cx="45720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eft-Right Arrow 85"/>
          <p:cNvSpPr/>
          <p:nvPr/>
        </p:nvSpPr>
        <p:spPr>
          <a:xfrm>
            <a:off x="6102810" y="3420578"/>
            <a:ext cx="45720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Up-Down Arrow 86"/>
          <p:cNvSpPr/>
          <p:nvPr/>
        </p:nvSpPr>
        <p:spPr>
          <a:xfrm>
            <a:off x="7470992" y="2690557"/>
            <a:ext cx="548640" cy="1005840"/>
          </a:xfrm>
          <a:prstGeom prst="upDownArrow">
            <a:avLst>
              <a:gd name="adj1" fmla="val 50000"/>
              <a:gd name="adj2" fmla="val 35119"/>
            </a:avLst>
          </a:prstGeom>
          <a:solidFill>
            <a:srgbClr val="FFFF99"/>
          </a:solidFill>
          <a:ln w="63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-Right Arrow 89"/>
          <p:cNvSpPr/>
          <p:nvPr/>
        </p:nvSpPr>
        <p:spPr>
          <a:xfrm>
            <a:off x="4038010" y="2235686"/>
            <a:ext cx="45720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-Right Arrow 93"/>
          <p:cNvSpPr/>
          <p:nvPr/>
        </p:nvSpPr>
        <p:spPr>
          <a:xfrm>
            <a:off x="4038010" y="3420578"/>
            <a:ext cx="45720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eft-Right Arrow 94"/>
          <p:cNvSpPr/>
          <p:nvPr/>
        </p:nvSpPr>
        <p:spPr>
          <a:xfrm>
            <a:off x="4038010" y="4614864"/>
            <a:ext cx="457200" cy="274320"/>
          </a:xfrm>
          <a:prstGeom prst="leftRightArrow">
            <a:avLst/>
          </a:prstGeom>
          <a:solidFill>
            <a:srgbClr val="FFFF99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126952" y="5492618"/>
            <a:ext cx="1097280" cy="54864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Prijava građana + usluge e-identifikacije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540215" y="5492618"/>
            <a:ext cx="914400" cy="54864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Usluge e-Plaćanja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424188" y="5492618"/>
            <a:ext cx="914400" cy="54864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Funkcionalni registri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09637" y="2976882"/>
            <a:ext cx="2286000" cy="33855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Društvo</a:t>
            </a:r>
            <a:r>
              <a:rPr lang="hr-HR" sz="1100" dirty="0">
                <a:solidFill>
                  <a:srgbClr val="0000CC"/>
                </a:solidFill>
              </a:rPr>
              <a:t> &gt; sudjelovanje građana</a:t>
            </a:r>
          </a:p>
          <a:p>
            <a:pPr algn="ctr"/>
            <a:r>
              <a:rPr lang="hr-HR" sz="1100" dirty="0">
                <a:solidFill>
                  <a:srgbClr val="0000CC"/>
                </a:solidFill>
              </a:rPr>
              <a:t>i povratne informacije o </a:t>
            </a:r>
            <a:r>
              <a:rPr lang="hr-HR" sz="1100" dirty="0" smtClean="0">
                <a:solidFill>
                  <a:srgbClr val="0000CC"/>
                </a:solidFill>
              </a:rPr>
              <a:t>e-uslugama</a:t>
            </a:r>
            <a:endParaRPr lang="hr-HR" sz="1100" dirty="0">
              <a:solidFill>
                <a:srgbClr val="0000CC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619035" y="5492618"/>
            <a:ext cx="1097280" cy="54864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100" b="1" dirty="0">
                <a:solidFill>
                  <a:srgbClr val="0000CC"/>
                </a:solidFill>
              </a:rPr>
              <a:t>Digitalni potpis </a:t>
            </a:r>
          </a:p>
          <a:p>
            <a:pPr algn="ctr"/>
            <a:r>
              <a:rPr lang="hr-HR" sz="1100" b="1" dirty="0">
                <a:solidFill>
                  <a:srgbClr val="0000CC"/>
                </a:solidFill>
              </a:rPr>
              <a:t>i PKI usluge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40325" y="3009098"/>
            <a:ext cx="219456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600" b="1" dirty="0"/>
              <a:t>Upravljanje sustavom</a:t>
            </a:r>
          </a:p>
          <a:p>
            <a:pPr algn="ctr"/>
            <a:r>
              <a:rPr lang="hr-HR" sz="1200" dirty="0"/>
              <a:t>Operacije centra za pohranu podataka, </a:t>
            </a:r>
          </a:p>
          <a:p>
            <a:pPr algn="ctr"/>
            <a:r>
              <a:rPr lang="hr-HR" sz="1200" dirty="0"/>
              <a:t>podrška, oporavak od katastrofe,</a:t>
            </a:r>
          </a:p>
          <a:p>
            <a:pPr algn="ctr"/>
            <a:r>
              <a:rPr lang="hr-HR" sz="1200" dirty="0"/>
              <a:t>sigurnost informacija itd. </a:t>
            </a:r>
          </a:p>
        </p:txBody>
      </p:sp>
      <p:sp>
        <p:nvSpPr>
          <p:cNvPr id="105" name="Flowchart: Magnetic Disk 104"/>
          <p:cNvSpPr/>
          <p:nvPr/>
        </p:nvSpPr>
        <p:spPr>
          <a:xfrm>
            <a:off x="2626325" y="3009098"/>
            <a:ext cx="1371600" cy="109728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b="1" dirty="0">
                <a:solidFill>
                  <a:srgbClr val="0000CC"/>
                </a:solidFill>
              </a:rPr>
              <a:t>Skladište podataka</a:t>
            </a:r>
          </a:p>
          <a:p>
            <a:pPr algn="ctr"/>
            <a:r>
              <a:rPr lang="hr-HR" sz="1400" b="1" dirty="0">
                <a:solidFill>
                  <a:srgbClr val="C00000"/>
                </a:solidFill>
              </a:rPr>
              <a:t>(otvoreni podaci)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40325" y="4203384"/>
            <a:ext cx="3657600" cy="1097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b="1" dirty="0"/>
              <a:t>Upravljanje informacijama</a:t>
            </a:r>
          </a:p>
          <a:p>
            <a:pPr algn="ctr"/>
            <a:r>
              <a:rPr lang="hr-HR" sz="1200" dirty="0"/>
              <a:t>e-pošta, upravljanje sadržajem, podacima/dokumentima, </a:t>
            </a:r>
          </a:p>
          <a:p>
            <a:pPr algn="ctr"/>
            <a:r>
              <a:rPr lang="hr-HR" sz="1200" dirty="0"/>
              <a:t>znanjem, glavnim podacima itd.</a:t>
            </a:r>
          </a:p>
        </p:txBody>
      </p:sp>
      <p:sp>
        <p:nvSpPr>
          <p:cNvPr id="107" name="Text Box 398"/>
          <p:cNvSpPr txBox="1">
            <a:spLocks noChangeArrowheads="1"/>
          </p:cNvSpPr>
          <p:nvPr/>
        </p:nvSpPr>
        <p:spPr bwMode="auto">
          <a:xfrm>
            <a:off x="1121657" y="659862"/>
            <a:ext cx="608963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0"/>
          <a:lstStyle/>
          <a:p>
            <a:pPr>
              <a:spcBef>
                <a:spcPts val="200"/>
              </a:spcBef>
              <a:spcAft>
                <a:spcPts val="1000"/>
              </a:spcAft>
            </a:pPr>
            <a:r>
              <a:rPr lang="hr-HR" sz="2400" b="1" dirty="0">
                <a:solidFill>
                  <a:srgbClr val="0000CC"/>
                </a:solidFill>
              </a:rPr>
              <a:t>IISFU je integralni dio digitalne vlade</a:t>
            </a:r>
          </a:p>
          <a:p>
            <a:pPr>
              <a:spcBef>
                <a:spcPts val="200"/>
              </a:spcBef>
              <a:spcAft>
                <a:spcPts val="1000"/>
              </a:spcAft>
            </a:pPr>
            <a:endParaRPr lang="hr-HR" sz="2400" b="1" dirty="0">
              <a:solidFill>
                <a:srgbClr val="0000CC"/>
              </a:solidFill>
              <a:effectLst/>
            </a:endParaRPr>
          </a:p>
        </p:txBody>
      </p:sp>
      <p:sp>
        <p:nvSpPr>
          <p:cNvPr id="108" name="Flowchart: Magnetic Disk 107"/>
          <p:cNvSpPr/>
          <p:nvPr/>
        </p:nvSpPr>
        <p:spPr>
          <a:xfrm>
            <a:off x="441501" y="2226161"/>
            <a:ext cx="365760" cy="274320"/>
          </a:xfrm>
          <a:prstGeom prst="flowChartMagneticDisk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ISFU</a:t>
            </a:r>
            <a:endParaRPr lang="hr-HR" sz="800" dirty="0">
              <a:solidFill>
                <a:srgbClr val="0000CC"/>
              </a:solidFill>
            </a:endParaRPr>
          </a:p>
        </p:txBody>
      </p:sp>
      <p:sp>
        <p:nvSpPr>
          <p:cNvPr id="109" name="Flowchart: Magnetic Disk 108"/>
          <p:cNvSpPr/>
          <p:nvPr/>
        </p:nvSpPr>
        <p:spPr>
          <a:xfrm>
            <a:off x="525744" y="2546352"/>
            <a:ext cx="402336" cy="274320"/>
          </a:xfrm>
          <a:prstGeom prst="flowChartMagneticDisk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800" dirty="0">
                <a:solidFill>
                  <a:srgbClr val="0000CC"/>
                </a:solidFill>
              </a:rPr>
              <a:t>Porez/Carine</a:t>
            </a:r>
          </a:p>
        </p:txBody>
      </p:sp>
      <p:sp>
        <p:nvSpPr>
          <p:cNvPr id="110" name="Flowchart: Magnetic Disk 109"/>
          <p:cNvSpPr/>
          <p:nvPr/>
        </p:nvSpPr>
        <p:spPr>
          <a:xfrm>
            <a:off x="3432746" y="2546352"/>
            <a:ext cx="365760" cy="274320"/>
          </a:xfrm>
          <a:prstGeom prst="flowChartMagneticDisk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Obraz.</a:t>
            </a:r>
            <a:endParaRPr lang="hr-HR" sz="800" dirty="0">
              <a:solidFill>
                <a:srgbClr val="0000CC"/>
              </a:solidFill>
            </a:endParaRPr>
          </a:p>
        </p:txBody>
      </p:sp>
      <p:sp>
        <p:nvSpPr>
          <p:cNvPr id="111" name="Flowchart: Magnetic Disk 110"/>
          <p:cNvSpPr/>
          <p:nvPr/>
        </p:nvSpPr>
        <p:spPr>
          <a:xfrm>
            <a:off x="3508555" y="2226161"/>
            <a:ext cx="365760" cy="274320"/>
          </a:xfrm>
          <a:prstGeom prst="flowChartMagneticDisk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Zdravstvo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1437605" y="2750186"/>
            <a:ext cx="146304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1666205" y="2691249"/>
            <a:ext cx="1005840" cy="137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Operativne baze podataka</a:t>
            </a:r>
            <a:endParaRPr kumimoji="0" lang="hr-H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6785192" y="5607973"/>
            <a:ext cx="19202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Pojednostavljeni model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integriranih </a:t>
            </a:r>
            <a:r>
              <a:rPr lang="hr-HR" sz="1100" b="1" dirty="0">
                <a:solidFill>
                  <a:srgbClr val="C00000"/>
                </a:solidFill>
                <a:latin typeface="Calibri" pitchFamily="34" charset="0"/>
              </a:rPr>
              <a:t>digitalnih </a:t>
            </a:r>
            <a:r>
              <a:rPr kumimoji="0" lang="hr-HR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rješenja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za povezane</a:t>
            </a:r>
            <a:r>
              <a:rPr kumimoji="0" lang="hr-HR" sz="11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e-usluge</a:t>
            </a:r>
            <a:endParaRPr kumimoji="0" lang="hr-HR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Flowchart: Magnetic Disk 114"/>
          <p:cNvSpPr/>
          <p:nvPr/>
        </p:nvSpPr>
        <p:spPr>
          <a:xfrm>
            <a:off x="1007286" y="2603502"/>
            <a:ext cx="365760" cy="274320"/>
          </a:xfrm>
          <a:prstGeom prst="flowChartMagneticDisk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800" dirty="0" smtClean="0">
                <a:solidFill>
                  <a:srgbClr val="0000CC"/>
                </a:solidFill>
              </a:rPr>
              <a:t>ISULJR</a:t>
            </a:r>
            <a:endParaRPr lang="hr-HR" sz="800" dirty="0">
              <a:solidFill>
                <a:srgbClr val="0000CC"/>
              </a:solidFill>
            </a:endParaRPr>
          </a:p>
        </p:txBody>
      </p:sp>
      <p:sp>
        <p:nvSpPr>
          <p:cNvPr id="116" name="Flowchart: Magnetic Disk 115"/>
          <p:cNvSpPr/>
          <p:nvPr/>
        </p:nvSpPr>
        <p:spPr>
          <a:xfrm>
            <a:off x="2955750" y="2589981"/>
            <a:ext cx="402336" cy="274320"/>
          </a:xfrm>
          <a:prstGeom prst="flowChartMagneticDisk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hr-HR" sz="900" dirty="0">
                <a:solidFill>
                  <a:srgbClr val="0000CC"/>
                </a:solidFill>
              </a:rPr>
              <a:t>Soc. osig.</a:t>
            </a:r>
          </a:p>
        </p:txBody>
      </p:sp>
      <p:sp>
        <p:nvSpPr>
          <p:cNvPr id="117" name="Rectangle 1"/>
          <p:cNvSpPr>
            <a:spLocks noChangeArrowheads="1"/>
          </p:cNvSpPr>
          <p:nvPr/>
        </p:nvSpPr>
        <p:spPr bwMode="auto">
          <a:xfrm>
            <a:off x="125270" y="6319680"/>
            <a:ext cx="6126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17475" lvl="0" indent="-117475" fontAlgn="base">
              <a:spcBef>
                <a:spcPct val="0"/>
              </a:spcBef>
              <a:spcAft>
                <a:spcPct val="0"/>
              </a:spcAft>
            </a:pPr>
            <a:r>
              <a:rPr lang="hr-HR" sz="1000" dirty="0">
                <a:solidFill>
                  <a:srgbClr val="00B0F0"/>
                </a:solidFill>
                <a:latin typeface="Calibri" pitchFamily="34" charset="0"/>
              </a:rPr>
              <a:t>*  Državni sustavi pokrivaju integraciju (međupovezanost i interoperabilnost) sektorskih aplikacija, sustava pozadinskih ureda, kao i unaprjeđenje institucija, kapaciteta, propisa, procesa, upravljanja informacijama i slično (arhitektura državnih poduzeća, okvir za interoperabilnost e-Vlade, </a:t>
            </a:r>
            <a:r>
              <a:rPr lang="hr-HR" sz="1000" i="1" dirty="0">
                <a:solidFill>
                  <a:srgbClr val="00B0F0"/>
                </a:solidFill>
                <a:latin typeface="Calibri" pitchFamily="34" charset="0"/>
              </a:rPr>
              <a:t>Single Window</a:t>
            </a:r>
            <a:r>
              <a:rPr lang="hr-HR" sz="1000" dirty="0">
                <a:solidFill>
                  <a:srgbClr val="00B0F0"/>
                </a:solidFill>
                <a:latin typeface="Calibri" pitchFamily="34" charset="0"/>
              </a:rPr>
              <a:t> i </a:t>
            </a:r>
            <a:r>
              <a:rPr lang="hr-HR" sz="1000" i="1" dirty="0">
                <a:solidFill>
                  <a:srgbClr val="00B0F0"/>
                </a:solidFill>
                <a:latin typeface="Calibri" pitchFamily="34" charset="0"/>
              </a:rPr>
              <a:t>One-Stop-Shop</a:t>
            </a:r>
            <a:r>
              <a:rPr lang="hr-HR" sz="1000" dirty="0">
                <a:solidFill>
                  <a:srgbClr val="00B0F0"/>
                </a:solidFill>
                <a:latin typeface="Calibri" pitchFamily="34" charset="0"/>
              </a:rPr>
              <a:t>).</a:t>
            </a:r>
            <a:endParaRPr kumimoji="0" lang="hr-HR" sz="200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4084053" y="3386317"/>
            <a:ext cx="3566160" cy="415498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900" b="1" dirty="0">
                <a:solidFill>
                  <a:srgbClr val="0000CC"/>
                </a:solidFill>
              </a:rPr>
              <a:t>Pohrana podataka na jednom mjestu (</a:t>
            </a:r>
            <a:r>
              <a:rPr lang="hr-HR" sz="900" b="1" i="1" dirty="0">
                <a:solidFill>
                  <a:srgbClr val="0000CC"/>
                </a:solidFill>
              </a:rPr>
              <a:t>Single Window</a:t>
            </a:r>
            <a:r>
              <a:rPr lang="hr-HR" sz="900" b="1" dirty="0">
                <a:solidFill>
                  <a:srgbClr val="0000CC"/>
                </a:solidFill>
              </a:rPr>
              <a:t>)   |   Pružanje više usluga s jednog mjesta (</a:t>
            </a:r>
            <a:r>
              <a:rPr lang="hr-HR" sz="900" b="1" i="1" dirty="0">
                <a:solidFill>
                  <a:srgbClr val="0000CC"/>
                </a:solidFill>
              </a:rPr>
              <a:t>One-Stop Shop</a:t>
            </a:r>
            <a:r>
              <a:rPr lang="hr-HR" sz="900" b="1" dirty="0">
                <a:solidFill>
                  <a:srgbClr val="0000CC"/>
                </a:solidFill>
              </a:rPr>
              <a:t>)   |   Pristup mreži povezanih sustava s jednog mjesta (</a:t>
            </a:r>
            <a:r>
              <a:rPr lang="hr-HR" sz="900" b="1" i="1" dirty="0">
                <a:solidFill>
                  <a:srgbClr val="0000CC"/>
                </a:solidFill>
              </a:rPr>
              <a:t>Single Sign-on</a:t>
            </a:r>
            <a:r>
              <a:rPr lang="hr-HR" sz="900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31EAA21-9451-48FC-9205-3ED66CC8AE44}"/>
              </a:ext>
            </a:extLst>
          </p:cNvPr>
          <p:cNvSpPr/>
          <p:nvPr/>
        </p:nvSpPr>
        <p:spPr>
          <a:xfrm>
            <a:off x="119745" y="2157446"/>
            <a:ext cx="1280160" cy="384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Bent 4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69DC8AB-F174-43E0-BB51-717D4D66C250}"/>
              </a:ext>
            </a:extLst>
          </p:cNvPr>
          <p:cNvSpPr/>
          <p:nvPr/>
        </p:nvSpPr>
        <p:spPr>
          <a:xfrm rot="16200000" flipH="1">
            <a:off x="24461" y="1157273"/>
            <a:ext cx="1371600" cy="602831"/>
          </a:xfrm>
          <a:prstGeom prst="bentArrow">
            <a:avLst>
              <a:gd name="adj1" fmla="val 28612"/>
              <a:gd name="adj2" fmla="val 34029"/>
              <a:gd name="adj3" fmla="val 39446"/>
              <a:gd name="adj4" fmla="val 43750"/>
            </a:avLst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5</a:t>
            </a:fld>
            <a:endParaRPr lang="hr-HR" sz="1100" dirty="0">
              <a:solidFill>
                <a:srgbClr val="0000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57825" y="192187"/>
            <a:ext cx="3528000" cy="307777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Aft>
                <a:spcPct val="50000"/>
              </a:spcAft>
            </a:pPr>
            <a:r>
              <a:rPr lang="hr-HR" sz="1400" b="1" dirty="0">
                <a:solidFill>
                  <a:srgbClr val="0000FF"/>
                </a:solidFill>
                <a:latin typeface="Trebuchet MS" pitchFamily="34" charset="0"/>
              </a:rPr>
              <a:t>www.worldbank.org/publicfinance/ISFU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Trendovi i izazovi u prijelazu na IISFU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103B99A-62E0-417F-8997-B1DFD89B94B8}"/>
              </a:ext>
            </a:extLst>
          </p:cNvPr>
          <p:cNvSpPr/>
          <p:nvPr/>
        </p:nvSpPr>
        <p:spPr>
          <a:xfrm>
            <a:off x="448946" y="4002968"/>
            <a:ext cx="8229600" cy="256032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>
              <a:spcAft>
                <a:spcPts val="0"/>
              </a:spcAft>
            </a:pPr>
            <a:r>
              <a:rPr lang="hr-HR" sz="2800" b="1" dirty="0">
                <a:solidFill>
                  <a:srgbClr val="0000CC"/>
                </a:solidFill>
              </a:rPr>
              <a:t>Izazovi</a:t>
            </a:r>
          </a:p>
          <a:p>
            <a:pPr>
              <a:lnSpc>
                <a:spcPct val="125000"/>
              </a:lnSpc>
              <a:spcAft>
                <a:spcPts val="0"/>
              </a:spcAft>
              <a:buSzPct val="80000"/>
            </a:pPr>
            <a:r>
              <a:rPr lang="hr-HR" sz="2200" dirty="0"/>
              <a:t>Ključni izazovi u prijelazu na IISFU tiču se p</a:t>
            </a:r>
            <a:r>
              <a:rPr lang="hr-HR" sz="2200" dirty="0">
                <a:solidFill>
                  <a:srgbClr val="C00000"/>
                </a:solidFill>
              </a:rPr>
              <a:t>rilagodbe</a:t>
            </a:r>
            <a:r>
              <a:rPr lang="hr-HR" sz="2200" dirty="0">
                <a:solidFill>
                  <a:schemeClr val="tx1"/>
                </a:solidFill>
              </a:rPr>
              <a:t> (nisu tehnički):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C00000"/>
                </a:solidFill>
              </a:rPr>
              <a:t>Upravljanje rukovodstvom i promjenama </a:t>
            </a:r>
            <a:r>
              <a:rPr lang="hr-HR" sz="2200" dirty="0"/>
              <a:t>za prijelaz na digitalnu kulturu te unaprjeđenje pružanja </a:t>
            </a:r>
            <a:r>
              <a:rPr lang="hr-HR" sz="2200" i="1" dirty="0"/>
              <a:t>online </a:t>
            </a:r>
            <a:r>
              <a:rPr lang="hr-HR" sz="2200" dirty="0"/>
              <a:t>usluga</a:t>
            </a:r>
          </a:p>
          <a:p>
            <a:pPr marL="285750" indent="-285750">
              <a:lnSpc>
                <a:spcPct val="125000"/>
              </a:lnSpc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C00000"/>
                </a:solidFill>
              </a:rPr>
              <a:t>Obvezna upotreba IISFU-a </a:t>
            </a:r>
            <a:r>
              <a:rPr lang="hr-HR" sz="2200" dirty="0"/>
              <a:t>za dnevno bilježenje svih proračunskih transakcija i objavu rezultata na internetu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17BFB90-07A5-43B0-A89D-D2BD48324089}"/>
              </a:ext>
            </a:extLst>
          </p:cNvPr>
          <p:cNvSpPr/>
          <p:nvPr/>
        </p:nvSpPr>
        <p:spPr>
          <a:xfrm>
            <a:off x="448946" y="786546"/>
            <a:ext cx="8229600" cy="3017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hr-HR" sz="2400" b="1" dirty="0">
                <a:solidFill>
                  <a:srgbClr val="0000CC"/>
                </a:solidFill>
              </a:rPr>
              <a:t>Trendovi</a:t>
            </a:r>
          </a:p>
          <a:p>
            <a:pPr marL="347663" indent="-34766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hr-HR" sz="2000" dirty="0"/>
              <a:t>Integracija temeljnog ISFU-a sa skladištem podataka i državnim sustavima </a:t>
            </a:r>
            <a:r>
              <a:rPr lang="hr-HR" sz="2000" dirty="0">
                <a:solidFill>
                  <a:srgbClr val="C00000"/>
                </a:solidFill>
              </a:rPr>
              <a:t>radi unaprjeđenja kvalitete i vrijednosti podataka,</a:t>
            </a:r>
            <a:r>
              <a:rPr lang="hr-HR" sz="2000" dirty="0">
                <a:solidFill>
                  <a:schemeClr val="tx1"/>
                </a:solidFill>
              </a:rPr>
              <a:t> te radi </a:t>
            </a:r>
            <a:r>
              <a:rPr lang="hr-HR" sz="2000" dirty="0">
                <a:solidFill>
                  <a:srgbClr val="C00000"/>
                </a:solidFill>
              </a:rPr>
              <a:t>proširenja obuhvata </a:t>
            </a:r>
            <a:r>
              <a:rPr lang="hr-HR" sz="2000" dirty="0">
                <a:solidFill>
                  <a:schemeClr val="tx1"/>
                </a:solidFill>
              </a:rPr>
              <a:t>transakcija/JRR-a</a:t>
            </a:r>
          </a:p>
          <a:p>
            <a:pPr marL="347663" indent="-34766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hr-HR" sz="2000" dirty="0"/>
              <a:t>Modernizacija IISFU-a </a:t>
            </a:r>
            <a:r>
              <a:rPr lang="hr-HR" sz="2000" dirty="0">
                <a:solidFill>
                  <a:srgbClr val="C00000"/>
                </a:solidFill>
              </a:rPr>
              <a:t>kombinacijom tradicionalnog i agilnog pristupa</a:t>
            </a:r>
          </a:p>
          <a:p>
            <a:pPr marL="347663" indent="-34766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hr-HR" sz="2000" dirty="0"/>
              <a:t>Unaprjeđenje međupovezanosti putem </a:t>
            </a:r>
            <a:r>
              <a:rPr lang="hr-HR" sz="2000" dirty="0">
                <a:solidFill>
                  <a:srgbClr val="C00000"/>
                </a:solidFill>
              </a:rPr>
              <a:t>aplikacijskog programskog sučelja (API) na internetu</a:t>
            </a:r>
            <a:r>
              <a:rPr lang="hr-HR" sz="2000" dirty="0"/>
              <a:t>, te korist od </a:t>
            </a:r>
            <a:r>
              <a:rPr lang="hr-HR" sz="2000" dirty="0">
                <a:solidFill>
                  <a:srgbClr val="C00000"/>
                </a:solidFill>
              </a:rPr>
              <a:t>CC API-ja </a:t>
            </a:r>
            <a:r>
              <a:rPr lang="hr-HR" sz="2000" dirty="0"/>
              <a:t>kako bi se povezali državni sustavi s bazama podataka WB-a</a:t>
            </a:r>
            <a:endParaRPr lang="hr-HR" sz="20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851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6</a:t>
            </a:fld>
            <a:endParaRPr lang="hr-HR" sz="1100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Trendovi u širenju obuhvata ISFU-a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8" name="Text Box 1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BE9047E4-08AE-474E-8B72-60A46F479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960" y="2499104"/>
            <a:ext cx="475488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ctr">
              <a:spcAft>
                <a:spcPts val="600"/>
              </a:spcAft>
              <a:tabLst>
                <a:tab pos="1790700" algn="l"/>
              </a:tabLst>
            </a:pPr>
            <a:r>
              <a:rPr lang="hr-HR" sz="2800" b="1" dirty="0">
                <a:solidFill>
                  <a:srgbClr val="00B0F0"/>
                </a:solidFill>
                <a:effectLst/>
              </a:rPr>
              <a:t>Sadržaj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 dirty="0">
                <a:solidFill>
                  <a:schemeClr val="bg1">
                    <a:lumMod val="75000"/>
                  </a:schemeClr>
                </a:solidFill>
              </a:rPr>
              <a:t>Prijelaz na IISFU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 3" panose="05040102010807070707" pitchFamily="18" charset="2"/>
              <a:buChar char=""/>
              <a:tabLst>
                <a:tab pos="1790700" algn="l"/>
              </a:tabLst>
            </a:pPr>
            <a:r>
              <a:rPr lang="hr-HR" sz="2400" b="1" dirty="0">
                <a:solidFill>
                  <a:srgbClr val="0000CC"/>
                </a:solidFill>
              </a:rPr>
              <a:t>Trendovi u širenju obuhvata ISFU-a</a:t>
            </a:r>
          </a:p>
        </p:txBody>
      </p:sp>
    </p:spTree>
    <p:extLst>
      <p:ext uri="{BB962C8B-B14F-4D97-AF65-F5344CB8AC3E}">
        <p14:creationId xmlns:p14="http://schemas.microsoft.com/office/powerpoint/2010/main" val="258260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515037" y="2144833"/>
            <a:ext cx="864001" cy="3663004"/>
            <a:chOff x="5515037" y="2024243"/>
            <a:chExt cx="864001" cy="3663004"/>
          </a:xfrm>
        </p:grpSpPr>
        <p:cxnSp>
          <p:nvCxnSpPr>
            <p:cNvPr id="64" name="Straight Arrow Connector 63"/>
            <p:cNvCxnSpPr/>
            <p:nvPr/>
          </p:nvCxnSpPr>
          <p:spPr>
            <a:xfrm rot="10800000">
              <a:off x="5515037" y="3797359"/>
              <a:ext cx="864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5515037" y="2024243"/>
              <a:ext cx="864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0800000">
              <a:off x="5515038" y="5685659"/>
              <a:ext cx="864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5515037" y="2840775"/>
              <a:ext cx="864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5515037" y="3254434"/>
              <a:ext cx="864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5515038" y="4987479"/>
              <a:ext cx="864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515038" y="4364409"/>
              <a:ext cx="86400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5781674" y="4844990"/>
            <a:ext cx="360000" cy="13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81674" y="3616265"/>
            <a:ext cx="360000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81674" y="1568390"/>
            <a:ext cx="360000" cy="2052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445326" y="5447043"/>
            <a:ext cx="3780000" cy="720000"/>
          </a:xfrm>
          <a:prstGeom prst="roundRect">
            <a:avLst>
              <a:gd name="adj" fmla="val 1082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sz="1600" b="1" dirty="0">
                <a:solidFill>
                  <a:srgbClr val="0000CC"/>
                </a:solidFill>
                <a:latin typeface="Calibri" pitchFamily="34" charset="0"/>
              </a:rPr>
              <a:t>Financijske javne korporacije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hr-HR" sz="1000" dirty="0">
                <a:solidFill>
                  <a:srgbClr val="0000CC"/>
                </a:solidFill>
                <a:latin typeface="Calibri" pitchFamily="34" charset="0"/>
              </a:rPr>
              <a:t>Financijske monetarne javne korporacije (središnja banka)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hr-HR" sz="1000" dirty="0">
                <a:solidFill>
                  <a:srgbClr val="0000CC"/>
                </a:solidFill>
                <a:latin typeface="Calibri" pitchFamily="34" charset="0"/>
              </a:rPr>
              <a:t>Financijske nemonetarne javne korporacije</a:t>
            </a:r>
          </a:p>
          <a:p>
            <a:pPr algn="ctr"/>
            <a:endParaRPr lang="hr-HR" sz="16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445326" y="4892863"/>
            <a:ext cx="3780000" cy="43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0000CC"/>
                </a:solidFill>
                <a:latin typeface="Calibri" pitchFamily="34" charset="0"/>
              </a:rPr>
              <a:t>Nefinancijske javne korporacije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445325" y="3701011"/>
            <a:ext cx="3780000" cy="43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0000CC"/>
                </a:solidFill>
                <a:latin typeface="Calibri" pitchFamily="34" charset="0"/>
              </a:rPr>
              <a:t>Državne vlasti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445326" y="4197793"/>
            <a:ext cx="3780000" cy="57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0000CC"/>
                </a:solidFill>
                <a:latin typeface="Calibri" pitchFamily="34" charset="0"/>
              </a:rPr>
              <a:t>Lokalne vlasti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445326" y="1569627"/>
            <a:ext cx="3780000" cy="1152000"/>
          </a:xfrm>
          <a:prstGeom prst="roundRect">
            <a:avLst>
              <a:gd name="adj" fmla="val 4755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00CC"/>
                </a:solidFill>
                <a:latin typeface="Calibri" pitchFamily="34" charset="0"/>
              </a:rPr>
              <a:t>Proračunska središnja država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445326" y="2782159"/>
            <a:ext cx="3780000" cy="36000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0000CC"/>
                </a:solidFill>
                <a:latin typeface="Calibri" pitchFamily="34" charset="0"/>
              </a:rPr>
              <a:t>Izvanproračunske jedinice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445326" y="3195818"/>
            <a:ext cx="3780000" cy="36000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0000CC"/>
                </a:solidFill>
                <a:latin typeface="Calibri" pitchFamily="34" charset="0"/>
              </a:rPr>
              <a:t>Fondovi za socijalno osiguranje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120363" y="1510255"/>
            <a:ext cx="4176000" cy="2124000"/>
          </a:xfrm>
          <a:prstGeom prst="roundRect">
            <a:avLst>
              <a:gd name="adj" fmla="val 2956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0" rtlCol="0" anchor="t"/>
          <a:lstStyle/>
          <a:p>
            <a:pPr algn="r"/>
            <a:r>
              <a:rPr lang="hr-HR" sz="1600" b="1" dirty="0">
                <a:solidFill>
                  <a:srgbClr val="00B050"/>
                </a:solidFill>
                <a:latin typeface="Calibri" pitchFamily="34" charset="0"/>
              </a:rPr>
              <a:t>Središnja država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15733" y="1332122"/>
            <a:ext cx="5256000" cy="4896000"/>
          </a:xfrm>
          <a:prstGeom prst="roundRect">
            <a:avLst>
              <a:gd name="adj" fmla="val 1456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" rIns="0" bIns="0" rtlCol="0" anchor="t"/>
          <a:lstStyle/>
          <a:p>
            <a:pPr algn="r"/>
            <a:r>
              <a:rPr lang="hr-HR" b="1" dirty="0">
                <a:solidFill>
                  <a:srgbClr val="0000CC"/>
                </a:solidFill>
                <a:latin typeface="Calibri" pitchFamily="34" charset="0"/>
              </a:rPr>
              <a:t>Javni sektor </a:t>
            </a:r>
            <a:r>
              <a:rPr lang="hr-HR" baseline="30000" dirty="0">
                <a:solidFill>
                  <a:srgbClr val="0000CC"/>
                </a:solidFill>
                <a:latin typeface="Calibri" pitchFamily="34" charset="0"/>
              </a:rPr>
              <a:t>*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21499" y="1448897"/>
            <a:ext cx="4536000" cy="3384000"/>
          </a:xfrm>
          <a:prstGeom prst="roundRect">
            <a:avLst>
              <a:gd name="adj" fmla="val 1456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108000" rIns="0" bIns="0" rtlCol="0" anchor="t"/>
          <a:lstStyle/>
          <a:p>
            <a:pPr algn="r"/>
            <a:r>
              <a:rPr lang="hr-HR" sz="1600" b="1" dirty="0">
                <a:solidFill>
                  <a:srgbClr val="0000FF"/>
                </a:solidFill>
                <a:latin typeface="Calibri" pitchFamily="34" charset="0"/>
              </a:rPr>
              <a:t>Opća država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13116" y="1391498"/>
            <a:ext cx="4896000" cy="3996000"/>
          </a:xfrm>
          <a:prstGeom prst="roundRect">
            <a:avLst>
              <a:gd name="adj" fmla="val 1456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144000" rIns="0" bIns="0" rtlCol="0" anchor="t"/>
          <a:lstStyle/>
          <a:p>
            <a:pPr algn="r"/>
            <a:r>
              <a:rPr lang="hr-HR" sz="1600" b="1" dirty="0">
                <a:solidFill>
                  <a:srgbClr val="C00000"/>
                </a:solidFill>
                <a:latin typeface="Calibri" pitchFamily="34" charset="0"/>
              </a:rPr>
              <a:t>Nefinancijski javni sektor</a:t>
            </a:r>
          </a:p>
        </p:txBody>
      </p:sp>
      <p:sp>
        <p:nvSpPr>
          <p:cNvPr id="85" name="Oval 84"/>
          <p:cNvSpPr/>
          <p:nvPr/>
        </p:nvSpPr>
        <p:spPr>
          <a:xfrm>
            <a:off x="6457949" y="3530540"/>
            <a:ext cx="2520000" cy="720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51815" y="4482037"/>
            <a:ext cx="2350323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hr-HR" sz="2000" b="1" dirty="0">
                <a:solidFill>
                  <a:srgbClr val="C00000"/>
                </a:solidFill>
                <a:latin typeface="Calibri" pitchFamily="34" charset="0"/>
              </a:rPr>
              <a:t>Distribuirane baze podataka</a:t>
            </a:r>
          </a:p>
          <a:p>
            <a:pPr algn="ctr"/>
            <a:r>
              <a:rPr lang="hr-H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Ostala javna tijela</a:t>
            </a:r>
          </a:p>
        </p:txBody>
      </p:sp>
      <p:sp>
        <p:nvSpPr>
          <p:cNvPr id="87" name="Flowchart: Magnetic Disk 86"/>
          <p:cNvSpPr/>
          <p:nvPr/>
        </p:nvSpPr>
        <p:spPr>
          <a:xfrm>
            <a:off x="6637949" y="1678855"/>
            <a:ext cx="2160000" cy="1620000"/>
          </a:xfrm>
          <a:prstGeom prst="flowChartMagneticDisk">
            <a:avLst/>
          </a:prstGeom>
          <a:solidFill>
            <a:srgbClr val="CCFFFF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580799" y="5167756"/>
            <a:ext cx="2264775" cy="832050"/>
            <a:chOff x="6580799" y="5047166"/>
            <a:chExt cx="2264775" cy="832050"/>
          </a:xfrm>
        </p:grpSpPr>
        <p:sp>
          <p:nvSpPr>
            <p:cNvPr id="89" name="Flowchart: Magnetic Disk 88"/>
            <p:cNvSpPr/>
            <p:nvPr/>
          </p:nvSpPr>
          <p:spPr>
            <a:xfrm>
              <a:off x="7849049" y="5047166"/>
              <a:ext cx="576000" cy="432000"/>
            </a:xfrm>
            <a:prstGeom prst="flowChartMagneticDisk">
              <a:avLst/>
            </a:prstGeom>
            <a:solidFill>
              <a:srgbClr val="CCFFFF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0" name="Flowchart: Magnetic Disk 89"/>
            <p:cNvSpPr/>
            <p:nvPr/>
          </p:nvSpPr>
          <p:spPr>
            <a:xfrm>
              <a:off x="6999899" y="5047166"/>
              <a:ext cx="576000" cy="432000"/>
            </a:xfrm>
            <a:prstGeom prst="flowChartMagneticDisk">
              <a:avLst/>
            </a:prstGeom>
            <a:solidFill>
              <a:srgbClr val="CCFFFF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1" name="Flowchart: Magnetic Disk 90"/>
            <p:cNvSpPr/>
            <p:nvPr/>
          </p:nvSpPr>
          <p:spPr>
            <a:xfrm>
              <a:off x="6580799" y="5228141"/>
              <a:ext cx="576000" cy="432000"/>
            </a:xfrm>
            <a:prstGeom prst="flowChartMagneticDisk">
              <a:avLst/>
            </a:prstGeom>
            <a:solidFill>
              <a:srgbClr val="CCFFFF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2" name="Flowchart: Magnetic Disk 91"/>
            <p:cNvSpPr/>
            <p:nvPr/>
          </p:nvSpPr>
          <p:spPr>
            <a:xfrm>
              <a:off x="8269574" y="5228141"/>
              <a:ext cx="576000" cy="432000"/>
            </a:xfrm>
            <a:prstGeom prst="flowChartMagneticDisk">
              <a:avLst/>
            </a:prstGeom>
            <a:solidFill>
              <a:srgbClr val="CCFFFF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3" name="Flowchart: Magnetic Disk 92"/>
            <p:cNvSpPr/>
            <p:nvPr/>
          </p:nvSpPr>
          <p:spPr>
            <a:xfrm>
              <a:off x="7925249" y="5447216"/>
              <a:ext cx="576000" cy="432000"/>
            </a:xfrm>
            <a:prstGeom prst="flowChartMagneticDisk">
              <a:avLst/>
            </a:prstGeom>
            <a:solidFill>
              <a:srgbClr val="CCFFFF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4" name="Flowchart: Magnetic Disk 93"/>
            <p:cNvSpPr/>
            <p:nvPr/>
          </p:nvSpPr>
          <p:spPr>
            <a:xfrm>
              <a:off x="6942749" y="5447216"/>
              <a:ext cx="576000" cy="432000"/>
            </a:xfrm>
            <a:prstGeom prst="flowChartMagneticDisk">
              <a:avLst/>
            </a:prstGeom>
            <a:solidFill>
              <a:srgbClr val="CCFFFF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95" name="Straight Arrow Connector 94"/>
          <p:cNvCxnSpPr/>
          <p:nvPr/>
        </p:nvCxnSpPr>
        <p:spPr>
          <a:xfrm rot="16200000" flipH="1">
            <a:off x="8421899" y="3680201"/>
            <a:ext cx="396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7284674" y="3730078"/>
            <a:ext cx="864000" cy="451171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 b="1" dirty="0">
                <a:solidFill>
                  <a:srgbClr val="0000CC"/>
                </a:solidFill>
                <a:latin typeface="Calibri" pitchFamily="34" charset="0"/>
              </a:rPr>
              <a:t>Sučelja</a:t>
            </a:r>
          </a:p>
          <a:p>
            <a:pPr algn="ctr"/>
            <a:r>
              <a:rPr lang="hr-HR" sz="1400" b="1" dirty="0">
                <a:solidFill>
                  <a:srgbClr val="00B0F0"/>
                </a:solidFill>
                <a:latin typeface="Calibri" pitchFamily="34" charset="0"/>
              </a:rPr>
              <a:t>(API na internetu)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17949" y="2268137"/>
            <a:ext cx="1800000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000" b="1" dirty="0">
                <a:solidFill>
                  <a:srgbClr val="0000FF"/>
                </a:solidFill>
                <a:latin typeface="Calibri" pitchFamily="34" charset="0"/>
              </a:rPr>
              <a:t>Centralizirana</a:t>
            </a:r>
          </a:p>
          <a:p>
            <a:pPr algn="ctr"/>
            <a:r>
              <a:rPr lang="hr-HR" sz="2000" b="1" dirty="0">
                <a:solidFill>
                  <a:srgbClr val="0000FF"/>
                </a:solidFill>
                <a:latin typeface="Calibri" pitchFamily="34" charset="0"/>
              </a:rPr>
              <a:t>baza podataka</a:t>
            </a:r>
          </a:p>
          <a:p>
            <a:pPr algn="ctr"/>
            <a:r>
              <a:rPr lang="hr-H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MF &gt; ISFU </a:t>
            </a:r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&amp;</a:t>
            </a:r>
            <a:r>
              <a:rPr lang="hr-HR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 SP</a:t>
            </a:r>
          </a:p>
        </p:txBody>
      </p:sp>
      <p:sp>
        <p:nvSpPr>
          <p:cNvPr id="98" name="Can 97"/>
          <p:cNvSpPr/>
          <p:nvPr/>
        </p:nvSpPr>
        <p:spPr>
          <a:xfrm>
            <a:off x="6457950" y="1339790"/>
            <a:ext cx="2520000" cy="4896000"/>
          </a:xfrm>
          <a:prstGeom prst="can">
            <a:avLst>
              <a:gd name="adj" fmla="val 3029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4188" y="6350813"/>
            <a:ext cx="5852160" cy="18288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1050" dirty="0">
                <a:solidFill>
                  <a:srgbClr val="0000CC"/>
                </a:solidFill>
                <a:latin typeface="Calibri" pitchFamily="34" charset="0"/>
              </a:rPr>
              <a:t>* Institucionalna struktura „javnog sektora”, prema definiciji MMF-a za državnu financijsku statistiku 2001./2014.</a:t>
            </a:r>
          </a:p>
        </p:txBody>
      </p:sp>
      <p:sp>
        <p:nvSpPr>
          <p:cNvPr id="100" name="Rounded Rectangle 99"/>
          <p:cNvSpPr/>
          <p:nvPr/>
        </p:nvSpPr>
        <p:spPr>
          <a:xfrm rot="16200000">
            <a:off x="5184434" y="2711103"/>
            <a:ext cx="1554480" cy="216000"/>
          </a:xfrm>
          <a:prstGeom prst="roundRect">
            <a:avLst/>
          </a:prstGeom>
          <a:solidFill>
            <a:srgbClr val="FFFF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hr-HR" sz="1400" b="1" dirty="0">
                <a:solidFill>
                  <a:srgbClr val="0000CC"/>
                </a:solidFill>
                <a:latin typeface="Calibri" pitchFamily="34" charset="0"/>
              </a:rPr>
              <a:t>Računski plan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rot="16200000" flipH="1">
            <a:off x="7911674" y="3527801"/>
            <a:ext cx="396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6200000" flipH="1">
            <a:off x="7093725" y="3527801"/>
            <a:ext cx="396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H="1">
            <a:off x="6613236" y="3680202"/>
            <a:ext cx="396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6200000" flipH="1">
            <a:off x="8045024" y="3842125"/>
            <a:ext cx="396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H="1">
            <a:off x="6969900" y="3842126"/>
            <a:ext cx="396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8135024" y="4334276"/>
            <a:ext cx="216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 flipH="1" flipV="1">
            <a:off x="8547899" y="4222076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 flipH="1" flipV="1">
            <a:off x="7059900" y="4324751"/>
            <a:ext cx="216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6739236" y="4222076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398"/>
          <p:cNvSpPr txBox="1">
            <a:spLocks noChangeArrowheads="1"/>
          </p:cNvSpPr>
          <p:nvPr/>
        </p:nvSpPr>
        <p:spPr bwMode="auto">
          <a:xfrm>
            <a:off x="87425" y="677553"/>
            <a:ext cx="900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0"/>
          <a:lstStyle/>
          <a:p>
            <a:pPr algn="ctr">
              <a:spcBef>
                <a:spcPts val="200"/>
              </a:spcBef>
              <a:spcAft>
                <a:spcPts val="1000"/>
              </a:spcAft>
            </a:pPr>
            <a:r>
              <a:rPr lang="hr-HR" sz="2400" b="1" dirty="0">
                <a:solidFill>
                  <a:srgbClr val="0000CC"/>
                </a:solidFill>
              </a:rPr>
              <a:t>Kako automatizirati bilježenje i izvještavanje</a:t>
            </a:r>
            <a:r>
              <a:rPr lang="hr-HR" sz="2400" b="1" dirty="0">
                <a:solidFill>
                  <a:srgbClr val="0000CC"/>
                </a:solidFill>
                <a:effectLst/>
              </a:rPr>
              <a:t> o podacima javnih financija?</a:t>
            </a:r>
            <a:endParaRPr lang="hr-HR" sz="2400" dirty="0">
              <a:solidFill>
                <a:srgbClr val="0000CC"/>
              </a:solidFill>
              <a:effectLst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57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r>
                <a:rPr lang="hr-HR" sz="2400" b="1" dirty="0">
                  <a:solidFill>
                    <a:schemeClr val="bg1"/>
                  </a:solidFill>
                  <a:latin typeface="+mj-lt"/>
                </a:rPr>
                <a:t>Širenje obuhvata ISFU-a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7</a:t>
            </a:fld>
            <a:endParaRPr lang="hr-HR" sz="1100" dirty="0">
              <a:solidFill>
                <a:srgbClr val="0000FF"/>
              </a:solidFill>
            </a:endParaRPr>
          </a:p>
        </p:txBody>
      </p:sp>
      <p:sp>
        <p:nvSpPr>
          <p:cNvPr id="55" name="Rounded Rectangle 9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911F5B5-D114-4D67-8B95-1992CCD43A2E}"/>
              </a:ext>
            </a:extLst>
          </p:cNvPr>
          <p:cNvSpPr/>
          <p:nvPr/>
        </p:nvSpPr>
        <p:spPr>
          <a:xfrm rot="16200000">
            <a:off x="5390174" y="4108333"/>
            <a:ext cx="1143000" cy="216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hr-HR" sz="1400" b="1" dirty="0" smtClean="0">
                <a:solidFill>
                  <a:srgbClr val="0000CC"/>
                </a:solidFill>
                <a:latin typeface="Calibri" pitchFamily="34" charset="0"/>
              </a:rPr>
              <a:t>Klasifikacija /</a:t>
            </a:r>
            <a:endParaRPr lang="hr-HR" sz="14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0" name="Rounded Rectangle 9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41AFC03-3269-4AF6-8B91-A2A24C34FB0D}"/>
              </a:ext>
            </a:extLst>
          </p:cNvPr>
          <p:cNvSpPr/>
          <p:nvPr/>
        </p:nvSpPr>
        <p:spPr>
          <a:xfrm rot="16200000">
            <a:off x="5363676" y="5293808"/>
            <a:ext cx="1123995" cy="28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hr-HR" sz="1400" b="1" dirty="0">
                <a:solidFill>
                  <a:srgbClr val="0000CC"/>
                </a:solidFill>
                <a:latin typeface="Calibri" pitchFamily="34" charset="0"/>
              </a:rPr>
              <a:t>  Proračunska</a:t>
            </a:r>
          </a:p>
        </p:txBody>
      </p:sp>
    </p:spTree>
    <p:extLst>
      <p:ext uri="{BB962C8B-B14F-4D97-AF65-F5344CB8AC3E}">
        <p14:creationId xmlns:p14="http://schemas.microsoft.com/office/powerpoint/2010/main" val="300428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-809" y="7415"/>
            <a:ext cx="9129110" cy="731520"/>
            <a:chOff x="-809" y="7415"/>
            <a:chExt cx="9129110" cy="731520"/>
          </a:xfrm>
        </p:grpSpPr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/>
              <a:r>
                <a:rPr lang="hr-HR" sz="2400" b="1" dirty="0">
                  <a:solidFill>
                    <a:schemeClr val="bg1"/>
                  </a:solidFill>
                </a:rPr>
                <a:t>Trendovi u širenju obuhvata ISFU-a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8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87285"/>
            <a:ext cx="2160000" cy="216000"/>
          </a:xfrm>
        </p:spPr>
        <p:txBody>
          <a:bodyPr/>
          <a:lstStyle/>
          <a:p>
            <a:fld id="{9A1FF0DD-E9F7-431E-8070-FEA08546CC76}" type="slidenum">
              <a:rPr lang="en-US" sz="1100" smtClean="0">
                <a:solidFill>
                  <a:srgbClr val="0000FF"/>
                </a:solidFill>
              </a:rPr>
              <a:pPr/>
              <a:t>8</a:t>
            </a:fld>
            <a:endParaRPr lang="hr-HR" sz="11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303" y="795781"/>
            <a:ext cx="890716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ct val="80000"/>
            </a:pPr>
            <a:r>
              <a:rPr lang="hr-HR" sz="2800" b="1" dirty="0">
                <a:solidFill>
                  <a:srgbClr val="0000CC"/>
                </a:solidFill>
              </a:rPr>
              <a:t>Širenje ISFU-au svrhu pružanja podrške potrošačkim jedinicama</a:t>
            </a:r>
          </a:p>
          <a:p>
            <a:pPr marL="361950" indent="-361950"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200" dirty="0">
                <a:solidFill>
                  <a:srgbClr val="0000CC"/>
                </a:solidFill>
              </a:rPr>
              <a:t>Trendovi u širenju obuhvata ISFU-a kako bi se osigurao pristup potrošačkim jedinicama (PJ-ovi) za potrebe </a:t>
            </a:r>
            <a:r>
              <a:rPr lang="hr-HR" sz="2200" b="1" dirty="0">
                <a:solidFill>
                  <a:srgbClr val="0000CC"/>
                </a:solidFill>
              </a:rPr>
              <a:t>planiranja proračuna</a:t>
            </a:r>
            <a:r>
              <a:rPr lang="hr-HR" sz="2200" dirty="0">
                <a:solidFill>
                  <a:srgbClr val="0000CC"/>
                </a:solidFill>
              </a:rPr>
              <a:t>, </a:t>
            </a:r>
            <a:r>
              <a:rPr lang="hr-HR" sz="2200" b="1" dirty="0">
                <a:solidFill>
                  <a:srgbClr val="0000CC"/>
                </a:solidFill>
              </a:rPr>
              <a:t>računovodstva</a:t>
            </a:r>
            <a:r>
              <a:rPr lang="hr-HR" sz="2200" dirty="0">
                <a:solidFill>
                  <a:srgbClr val="0000CC"/>
                </a:solidFill>
              </a:rPr>
              <a:t> i </a:t>
            </a:r>
            <a:r>
              <a:rPr lang="hr-HR" sz="2200" b="1" dirty="0">
                <a:solidFill>
                  <a:srgbClr val="0000CC"/>
                </a:solidFill>
              </a:rPr>
              <a:t>izvještavanja</a:t>
            </a:r>
            <a:r>
              <a:rPr lang="hr-HR" sz="2200" dirty="0">
                <a:solidFill>
                  <a:srgbClr val="0000CC"/>
                </a:solidFill>
              </a:rPr>
              <a:t> mogu se općenito klasificirati u </a:t>
            </a:r>
            <a:r>
              <a:rPr lang="hr-HR" sz="2200" b="1" dirty="0">
                <a:solidFill>
                  <a:srgbClr val="C00000"/>
                </a:solidFill>
              </a:rPr>
              <a:t>tri skupine</a:t>
            </a:r>
            <a:r>
              <a:rPr lang="hr-HR" sz="2200" dirty="0">
                <a:solidFill>
                  <a:srgbClr val="0000CC"/>
                </a:solidFill>
              </a:rPr>
              <a:t>.</a:t>
            </a:r>
          </a:p>
          <a:p>
            <a:pPr marL="361950" indent="-361950">
              <a:spcAft>
                <a:spcPts val="6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sz="2200" dirty="0">
                <a:solidFill>
                  <a:srgbClr val="0000CC"/>
                </a:solidFill>
              </a:rPr>
              <a:t>Kombinacija toga može se pronaći u mnogim zemljama ovisno o razini prijelaza s fragmentiranih na integrirana digitalna rješenja i operativne modele (centralizirano ili decentralizirano računovodstvo i izvještavanje).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4D4A5AD-2B33-4E90-9C89-5F99F9CC3CF0}"/>
              </a:ext>
            </a:extLst>
          </p:cNvPr>
          <p:cNvSpPr txBox="1"/>
          <p:nvPr/>
        </p:nvSpPr>
        <p:spPr>
          <a:xfrm>
            <a:off x="363792" y="6151949"/>
            <a:ext cx="5852160" cy="169277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hr-HR" sz="1100" dirty="0">
                <a:solidFill>
                  <a:srgbClr val="0000CC"/>
                </a:solidFill>
                <a:latin typeface="Calibri" pitchFamily="34" charset="0"/>
              </a:rPr>
              <a:t>* O trenutačnoj situaciji u navedenim zemljama raspravljat će se tijekom radionice kako bismo dobili najnovije informacije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B9B8F79-FCD8-43A7-9992-1BF9E8498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50952"/>
              </p:ext>
            </p:extLst>
          </p:nvPr>
        </p:nvGraphicFramePr>
        <p:xfrm>
          <a:off x="363792" y="3977640"/>
          <a:ext cx="84124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1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607994"/>
                    </a:ext>
                  </a:extLst>
                </a:gridCol>
                <a:gridCol w="5098792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864123141"/>
                    </a:ext>
                  </a:extLst>
                </a:gridCol>
                <a:gridCol w="265477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45764372"/>
                    </a:ext>
                  </a:extLst>
                </a:gridCol>
              </a:tblGrid>
              <a:tr h="45225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dirty="0"/>
                        <a:t>Skupina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Širenje ISFU-a u svrhu pružanja podrške potrošačkim jedinicama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 err="1"/>
                        <a:t>Odabrani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slučajevi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zemalja</a:t>
                      </a:r>
                      <a:r>
                        <a:rPr sz="1200" dirty="0"/>
                        <a:t>*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9426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smtClean="0"/>
                        <a:t>Centraliziran zajednički ISFU </a:t>
                      </a:r>
                      <a:r>
                        <a:rPr sz="1200"/>
                        <a:t>na internetu koji omogućava izravan pristup svim PJ-ovima (javni podaci u oblaku/internet)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Gruzija, Estonija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33510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smtClean="0"/>
                        <a:t>Web-portal</a:t>
                      </a:r>
                      <a:r>
                        <a:rPr sz="1200"/>
                        <a:t> povezan s centraliziranim </a:t>
                      </a:r>
                      <a:r>
                        <a:rPr lang="hr-HR" sz="1200" b="1" smtClean="0"/>
                        <a:t>ISFU-om</a:t>
                      </a:r>
                      <a:r>
                        <a:rPr sz="1200"/>
                        <a:t> kojim se omogućuje (besplatan) pristup PJ-ovima (javni podaci u oblaku/internet)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Albanija, Francuska, J. Koreja, Brazil, Vijetnam </a:t>
                      </a:r>
                      <a:endParaRPr lang="hr-HR" sz="1200" dirty="0"/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65665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1" smtClean="0"/>
                        <a:t>Decentralizirani i nepovezani sustavi PJ-ova </a:t>
                      </a:r>
                      <a:r>
                        <a:rPr sz="1200"/>
                        <a:t>koji razmjenjuju podatke s centraliziranim ISFU-om (sučelje/ručno)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/>
                        <a:t>Moldova, </a:t>
                      </a:r>
                      <a:r>
                        <a:rPr sz="1200" dirty="0" err="1"/>
                        <a:t>Poljska</a:t>
                      </a:r>
                      <a:r>
                        <a:rPr sz="1200" dirty="0"/>
                        <a:t>, Kina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69730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4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22523</TotalTime>
  <Words>2215</Words>
  <Application>Microsoft Office PowerPoint</Application>
  <PresentationFormat>On-screen Show (4:3)</PresentationFormat>
  <Paragraphs>614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Cem Dener</dc:creator>
  <cp:lastModifiedBy>Windows user</cp:lastModifiedBy>
  <cp:revision>3708</cp:revision>
  <cp:lastPrinted>2016-12-02T03:48:00Z</cp:lastPrinted>
  <dcterms:created xsi:type="dcterms:W3CDTF">2010-10-03T19:12:30Z</dcterms:created>
  <dcterms:modified xsi:type="dcterms:W3CDTF">2018-03-26T11:38:13Z</dcterms:modified>
</cp:coreProperties>
</file>