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6" r:id="rId4"/>
    <p:sldId id="267" r:id="rId5"/>
    <p:sldId id="265" r:id="rId6"/>
    <p:sldId id="262" r:id="rId7"/>
  </p:sldIdLst>
  <p:sldSz cx="12192000" cy="6858000"/>
  <p:notesSz cx="6858000" cy="9144000"/>
  <p:custDataLst>
    <p:tags r:id="rId8"/>
  </p:custDataLst>
  <p:defaultTextStyle>
    <a:defPPr>
      <a:defRPr lang="en-US">
        <a:effectLst/>
      </a:defRPr>
    </a:defPPr>
    <a:lvl1pPr marL="0" algn="l" defTabSz="4572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9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6433" autoAdjust="0"/>
  </p:normalViewPr>
  <p:slideViewPr>
    <p:cSldViewPr snapToGrid="0">
      <p:cViewPr varScale="1">
        <p:scale>
          <a:sx n="66" d="100"/>
          <a:sy n="66" d="100"/>
        </p:scale>
        <p:origin x="90" y="10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  <a:effectLst/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  <a:effectLst/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>
                <a:effectLst/>
              </a:rPr>
              <a:t>Alcím mintájának szerkesztése</a:t>
            </a:r>
            <a:endParaRPr kumimoji="0" lang="en-US">
              <a:effectLst/>
            </a:endParaRP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effectLst/>
        </p:spPr>
        <p:txBody>
          <a:bodyPr vert="eaVert"/>
          <a:lstStyle/>
          <a:p>
            <a:pPr lvl="0" eaLnBrk="1" latinLnBrk="0" hangingPunct="1"/>
            <a:r>
              <a:rPr lang="hu-HU">
                <a:effectLst/>
              </a:rPr>
              <a:t>Mintaszöveg szerkesztése</a:t>
            </a:r>
          </a:p>
          <a:p>
            <a:pPr lvl="1" eaLnBrk="1" latinLnBrk="0" hangingPunct="1"/>
            <a:r>
              <a:rPr lang="hu-HU">
                <a:effectLst/>
              </a:rPr>
              <a:t>Második szint</a:t>
            </a:r>
          </a:p>
          <a:p>
            <a:pPr lvl="2" eaLnBrk="1" latinLnBrk="0" hangingPunct="1"/>
            <a:r>
              <a:rPr lang="hu-HU">
                <a:effectLst/>
              </a:rPr>
              <a:t>Harmadik szint</a:t>
            </a:r>
          </a:p>
          <a:p>
            <a:pPr lvl="3" eaLnBrk="1" latinLnBrk="0" hangingPunct="1"/>
            <a:r>
              <a:rPr lang="hu-HU">
                <a:effectLst/>
              </a:rPr>
              <a:t>Negyedik szint</a:t>
            </a:r>
          </a:p>
          <a:p>
            <a:pPr lvl="4" eaLnBrk="1" latinLnBrk="0" hangingPunct="1"/>
            <a:r>
              <a:rPr lang="hu-HU">
                <a:effectLst/>
              </a:rPr>
              <a:t>Ötödik szint</a:t>
            </a:r>
            <a:endParaRPr kumimoji="0"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  <a:effectLst/>
        </p:spPr>
        <p:txBody>
          <a:bodyPr vert="eaVert"/>
          <a:lstStyle/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  <a:effectLst/>
        </p:spPr>
        <p:txBody>
          <a:bodyPr vert="eaVert"/>
          <a:lstStyle/>
          <a:p>
            <a:pPr lvl="0" eaLnBrk="1" latinLnBrk="0" hangingPunct="1"/>
            <a:r>
              <a:rPr lang="hu-HU">
                <a:effectLst/>
              </a:rPr>
              <a:t>Mintaszöveg szerkesztése</a:t>
            </a:r>
          </a:p>
          <a:p>
            <a:pPr lvl="1" eaLnBrk="1" latinLnBrk="0" hangingPunct="1"/>
            <a:r>
              <a:rPr lang="hu-HU">
                <a:effectLst/>
              </a:rPr>
              <a:t>Második szint</a:t>
            </a:r>
          </a:p>
          <a:p>
            <a:pPr lvl="2" eaLnBrk="1" latinLnBrk="0" hangingPunct="1"/>
            <a:r>
              <a:rPr lang="hu-HU">
                <a:effectLst/>
              </a:rPr>
              <a:t>Harmadik szint</a:t>
            </a:r>
          </a:p>
          <a:p>
            <a:pPr lvl="3" eaLnBrk="1" latinLnBrk="0" hangingPunct="1"/>
            <a:r>
              <a:rPr lang="hu-HU">
                <a:effectLst/>
              </a:rPr>
              <a:t>Negyedik szint</a:t>
            </a:r>
          </a:p>
          <a:p>
            <a:pPr lvl="4" eaLnBrk="1" latinLnBrk="0" hangingPunct="1"/>
            <a:r>
              <a:rPr lang="hu-HU">
                <a:effectLst/>
              </a:rPr>
              <a:t>Ötödik szint</a:t>
            </a:r>
            <a:endParaRPr kumimoji="0"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 eaLnBrk="1" latinLnBrk="0" hangingPunct="1"/>
            <a:r>
              <a:rPr lang="hu-HU">
                <a:effectLst/>
              </a:rPr>
              <a:t>Mintaszöveg szerkesztése</a:t>
            </a:r>
          </a:p>
          <a:p>
            <a:pPr lvl="1" eaLnBrk="1" latinLnBrk="0" hangingPunct="1"/>
            <a:r>
              <a:rPr lang="hu-HU">
                <a:effectLst/>
              </a:rPr>
              <a:t>Második szint</a:t>
            </a:r>
          </a:p>
          <a:p>
            <a:pPr lvl="2" eaLnBrk="1" latinLnBrk="0" hangingPunct="1"/>
            <a:r>
              <a:rPr lang="hu-HU">
                <a:effectLst/>
              </a:rPr>
              <a:t>Harmadik szint</a:t>
            </a:r>
          </a:p>
          <a:p>
            <a:pPr lvl="3" eaLnBrk="1" latinLnBrk="0" hangingPunct="1"/>
            <a:r>
              <a:rPr lang="hu-HU">
                <a:effectLst/>
              </a:rPr>
              <a:t>Negyedik szint</a:t>
            </a:r>
          </a:p>
          <a:p>
            <a:pPr lvl="4" eaLnBrk="1" latinLnBrk="0" hangingPunct="1"/>
            <a:r>
              <a:rPr lang="hu-HU">
                <a:effectLst/>
              </a:rPr>
              <a:t>Ötödik szint</a:t>
            </a:r>
            <a:endParaRPr kumimoji="0"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  <a:effectLst/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  <a:effectLst/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  <a:effectLst/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  <a:effectLst/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5pPr>
          </a:lstStyle>
          <a:p>
            <a:pPr lvl="0" eaLnBrk="1" latinLnBrk="0" hangingPunct="1"/>
            <a:r>
              <a:rPr kumimoji="0" lang="hu-HU">
                <a:effectLst/>
              </a:rPr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effectLst/>
        </p:spPr>
        <p:txBody>
          <a:bodyPr/>
          <a:lstStyle/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  <a:effectLst/>
        </p:spPr>
        <p:txBody>
          <a:bodyPr/>
          <a:lstStyle>
            <a:lvl1pPr>
              <a:defRPr sz="26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 eaLnBrk="1" latinLnBrk="0" hangingPunct="1"/>
            <a:r>
              <a:rPr lang="hu-HU">
                <a:effectLst/>
              </a:rPr>
              <a:t>Mintaszöveg szerkesztése</a:t>
            </a:r>
          </a:p>
          <a:p>
            <a:pPr lvl="1" eaLnBrk="1" latinLnBrk="0" hangingPunct="1"/>
            <a:r>
              <a:rPr lang="hu-HU">
                <a:effectLst/>
              </a:rPr>
              <a:t>Második szint</a:t>
            </a:r>
          </a:p>
          <a:p>
            <a:pPr lvl="2" eaLnBrk="1" latinLnBrk="0" hangingPunct="1"/>
            <a:r>
              <a:rPr lang="hu-HU">
                <a:effectLst/>
              </a:rPr>
              <a:t>Harmadik szint</a:t>
            </a:r>
          </a:p>
          <a:p>
            <a:pPr lvl="3" eaLnBrk="1" latinLnBrk="0" hangingPunct="1"/>
            <a:r>
              <a:rPr lang="hu-HU">
                <a:effectLst/>
              </a:rPr>
              <a:t>Negyedik szint</a:t>
            </a:r>
          </a:p>
          <a:p>
            <a:pPr lvl="4" eaLnBrk="1" latinLnBrk="0" hangingPunct="1"/>
            <a:r>
              <a:rPr lang="hu-HU">
                <a:effectLst/>
              </a:rPr>
              <a:t>Ötödik szint</a:t>
            </a:r>
            <a:endParaRPr kumimoji="0" lang="en-US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  <a:effectLst/>
        </p:spPr>
        <p:txBody>
          <a:bodyPr/>
          <a:lstStyle>
            <a:lvl1pPr>
              <a:defRPr sz="26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 eaLnBrk="1" latinLnBrk="0" hangingPunct="1"/>
            <a:r>
              <a:rPr lang="hu-HU">
                <a:effectLst/>
              </a:rPr>
              <a:t>Mintaszöveg szerkesztése</a:t>
            </a:r>
          </a:p>
          <a:p>
            <a:pPr lvl="1" eaLnBrk="1" latinLnBrk="0" hangingPunct="1"/>
            <a:r>
              <a:rPr lang="hu-HU">
                <a:effectLst/>
              </a:rPr>
              <a:t>Második szint</a:t>
            </a:r>
          </a:p>
          <a:p>
            <a:pPr lvl="2" eaLnBrk="1" latinLnBrk="0" hangingPunct="1"/>
            <a:r>
              <a:rPr lang="hu-HU">
                <a:effectLst/>
              </a:rPr>
              <a:t>Harmadik szint</a:t>
            </a:r>
          </a:p>
          <a:p>
            <a:pPr lvl="3" eaLnBrk="1" latinLnBrk="0" hangingPunct="1"/>
            <a:r>
              <a:rPr lang="hu-HU">
                <a:effectLst/>
              </a:rPr>
              <a:t>Negyedik szint</a:t>
            </a:r>
          </a:p>
          <a:p>
            <a:pPr lvl="4" eaLnBrk="1" latinLnBrk="0" hangingPunct="1"/>
            <a:r>
              <a:rPr lang="hu-HU">
                <a:effectLst/>
              </a:rPr>
              <a:t>Ötödik szint</a:t>
            </a:r>
            <a:endParaRPr kumimoji="0" lang="en-US">
              <a:effectLst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effectLst/>
        </p:spPr>
        <p:txBody>
          <a:bodyPr tIns="45720" anchor="b"/>
          <a:lstStyle>
            <a:lvl1pPr>
              <a:defRPr>
                <a:effectLst/>
              </a:defRPr>
            </a:lvl1pPr>
          </a:lstStyle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  <a:effectLst/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>
                <a:effectLst/>
              </a:defRPr>
            </a:lvl2pPr>
            <a:lvl3pPr>
              <a:buNone/>
              <a:defRPr sz="1800" b="1">
                <a:effectLst/>
              </a:defRPr>
            </a:lvl3pPr>
            <a:lvl4pPr>
              <a:buNone/>
              <a:defRPr sz="1600" b="1">
                <a:effectLst/>
              </a:defRPr>
            </a:lvl4pPr>
            <a:lvl5pPr>
              <a:buNone/>
              <a:defRPr sz="1600" b="1">
                <a:effectLst/>
              </a:defRPr>
            </a:lvl5pPr>
          </a:lstStyle>
          <a:p>
            <a:pPr lvl="0" eaLnBrk="1" latinLnBrk="0" hangingPunct="1"/>
            <a:r>
              <a:rPr kumimoji="0" lang="hu-HU">
                <a:effectLst/>
              </a:rPr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  <a:effectLst/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>
                <a:effectLst/>
              </a:defRPr>
            </a:lvl2pPr>
            <a:lvl3pPr>
              <a:buNone/>
              <a:defRPr sz="1800" b="1">
                <a:effectLst/>
              </a:defRPr>
            </a:lvl3pPr>
            <a:lvl4pPr>
              <a:buNone/>
              <a:defRPr sz="1600" b="1">
                <a:effectLst/>
              </a:defRPr>
            </a:lvl4pPr>
            <a:lvl5pPr>
              <a:buNone/>
              <a:defRPr sz="1600" b="1">
                <a:effectLst/>
              </a:defRPr>
            </a:lvl5pPr>
          </a:lstStyle>
          <a:p>
            <a:pPr lvl="0" eaLnBrk="1" latinLnBrk="0" hangingPunct="1"/>
            <a:r>
              <a:rPr kumimoji="0" lang="hu-HU">
                <a:effectLst/>
              </a:rPr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  <a:effectLst/>
        </p:spPr>
        <p:txBody>
          <a:bodyPr tIns="0"/>
          <a:lstStyle>
            <a:lvl1pPr>
              <a:defRPr sz="22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</a:lstStyle>
          <a:p>
            <a:pPr lvl="0" eaLnBrk="1" latinLnBrk="0" hangingPunct="1"/>
            <a:r>
              <a:rPr lang="hu-HU">
                <a:effectLst/>
              </a:rPr>
              <a:t>Mintaszöveg szerkesztése</a:t>
            </a:r>
          </a:p>
          <a:p>
            <a:pPr lvl="1" eaLnBrk="1" latinLnBrk="0" hangingPunct="1"/>
            <a:r>
              <a:rPr lang="hu-HU">
                <a:effectLst/>
              </a:rPr>
              <a:t>Második szint</a:t>
            </a:r>
          </a:p>
          <a:p>
            <a:pPr lvl="2" eaLnBrk="1" latinLnBrk="0" hangingPunct="1"/>
            <a:r>
              <a:rPr lang="hu-HU">
                <a:effectLst/>
              </a:rPr>
              <a:t>Harmadik szint</a:t>
            </a:r>
          </a:p>
          <a:p>
            <a:pPr lvl="3" eaLnBrk="1" latinLnBrk="0" hangingPunct="1"/>
            <a:r>
              <a:rPr lang="hu-HU">
                <a:effectLst/>
              </a:rPr>
              <a:t>Negyedik szint</a:t>
            </a:r>
          </a:p>
          <a:p>
            <a:pPr lvl="4" eaLnBrk="1" latinLnBrk="0" hangingPunct="1"/>
            <a:r>
              <a:rPr lang="hu-HU">
                <a:effectLst/>
              </a:rPr>
              <a:t>Ötödik szint</a:t>
            </a:r>
            <a:endParaRPr kumimoji="0" lang="en-US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  <a:effectLst/>
        </p:spPr>
        <p:txBody>
          <a:bodyPr tIns="0"/>
          <a:lstStyle>
            <a:lvl1pPr>
              <a:defRPr sz="22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</a:lstStyle>
          <a:p>
            <a:pPr lvl="0" eaLnBrk="1" latinLnBrk="0" hangingPunct="1"/>
            <a:r>
              <a:rPr lang="hu-HU">
                <a:effectLst/>
              </a:rPr>
              <a:t>Mintaszöveg szerkesztése</a:t>
            </a:r>
          </a:p>
          <a:p>
            <a:pPr lvl="1" eaLnBrk="1" latinLnBrk="0" hangingPunct="1"/>
            <a:r>
              <a:rPr lang="hu-HU">
                <a:effectLst/>
              </a:rPr>
              <a:t>Második szint</a:t>
            </a:r>
          </a:p>
          <a:p>
            <a:pPr lvl="2" eaLnBrk="1" latinLnBrk="0" hangingPunct="1"/>
            <a:r>
              <a:rPr lang="hu-HU">
                <a:effectLst/>
              </a:rPr>
              <a:t>Harmadik szint</a:t>
            </a:r>
          </a:p>
          <a:p>
            <a:pPr lvl="3" eaLnBrk="1" latinLnBrk="0" hangingPunct="1"/>
            <a:r>
              <a:rPr lang="hu-HU">
                <a:effectLst/>
              </a:rPr>
              <a:t>Negyedik szint</a:t>
            </a:r>
          </a:p>
          <a:p>
            <a:pPr lvl="4" eaLnBrk="1" latinLnBrk="0" hangingPunct="1"/>
            <a:r>
              <a:rPr lang="hu-HU">
                <a:effectLst/>
              </a:rPr>
              <a:t>Ötödik szint</a:t>
            </a:r>
            <a:endParaRPr kumimoji="0" lang="en-US">
              <a:effectLst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  <a:effectLst/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  <a:effectLst/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  <a:effectLst/>
        </p:spPr>
        <p:txBody>
          <a:bodyPr lIns="18288" rIns="18288"/>
          <a:lstStyle>
            <a:lvl1pPr marL="0" indent="0" algn="l">
              <a:buNone/>
              <a:defRPr sz="1400">
                <a:effectLst/>
              </a:defRPr>
            </a:lvl1pPr>
            <a:lvl2pPr indent="0" algn="l">
              <a:buNone/>
              <a:defRPr sz="1200">
                <a:effectLst/>
              </a:defRPr>
            </a:lvl2pPr>
            <a:lvl3pPr indent="0" algn="l">
              <a:buNone/>
              <a:defRPr sz="1000">
                <a:effectLst/>
              </a:defRPr>
            </a:lvl3pPr>
            <a:lvl4pPr indent="0" algn="l">
              <a:buNone/>
              <a:defRPr sz="900">
                <a:effectLst/>
              </a:defRPr>
            </a:lvl4pPr>
            <a:lvl5pPr indent="0" algn="l">
              <a:buNone/>
              <a:defRPr sz="900">
                <a:effectLst/>
              </a:defRPr>
            </a:lvl5pPr>
          </a:lstStyle>
          <a:p>
            <a:pPr lvl="0" eaLnBrk="1" latinLnBrk="0" hangingPunct="1"/>
            <a:r>
              <a:rPr kumimoji="0" lang="hu-HU">
                <a:effectLst/>
              </a:rPr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  <a:effectLst/>
        </p:spPr>
        <p:txBody>
          <a:bodyPr tIns="0"/>
          <a:lstStyle>
            <a:lvl1pPr>
              <a:defRPr sz="2800">
                <a:effectLst/>
              </a:defRPr>
            </a:lvl1pPr>
            <a:lvl2pPr>
              <a:defRPr sz="2600">
                <a:effectLst/>
              </a:defRPr>
            </a:lvl2pPr>
            <a:lvl3pPr>
              <a:defRPr sz="2400">
                <a:effectLst/>
              </a:defRPr>
            </a:lvl3pPr>
            <a:lvl4pPr>
              <a:defRPr sz="20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 eaLnBrk="1" latinLnBrk="0" hangingPunct="1"/>
            <a:r>
              <a:rPr lang="hu-HU">
                <a:effectLst/>
              </a:rPr>
              <a:t>Mintaszöveg szerkesztése</a:t>
            </a:r>
          </a:p>
          <a:p>
            <a:pPr lvl="1" eaLnBrk="1" latinLnBrk="0" hangingPunct="1"/>
            <a:r>
              <a:rPr lang="hu-HU">
                <a:effectLst/>
              </a:rPr>
              <a:t>Második szint</a:t>
            </a:r>
          </a:p>
          <a:p>
            <a:pPr lvl="2" eaLnBrk="1" latinLnBrk="0" hangingPunct="1"/>
            <a:r>
              <a:rPr lang="hu-HU">
                <a:effectLst/>
              </a:rPr>
              <a:t>Harmadik szint</a:t>
            </a:r>
          </a:p>
          <a:p>
            <a:pPr lvl="3" eaLnBrk="1" latinLnBrk="0" hangingPunct="1"/>
            <a:r>
              <a:rPr lang="hu-HU">
                <a:effectLst/>
              </a:rPr>
              <a:t>Negyedik szint</a:t>
            </a:r>
          </a:p>
          <a:p>
            <a:pPr lvl="4" eaLnBrk="1" latinLnBrk="0" hangingPunct="1"/>
            <a:r>
              <a:rPr lang="hu-HU">
                <a:effectLst/>
              </a:rPr>
              <a:t>Ötödik szint</a:t>
            </a:r>
            <a:endParaRPr kumimoji="0" lang="en-US">
              <a:effectLst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>
              <a:effectLst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  <a:effectLst/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  <a:effectLst/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>
                <a:effectLst/>
              </a:defRPr>
            </a:lvl1pPr>
            <a:lvl2pPr>
              <a:defRPr sz="1200">
                <a:effectLst/>
              </a:defRPr>
            </a:lvl2pPr>
            <a:lvl3pPr>
              <a:defRPr sz="1000">
                <a:effectLst/>
              </a:defRPr>
            </a:lvl3pPr>
            <a:lvl4pPr>
              <a:defRPr sz="900">
                <a:effectLst/>
              </a:defRPr>
            </a:lvl4pPr>
            <a:lvl5pPr>
              <a:defRPr sz="900">
                <a:effectLst/>
              </a:defRPr>
            </a:lvl5pPr>
          </a:lstStyle>
          <a:p>
            <a:pPr lvl="0" eaLnBrk="1" latinLnBrk="0" hangingPunct="1"/>
            <a:r>
              <a:rPr kumimoji="0" lang="hu-HU">
                <a:effectLst/>
              </a:rPr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hu-HU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  <a:effectLst/>
        </p:spPr>
        <p:txBody>
          <a:bodyPr/>
          <a:lstStyle/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>
                <a:effectLst/>
              </a:defRPr>
            </a:lvl1pPr>
          </a:lstStyle>
          <a:p>
            <a:r>
              <a:rPr kumimoji="0" lang="hu-HU">
                <a:effectLst/>
              </a:rPr>
              <a:t>Kép beszúrásához kattintson az ikonra</a:t>
            </a:r>
            <a:endParaRPr kumimoji="0" lang="en-US" dirty="0">
              <a:effectLst/>
            </a:endParaRPr>
          </a:p>
        </p:txBody>
      </p:sp>
      <p:sp>
        <p:nvSpPr>
          <p:cNvPr id="10" name="Freeform 9"/>
          <p:cNvSpPr/>
          <p:nvPr/>
        </p:nvSpPr>
        <p:spPr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7" name="Freeform 6"/>
          <p:cNvSpPr/>
          <p:nvPr/>
        </p:nvSpPr>
        <p:spPr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effectLst/>
        </p:spPr>
        <p:txBody>
          <a:bodyPr vert="horz" lIns="0" rIns="0" bIns="0" anchor="b">
            <a:normAutofit/>
          </a:bodyPr>
          <a:lstStyle/>
          <a:p>
            <a:r>
              <a:rPr kumimoji="0" lang="hu-HU">
                <a:effectLst/>
              </a:rPr>
              <a:t>Mintacím szerkesztése</a:t>
            </a:r>
            <a:endParaRPr kumimoji="0" lang="en-US">
              <a:effectLst/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effectLst/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>
                <a:effectLst/>
              </a:rPr>
              <a:t>Mintaszöveg szerkesztése</a:t>
            </a:r>
          </a:p>
          <a:p>
            <a:pPr lvl="1" eaLnBrk="1" latinLnBrk="0" hangingPunct="1"/>
            <a:r>
              <a:rPr kumimoji="0" lang="hu-HU">
                <a:effectLst/>
              </a:rPr>
              <a:t>Második szint</a:t>
            </a:r>
          </a:p>
          <a:p>
            <a:pPr lvl="2" eaLnBrk="1" latinLnBrk="0" hangingPunct="1"/>
            <a:r>
              <a:rPr kumimoji="0" lang="hu-HU">
                <a:effectLst/>
              </a:rPr>
              <a:t>Harmadik szint</a:t>
            </a:r>
          </a:p>
          <a:p>
            <a:pPr lvl="3" eaLnBrk="1" latinLnBrk="0" hangingPunct="1"/>
            <a:r>
              <a:rPr kumimoji="0" lang="hu-HU">
                <a:effectLst/>
              </a:rPr>
              <a:t>Negyedik szint</a:t>
            </a:r>
          </a:p>
          <a:p>
            <a:pPr lvl="4" eaLnBrk="1" latinLnBrk="0" hangingPunct="1"/>
            <a:r>
              <a:rPr kumimoji="0" lang="hu-HU">
                <a:effectLst/>
              </a:rPr>
              <a:t>Ötödik szint</a:t>
            </a:r>
            <a:endParaRPr kumimoji="0" lang="en-US">
              <a:effectLst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E401294E-6B87-4DB3-A2DF-96D95CCEC438}" type="datetimeFigureOut">
              <a:rPr lang="hu-HU" smtClean="0">
                <a:effectLst/>
              </a:rPr>
              <a:t>2019.10.17.</a:t>
            </a:fld>
            <a:endParaRPr lang="hu-HU">
              <a:effectLst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endParaRPr lang="hu-HU">
              <a:effectLst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effectLst/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F5F350C5-4246-4807-BA12-7E64BB079F25}" type="slidenum">
              <a:rPr lang="hu-HU" smtClean="0">
                <a:effectLst/>
              </a:rPr>
              <a:t>‹#›</a:t>
            </a:fld>
            <a:endParaRPr lang="hu-HU">
              <a:effectLst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  <a:effectLst/>
        </p:grpSpPr>
        <p:sp>
          <p:nvSpPr>
            <p:cNvPr id="12" name="Freeform 11"/>
            <p:cNvSpPr/>
            <p:nvPr/>
          </p:nvSpPr>
          <p:spPr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>
                <a:effectLst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>
                <a:effectLst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pempal.org/events/iacop-internal-control-wg-and-audit-practice-wg-meeting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9519918-7F3F-466E-B4C7-FAFF556CC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7" y="3080473"/>
            <a:ext cx="9068586" cy="2590800"/>
          </a:xfrm>
          <a:effectLst/>
        </p:spPr>
        <p:txBody>
          <a:bodyPr/>
          <a:lstStyle/>
          <a:p>
            <a:pPr rtl="0"/>
            <a:r>
              <a:rPr lang="ru-RU" sz="56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ЦЕЛИ ЗАСЕДАНИЯ РАБОЧЕЙ ГРУППЫ</a:t>
            </a:r>
            <a:br>
              <a:rPr lang="ru-RU" sz="56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56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402BCCF4-7A9C-47CB-B13F-0C0CA197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225" y="5038312"/>
            <a:ext cx="9070848" cy="457201"/>
          </a:xfrm>
          <a:effectLst/>
        </p:spPr>
        <p:txBody>
          <a:bodyPr>
            <a:noAutofit/>
          </a:bodyPr>
          <a:lstStyle/>
          <a:p>
            <a:pPr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Эдит Нэмет, руководитель рабочей группы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835" y="2080341"/>
            <a:ext cx="3810027" cy="100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30171" y="2080342"/>
            <a:ext cx="2481943" cy="1000131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2100" b="1" i="0" u="none" strike="noStrike" dirty="0" smtClean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Практикующее </a:t>
            </a: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/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 smtClean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сообщество </a:t>
            </a: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внутреннему аудиту</a:t>
            </a:r>
          </a:p>
        </p:txBody>
      </p:sp>
    </p:spTree>
    <p:extLst>
      <p:ext uri="{BB962C8B-B14F-4D97-AF65-F5344CB8AC3E}">
        <p14:creationId xmlns:p14="http://schemas.microsoft.com/office/powerpoint/2010/main" val="354191689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10094"/>
            <a:ext cx="11827762" cy="1371600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ru-RU" sz="5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Цели заседания рабочей группы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  <a:effectLst/>
        </p:spPr>
        <p:txBody>
          <a:bodyPr/>
          <a:lstStyle/>
          <a:p>
            <a:endParaRPr lang="en-GB" dirty="0">
              <a:effectLst/>
            </a:endParaRPr>
          </a:p>
          <a:p>
            <a:endParaRPr lang="en-GB" dirty="0">
              <a:effectLst/>
            </a:endParaRP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xmlns="" id="{B3390D41-982B-496C-A441-F93187F9654C}"/>
              </a:ext>
            </a:extLst>
          </p:cNvPr>
          <p:cNvSpPr txBox="1"/>
          <p:nvPr/>
        </p:nvSpPr>
        <p:spPr>
          <a:xfrm>
            <a:off x="807522" y="1803821"/>
            <a:ext cx="10699950" cy="3931920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>
            <a:defPPr>
              <a:defRPr lang="en-US">
                <a:effectLst/>
              </a:defRPr>
            </a:defPPr>
            <a:lvl1pPr indent="0" defTabSz="914400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lvl1pPr>
            <a:lvl2pPr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>
                <a:effectLst/>
              </a:defRPr>
            </a:lvl2pPr>
            <a:lvl3pPr marL="73152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effectLst/>
              </a:defRPr>
            </a:lvl3pPr>
            <a:lvl4pPr marL="100584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effectLst/>
              </a:defRPr>
            </a:lvl4pPr>
            <a:lvl5pPr marL="128016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effectLst/>
              </a:defRPr>
            </a:lvl5pPr>
            <a:lvl6pPr marL="16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effectLst/>
              </a:defRPr>
            </a:lvl6pPr>
            <a:lvl7pPr marL="19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effectLst/>
              </a:defRPr>
            </a:lvl7pPr>
            <a:lvl8pPr marL="22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effectLst/>
              </a:defRPr>
            </a:lvl8pPr>
            <a:lvl9pPr marL="25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>
                <a:effectLst/>
              </a:defRPr>
            </a:lvl9pPr>
          </a:lstStyle>
          <a:p>
            <a:pPr marL="274320" indent="-274320" algn="just" rtl="0"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Представить проект подготовленного PEMPAL руководства для внутренних аудиторов по оценке результативности внутреннего контроля и согласовать глоссарий основных терминов внутреннего </a:t>
            </a:r>
            <a:r>
              <a:rPr lang="ru-RU" sz="24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контроля</a:t>
            </a:r>
            <a:endParaRPr lang="ru-RU" sz="2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onstantia"/>
            </a:endParaRPr>
          </a:p>
          <a:p>
            <a:pPr marL="274320" indent="-274320" algn="just" rtl="0"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Рассмотреть применяемые в государственном секторе практические инструменты для реализации принципов COSO, относящихся к управлению рисками и контрольным </a:t>
            </a:r>
            <a:r>
              <a:rPr lang="ru-RU" sz="24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мероприятиям</a:t>
            </a:r>
            <a:endParaRPr lang="ru-RU" sz="2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onstantia"/>
            </a:endParaRPr>
          </a:p>
          <a:p>
            <a:pPr marL="274320" indent="-274320" algn="just" rtl="0"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Ознакомиться с передовой практикой в области управления государственными финансами и осуществления внутреннего контроля в государственном  секторе. </a:t>
            </a:r>
          </a:p>
          <a:p>
            <a:endParaRPr lang="en-GB" dirty="0">
              <a:effectLst/>
            </a:endParaRPr>
          </a:p>
          <a:p>
            <a:endParaRPr lang="en-GB" dirty="0">
              <a:effectLst/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401024" y="5873187"/>
            <a:ext cx="1790975" cy="1000132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normAutofit fontScale="92500" lnSpcReduction="20000"/>
          </a:bodyPr>
          <a:lstStyle/>
          <a:p>
            <a:pPr rtl="0"/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Практикующее 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сообщество по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внутреннему аудиту</a:t>
            </a:r>
          </a:p>
        </p:txBody>
      </p:sp>
    </p:spTree>
    <p:extLst>
      <p:ext uri="{BB962C8B-B14F-4D97-AF65-F5344CB8AC3E}">
        <p14:creationId xmlns:p14="http://schemas.microsoft.com/office/powerpoint/2010/main" val="16953787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pPr algn="ctr" rtl="0"/>
            <a:r>
              <a:rPr lang="ru-RU" sz="5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Ожидаемые результаты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effectLst/>
        </p:spPr>
        <p:txBody>
          <a:bodyPr>
            <a:normAutofit/>
          </a:bodyPr>
          <a:lstStyle/>
          <a:p>
            <a:pPr lvl="0"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Проект руководства PEMPAL для внутренних аудиторов по оценке результативности внутреннего контроля с охватом всех компонентов COSO</a:t>
            </a:r>
          </a:p>
          <a:p>
            <a:pPr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Проект глоссария по внутреннему контролю</a:t>
            </a:r>
          </a:p>
          <a:p>
            <a:endParaRPr lang="hu-HU" dirty="0">
              <a:effectLst/>
            </a:endParaRPr>
          </a:p>
          <a:p>
            <a:pPr rtl="0"/>
            <a:r>
              <a:rPr lang="ru-RU" sz="2600" b="0" i="0" u="none" strike="noStrike" dirty="0">
                <a:solidFill>
                  <a:srgbClr val="FF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ТЕМАТИЧЕСКИЕ ДИСКУССИИ и ОБСУЖДЕНИЕ ПЕРЕДОВОГО ОПЫТА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01024" y="5873187"/>
            <a:ext cx="1790975" cy="984813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normAutofit fontScale="92500" lnSpcReduction="20000"/>
          </a:bodyPr>
          <a:lstStyle/>
          <a:p>
            <a:pPr rtl="0"/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Практикующее 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сообщество по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внутреннему аудиту</a:t>
            </a:r>
          </a:p>
        </p:txBody>
      </p:sp>
    </p:spTree>
    <p:extLst>
      <p:ext uri="{BB962C8B-B14F-4D97-AF65-F5344CB8AC3E}">
        <p14:creationId xmlns:p14="http://schemas.microsoft.com/office/powerpoint/2010/main" val="129223632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74" y="335953"/>
            <a:ext cx="10972800" cy="1143000"/>
          </a:xfrm>
          <a:effectLst/>
        </p:spPr>
        <p:txBody>
          <a:bodyPr>
            <a:noAutofit/>
          </a:bodyPr>
          <a:lstStyle/>
          <a:p>
            <a:pPr algn="ctr" rtl="0"/>
            <a:r>
              <a:rPr lang="ru-RU" sz="4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Материалы для ознакомления перед заседанием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8977" y="1468748"/>
            <a:ext cx="10972800" cy="4389120"/>
          </a:xfrm>
          <a:effectLst/>
        </p:spPr>
        <p:txBody>
          <a:bodyPr/>
          <a:lstStyle/>
          <a:p>
            <a:pPr marL="0" indent="0" rtl="0">
              <a:buNone/>
            </a:pPr>
            <a:r>
              <a:rPr lang="ru-RU" sz="28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Ресурсы для подготовки к мероприятию (www.pempal.org)</a:t>
            </a:r>
          </a:p>
          <a:p>
            <a:pPr lvl="0" rtl="0"/>
            <a:r>
              <a:rPr lang="ru-RU" sz="2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Обязательно:   </a:t>
            </a:r>
          </a:p>
          <a:p>
            <a:pPr lvl="1" rtl="0"/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«</a:t>
            </a:r>
            <a:r>
              <a:rPr lang="ru-RU" sz="240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Д</a:t>
            </a: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обро пожаловать в PEMPAL!» (для новых участников)</a:t>
            </a:r>
          </a:p>
          <a:p>
            <a:pPr lvl="1" rtl="0"/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Руководство PEMPAL для внутренних аудиторов по оценке результативности внутреннего контроля: </a:t>
            </a:r>
            <a:r>
              <a:rPr lang="ru-RU" sz="2400" b="0" i="0" u="sng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  <a:hlinkClick r:id="rId2"/>
              </a:rPr>
              <a:t>https://www.pempal.org/events/iacop-internal-control-wg-and-audit-practice-wg-meetings</a:t>
            </a: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 (для всех участников)</a:t>
            </a:r>
          </a:p>
          <a:p>
            <a:pPr lvl="1" rtl="0"/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Глоссарий PEMPAL по внутреннему контролю (для всех участников)</a:t>
            </a:r>
          </a:p>
          <a:p>
            <a:pPr lvl="0" rtl="0"/>
            <a:r>
              <a:rPr lang="ru-RU" sz="2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Желательно: Продукты знаний СВА</a:t>
            </a:r>
          </a:p>
          <a:p>
            <a:endParaRPr lang="hu-HU" dirty="0">
              <a:effectLst/>
            </a:endParaRPr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01024" y="5873187"/>
            <a:ext cx="1790975" cy="984813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normAutofit fontScale="92500" lnSpcReduction="20000"/>
          </a:bodyPr>
          <a:lstStyle/>
          <a:p>
            <a:pPr rtl="0"/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Практикующее 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сообщество по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внутреннему аудиту</a:t>
            </a:r>
          </a:p>
        </p:txBody>
      </p:sp>
    </p:spTree>
    <p:extLst>
      <p:ext uri="{BB962C8B-B14F-4D97-AF65-F5344CB8AC3E}">
        <p14:creationId xmlns:p14="http://schemas.microsoft.com/office/powerpoint/2010/main" val="40958604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174" y="488214"/>
            <a:ext cx="10058400" cy="1371600"/>
          </a:xfrm>
          <a:effectLst/>
        </p:spPr>
        <p:txBody>
          <a:bodyPr>
            <a:normAutofit fontScale="90000"/>
          </a:bodyPr>
          <a:lstStyle/>
          <a:p>
            <a:pPr algn="ctr" rtl="0"/>
            <a:r>
              <a:rPr lang="ru-RU" sz="5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Многообразие форматов для активного взаимодействия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  <a:effectLst/>
        </p:spPr>
        <p:txBody>
          <a:bodyPr/>
          <a:lstStyle/>
          <a:p>
            <a:endParaRPr lang="en-GB" dirty="0">
              <a:effectLst/>
            </a:endParaRPr>
          </a:p>
          <a:p>
            <a:endParaRPr lang="en-GB" dirty="0">
              <a:effectLst/>
            </a:endParaRP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xmlns="" id="{B3390D41-982B-496C-A441-F93187F9654C}"/>
              </a:ext>
            </a:extLst>
          </p:cNvPr>
          <p:cNvSpPr txBox="1"/>
          <p:nvPr/>
        </p:nvSpPr>
        <p:spPr>
          <a:xfrm>
            <a:off x="1031174" y="1603260"/>
            <a:ext cx="10058400" cy="3582237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en-GB" sz="2400" dirty="0">
              <a:effectLst/>
            </a:endParaRPr>
          </a:p>
          <a:p>
            <a:pPr marL="274320" indent="-274320" algn="just" rtl="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Презентации, панельные дискуссии, беседы за круглым столом, дискуссии в формате «fish bowl» или обсуждения в стиле «world café» – мы рассчитываем на активный вклад каждого участника </a:t>
            </a:r>
          </a:p>
          <a:p>
            <a:pPr marL="274320" indent="-274320" algn="just" rtl="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onstantia"/>
              </a:rPr>
              <a:t>Воспользуйтесь перерывами для неформального общения, чтобы обратиться к нашим экспертам или руководству рабочей группы по внутреннему контролю (РГ ВК) </a:t>
            </a:r>
          </a:p>
          <a:p>
            <a:pPr marL="0" indent="0">
              <a:buNone/>
            </a:pPr>
            <a:endParaRPr lang="en-GB" sz="2400" dirty="0">
              <a:effectLst/>
            </a:endParaRPr>
          </a:p>
          <a:p>
            <a:endParaRPr lang="en-GB" sz="2400" dirty="0">
              <a:effectLst/>
            </a:endParaRPr>
          </a:p>
          <a:p>
            <a:endParaRPr lang="en-GB" sz="2400" dirty="0">
              <a:effectLst/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73" y="5857868"/>
            <a:ext cx="3810027" cy="100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401024" y="5873187"/>
            <a:ext cx="1790975" cy="984813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normAutofit fontScale="92500" lnSpcReduction="20000"/>
          </a:bodyPr>
          <a:lstStyle/>
          <a:p>
            <a:pPr rtl="0"/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Практикующее 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сообщество по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внутреннему аудиту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1863B40-A7BA-4A5A-98C8-D59A50ECAED9}"/>
              </a:ext>
            </a:extLst>
          </p:cNvPr>
          <p:cNvSpPr txBox="1"/>
          <p:nvPr/>
        </p:nvSpPr>
        <p:spPr>
          <a:xfrm>
            <a:off x="1078780" y="5315729"/>
            <a:ext cx="7031935" cy="98481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ru-RU" b="1" dirty="0">
                <a:highlight>
                  <a:srgbClr val="000000">
                    <a:alpha val="0"/>
                  </a:srgbClr>
                </a:highlight>
              </a:rPr>
              <a:t>ЧЕМ ИНТЕНСИВНЕЕ ВЫ БУДЕТЕ ВЗАИМОДЕЙСТВОВАТЬ, ТЕМ БОЛЬШЕ ПОЛЬЗЫ И ЗНАНИЙ ВЫ СМОЖЕТЕ ИЗВЛЕЧЬ ИЗ МЕРОПРИЯТИЯ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26246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C3858D4-19B2-436C-89D7-8499AC90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357089"/>
            <a:ext cx="9070848" cy="2587752"/>
          </a:xfrm>
          <a:effectLst/>
        </p:spPr>
        <p:txBody>
          <a:bodyPr/>
          <a:lstStyle/>
          <a:p>
            <a:pPr algn="ctr" rtl="0"/>
            <a:r>
              <a:rPr lang="ru-RU" sz="5600" b="1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Желаю </a:t>
            </a:r>
            <a:r>
              <a:rPr lang="ru-RU" sz="56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ВСЕМ НАМ </a:t>
            </a:r>
            <a:r>
              <a:rPr lang="ru-RU" sz="5600" b="1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56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плодотворной </a:t>
            </a:r>
            <a:r>
              <a:rPr lang="ru-RU" sz="5600" b="1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работы на мероприятии !</a:t>
            </a:r>
            <a:endParaRPr lang="ru-RU" sz="5600" b="1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28" y="1321575"/>
            <a:ext cx="3810027" cy="100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42588" y="1321575"/>
            <a:ext cx="1690467" cy="1000132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normAutofit fontScale="92500" lnSpcReduction="20000"/>
          </a:bodyPr>
          <a:lstStyle/>
          <a:p>
            <a:pPr rtl="0"/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Практикующее 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сообщество по</a:t>
            </a:r>
            <a:b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r>
              <a:rPr lang="ru-RU" sz="2100" b="1" i="0" u="none" strike="noStrike" dirty="0">
                <a:solidFill>
                  <a:srgbClr val="989799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внутреннему аудиту</a:t>
            </a:r>
          </a:p>
        </p:txBody>
      </p:sp>
    </p:spTree>
    <p:extLst>
      <p:ext uri="{BB962C8B-B14F-4D97-AF65-F5344CB8AC3E}">
        <p14:creationId xmlns:p14="http://schemas.microsoft.com/office/powerpoint/2010/main" val="18977578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05.12"/>
  <p:tag name="AS_TITLE" val="Aspose.Slides for .NET 4.0 Client Profile"/>
  <p:tag name="AS_VERSION" val="15.4.0.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Arial"/>
        <a:cs typeface="Arial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Arial"/>
        <a:cs typeface="Arial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  <a:tileRect/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  <a:tileRect/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  <a:extrusionClr>
              <a:prstClr val="black"/>
            </a:extrusionClr>
            <a:contourClr>
              <a:prstClr val="black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250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Constantia</vt:lpstr>
      <vt:lpstr>Garamond</vt:lpstr>
      <vt:lpstr>Wingdings 2</vt:lpstr>
      <vt:lpstr>Áramlás</vt:lpstr>
      <vt:lpstr>ЦЕЛИ ЗАСЕДАНИЯ РАБОЧЕЙ ГРУППЫ  </vt:lpstr>
      <vt:lpstr>Цели заседания рабочей группы</vt:lpstr>
      <vt:lpstr>Ожидаемые результаты</vt:lpstr>
      <vt:lpstr>Материалы для ознакомления перед заседанием</vt:lpstr>
      <vt:lpstr>Многообразие форматов для активного взаимодействия</vt:lpstr>
      <vt:lpstr>Желаю ВСЕМ НАМ  плодотворной работы на мероприятии !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ICWG</dc:title>
  <dc:creator>Németh Edit</dc:creator>
  <cp:lastModifiedBy>Alexander Korolchuk</cp:lastModifiedBy>
  <cp:revision>19</cp:revision>
  <dcterms:created xsi:type="dcterms:W3CDTF">2017-10-14T18:10:15Z</dcterms:created>
  <dcterms:modified xsi:type="dcterms:W3CDTF">2019-10-17T07:50:57Z</dcterms:modified>
</cp:coreProperties>
</file>