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  <p:sldMasterId id="2147483823" r:id="rId2"/>
    <p:sldMasterId id="2147483835" r:id="rId3"/>
  </p:sldMasterIdLst>
  <p:notesMasterIdLst>
    <p:notesMasterId r:id="rId16"/>
  </p:notesMasterIdLst>
  <p:handoutMasterIdLst>
    <p:handoutMasterId r:id="rId17"/>
  </p:handoutMasterIdLst>
  <p:sldIdLst>
    <p:sldId id="1993" r:id="rId4"/>
    <p:sldId id="2016" r:id="rId5"/>
    <p:sldId id="2013" r:id="rId6"/>
    <p:sldId id="2023" r:id="rId7"/>
    <p:sldId id="2020" r:id="rId8"/>
    <p:sldId id="2019" r:id="rId9"/>
    <p:sldId id="2022" r:id="rId10"/>
    <p:sldId id="2021" r:id="rId11"/>
    <p:sldId id="2024" r:id="rId12"/>
    <p:sldId id="2025" r:id="rId13"/>
    <p:sldId id="2026" r:id="rId14"/>
    <p:sldId id="2014" r:id="rId15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  <a:srgbClr val="F0EC34"/>
    <a:srgbClr val="FF0000"/>
    <a:srgbClr val="FF6600"/>
    <a:srgbClr val="00602B"/>
    <a:srgbClr val="9BDA46"/>
    <a:srgbClr val="004821"/>
    <a:srgbClr val="C6D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1FAD08-CB68-A1E2-5EFB-D306845DD3D8}" v="58" dt="2019-10-23T09:17:34.1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Grosu Axenti" userId="S::dianaxenti_yahoo.com#ext#@worldbankgroup.onmicrosoft.com::b25c6869-5b4f-44f9-a430-422bec644133" providerId="AD" clId="Web-{3C1FAD08-CB68-A1E2-5EFB-D306845DD3D8}"/>
    <pc:docChg chg="modSld">
      <pc:chgData name="Diana Grosu Axenti" userId="S::dianaxenti_yahoo.com#ext#@worldbankgroup.onmicrosoft.com::b25c6869-5b4f-44f9-a430-422bec644133" providerId="AD" clId="Web-{3C1FAD08-CB68-A1E2-5EFB-D306845DD3D8}" dt="2019-10-23T09:17:34.146" v="56" actId="20577"/>
      <pc:docMkLst>
        <pc:docMk/>
      </pc:docMkLst>
      <pc:sldChg chg="modSp">
        <pc:chgData name="Diana Grosu Axenti" userId="S::dianaxenti_yahoo.com#ext#@worldbankgroup.onmicrosoft.com::b25c6869-5b4f-44f9-a430-422bec644133" providerId="AD" clId="Web-{3C1FAD08-CB68-A1E2-5EFB-D306845DD3D8}" dt="2019-10-23T09:11:59.437" v="17" actId="20577"/>
        <pc:sldMkLst>
          <pc:docMk/>
          <pc:sldMk cId="0" sldId="1993"/>
        </pc:sldMkLst>
        <pc:spChg chg="mod">
          <ac:chgData name="Diana Grosu Axenti" userId="S::dianaxenti_yahoo.com#ext#@worldbankgroup.onmicrosoft.com::b25c6869-5b4f-44f9-a430-422bec644133" providerId="AD" clId="Web-{3C1FAD08-CB68-A1E2-5EFB-D306845DD3D8}" dt="2019-10-23T09:11:59.437" v="17" actId="20577"/>
          <ac:spMkLst>
            <pc:docMk/>
            <pc:sldMk cId="0" sldId="1993"/>
            <ac:spMk id="39940" creationId="{6CC45EDC-8683-4326-888A-842C8223BE58}"/>
          </ac:spMkLst>
        </pc:spChg>
      </pc:sldChg>
      <pc:sldChg chg="modSp">
        <pc:chgData name="Diana Grosu Axenti" userId="S::dianaxenti_yahoo.com#ext#@worldbankgroup.onmicrosoft.com::b25c6869-5b4f-44f9-a430-422bec644133" providerId="AD" clId="Web-{3C1FAD08-CB68-A1E2-5EFB-D306845DD3D8}" dt="2019-10-23T09:17:34.146" v="56" actId="20577"/>
        <pc:sldMkLst>
          <pc:docMk/>
          <pc:sldMk cId="0" sldId="2021"/>
        </pc:sldMkLst>
        <pc:spChg chg="mod">
          <ac:chgData name="Diana Grosu Axenti" userId="S::dianaxenti_yahoo.com#ext#@worldbankgroup.onmicrosoft.com::b25c6869-5b4f-44f9-a430-422bec644133" providerId="AD" clId="Web-{3C1FAD08-CB68-A1E2-5EFB-D306845DD3D8}" dt="2019-10-23T09:17:34.146" v="56" actId="20577"/>
          <ac:spMkLst>
            <pc:docMk/>
            <pc:sldMk cId="0" sldId="2021"/>
            <ac:spMk id="33" creationId="{C73D1CC8-7211-4772-A983-D202043FB158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00602B"/>
        </a:solidFill>
      </dgm:spPr>
      <dgm:t>
        <a:bodyPr/>
        <a:lstStyle/>
        <a:p>
          <a:endParaRPr lang="ru-RU" sz="3600" b="1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en-US" sz="1600"/>
            <a:t>2019-202</a:t>
          </a:r>
          <a:r>
            <a:rPr lang="ru-RU" sz="1600"/>
            <a:t>4 </a:t>
          </a:r>
          <a:r>
            <a:rPr lang="en-US" sz="1600"/>
            <a:t>Budget Spending Efficiency Boosting Concept, “Budget Spending Accountability” Chapter</a:t>
          </a:r>
          <a:r>
            <a:rPr lang="ru-RU" sz="1600"/>
            <a:t>, </a:t>
          </a:r>
          <a:r>
            <a:rPr lang="en-US" sz="1600" b="1"/>
            <a:t>amendments to the Budget Code</a:t>
          </a:r>
          <a:r>
            <a:rPr lang="ru-RU" sz="1600" b="1"/>
            <a:t>, </a:t>
          </a:r>
          <a:r>
            <a:rPr lang="en-US" sz="1600" b="1"/>
            <a:t>Internal Audit Standards</a:t>
          </a:r>
          <a:endParaRPr lang="ru-RU" sz="1600" b="1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en-US" sz="1600" b="1"/>
            <a:t>Stage III</a:t>
          </a:r>
          <a:endParaRPr lang="ru-RU" sz="1600" b="1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Development and implementation of a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single system of training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and advanced training of internal auditors</a:t>
          </a:r>
          <a:endParaRPr lang="ru-RU" sz="1600">
            <a:latin typeface="+mj-lt"/>
          </a:endParaRP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en-US" sz="1600" b="1"/>
            <a:t>Efficient liaison </a:t>
          </a:r>
          <a:r>
            <a:rPr lang="en-US" sz="1600"/>
            <a:t>between internal financial audit and external control environment</a:t>
          </a:r>
          <a:endParaRPr lang="ru-RU" sz="1600" i="1"/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/>
            <a:t>Stage I</a:t>
          </a:r>
          <a:endParaRPr lang="ru-RU" sz="1600" b="1"/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Transition from financial audit to</a:t>
          </a:r>
          <a:r>
            <a:rPr kumimoji="0" lang="ru-RU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implementation of internal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audit</a:t>
          </a:r>
          <a:r>
            <a:rPr kumimoji="0" lang="ru-RU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covering the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entire activity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of organizations in the general government sector</a:t>
          </a:r>
          <a:endParaRPr lang="ru-RU" sz="1600">
            <a:latin typeface="+mj-lt"/>
          </a:endParaRP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83DBA01-481C-46E8-A009-13034E024097}" type="presOf" srcId="{AF96D43D-BB4F-4548-A029-A8A59DCAF575}" destId="{52698FBE-0AA2-4E5F-A4D6-D2C515C5120D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844EC142-86B6-4899-9F8C-AFA6A0AD3C3B}" type="presOf" srcId="{615A65BB-9C4F-4D8A-B9CE-D1FE5141FA26}" destId="{27CC8AF6-5332-4D67-AE66-874E447A80BC}" srcOrd="0" destOrd="0" presId="urn:microsoft.com/office/officeart/2005/8/layout/chevron2"/>
    <dgm:cxn modelId="{B2C39671-44E2-44F8-BAC7-5D514739C050}" type="presOf" srcId="{4FE1E9B5-D0CD-468F-9E19-CCADAFBE0E5E}" destId="{09117F78-D702-45FE-BA65-AF89C747F759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E555B195-9597-4018-841C-A9635938AC60}" type="presOf" srcId="{3B4F0827-49C3-4FEC-9196-00D77F7E55D0}" destId="{8D32AC7D-86B6-4EA3-9AA0-D6D0E33EF877}" srcOrd="0" destOrd="0" presId="urn:microsoft.com/office/officeart/2005/8/layout/chevron2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6F4B10B4-82E9-4458-B45C-A8CC59A70058}" type="presOf" srcId="{62BE1A31-DA9A-49B7-8024-5D5A205912C6}" destId="{260CC360-E741-404D-BA81-0700D8105679}" srcOrd="0" destOrd="0" presId="urn:microsoft.com/office/officeart/2005/8/layout/chevron2"/>
    <dgm:cxn modelId="{1958DBBF-9CEB-4292-98FF-72C9D91A28F8}" type="presOf" srcId="{231EF876-ECE3-442D-AC21-E02E05763C23}" destId="{260CC360-E741-404D-BA81-0700D8105679}" srcOrd="0" destOrd="1" presId="urn:microsoft.com/office/officeart/2005/8/layout/chevron2"/>
    <dgm:cxn modelId="{214FF7C2-3954-4A12-822F-EE67B290FCD8}" type="presOf" srcId="{F1D5FF5B-9946-4888-9021-BC0368B6E317}" destId="{03D0EA89-2A70-4499-8805-4AAAC01E6F36}" srcOrd="0" destOrd="0" presId="urn:microsoft.com/office/officeart/2005/8/layout/chevron2"/>
    <dgm:cxn modelId="{109D8EDE-9611-4DDB-A248-1EB0FE906001}" type="presOf" srcId="{303B8610-40EA-48C6-BE6E-456EC55ED0C4}" destId="{FE31ACF4-DF46-4178-894E-3206F316BE00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417AC0FC-02F5-4475-82D9-4084C80E2104}" type="presOf" srcId="{F35959FF-544D-44FA-BA14-AD4225943221}" destId="{F65B41A8-F0F2-4151-9EC4-9329C38A72A8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952CABED-C150-4EDF-B5AF-E6B420C5036F}" type="presParOf" srcId="{8D32AC7D-86B6-4EA3-9AA0-D6D0E33EF877}" destId="{CCEF2911-5AED-49A5-B3F6-4C2409F57977}" srcOrd="0" destOrd="0" presId="urn:microsoft.com/office/officeart/2005/8/layout/chevron2"/>
    <dgm:cxn modelId="{D7B760BD-E75C-431A-BB57-82409058863C}" type="presParOf" srcId="{CCEF2911-5AED-49A5-B3F6-4C2409F57977}" destId="{52698FBE-0AA2-4E5F-A4D6-D2C515C5120D}" srcOrd="0" destOrd="0" presId="urn:microsoft.com/office/officeart/2005/8/layout/chevron2"/>
    <dgm:cxn modelId="{CC29C1A4-5CFF-4215-BD2C-A03907FA166F}" type="presParOf" srcId="{CCEF2911-5AED-49A5-B3F6-4C2409F57977}" destId="{45AAD843-F859-487B-A6C5-F227979FC08A}" srcOrd="1" destOrd="0" presId="urn:microsoft.com/office/officeart/2005/8/layout/chevron2"/>
    <dgm:cxn modelId="{70F2C418-3E8B-4340-8E72-C1A334D2B0F8}" type="presParOf" srcId="{8D32AC7D-86B6-4EA3-9AA0-D6D0E33EF877}" destId="{8E7BE1AA-2CBA-4687-AACF-790953B932F3}" srcOrd="1" destOrd="0" presId="urn:microsoft.com/office/officeart/2005/8/layout/chevron2"/>
    <dgm:cxn modelId="{DF224E3E-EB10-4B19-A3ED-086D8FE2968C}" type="presParOf" srcId="{8D32AC7D-86B6-4EA3-9AA0-D6D0E33EF877}" destId="{6FA83E04-3D44-4998-BD6F-C633CF661C5D}" srcOrd="2" destOrd="0" presId="urn:microsoft.com/office/officeart/2005/8/layout/chevron2"/>
    <dgm:cxn modelId="{8CF924A6-C18F-4803-9B9D-D407E0F35567}" type="presParOf" srcId="{6FA83E04-3D44-4998-BD6F-C633CF661C5D}" destId="{03D0EA89-2A70-4499-8805-4AAAC01E6F36}" srcOrd="0" destOrd="0" presId="urn:microsoft.com/office/officeart/2005/8/layout/chevron2"/>
    <dgm:cxn modelId="{255244F0-2FF1-47F7-9D41-A01ABDED8587}" type="presParOf" srcId="{6FA83E04-3D44-4998-BD6F-C633CF661C5D}" destId="{09117F78-D702-45FE-BA65-AF89C747F759}" srcOrd="1" destOrd="0" presId="urn:microsoft.com/office/officeart/2005/8/layout/chevron2"/>
    <dgm:cxn modelId="{93CF2AA1-C753-422C-B522-426581040C64}" type="presParOf" srcId="{8D32AC7D-86B6-4EA3-9AA0-D6D0E33EF877}" destId="{56AFADCB-EBDA-4FDA-89B1-558326754692}" srcOrd="3" destOrd="0" presId="urn:microsoft.com/office/officeart/2005/8/layout/chevron2"/>
    <dgm:cxn modelId="{D7F98459-DB84-4D3F-A0BC-020F73742D16}" type="presParOf" srcId="{8D32AC7D-86B6-4EA3-9AA0-D6D0E33EF877}" destId="{6DDFBABE-BF0E-4136-930F-D0B745F01C34}" srcOrd="4" destOrd="0" presId="urn:microsoft.com/office/officeart/2005/8/layout/chevron2"/>
    <dgm:cxn modelId="{3176A331-E388-45BE-A902-D923DC9448A6}" type="presParOf" srcId="{6DDFBABE-BF0E-4136-930F-D0B745F01C34}" destId="{FE31ACF4-DF46-4178-894E-3206F316BE00}" srcOrd="0" destOrd="0" presId="urn:microsoft.com/office/officeart/2005/8/layout/chevron2"/>
    <dgm:cxn modelId="{F1670CDC-91DB-4DDA-849A-9A6EF747F597}" type="presParOf" srcId="{6DDFBABE-BF0E-4136-930F-D0B745F01C34}" destId="{260CC360-E741-404D-BA81-0700D8105679}" srcOrd="1" destOrd="0" presId="urn:microsoft.com/office/officeart/2005/8/layout/chevron2"/>
    <dgm:cxn modelId="{EC1157CE-0F9C-411B-A682-D8511DC496D8}" type="presParOf" srcId="{8D32AC7D-86B6-4EA3-9AA0-D6D0E33EF877}" destId="{293DFF30-1763-495F-9BCE-D477BE8B112D}" srcOrd="5" destOrd="0" presId="urn:microsoft.com/office/officeart/2005/8/layout/chevron2"/>
    <dgm:cxn modelId="{1DB96327-07B1-4F05-A908-DD6372DA05C1}" type="presParOf" srcId="{8D32AC7D-86B6-4EA3-9AA0-D6D0E33EF877}" destId="{5741F28C-A023-4A34-958A-86266A5F62B6}" srcOrd="6" destOrd="0" presId="urn:microsoft.com/office/officeart/2005/8/layout/chevron2"/>
    <dgm:cxn modelId="{B6C3DFE0-0D6A-49E8-843E-53B206EB2A6F}" type="presParOf" srcId="{5741F28C-A023-4A34-958A-86266A5F62B6}" destId="{27CC8AF6-5332-4D67-AE66-874E447A80BC}" srcOrd="0" destOrd="0" presId="urn:microsoft.com/office/officeart/2005/8/layout/chevron2"/>
    <dgm:cxn modelId="{DE523D4A-F2EA-403B-8204-DDEF79DC7456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en-US" sz="1600"/>
            <a:t>2019-202</a:t>
          </a:r>
          <a:r>
            <a:rPr lang="ru-RU" sz="1600"/>
            <a:t>4 </a:t>
          </a:r>
          <a:r>
            <a:rPr lang="en-US" sz="1600"/>
            <a:t>Budget Spending Efficiency Boosting Concept, “Budget Spending Accountability” Chapter</a:t>
          </a:r>
          <a:r>
            <a:rPr lang="ru-RU" sz="1600"/>
            <a:t>, </a:t>
          </a:r>
          <a:r>
            <a:rPr lang="en-US" sz="1600" b="1"/>
            <a:t>amendments to the Budget Code</a:t>
          </a:r>
          <a:r>
            <a:rPr lang="ru-RU" sz="1600" b="1"/>
            <a:t>, </a:t>
          </a:r>
          <a:r>
            <a:rPr lang="en-US" sz="1600" b="1"/>
            <a:t>Internal Audit Standards</a:t>
          </a:r>
          <a:endParaRPr lang="ru-RU" sz="1600" b="1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00602B"/>
        </a:solidFill>
      </dgm:spPr>
      <dgm:t>
        <a:bodyPr/>
        <a:lstStyle/>
        <a:p>
          <a:r>
            <a:rPr lang="en-US" sz="1600" b="1"/>
            <a:t>Stage III</a:t>
          </a:r>
          <a:endParaRPr lang="ru-RU" sz="1600" b="1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Development and implementation of a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single system of training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and advanced training of internal auditors</a:t>
          </a:r>
          <a:endParaRPr lang="ru-RU" sz="1600">
            <a:latin typeface="+mj-lt"/>
          </a:endParaRP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en-US" sz="1600" b="1"/>
            <a:t>Efficient liaison</a:t>
          </a:r>
          <a:r>
            <a:rPr lang="en-US" sz="1600"/>
            <a:t> between internal financial audit and external control environment</a:t>
          </a:r>
          <a:endParaRPr lang="ru-RU" sz="1600" i="1"/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/>
            <a:t>Stage I</a:t>
          </a:r>
          <a:endParaRPr lang="ru-RU" sz="1600" b="1"/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9BDA46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Transition from financial audit to</a:t>
          </a:r>
          <a:r>
            <a:rPr kumimoji="0" lang="ru-RU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implementation of internal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audit</a:t>
          </a:r>
          <a:r>
            <a:rPr kumimoji="0" lang="ru-RU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covering the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entire activity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of organizations in the general government sector</a:t>
          </a:r>
          <a:endParaRPr lang="ru-RU" sz="1600">
            <a:latin typeface="+mj-lt"/>
          </a:endParaRP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005F803-1380-4185-846C-7BF62D4BD32F}" type="presOf" srcId="{303B8610-40EA-48C6-BE6E-456EC55ED0C4}" destId="{FE31ACF4-DF46-4178-894E-3206F316BE00}" srcOrd="0" destOrd="0" presId="urn:microsoft.com/office/officeart/2005/8/layout/chevron2"/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8E61C821-088C-4E91-B632-04259131AFDA}" type="presOf" srcId="{615A65BB-9C4F-4D8A-B9CE-D1FE5141FA26}" destId="{27CC8AF6-5332-4D67-AE66-874E447A80BC}" srcOrd="0" destOrd="0" presId="urn:microsoft.com/office/officeart/2005/8/layout/chevron2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096E725E-B85D-4750-B43B-05EC70164286}" type="presOf" srcId="{3B4F0827-49C3-4FEC-9196-00D77F7E55D0}" destId="{8D32AC7D-86B6-4EA3-9AA0-D6D0E33EF877}" srcOrd="0" destOrd="0" presId="urn:microsoft.com/office/officeart/2005/8/layout/chevron2"/>
    <dgm:cxn modelId="{27B3A269-C38A-4329-873B-7C6E8CF69F41}" type="presOf" srcId="{F1D5FF5B-9946-4888-9021-BC0368B6E317}" destId="{03D0EA89-2A70-4499-8805-4AAAC01E6F36}" srcOrd="0" destOrd="0" presId="urn:microsoft.com/office/officeart/2005/8/layout/chevron2"/>
    <dgm:cxn modelId="{309DD06D-ED64-4372-996E-D35486CB8933}" type="presOf" srcId="{62BE1A31-DA9A-49B7-8024-5D5A205912C6}" destId="{260CC360-E741-404D-BA81-0700D8105679}" srcOrd="0" destOrd="0" presId="urn:microsoft.com/office/officeart/2005/8/layout/chevron2"/>
    <dgm:cxn modelId="{97568E50-5793-48D5-8A52-D047B841D076}" type="presOf" srcId="{AF96D43D-BB4F-4548-A029-A8A59DCAF575}" destId="{52698FBE-0AA2-4E5F-A4D6-D2C515C5120D}" srcOrd="0" destOrd="0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41904F59-2E81-47FE-ABF6-8FE6874AC06B}" type="presOf" srcId="{F35959FF-544D-44FA-BA14-AD4225943221}" destId="{F65B41A8-F0F2-4151-9EC4-9329C38A72A8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0D275791-9258-4060-B8A7-2B3684960EB1}" type="presOf" srcId="{4FE1E9B5-D0CD-468F-9E19-CCADAFBE0E5E}" destId="{09117F78-D702-45FE-BA65-AF89C747F759}" srcOrd="0" destOrd="0" presId="urn:microsoft.com/office/officeart/2005/8/layout/chevron2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49E569AB-0C74-46E9-96E7-A96F4FE2F0B3}" type="presOf" srcId="{231EF876-ECE3-442D-AC21-E02E05763C23}" destId="{260CC360-E741-404D-BA81-0700D8105679}" srcOrd="0" destOrd="1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F8F58922-1918-4A9F-986D-7891E4C479A1}" type="presParOf" srcId="{8D32AC7D-86B6-4EA3-9AA0-D6D0E33EF877}" destId="{CCEF2911-5AED-49A5-B3F6-4C2409F57977}" srcOrd="0" destOrd="0" presId="urn:microsoft.com/office/officeart/2005/8/layout/chevron2"/>
    <dgm:cxn modelId="{3480519B-95B6-4EC1-8E67-2DD7881926D2}" type="presParOf" srcId="{CCEF2911-5AED-49A5-B3F6-4C2409F57977}" destId="{52698FBE-0AA2-4E5F-A4D6-D2C515C5120D}" srcOrd="0" destOrd="0" presId="urn:microsoft.com/office/officeart/2005/8/layout/chevron2"/>
    <dgm:cxn modelId="{8A59402B-0799-4B0D-A1D7-C60582582DB7}" type="presParOf" srcId="{CCEF2911-5AED-49A5-B3F6-4C2409F57977}" destId="{45AAD843-F859-487B-A6C5-F227979FC08A}" srcOrd="1" destOrd="0" presId="urn:microsoft.com/office/officeart/2005/8/layout/chevron2"/>
    <dgm:cxn modelId="{D236A03E-9C6D-4EDC-B699-9C15D09E83C1}" type="presParOf" srcId="{8D32AC7D-86B6-4EA3-9AA0-D6D0E33EF877}" destId="{8E7BE1AA-2CBA-4687-AACF-790953B932F3}" srcOrd="1" destOrd="0" presId="urn:microsoft.com/office/officeart/2005/8/layout/chevron2"/>
    <dgm:cxn modelId="{1C338B1E-B6F0-4E8F-8145-C085D62EA5C5}" type="presParOf" srcId="{8D32AC7D-86B6-4EA3-9AA0-D6D0E33EF877}" destId="{6FA83E04-3D44-4998-BD6F-C633CF661C5D}" srcOrd="2" destOrd="0" presId="urn:microsoft.com/office/officeart/2005/8/layout/chevron2"/>
    <dgm:cxn modelId="{E4855190-6F9E-4761-AC71-CD91AF873EEB}" type="presParOf" srcId="{6FA83E04-3D44-4998-BD6F-C633CF661C5D}" destId="{03D0EA89-2A70-4499-8805-4AAAC01E6F36}" srcOrd="0" destOrd="0" presId="urn:microsoft.com/office/officeart/2005/8/layout/chevron2"/>
    <dgm:cxn modelId="{58FE13CA-FCAB-4AF4-B7C4-EBF1803F0B20}" type="presParOf" srcId="{6FA83E04-3D44-4998-BD6F-C633CF661C5D}" destId="{09117F78-D702-45FE-BA65-AF89C747F759}" srcOrd="1" destOrd="0" presId="urn:microsoft.com/office/officeart/2005/8/layout/chevron2"/>
    <dgm:cxn modelId="{60F6793F-F906-4F92-BDB3-A5FEB412791D}" type="presParOf" srcId="{8D32AC7D-86B6-4EA3-9AA0-D6D0E33EF877}" destId="{56AFADCB-EBDA-4FDA-89B1-558326754692}" srcOrd="3" destOrd="0" presId="urn:microsoft.com/office/officeart/2005/8/layout/chevron2"/>
    <dgm:cxn modelId="{1B843854-85BC-4EAA-967E-42E853A1134E}" type="presParOf" srcId="{8D32AC7D-86B6-4EA3-9AA0-D6D0E33EF877}" destId="{6DDFBABE-BF0E-4136-930F-D0B745F01C34}" srcOrd="4" destOrd="0" presId="urn:microsoft.com/office/officeart/2005/8/layout/chevron2"/>
    <dgm:cxn modelId="{0EE48B2F-603C-4F25-8B30-2892DC08C628}" type="presParOf" srcId="{6DDFBABE-BF0E-4136-930F-D0B745F01C34}" destId="{FE31ACF4-DF46-4178-894E-3206F316BE00}" srcOrd="0" destOrd="0" presId="urn:microsoft.com/office/officeart/2005/8/layout/chevron2"/>
    <dgm:cxn modelId="{87DA4463-E732-498A-AAEE-60F9F516A104}" type="presParOf" srcId="{6DDFBABE-BF0E-4136-930F-D0B745F01C34}" destId="{260CC360-E741-404D-BA81-0700D8105679}" srcOrd="1" destOrd="0" presId="urn:microsoft.com/office/officeart/2005/8/layout/chevron2"/>
    <dgm:cxn modelId="{699EF803-0CDB-40F5-B5C8-F7DE787E431A}" type="presParOf" srcId="{8D32AC7D-86B6-4EA3-9AA0-D6D0E33EF877}" destId="{293DFF30-1763-495F-9BCE-D477BE8B112D}" srcOrd="5" destOrd="0" presId="urn:microsoft.com/office/officeart/2005/8/layout/chevron2"/>
    <dgm:cxn modelId="{0E1F15C8-2F8E-43FF-8F84-DFE5BE6F2F5C}" type="presParOf" srcId="{8D32AC7D-86B6-4EA3-9AA0-D6D0E33EF877}" destId="{5741F28C-A023-4A34-958A-86266A5F62B6}" srcOrd="6" destOrd="0" presId="urn:microsoft.com/office/officeart/2005/8/layout/chevron2"/>
    <dgm:cxn modelId="{C75A1E90-3758-4CFE-8A8C-1C667CD7EF3D}" type="presParOf" srcId="{5741F28C-A023-4A34-958A-86266A5F62B6}" destId="{27CC8AF6-5332-4D67-AE66-874E447A80BC}" srcOrd="0" destOrd="0" presId="urn:microsoft.com/office/officeart/2005/8/layout/chevron2"/>
    <dgm:cxn modelId="{6DC813A2-5CDB-4DA8-BB55-F24EFFE8DAE2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F0827-49C3-4FEC-9196-00D77F7E55D0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D5FF5B-9946-4888-9021-BC0368B6E317}">
      <dgm:prSet phldrT="[Текст]" custT="1"/>
      <dgm:spPr>
        <a:solidFill>
          <a:srgbClr val="92D050"/>
        </a:solidFill>
      </dgm:spPr>
      <dgm:t>
        <a:bodyPr/>
        <a:lstStyle/>
        <a:p>
          <a:endParaRPr lang="ru-RU" sz="3600" b="1"/>
        </a:p>
      </dgm:t>
    </dgm:pt>
    <dgm:pt modelId="{877334FD-E718-43D9-8252-82FCB02FD405}" type="parTrans" cxnId="{1309A197-A8BB-4792-B591-21927059A8DE}">
      <dgm:prSet/>
      <dgm:spPr/>
      <dgm:t>
        <a:bodyPr/>
        <a:lstStyle/>
        <a:p>
          <a:endParaRPr lang="ru-RU"/>
        </a:p>
      </dgm:t>
    </dgm:pt>
    <dgm:pt modelId="{885AA78B-7263-476F-B42A-F0E5A159345F}" type="sibTrans" cxnId="{1309A197-A8BB-4792-B591-21927059A8DE}">
      <dgm:prSet/>
      <dgm:spPr/>
      <dgm:t>
        <a:bodyPr/>
        <a:lstStyle/>
        <a:p>
          <a:endParaRPr lang="ru-RU"/>
        </a:p>
      </dgm:t>
    </dgm:pt>
    <dgm:pt modelId="{4FE1E9B5-D0CD-468F-9E19-CCADAFBE0E5E}">
      <dgm:prSet phldrT="[Текст]" custT="1"/>
      <dgm:spPr>
        <a:noFill/>
        <a:ln>
          <a:solidFill>
            <a:srgbClr val="00602B"/>
          </a:solidFill>
        </a:ln>
      </dgm:spPr>
      <dgm:t>
        <a:bodyPr/>
        <a:lstStyle/>
        <a:p>
          <a:r>
            <a:rPr lang="en-US" sz="1600"/>
            <a:t>2019-202</a:t>
          </a:r>
          <a:r>
            <a:rPr lang="ru-RU" sz="1600"/>
            <a:t>4 </a:t>
          </a:r>
          <a:r>
            <a:rPr lang="en-US" sz="1600"/>
            <a:t>Budget Spending Efficiency Boosting Concept, “Budget Spending Accountability” Chapter</a:t>
          </a:r>
          <a:r>
            <a:rPr lang="ru-RU" sz="1600"/>
            <a:t>, </a:t>
          </a:r>
          <a:r>
            <a:rPr lang="en-US" sz="1600" b="1"/>
            <a:t>amendments to the Budget Code</a:t>
          </a:r>
          <a:r>
            <a:rPr lang="ru-RU" sz="1600" b="1"/>
            <a:t>, </a:t>
          </a:r>
          <a:r>
            <a:rPr lang="en-US" sz="1600" b="1"/>
            <a:t>Internal Audit Standards</a:t>
          </a:r>
          <a:endParaRPr lang="ru-RU" sz="1600" b="1"/>
        </a:p>
      </dgm:t>
    </dgm:pt>
    <dgm:pt modelId="{3A97A7AA-995A-4909-9879-C785F3A04764}" type="parTrans" cxnId="{442DC21E-A708-4BFC-A42E-F4894F207E30}">
      <dgm:prSet/>
      <dgm:spPr/>
      <dgm:t>
        <a:bodyPr/>
        <a:lstStyle/>
        <a:p>
          <a:endParaRPr lang="ru-RU"/>
        </a:p>
      </dgm:t>
    </dgm:pt>
    <dgm:pt modelId="{B65B8CBF-BD00-483A-AF8C-2658C559F2A7}" type="sibTrans" cxnId="{442DC21E-A708-4BFC-A42E-F4894F207E30}">
      <dgm:prSet/>
      <dgm:spPr/>
      <dgm:t>
        <a:bodyPr/>
        <a:lstStyle/>
        <a:p>
          <a:endParaRPr lang="ru-RU"/>
        </a:p>
      </dgm:t>
    </dgm:pt>
    <dgm:pt modelId="{303B8610-40EA-48C6-BE6E-456EC55ED0C4}">
      <dgm:prSet phldrT="[Текст]" custT="1"/>
      <dgm:spPr>
        <a:solidFill>
          <a:srgbClr val="9BDA46"/>
        </a:solidFill>
      </dgm:spPr>
      <dgm:t>
        <a:bodyPr/>
        <a:lstStyle/>
        <a:p>
          <a:r>
            <a:rPr lang="en-US" sz="1600" b="1"/>
            <a:t>Stage III</a:t>
          </a:r>
          <a:endParaRPr lang="ru-RU" sz="1600" b="1"/>
        </a:p>
      </dgm:t>
    </dgm:pt>
    <dgm:pt modelId="{14FFBAA4-9EEB-4470-AB92-9AD130419C30}" type="parTrans" cxnId="{DE05618F-4A5E-41AF-BFCF-DCE40D77B4E0}">
      <dgm:prSet/>
      <dgm:spPr/>
      <dgm:t>
        <a:bodyPr/>
        <a:lstStyle/>
        <a:p>
          <a:endParaRPr lang="ru-RU"/>
        </a:p>
      </dgm:t>
    </dgm:pt>
    <dgm:pt modelId="{17376AEF-807F-4C86-8934-4F0EEF8E275E}" type="sibTrans" cxnId="{DE05618F-4A5E-41AF-BFCF-DCE40D77B4E0}">
      <dgm:prSet/>
      <dgm:spPr/>
      <dgm:t>
        <a:bodyPr/>
        <a:lstStyle/>
        <a:p>
          <a:endParaRPr lang="ru-RU"/>
        </a:p>
      </dgm:t>
    </dgm:pt>
    <dgm:pt modelId="{62BE1A31-DA9A-49B7-8024-5D5A205912C6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Development and implementation of a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single system of training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and advanced training of internal auditors</a:t>
          </a:r>
          <a:endParaRPr lang="ru-RU" sz="1600">
            <a:latin typeface="+mj-lt"/>
          </a:endParaRPr>
        </a:p>
      </dgm:t>
    </dgm:pt>
    <dgm:pt modelId="{6A140334-7B2D-4DED-907E-F60950655D7E}" type="parTrans" cxnId="{ECC054ED-297C-496C-8C3A-8B442B504511}">
      <dgm:prSet/>
      <dgm:spPr/>
      <dgm:t>
        <a:bodyPr/>
        <a:lstStyle/>
        <a:p>
          <a:endParaRPr lang="ru-RU"/>
        </a:p>
      </dgm:t>
    </dgm:pt>
    <dgm:pt modelId="{3864E3EE-A38B-4C47-AC37-63C203E237A8}" type="sibTrans" cxnId="{ECC054ED-297C-496C-8C3A-8B442B504511}">
      <dgm:prSet/>
      <dgm:spPr/>
      <dgm:t>
        <a:bodyPr/>
        <a:lstStyle/>
        <a:p>
          <a:endParaRPr lang="ru-RU"/>
        </a:p>
      </dgm:t>
    </dgm:pt>
    <dgm:pt modelId="{231EF876-ECE3-442D-AC21-E02E05763C23}">
      <dgm:prSet phldrT="[Текст]" custT="1"/>
      <dgm:spPr>
        <a:ln w="25400">
          <a:solidFill>
            <a:srgbClr val="00602B"/>
          </a:solidFill>
        </a:ln>
      </dgm:spPr>
      <dgm:t>
        <a:bodyPr/>
        <a:lstStyle/>
        <a:p>
          <a:r>
            <a:rPr lang="en-US" sz="1600" b="1"/>
            <a:t>Efficient liaison</a:t>
          </a:r>
          <a:r>
            <a:rPr lang="en-US" sz="1600"/>
            <a:t> between internal financial audit and external control environment</a:t>
          </a:r>
          <a:endParaRPr lang="ru-RU" sz="1600" i="1"/>
        </a:p>
      </dgm:t>
    </dgm:pt>
    <dgm:pt modelId="{6BACC75D-679A-4639-AA41-7AE2ED2D8AC8}" type="parTrans" cxnId="{8A527977-697B-4AA6-88D7-6C3F94C5959B}">
      <dgm:prSet/>
      <dgm:spPr/>
      <dgm:t>
        <a:bodyPr/>
        <a:lstStyle/>
        <a:p>
          <a:endParaRPr lang="ru-RU"/>
        </a:p>
      </dgm:t>
    </dgm:pt>
    <dgm:pt modelId="{E314B389-A8F1-4089-95C8-19F381CB05B4}" type="sibTrans" cxnId="{8A527977-697B-4AA6-88D7-6C3F94C5959B}">
      <dgm:prSet/>
      <dgm:spPr/>
      <dgm:t>
        <a:bodyPr/>
        <a:lstStyle/>
        <a:p>
          <a:endParaRPr lang="ru-RU"/>
        </a:p>
      </dgm:t>
    </dgm:pt>
    <dgm:pt modelId="{AF96D43D-BB4F-4548-A029-A8A59DCAF575}">
      <dgm:prSet phldrT="[Текст]" custT="1"/>
      <dgm:spPr>
        <a:solidFill>
          <a:srgbClr val="92D050"/>
        </a:solidFill>
        <a:ln>
          <a:solidFill>
            <a:srgbClr val="00602B"/>
          </a:solidFill>
        </a:ln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/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/>
            <a:t>Stage I</a:t>
          </a:r>
          <a:endParaRPr lang="ru-RU" sz="1600" b="1"/>
        </a:p>
        <a:p>
          <a:pPr lvl="0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/>
        </a:p>
      </dgm:t>
    </dgm:pt>
    <dgm:pt modelId="{4B76A494-D9DA-429F-AD1D-C1413F4CF1B7}" type="sibTrans" cxnId="{BC063AFD-A023-4EB7-8CB7-E1DED141A4BB}">
      <dgm:prSet/>
      <dgm:spPr/>
      <dgm:t>
        <a:bodyPr/>
        <a:lstStyle/>
        <a:p>
          <a:endParaRPr lang="ru-RU"/>
        </a:p>
      </dgm:t>
    </dgm:pt>
    <dgm:pt modelId="{88A727B8-2C7A-4DBB-964B-074BF6B54C98}" type="parTrans" cxnId="{BC063AFD-A023-4EB7-8CB7-E1DED141A4BB}">
      <dgm:prSet/>
      <dgm:spPr/>
      <dgm:t>
        <a:bodyPr/>
        <a:lstStyle/>
        <a:p>
          <a:endParaRPr lang="ru-RU"/>
        </a:p>
      </dgm:t>
    </dgm:pt>
    <dgm:pt modelId="{615A65BB-9C4F-4D8A-B9CE-D1FE5141FA26}">
      <dgm:prSet/>
      <dgm:spPr>
        <a:solidFill>
          <a:srgbClr val="00602B"/>
        </a:solidFill>
      </dgm:spPr>
      <dgm:t>
        <a:bodyPr/>
        <a:lstStyle/>
        <a:p>
          <a:endParaRPr lang="ru-RU"/>
        </a:p>
      </dgm:t>
    </dgm:pt>
    <dgm:pt modelId="{F33CB1C8-5CF1-40F4-BE6E-ED37B2FCCB6C}" type="parTrans" cxnId="{5FEDF727-E432-404C-AAF5-B2426B503743}">
      <dgm:prSet/>
      <dgm:spPr/>
      <dgm:t>
        <a:bodyPr/>
        <a:lstStyle/>
        <a:p>
          <a:endParaRPr lang="ru-RU"/>
        </a:p>
      </dgm:t>
    </dgm:pt>
    <dgm:pt modelId="{670454DA-50E0-4E73-B001-B46D33F16760}" type="sibTrans" cxnId="{5FEDF727-E432-404C-AAF5-B2426B503743}">
      <dgm:prSet/>
      <dgm:spPr/>
      <dgm:t>
        <a:bodyPr/>
        <a:lstStyle/>
        <a:p>
          <a:endParaRPr lang="ru-RU"/>
        </a:p>
      </dgm:t>
    </dgm:pt>
    <dgm:pt modelId="{F35959FF-544D-44FA-BA14-AD4225943221}">
      <dgm:prSet custT="1"/>
      <dgm:spPr>
        <a:ln>
          <a:solidFill>
            <a:srgbClr val="00602B"/>
          </a:solidFill>
        </a:ln>
      </dgm:spPr>
      <dgm:t>
        <a:bodyPr/>
        <a:lstStyle/>
        <a:p>
          <a:pPr rtl="0"/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Transition from financial audit to</a:t>
          </a:r>
          <a:r>
            <a:rPr kumimoji="0" lang="ru-RU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implementation of internal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audit</a:t>
          </a:r>
          <a:r>
            <a:rPr kumimoji="0" lang="ru-RU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covering the </a:t>
          </a:r>
          <a:r>
            <a:rPr kumimoji="0" lang="en-US" sz="1600" b="1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entire activity </a:t>
          </a:r>
          <a:r>
            <a:rPr kumimoji="0" lang="en-US" sz="1600" b="0" i="0" u="none" strike="noStrike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of organizations in the general government sector</a:t>
          </a:r>
          <a:endParaRPr lang="ru-RU" sz="1600">
            <a:latin typeface="+mj-lt"/>
          </a:endParaRPr>
        </a:p>
      </dgm:t>
    </dgm:pt>
    <dgm:pt modelId="{B5647D39-F743-431C-A340-7078BD2F29D1}" type="parTrans" cxnId="{5A4B6F56-F1A7-499B-9F74-36B32D51FFB7}">
      <dgm:prSet/>
      <dgm:spPr/>
      <dgm:t>
        <a:bodyPr/>
        <a:lstStyle/>
        <a:p>
          <a:endParaRPr lang="ru-RU"/>
        </a:p>
      </dgm:t>
    </dgm:pt>
    <dgm:pt modelId="{4225959B-9D13-4EEB-A2ED-1680BCDC3B5A}" type="sibTrans" cxnId="{5A4B6F56-F1A7-499B-9F74-36B32D51FFB7}">
      <dgm:prSet/>
      <dgm:spPr/>
      <dgm:t>
        <a:bodyPr/>
        <a:lstStyle/>
        <a:p>
          <a:endParaRPr lang="ru-RU"/>
        </a:p>
      </dgm:t>
    </dgm:pt>
    <dgm:pt modelId="{8D32AC7D-86B6-4EA3-9AA0-D6D0E33EF877}" type="pres">
      <dgm:prSet presAssocID="{3B4F0827-49C3-4FEC-9196-00D77F7E55D0}" presName="linearFlow" presStyleCnt="0">
        <dgm:presLayoutVars>
          <dgm:dir/>
          <dgm:animLvl val="lvl"/>
          <dgm:resizeHandles val="exact"/>
        </dgm:presLayoutVars>
      </dgm:prSet>
      <dgm:spPr/>
    </dgm:pt>
    <dgm:pt modelId="{CCEF2911-5AED-49A5-B3F6-4C2409F57977}" type="pres">
      <dgm:prSet presAssocID="{AF96D43D-BB4F-4548-A029-A8A59DCAF575}" presName="composite" presStyleCnt="0"/>
      <dgm:spPr/>
    </dgm:pt>
    <dgm:pt modelId="{52698FBE-0AA2-4E5F-A4D6-D2C515C5120D}" type="pres">
      <dgm:prSet presAssocID="{AF96D43D-BB4F-4548-A029-A8A59DCAF575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45AAD843-F859-487B-A6C5-F227979FC08A}" type="pres">
      <dgm:prSet presAssocID="{AF96D43D-BB4F-4548-A029-A8A59DCAF575}" presName="descendantText" presStyleLbl="alignAcc1" presStyleIdx="0" presStyleCnt="4" custScaleX="86455" custLinFactY="204636" custLinFactNeighborX="14289" custLinFactNeighborY="300000">
        <dgm:presLayoutVars>
          <dgm:bulletEnabled val="1"/>
        </dgm:presLayoutVars>
      </dgm:prSet>
      <dgm:spPr>
        <a:ln>
          <a:solidFill>
            <a:schemeClr val="bg1"/>
          </a:solidFill>
        </a:ln>
      </dgm:spPr>
    </dgm:pt>
    <dgm:pt modelId="{8E7BE1AA-2CBA-4687-AACF-790953B932F3}" type="pres">
      <dgm:prSet presAssocID="{4B76A494-D9DA-429F-AD1D-C1413F4CF1B7}" presName="sp" presStyleCnt="0"/>
      <dgm:spPr/>
    </dgm:pt>
    <dgm:pt modelId="{6FA83E04-3D44-4998-BD6F-C633CF661C5D}" type="pres">
      <dgm:prSet presAssocID="{F1D5FF5B-9946-4888-9021-BC0368B6E317}" presName="composite" presStyleCnt="0"/>
      <dgm:spPr/>
    </dgm:pt>
    <dgm:pt modelId="{03D0EA89-2A70-4499-8805-4AAAC01E6F36}" type="pres">
      <dgm:prSet presAssocID="{F1D5FF5B-9946-4888-9021-BC0368B6E31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9117F78-D702-45FE-BA65-AF89C747F759}" type="pres">
      <dgm:prSet presAssocID="{F1D5FF5B-9946-4888-9021-BC0368B6E317}" presName="descendantText" presStyleLbl="alignAcc1" presStyleIdx="1" presStyleCnt="4" custLinFactNeighborX="-136" custLinFactNeighborY="-847">
        <dgm:presLayoutVars>
          <dgm:bulletEnabled val="1"/>
        </dgm:presLayoutVars>
      </dgm:prSet>
      <dgm:spPr/>
    </dgm:pt>
    <dgm:pt modelId="{56AFADCB-EBDA-4FDA-89B1-558326754692}" type="pres">
      <dgm:prSet presAssocID="{885AA78B-7263-476F-B42A-F0E5A159345F}" presName="sp" presStyleCnt="0"/>
      <dgm:spPr/>
    </dgm:pt>
    <dgm:pt modelId="{6DDFBABE-BF0E-4136-930F-D0B745F01C34}" type="pres">
      <dgm:prSet presAssocID="{303B8610-40EA-48C6-BE6E-456EC55ED0C4}" presName="composite" presStyleCnt="0"/>
      <dgm:spPr/>
    </dgm:pt>
    <dgm:pt modelId="{FE31ACF4-DF46-4178-894E-3206F316BE00}" type="pres">
      <dgm:prSet presAssocID="{303B8610-40EA-48C6-BE6E-456EC55ED0C4}" presName="parentText" presStyleLbl="alignNode1" presStyleIdx="2" presStyleCnt="4" custScaleY="110001">
        <dgm:presLayoutVars>
          <dgm:chMax val="1"/>
          <dgm:bulletEnabled val="1"/>
        </dgm:presLayoutVars>
      </dgm:prSet>
      <dgm:spPr/>
    </dgm:pt>
    <dgm:pt modelId="{260CC360-E741-404D-BA81-0700D8105679}" type="pres">
      <dgm:prSet presAssocID="{303B8610-40EA-48C6-BE6E-456EC55ED0C4}" presName="descendantText" presStyleLbl="alignAcc1" presStyleIdx="2" presStyleCnt="4" custScaleY="117369">
        <dgm:presLayoutVars>
          <dgm:bulletEnabled val="1"/>
        </dgm:presLayoutVars>
      </dgm:prSet>
      <dgm:spPr/>
    </dgm:pt>
    <dgm:pt modelId="{293DFF30-1763-495F-9BCE-D477BE8B112D}" type="pres">
      <dgm:prSet presAssocID="{17376AEF-807F-4C86-8934-4F0EEF8E275E}" presName="sp" presStyleCnt="0"/>
      <dgm:spPr/>
    </dgm:pt>
    <dgm:pt modelId="{5741F28C-A023-4A34-958A-86266A5F62B6}" type="pres">
      <dgm:prSet presAssocID="{615A65BB-9C4F-4D8A-B9CE-D1FE5141FA26}" presName="composite" presStyleCnt="0"/>
      <dgm:spPr/>
    </dgm:pt>
    <dgm:pt modelId="{27CC8AF6-5332-4D67-AE66-874E447A80BC}" type="pres">
      <dgm:prSet presAssocID="{615A65BB-9C4F-4D8A-B9CE-D1FE5141FA26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F65B41A8-F0F2-4151-9EC4-9329C38A72A8}" type="pres">
      <dgm:prSet presAssocID="{615A65BB-9C4F-4D8A-B9CE-D1FE5141FA26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442DC21E-A708-4BFC-A42E-F4894F207E30}" srcId="{F1D5FF5B-9946-4888-9021-BC0368B6E317}" destId="{4FE1E9B5-D0CD-468F-9E19-CCADAFBE0E5E}" srcOrd="0" destOrd="0" parTransId="{3A97A7AA-995A-4909-9879-C785F3A04764}" sibTransId="{B65B8CBF-BD00-483A-AF8C-2658C559F2A7}"/>
    <dgm:cxn modelId="{26BD0726-E462-493A-80BF-89AB1A87C40F}" type="presOf" srcId="{3B4F0827-49C3-4FEC-9196-00D77F7E55D0}" destId="{8D32AC7D-86B6-4EA3-9AA0-D6D0E33EF877}" srcOrd="0" destOrd="0" presId="urn:microsoft.com/office/officeart/2005/8/layout/chevron2"/>
    <dgm:cxn modelId="{5FEDF727-E432-404C-AAF5-B2426B503743}" srcId="{3B4F0827-49C3-4FEC-9196-00D77F7E55D0}" destId="{615A65BB-9C4F-4D8A-B9CE-D1FE5141FA26}" srcOrd="3" destOrd="0" parTransId="{F33CB1C8-5CF1-40F4-BE6E-ED37B2FCCB6C}" sibTransId="{670454DA-50E0-4E73-B001-B46D33F16760}"/>
    <dgm:cxn modelId="{A29C7769-DCC6-435F-AEE9-B870B2975ABE}" type="presOf" srcId="{62BE1A31-DA9A-49B7-8024-5D5A205912C6}" destId="{260CC360-E741-404D-BA81-0700D8105679}" srcOrd="0" destOrd="0" presId="urn:microsoft.com/office/officeart/2005/8/layout/chevron2"/>
    <dgm:cxn modelId="{7A31594E-6BFF-4E33-9A6B-6A7CF0044612}" type="presOf" srcId="{F1D5FF5B-9946-4888-9021-BC0368B6E317}" destId="{03D0EA89-2A70-4499-8805-4AAAC01E6F36}" srcOrd="0" destOrd="0" presId="urn:microsoft.com/office/officeart/2005/8/layout/chevron2"/>
    <dgm:cxn modelId="{22537F53-2CC7-488D-9456-20D1FCA50D3E}" type="presOf" srcId="{231EF876-ECE3-442D-AC21-E02E05763C23}" destId="{260CC360-E741-404D-BA81-0700D8105679}" srcOrd="0" destOrd="1" presId="urn:microsoft.com/office/officeart/2005/8/layout/chevron2"/>
    <dgm:cxn modelId="{5A4B6F56-F1A7-499B-9F74-36B32D51FFB7}" srcId="{615A65BB-9C4F-4D8A-B9CE-D1FE5141FA26}" destId="{F35959FF-544D-44FA-BA14-AD4225943221}" srcOrd="0" destOrd="0" parTransId="{B5647D39-F743-431C-A340-7078BD2F29D1}" sibTransId="{4225959B-9D13-4EEB-A2ED-1680BCDC3B5A}"/>
    <dgm:cxn modelId="{8A527977-697B-4AA6-88D7-6C3F94C5959B}" srcId="{303B8610-40EA-48C6-BE6E-456EC55ED0C4}" destId="{231EF876-ECE3-442D-AC21-E02E05763C23}" srcOrd="1" destOrd="0" parTransId="{6BACC75D-679A-4639-AA41-7AE2ED2D8AC8}" sibTransId="{E314B389-A8F1-4089-95C8-19F381CB05B4}"/>
    <dgm:cxn modelId="{CF5CB08D-223F-42D8-A1CD-7F8A0FFEBC69}" type="presOf" srcId="{615A65BB-9C4F-4D8A-B9CE-D1FE5141FA26}" destId="{27CC8AF6-5332-4D67-AE66-874E447A80BC}" srcOrd="0" destOrd="0" presId="urn:microsoft.com/office/officeart/2005/8/layout/chevron2"/>
    <dgm:cxn modelId="{DE05618F-4A5E-41AF-BFCF-DCE40D77B4E0}" srcId="{3B4F0827-49C3-4FEC-9196-00D77F7E55D0}" destId="{303B8610-40EA-48C6-BE6E-456EC55ED0C4}" srcOrd="2" destOrd="0" parTransId="{14FFBAA4-9EEB-4470-AB92-9AD130419C30}" sibTransId="{17376AEF-807F-4C86-8934-4F0EEF8E275E}"/>
    <dgm:cxn modelId="{1309A197-A8BB-4792-B591-21927059A8DE}" srcId="{3B4F0827-49C3-4FEC-9196-00D77F7E55D0}" destId="{F1D5FF5B-9946-4888-9021-BC0368B6E317}" srcOrd="1" destOrd="0" parTransId="{877334FD-E718-43D9-8252-82FCB02FD405}" sibTransId="{885AA78B-7263-476F-B42A-F0E5A159345F}"/>
    <dgm:cxn modelId="{4C00DBA7-58E3-4174-9D50-194D85FF6071}" type="presOf" srcId="{AF96D43D-BB4F-4548-A029-A8A59DCAF575}" destId="{52698FBE-0AA2-4E5F-A4D6-D2C515C5120D}" srcOrd="0" destOrd="0" presId="urn:microsoft.com/office/officeart/2005/8/layout/chevron2"/>
    <dgm:cxn modelId="{10F2A9AB-6A3D-4AA7-A989-519237C6C798}" type="presOf" srcId="{303B8610-40EA-48C6-BE6E-456EC55ED0C4}" destId="{FE31ACF4-DF46-4178-894E-3206F316BE00}" srcOrd="0" destOrd="0" presId="urn:microsoft.com/office/officeart/2005/8/layout/chevron2"/>
    <dgm:cxn modelId="{333567BD-3EE4-4A6D-9A1F-6AB730AA03FC}" type="presOf" srcId="{F35959FF-544D-44FA-BA14-AD4225943221}" destId="{F65B41A8-F0F2-4151-9EC4-9329C38A72A8}" srcOrd="0" destOrd="0" presId="urn:microsoft.com/office/officeart/2005/8/layout/chevron2"/>
    <dgm:cxn modelId="{ECC054ED-297C-496C-8C3A-8B442B504511}" srcId="{303B8610-40EA-48C6-BE6E-456EC55ED0C4}" destId="{62BE1A31-DA9A-49B7-8024-5D5A205912C6}" srcOrd="0" destOrd="0" parTransId="{6A140334-7B2D-4DED-907E-F60950655D7E}" sibTransId="{3864E3EE-A38B-4C47-AC37-63C203E237A8}"/>
    <dgm:cxn modelId="{ABE5D7F5-CE61-488F-AB44-5E8ED770A6CD}" type="presOf" srcId="{4FE1E9B5-D0CD-468F-9E19-CCADAFBE0E5E}" destId="{09117F78-D702-45FE-BA65-AF89C747F759}" srcOrd="0" destOrd="0" presId="urn:microsoft.com/office/officeart/2005/8/layout/chevron2"/>
    <dgm:cxn modelId="{BC063AFD-A023-4EB7-8CB7-E1DED141A4BB}" srcId="{3B4F0827-49C3-4FEC-9196-00D77F7E55D0}" destId="{AF96D43D-BB4F-4548-A029-A8A59DCAF575}" srcOrd="0" destOrd="0" parTransId="{88A727B8-2C7A-4DBB-964B-074BF6B54C98}" sibTransId="{4B76A494-D9DA-429F-AD1D-C1413F4CF1B7}"/>
    <dgm:cxn modelId="{71A0CFDB-C28A-439E-87E8-5D9A101B94C2}" type="presParOf" srcId="{8D32AC7D-86B6-4EA3-9AA0-D6D0E33EF877}" destId="{CCEF2911-5AED-49A5-B3F6-4C2409F57977}" srcOrd="0" destOrd="0" presId="urn:microsoft.com/office/officeart/2005/8/layout/chevron2"/>
    <dgm:cxn modelId="{A1C69552-4D75-4FD3-9D60-72816F8BCABD}" type="presParOf" srcId="{CCEF2911-5AED-49A5-B3F6-4C2409F57977}" destId="{52698FBE-0AA2-4E5F-A4D6-D2C515C5120D}" srcOrd="0" destOrd="0" presId="urn:microsoft.com/office/officeart/2005/8/layout/chevron2"/>
    <dgm:cxn modelId="{91FFC768-DF0F-4C95-A993-36C21B7F0227}" type="presParOf" srcId="{CCEF2911-5AED-49A5-B3F6-4C2409F57977}" destId="{45AAD843-F859-487B-A6C5-F227979FC08A}" srcOrd="1" destOrd="0" presId="urn:microsoft.com/office/officeart/2005/8/layout/chevron2"/>
    <dgm:cxn modelId="{157D0C84-91FE-4D69-BD8B-0F2D0C0F3DD7}" type="presParOf" srcId="{8D32AC7D-86B6-4EA3-9AA0-D6D0E33EF877}" destId="{8E7BE1AA-2CBA-4687-AACF-790953B932F3}" srcOrd="1" destOrd="0" presId="urn:microsoft.com/office/officeart/2005/8/layout/chevron2"/>
    <dgm:cxn modelId="{11D9954A-FC75-4E51-8E58-03EE60E635DE}" type="presParOf" srcId="{8D32AC7D-86B6-4EA3-9AA0-D6D0E33EF877}" destId="{6FA83E04-3D44-4998-BD6F-C633CF661C5D}" srcOrd="2" destOrd="0" presId="urn:microsoft.com/office/officeart/2005/8/layout/chevron2"/>
    <dgm:cxn modelId="{5C6DA3E9-EA09-4A14-8F42-AC3ED162F760}" type="presParOf" srcId="{6FA83E04-3D44-4998-BD6F-C633CF661C5D}" destId="{03D0EA89-2A70-4499-8805-4AAAC01E6F36}" srcOrd="0" destOrd="0" presId="urn:microsoft.com/office/officeart/2005/8/layout/chevron2"/>
    <dgm:cxn modelId="{6A8A8DFD-B5F6-4757-B522-243A62A0E0AC}" type="presParOf" srcId="{6FA83E04-3D44-4998-BD6F-C633CF661C5D}" destId="{09117F78-D702-45FE-BA65-AF89C747F759}" srcOrd="1" destOrd="0" presId="urn:microsoft.com/office/officeart/2005/8/layout/chevron2"/>
    <dgm:cxn modelId="{4A9CB163-9C77-4301-8D04-939F9E462275}" type="presParOf" srcId="{8D32AC7D-86B6-4EA3-9AA0-D6D0E33EF877}" destId="{56AFADCB-EBDA-4FDA-89B1-558326754692}" srcOrd="3" destOrd="0" presId="urn:microsoft.com/office/officeart/2005/8/layout/chevron2"/>
    <dgm:cxn modelId="{F8EFE3FC-3B35-4D24-A921-88D2427946A1}" type="presParOf" srcId="{8D32AC7D-86B6-4EA3-9AA0-D6D0E33EF877}" destId="{6DDFBABE-BF0E-4136-930F-D0B745F01C34}" srcOrd="4" destOrd="0" presId="urn:microsoft.com/office/officeart/2005/8/layout/chevron2"/>
    <dgm:cxn modelId="{D3AE1659-D99D-47E9-9B12-50B70C55F0FF}" type="presParOf" srcId="{6DDFBABE-BF0E-4136-930F-D0B745F01C34}" destId="{FE31ACF4-DF46-4178-894E-3206F316BE00}" srcOrd="0" destOrd="0" presId="urn:microsoft.com/office/officeart/2005/8/layout/chevron2"/>
    <dgm:cxn modelId="{8930EF01-F729-4A07-8D58-EAE4849A5FC9}" type="presParOf" srcId="{6DDFBABE-BF0E-4136-930F-D0B745F01C34}" destId="{260CC360-E741-404D-BA81-0700D8105679}" srcOrd="1" destOrd="0" presId="urn:microsoft.com/office/officeart/2005/8/layout/chevron2"/>
    <dgm:cxn modelId="{190A0858-28E8-4953-B0E0-54EEAB902143}" type="presParOf" srcId="{8D32AC7D-86B6-4EA3-9AA0-D6D0E33EF877}" destId="{293DFF30-1763-495F-9BCE-D477BE8B112D}" srcOrd="5" destOrd="0" presId="urn:microsoft.com/office/officeart/2005/8/layout/chevron2"/>
    <dgm:cxn modelId="{5E5C4581-507E-4D67-AD7F-8912B40655F0}" type="presParOf" srcId="{8D32AC7D-86B6-4EA3-9AA0-D6D0E33EF877}" destId="{5741F28C-A023-4A34-958A-86266A5F62B6}" srcOrd="6" destOrd="0" presId="urn:microsoft.com/office/officeart/2005/8/layout/chevron2"/>
    <dgm:cxn modelId="{C7942DB4-F7EF-45B2-8B10-03ADAF04D9BD}" type="presParOf" srcId="{5741F28C-A023-4A34-958A-86266A5F62B6}" destId="{27CC8AF6-5332-4D67-AE66-874E447A80BC}" srcOrd="0" destOrd="0" presId="urn:microsoft.com/office/officeart/2005/8/layout/chevron2"/>
    <dgm:cxn modelId="{8B8ADDD4-B103-46B1-8E80-00A36565BE8D}" type="presParOf" srcId="{5741F28C-A023-4A34-958A-86266A5F62B6}" destId="{F65B41A8-F0F2-4151-9EC4-9329C38A72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/>
            <a:t>Stage I</a:t>
          </a:r>
          <a:endParaRPr lang="ru-RU" sz="1600" b="1" kern="120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2019-202</a:t>
          </a:r>
          <a:r>
            <a:rPr lang="ru-RU" sz="1600" kern="1200"/>
            <a:t>4 </a:t>
          </a:r>
          <a:r>
            <a:rPr lang="en-US" sz="1600" kern="1200"/>
            <a:t>Budget Spending Efficiency Boosting Concept, “Budget Spending Accountability” Chapter</a:t>
          </a:r>
          <a:r>
            <a:rPr lang="ru-RU" sz="1600" kern="1200"/>
            <a:t>, </a:t>
          </a:r>
          <a:r>
            <a:rPr lang="en-US" sz="1600" b="1" kern="1200"/>
            <a:t>amendments to the Budget Code</a:t>
          </a:r>
          <a:r>
            <a:rPr lang="ru-RU" sz="1600" b="1" kern="1200"/>
            <a:t>, </a:t>
          </a:r>
          <a:r>
            <a:rPr lang="en-US" sz="1600" b="1" kern="1200"/>
            <a:t>Internal Audit Standards</a:t>
          </a:r>
          <a:endParaRPr lang="ru-RU" sz="1600" b="1" kern="120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Stage III</a:t>
          </a:r>
          <a:endParaRPr lang="ru-RU" sz="1600" b="1" kern="1200"/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Development and implementation of a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single system of training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and advanced training of internal auditors</a:t>
          </a:r>
          <a:endParaRPr lang="ru-RU" sz="1600" kern="120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Efficient liaison </a:t>
          </a:r>
          <a:r>
            <a:rPr lang="en-US" sz="1600" kern="1200"/>
            <a:t>between internal financial audit and external control environment</a:t>
          </a:r>
          <a:endParaRPr lang="ru-RU" sz="1600" i="1" kern="1200"/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Transition from financial audit to</a:t>
          </a:r>
          <a:r>
            <a: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implementation of internal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audit</a:t>
          </a:r>
          <a:r>
            <a: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covering the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entire activity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of organizations in the general government sector</a:t>
          </a:r>
          <a:endParaRPr lang="ru-RU" sz="1600" kern="1200">
            <a:latin typeface="+mj-lt"/>
          </a:endParaRPr>
        </a:p>
      </dsp:txBody>
      <dsp:txXfrm rot="-5400000">
        <a:off x="977080" y="3968229"/>
        <a:ext cx="7295045" cy="8187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/>
            <a:t>Stage I</a:t>
          </a:r>
          <a:endParaRPr lang="ru-RU" sz="1600" b="1" kern="120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2019-202</a:t>
          </a:r>
          <a:r>
            <a:rPr lang="ru-RU" sz="1600" kern="1200"/>
            <a:t>4 </a:t>
          </a:r>
          <a:r>
            <a:rPr lang="en-US" sz="1600" kern="1200"/>
            <a:t>Budget Spending Efficiency Boosting Concept, “Budget Spending Accountability” Chapter</a:t>
          </a:r>
          <a:r>
            <a:rPr lang="ru-RU" sz="1600" kern="1200"/>
            <a:t>, </a:t>
          </a:r>
          <a:r>
            <a:rPr lang="en-US" sz="1600" b="1" kern="1200"/>
            <a:t>amendments to the Budget Code</a:t>
          </a:r>
          <a:r>
            <a:rPr lang="ru-RU" sz="1600" b="1" kern="1200"/>
            <a:t>, </a:t>
          </a:r>
          <a:r>
            <a:rPr lang="en-US" sz="1600" b="1" kern="1200"/>
            <a:t>Internal Audit Standards</a:t>
          </a:r>
          <a:endParaRPr lang="ru-RU" sz="1600" b="1" kern="120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Stage III</a:t>
          </a:r>
          <a:endParaRPr lang="ru-RU" sz="1600" b="1" kern="1200"/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Development and implementation of a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single system of training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and advanced training of internal auditors</a:t>
          </a:r>
          <a:endParaRPr lang="ru-RU" sz="1600" kern="120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Efficient liaison</a:t>
          </a:r>
          <a:r>
            <a:rPr lang="en-US" sz="1600" kern="1200"/>
            <a:t> between internal financial audit and external control environment</a:t>
          </a:r>
          <a:endParaRPr lang="ru-RU" sz="1600" i="1" kern="1200"/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Transition from financial audit to</a:t>
          </a:r>
          <a:r>
            <a: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implementation of internal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audit</a:t>
          </a:r>
          <a:r>
            <a: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covering the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entire activity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of organizations in the general government sector</a:t>
          </a:r>
          <a:endParaRPr lang="ru-RU" sz="1600" kern="1200">
            <a:latin typeface="+mj-lt"/>
          </a:endParaRPr>
        </a:p>
      </dsp:txBody>
      <dsp:txXfrm rot="-5400000">
        <a:off x="977080" y="3968229"/>
        <a:ext cx="7295045" cy="8187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98FBE-0AA2-4E5F-A4D6-D2C515C5120D}">
      <dsp:nvSpPr>
        <dsp:cNvPr id="0" name=""/>
        <dsp:cNvSpPr/>
      </dsp:nvSpPr>
      <dsp:spPr>
        <a:xfrm rot="5400000">
          <a:off x="-209374" y="218197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600" b="1" kern="1200"/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600" b="1" kern="1200"/>
            <a:t>Stage I</a:t>
          </a:r>
          <a:endParaRPr lang="ru-RU" sz="1600" b="1" kern="120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kern="1200"/>
        </a:p>
      </dsp:txBody>
      <dsp:txXfrm rot="-5400000">
        <a:off x="1" y="497362"/>
        <a:ext cx="977080" cy="418749"/>
      </dsp:txXfrm>
    </dsp:sp>
    <dsp:sp modelId="{45AAD843-F859-487B-A6C5-F227979FC08A}">
      <dsp:nvSpPr>
        <dsp:cNvPr id="0" name=""/>
        <dsp:cNvSpPr/>
      </dsp:nvSpPr>
      <dsp:spPr>
        <a:xfrm rot="5400000">
          <a:off x="3891534" y="2610259"/>
          <a:ext cx="907289" cy="45293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0EA89-2A70-4499-8805-4AAAC01E6F36}">
      <dsp:nvSpPr>
        <dsp:cNvPr id="0" name=""/>
        <dsp:cNvSpPr/>
      </dsp:nvSpPr>
      <dsp:spPr>
        <a:xfrm rot="5400000">
          <a:off x="-209374" y="1473705"/>
          <a:ext cx="1395829" cy="977080"/>
        </a:xfrm>
        <a:prstGeom prst="chevron">
          <a:avLst/>
        </a:prstGeom>
        <a:solidFill>
          <a:srgbClr val="92D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b="1" kern="1200"/>
        </a:p>
      </dsp:txBody>
      <dsp:txXfrm rot="-5400000">
        <a:off x="1" y="1752870"/>
        <a:ext cx="977080" cy="418749"/>
      </dsp:txXfrm>
    </dsp:sp>
    <dsp:sp modelId="{09117F78-D702-45FE-BA65-AF89C747F759}">
      <dsp:nvSpPr>
        <dsp:cNvPr id="0" name=""/>
        <dsp:cNvSpPr/>
      </dsp:nvSpPr>
      <dsp:spPr>
        <a:xfrm rot="5400000">
          <a:off x="4183122" y="-1959376"/>
          <a:ext cx="907289" cy="7339335"/>
        </a:xfrm>
        <a:prstGeom prst="round2SameRect">
          <a:avLst/>
        </a:prstGeom>
        <a:noFill/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2019-202</a:t>
          </a:r>
          <a:r>
            <a:rPr lang="ru-RU" sz="1600" kern="1200"/>
            <a:t>4 </a:t>
          </a:r>
          <a:r>
            <a:rPr lang="en-US" sz="1600" kern="1200"/>
            <a:t>Budget Spending Efficiency Boosting Concept, “Budget Spending Accountability” Chapter</a:t>
          </a:r>
          <a:r>
            <a:rPr lang="ru-RU" sz="1600" kern="1200"/>
            <a:t>, </a:t>
          </a:r>
          <a:r>
            <a:rPr lang="en-US" sz="1600" b="1" kern="1200"/>
            <a:t>amendments to the Budget Code</a:t>
          </a:r>
          <a:r>
            <a:rPr lang="ru-RU" sz="1600" b="1" kern="1200"/>
            <a:t>, </a:t>
          </a:r>
          <a:r>
            <a:rPr lang="en-US" sz="1600" b="1" kern="1200"/>
            <a:t>Internal Audit Standards</a:t>
          </a:r>
          <a:endParaRPr lang="ru-RU" sz="1600" b="1" kern="1200"/>
        </a:p>
      </dsp:txBody>
      <dsp:txXfrm rot="-5400000">
        <a:off x="967099" y="1300937"/>
        <a:ext cx="7295045" cy="818709"/>
      </dsp:txXfrm>
    </dsp:sp>
    <dsp:sp modelId="{FE31ACF4-DF46-4178-894E-3206F316BE00}">
      <dsp:nvSpPr>
        <dsp:cNvPr id="0" name=""/>
        <dsp:cNvSpPr/>
      </dsp:nvSpPr>
      <dsp:spPr>
        <a:xfrm rot="5400000">
          <a:off x="-279172" y="2808007"/>
          <a:ext cx="1535426" cy="977080"/>
        </a:xfrm>
        <a:prstGeom prst="chevron">
          <a:avLst/>
        </a:prstGeom>
        <a:solidFill>
          <a:srgbClr val="9BDA46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Stage III</a:t>
          </a:r>
          <a:endParaRPr lang="ru-RU" sz="1600" b="1" kern="1200"/>
        </a:p>
      </dsp:txBody>
      <dsp:txXfrm rot="-5400000">
        <a:off x="1" y="3017374"/>
        <a:ext cx="977080" cy="558346"/>
      </dsp:txXfrm>
    </dsp:sp>
    <dsp:sp modelId="{260CC360-E741-404D-BA81-0700D8105679}">
      <dsp:nvSpPr>
        <dsp:cNvPr id="0" name=""/>
        <dsp:cNvSpPr/>
      </dsp:nvSpPr>
      <dsp:spPr>
        <a:xfrm rot="5400000">
          <a:off x="4114310" y="-617390"/>
          <a:ext cx="1064876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Development and implementation of a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single system of training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and advanced training of internal auditors</a:t>
          </a:r>
          <a:endParaRPr lang="ru-RU" sz="1600" kern="1200">
            <a:latin typeface="+mj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/>
            <a:t>Efficient liaison</a:t>
          </a:r>
          <a:r>
            <a:rPr lang="en-US" sz="1600" kern="1200"/>
            <a:t> between internal financial audit and external control environment</a:t>
          </a:r>
          <a:endParaRPr lang="ru-RU" sz="1600" i="1" kern="1200"/>
        </a:p>
      </dsp:txBody>
      <dsp:txXfrm rot="-5400000">
        <a:off x="977081" y="2571822"/>
        <a:ext cx="7287352" cy="960910"/>
      </dsp:txXfrm>
    </dsp:sp>
    <dsp:sp modelId="{27CC8AF6-5332-4D67-AE66-874E447A80BC}">
      <dsp:nvSpPr>
        <dsp:cNvPr id="0" name=""/>
        <dsp:cNvSpPr/>
      </dsp:nvSpPr>
      <dsp:spPr>
        <a:xfrm rot="5400000">
          <a:off x="-209374" y="4133313"/>
          <a:ext cx="1395829" cy="977080"/>
        </a:xfrm>
        <a:prstGeom prst="chevron">
          <a:avLst/>
        </a:prstGeom>
        <a:solidFill>
          <a:srgbClr val="00602B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700" kern="1200"/>
        </a:p>
      </dsp:txBody>
      <dsp:txXfrm rot="-5400000">
        <a:off x="1" y="4412478"/>
        <a:ext cx="977080" cy="418749"/>
      </dsp:txXfrm>
    </dsp:sp>
    <dsp:sp modelId="{F65B41A8-F0F2-4151-9EC4-9329C38A72A8}">
      <dsp:nvSpPr>
        <dsp:cNvPr id="0" name=""/>
        <dsp:cNvSpPr/>
      </dsp:nvSpPr>
      <dsp:spPr>
        <a:xfrm rot="5400000">
          <a:off x="4193103" y="707916"/>
          <a:ext cx="907289" cy="733933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602B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Transition from financial audit to</a:t>
          </a:r>
          <a:r>
            <a: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implementation of internal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audit</a:t>
          </a:r>
          <a:r>
            <a:rPr kumimoji="0" lang="ru-RU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covering the </a:t>
          </a:r>
          <a:r>
            <a:rPr kumimoji="0" lang="en-US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entire activity </a:t>
          </a:r>
          <a:r>
            <a: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Arial" panose="020B0604020202020204" pitchFamily="34" charset="0"/>
            </a:rPr>
            <a:t>of organizations in the general government sector</a:t>
          </a:r>
          <a:endParaRPr lang="ru-RU" sz="1600" kern="1200">
            <a:latin typeface="+mj-lt"/>
          </a:endParaRPr>
        </a:p>
      </dsp:txBody>
      <dsp:txXfrm rot="-5400000">
        <a:off x="977080" y="3968229"/>
        <a:ext cx="7295045" cy="818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49680E3-DAC9-45F2-AAFF-92A53C09AD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9900" cy="341313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FD4809C-6139-466B-AA09-FCA55D4996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9900" cy="341313"/>
          </a:xfrm>
          <a:prstGeom prst="rect">
            <a:avLst/>
          </a:prstGeom>
        </p:spPr>
        <p:txBody>
          <a:bodyPr vert="horz" lIns="91025" tIns="45512" rIns="91025" bIns="4551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DB643B-4FDD-4E47-8F1D-8A0C89EB33E3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DC28C64-8AE1-4A08-8C1C-6E9125FAFF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279900" cy="341312"/>
          </a:xfrm>
          <a:prstGeom prst="rect">
            <a:avLst/>
          </a:prstGeom>
        </p:spPr>
        <p:txBody>
          <a:bodyPr vert="horz" lIns="91025" tIns="45512" rIns="91025" bIns="4551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718A913-63B6-4A5A-B7C8-9FB425BCBD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92763" y="6456363"/>
            <a:ext cx="4279900" cy="341312"/>
          </a:xfrm>
          <a:prstGeom prst="rect">
            <a:avLst/>
          </a:prstGeom>
        </p:spPr>
        <p:txBody>
          <a:bodyPr vert="horz" wrap="square" lIns="91025" tIns="45512" rIns="91025" bIns="455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0CB1C7D-134E-4BE4-A4DD-10C157FD2433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D6C38EE2-927D-4042-A968-7E35E946F0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313" cy="339725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F52BE04-2A33-479F-962B-4F0109177F3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592763" y="0"/>
            <a:ext cx="4279900" cy="339725"/>
          </a:xfrm>
          <a:prstGeom prst="rect">
            <a:avLst/>
          </a:prstGeom>
        </p:spPr>
        <p:txBody>
          <a:bodyPr vert="horz" lIns="90579" tIns="45289" rIns="90579" bIns="452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46F9AF-2A62-4F8D-9EDA-CF2F084C6B4E}" type="datetimeFigureOut">
              <a:rPr lang="ru-RU"/>
              <a:pPr>
                <a:defRPr/>
              </a:pPr>
              <a:t>23.10.2019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79C6AA8-8AAC-413E-BBEE-370866FA1C1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240088" y="509588"/>
            <a:ext cx="3394075" cy="254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79" tIns="45289" rIns="90579" bIns="45289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1DDE8B81-852B-4911-B21F-56F057480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87425" y="3228975"/>
            <a:ext cx="7899400" cy="3059113"/>
          </a:xfrm>
          <a:prstGeom prst="rect">
            <a:avLst/>
          </a:prstGeom>
        </p:spPr>
        <p:txBody>
          <a:bodyPr vert="horz" lIns="90579" tIns="45289" rIns="90579" bIns="45289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4EAE1A-1773-4559-810A-2187B808018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278313" cy="339725"/>
          </a:xfrm>
          <a:prstGeom prst="rect">
            <a:avLst/>
          </a:prstGeom>
        </p:spPr>
        <p:txBody>
          <a:bodyPr vert="horz" lIns="90579" tIns="45289" rIns="90579" bIns="452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C96BD-0539-46A4-B7A1-139EFEAC6C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592763" y="6456363"/>
            <a:ext cx="4279900" cy="339725"/>
          </a:xfrm>
          <a:prstGeom prst="rect">
            <a:avLst/>
          </a:prstGeom>
        </p:spPr>
        <p:txBody>
          <a:bodyPr vert="horz" wrap="square" lIns="90579" tIns="45289" rIns="90579" bIns="452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A09A291-5634-4A07-B295-6B4448117662}" type="slidenum">
              <a:rPr lang="ru-RU" altLang="en-US"/>
              <a:pPr/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>
            <a:extLst>
              <a:ext uri="{FF2B5EF4-FFF2-40B4-BE49-F238E27FC236}">
                <a16:creationId xmlns:a16="http://schemas.microsoft.com/office/drawing/2014/main" id="{960A6762-6E4A-4129-BC09-F45EBB6E83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>
            <a:extLst>
              <a:ext uri="{FF2B5EF4-FFF2-40B4-BE49-F238E27FC236}">
                <a16:creationId xmlns:a16="http://schemas.microsoft.com/office/drawing/2014/main" id="{E00241A1-FB04-4B11-80EC-648575A78AA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3252" name="Номер слайда 3">
            <a:extLst>
              <a:ext uri="{FF2B5EF4-FFF2-40B4-BE49-F238E27FC236}">
                <a16:creationId xmlns:a16="http://schemas.microsoft.com/office/drawing/2014/main" id="{80ED80F6-AEB8-44AD-8EED-E80A858046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D781E63D-14B5-43E3-9F55-451DFB3DF46D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2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>
            <a:extLst>
              <a:ext uri="{FF2B5EF4-FFF2-40B4-BE49-F238E27FC236}">
                <a16:creationId xmlns:a16="http://schemas.microsoft.com/office/drawing/2014/main" id="{05AF5267-67E0-4885-B641-7D396F1528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>
            <a:extLst>
              <a:ext uri="{FF2B5EF4-FFF2-40B4-BE49-F238E27FC236}">
                <a16:creationId xmlns:a16="http://schemas.microsoft.com/office/drawing/2014/main" id="{89B449DD-895E-47F8-ACC3-AEACF67711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4276" name="Номер слайда 3">
            <a:extLst>
              <a:ext uri="{FF2B5EF4-FFF2-40B4-BE49-F238E27FC236}">
                <a16:creationId xmlns:a16="http://schemas.microsoft.com/office/drawing/2014/main" id="{6A26BF77-72DA-412E-859D-A46A71638D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365ED41E-E123-41D7-A7E0-9E4DF9C895A6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3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>
            <a:extLst>
              <a:ext uri="{FF2B5EF4-FFF2-40B4-BE49-F238E27FC236}">
                <a16:creationId xmlns:a16="http://schemas.microsoft.com/office/drawing/2014/main" id="{110E0CB9-A58F-4539-AF03-494523B8FC6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>
            <a:extLst>
              <a:ext uri="{FF2B5EF4-FFF2-40B4-BE49-F238E27FC236}">
                <a16:creationId xmlns:a16="http://schemas.microsoft.com/office/drawing/2014/main" id="{1078E5F8-5617-49FA-AB6F-0E2C6C14FC2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5300" name="Номер слайда 3">
            <a:extLst>
              <a:ext uri="{FF2B5EF4-FFF2-40B4-BE49-F238E27FC236}">
                <a16:creationId xmlns:a16="http://schemas.microsoft.com/office/drawing/2014/main" id="{F82CB6A2-1C0C-4244-9679-10DB44C923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E3659354-E367-42CF-836F-37E0DFB9042B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6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>
            <a:extLst>
              <a:ext uri="{FF2B5EF4-FFF2-40B4-BE49-F238E27FC236}">
                <a16:creationId xmlns:a16="http://schemas.microsoft.com/office/drawing/2014/main" id="{1D376BAD-9A66-45D5-83F0-9DF1E46A7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>
            <a:extLst>
              <a:ext uri="{FF2B5EF4-FFF2-40B4-BE49-F238E27FC236}">
                <a16:creationId xmlns:a16="http://schemas.microsoft.com/office/drawing/2014/main" id="{FEC11B21-8A4A-4616-8C85-60F29A7B44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6324" name="Номер слайда 3">
            <a:extLst>
              <a:ext uri="{FF2B5EF4-FFF2-40B4-BE49-F238E27FC236}">
                <a16:creationId xmlns:a16="http://schemas.microsoft.com/office/drawing/2014/main" id="{52C53BA3-24F3-4A7D-B955-27421B36C5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C59C6684-289F-448E-AAB3-33A16A2F66E9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7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>
            <a:extLst>
              <a:ext uri="{FF2B5EF4-FFF2-40B4-BE49-F238E27FC236}">
                <a16:creationId xmlns:a16="http://schemas.microsoft.com/office/drawing/2014/main" id="{F45263C5-5338-4819-966E-7EB21B7FCD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>
            <a:extLst>
              <a:ext uri="{FF2B5EF4-FFF2-40B4-BE49-F238E27FC236}">
                <a16:creationId xmlns:a16="http://schemas.microsoft.com/office/drawing/2014/main" id="{FE27E0D7-48C2-4B5B-89F8-436593D835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9B1845C0-81A8-485E-8FAE-77F60EF62E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F0CA1C4B-D1B6-4ED2-801A-C5E611FD8930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10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83D298E3-ABC5-458C-A169-1F1EBFCB0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084A7E29-BAA9-4F8C-A0EC-7E89B9ED9115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129A41AC-917E-4BEF-9FF9-72A6F6D7D284}" type="slidenum">
              <a:rPr lang="ru-RU" altLang="en-U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10BD08D-2543-491D-96EF-145AD950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7B1EE47-4C2F-444A-9FC2-60134669A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B05D25-4A4E-4F7B-8832-F4244B3C9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098B5D06-FB67-4851-A80B-FD1794E737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9318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2310D-772A-46D7-961F-406B0A4928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DE8F8-2929-429A-A7B8-9575BA968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236DA-76E1-43FE-BB6E-4F76C827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DBF2EA9-448A-4148-A5C3-B08EF608268A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0138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2450B-49C9-4067-B183-6559C015D4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E04AB-FE6B-466E-B94B-106D86F1A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4E88E2-B89F-44F3-AF1B-5B3E7DFC0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18CC0CB-70D9-4DB9-B8B1-4994C427230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002052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:a16="http://schemas.microsoft.com/office/drawing/2014/main" id="{2219C9F4-6201-485A-8C13-08C13D6A14CE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49ACE49E-801A-44E3-8902-35711FA83E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6AF1840-2651-45F3-A8FB-6F024A532D4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:a16="http://schemas.microsoft.com/office/drawing/2014/main" id="{371846F8-9D5F-4861-92CA-38DD00E8D61E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:a16="http://schemas.microsoft.com/office/drawing/2014/main" id="{4B0F9B96-8C35-4636-B58B-5D1B1A298ECD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:a16="http://schemas.microsoft.com/office/drawing/2014/main" id="{1B147901-F77A-431B-851D-61E7C577BB07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:a16="http://schemas.microsoft.com/office/drawing/2014/main" id="{7F826086-1815-4F5D-A3C5-F5E62136864E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1027">
            <a:extLst>
              <a:ext uri="{FF2B5EF4-FFF2-40B4-BE49-F238E27FC236}">
                <a16:creationId xmlns:a16="http://schemas.microsoft.com/office/drawing/2014/main" id="{C9DD5281-5699-4F76-A303-7F6477E9A746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1B328A36-76B5-44D6-B05C-875F6B09B5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029">
              <a:extLst>
                <a:ext uri="{FF2B5EF4-FFF2-40B4-BE49-F238E27FC236}">
                  <a16:creationId xmlns:a16="http://schemas.microsoft.com/office/drawing/2014/main" id="{93AC19D0-6FBF-4425-B48B-7128228B7EE1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030">
              <a:extLst>
                <a:ext uri="{FF2B5EF4-FFF2-40B4-BE49-F238E27FC236}">
                  <a16:creationId xmlns:a16="http://schemas.microsoft.com/office/drawing/2014/main" id="{9475AC31-B9A4-48A4-A8F0-0DCE1B60F765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57">
            <a:extLst>
              <a:ext uri="{FF2B5EF4-FFF2-40B4-BE49-F238E27FC236}">
                <a16:creationId xmlns:a16="http://schemas.microsoft.com/office/drawing/2014/main" id="{8F97C8AC-E143-4758-8C2A-00C2B86129B0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:a16="http://schemas.microsoft.com/office/drawing/2014/main" id="{96DD3E46-3DA1-4262-A90D-4BF3A21CA9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5939A072-2944-4D1D-9574-6602951599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2031822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:a16="http://schemas.microsoft.com/office/drawing/2014/main" id="{324402CB-8B74-4809-957D-4385CAEC4561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24893089-F1E5-4397-A1BB-422BA58AF9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CEA0F840-3F87-4DFF-806E-77855DA0A28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:a16="http://schemas.microsoft.com/office/drawing/2014/main" id="{63ECA688-51FA-4BA1-9143-EAC692AC167B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:a16="http://schemas.microsoft.com/office/drawing/2014/main" id="{944899DF-11F1-483A-BECD-5DF9DD3C0922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:a16="http://schemas.microsoft.com/office/drawing/2014/main" id="{0F5C09FC-5599-4614-B6D5-72D2AA3FD99B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:a16="http://schemas.microsoft.com/office/drawing/2014/main" id="{98352796-7FB2-4348-8A3A-12964CBAFFEE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1027">
            <a:extLst>
              <a:ext uri="{FF2B5EF4-FFF2-40B4-BE49-F238E27FC236}">
                <a16:creationId xmlns:a16="http://schemas.microsoft.com/office/drawing/2014/main" id="{0F5AAA58-BE7E-4BD3-88C9-BA7318AD7DE6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1C8FB65D-84AB-4F4E-9A95-0ADA5B3292B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029">
              <a:extLst>
                <a:ext uri="{FF2B5EF4-FFF2-40B4-BE49-F238E27FC236}">
                  <a16:creationId xmlns:a16="http://schemas.microsoft.com/office/drawing/2014/main" id="{C962B7B3-CCEE-42F3-957B-EAA57535BC59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030">
              <a:extLst>
                <a:ext uri="{FF2B5EF4-FFF2-40B4-BE49-F238E27FC236}">
                  <a16:creationId xmlns:a16="http://schemas.microsoft.com/office/drawing/2014/main" id="{B3468122-96B8-4C75-A94E-F329418745EA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57">
            <a:extLst>
              <a:ext uri="{FF2B5EF4-FFF2-40B4-BE49-F238E27FC236}">
                <a16:creationId xmlns:a16="http://schemas.microsoft.com/office/drawing/2014/main" id="{A4BB673B-C63E-4B06-8D05-F914240358E9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:a16="http://schemas.microsoft.com/office/drawing/2014/main" id="{448C16E0-93C6-47D2-B56E-2850B2B8C8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F2CACE66-B8DA-4B74-993F-7623BB54B3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pic>
        <p:nvPicPr>
          <p:cNvPr id="16" name="Picture 11" descr="MF_emblema [Converted]">
            <a:extLst>
              <a:ext uri="{FF2B5EF4-FFF2-40B4-BE49-F238E27FC236}">
                <a16:creationId xmlns:a16="http://schemas.microsoft.com/office/drawing/2014/main" id="{0F3F56F5-2AD1-45DB-82D9-7333996886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26">
            <a:extLst>
              <a:ext uri="{FF2B5EF4-FFF2-40B4-BE49-F238E27FC236}">
                <a16:creationId xmlns:a16="http://schemas.microsoft.com/office/drawing/2014/main" id="{2FDE7F52-2FBE-4E89-804A-7111CA979B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C80872A-B76F-4525-8228-0798DA915B6B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847254E2-CCB6-4840-B9DB-418661F0B330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451725" y="6356350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9001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:a16="http://schemas.microsoft.com/office/drawing/2014/main" id="{E8744720-77DF-4D97-9019-79ADC7C6A7C8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i="1">
              <a:solidFill>
                <a:prstClr val="white"/>
              </a:solidFill>
            </a:endParaRPr>
          </a:p>
        </p:txBody>
      </p:sp>
      <p:sp>
        <p:nvSpPr>
          <p:cNvPr id="3" name="Прямоугольник 979">
            <a:extLst>
              <a:ext uri="{FF2B5EF4-FFF2-40B4-BE49-F238E27FC236}">
                <a16:creationId xmlns:a16="http://schemas.microsoft.com/office/drawing/2014/main" id="{E0ED7AAE-02D8-4457-98D5-6028BF032FDE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Прямоугольник 980">
            <a:extLst>
              <a:ext uri="{FF2B5EF4-FFF2-40B4-BE49-F238E27FC236}">
                <a16:creationId xmlns:a16="http://schemas.microsoft.com/office/drawing/2014/main" id="{27E066F1-46F8-43C9-9625-9097520AA36C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Прямоугольник 982">
            <a:extLst>
              <a:ext uri="{FF2B5EF4-FFF2-40B4-BE49-F238E27FC236}">
                <a16:creationId xmlns:a16="http://schemas.microsoft.com/office/drawing/2014/main" id="{B5C0E26A-9750-44EE-AC57-A9118AED72B9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:a16="http://schemas.microsoft.com/office/drawing/2014/main" id="{930C46E1-A406-4E21-9C20-C12D61B4564A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23">
            <a:extLst>
              <a:ext uri="{FF2B5EF4-FFF2-40B4-BE49-F238E27FC236}">
                <a16:creationId xmlns:a16="http://schemas.microsoft.com/office/drawing/2014/main" id="{CA36D7DE-2201-4841-9A19-06A30980490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8" name="Прямоугольник 985">
              <a:extLst>
                <a:ext uri="{FF2B5EF4-FFF2-40B4-BE49-F238E27FC236}">
                  <a16:creationId xmlns:a16="http://schemas.microsoft.com/office/drawing/2014/main" id="{0F699BA2-A778-4DB1-91E8-EC90EFA0C683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1027">
              <a:extLst>
                <a:ext uri="{FF2B5EF4-FFF2-40B4-BE49-F238E27FC236}">
                  <a16:creationId xmlns:a16="http://schemas.microsoft.com/office/drawing/2014/main" id="{34D60052-EB69-452B-A0FA-D1EDD885F1B2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Номер слайда 1">
            <a:extLst>
              <a:ext uri="{FF2B5EF4-FFF2-40B4-BE49-F238E27FC236}">
                <a16:creationId xmlns:a16="http://schemas.microsoft.com/office/drawing/2014/main" id="{0B014724-CE0B-43D5-B838-8FD324F3BC2B}"/>
              </a:ext>
            </a:extLst>
          </p:cNvPr>
          <p:cNvSpPr txBox="1">
            <a:spLocks/>
          </p:cNvSpPr>
          <p:nvPr userDrawn="1"/>
        </p:nvSpPr>
        <p:spPr>
          <a:xfrm>
            <a:off x="8139113" y="0"/>
            <a:ext cx="825500" cy="3397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AE6DA38C-BD68-49A7-B9F0-B32A70D69001}" type="slidenum">
              <a:rPr lang="ru-RU" altLang="en-US">
                <a:solidFill>
                  <a:srgbClr val="FFFFFF"/>
                </a:solidFill>
                <a:latin typeface="Trebuchet MS" panose="020B0603020202020204" pitchFamily="34" charset="0"/>
              </a:rPr>
              <a:pPr algn="r" eaLnBrk="1" hangingPunct="1">
                <a:buSzPct val="100000"/>
              </a:pPr>
              <a:t>‹#›</a:t>
            </a:fld>
            <a:endParaRPr lang="ru-RU" altLang="en-US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239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038337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AECAF80D-FBBF-4F39-B83E-A46A920734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1890A552-C690-4A17-90CE-23835C154E6B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D4107B9D-CF10-435C-9CF2-9740E478024C}" type="slidenum">
              <a:rPr lang="ru-RU" altLang="en-U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2A6081C-9FF9-4800-81C3-51132AB6D5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FD471DB-69AB-4F13-B489-7A09EDA5D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9BEB1F-3EA5-4CBD-8DCD-13F7AEADE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97DBC08-0B08-4ACD-AC4B-8A36C66EB2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515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ECF561D2-35F8-43C5-94B4-8DAF3479E613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E570720C-CA60-449A-B853-D222823160AC}" type="slidenum">
              <a:rPr lang="ru-RU" altLang="en-U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803059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75277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4FB4B-B8FD-4071-84FB-24C95C8E88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81384-96CB-42E5-A241-ACABBFA15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FB042-B8A9-4020-936B-81F86E1E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32B170A-8300-4FE5-85DA-A597426383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94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78342742-92BF-491A-AFFC-A26135667ED1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CDFA0E50-E90A-4A90-A654-1E63CCD0865E}" type="slidenum">
              <a:rPr lang="ru-RU" altLang="en-U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E5DF75C4-0E5A-432E-A76D-E02F6232D6BA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AC8D873C-1454-4A33-8628-F6B709D83C81}" type="slidenum">
              <a:rPr lang="ru-RU" altLang="en-U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22993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B851ED-A407-4106-989A-451D69DC50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8C996D-13CD-4CF0-817E-9AEFEDD08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A5565-115B-429C-A842-0838688C9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9F446FF5-B81F-4FBF-9817-DD8D8060A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8708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504AF0-61DC-4AA6-A447-659A5FDED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5DEC7-826E-4268-A3B6-E2EB4EB29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31BE97-7B15-4489-AD07-1A9DB7412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535E332-D08F-4104-AA49-1086F4AAE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563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487CE0-88A5-4FF3-982D-59C8B6A30C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FD1C7-FC29-4765-837A-9ABB13E5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11648D-FC2F-4F05-B0AA-BA455941F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85655EEC-D2FD-4446-8FA6-5CAB07F27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9690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9F9AA9-F5EA-4456-804A-0DC55E6BCF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059AA-8173-44A0-9B8F-3211B62CB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13D38E-8F2B-4771-A347-5E75EFC4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A9EEF260-52C5-45E7-AB29-8AD0ACE6B5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5446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B5BB6B-E857-42E3-9811-E73AC44FD1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D3D537-5A34-4F79-AE75-5210B3BFE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ACC41-564E-428D-AD63-21EBEC1BE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6A12F2FC-9A53-4EED-AA2E-C5AF3E77ED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6484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799932-B500-4A9E-BCBC-1B13ECF2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7495ED-84A1-4EE5-96CD-B13E0CE6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C82A3-95CF-4A4B-B742-954A4050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F84426D-BDFB-4A5A-A9A6-7CE118B73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7666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42250-A4B2-45D3-9A13-9C9CBBE79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F92FD5-CE93-4016-B405-FA426612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AB411-64B5-409E-A915-05C586748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AFDAD0E-7D72-4A42-BF15-F7FC66A69A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952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628929CF-54D0-4971-A790-E9281F7CB3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538" y="273050"/>
            <a:ext cx="49815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535A25D6-6719-44EA-93EE-F2955539D956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B0C4A136-3387-489D-8272-C1FF00B1EA52}" type="slidenum">
              <a:rPr lang="ru-RU" altLang="en-U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7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840DC29-EBE7-48B1-A371-58622C8F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407C0F-231A-4335-88F9-85960C4D0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92E1B67-A8CC-4AA1-B46D-AF0394D1C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1DDF2FB-3FE5-4589-ACBC-93E716D48CE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672182921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2">
            <a:extLst>
              <a:ext uri="{FF2B5EF4-FFF2-40B4-BE49-F238E27FC236}">
                <a16:creationId xmlns:a16="http://schemas.microsoft.com/office/drawing/2014/main" id="{AC69A6C6-1A77-435E-946A-3B89AF6D6119}"/>
              </a:ext>
            </a:extLst>
          </p:cNvPr>
          <p:cNvSpPr txBox="1">
            <a:spLocks/>
          </p:cNvSpPr>
          <p:nvPr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C7376174-FCF4-4F39-BEBC-645C3A04EC85}" type="slidenum">
              <a:rPr lang="ru-RU" altLang="en-U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  <p:sp>
        <p:nvSpPr>
          <p:cNvPr id="3" name="Slide Number Placeholder 12">
            <a:extLst>
              <a:ext uri="{FF2B5EF4-FFF2-40B4-BE49-F238E27FC236}">
                <a16:creationId xmlns:a16="http://schemas.microsoft.com/office/drawing/2014/main" id="{536774F7-B030-444C-A6CE-929340436AD6}"/>
              </a:ext>
            </a:extLst>
          </p:cNvPr>
          <p:cNvSpPr txBox="1">
            <a:spLocks/>
          </p:cNvSpPr>
          <p:nvPr userDrawn="1"/>
        </p:nvSpPr>
        <p:spPr>
          <a:xfrm>
            <a:off x="8516938" y="98425"/>
            <a:ext cx="847725" cy="536575"/>
          </a:xfrm>
          <a:prstGeom prst="rect">
            <a:avLst/>
          </a:prstGeom>
        </p:spPr>
        <p:txBody>
          <a:bodyPr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21A32840-92E0-4E79-9052-98414BB7A4CF}" type="slidenum">
              <a:rPr lang="ru-RU" altLang="en-US" sz="2200">
                <a:solidFill>
                  <a:srgbClr val="DEAA46"/>
                </a:solidFill>
                <a:latin typeface="DINPro-Light"/>
                <a:ea typeface="DINPro-Light"/>
                <a:cs typeface="DINPro-Light"/>
              </a:rPr>
              <a:pPr eaLnBrk="1" hangingPunct="1">
                <a:buSzPct val="100000"/>
              </a:pPr>
              <a:t>‹#›</a:t>
            </a:fld>
            <a:endParaRPr lang="ru-RU" altLang="en-US" sz="2200">
              <a:solidFill>
                <a:srgbClr val="DEAA46"/>
              </a:solidFill>
              <a:latin typeface="DINPro-Light"/>
              <a:ea typeface="DINPro-Light"/>
              <a:cs typeface="DIN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868829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491539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245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5F7F6-E126-42F8-8A20-3C3BF70E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30585-2CD4-4D80-AEA3-3E1CA1E68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9ED5C-18AC-4845-8AB9-FA51CDC6C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2AACFD19-4117-4F66-95A7-E46269E4481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868992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084106-EB6B-4DE8-8E3B-CAA226D6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8FA2-FBDE-4E70-8784-4B2441ABF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269BF9-687D-4F2D-BA89-C8B9A3CBA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E19D8DC-B490-43DD-A912-18AF81E4848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14688989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F1A50E-9143-44E0-9C02-7B1AF3F8F3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F38FD-1D63-448A-951A-AE2AD75D5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F98BC-413C-4B2E-960F-C575BFC6F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EFDF9A4-D44E-405D-AB2A-DA4E9CBEE6A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6291045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C4B9B1-F4D9-4FED-BB01-8C83FEE239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50A60F-A5C6-4FBB-8AE0-36A124E25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01B010-1515-41E7-B7F3-CAD7AEAF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D3EA1F7-3167-408E-B1F7-0C790892D61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0305086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8FA512-16BD-4B73-83AE-137849382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C603A6-5FEF-4771-A3DE-1236411A1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D9055A-3AAA-4896-B979-D8E50F200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C5A44F19-0F0D-4701-9BB7-1260833CED6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217856931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774A9-AF47-45AB-847B-8CDEB5727F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8FDDF4-9E8B-4C42-A12F-511EB2DA3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7A5E9F-B9ED-4782-9DD6-D0FBD6598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16B67646-D1BF-4F8D-91C3-D92AC0756A5E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384766555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34FA9-ABA5-4B0A-B72A-D3BA2D844C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994CE-580A-41D4-ADC5-9AD48E289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C8837-9A07-41E8-B0AF-3DE8D88A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6C6B305-FEB3-4C6E-BAE6-EEEF669EB1B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79661079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50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50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23682-1ACB-4E72-9BC2-CB4616C35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3E319A-15CD-4D6E-870A-D17749EE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A2410-66F7-4784-993E-D735D938E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D66969DB-2CF5-4D43-9801-27F3BA4A7359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843011010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:a16="http://schemas.microsoft.com/office/drawing/2014/main" id="{2C961131-4FB5-4856-8184-8D66BF9AA757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Calibri" pitchFamily="34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5D4D231C-6DCC-4AB7-89C2-A3553C88FD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6097B292-E74C-4669-94FD-A3BE3FF4E65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:a16="http://schemas.microsoft.com/office/drawing/2014/main" id="{1F9E4722-8E7F-4613-8751-5F0DAEBABD24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:a16="http://schemas.microsoft.com/office/drawing/2014/main" id="{2C454328-5E7F-424D-9D01-437ACCE0EFD9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:a16="http://schemas.microsoft.com/office/drawing/2014/main" id="{E7F932AB-372E-492C-A384-BC27EECBE74A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:a16="http://schemas.microsoft.com/office/drawing/2014/main" id="{CDA0EB82-6B2C-432F-BA1A-508099FDD52B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1957">
            <a:extLst>
              <a:ext uri="{FF2B5EF4-FFF2-40B4-BE49-F238E27FC236}">
                <a16:creationId xmlns:a16="http://schemas.microsoft.com/office/drawing/2014/main" id="{BD781EE0-8AF7-4314-A800-6B844EA3865C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7AB4021A-C2DC-491D-A623-64742F1FE19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959">
              <a:extLst>
                <a:ext uri="{FF2B5EF4-FFF2-40B4-BE49-F238E27FC236}">
                  <a16:creationId xmlns:a16="http://schemas.microsoft.com/office/drawing/2014/main" id="{6DDE7187-6D45-44C7-B56A-5CEEF344E162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960">
              <a:extLst>
                <a:ext uri="{FF2B5EF4-FFF2-40B4-BE49-F238E27FC236}">
                  <a16:creationId xmlns:a16="http://schemas.microsoft.com/office/drawing/2014/main" id="{7C026190-9AC9-4877-8B90-FA262B05306B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61">
            <a:extLst>
              <a:ext uri="{FF2B5EF4-FFF2-40B4-BE49-F238E27FC236}">
                <a16:creationId xmlns:a16="http://schemas.microsoft.com/office/drawing/2014/main" id="{C643456C-B8CE-4D7F-8C65-F60A5D75F424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:a16="http://schemas.microsoft.com/office/drawing/2014/main" id="{68488EAB-E7EA-40AD-8555-68030B5DF6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4765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Calibri" pitchFamily="34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A786135-2D49-4901-AA16-F1472E5187D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689371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978">
            <a:extLst>
              <a:ext uri="{FF2B5EF4-FFF2-40B4-BE49-F238E27FC236}">
                <a16:creationId xmlns:a16="http://schemas.microsoft.com/office/drawing/2014/main" id="{A68FE3F8-310D-4689-84EE-90A0A8329EA2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3" name="Прямоугольник 11">
            <a:extLst>
              <a:ext uri="{FF2B5EF4-FFF2-40B4-BE49-F238E27FC236}">
                <a16:creationId xmlns:a16="http://schemas.microsoft.com/office/drawing/2014/main" id="{F8317758-6CBC-4C30-8252-26A6C4E42B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4" name="TextBox 13">
            <a:extLst>
              <a:ext uri="{FF2B5EF4-FFF2-40B4-BE49-F238E27FC236}">
                <a16:creationId xmlns:a16="http://schemas.microsoft.com/office/drawing/2014/main" id="{A0745009-1396-4F22-ABCD-4575BEEE6A5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sp>
        <p:nvSpPr>
          <p:cNvPr id="5" name="Прямоугольник 982">
            <a:extLst>
              <a:ext uri="{FF2B5EF4-FFF2-40B4-BE49-F238E27FC236}">
                <a16:creationId xmlns:a16="http://schemas.microsoft.com/office/drawing/2014/main" id="{F20DBA21-97E7-43B8-9DA1-504CB14B76B2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rgbClr val="004821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Прямоугольник 983">
            <a:extLst>
              <a:ext uri="{FF2B5EF4-FFF2-40B4-BE49-F238E27FC236}">
                <a16:creationId xmlns:a16="http://schemas.microsoft.com/office/drawing/2014/main" id="{4B7B7A8A-097F-4FDD-8938-2F4772583DAE}"/>
              </a:ext>
            </a:extLst>
          </p:cNvPr>
          <p:cNvSpPr/>
          <p:nvPr/>
        </p:nvSpPr>
        <p:spPr bwMode="invGray">
          <a:xfrm>
            <a:off x="9085263" y="-1588"/>
            <a:ext cx="57150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Прямоугольник 984">
            <a:extLst>
              <a:ext uri="{FF2B5EF4-FFF2-40B4-BE49-F238E27FC236}">
                <a16:creationId xmlns:a16="http://schemas.microsoft.com/office/drawing/2014/main" id="{3CB32D6B-6EED-42AF-A526-1B96B47A4D25}"/>
              </a:ext>
            </a:extLst>
          </p:cNvPr>
          <p:cNvSpPr/>
          <p:nvPr/>
        </p:nvSpPr>
        <p:spPr bwMode="invGray">
          <a:xfrm>
            <a:off x="9043988" y="-1588"/>
            <a:ext cx="28575" cy="31273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985">
            <a:extLst>
              <a:ext uri="{FF2B5EF4-FFF2-40B4-BE49-F238E27FC236}">
                <a16:creationId xmlns:a16="http://schemas.microsoft.com/office/drawing/2014/main" id="{F9149B58-8F9E-4710-9763-550BFAAC2BCA}"/>
              </a:ext>
            </a:extLst>
          </p:cNvPr>
          <p:cNvSpPr/>
          <p:nvPr/>
        </p:nvSpPr>
        <p:spPr bwMode="invGray">
          <a:xfrm>
            <a:off x="9024938" y="-1588"/>
            <a:ext cx="9525" cy="31273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1957">
            <a:extLst>
              <a:ext uri="{FF2B5EF4-FFF2-40B4-BE49-F238E27FC236}">
                <a16:creationId xmlns:a16="http://schemas.microsoft.com/office/drawing/2014/main" id="{576E74BB-4B7A-4F00-AD09-5A73C79840B1}"/>
              </a:ext>
            </a:extLst>
          </p:cNvPr>
          <p:cNvSpPr/>
          <p:nvPr/>
        </p:nvSpPr>
        <p:spPr bwMode="invGray">
          <a:xfrm>
            <a:off x="8977313" y="-1588"/>
            <a:ext cx="25400" cy="31273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0" name="Group 23">
            <a:extLst>
              <a:ext uri="{FF2B5EF4-FFF2-40B4-BE49-F238E27FC236}">
                <a16:creationId xmlns:a16="http://schemas.microsoft.com/office/drawing/2014/main" id="{10193F39-FEF0-4B7A-8B8D-C6B5A3EE8C9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75713" y="0"/>
            <a:ext cx="95250" cy="333375"/>
            <a:chOff x="8875715" y="-787"/>
            <a:chExt cx="95251" cy="295141"/>
          </a:xfrm>
        </p:grpSpPr>
        <p:sp>
          <p:nvSpPr>
            <p:cNvPr id="11" name="Прямоугольник 1959">
              <a:extLst>
                <a:ext uri="{FF2B5EF4-FFF2-40B4-BE49-F238E27FC236}">
                  <a16:creationId xmlns:a16="http://schemas.microsoft.com/office/drawing/2014/main" id="{D28101D9-CC42-4F92-9DC4-24F3185DDE97}"/>
                </a:ext>
              </a:extLst>
            </p:cNvPr>
            <p:cNvSpPr/>
            <p:nvPr/>
          </p:nvSpPr>
          <p:spPr bwMode="invGray">
            <a:xfrm>
              <a:off x="8915402" y="-787"/>
              <a:ext cx="55564" cy="295141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960">
              <a:extLst>
                <a:ext uri="{FF2B5EF4-FFF2-40B4-BE49-F238E27FC236}">
                  <a16:creationId xmlns:a16="http://schemas.microsoft.com/office/drawing/2014/main" id="{7FA57063-2161-4D07-8AE4-7DD7D898B713}"/>
                </a:ext>
              </a:extLst>
            </p:cNvPr>
            <p:cNvSpPr/>
            <p:nvPr/>
          </p:nvSpPr>
          <p:spPr bwMode="invGray">
            <a:xfrm>
              <a:off x="8875715" y="-787"/>
              <a:ext cx="6350" cy="295141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 w="50800" cap="rnd" cmpd="thickThin" algn="ctr">
              <a:noFill/>
              <a:prstDash val="solid"/>
            </a:ln>
            <a:effectLst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3" name="Прямоугольник 1961">
            <a:extLst>
              <a:ext uri="{FF2B5EF4-FFF2-40B4-BE49-F238E27FC236}">
                <a16:creationId xmlns:a16="http://schemas.microsoft.com/office/drawing/2014/main" id="{55C23B30-5A09-40ED-B4C8-0BFA7D404EB2}"/>
              </a:ext>
            </a:extLst>
          </p:cNvPr>
          <p:cNvSpPr/>
          <p:nvPr userDrawn="1"/>
        </p:nvSpPr>
        <p:spPr>
          <a:xfrm>
            <a:off x="541338" y="0"/>
            <a:ext cx="463550" cy="379413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>
              <a:lnSpc>
                <a:spcPct val="90000"/>
              </a:lnSpc>
              <a:buSzPct val="100000"/>
              <a:defRPr/>
            </a:pPr>
            <a:r>
              <a:rPr lang="ru-RU" sz="20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14" name="Прямоугольник 27">
            <a:extLst>
              <a:ext uri="{FF2B5EF4-FFF2-40B4-BE49-F238E27FC236}">
                <a16:creationId xmlns:a16="http://schemas.microsoft.com/office/drawing/2014/main" id="{8ABEB83E-1BD6-4EFD-9A2B-141F007EE80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63613" y="-20638"/>
            <a:ext cx="254000" cy="338138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1600">
                <a:solidFill>
                  <a:srgbClr val="DBDBE9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5" name="TextBox 13">
            <a:extLst>
              <a:ext uri="{FF2B5EF4-FFF2-40B4-BE49-F238E27FC236}">
                <a16:creationId xmlns:a16="http://schemas.microsoft.com/office/drawing/2014/main" id="{7A9E59F6-4B46-4E99-BB13-A8676C9E99B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74700" y="-61913"/>
            <a:ext cx="385763" cy="43021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>
              <a:buSzPct val="100000"/>
              <a:defRPr/>
            </a:pPr>
            <a:r>
              <a:rPr lang="ru-RU" sz="2200" i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F</a:t>
            </a:r>
          </a:p>
        </p:txBody>
      </p:sp>
      <p:pic>
        <p:nvPicPr>
          <p:cNvPr id="16" name="Picture 11" descr="MF_emblema [Converted]">
            <a:extLst>
              <a:ext uri="{FF2B5EF4-FFF2-40B4-BE49-F238E27FC236}">
                <a16:creationId xmlns:a16="http://schemas.microsoft.com/office/drawing/2014/main" id="{6AB23A29-EFD3-49B3-BE28-91F44F209B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9050"/>
            <a:ext cx="3873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Номер слайда 26">
            <a:extLst>
              <a:ext uri="{FF2B5EF4-FFF2-40B4-BE49-F238E27FC236}">
                <a16:creationId xmlns:a16="http://schemas.microsoft.com/office/drawing/2014/main" id="{CF4740A6-A2F3-48F3-A737-574BE42FB2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14F0C63A-37A9-4A94-9161-8CF336F9749F}" type="slidenum">
              <a:rPr lang="ru-RU" altLang="en-US"/>
              <a:pPr/>
              <a:t>‹#›</a:t>
            </a:fld>
            <a:endParaRPr lang="ru-RU" altLang="en-US"/>
          </a:p>
        </p:txBody>
      </p:sp>
      <p:sp>
        <p:nvSpPr>
          <p:cNvPr id="18" name="Дата 2">
            <a:extLst>
              <a:ext uri="{FF2B5EF4-FFF2-40B4-BE49-F238E27FC236}">
                <a16:creationId xmlns:a16="http://schemas.microsoft.com/office/drawing/2014/main" id="{94EF2043-A737-42B4-AC34-91030E8789B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451725" y="6356350"/>
            <a:ext cx="1423988" cy="234950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b="1">
                <a:solidFill>
                  <a:prstClr val="black"/>
                </a:solidFill>
                <a:latin typeface="Trebuchet MS" panose="020B0603020202020204" pitchFamily="34" charset="0"/>
                <a:cs typeface="+mn-cs"/>
              </a:defRPr>
            </a:lvl1pPr>
          </a:lstStyle>
          <a:p>
            <a:pPr>
              <a:defRPr/>
            </a:pPr>
            <a:fld id="{119B2E8A-CEC6-4B60-902E-873786ED9FC9}" type="datetime8">
              <a:rPr lang="ru-RU"/>
              <a:pPr>
                <a:defRPr/>
              </a:pPr>
              <a:t>23.10.2019 2:17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2F4FA7-49E5-4A66-96E9-C0DE96A627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5085AD-3954-47BE-8101-59E31ED93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1DBE1-9DA0-4902-B079-737F09CDB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6A7C1DD7-5133-444D-BC38-AC15AA7C95C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25960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5C5E96-B2BF-4596-B9CF-653530C560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E1853E-2EB4-4B3D-BA2B-EAE8F9090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015EDE-6C0C-4324-ACA9-9A9E7604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0C1017C-570B-44C5-9A3F-1EFD4FD42192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61594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667EEE-F2F0-4FE8-95C5-604F945DB0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6B37FD-2D3C-49BC-AAE8-F15D285534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6D73F7-A7D1-4191-B65A-A7C80015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FB583AD7-F119-41CD-996D-795071AA143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59495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8FC7B3-B9A5-4F03-A6C6-50322052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C35C68-1DDA-401A-8DC6-E35CBFB47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9F3135-6763-4612-AD33-94BB4DB89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DCC6D23-E889-4231-8C88-ED26D3D3BD5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35772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6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0E52B-E334-48A0-98CB-FDBD41EC2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164AF-E6A7-4353-9DB6-70C8ABE01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41A15-04FD-4509-B9FA-24B1BC5E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48B98E66-41F3-499A-979F-2BE4B6050CF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16034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6C039-26B3-4F7B-8706-9B404AE5F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297E2E-DE48-4C91-9B4C-1C494A933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C8524-3CF5-4D29-865D-3C6FD3B8B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fld id="{A6BF1193-F646-4210-8277-C834939135BB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4747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89929FE0-662A-4A64-83D9-117C353CE717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" name="AutoShape 981">
            <a:extLst>
              <a:ext uri="{FF2B5EF4-FFF2-40B4-BE49-F238E27FC236}">
                <a16:creationId xmlns:a16="http://schemas.microsoft.com/office/drawing/2014/main" id="{A5B23327-C556-4315-B7B8-DA83735175ED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1028" name="Group 1183">
            <a:extLst>
              <a:ext uri="{FF2B5EF4-FFF2-40B4-BE49-F238E27FC236}">
                <a16:creationId xmlns:a16="http://schemas.microsoft.com/office/drawing/2014/main" id="{7EBBEC60-254A-4978-8F8F-5FAE6BB8F2AB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>
              <a:extLst>
                <a:ext uri="{FF2B5EF4-FFF2-40B4-BE49-F238E27FC236}">
                  <a16:creationId xmlns:a16="http://schemas.microsoft.com/office/drawing/2014/main" id="{2655482F-AB0C-4887-B03B-578A030936F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9" name="Freeform 984">
              <a:extLst>
                <a:ext uri="{FF2B5EF4-FFF2-40B4-BE49-F238E27FC236}">
                  <a16:creationId xmlns:a16="http://schemas.microsoft.com/office/drawing/2014/main" id="{C042082E-CDED-4708-BD43-BDA1175870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0" name="Freeform 985">
              <a:extLst>
                <a:ext uri="{FF2B5EF4-FFF2-40B4-BE49-F238E27FC236}">
                  <a16:creationId xmlns:a16="http://schemas.microsoft.com/office/drawing/2014/main" id="{FA7D1B1D-0422-4480-B4D5-3BD8E1F1C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1" name="Freeform 986">
              <a:extLst>
                <a:ext uri="{FF2B5EF4-FFF2-40B4-BE49-F238E27FC236}">
                  <a16:creationId xmlns:a16="http://schemas.microsoft.com/office/drawing/2014/main" id="{5B9E73A9-4D1C-4F91-B24C-192F19C24C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2" name="Freeform 987">
              <a:extLst>
                <a:ext uri="{FF2B5EF4-FFF2-40B4-BE49-F238E27FC236}">
                  <a16:creationId xmlns:a16="http://schemas.microsoft.com/office/drawing/2014/main" id="{05ACF0BF-7E15-426C-BC8A-54AD44AC38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3" name="Freeform 988">
              <a:extLst>
                <a:ext uri="{FF2B5EF4-FFF2-40B4-BE49-F238E27FC236}">
                  <a16:creationId xmlns:a16="http://schemas.microsoft.com/office/drawing/2014/main" id="{E89A00E0-CBCD-455E-A38A-F3E8112C55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4" name="Freeform 989">
              <a:extLst>
                <a:ext uri="{FF2B5EF4-FFF2-40B4-BE49-F238E27FC236}">
                  <a16:creationId xmlns:a16="http://schemas.microsoft.com/office/drawing/2014/main" id="{5A4829C5-15FF-4F0E-85F3-BAFB4FC74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5" name="Freeform 990">
              <a:extLst>
                <a:ext uri="{FF2B5EF4-FFF2-40B4-BE49-F238E27FC236}">
                  <a16:creationId xmlns:a16="http://schemas.microsoft.com/office/drawing/2014/main" id="{9DC267A5-660B-445B-A2D2-EF87C1D9D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6" name="Freeform 991">
              <a:extLst>
                <a:ext uri="{FF2B5EF4-FFF2-40B4-BE49-F238E27FC236}">
                  <a16:creationId xmlns:a16="http://schemas.microsoft.com/office/drawing/2014/main" id="{3C1A0D4E-2A4F-4E89-B04D-45BEA5D88C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7" name="Freeform 992">
              <a:extLst>
                <a:ext uri="{FF2B5EF4-FFF2-40B4-BE49-F238E27FC236}">
                  <a16:creationId xmlns:a16="http://schemas.microsoft.com/office/drawing/2014/main" id="{073A1E2F-FFF9-4428-8D59-85132DA41E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8" name="Freeform 993">
              <a:extLst>
                <a:ext uri="{FF2B5EF4-FFF2-40B4-BE49-F238E27FC236}">
                  <a16:creationId xmlns:a16="http://schemas.microsoft.com/office/drawing/2014/main" id="{FADAAD78-8029-459F-BB5E-6F322B68C0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9" name="Freeform 994">
              <a:extLst>
                <a:ext uri="{FF2B5EF4-FFF2-40B4-BE49-F238E27FC236}">
                  <a16:creationId xmlns:a16="http://schemas.microsoft.com/office/drawing/2014/main" id="{58186CD9-70F7-41D5-902E-401013357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0" name="Freeform 995">
              <a:extLst>
                <a:ext uri="{FF2B5EF4-FFF2-40B4-BE49-F238E27FC236}">
                  <a16:creationId xmlns:a16="http://schemas.microsoft.com/office/drawing/2014/main" id="{CC873663-664F-4959-BD1B-2A08EDD00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1" name="Freeform 996">
              <a:extLst>
                <a:ext uri="{FF2B5EF4-FFF2-40B4-BE49-F238E27FC236}">
                  <a16:creationId xmlns:a16="http://schemas.microsoft.com/office/drawing/2014/main" id="{06ABD558-A76C-4396-9910-C9316EA02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2" name="Freeform 997">
              <a:extLst>
                <a:ext uri="{FF2B5EF4-FFF2-40B4-BE49-F238E27FC236}">
                  <a16:creationId xmlns:a16="http://schemas.microsoft.com/office/drawing/2014/main" id="{7DEE1B97-B192-4A7E-9383-93C24CBD8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3" name="Freeform 998">
              <a:extLst>
                <a:ext uri="{FF2B5EF4-FFF2-40B4-BE49-F238E27FC236}">
                  <a16:creationId xmlns:a16="http://schemas.microsoft.com/office/drawing/2014/main" id="{F2F4D416-C34F-40A5-A655-977F1C49A3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4" name="Freeform 999">
              <a:extLst>
                <a:ext uri="{FF2B5EF4-FFF2-40B4-BE49-F238E27FC236}">
                  <a16:creationId xmlns:a16="http://schemas.microsoft.com/office/drawing/2014/main" id="{C268D46A-72D4-4EF4-810E-73B6BBD27B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5" name="Freeform 1000">
              <a:extLst>
                <a:ext uri="{FF2B5EF4-FFF2-40B4-BE49-F238E27FC236}">
                  <a16:creationId xmlns:a16="http://schemas.microsoft.com/office/drawing/2014/main" id="{183BE0CE-6ECB-4C59-AE6E-ED03D74E66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6" name="Freeform 1001">
              <a:extLst>
                <a:ext uri="{FF2B5EF4-FFF2-40B4-BE49-F238E27FC236}">
                  <a16:creationId xmlns:a16="http://schemas.microsoft.com/office/drawing/2014/main" id="{9D4F425F-B4D4-488A-A392-BD2E3D156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7" name="Freeform 1002">
              <a:extLst>
                <a:ext uri="{FF2B5EF4-FFF2-40B4-BE49-F238E27FC236}">
                  <a16:creationId xmlns:a16="http://schemas.microsoft.com/office/drawing/2014/main" id="{611EA335-8CE2-424B-9E1B-3EE9D03819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8" name="Freeform 1003">
              <a:extLst>
                <a:ext uri="{FF2B5EF4-FFF2-40B4-BE49-F238E27FC236}">
                  <a16:creationId xmlns:a16="http://schemas.microsoft.com/office/drawing/2014/main" id="{C93E1E77-50A0-46D3-89FF-54CAF215DE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9" name="Freeform 1004">
              <a:extLst>
                <a:ext uri="{FF2B5EF4-FFF2-40B4-BE49-F238E27FC236}">
                  <a16:creationId xmlns:a16="http://schemas.microsoft.com/office/drawing/2014/main" id="{0515F0F5-49B3-4381-8D73-CF2821DD2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0" name="Freeform 1005">
              <a:extLst>
                <a:ext uri="{FF2B5EF4-FFF2-40B4-BE49-F238E27FC236}">
                  <a16:creationId xmlns:a16="http://schemas.microsoft.com/office/drawing/2014/main" id="{53CC51E4-44D9-4BFE-BBB1-FE907140D3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1" name="Freeform 1006">
              <a:extLst>
                <a:ext uri="{FF2B5EF4-FFF2-40B4-BE49-F238E27FC236}">
                  <a16:creationId xmlns:a16="http://schemas.microsoft.com/office/drawing/2014/main" id="{86535037-C6F2-4421-9DA1-A8C015F1A1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2" name="Freeform 1007">
              <a:extLst>
                <a:ext uri="{FF2B5EF4-FFF2-40B4-BE49-F238E27FC236}">
                  <a16:creationId xmlns:a16="http://schemas.microsoft.com/office/drawing/2014/main" id="{D0E3BCF8-508D-4795-86D9-4A9B1AB5E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3" name="Freeform 1008">
              <a:extLst>
                <a:ext uri="{FF2B5EF4-FFF2-40B4-BE49-F238E27FC236}">
                  <a16:creationId xmlns:a16="http://schemas.microsoft.com/office/drawing/2014/main" id="{5294DDC1-2735-4CD5-B35F-344310299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4" name="Freeform 1009">
              <a:extLst>
                <a:ext uri="{FF2B5EF4-FFF2-40B4-BE49-F238E27FC236}">
                  <a16:creationId xmlns:a16="http://schemas.microsoft.com/office/drawing/2014/main" id="{DAB7B851-ED54-4723-8240-2413CC8E45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5" name="Freeform 1010">
              <a:extLst>
                <a:ext uri="{FF2B5EF4-FFF2-40B4-BE49-F238E27FC236}">
                  <a16:creationId xmlns:a16="http://schemas.microsoft.com/office/drawing/2014/main" id="{9C729EEB-37DA-4238-BD26-4650EEF759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6" name="Freeform 1011">
              <a:extLst>
                <a:ext uri="{FF2B5EF4-FFF2-40B4-BE49-F238E27FC236}">
                  <a16:creationId xmlns:a16="http://schemas.microsoft.com/office/drawing/2014/main" id="{3BE25D3D-F53A-4555-8389-1AB9B678CB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7" name="Freeform 1012">
              <a:extLst>
                <a:ext uri="{FF2B5EF4-FFF2-40B4-BE49-F238E27FC236}">
                  <a16:creationId xmlns:a16="http://schemas.microsoft.com/office/drawing/2014/main" id="{A292E1A2-28C7-45D7-A8B5-21EAA4B41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8" name="Freeform 1013">
              <a:extLst>
                <a:ext uri="{FF2B5EF4-FFF2-40B4-BE49-F238E27FC236}">
                  <a16:creationId xmlns:a16="http://schemas.microsoft.com/office/drawing/2014/main" id="{37805E7D-2DEF-4FCD-85FC-34874B747D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9" name="Freeform 1014">
              <a:extLst>
                <a:ext uri="{FF2B5EF4-FFF2-40B4-BE49-F238E27FC236}">
                  <a16:creationId xmlns:a16="http://schemas.microsoft.com/office/drawing/2014/main" id="{FE45422F-9DC0-4D9A-9EB4-C265C89531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0" name="Freeform 1015">
              <a:extLst>
                <a:ext uri="{FF2B5EF4-FFF2-40B4-BE49-F238E27FC236}">
                  <a16:creationId xmlns:a16="http://schemas.microsoft.com/office/drawing/2014/main" id="{3CB8134E-69FF-4F52-A10B-09143469AA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1" name="Freeform 1016">
              <a:extLst>
                <a:ext uri="{FF2B5EF4-FFF2-40B4-BE49-F238E27FC236}">
                  <a16:creationId xmlns:a16="http://schemas.microsoft.com/office/drawing/2014/main" id="{B19E86FA-A419-4C2C-B94D-0026F5E771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2" name="Freeform 1017">
              <a:extLst>
                <a:ext uri="{FF2B5EF4-FFF2-40B4-BE49-F238E27FC236}">
                  <a16:creationId xmlns:a16="http://schemas.microsoft.com/office/drawing/2014/main" id="{0B0E1FA3-B3C1-4CD6-B939-69066A8C14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3" name="Freeform 1018">
              <a:extLst>
                <a:ext uri="{FF2B5EF4-FFF2-40B4-BE49-F238E27FC236}">
                  <a16:creationId xmlns:a16="http://schemas.microsoft.com/office/drawing/2014/main" id="{A499851D-E109-4173-A586-A8FA5F5319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4" name="Freeform 1019">
              <a:extLst>
                <a:ext uri="{FF2B5EF4-FFF2-40B4-BE49-F238E27FC236}">
                  <a16:creationId xmlns:a16="http://schemas.microsoft.com/office/drawing/2014/main" id="{645E10FE-0CD3-4A66-836F-E92EFCE45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5" name="Freeform 1020">
              <a:extLst>
                <a:ext uri="{FF2B5EF4-FFF2-40B4-BE49-F238E27FC236}">
                  <a16:creationId xmlns:a16="http://schemas.microsoft.com/office/drawing/2014/main" id="{6A158FC8-576A-4215-B54F-B7FEE96D53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6" name="Freeform 1021">
              <a:extLst>
                <a:ext uri="{FF2B5EF4-FFF2-40B4-BE49-F238E27FC236}">
                  <a16:creationId xmlns:a16="http://schemas.microsoft.com/office/drawing/2014/main" id="{5DA7178E-E49F-4C4C-8C34-BBB863C63C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7" name="Freeform 1022">
              <a:extLst>
                <a:ext uri="{FF2B5EF4-FFF2-40B4-BE49-F238E27FC236}">
                  <a16:creationId xmlns:a16="http://schemas.microsoft.com/office/drawing/2014/main" id="{3C942FE8-843B-477B-983B-4279D13061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8" name="Freeform 1023">
              <a:extLst>
                <a:ext uri="{FF2B5EF4-FFF2-40B4-BE49-F238E27FC236}">
                  <a16:creationId xmlns:a16="http://schemas.microsoft.com/office/drawing/2014/main" id="{5ED2B5E9-CFB0-4771-A095-D2640DB58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9" name="Freeform 1024">
              <a:extLst>
                <a:ext uri="{FF2B5EF4-FFF2-40B4-BE49-F238E27FC236}">
                  <a16:creationId xmlns:a16="http://schemas.microsoft.com/office/drawing/2014/main" id="{E070353E-1B7A-4BC2-816F-07BB6AD04E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0" name="Freeform 1025">
              <a:extLst>
                <a:ext uri="{FF2B5EF4-FFF2-40B4-BE49-F238E27FC236}">
                  <a16:creationId xmlns:a16="http://schemas.microsoft.com/office/drawing/2014/main" id="{ADC94207-686B-44A7-A3DF-A30BCCE66E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1" name="Freeform 1026">
              <a:extLst>
                <a:ext uri="{FF2B5EF4-FFF2-40B4-BE49-F238E27FC236}">
                  <a16:creationId xmlns:a16="http://schemas.microsoft.com/office/drawing/2014/main" id="{AE91197E-5A5F-4330-A415-3C0217247B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2" name="Freeform 1027">
              <a:extLst>
                <a:ext uri="{FF2B5EF4-FFF2-40B4-BE49-F238E27FC236}">
                  <a16:creationId xmlns:a16="http://schemas.microsoft.com/office/drawing/2014/main" id="{AC309A23-CCC5-4920-A111-28D126263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3" name="Freeform 1028">
              <a:extLst>
                <a:ext uri="{FF2B5EF4-FFF2-40B4-BE49-F238E27FC236}">
                  <a16:creationId xmlns:a16="http://schemas.microsoft.com/office/drawing/2014/main" id="{6411F8F7-24DD-4857-AB6B-74C3E4D427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4" name="Freeform 1029">
              <a:extLst>
                <a:ext uri="{FF2B5EF4-FFF2-40B4-BE49-F238E27FC236}">
                  <a16:creationId xmlns:a16="http://schemas.microsoft.com/office/drawing/2014/main" id="{86D6837D-7E28-4345-842B-D853E4EBBD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5" name="Freeform 1030">
              <a:extLst>
                <a:ext uri="{FF2B5EF4-FFF2-40B4-BE49-F238E27FC236}">
                  <a16:creationId xmlns:a16="http://schemas.microsoft.com/office/drawing/2014/main" id="{00838B02-B613-4580-A88E-6275DA42DF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6" name="Freeform 1031">
              <a:extLst>
                <a:ext uri="{FF2B5EF4-FFF2-40B4-BE49-F238E27FC236}">
                  <a16:creationId xmlns:a16="http://schemas.microsoft.com/office/drawing/2014/main" id="{5C6E3678-9938-425C-ACED-652C4A2633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7" name="Freeform 1032">
              <a:extLst>
                <a:ext uri="{FF2B5EF4-FFF2-40B4-BE49-F238E27FC236}">
                  <a16:creationId xmlns:a16="http://schemas.microsoft.com/office/drawing/2014/main" id="{FB46D8F6-3639-4082-85CC-8C7D4BD0D6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8" name="Freeform 1033">
              <a:extLst>
                <a:ext uri="{FF2B5EF4-FFF2-40B4-BE49-F238E27FC236}">
                  <a16:creationId xmlns:a16="http://schemas.microsoft.com/office/drawing/2014/main" id="{2713D15D-220D-42A9-BF9F-35EBE31966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9" name="Freeform 1034">
              <a:extLst>
                <a:ext uri="{FF2B5EF4-FFF2-40B4-BE49-F238E27FC236}">
                  <a16:creationId xmlns:a16="http://schemas.microsoft.com/office/drawing/2014/main" id="{D1D38BE4-E4A7-497B-9E3E-EB296CE6C4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0" name="Freeform 1035">
              <a:extLst>
                <a:ext uri="{FF2B5EF4-FFF2-40B4-BE49-F238E27FC236}">
                  <a16:creationId xmlns:a16="http://schemas.microsoft.com/office/drawing/2014/main" id="{0EF9DC49-9FE3-463D-AC0C-0E7D9B6EA4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1" name="Freeform 1036">
              <a:extLst>
                <a:ext uri="{FF2B5EF4-FFF2-40B4-BE49-F238E27FC236}">
                  <a16:creationId xmlns:a16="http://schemas.microsoft.com/office/drawing/2014/main" id="{EC32D8C1-82F4-460A-92E9-4BCBD3E1A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2" name="Freeform 1037">
              <a:extLst>
                <a:ext uri="{FF2B5EF4-FFF2-40B4-BE49-F238E27FC236}">
                  <a16:creationId xmlns:a16="http://schemas.microsoft.com/office/drawing/2014/main" id="{E8F92D57-502D-44EC-BC2A-88CE9671C1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3" name="Freeform 1038">
              <a:extLst>
                <a:ext uri="{FF2B5EF4-FFF2-40B4-BE49-F238E27FC236}">
                  <a16:creationId xmlns:a16="http://schemas.microsoft.com/office/drawing/2014/main" id="{DEF97A41-1F79-4FB2-94A7-99880E80C5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4" name="Freeform 1039">
              <a:extLst>
                <a:ext uri="{FF2B5EF4-FFF2-40B4-BE49-F238E27FC236}">
                  <a16:creationId xmlns:a16="http://schemas.microsoft.com/office/drawing/2014/main" id="{192FDB43-C2FC-453B-A7CF-3E4B671AB9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5" name="Freeform 1040">
              <a:extLst>
                <a:ext uri="{FF2B5EF4-FFF2-40B4-BE49-F238E27FC236}">
                  <a16:creationId xmlns:a16="http://schemas.microsoft.com/office/drawing/2014/main" id="{D08BE72C-A641-4DCC-BC44-1024395D59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6" name="Freeform 1041">
              <a:extLst>
                <a:ext uri="{FF2B5EF4-FFF2-40B4-BE49-F238E27FC236}">
                  <a16:creationId xmlns:a16="http://schemas.microsoft.com/office/drawing/2014/main" id="{96AA1DE4-6EC0-4492-B6AA-B611A17CC4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7" name="Freeform 1042">
              <a:extLst>
                <a:ext uri="{FF2B5EF4-FFF2-40B4-BE49-F238E27FC236}">
                  <a16:creationId xmlns:a16="http://schemas.microsoft.com/office/drawing/2014/main" id="{160A5DE5-AE29-4B00-ACEE-C8FDE3C629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8" name="Freeform 1043">
              <a:extLst>
                <a:ext uri="{FF2B5EF4-FFF2-40B4-BE49-F238E27FC236}">
                  <a16:creationId xmlns:a16="http://schemas.microsoft.com/office/drawing/2014/main" id="{34808D42-99C1-4442-82CE-B958ADF6AF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9" name="Freeform 1044">
              <a:extLst>
                <a:ext uri="{FF2B5EF4-FFF2-40B4-BE49-F238E27FC236}">
                  <a16:creationId xmlns:a16="http://schemas.microsoft.com/office/drawing/2014/main" id="{14815476-43A5-476B-A68E-6342C3D16F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0" name="Freeform 1045">
              <a:extLst>
                <a:ext uri="{FF2B5EF4-FFF2-40B4-BE49-F238E27FC236}">
                  <a16:creationId xmlns:a16="http://schemas.microsoft.com/office/drawing/2014/main" id="{92C7BDF2-9A70-4C2A-8775-4280D2410B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1" name="Freeform 1046">
              <a:extLst>
                <a:ext uri="{FF2B5EF4-FFF2-40B4-BE49-F238E27FC236}">
                  <a16:creationId xmlns:a16="http://schemas.microsoft.com/office/drawing/2014/main" id="{83787207-4E3D-413E-B820-B397CC8C8B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2" name="Freeform 1047">
              <a:extLst>
                <a:ext uri="{FF2B5EF4-FFF2-40B4-BE49-F238E27FC236}">
                  <a16:creationId xmlns:a16="http://schemas.microsoft.com/office/drawing/2014/main" id="{10007E16-EF5A-456F-984B-243E19145B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3" name="Freeform 1048">
              <a:extLst>
                <a:ext uri="{FF2B5EF4-FFF2-40B4-BE49-F238E27FC236}">
                  <a16:creationId xmlns:a16="http://schemas.microsoft.com/office/drawing/2014/main" id="{95CDF81F-BFAD-41E4-8BDB-09644E986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4" name="Freeform 1049">
              <a:extLst>
                <a:ext uri="{FF2B5EF4-FFF2-40B4-BE49-F238E27FC236}">
                  <a16:creationId xmlns:a16="http://schemas.microsoft.com/office/drawing/2014/main" id="{8C48423F-D1B9-40DE-A073-211750CF25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5" name="Freeform 1050">
              <a:extLst>
                <a:ext uri="{FF2B5EF4-FFF2-40B4-BE49-F238E27FC236}">
                  <a16:creationId xmlns:a16="http://schemas.microsoft.com/office/drawing/2014/main" id="{2141F364-0366-4F11-8BCF-53ED31898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6" name="Freeform 1051">
              <a:extLst>
                <a:ext uri="{FF2B5EF4-FFF2-40B4-BE49-F238E27FC236}">
                  <a16:creationId xmlns:a16="http://schemas.microsoft.com/office/drawing/2014/main" id="{FA685040-AA08-468E-A45D-1A093057B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7" name="Freeform 1052">
              <a:extLst>
                <a:ext uri="{FF2B5EF4-FFF2-40B4-BE49-F238E27FC236}">
                  <a16:creationId xmlns:a16="http://schemas.microsoft.com/office/drawing/2014/main" id="{A059C8C1-2FEB-4773-80E7-B7C35BB62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8" name="Freeform 1053">
              <a:extLst>
                <a:ext uri="{FF2B5EF4-FFF2-40B4-BE49-F238E27FC236}">
                  <a16:creationId xmlns:a16="http://schemas.microsoft.com/office/drawing/2014/main" id="{E885AAD3-0EA2-47B2-9E17-10654FE799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9" name="Freeform 1054">
              <a:extLst>
                <a:ext uri="{FF2B5EF4-FFF2-40B4-BE49-F238E27FC236}">
                  <a16:creationId xmlns:a16="http://schemas.microsoft.com/office/drawing/2014/main" id="{396B49E3-A283-41BF-8DD6-EDB995290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0" name="Freeform 1055">
              <a:extLst>
                <a:ext uri="{FF2B5EF4-FFF2-40B4-BE49-F238E27FC236}">
                  <a16:creationId xmlns:a16="http://schemas.microsoft.com/office/drawing/2014/main" id="{E46157E8-061C-4C24-9BFF-8645048158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1" name="Freeform 1056">
              <a:extLst>
                <a:ext uri="{FF2B5EF4-FFF2-40B4-BE49-F238E27FC236}">
                  <a16:creationId xmlns:a16="http://schemas.microsoft.com/office/drawing/2014/main" id="{448521CE-F340-4492-9A37-54B130F36F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2" name="Freeform 1057">
              <a:extLst>
                <a:ext uri="{FF2B5EF4-FFF2-40B4-BE49-F238E27FC236}">
                  <a16:creationId xmlns:a16="http://schemas.microsoft.com/office/drawing/2014/main" id="{1DDC9AEF-5E2D-4819-A05D-36EFDBFFE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3" name="Freeform 1058">
              <a:extLst>
                <a:ext uri="{FF2B5EF4-FFF2-40B4-BE49-F238E27FC236}">
                  <a16:creationId xmlns:a16="http://schemas.microsoft.com/office/drawing/2014/main" id="{FC1567CA-4108-47DE-9A64-D2F9BED10D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4" name="Freeform 1059">
              <a:extLst>
                <a:ext uri="{FF2B5EF4-FFF2-40B4-BE49-F238E27FC236}">
                  <a16:creationId xmlns:a16="http://schemas.microsoft.com/office/drawing/2014/main" id="{83BCA241-3530-49F9-8849-E690941A64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5" name="Freeform 1060">
              <a:extLst>
                <a:ext uri="{FF2B5EF4-FFF2-40B4-BE49-F238E27FC236}">
                  <a16:creationId xmlns:a16="http://schemas.microsoft.com/office/drawing/2014/main" id="{1741A877-3887-4581-9FFC-ED60567225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6" name="Freeform 1061">
              <a:extLst>
                <a:ext uri="{FF2B5EF4-FFF2-40B4-BE49-F238E27FC236}">
                  <a16:creationId xmlns:a16="http://schemas.microsoft.com/office/drawing/2014/main" id="{5A05E47F-15F5-4F40-8BFB-2690A9727D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7" name="Freeform 1062">
              <a:extLst>
                <a:ext uri="{FF2B5EF4-FFF2-40B4-BE49-F238E27FC236}">
                  <a16:creationId xmlns:a16="http://schemas.microsoft.com/office/drawing/2014/main" id="{5CB03029-9810-4D42-AA6F-FF5215BB2C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8" name="Freeform 1063">
              <a:extLst>
                <a:ext uri="{FF2B5EF4-FFF2-40B4-BE49-F238E27FC236}">
                  <a16:creationId xmlns:a16="http://schemas.microsoft.com/office/drawing/2014/main" id="{74A99D73-FC0D-4BA6-B72B-1EA2BE9191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9" name="Freeform 1064">
              <a:extLst>
                <a:ext uri="{FF2B5EF4-FFF2-40B4-BE49-F238E27FC236}">
                  <a16:creationId xmlns:a16="http://schemas.microsoft.com/office/drawing/2014/main" id="{9D5B2B92-9410-48F5-B91E-0F78218D86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0" name="Freeform 1065">
              <a:extLst>
                <a:ext uri="{FF2B5EF4-FFF2-40B4-BE49-F238E27FC236}">
                  <a16:creationId xmlns:a16="http://schemas.microsoft.com/office/drawing/2014/main" id="{9EFD0181-3E24-4E4B-9704-DD3617D80B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1" name="Freeform 1066">
              <a:extLst>
                <a:ext uri="{FF2B5EF4-FFF2-40B4-BE49-F238E27FC236}">
                  <a16:creationId xmlns:a16="http://schemas.microsoft.com/office/drawing/2014/main" id="{24F4C7B1-0FE2-43F4-9676-A8BF1554C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2" name="Freeform 1067">
              <a:extLst>
                <a:ext uri="{FF2B5EF4-FFF2-40B4-BE49-F238E27FC236}">
                  <a16:creationId xmlns:a16="http://schemas.microsoft.com/office/drawing/2014/main" id="{888FBFE1-29B7-4DCD-A695-17EF60016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3" name="Freeform 1068">
              <a:extLst>
                <a:ext uri="{FF2B5EF4-FFF2-40B4-BE49-F238E27FC236}">
                  <a16:creationId xmlns:a16="http://schemas.microsoft.com/office/drawing/2014/main" id="{EE87B7B7-0740-4B66-9EF7-8B37F2FF7F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4" name="Freeform 1069">
              <a:extLst>
                <a:ext uri="{FF2B5EF4-FFF2-40B4-BE49-F238E27FC236}">
                  <a16:creationId xmlns:a16="http://schemas.microsoft.com/office/drawing/2014/main" id="{536E392E-6DB1-43AC-97C7-49396D22E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5" name="Freeform 1070">
              <a:extLst>
                <a:ext uri="{FF2B5EF4-FFF2-40B4-BE49-F238E27FC236}">
                  <a16:creationId xmlns:a16="http://schemas.microsoft.com/office/drawing/2014/main" id="{B6A882E4-C83B-4ABA-9D10-75C4BEFF9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6" name="Freeform 1071">
              <a:extLst>
                <a:ext uri="{FF2B5EF4-FFF2-40B4-BE49-F238E27FC236}">
                  <a16:creationId xmlns:a16="http://schemas.microsoft.com/office/drawing/2014/main" id="{43B302C8-81AC-4F01-A942-A25AA639EA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7" name="Freeform 1072">
              <a:extLst>
                <a:ext uri="{FF2B5EF4-FFF2-40B4-BE49-F238E27FC236}">
                  <a16:creationId xmlns:a16="http://schemas.microsoft.com/office/drawing/2014/main" id="{040DD944-0B60-4D1D-95DB-5E6DF1090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8" name="Freeform 1073">
              <a:extLst>
                <a:ext uri="{FF2B5EF4-FFF2-40B4-BE49-F238E27FC236}">
                  <a16:creationId xmlns:a16="http://schemas.microsoft.com/office/drawing/2014/main" id="{4400D231-9F34-4BC1-82B5-B1D1B5996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9" name="Freeform 1074">
              <a:extLst>
                <a:ext uri="{FF2B5EF4-FFF2-40B4-BE49-F238E27FC236}">
                  <a16:creationId xmlns:a16="http://schemas.microsoft.com/office/drawing/2014/main" id="{F0AA90DF-4A1C-48FB-B1B7-71B465FEEC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0" name="Freeform 1075">
              <a:extLst>
                <a:ext uri="{FF2B5EF4-FFF2-40B4-BE49-F238E27FC236}">
                  <a16:creationId xmlns:a16="http://schemas.microsoft.com/office/drawing/2014/main" id="{49387763-A7D9-4AD1-9042-607EFC0E25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1" name="Freeform 1076">
              <a:extLst>
                <a:ext uri="{FF2B5EF4-FFF2-40B4-BE49-F238E27FC236}">
                  <a16:creationId xmlns:a16="http://schemas.microsoft.com/office/drawing/2014/main" id="{C37BA0EA-36ED-49E0-8A83-0DE92AB050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2" name="Freeform 1077">
              <a:extLst>
                <a:ext uri="{FF2B5EF4-FFF2-40B4-BE49-F238E27FC236}">
                  <a16:creationId xmlns:a16="http://schemas.microsoft.com/office/drawing/2014/main" id="{3FF02C1A-B859-4A53-A876-8DE330B6CA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3" name="Freeform 1078">
              <a:extLst>
                <a:ext uri="{FF2B5EF4-FFF2-40B4-BE49-F238E27FC236}">
                  <a16:creationId xmlns:a16="http://schemas.microsoft.com/office/drawing/2014/main" id="{5EB30FDB-9359-4E68-B291-4EFA0A5FB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4" name="Freeform 1079">
              <a:extLst>
                <a:ext uri="{FF2B5EF4-FFF2-40B4-BE49-F238E27FC236}">
                  <a16:creationId xmlns:a16="http://schemas.microsoft.com/office/drawing/2014/main" id="{01D3CBB7-FFB0-43C3-87FF-B10852D9E8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5" name="Freeform 1080">
              <a:extLst>
                <a:ext uri="{FF2B5EF4-FFF2-40B4-BE49-F238E27FC236}">
                  <a16:creationId xmlns:a16="http://schemas.microsoft.com/office/drawing/2014/main" id="{5DEEFC3B-11E0-434C-AD7A-29E6C0E58C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6" name="Freeform 1081">
              <a:extLst>
                <a:ext uri="{FF2B5EF4-FFF2-40B4-BE49-F238E27FC236}">
                  <a16:creationId xmlns:a16="http://schemas.microsoft.com/office/drawing/2014/main" id="{79A70605-E060-4705-9EC3-9A20A2726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7" name="Freeform 1082">
              <a:extLst>
                <a:ext uri="{FF2B5EF4-FFF2-40B4-BE49-F238E27FC236}">
                  <a16:creationId xmlns:a16="http://schemas.microsoft.com/office/drawing/2014/main" id="{66BD5390-F733-438B-BCF9-89EB6C606D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8" name="Freeform 1083">
              <a:extLst>
                <a:ext uri="{FF2B5EF4-FFF2-40B4-BE49-F238E27FC236}">
                  <a16:creationId xmlns:a16="http://schemas.microsoft.com/office/drawing/2014/main" id="{3BA670B5-5473-49A4-9D1F-72AD3035C7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9" name="Freeform 1084">
              <a:extLst>
                <a:ext uri="{FF2B5EF4-FFF2-40B4-BE49-F238E27FC236}">
                  <a16:creationId xmlns:a16="http://schemas.microsoft.com/office/drawing/2014/main" id="{ADE3F0D2-6E2A-4F78-B3F5-4C6DC6287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0" name="Freeform 1085">
              <a:extLst>
                <a:ext uri="{FF2B5EF4-FFF2-40B4-BE49-F238E27FC236}">
                  <a16:creationId xmlns:a16="http://schemas.microsoft.com/office/drawing/2014/main" id="{1AC38F5A-63B8-40B8-8119-72053FDBB6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1" name="Freeform 1086">
              <a:extLst>
                <a:ext uri="{FF2B5EF4-FFF2-40B4-BE49-F238E27FC236}">
                  <a16:creationId xmlns:a16="http://schemas.microsoft.com/office/drawing/2014/main" id="{003C5B22-D2CD-4207-AECB-EFF7E65690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2" name="Freeform 1087">
              <a:extLst>
                <a:ext uri="{FF2B5EF4-FFF2-40B4-BE49-F238E27FC236}">
                  <a16:creationId xmlns:a16="http://schemas.microsoft.com/office/drawing/2014/main" id="{23C1AAF5-BFBE-42F1-A4A4-4D841D22AE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3" name="Freeform 1088">
              <a:extLst>
                <a:ext uri="{FF2B5EF4-FFF2-40B4-BE49-F238E27FC236}">
                  <a16:creationId xmlns:a16="http://schemas.microsoft.com/office/drawing/2014/main" id="{FA533A67-D4F3-4D56-B6AC-BB06D66F72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4" name="Freeform 1089">
              <a:extLst>
                <a:ext uri="{FF2B5EF4-FFF2-40B4-BE49-F238E27FC236}">
                  <a16:creationId xmlns:a16="http://schemas.microsoft.com/office/drawing/2014/main" id="{82E7172D-3BB0-446D-BF54-D93E30FB7C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5" name="Freeform 1090">
              <a:extLst>
                <a:ext uri="{FF2B5EF4-FFF2-40B4-BE49-F238E27FC236}">
                  <a16:creationId xmlns:a16="http://schemas.microsoft.com/office/drawing/2014/main" id="{3DC5B275-EDCC-49FA-A817-D85D66F5C5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6" name="Freeform 1091">
              <a:extLst>
                <a:ext uri="{FF2B5EF4-FFF2-40B4-BE49-F238E27FC236}">
                  <a16:creationId xmlns:a16="http://schemas.microsoft.com/office/drawing/2014/main" id="{DC31132B-3019-4F75-8CA0-A8636D28A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7" name="Freeform 1092">
              <a:extLst>
                <a:ext uri="{FF2B5EF4-FFF2-40B4-BE49-F238E27FC236}">
                  <a16:creationId xmlns:a16="http://schemas.microsoft.com/office/drawing/2014/main" id="{05766705-3FE7-4B0A-8911-0ECCD432DD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8" name="Freeform 1093">
              <a:extLst>
                <a:ext uri="{FF2B5EF4-FFF2-40B4-BE49-F238E27FC236}">
                  <a16:creationId xmlns:a16="http://schemas.microsoft.com/office/drawing/2014/main" id="{A03D4998-B11D-438D-8446-6905FA7AC1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9" name="Freeform 1094">
              <a:extLst>
                <a:ext uri="{FF2B5EF4-FFF2-40B4-BE49-F238E27FC236}">
                  <a16:creationId xmlns:a16="http://schemas.microsoft.com/office/drawing/2014/main" id="{0614F89E-0C73-4C99-BB06-A1FFCED0CF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0" name="Freeform 1095">
              <a:extLst>
                <a:ext uri="{FF2B5EF4-FFF2-40B4-BE49-F238E27FC236}">
                  <a16:creationId xmlns:a16="http://schemas.microsoft.com/office/drawing/2014/main" id="{79F05963-A71C-4DE5-A2AD-E7EFD13B8B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1" name="Freeform 1096">
              <a:extLst>
                <a:ext uri="{FF2B5EF4-FFF2-40B4-BE49-F238E27FC236}">
                  <a16:creationId xmlns:a16="http://schemas.microsoft.com/office/drawing/2014/main" id="{6202A06F-97E5-4AAE-9110-36BCCFE053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2" name="Freeform 1097">
              <a:extLst>
                <a:ext uri="{FF2B5EF4-FFF2-40B4-BE49-F238E27FC236}">
                  <a16:creationId xmlns:a16="http://schemas.microsoft.com/office/drawing/2014/main" id="{6CCAFFFA-3231-4D9C-8904-E111B5DEEE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3" name="Freeform 1098">
              <a:extLst>
                <a:ext uri="{FF2B5EF4-FFF2-40B4-BE49-F238E27FC236}">
                  <a16:creationId xmlns:a16="http://schemas.microsoft.com/office/drawing/2014/main" id="{EE672C5B-E26E-4A7F-A43B-B2B9E3AA87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4" name="Freeform 1099">
              <a:extLst>
                <a:ext uri="{FF2B5EF4-FFF2-40B4-BE49-F238E27FC236}">
                  <a16:creationId xmlns:a16="http://schemas.microsoft.com/office/drawing/2014/main" id="{12F8D15D-C4DC-4980-8C9B-9D707BC6F8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5" name="Freeform 1100">
              <a:extLst>
                <a:ext uri="{FF2B5EF4-FFF2-40B4-BE49-F238E27FC236}">
                  <a16:creationId xmlns:a16="http://schemas.microsoft.com/office/drawing/2014/main" id="{93636527-FF2D-4F14-855B-9E1EFE3060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6" name="Freeform 1101">
              <a:extLst>
                <a:ext uri="{FF2B5EF4-FFF2-40B4-BE49-F238E27FC236}">
                  <a16:creationId xmlns:a16="http://schemas.microsoft.com/office/drawing/2014/main" id="{87577A92-5046-4BDE-846D-5FACBEBF29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7" name="Freeform 1102">
              <a:extLst>
                <a:ext uri="{FF2B5EF4-FFF2-40B4-BE49-F238E27FC236}">
                  <a16:creationId xmlns:a16="http://schemas.microsoft.com/office/drawing/2014/main" id="{693A7A65-ABDD-46B9-B4C3-CD476A265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8" name="Freeform 1103">
              <a:extLst>
                <a:ext uri="{FF2B5EF4-FFF2-40B4-BE49-F238E27FC236}">
                  <a16:creationId xmlns:a16="http://schemas.microsoft.com/office/drawing/2014/main" id="{FA99D9E7-17FF-4447-AA6D-5F708D3199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9" name="Freeform 1104">
              <a:extLst>
                <a:ext uri="{FF2B5EF4-FFF2-40B4-BE49-F238E27FC236}">
                  <a16:creationId xmlns:a16="http://schemas.microsoft.com/office/drawing/2014/main" id="{95242411-8569-4C46-89CE-DF52BAA3A6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0" name="Freeform 1105">
              <a:extLst>
                <a:ext uri="{FF2B5EF4-FFF2-40B4-BE49-F238E27FC236}">
                  <a16:creationId xmlns:a16="http://schemas.microsoft.com/office/drawing/2014/main" id="{E02B1403-6548-4A47-8BCF-1095DB567B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1" name="Freeform 1106">
              <a:extLst>
                <a:ext uri="{FF2B5EF4-FFF2-40B4-BE49-F238E27FC236}">
                  <a16:creationId xmlns:a16="http://schemas.microsoft.com/office/drawing/2014/main" id="{1A8BC91C-D066-40AB-ACC4-9569C1E1E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2" name="Freeform 1107">
              <a:extLst>
                <a:ext uri="{FF2B5EF4-FFF2-40B4-BE49-F238E27FC236}">
                  <a16:creationId xmlns:a16="http://schemas.microsoft.com/office/drawing/2014/main" id="{022ED5B3-9234-4DD0-9BCE-B8A26FA141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3" name="Freeform 1108">
              <a:extLst>
                <a:ext uri="{FF2B5EF4-FFF2-40B4-BE49-F238E27FC236}">
                  <a16:creationId xmlns:a16="http://schemas.microsoft.com/office/drawing/2014/main" id="{49CFF044-AE57-4C32-8200-317E6665F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4" name="Freeform 1109">
              <a:extLst>
                <a:ext uri="{FF2B5EF4-FFF2-40B4-BE49-F238E27FC236}">
                  <a16:creationId xmlns:a16="http://schemas.microsoft.com/office/drawing/2014/main" id="{DF6589F1-013F-4B71-96EA-4A4B189A3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5" name="Freeform 1110">
              <a:extLst>
                <a:ext uri="{FF2B5EF4-FFF2-40B4-BE49-F238E27FC236}">
                  <a16:creationId xmlns:a16="http://schemas.microsoft.com/office/drawing/2014/main" id="{2DAEB922-F319-4A84-B90B-4B2E4B1A2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6" name="Freeform 1111">
              <a:extLst>
                <a:ext uri="{FF2B5EF4-FFF2-40B4-BE49-F238E27FC236}">
                  <a16:creationId xmlns:a16="http://schemas.microsoft.com/office/drawing/2014/main" id="{533C8E92-686A-45C7-AD04-C06EE6503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7" name="Freeform 1112">
              <a:extLst>
                <a:ext uri="{FF2B5EF4-FFF2-40B4-BE49-F238E27FC236}">
                  <a16:creationId xmlns:a16="http://schemas.microsoft.com/office/drawing/2014/main" id="{2E60A0AB-0DAC-47B0-9045-21445DDA6F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8" name="Freeform 1113">
              <a:extLst>
                <a:ext uri="{FF2B5EF4-FFF2-40B4-BE49-F238E27FC236}">
                  <a16:creationId xmlns:a16="http://schemas.microsoft.com/office/drawing/2014/main" id="{C4CA2C37-A080-401B-82C8-137BACBA14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9" name="Freeform 1114">
              <a:extLst>
                <a:ext uri="{FF2B5EF4-FFF2-40B4-BE49-F238E27FC236}">
                  <a16:creationId xmlns:a16="http://schemas.microsoft.com/office/drawing/2014/main" id="{86623B57-7741-48AD-8CEB-E5D82384A2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0" name="Freeform 1115">
              <a:extLst>
                <a:ext uri="{FF2B5EF4-FFF2-40B4-BE49-F238E27FC236}">
                  <a16:creationId xmlns:a16="http://schemas.microsoft.com/office/drawing/2014/main" id="{A144A45F-9C35-40F9-8EBE-B6A7B50F2E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1" name="Freeform 1116">
              <a:extLst>
                <a:ext uri="{FF2B5EF4-FFF2-40B4-BE49-F238E27FC236}">
                  <a16:creationId xmlns:a16="http://schemas.microsoft.com/office/drawing/2014/main" id="{158D8E25-073B-43EC-8E5C-0983062915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2" name="Freeform 1117">
              <a:extLst>
                <a:ext uri="{FF2B5EF4-FFF2-40B4-BE49-F238E27FC236}">
                  <a16:creationId xmlns:a16="http://schemas.microsoft.com/office/drawing/2014/main" id="{502A0ECF-1B07-4280-B15B-F7568CF4E1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3" name="Freeform 1118">
              <a:extLst>
                <a:ext uri="{FF2B5EF4-FFF2-40B4-BE49-F238E27FC236}">
                  <a16:creationId xmlns:a16="http://schemas.microsoft.com/office/drawing/2014/main" id="{CFDDE33C-7F1B-4EB0-924F-7238AA4D0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4" name="Freeform 1119">
              <a:extLst>
                <a:ext uri="{FF2B5EF4-FFF2-40B4-BE49-F238E27FC236}">
                  <a16:creationId xmlns:a16="http://schemas.microsoft.com/office/drawing/2014/main" id="{7E699AEE-6FCF-4A29-BC11-B357283590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5" name="Freeform 1120">
              <a:extLst>
                <a:ext uri="{FF2B5EF4-FFF2-40B4-BE49-F238E27FC236}">
                  <a16:creationId xmlns:a16="http://schemas.microsoft.com/office/drawing/2014/main" id="{6C04CEBF-D2A1-4F8E-8E3E-45471682C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6" name="Freeform 1121">
              <a:extLst>
                <a:ext uri="{FF2B5EF4-FFF2-40B4-BE49-F238E27FC236}">
                  <a16:creationId xmlns:a16="http://schemas.microsoft.com/office/drawing/2014/main" id="{D36A85F5-9E8A-4E83-9F86-B1C6476E8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7" name="Freeform 1122">
              <a:extLst>
                <a:ext uri="{FF2B5EF4-FFF2-40B4-BE49-F238E27FC236}">
                  <a16:creationId xmlns:a16="http://schemas.microsoft.com/office/drawing/2014/main" id="{A37DAF3A-6F9E-44AB-8172-524B18BA93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8" name="Freeform 1123">
              <a:extLst>
                <a:ext uri="{FF2B5EF4-FFF2-40B4-BE49-F238E27FC236}">
                  <a16:creationId xmlns:a16="http://schemas.microsoft.com/office/drawing/2014/main" id="{CF416C98-64CD-4146-936B-2DE217FA2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9" name="Freeform 1124">
              <a:extLst>
                <a:ext uri="{FF2B5EF4-FFF2-40B4-BE49-F238E27FC236}">
                  <a16:creationId xmlns:a16="http://schemas.microsoft.com/office/drawing/2014/main" id="{6CCB441A-2E87-4BDE-A074-A403C0D29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0" name="Freeform 1125">
              <a:extLst>
                <a:ext uri="{FF2B5EF4-FFF2-40B4-BE49-F238E27FC236}">
                  <a16:creationId xmlns:a16="http://schemas.microsoft.com/office/drawing/2014/main" id="{8264E192-186F-480B-8538-BCFFF2EDD0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1" name="Freeform 1126">
              <a:extLst>
                <a:ext uri="{FF2B5EF4-FFF2-40B4-BE49-F238E27FC236}">
                  <a16:creationId xmlns:a16="http://schemas.microsoft.com/office/drawing/2014/main" id="{1F51ABA1-A240-4E5B-9E1D-6E1CB5572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2" name="Freeform 1127">
              <a:extLst>
                <a:ext uri="{FF2B5EF4-FFF2-40B4-BE49-F238E27FC236}">
                  <a16:creationId xmlns:a16="http://schemas.microsoft.com/office/drawing/2014/main" id="{2091BCF9-BEB6-4CE4-B701-8BA5A7FF1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3" name="Freeform 1128">
              <a:extLst>
                <a:ext uri="{FF2B5EF4-FFF2-40B4-BE49-F238E27FC236}">
                  <a16:creationId xmlns:a16="http://schemas.microsoft.com/office/drawing/2014/main" id="{4CC4E2F3-8A83-4403-B9FF-BC1D772F46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4" name="Freeform 1129">
              <a:extLst>
                <a:ext uri="{FF2B5EF4-FFF2-40B4-BE49-F238E27FC236}">
                  <a16:creationId xmlns:a16="http://schemas.microsoft.com/office/drawing/2014/main" id="{23230D69-CA4C-4113-BB71-7C06011C2F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5" name="Freeform 1130">
              <a:extLst>
                <a:ext uri="{FF2B5EF4-FFF2-40B4-BE49-F238E27FC236}">
                  <a16:creationId xmlns:a16="http://schemas.microsoft.com/office/drawing/2014/main" id="{E7018C49-C448-4A2C-92BA-B74AD438C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6" name="Freeform 1131">
              <a:extLst>
                <a:ext uri="{FF2B5EF4-FFF2-40B4-BE49-F238E27FC236}">
                  <a16:creationId xmlns:a16="http://schemas.microsoft.com/office/drawing/2014/main" id="{AB58B7B3-C395-4005-8563-E0F7C331C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7" name="Freeform 1132">
              <a:extLst>
                <a:ext uri="{FF2B5EF4-FFF2-40B4-BE49-F238E27FC236}">
                  <a16:creationId xmlns:a16="http://schemas.microsoft.com/office/drawing/2014/main" id="{644DB327-7583-413E-9F9F-DBD4674763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8" name="Freeform 1133">
              <a:extLst>
                <a:ext uri="{FF2B5EF4-FFF2-40B4-BE49-F238E27FC236}">
                  <a16:creationId xmlns:a16="http://schemas.microsoft.com/office/drawing/2014/main" id="{F591A73F-2C0A-43CA-A9B1-AB43BF55BA7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9" name="Freeform 1134">
              <a:extLst>
                <a:ext uri="{FF2B5EF4-FFF2-40B4-BE49-F238E27FC236}">
                  <a16:creationId xmlns:a16="http://schemas.microsoft.com/office/drawing/2014/main" id="{A16D5DE4-346B-46CF-B4D3-4EA2BEB58FB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0" name="Freeform 1135">
              <a:extLst>
                <a:ext uri="{FF2B5EF4-FFF2-40B4-BE49-F238E27FC236}">
                  <a16:creationId xmlns:a16="http://schemas.microsoft.com/office/drawing/2014/main" id="{2A8CFBF2-B3FB-440C-9B2E-51EE10EDA9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1" name="Freeform 1136">
              <a:extLst>
                <a:ext uri="{FF2B5EF4-FFF2-40B4-BE49-F238E27FC236}">
                  <a16:creationId xmlns:a16="http://schemas.microsoft.com/office/drawing/2014/main" id="{1B5A0171-7B69-422E-9394-F7722627B4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2" name="Freeform 1137">
              <a:extLst>
                <a:ext uri="{FF2B5EF4-FFF2-40B4-BE49-F238E27FC236}">
                  <a16:creationId xmlns:a16="http://schemas.microsoft.com/office/drawing/2014/main" id="{41379AE0-CDBC-4C87-BE92-3D208254218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3" name="Freeform 1138">
              <a:extLst>
                <a:ext uri="{FF2B5EF4-FFF2-40B4-BE49-F238E27FC236}">
                  <a16:creationId xmlns:a16="http://schemas.microsoft.com/office/drawing/2014/main" id="{07BBF7E3-8C51-49C8-A815-5D26B84A4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4" name="Freeform 1139">
              <a:extLst>
                <a:ext uri="{FF2B5EF4-FFF2-40B4-BE49-F238E27FC236}">
                  <a16:creationId xmlns:a16="http://schemas.microsoft.com/office/drawing/2014/main" id="{B492990E-24C5-49F1-A28B-6833B4E15E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5" name="Freeform 1140">
              <a:extLst>
                <a:ext uri="{FF2B5EF4-FFF2-40B4-BE49-F238E27FC236}">
                  <a16:creationId xmlns:a16="http://schemas.microsoft.com/office/drawing/2014/main" id="{D216D760-FEA5-4F58-905D-93BF6445CA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6" name="Freeform 1141">
              <a:extLst>
                <a:ext uri="{FF2B5EF4-FFF2-40B4-BE49-F238E27FC236}">
                  <a16:creationId xmlns:a16="http://schemas.microsoft.com/office/drawing/2014/main" id="{78A0A08A-B352-418A-87FF-7C7142DBDF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7" name="Freeform 1142">
              <a:extLst>
                <a:ext uri="{FF2B5EF4-FFF2-40B4-BE49-F238E27FC236}">
                  <a16:creationId xmlns:a16="http://schemas.microsoft.com/office/drawing/2014/main" id="{2EB8437F-BDEE-467B-AF7F-E97BE647D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8" name="Freeform 1143">
              <a:extLst>
                <a:ext uri="{FF2B5EF4-FFF2-40B4-BE49-F238E27FC236}">
                  <a16:creationId xmlns:a16="http://schemas.microsoft.com/office/drawing/2014/main" id="{E7656F2C-11CD-4932-9973-A0CEAC8403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9" name="Freeform 1144">
              <a:extLst>
                <a:ext uri="{FF2B5EF4-FFF2-40B4-BE49-F238E27FC236}">
                  <a16:creationId xmlns:a16="http://schemas.microsoft.com/office/drawing/2014/main" id="{DF830CDB-F639-48F5-88AC-9C1C50E4D6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0" name="Freeform 1145">
              <a:extLst>
                <a:ext uri="{FF2B5EF4-FFF2-40B4-BE49-F238E27FC236}">
                  <a16:creationId xmlns:a16="http://schemas.microsoft.com/office/drawing/2014/main" id="{D21275C3-900E-4C07-ACDD-1D423411F9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1" name="Freeform 1146">
              <a:extLst>
                <a:ext uri="{FF2B5EF4-FFF2-40B4-BE49-F238E27FC236}">
                  <a16:creationId xmlns:a16="http://schemas.microsoft.com/office/drawing/2014/main" id="{C75FB68E-D52A-4989-A525-005E6096A0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2" name="Freeform 1147">
              <a:extLst>
                <a:ext uri="{FF2B5EF4-FFF2-40B4-BE49-F238E27FC236}">
                  <a16:creationId xmlns:a16="http://schemas.microsoft.com/office/drawing/2014/main" id="{CDF8554C-EBF5-4B64-993F-0DC7CDBA0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3" name="Freeform 1148">
              <a:extLst>
                <a:ext uri="{FF2B5EF4-FFF2-40B4-BE49-F238E27FC236}">
                  <a16:creationId xmlns:a16="http://schemas.microsoft.com/office/drawing/2014/main" id="{44EF9D61-7402-4399-8285-87C48FD70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4" name="Freeform 1149">
              <a:extLst>
                <a:ext uri="{FF2B5EF4-FFF2-40B4-BE49-F238E27FC236}">
                  <a16:creationId xmlns:a16="http://schemas.microsoft.com/office/drawing/2014/main" id="{47C27E39-6E8D-49E1-A79A-F9C18DC2E9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5" name="Freeform 1150">
              <a:extLst>
                <a:ext uri="{FF2B5EF4-FFF2-40B4-BE49-F238E27FC236}">
                  <a16:creationId xmlns:a16="http://schemas.microsoft.com/office/drawing/2014/main" id="{F8CE2A5B-9EDC-4D6F-A31B-617DAE31BD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6" name="Freeform 1151">
              <a:extLst>
                <a:ext uri="{FF2B5EF4-FFF2-40B4-BE49-F238E27FC236}">
                  <a16:creationId xmlns:a16="http://schemas.microsoft.com/office/drawing/2014/main" id="{D4BE2C88-282D-4515-8778-043A9F166D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7" name="Freeform 1152">
              <a:extLst>
                <a:ext uri="{FF2B5EF4-FFF2-40B4-BE49-F238E27FC236}">
                  <a16:creationId xmlns:a16="http://schemas.microsoft.com/office/drawing/2014/main" id="{EA2D8DE0-CA86-42FC-8417-096222B7C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8" name="Freeform 1153">
              <a:extLst>
                <a:ext uri="{FF2B5EF4-FFF2-40B4-BE49-F238E27FC236}">
                  <a16:creationId xmlns:a16="http://schemas.microsoft.com/office/drawing/2014/main" id="{C084B9CA-9875-47DD-9E84-EE851262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9" name="Freeform 1154">
              <a:extLst>
                <a:ext uri="{FF2B5EF4-FFF2-40B4-BE49-F238E27FC236}">
                  <a16:creationId xmlns:a16="http://schemas.microsoft.com/office/drawing/2014/main" id="{794E6E13-5148-448A-B00B-026E008FF4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0" name="Freeform 1155">
              <a:extLst>
                <a:ext uri="{FF2B5EF4-FFF2-40B4-BE49-F238E27FC236}">
                  <a16:creationId xmlns:a16="http://schemas.microsoft.com/office/drawing/2014/main" id="{322FA27F-E347-46C1-BBB2-0C680EA77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1" name="Freeform 1156">
              <a:extLst>
                <a:ext uri="{FF2B5EF4-FFF2-40B4-BE49-F238E27FC236}">
                  <a16:creationId xmlns:a16="http://schemas.microsoft.com/office/drawing/2014/main" id="{FAAD366E-230F-43A6-A201-2BCC9D770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2" name="Freeform 1157">
              <a:extLst>
                <a:ext uri="{FF2B5EF4-FFF2-40B4-BE49-F238E27FC236}">
                  <a16:creationId xmlns:a16="http://schemas.microsoft.com/office/drawing/2014/main" id="{34E69FEC-4622-48BB-AFEC-DE0E9FFAF8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3" name="Freeform 1158">
              <a:extLst>
                <a:ext uri="{FF2B5EF4-FFF2-40B4-BE49-F238E27FC236}">
                  <a16:creationId xmlns:a16="http://schemas.microsoft.com/office/drawing/2014/main" id="{76C29910-F8FC-4505-81FE-B6145707E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4" name="Freeform 1159">
              <a:extLst>
                <a:ext uri="{FF2B5EF4-FFF2-40B4-BE49-F238E27FC236}">
                  <a16:creationId xmlns:a16="http://schemas.microsoft.com/office/drawing/2014/main" id="{DE3F0812-33F6-4E77-A107-BD2A3F74BB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5" name="Freeform 1160">
              <a:extLst>
                <a:ext uri="{FF2B5EF4-FFF2-40B4-BE49-F238E27FC236}">
                  <a16:creationId xmlns:a16="http://schemas.microsoft.com/office/drawing/2014/main" id="{A1001334-E2B1-41DC-A64E-CCD9B7FF4D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6" name="Freeform 1161">
              <a:extLst>
                <a:ext uri="{FF2B5EF4-FFF2-40B4-BE49-F238E27FC236}">
                  <a16:creationId xmlns:a16="http://schemas.microsoft.com/office/drawing/2014/main" id="{24ADA117-4A9C-474A-A568-8AC69CA11C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7" name="Freeform 1162">
              <a:extLst>
                <a:ext uri="{FF2B5EF4-FFF2-40B4-BE49-F238E27FC236}">
                  <a16:creationId xmlns:a16="http://schemas.microsoft.com/office/drawing/2014/main" id="{10616B2A-66D8-41FD-A02A-761710E191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8" name="Freeform 1163">
              <a:extLst>
                <a:ext uri="{FF2B5EF4-FFF2-40B4-BE49-F238E27FC236}">
                  <a16:creationId xmlns:a16="http://schemas.microsoft.com/office/drawing/2014/main" id="{34192991-9869-4D6C-A2F3-14A1DED3CB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9" name="Freeform 1164">
              <a:extLst>
                <a:ext uri="{FF2B5EF4-FFF2-40B4-BE49-F238E27FC236}">
                  <a16:creationId xmlns:a16="http://schemas.microsoft.com/office/drawing/2014/main" id="{B444BE74-FB78-4691-BDD9-BF5E5C3299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0" name="Freeform 1165">
              <a:extLst>
                <a:ext uri="{FF2B5EF4-FFF2-40B4-BE49-F238E27FC236}">
                  <a16:creationId xmlns:a16="http://schemas.microsoft.com/office/drawing/2014/main" id="{A487543F-63AB-4CB5-BB00-D522039B8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1" name="Freeform 1166">
              <a:extLst>
                <a:ext uri="{FF2B5EF4-FFF2-40B4-BE49-F238E27FC236}">
                  <a16:creationId xmlns:a16="http://schemas.microsoft.com/office/drawing/2014/main" id="{84505295-9031-4FF8-8C56-2CAFB43D5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2" name="Freeform 1167">
              <a:extLst>
                <a:ext uri="{FF2B5EF4-FFF2-40B4-BE49-F238E27FC236}">
                  <a16:creationId xmlns:a16="http://schemas.microsoft.com/office/drawing/2014/main" id="{411C7283-44E3-4B58-B377-EFF0F80955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3" name="Freeform 1168">
              <a:extLst>
                <a:ext uri="{FF2B5EF4-FFF2-40B4-BE49-F238E27FC236}">
                  <a16:creationId xmlns:a16="http://schemas.microsoft.com/office/drawing/2014/main" id="{14F595D2-06FE-49FB-A020-D7B466AB76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4" name="Freeform 1169">
              <a:extLst>
                <a:ext uri="{FF2B5EF4-FFF2-40B4-BE49-F238E27FC236}">
                  <a16:creationId xmlns:a16="http://schemas.microsoft.com/office/drawing/2014/main" id="{09662403-5B49-4D18-A049-865152171B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5" name="Freeform 1170">
              <a:extLst>
                <a:ext uri="{FF2B5EF4-FFF2-40B4-BE49-F238E27FC236}">
                  <a16:creationId xmlns:a16="http://schemas.microsoft.com/office/drawing/2014/main" id="{45E8CAF6-176B-4D39-86E0-D046155AD7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6" name="Freeform 1171">
              <a:extLst>
                <a:ext uri="{FF2B5EF4-FFF2-40B4-BE49-F238E27FC236}">
                  <a16:creationId xmlns:a16="http://schemas.microsoft.com/office/drawing/2014/main" id="{C37F94AC-4E97-4668-9AC8-1CA8970A8C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7" name="Freeform 1172">
              <a:extLst>
                <a:ext uri="{FF2B5EF4-FFF2-40B4-BE49-F238E27FC236}">
                  <a16:creationId xmlns:a16="http://schemas.microsoft.com/office/drawing/2014/main" id="{8C9D1046-D142-47AE-9000-13F9C72D7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8" name="Freeform 1173">
              <a:extLst>
                <a:ext uri="{FF2B5EF4-FFF2-40B4-BE49-F238E27FC236}">
                  <a16:creationId xmlns:a16="http://schemas.microsoft.com/office/drawing/2014/main" id="{7D399109-68CE-400C-BEB1-7A19A9A741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9" name="Freeform 1174">
              <a:extLst>
                <a:ext uri="{FF2B5EF4-FFF2-40B4-BE49-F238E27FC236}">
                  <a16:creationId xmlns:a16="http://schemas.microsoft.com/office/drawing/2014/main" id="{11170A7C-7860-4BCD-922C-EA22074E2C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0" name="Freeform 1175">
              <a:extLst>
                <a:ext uri="{FF2B5EF4-FFF2-40B4-BE49-F238E27FC236}">
                  <a16:creationId xmlns:a16="http://schemas.microsoft.com/office/drawing/2014/main" id="{43F4C4BA-F90F-4A03-BC4F-3E98751464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1" name="Freeform 1176">
              <a:extLst>
                <a:ext uri="{FF2B5EF4-FFF2-40B4-BE49-F238E27FC236}">
                  <a16:creationId xmlns:a16="http://schemas.microsoft.com/office/drawing/2014/main" id="{E80C04D5-7D69-4842-8FE1-F00933A773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2" name="Freeform 1177">
              <a:extLst>
                <a:ext uri="{FF2B5EF4-FFF2-40B4-BE49-F238E27FC236}">
                  <a16:creationId xmlns:a16="http://schemas.microsoft.com/office/drawing/2014/main" id="{C33CC51B-8075-442D-8E4A-C45D08D6BD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3" name="Freeform 1178">
              <a:extLst>
                <a:ext uri="{FF2B5EF4-FFF2-40B4-BE49-F238E27FC236}">
                  <a16:creationId xmlns:a16="http://schemas.microsoft.com/office/drawing/2014/main" id="{15E60E5F-E205-44A6-B6AA-BFEEE91C8E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4" name="Freeform 1179">
              <a:extLst>
                <a:ext uri="{FF2B5EF4-FFF2-40B4-BE49-F238E27FC236}">
                  <a16:creationId xmlns:a16="http://schemas.microsoft.com/office/drawing/2014/main" id="{FB14A8C7-4C10-41C0-A908-3E158ABFF1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5" name="Freeform 1180">
              <a:extLst>
                <a:ext uri="{FF2B5EF4-FFF2-40B4-BE49-F238E27FC236}">
                  <a16:creationId xmlns:a16="http://schemas.microsoft.com/office/drawing/2014/main" id="{A451FED0-D101-4221-8751-E974F3FD5A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6" name="Freeform 1181">
              <a:extLst>
                <a:ext uri="{FF2B5EF4-FFF2-40B4-BE49-F238E27FC236}">
                  <a16:creationId xmlns:a16="http://schemas.microsoft.com/office/drawing/2014/main" id="{D0AB5B1C-5602-4AD0-940C-0F53DC9A5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7" name="Freeform 1182">
              <a:extLst>
                <a:ext uri="{FF2B5EF4-FFF2-40B4-BE49-F238E27FC236}">
                  <a16:creationId xmlns:a16="http://schemas.microsoft.com/office/drawing/2014/main" id="{FC053904-078D-4ADE-AF8B-F12610C7F6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29" name="Group 1384">
            <a:extLst>
              <a:ext uri="{FF2B5EF4-FFF2-40B4-BE49-F238E27FC236}">
                <a16:creationId xmlns:a16="http://schemas.microsoft.com/office/drawing/2014/main" id="{4B055674-A182-490B-A3F9-53A0DCEDE11D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>
              <a:extLst>
                <a:ext uri="{FF2B5EF4-FFF2-40B4-BE49-F238E27FC236}">
                  <a16:creationId xmlns:a16="http://schemas.microsoft.com/office/drawing/2014/main" id="{194901DA-3F3F-4D2B-A621-A823A01540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9" name="Freeform 1185">
              <a:extLst>
                <a:ext uri="{FF2B5EF4-FFF2-40B4-BE49-F238E27FC236}">
                  <a16:creationId xmlns:a16="http://schemas.microsoft.com/office/drawing/2014/main" id="{6E29757B-70F2-4BD0-89FB-C433C7A9A8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0" name="Freeform 1186">
              <a:extLst>
                <a:ext uri="{FF2B5EF4-FFF2-40B4-BE49-F238E27FC236}">
                  <a16:creationId xmlns:a16="http://schemas.microsoft.com/office/drawing/2014/main" id="{7C765EBE-E560-424C-B1C0-4366C2E923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1" name="Freeform 1187">
              <a:extLst>
                <a:ext uri="{FF2B5EF4-FFF2-40B4-BE49-F238E27FC236}">
                  <a16:creationId xmlns:a16="http://schemas.microsoft.com/office/drawing/2014/main" id="{26AB7676-64BA-4F4D-9461-D205C162A5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2" name="Freeform 1188">
              <a:extLst>
                <a:ext uri="{FF2B5EF4-FFF2-40B4-BE49-F238E27FC236}">
                  <a16:creationId xmlns:a16="http://schemas.microsoft.com/office/drawing/2014/main" id="{2B126E94-8E39-4C4E-9ACB-E6149ED7C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3" name="Freeform 1189">
              <a:extLst>
                <a:ext uri="{FF2B5EF4-FFF2-40B4-BE49-F238E27FC236}">
                  <a16:creationId xmlns:a16="http://schemas.microsoft.com/office/drawing/2014/main" id="{3DC64700-E767-4309-BF0C-106B65E254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4" name="Freeform 1190">
              <a:extLst>
                <a:ext uri="{FF2B5EF4-FFF2-40B4-BE49-F238E27FC236}">
                  <a16:creationId xmlns:a16="http://schemas.microsoft.com/office/drawing/2014/main" id="{B1A103F9-118B-492C-BAF7-E465322E0F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5" name="Freeform 1191">
              <a:extLst>
                <a:ext uri="{FF2B5EF4-FFF2-40B4-BE49-F238E27FC236}">
                  <a16:creationId xmlns:a16="http://schemas.microsoft.com/office/drawing/2014/main" id="{47224D5C-7C64-4E0D-A583-5AD718B03C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6" name="Freeform 1192">
              <a:extLst>
                <a:ext uri="{FF2B5EF4-FFF2-40B4-BE49-F238E27FC236}">
                  <a16:creationId xmlns:a16="http://schemas.microsoft.com/office/drawing/2014/main" id="{361ED74D-2F52-4EE4-875C-F90B600810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7" name="Freeform 1193">
              <a:extLst>
                <a:ext uri="{FF2B5EF4-FFF2-40B4-BE49-F238E27FC236}">
                  <a16:creationId xmlns:a16="http://schemas.microsoft.com/office/drawing/2014/main" id="{49241D21-D42A-49F9-AD2D-25CC80B0A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8" name="Freeform 1194">
              <a:extLst>
                <a:ext uri="{FF2B5EF4-FFF2-40B4-BE49-F238E27FC236}">
                  <a16:creationId xmlns:a16="http://schemas.microsoft.com/office/drawing/2014/main" id="{4E1279CB-9819-4F70-87B1-4110626694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9" name="Freeform 1195">
              <a:extLst>
                <a:ext uri="{FF2B5EF4-FFF2-40B4-BE49-F238E27FC236}">
                  <a16:creationId xmlns:a16="http://schemas.microsoft.com/office/drawing/2014/main" id="{D88B6019-3C23-4937-9520-3DC499587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0" name="Freeform 1196">
              <a:extLst>
                <a:ext uri="{FF2B5EF4-FFF2-40B4-BE49-F238E27FC236}">
                  <a16:creationId xmlns:a16="http://schemas.microsoft.com/office/drawing/2014/main" id="{3F62E624-5121-4C78-B9C1-BA535FC372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1" name="Freeform 1197">
              <a:extLst>
                <a:ext uri="{FF2B5EF4-FFF2-40B4-BE49-F238E27FC236}">
                  <a16:creationId xmlns:a16="http://schemas.microsoft.com/office/drawing/2014/main" id="{AD4AEECE-7653-4F93-BB5B-5844CF3E0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2" name="Freeform 1198">
              <a:extLst>
                <a:ext uri="{FF2B5EF4-FFF2-40B4-BE49-F238E27FC236}">
                  <a16:creationId xmlns:a16="http://schemas.microsoft.com/office/drawing/2014/main" id="{18BA1069-7357-45E7-9514-52BD18354D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3" name="Freeform 1199">
              <a:extLst>
                <a:ext uri="{FF2B5EF4-FFF2-40B4-BE49-F238E27FC236}">
                  <a16:creationId xmlns:a16="http://schemas.microsoft.com/office/drawing/2014/main" id="{A7E06371-1536-4014-B4B4-EF0ACADCC0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4" name="Freeform 1200">
              <a:extLst>
                <a:ext uri="{FF2B5EF4-FFF2-40B4-BE49-F238E27FC236}">
                  <a16:creationId xmlns:a16="http://schemas.microsoft.com/office/drawing/2014/main" id="{E7CBEDCE-F996-4B48-A336-FE0162C0B3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5" name="Freeform 1201">
              <a:extLst>
                <a:ext uri="{FF2B5EF4-FFF2-40B4-BE49-F238E27FC236}">
                  <a16:creationId xmlns:a16="http://schemas.microsoft.com/office/drawing/2014/main" id="{334FF40F-4FDF-4F19-9088-CAF7998B1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6" name="Freeform 1202">
              <a:extLst>
                <a:ext uri="{FF2B5EF4-FFF2-40B4-BE49-F238E27FC236}">
                  <a16:creationId xmlns:a16="http://schemas.microsoft.com/office/drawing/2014/main" id="{C2D6468E-7087-4D9E-9AA4-8FEBD0D357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7" name="Freeform 1203">
              <a:extLst>
                <a:ext uri="{FF2B5EF4-FFF2-40B4-BE49-F238E27FC236}">
                  <a16:creationId xmlns:a16="http://schemas.microsoft.com/office/drawing/2014/main" id="{030B14DF-41BA-46B1-8420-D47AD0A988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8" name="Freeform 1204">
              <a:extLst>
                <a:ext uri="{FF2B5EF4-FFF2-40B4-BE49-F238E27FC236}">
                  <a16:creationId xmlns:a16="http://schemas.microsoft.com/office/drawing/2014/main" id="{0BBFE428-B892-4E90-9B47-F460821590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9" name="Freeform 1205">
              <a:extLst>
                <a:ext uri="{FF2B5EF4-FFF2-40B4-BE49-F238E27FC236}">
                  <a16:creationId xmlns:a16="http://schemas.microsoft.com/office/drawing/2014/main" id="{9D7412D5-2C3B-4233-8979-768CEE672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0" name="Freeform 1206">
              <a:extLst>
                <a:ext uri="{FF2B5EF4-FFF2-40B4-BE49-F238E27FC236}">
                  <a16:creationId xmlns:a16="http://schemas.microsoft.com/office/drawing/2014/main" id="{C7A6BC17-DBF4-4918-B953-9CCC9CDCB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1" name="Freeform 1207">
              <a:extLst>
                <a:ext uri="{FF2B5EF4-FFF2-40B4-BE49-F238E27FC236}">
                  <a16:creationId xmlns:a16="http://schemas.microsoft.com/office/drawing/2014/main" id="{9A3F0D2E-7CEB-4124-BC27-21EBC5804D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2" name="Freeform 1208">
              <a:extLst>
                <a:ext uri="{FF2B5EF4-FFF2-40B4-BE49-F238E27FC236}">
                  <a16:creationId xmlns:a16="http://schemas.microsoft.com/office/drawing/2014/main" id="{CA82A655-B299-4FCC-8542-0C60B2E674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3" name="Freeform 1209">
              <a:extLst>
                <a:ext uri="{FF2B5EF4-FFF2-40B4-BE49-F238E27FC236}">
                  <a16:creationId xmlns:a16="http://schemas.microsoft.com/office/drawing/2014/main" id="{19072B3C-467C-4CA7-8266-AEEDBA030C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4" name="Freeform 1210">
              <a:extLst>
                <a:ext uri="{FF2B5EF4-FFF2-40B4-BE49-F238E27FC236}">
                  <a16:creationId xmlns:a16="http://schemas.microsoft.com/office/drawing/2014/main" id="{2D48BE3D-74B6-4769-9D36-4DC282AF3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5" name="Freeform 1211">
              <a:extLst>
                <a:ext uri="{FF2B5EF4-FFF2-40B4-BE49-F238E27FC236}">
                  <a16:creationId xmlns:a16="http://schemas.microsoft.com/office/drawing/2014/main" id="{D50F5D9F-07F9-40D6-9238-87E2ECCE39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6" name="Freeform 1212">
              <a:extLst>
                <a:ext uri="{FF2B5EF4-FFF2-40B4-BE49-F238E27FC236}">
                  <a16:creationId xmlns:a16="http://schemas.microsoft.com/office/drawing/2014/main" id="{D0727F5D-F694-4723-A47C-0450838750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7" name="Freeform 1213">
              <a:extLst>
                <a:ext uri="{FF2B5EF4-FFF2-40B4-BE49-F238E27FC236}">
                  <a16:creationId xmlns:a16="http://schemas.microsoft.com/office/drawing/2014/main" id="{1BF5B1F1-D050-4FFD-81A9-DDD20DC645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8" name="Freeform 1214">
              <a:extLst>
                <a:ext uri="{FF2B5EF4-FFF2-40B4-BE49-F238E27FC236}">
                  <a16:creationId xmlns:a16="http://schemas.microsoft.com/office/drawing/2014/main" id="{FA0DFC7A-D7A6-4A13-AAE1-44170CA066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9" name="Freeform 1215">
              <a:extLst>
                <a:ext uri="{FF2B5EF4-FFF2-40B4-BE49-F238E27FC236}">
                  <a16:creationId xmlns:a16="http://schemas.microsoft.com/office/drawing/2014/main" id="{2BCD4F56-5F68-4AD7-B689-7A9C59D62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0" name="Freeform 1216">
              <a:extLst>
                <a:ext uri="{FF2B5EF4-FFF2-40B4-BE49-F238E27FC236}">
                  <a16:creationId xmlns:a16="http://schemas.microsoft.com/office/drawing/2014/main" id="{5F4F1B29-EB85-40F2-A734-8B444B7161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1" name="Freeform 1217">
              <a:extLst>
                <a:ext uri="{FF2B5EF4-FFF2-40B4-BE49-F238E27FC236}">
                  <a16:creationId xmlns:a16="http://schemas.microsoft.com/office/drawing/2014/main" id="{84A76365-5E31-4940-AAAC-E79FB4FA55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2" name="Freeform 1218">
              <a:extLst>
                <a:ext uri="{FF2B5EF4-FFF2-40B4-BE49-F238E27FC236}">
                  <a16:creationId xmlns:a16="http://schemas.microsoft.com/office/drawing/2014/main" id="{D5DA6480-69C1-45A1-83F3-E0B2F3F7B0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3" name="Freeform 1219">
              <a:extLst>
                <a:ext uri="{FF2B5EF4-FFF2-40B4-BE49-F238E27FC236}">
                  <a16:creationId xmlns:a16="http://schemas.microsoft.com/office/drawing/2014/main" id="{F6599BCB-D30E-46E8-9382-6FA3F8ADC9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4" name="Freeform 1220">
              <a:extLst>
                <a:ext uri="{FF2B5EF4-FFF2-40B4-BE49-F238E27FC236}">
                  <a16:creationId xmlns:a16="http://schemas.microsoft.com/office/drawing/2014/main" id="{2CF7EFF9-8633-46C7-AFEC-BCD7346676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5" name="Freeform 1221">
              <a:extLst>
                <a:ext uri="{FF2B5EF4-FFF2-40B4-BE49-F238E27FC236}">
                  <a16:creationId xmlns:a16="http://schemas.microsoft.com/office/drawing/2014/main" id="{54C2B804-1FC0-4F09-B8C4-A6B258F042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6" name="Freeform 1222">
              <a:extLst>
                <a:ext uri="{FF2B5EF4-FFF2-40B4-BE49-F238E27FC236}">
                  <a16:creationId xmlns:a16="http://schemas.microsoft.com/office/drawing/2014/main" id="{2E533331-514E-4066-9842-13720EF18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7" name="Freeform 1223">
              <a:extLst>
                <a:ext uri="{FF2B5EF4-FFF2-40B4-BE49-F238E27FC236}">
                  <a16:creationId xmlns:a16="http://schemas.microsoft.com/office/drawing/2014/main" id="{7E0B3857-C6EA-4F5D-8C19-236112ABD2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8" name="Freeform 1224">
              <a:extLst>
                <a:ext uri="{FF2B5EF4-FFF2-40B4-BE49-F238E27FC236}">
                  <a16:creationId xmlns:a16="http://schemas.microsoft.com/office/drawing/2014/main" id="{89A5A36C-ED29-413C-B77B-7483B4CB8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9" name="Freeform 1225">
              <a:extLst>
                <a:ext uri="{FF2B5EF4-FFF2-40B4-BE49-F238E27FC236}">
                  <a16:creationId xmlns:a16="http://schemas.microsoft.com/office/drawing/2014/main" id="{6ADDECAA-E550-49A5-B749-E7FEB3F0B6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0" name="Freeform 1226">
              <a:extLst>
                <a:ext uri="{FF2B5EF4-FFF2-40B4-BE49-F238E27FC236}">
                  <a16:creationId xmlns:a16="http://schemas.microsoft.com/office/drawing/2014/main" id="{937B7177-E277-4957-AD4B-C15CABC12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1" name="Freeform 1227">
              <a:extLst>
                <a:ext uri="{FF2B5EF4-FFF2-40B4-BE49-F238E27FC236}">
                  <a16:creationId xmlns:a16="http://schemas.microsoft.com/office/drawing/2014/main" id="{7D4AC0B7-A3D2-496A-BB5E-97177BD85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2" name="Freeform 1228">
              <a:extLst>
                <a:ext uri="{FF2B5EF4-FFF2-40B4-BE49-F238E27FC236}">
                  <a16:creationId xmlns:a16="http://schemas.microsoft.com/office/drawing/2014/main" id="{9D249428-E0F7-4384-AD9A-8836AB1C97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3" name="Freeform 1229">
              <a:extLst>
                <a:ext uri="{FF2B5EF4-FFF2-40B4-BE49-F238E27FC236}">
                  <a16:creationId xmlns:a16="http://schemas.microsoft.com/office/drawing/2014/main" id="{0C43CBB3-30AF-4C08-A7BF-2E47F4D318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4" name="Freeform 1230">
              <a:extLst>
                <a:ext uri="{FF2B5EF4-FFF2-40B4-BE49-F238E27FC236}">
                  <a16:creationId xmlns:a16="http://schemas.microsoft.com/office/drawing/2014/main" id="{605058B9-3B77-47D1-8356-448A8289E7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5" name="Freeform 1231">
              <a:extLst>
                <a:ext uri="{FF2B5EF4-FFF2-40B4-BE49-F238E27FC236}">
                  <a16:creationId xmlns:a16="http://schemas.microsoft.com/office/drawing/2014/main" id="{B8A99501-94B3-4D06-88CF-AD65BF8E92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6" name="Freeform 1232">
              <a:extLst>
                <a:ext uri="{FF2B5EF4-FFF2-40B4-BE49-F238E27FC236}">
                  <a16:creationId xmlns:a16="http://schemas.microsoft.com/office/drawing/2014/main" id="{838E252B-2140-47B4-B533-70A1E6A429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7" name="Freeform 1233">
              <a:extLst>
                <a:ext uri="{FF2B5EF4-FFF2-40B4-BE49-F238E27FC236}">
                  <a16:creationId xmlns:a16="http://schemas.microsoft.com/office/drawing/2014/main" id="{C73F4DF3-322C-4ECC-8219-B9F3C47371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8" name="Freeform 1234">
              <a:extLst>
                <a:ext uri="{FF2B5EF4-FFF2-40B4-BE49-F238E27FC236}">
                  <a16:creationId xmlns:a16="http://schemas.microsoft.com/office/drawing/2014/main" id="{3A59C8A7-16ED-4B8E-9964-70A780E7D8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9" name="Freeform 1235">
              <a:extLst>
                <a:ext uri="{FF2B5EF4-FFF2-40B4-BE49-F238E27FC236}">
                  <a16:creationId xmlns:a16="http://schemas.microsoft.com/office/drawing/2014/main" id="{E38699BD-6D76-4FD1-9E54-6FEFE53C54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0" name="Freeform 1236">
              <a:extLst>
                <a:ext uri="{FF2B5EF4-FFF2-40B4-BE49-F238E27FC236}">
                  <a16:creationId xmlns:a16="http://schemas.microsoft.com/office/drawing/2014/main" id="{51010F12-9863-45B0-8BBD-DDB56FFE95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1" name="Freeform 1237">
              <a:extLst>
                <a:ext uri="{FF2B5EF4-FFF2-40B4-BE49-F238E27FC236}">
                  <a16:creationId xmlns:a16="http://schemas.microsoft.com/office/drawing/2014/main" id="{72B80E3F-E7F7-47A5-B4A1-44F340E948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2" name="Freeform 1238">
              <a:extLst>
                <a:ext uri="{FF2B5EF4-FFF2-40B4-BE49-F238E27FC236}">
                  <a16:creationId xmlns:a16="http://schemas.microsoft.com/office/drawing/2014/main" id="{83121C31-B691-4FA3-95A1-30625632C9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3" name="Freeform 1239">
              <a:extLst>
                <a:ext uri="{FF2B5EF4-FFF2-40B4-BE49-F238E27FC236}">
                  <a16:creationId xmlns:a16="http://schemas.microsoft.com/office/drawing/2014/main" id="{75493461-9B58-4A18-8812-3F37EA9B7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4" name="Freeform 1240">
              <a:extLst>
                <a:ext uri="{FF2B5EF4-FFF2-40B4-BE49-F238E27FC236}">
                  <a16:creationId xmlns:a16="http://schemas.microsoft.com/office/drawing/2014/main" id="{C425234B-FAD1-4D13-9D9D-C8090AC92E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5" name="Freeform 1241">
              <a:extLst>
                <a:ext uri="{FF2B5EF4-FFF2-40B4-BE49-F238E27FC236}">
                  <a16:creationId xmlns:a16="http://schemas.microsoft.com/office/drawing/2014/main" id="{65D4B2C1-6BAF-444F-816E-B907ABB7E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6" name="Freeform 1242">
              <a:extLst>
                <a:ext uri="{FF2B5EF4-FFF2-40B4-BE49-F238E27FC236}">
                  <a16:creationId xmlns:a16="http://schemas.microsoft.com/office/drawing/2014/main" id="{A20CF2D6-BD5C-464A-951D-E891912DCE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7" name="Freeform 1243">
              <a:extLst>
                <a:ext uri="{FF2B5EF4-FFF2-40B4-BE49-F238E27FC236}">
                  <a16:creationId xmlns:a16="http://schemas.microsoft.com/office/drawing/2014/main" id="{F3ACA251-D8D4-4C3B-A287-58C096698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8" name="Freeform 1244">
              <a:extLst>
                <a:ext uri="{FF2B5EF4-FFF2-40B4-BE49-F238E27FC236}">
                  <a16:creationId xmlns:a16="http://schemas.microsoft.com/office/drawing/2014/main" id="{5AD72D25-8A35-46A7-B155-9E699C7987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9" name="Freeform 1245">
              <a:extLst>
                <a:ext uri="{FF2B5EF4-FFF2-40B4-BE49-F238E27FC236}">
                  <a16:creationId xmlns:a16="http://schemas.microsoft.com/office/drawing/2014/main" id="{F48E7079-E611-48C2-8C16-2D41123A25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0" name="Freeform 1246">
              <a:extLst>
                <a:ext uri="{FF2B5EF4-FFF2-40B4-BE49-F238E27FC236}">
                  <a16:creationId xmlns:a16="http://schemas.microsoft.com/office/drawing/2014/main" id="{A8A6E9B8-BB56-4432-95A1-64F5DB190E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1" name="Freeform 1247">
              <a:extLst>
                <a:ext uri="{FF2B5EF4-FFF2-40B4-BE49-F238E27FC236}">
                  <a16:creationId xmlns:a16="http://schemas.microsoft.com/office/drawing/2014/main" id="{3251E2D8-1DE2-425D-BFB0-1DB809CBC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2" name="Freeform 1248">
              <a:extLst>
                <a:ext uri="{FF2B5EF4-FFF2-40B4-BE49-F238E27FC236}">
                  <a16:creationId xmlns:a16="http://schemas.microsoft.com/office/drawing/2014/main" id="{D3400A7B-0E59-4C27-85FA-8BD1467481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3" name="Freeform 1249">
              <a:extLst>
                <a:ext uri="{FF2B5EF4-FFF2-40B4-BE49-F238E27FC236}">
                  <a16:creationId xmlns:a16="http://schemas.microsoft.com/office/drawing/2014/main" id="{22D42F95-0EA6-4A49-B534-E7150537B3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4" name="Freeform 1250">
              <a:extLst>
                <a:ext uri="{FF2B5EF4-FFF2-40B4-BE49-F238E27FC236}">
                  <a16:creationId xmlns:a16="http://schemas.microsoft.com/office/drawing/2014/main" id="{1A1F845A-8BE8-43E3-ACB2-97F4B207CD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5" name="Freeform 1251">
              <a:extLst>
                <a:ext uri="{FF2B5EF4-FFF2-40B4-BE49-F238E27FC236}">
                  <a16:creationId xmlns:a16="http://schemas.microsoft.com/office/drawing/2014/main" id="{39D27DF7-40E9-4699-B5FB-DADC9E65B0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6" name="Freeform 1252">
              <a:extLst>
                <a:ext uri="{FF2B5EF4-FFF2-40B4-BE49-F238E27FC236}">
                  <a16:creationId xmlns:a16="http://schemas.microsoft.com/office/drawing/2014/main" id="{573710C8-670C-4C28-AE33-1471E782E5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7" name="Freeform 1253">
              <a:extLst>
                <a:ext uri="{FF2B5EF4-FFF2-40B4-BE49-F238E27FC236}">
                  <a16:creationId xmlns:a16="http://schemas.microsoft.com/office/drawing/2014/main" id="{072BA82B-E133-44C1-A3C0-6F1A70E52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8" name="Freeform 1254">
              <a:extLst>
                <a:ext uri="{FF2B5EF4-FFF2-40B4-BE49-F238E27FC236}">
                  <a16:creationId xmlns:a16="http://schemas.microsoft.com/office/drawing/2014/main" id="{59FF7224-F4D1-47DC-A5A2-54AA9F8CE0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9" name="Freeform 1255">
              <a:extLst>
                <a:ext uri="{FF2B5EF4-FFF2-40B4-BE49-F238E27FC236}">
                  <a16:creationId xmlns:a16="http://schemas.microsoft.com/office/drawing/2014/main" id="{096C617D-F9E6-49C8-9368-0116C107B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0" name="Freeform 1256">
              <a:extLst>
                <a:ext uri="{FF2B5EF4-FFF2-40B4-BE49-F238E27FC236}">
                  <a16:creationId xmlns:a16="http://schemas.microsoft.com/office/drawing/2014/main" id="{AB778737-2EEA-4952-B96D-E4D1DFCC72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1" name="Freeform 1257">
              <a:extLst>
                <a:ext uri="{FF2B5EF4-FFF2-40B4-BE49-F238E27FC236}">
                  <a16:creationId xmlns:a16="http://schemas.microsoft.com/office/drawing/2014/main" id="{9BE55BA7-B261-482F-BE31-D0A8AB8E79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2" name="Freeform 1258">
              <a:extLst>
                <a:ext uri="{FF2B5EF4-FFF2-40B4-BE49-F238E27FC236}">
                  <a16:creationId xmlns:a16="http://schemas.microsoft.com/office/drawing/2014/main" id="{6CD2143A-43B2-4D47-96EB-0BCAD80D10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3" name="Freeform 1259">
              <a:extLst>
                <a:ext uri="{FF2B5EF4-FFF2-40B4-BE49-F238E27FC236}">
                  <a16:creationId xmlns:a16="http://schemas.microsoft.com/office/drawing/2014/main" id="{B388FFC0-3372-4F64-9A84-910DC0BCA4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4" name="Freeform 1260">
              <a:extLst>
                <a:ext uri="{FF2B5EF4-FFF2-40B4-BE49-F238E27FC236}">
                  <a16:creationId xmlns:a16="http://schemas.microsoft.com/office/drawing/2014/main" id="{76FB6CD1-3A3A-47D2-A28D-D17FD6DA13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5" name="Freeform 1261">
              <a:extLst>
                <a:ext uri="{FF2B5EF4-FFF2-40B4-BE49-F238E27FC236}">
                  <a16:creationId xmlns:a16="http://schemas.microsoft.com/office/drawing/2014/main" id="{D50B37CC-CD4E-4DE1-AC64-89E0D2D70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6" name="Rectangle 1262">
              <a:extLst>
                <a:ext uri="{FF2B5EF4-FFF2-40B4-BE49-F238E27FC236}">
                  <a16:creationId xmlns:a16="http://schemas.microsoft.com/office/drawing/2014/main" id="{07571BF0-7D7D-4F26-BF7C-5459961B55C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7" name="Freeform 1263">
              <a:extLst>
                <a:ext uri="{FF2B5EF4-FFF2-40B4-BE49-F238E27FC236}">
                  <a16:creationId xmlns:a16="http://schemas.microsoft.com/office/drawing/2014/main" id="{F02CE2DF-3B01-4C0F-8A68-32E6E1442D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8" name="Freeform 1264">
              <a:extLst>
                <a:ext uri="{FF2B5EF4-FFF2-40B4-BE49-F238E27FC236}">
                  <a16:creationId xmlns:a16="http://schemas.microsoft.com/office/drawing/2014/main" id="{5F93495C-0A35-4AA5-8915-4A2464E294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9" name="Freeform 1265">
              <a:extLst>
                <a:ext uri="{FF2B5EF4-FFF2-40B4-BE49-F238E27FC236}">
                  <a16:creationId xmlns:a16="http://schemas.microsoft.com/office/drawing/2014/main" id="{FA94C432-7965-409C-844A-9783D6B30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0" name="Freeform 1266">
              <a:extLst>
                <a:ext uri="{FF2B5EF4-FFF2-40B4-BE49-F238E27FC236}">
                  <a16:creationId xmlns:a16="http://schemas.microsoft.com/office/drawing/2014/main" id="{2146F892-380D-466D-89F5-8846CA402F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1" name="Freeform 1267">
              <a:extLst>
                <a:ext uri="{FF2B5EF4-FFF2-40B4-BE49-F238E27FC236}">
                  <a16:creationId xmlns:a16="http://schemas.microsoft.com/office/drawing/2014/main" id="{D95BCEB1-7005-44BF-9299-1FC38C831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2" name="Freeform 1268">
              <a:extLst>
                <a:ext uri="{FF2B5EF4-FFF2-40B4-BE49-F238E27FC236}">
                  <a16:creationId xmlns:a16="http://schemas.microsoft.com/office/drawing/2014/main" id="{7380B989-1234-4B62-97AF-EDFAAD82B9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3" name="Freeform 1269">
              <a:extLst>
                <a:ext uri="{FF2B5EF4-FFF2-40B4-BE49-F238E27FC236}">
                  <a16:creationId xmlns:a16="http://schemas.microsoft.com/office/drawing/2014/main" id="{22B4AB46-A078-413F-8D5B-996DAE66C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4" name="Freeform 1270">
              <a:extLst>
                <a:ext uri="{FF2B5EF4-FFF2-40B4-BE49-F238E27FC236}">
                  <a16:creationId xmlns:a16="http://schemas.microsoft.com/office/drawing/2014/main" id="{579AE9EE-E9D7-465B-8969-E4CC85F4AF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5" name="Freeform 1271">
              <a:extLst>
                <a:ext uri="{FF2B5EF4-FFF2-40B4-BE49-F238E27FC236}">
                  <a16:creationId xmlns:a16="http://schemas.microsoft.com/office/drawing/2014/main" id="{31B80EA8-22D4-4992-A0C3-F4EC5F64EC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6" name="Freeform 1272">
              <a:extLst>
                <a:ext uri="{FF2B5EF4-FFF2-40B4-BE49-F238E27FC236}">
                  <a16:creationId xmlns:a16="http://schemas.microsoft.com/office/drawing/2014/main" id="{5E5299E2-57D4-4CBE-981E-48CDFA3B1D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7" name="Freeform 1273">
              <a:extLst>
                <a:ext uri="{FF2B5EF4-FFF2-40B4-BE49-F238E27FC236}">
                  <a16:creationId xmlns:a16="http://schemas.microsoft.com/office/drawing/2014/main" id="{1202AE5D-E04B-43DE-8C31-A01E43387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8" name="Freeform 1274">
              <a:extLst>
                <a:ext uri="{FF2B5EF4-FFF2-40B4-BE49-F238E27FC236}">
                  <a16:creationId xmlns:a16="http://schemas.microsoft.com/office/drawing/2014/main" id="{1A68D690-A2ED-44D3-A7A7-C5376F67C8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9" name="Freeform 1275">
              <a:extLst>
                <a:ext uri="{FF2B5EF4-FFF2-40B4-BE49-F238E27FC236}">
                  <a16:creationId xmlns:a16="http://schemas.microsoft.com/office/drawing/2014/main" id="{439DBB59-E77A-4543-B70C-B1C280CF9F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0" name="Freeform 1276">
              <a:extLst>
                <a:ext uri="{FF2B5EF4-FFF2-40B4-BE49-F238E27FC236}">
                  <a16:creationId xmlns:a16="http://schemas.microsoft.com/office/drawing/2014/main" id="{7EEDE09E-900B-4F75-BB95-D39790BED5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1" name="Freeform 1277">
              <a:extLst>
                <a:ext uri="{FF2B5EF4-FFF2-40B4-BE49-F238E27FC236}">
                  <a16:creationId xmlns:a16="http://schemas.microsoft.com/office/drawing/2014/main" id="{09706ED6-0FAD-4A81-9229-5DA6EC8D79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2" name="Freeform 1278">
              <a:extLst>
                <a:ext uri="{FF2B5EF4-FFF2-40B4-BE49-F238E27FC236}">
                  <a16:creationId xmlns:a16="http://schemas.microsoft.com/office/drawing/2014/main" id="{686F85F2-95F2-458B-B387-AF7E86215E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3" name="Freeform 1279">
              <a:extLst>
                <a:ext uri="{FF2B5EF4-FFF2-40B4-BE49-F238E27FC236}">
                  <a16:creationId xmlns:a16="http://schemas.microsoft.com/office/drawing/2014/main" id="{C6B57D44-7616-46C8-B198-5E4C0672E4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4" name="Freeform 1280">
              <a:extLst>
                <a:ext uri="{FF2B5EF4-FFF2-40B4-BE49-F238E27FC236}">
                  <a16:creationId xmlns:a16="http://schemas.microsoft.com/office/drawing/2014/main" id="{E5F6239D-A807-4D98-A20D-464C249A8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5" name="Freeform 1281">
              <a:extLst>
                <a:ext uri="{FF2B5EF4-FFF2-40B4-BE49-F238E27FC236}">
                  <a16:creationId xmlns:a16="http://schemas.microsoft.com/office/drawing/2014/main" id="{A2D68F02-D098-426C-9BB1-F90DC43559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6" name="Freeform 1282">
              <a:extLst>
                <a:ext uri="{FF2B5EF4-FFF2-40B4-BE49-F238E27FC236}">
                  <a16:creationId xmlns:a16="http://schemas.microsoft.com/office/drawing/2014/main" id="{72DDD562-8E15-4570-B3F8-EDEE6032A1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7" name="Freeform 1283">
              <a:extLst>
                <a:ext uri="{FF2B5EF4-FFF2-40B4-BE49-F238E27FC236}">
                  <a16:creationId xmlns:a16="http://schemas.microsoft.com/office/drawing/2014/main" id="{5080D62F-DDDC-4FC9-B3B6-640E502947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8" name="Freeform 1284">
              <a:extLst>
                <a:ext uri="{FF2B5EF4-FFF2-40B4-BE49-F238E27FC236}">
                  <a16:creationId xmlns:a16="http://schemas.microsoft.com/office/drawing/2014/main" id="{64853647-1181-4E39-923D-7FEC079B79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9" name="Freeform 1285">
              <a:extLst>
                <a:ext uri="{FF2B5EF4-FFF2-40B4-BE49-F238E27FC236}">
                  <a16:creationId xmlns:a16="http://schemas.microsoft.com/office/drawing/2014/main" id="{A1971DA9-2292-4DB2-95C5-B351AAE73D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0" name="Freeform 1286">
              <a:extLst>
                <a:ext uri="{FF2B5EF4-FFF2-40B4-BE49-F238E27FC236}">
                  <a16:creationId xmlns:a16="http://schemas.microsoft.com/office/drawing/2014/main" id="{F698084A-DF2E-4E66-98F6-C44FA165E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1" name="Freeform 1287">
              <a:extLst>
                <a:ext uri="{FF2B5EF4-FFF2-40B4-BE49-F238E27FC236}">
                  <a16:creationId xmlns:a16="http://schemas.microsoft.com/office/drawing/2014/main" id="{D5734CFC-EA83-4FF1-9C9C-7333DE367F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2" name="Freeform 1288">
              <a:extLst>
                <a:ext uri="{FF2B5EF4-FFF2-40B4-BE49-F238E27FC236}">
                  <a16:creationId xmlns:a16="http://schemas.microsoft.com/office/drawing/2014/main" id="{946DCC88-50B3-4D05-B832-51A4D85ED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3" name="Freeform 1289">
              <a:extLst>
                <a:ext uri="{FF2B5EF4-FFF2-40B4-BE49-F238E27FC236}">
                  <a16:creationId xmlns:a16="http://schemas.microsoft.com/office/drawing/2014/main" id="{685ECC9E-E683-447F-B5B7-71DB0D8C2B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4" name="Freeform 1290">
              <a:extLst>
                <a:ext uri="{FF2B5EF4-FFF2-40B4-BE49-F238E27FC236}">
                  <a16:creationId xmlns:a16="http://schemas.microsoft.com/office/drawing/2014/main" id="{949A963F-9DBB-4899-8146-3792A29E3F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5" name="Freeform 1291">
              <a:extLst>
                <a:ext uri="{FF2B5EF4-FFF2-40B4-BE49-F238E27FC236}">
                  <a16:creationId xmlns:a16="http://schemas.microsoft.com/office/drawing/2014/main" id="{6C167A51-6527-4F32-9024-D98BCBAB5D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6" name="Freeform 1292">
              <a:extLst>
                <a:ext uri="{FF2B5EF4-FFF2-40B4-BE49-F238E27FC236}">
                  <a16:creationId xmlns:a16="http://schemas.microsoft.com/office/drawing/2014/main" id="{85735774-0BD7-457B-B06D-391F7C5691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7" name="Freeform 1293">
              <a:extLst>
                <a:ext uri="{FF2B5EF4-FFF2-40B4-BE49-F238E27FC236}">
                  <a16:creationId xmlns:a16="http://schemas.microsoft.com/office/drawing/2014/main" id="{8DE9F6DA-FAAF-47EF-BA66-24D549F91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8" name="Freeform 1294">
              <a:extLst>
                <a:ext uri="{FF2B5EF4-FFF2-40B4-BE49-F238E27FC236}">
                  <a16:creationId xmlns:a16="http://schemas.microsoft.com/office/drawing/2014/main" id="{78C65039-62C2-4E95-8374-D7E4747E1B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9" name="Freeform 1295">
              <a:extLst>
                <a:ext uri="{FF2B5EF4-FFF2-40B4-BE49-F238E27FC236}">
                  <a16:creationId xmlns:a16="http://schemas.microsoft.com/office/drawing/2014/main" id="{0431A81C-1D49-4D1A-B622-BD4AE9A218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0" name="Freeform 1296">
              <a:extLst>
                <a:ext uri="{FF2B5EF4-FFF2-40B4-BE49-F238E27FC236}">
                  <a16:creationId xmlns:a16="http://schemas.microsoft.com/office/drawing/2014/main" id="{6B88C8C3-B8C2-457B-8CB3-8CF92AEFDC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1" name="Freeform 1297">
              <a:extLst>
                <a:ext uri="{FF2B5EF4-FFF2-40B4-BE49-F238E27FC236}">
                  <a16:creationId xmlns:a16="http://schemas.microsoft.com/office/drawing/2014/main" id="{A6F4D677-0DB6-4C81-BC74-3D4EFA47EE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2" name="Freeform 1298">
              <a:extLst>
                <a:ext uri="{FF2B5EF4-FFF2-40B4-BE49-F238E27FC236}">
                  <a16:creationId xmlns:a16="http://schemas.microsoft.com/office/drawing/2014/main" id="{7CA35283-1FF9-413E-BBE8-02E4DCD273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3" name="Freeform 1299">
              <a:extLst>
                <a:ext uri="{FF2B5EF4-FFF2-40B4-BE49-F238E27FC236}">
                  <a16:creationId xmlns:a16="http://schemas.microsoft.com/office/drawing/2014/main" id="{172C1472-3D38-4ADB-8E7F-BEAC14F211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4" name="Freeform 1300">
              <a:extLst>
                <a:ext uri="{FF2B5EF4-FFF2-40B4-BE49-F238E27FC236}">
                  <a16:creationId xmlns:a16="http://schemas.microsoft.com/office/drawing/2014/main" id="{67CA8C47-23C6-43BA-A64C-60B93F6C4B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5" name="Freeform 1301">
              <a:extLst>
                <a:ext uri="{FF2B5EF4-FFF2-40B4-BE49-F238E27FC236}">
                  <a16:creationId xmlns:a16="http://schemas.microsoft.com/office/drawing/2014/main" id="{DA6CF894-CD6D-44D6-8A7C-A1B3F77F1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6" name="Freeform 1302">
              <a:extLst>
                <a:ext uri="{FF2B5EF4-FFF2-40B4-BE49-F238E27FC236}">
                  <a16:creationId xmlns:a16="http://schemas.microsoft.com/office/drawing/2014/main" id="{4EF7D550-19A1-4B51-94DB-B90DC07B0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7" name="Freeform 1303">
              <a:extLst>
                <a:ext uri="{FF2B5EF4-FFF2-40B4-BE49-F238E27FC236}">
                  <a16:creationId xmlns:a16="http://schemas.microsoft.com/office/drawing/2014/main" id="{61B71A72-8319-47D7-9827-F67BD5DA6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8" name="Freeform 1304">
              <a:extLst>
                <a:ext uri="{FF2B5EF4-FFF2-40B4-BE49-F238E27FC236}">
                  <a16:creationId xmlns:a16="http://schemas.microsoft.com/office/drawing/2014/main" id="{C174E165-FC9D-44D1-9A75-73DFC86647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9" name="Freeform 1305">
              <a:extLst>
                <a:ext uri="{FF2B5EF4-FFF2-40B4-BE49-F238E27FC236}">
                  <a16:creationId xmlns:a16="http://schemas.microsoft.com/office/drawing/2014/main" id="{F5DA6B24-8B6E-41AA-B825-8C8203944C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0" name="Freeform 1306">
              <a:extLst>
                <a:ext uri="{FF2B5EF4-FFF2-40B4-BE49-F238E27FC236}">
                  <a16:creationId xmlns:a16="http://schemas.microsoft.com/office/drawing/2014/main" id="{E4D9D3BE-15EC-4595-B688-3216D9B0B6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1" name="Freeform 1307">
              <a:extLst>
                <a:ext uri="{FF2B5EF4-FFF2-40B4-BE49-F238E27FC236}">
                  <a16:creationId xmlns:a16="http://schemas.microsoft.com/office/drawing/2014/main" id="{A3DE3655-360D-4DC4-8D1B-4FECDD9061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2" name="Freeform 1308">
              <a:extLst>
                <a:ext uri="{FF2B5EF4-FFF2-40B4-BE49-F238E27FC236}">
                  <a16:creationId xmlns:a16="http://schemas.microsoft.com/office/drawing/2014/main" id="{3EEAC907-1006-4B33-999E-4DEFE981C0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3" name="Freeform 1309">
              <a:extLst>
                <a:ext uri="{FF2B5EF4-FFF2-40B4-BE49-F238E27FC236}">
                  <a16:creationId xmlns:a16="http://schemas.microsoft.com/office/drawing/2014/main" id="{C65CB076-4554-4E51-91E6-6114FC9D88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4" name="Freeform 1310">
              <a:extLst>
                <a:ext uri="{FF2B5EF4-FFF2-40B4-BE49-F238E27FC236}">
                  <a16:creationId xmlns:a16="http://schemas.microsoft.com/office/drawing/2014/main" id="{1E516F05-EF6B-4F2D-90CF-E25985A77B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5" name="Freeform 1311">
              <a:extLst>
                <a:ext uri="{FF2B5EF4-FFF2-40B4-BE49-F238E27FC236}">
                  <a16:creationId xmlns:a16="http://schemas.microsoft.com/office/drawing/2014/main" id="{41760D67-84BD-42CC-9672-E165DC0DBB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6" name="Freeform 1312">
              <a:extLst>
                <a:ext uri="{FF2B5EF4-FFF2-40B4-BE49-F238E27FC236}">
                  <a16:creationId xmlns:a16="http://schemas.microsoft.com/office/drawing/2014/main" id="{478A12DC-FA88-40B2-9C5C-ABA892A149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7" name="Freeform 1313">
              <a:extLst>
                <a:ext uri="{FF2B5EF4-FFF2-40B4-BE49-F238E27FC236}">
                  <a16:creationId xmlns:a16="http://schemas.microsoft.com/office/drawing/2014/main" id="{E6A7DEF9-6FDD-492C-A305-56EC58CFAB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8" name="Freeform 1314">
              <a:extLst>
                <a:ext uri="{FF2B5EF4-FFF2-40B4-BE49-F238E27FC236}">
                  <a16:creationId xmlns:a16="http://schemas.microsoft.com/office/drawing/2014/main" id="{45777107-AE2C-4F81-A1E3-0716E6293C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9" name="Freeform 1315">
              <a:extLst>
                <a:ext uri="{FF2B5EF4-FFF2-40B4-BE49-F238E27FC236}">
                  <a16:creationId xmlns:a16="http://schemas.microsoft.com/office/drawing/2014/main" id="{FC1A23DA-4889-46AC-B6F1-AF591F64F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0" name="Freeform 1316">
              <a:extLst>
                <a:ext uri="{FF2B5EF4-FFF2-40B4-BE49-F238E27FC236}">
                  <a16:creationId xmlns:a16="http://schemas.microsoft.com/office/drawing/2014/main" id="{BB723C20-D744-44AA-925E-1719CDC1F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1" name="Freeform 1317">
              <a:extLst>
                <a:ext uri="{FF2B5EF4-FFF2-40B4-BE49-F238E27FC236}">
                  <a16:creationId xmlns:a16="http://schemas.microsoft.com/office/drawing/2014/main" id="{24C6D09A-2816-4721-A1DE-C016E6D866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2" name="Freeform 1318">
              <a:extLst>
                <a:ext uri="{FF2B5EF4-FFF2-40B4-BE49-F238E27FC236}">
                  <a16:creationId xmlns:a16="http://schemas.microsoft.com/office/drawing/2014/main" id="{48B568A2-F3D1-4549-9F4D-6A233AF75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3" name="Freeform 1319">
              <a:extLst>
                <a:ext uri="{FF2B5EF4-FFF2-40B4-BE49-F238E27FC236}">
                  <a16:creationId xmlns:a16="http://schemas.microsoft.com/office/drawing/2014/main" id="{08E9C379-85F3-44AE-BB19-75C7A1C417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4" name="Freeform 1320">
              <a:extLst>
                <a:ext uri="{FF2B5EF4-FFF2-40B4-BE49-F238E27FC236}">
                  <a16:creationId xmlns:a16="http://schemas.microsoft.com/office/drawing/2014/main" id="{81FEF5FC-B52F-4A1E-8C44-8678F9A59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5" name="Freeform 1321">
              <a:extLst>
                <a:ext uri="{FF2B5EF4-FFF2-40B4-BE49-F238E27FC236}">
                  <a16:creationId xmlns:a16="http://schemas.microsoft.com/office/drawing/2014/main" id="{E1F977A6-2B91-4F82-BCEC-41436B6192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6" name="Freeform 1322">
              <a:extLst>
                <a:ext uri="{FF2B5EF4-FFF2-40B4-BE49-F238E27FC236}">
                  <a16:creationId xmlns:a16="http://schemas.microsoft.com/office/drawing/2014/main" id="{7741FA5F-9145-4726-B9B1-211940A22D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7" name="Freeform 1323">
              <a:extLst>
                <a:ext uri="{FF2B5EF4-FFF2-40B4-BE49-F238E27FC236}">
                  <a16:creationId xmlns:a16="http://schemas.microsoft.com/office/drawing/2014/main" id="{44CEB8B2-A08E-4365-A1EB-8C07802EB8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8" name="Freeform 1324">
              <a:extLst>
                <a:ext uri="{FF2B5EF4-FFF2-40B4-BE49-F238E27FC236}">
                  <a16:creationId xmlns:a16="http://schemas.microsoft.com/office/drawing/2014/main" id="{136A6B20-CBD1-4BE9-BED4-8E8BEEF4E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9" name="Freeform 1325">
              <a:extLst>
                <a:ext uri="{FF2B5EF4-FFF2-40B4-BE49-F238E27FC236}">
                  <a16:creationId xmlns:a16="http://schemas.microsoft.com/office/drawing/2014/main" id="{49728DB4-8DC1-48F4-BEE9-F3B8D9201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0" name="Freeform 1326">
              <a:extLst>
                <a:ext uri="{FF2B5EF4-FFF2-40B4-BE49-F238E27FC236}">
                  <a16:creationId xmlns:a16="http://schemas.microsoft.com/office/drawing/2014/main" id="{440A4C2A-65A8-4847-A498-193CB3667D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1" name="Freeform 1327">
              <a:extLst>
                <a:ext uri="{FF2B5EF4-FFF2-40B4-BE49-F238E27FC236}">
                  <a16:creationId xmlns:a16="http://schemas.microsoft.com/office/drawing/2014/main" id="{10D21199-1324-4993-BDF6-E4F68466DE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2" name="Freeform 1328">
              <a:extLst>
                <a:ext uri="{FF2B5EF4-FFF2-40B4-BE49-F238E27FC236}">
                  <a16:creationId xmlns:a16="http://schemas.microsoft.com/office/drawing/2014/main" id="{A8B5AEA7-0028-4994-813D-3261AFEDD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3" name="Freeform 1329">
              <a:extLst>
                <a:ext uri="{FF2B5EF4-FFF2-40B4-BE49-F238E27FC236}">
                  <a16:creationId xmlns:a16="http://schemas.microsoft.com/office/drawing/2014/main" id="{C2D6B897-21CD-4F56-8449-9B5260A265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4" name="Freeform 1330">
              <a:extLst>
                <a:ext uri="{FF2B5EF4-FFF2-40B4-BE49-F238E27FC236}">
                  <a16:creationId xmlns:a16="http://schemas.microsoft.com/office/drawing/2014/main" id="{14AF7A4A-C517-4336-8D7D-3C85ED335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5" name="Freeform 1331">
              <a:extLst>
                <a:ext uri="{FF2B5EF4-FFF2-40B4-BE49-F238E27FC236}">
                  <a16:creationId xmlns:a16="http://schemas.microsoft.com/office/drawing/2014/main" id="{9F00B6F2-B886-4E59-8FE8-E1940CD0B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6" name="Freeform 1332">
              <a:extLst>
                <a:ext uri="{FF2B5EF4-FFF2-40B4-BE49-F238E27FC236}">
                  <a16:creationId xmlns:a16="http://schemas.microsoft.com/office/drawing/2014/main" id="{CD0C6F48-1686-42BE-A8BE-E0A810FCE1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7" name="Freeform 1333">
              <a:extLst>
                <a:ext uri="{FF2B5EF4-FFF2-40B4-BE49-F238E27FC236}">
                  <a16:creationId xmlns:a16="http://schemas.microsoft.com/office/drawing/2014/main" id="{8794F95B-5191-4FFF-B2A2-E6F45FA3F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8" name="Freeform 1334">
              <a:extLst>
                <a:ext uri="{FF2B5EF4-FFF2-40B4-BE49-F238E27FC236}">
                  <a16:creationId xmlns:a16="http://schemas.microsoft.com/office/drawing/2014/main" id="{655D6700-49B7-49EC-BE0C-FE19636A37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9" name="Freeform 1335">
              <a:extLst>
                <a:ext uri="{FF2B5EF4-FFF2-40B4-BE49-F238E27FC236}">
                  <a16:creationId xmlns:a16="http://schemas.microsoft.com/office/drawing/2014/main" id="{A047BE70-2EF9-4FC1-9A97-292FC2632F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0" name="Freeform 1336">
              <a:extLst>
                <a:ext uri="{FF2B5EF4-FFF2-40B4-BE49-F238E27FC236}">
                  <a16:creationId xmlns:a16="http://schemas.microsoft.com/office/drawing/2014/main" id="{37710C5A-C377-4043-BA97-0CB8698E0F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1" name="Freeform 1337">
              <a:extLst>
                <a:ext uri="{FF2B5EF4-FFF2-40B4-BE49-F238E27FC236}">
                  <a16:creationId xmlns:a16="http://schemas.microsoft.com/office/drawing/2014/main" id="{D3FDF2EE-F9FD-499B-BDCF-DDC4D2AAA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2" name="Freeform 1338">
              <a:extLst>
                <a:ext uri="{FF2B5EF4-FFF2-40B4-BE49-F238E27FC236}">
                  <a16:creationId xmlns:a16="http://schemas.microsoft.com/office/drawing/2014/main" id="{957500B5-1141-4CA8-83D9-EA8DC33183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3" name="Freeform 1339">
              <a:extLst>
                <a:ext uri="{FF2B5EF4-FFF2-40B4-BE49-F238E27FC236}">
                  <a16:creationId xmlns:a16="http://schemas.microsoft.com/office/drawing/2014/main" id="{6CF44865-ED1D-4A0B-A018-361E8E4BFF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4" name="Freeform 1340">
              <a:extLst>
                <a:ext uri="{FF2B5EF4-FFF2-40B4-BE49-F238E27FC236}">
                  <a16:creationId xmlns:a16="http://schemas.microsoft.com/office/drawing/2014/main" id="{BDD45BCD-EA25-466A-834F-10AB29522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5" name="Freeform 1341">
              <a:extLst>
                <a:ext uri="{FF2B5EF4-FFF2-40B4-BE49-F238E27FC236}">
                  <a16:creationId xmlns:a16="http://schemas.microsoft.com/office/drawing/2014/main" id="{4B73CFE2-59F0-4EDB-8A43-A2DEF5B1E8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6" name="Freeform 1342">
              <a:extLst>
                <a:ext uri="{FF2B5EF4-FFF2-40B4-BE49-F238E27FC236}">
                  <a16:creationId xmlns:a16="http://schemas.microsoft.com/office/drawing/2014/main" id="{1DFCFCE5-F6AB-404D-93BF-DDFB9915E8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7" name="Rectangle 1343">
              <a:extLst>
                <a:ext uri="{FF2B5EF4-FFF2-40B4-BE49-F238E27FC236}">
                  <a16:creationId xmlns:a16="http://schemas.microsoft.com/office/drawing/2014/main" id="{BE7B9C20-1854-4D1D-ADFE-8E716FAAEAA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8" name="Freeform 1344">
              <a:extLst>
                <a:ext uri="{FF2B5EF4-FFF2-40B4-BE49-F238E27FC236}">
                  <a16:creationId xmlns:a16="http://schemas.microsoft.com/office/drawing/2014/main" id="{D6988129-CCC2-4801-9C48-7B19216358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9" name="Freeform 1345">
              <a:extLst>
                <a:ext uri="{FF2B5EF4-FFF2-40B4-BE49-F238E27FC236}">
                  <a16:creationId xmlns:a16="http://schemas.microsoft.com/office/drawing/2014/main" id="{23974D74-EB41-4924-979D-DFF191DF53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0" name="Freeform 1346">
              <a:extLst>
                <a:ext uri="{FF2B5EF4-FFF2-40B4-BE49-F238E27FC236}">
                  <a16:creationId xmlns:a16="http://schemas.microsoft.com/office/drawing/2014/main" id="{2F15AE12-AC19-461D-B042-70C57FF64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1" name="Freeform 1347">
              <a:extLst>
                <a:ext uri="{FF2B5EF4-FFF2-40B4-BE49-F238E27FC236}">
                  <a16:creationId xmlns:a16="http://schemas.microsoft.com/office/drawing/2014/main" id="{01A384C3-73F4-4B96-9BFC-2B259040FF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2" name="Freeform 1348">
              <a:extLst>
                <a:ext uri="{FF2B5EF4-FFF2-40B4-BE49-F238E27FC236}">
                  <a16:creationId xmlns:a16="http://schemas.microsoft.com/office/drawing/2014/main" id="{2CBED4B0-9E6B-4EB9-9F26-26EC7E37FC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3" name="Freeform 1349">
              <a:extLst>
                <a:ext uri="{FF2B5EF4-FFF2-40B4-BE49-F238E27FC236}">
                  <a16:creationId xmlns:a16="http://schemas.microsoft.com/office/drawing/2014/main" id="{B3E318B9-50E5-4661-A23B-AE52F81AB7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4" name="Freeform 1350">
              <a:extLst>
                <a:ext uri="{FF2B5EF4-FFF2-40B4-BE49-F238E27FC236}">
                  <a16:creationId xmlns:a16="http://schemas.microsoft.com/office/drawing/2014/main" id="{67F85145-707F-4DBA-A810-2170E4BF54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5" name="Freeform 1351">
              <a:extLst>
                <a:ext uri="{FF2B5EF4-FFF2-40B4-BE49-F238E27FC236}">
                  <a16:creationId xmlns:a16="http://schemas.microsoft.com/office/drawing/2014/main" id="{3A61646B-4F1D-42D1-811B-07D798F5E4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6" name="Freeform 1352">
              <a:extLst>
                <a:ext uri="{FF2B5EF4-FFF2-40B4-BE49-F238E27FC236}">
                  <a16:creationId xmlns:a16="http://schemas.microsoft.com/office/drawing/2014/main" id="{7B2CB150-69C6-4AC8-9932-7255721666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7" name="Freeform 1353">
              <a:extLst>
                <a:ext uri="{FF2B5EF4-FFF2-40B4-BE49-F238E27FC236}">
                  <a16:creationId xmlns:a16="http://schemas.microsoft.com/office/drawing/2014/main" id="{AF974520-C670-4375-836C-C48604D3BF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8" name="Freeform 1354">
              <a:extLst>
                <a:ext uri="{FF2B5EF4-FFF2-40B4-BE49-F238E27FC236}">
                  <a16:creationId xmlns:a16="http://schemas.microsoft.com/office/drawing/2014/main" id="{1AA2CDC8-DFEF-46A6-B145-CCB2E5CC0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9" name="Freeform 1355">
              <a:extLst>
                <a:ext uri="{FF2B5EF4-FFF2-40B4-BE49-F238E27FC236}">
                  <a16:creationId xmlns:a16="http://schemas.microsoft.com/office/drawing/2014/main" id="{4D7C6546-E71D-4ABD-96BC-9393F74FA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0" name="Freeform 1356">
              <a:extLst>
                <a:ext uri="{FF2B5EF4-FFF2-40B4-BE49-F238E27FC236}">
                  <a16:creationId xmlns:a16="http://schemas.microsoft.com/office/drawing/2014/main" id="{6080FC3D-6153-4E1B-95C9-801BB35B53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1" name="Freeform 1357">
              <a:extLst>
                <a:ext uri="{FF2B5EF4-FFF2-40B4-BE49-F238E27FC236}">
                  <a16:creationId xmlns:a16="http://schemas.microsoft.com/office/drawing/2014/main" id="{4F234631-BB14-40EF-BB93-03B3EB0362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2" name="Freeform 1358">
              <a:extLst>
                <a:ext uri="{FF2B5EF4-FFF2-40B4-BE49-F238E27FC236}">
                  <a16:creationId xmlns:a16="http://schemas.microsoft.com/office/drawing/2014/main" id="{6F76F071-CD5B-49A5-99EF-CF01F9FF2F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3" name="Freeform 1359">
              <a:extLst>
                <a:ext uri="{FF2B5EF4-FFF2-40B4-BE49-F238E27FC236}">
                  <a16:creationId xmlns:a16="http://schemas.microsoft.com/office/drawing/2014/main" id="{2DCFE0F9-1076-4F35-9F93-B64BA099B5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4" name="Freeform 1360">
              <a:extLst>
                <a:ext uri="{FF2B5EF4-FFF2-40B4-BE49-F238E27FC236}">
                  <a16:creationId xmlns:a16="http://schemas.microsoft.com/office/drawing/2014/main" id="{FB2932EF-105C-420F-A670-0447BEDACF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5" name="Freeform 1361">
              <a:extLst>
                <a:ext uri="{FF2B5EF4-FFF2-40B4-BE49-F238E27FC236}">
                  <a16:creationId xmlns:a16="http://schemas.microsoft.com/office/drawing/2014/main" id="{8AB48510-B7DC-4046-836D-42B6927E15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6" name="Freeform 1362">
              <a:extLst>
                <a:ext uri="{FF2B5EF4-FFF2-40B4-BE49-F238E27FC236}">
                  <a16:creationId xmlns:a16="http://schemas.microsoft.com/office/drawing/2014/main" id="{C50B79FF-341A-4124-9517-95383FBA07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7" name="Freeform 1363">
              <a:extLst>
                <a:ext uri="{FF2B5EF4-FFF2-40B4-BE49-F238E27FC236}">
                  <a16:creationId xmlns:a16="http://schemas.microsoft.com/office/drawing/2014/main" id="{12DAAA5F-AE8B-4252-B30B-F0BB163D8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8" name="Freeform 1364">
              <a:extLst>
                <a:ext uri="{FF2B5EF4-FFF2-40B4-BE49-F238E27FC236}">
                  <a16:creationId xmlns:a16="http://schemas.microsoft.com/office/drawing/2014/main" id="{645C2E9F-8A7D-4E98-AACD-05445A735B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9" name="Rectangle 1365">
              <a:extLst>
                <a:ext uri="{FF2B5EF4-FFF2-40B4-BE49-F238E27FC236}">
                  <a16:creationId xmlns:a16="http://schemas.microsoft.com/office/drawing/2014/main" id="{C86B0D0B-3D90-41FA-8F6D-A1F6CACF918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0" name="Freeform 1366">
              <a:extLst>
                <a:ext uri="{FF2B5EF4-FFF2-40B4-BE49-F238E27FC236}">
                  <a16:creationId xmlns:a16="http://schemas.microsoft.com/office/drawing/2014/main" id="{FD3D0DFD-3D04-4012-83E1-8723889695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1" name="Freeform 1367">
              <a:extLst>
                <a:ext uri="{FF2B5EF4-FFF2-40B4-BE49-F238E27FC236}">
                  <a16:creationId xmlns:a16="http://schemas.microsoft.com/office/drawing/2014/main" id="{9CC88CDF-48EE-4687-8230-DD3EFB8F25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2" name="Freeform 1368">
              <a:extLst>
                <a:ext uri="{FF2B5EF4-FFF2-40B4-BE49-F238E27FC236}">
                  <a16:creationId xmlns:a16="http://schemas.microsoft.com/office/drawing/2014/main" id="{CBE08845-A4F5-411A-A8CC-118D966DC7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3" name="Freeform 1369">
              <a:extLst>
                <a:ext uri="{FF2B5EF4-FFF2-40B4-BE49-F238E27FC236}">
                  <a16:creationId xmlns:a16="http://schemas.microsoft.com/office/drawing/2014/main" id="{EA05F90D-6C58-4BEC-9943-6B0CEEA261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4" name="Freeform 1370">
              <a:extLst>
                <a:ext uri="{FF2B5EF4-FFF2-40B4-BE49-F238E27FC236}">
                  <a16:creationId xmlns:a16="http://schemas.microsoft.com/office/drawing/2014/main" id="{58B1C6F6-9A8E-46FD-B3D5-220736FB7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5" name="Freeform 1371">
              <a:extLst>
                <a:ext uri="{FF2B5EF4-FFF2-40B4-BE49-F238E27FC236}">
                  <a16:creationId xmlns:a16="http://schemas.microsoft.com/office/drawing/2014/main" id="{E25F59B1-C116-4B3B-B712-07F772409D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6" name="Freeform 1372">
              <a:extLst>
                <a:ext uri="{FF2B5EF4-FFF2-40B4-BE49-F238E27FC236}">
                  <a16:creationId xmlns:a16="http://schemas.microsoft.com/office/drawing/2014/main" id="{F96C64B3-7881-4AD6-86C5-B6E09D194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7" name="Freeform 1373">
              <a:extLst>
                <a:ext uri="{FF2B5EF4-FFF2-40B4-BE49-F238E27FC236}">
                  <a16:creationId xmlns:a16="http://schemas.microsoft.com/office/drawing/2014/main" id="{7B0C819A-7746-4E6B-9D3A-555C9169F8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8" name="Freeform 1374">
              <a:extLst>
                <a:ext uri="{FF2B5EF4-FFF2-40B4-BE49-F238E27FC236}">
                  <a16:creationId xmlns:a16="http://schemas.microsoft.com/office/drawing/2014/main" id="{8776312E-AA06-4D61-972A-FCF60BB5EB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9" name="Freeform 1375">
              <a:extLst>
                <a:ext uri="{FF2B5EF4-FFF2-40B4-BE49-F238E27FC236}">
                  <a16:creationId xmlns:a16="http://schemas.microsoft.com/office/drawing/2014/main" id="{219AA8FE-5970-4280-84C0-E2441FEECF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0" name="Freeform 1376">
              <a:extLst>
                <a:ext uri="{FF2B5EF4-FFF2-40B4-BE49-F238E27FC236}">
                  <a16:creationId xmlns:a16="http://schemas.microsoft.com/office/drawing/2014/main" id="{717D96D0-8C15-4325-BA47-15BF5BEC37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1" name="Freeform 1377">
              <a:extLst>
                <a:ext uri="{FF2B5EF4-FFF2-40B4-BE49-F238E27FC236}">
                  <a16:creationId xmlns:a16="http://schemas.microsoft.com/office/drawing/2014/main" id="{B8FFA417-CBB7-4725-9903-F1802042B7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2" name="Freeform 1378">
              <a:extLst>
                <a:ext uri="{FF2B5EF4-FFF2-40B4-BE49-F238E27FC236}">
                  <a16:creationId xmlns:a16="http://schemas.microsoft.com/office/drawing/2014/main" id="{8155E859-6F5B-4590-A9F8-AD05759C15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3" name="Freeform 1379">
              <a:extLst>
                <a:ext uri="{FF2B5EF4-FFF2-40B4-BE49-F238E27FC236}">
                  <a16:creationId xmlns:a16="http://schemas.microsoft.com/office/drawing/2014/main" id="{D9767675-4EA6-4A7F-8C0F-78313F884E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4" name="Freeform 1380">
              <a:extLst>
                <a:ext uri="{FF2B5EF4-FFF2-40B4-BE49-F238E27FC236}">
                  <a16:creationId xmlns:a16="http://schemas.microsoft.com/office/drawing/2014/main" id="{6B461AA5-DF1F-4EAB-928C-E3E9E12002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5" name="Freeform 1381">
              <a:extLst>
                <a:ext uri="{FF2B5EF4-FFF2-40B4-BE49-F238E27FC236}">
                  <a16:creationId xmlns:a16="http://schemas.microsoft.com/office/drawing/2014/main" id="{4549896E-AED8-4D3F-9234-4B4DAD6312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6" name="Freeform 1382">
              <a:extLst>
                <a:ext uri="{FF2B5EF4-FFF2-40B4-BE49-F238E27FC236}">
                  <a16:creationId xmlns:a16="http://schemas.microsoft.com/office/drawing/2014/main" id="{40729968-C34C-4B2E-B3B5-E3FC69A060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7" name="Freeform 1383">
              <a:extLst>
                <a:ext uri="{FF2B5EF4-FFF2-40B4-BE49-F238E27FC236}">
                  <a16:creationId xmlns:a16="http://schemas.microsoft.com/office/drawing/2014/main" id="{03B094DF-03EC-4649-B0E5-609A122AC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0" name="Group 1585">
            <a:extLst>
              <a:ext uri="{FF2B5EF4-FFF2-40B4-BE49-F238E27FC236}">
                <a16:creationId xmlns:a16="http://schemas.microsoft.com/office/drawing/2014/main" id="{6762CC42-97DE-4848-BB83-FEB0A6ED2323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295275"/>
            <a:ext cx="303213" cy="430213"/>
            <a:chOff x="276" y="186"/>
            <a:chExt cx="191" cy="271"/>
          </a:xfrm>
        </p:grpSpPr>
        <p:sp>
          <p:nvSpPr>
            <p:cNvPr id="1358" name="Freeform 1385">
              <a:extLst>
                <a:ext uri="{FF2B5EF4-FFF2-40B4-BE49-F238E27FC236}">
                  <a16:creationId xmlns:a16="http://schemas.microsoft.com/office/drawing/2014/main" id="{24833B9F-44FF-410B-8855-A8A716C917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9" name="Freeform 1386">
              <a:extLst>
                <a:ext uri="{FF2B5EF4-FFF2-40B4-BE49-F238E27FC236}">
                  <a16:creationId xmlns:a16="http://schemas.microsoft.com/office/drawing/2014/main" id="{916A0F94-0D78-4F9D-881E-492336E6F3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0" name="Freeform 1387">
              <a:extLst>
                <a:ext uri="{FF2B5EF4-FFF2-40B4-BE49-F238E27FC236}">
                  <a16:creationId xmlns:a16="http://schemas.microsoft.com/office/drawing/2014/main" id="{E3115E92-5305-4A9F-8C4A-341171726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1" name="Freeform 1388">
              <a:extLst>
                <a:ext uri="{FF2B5EF4-FFF2-40B4-BE49-F238E27FC236}">
                  <a16:creationId xmlns:a16="http://schemas.microsoft.com/office/drawing/2014/main" id="{75ED0EDD-ABE6-4FFB-8CA3-0C7E54839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2" name="Freeform 1389">
              <a:extLst>
                <a:ext uri="{FF2B5EF4-FFF2-40B4-BE49-F238E27FC236}">
                  <a16:creationId xmlns:a16="http://schemas.microsoft.com/office/drawing/2014/main" id="{F3D0FBF6-EF78-4ECB-A26D-0F58BF4912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3" name="Freeform 1390">
              <a:extLst>
                <a:ext uri="{FF2B5EF4-FFF2-40B4-BE49-F238E27FC236}">
                  <a16:creationId xmlns:a16="http://schemas.microsoft.com/office/drawing/2014/main" id="{DF2FAF19-C66F-4627-8218-C585BF62F8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4" name="Freeform 1391">
              <a:extLst>
                <a:ext uri="{FF2B5EF4-FFF2-40B4-BE49-F238E27FC236}">
                  <a16:creationId xmlns:a16="http://schemas.microsoft.com/office/drawing/2014/main" id="{7C5D4086-F36F-41FB-A0FD-1EECDBFEDE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5" name="Freeform 1392">
              <a:extLst>
                <a:ext uri="{FF2B5EF4-FFF2-40B4-BE49-F238E27FC236}">
                  <a16:creationId xmlns:a16="http://schemas.microsoft.com/office/drawing/2014/main" id="{40669E6C-FC33-48F6-8E30-830C884D48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6" name="Freeform 1393">
              <a:extLst>
                <a:ext uri="{FF2B5EF4-FFF2-40B4-BE49-F238E27FC236}">
                  <a16:creationId xmlns:a16="http://schemas.microsoft.com/office/drawing/2014/main" id="{A3E6F4C7-A86F-4CBF-8763-4C12B8DB6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7" name="Freeform 1394">
              <a:extLst>
                <a:ext uri="{FF2B5EF4-FFF2-40B4-BE49-F238E27FC236}">
                  <a16:creationId xmlns:a16="http://schemas.microsoft.com/office/drawing/2014/main" id="{88CF6BD8-B70D-4B87-A930-521BFF6106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8" name="Freeform 1395">
              <a:extLst>
                <a:ext uri="{FF2B5EF4-FFF2-40B4-BE49-F238E27FC236}">
                  <a16:creationId xmlns:a16="http://schemas.microsoft.com/office/drawing/2014/main" id="{71538715-044F-42A9-8FDA-DDE4D3858B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9" name="Freeform 1396">
              <a:extLst>
                <a:ext uri="{FF2B5EF4-FFF2-40B4-BE49-F238E27FC236}">
                  <a16:creationId xmlns:a16="http://schemas.microsoft.com/office/drawing/2014/main" id="{F3FDAE43-646F-4BBA-B524-32E56D6F5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0" name="Freeform 1397">
              <a:extLst>
                <a:ext uri="{FF2B5EF4-FFF2-40B4-BE49-F238E27FC236}">
                  <a16:creationId xmlns:a16="http://schemas.microsoft.com/office/drawing/2014/main" id="{AB73908A-0604-4FB5-B8A1-08333855CC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1" name="Freeform 1398">
              <a:extLst>
                <a:ext uri="{FF2B5EF4-FFF2-40B4-BE49-F238E27FC236}">
                  <a16:creationId xmlns:a16="http://schemas.microsoft.com/office/drawing/2014/main" id="{D9B0F950-33D4-4142-BD48-47FD439AEE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2" name="Freeform 1399">
              <a:extLst>
                <a:ext uri="{FF2B5EF4-FFF2-40B4-BE49-F238E27FC236}">
                  <a16:creationId xmlns:a16="http://schemas.microsoft.com/office/drawing/2014/main" id="{10602ECE-59E1-450C-9435-ED4EEFA5C6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3" name="Freeform 1400">
              <a:extLst>
                <a:ext uri="{FF2B5EF4-FFF2-40B4-BE49-F238E27FC236}">
                  <a16:creationId xmlns:a16="http://schemas.microsoft.com/office/drawing/2014/main" id="{7C005D7B-9198-422A-90B8-B2AD167FFE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4" name="Freeform 1401">
              <a:extLst>
                <a:ext uri="{FF2B5EF4-FFF2-40B4-BE49-F238E27FC236}">
                  <a16:creationId xmlns:a16="http://schemas.microsoft.com/office/drawing/2014/main" id="{37706093-C418-4C0E-A536-7A14938F35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5" name="Freeform 1402">
              <a:extLst>
                <a:ext uri="{FF2B5EF4-FFF2-40B4-BE49-F238E27FC236}">
                  <a16:creationId xmlns:a16="http://schemas.microsoft.com/office/drawing/2014/main" id="{C951018B-B8D6-4EC2-BEA8-28C255D0E8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6" name="Freeform 1403">
              <a:extLst>
                <a:ext uri="{FF2B5EF4-FFF2-40B4-BE49-F238E27FC236}">
                  <a16:creationId xmlns:a16="http://schemas.microsoft.com/office/drawing/2014/main" id="{0F086D49-8471-460D-A1A5-83989ABC50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7" name="Freeform 1404">
              <a:extLst>
                <a:ext uri="{FF2B5EF4-FFF2-40B4-BE49-F238E27FC236}">
                  <a16:creationId xmlns:a16="http://schemas.microsoft.com/office/drawing/2014/main" id="{9F97331F-F47D-4354-99AA-2417862498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8" name="Freeform 1405">
              <a:extLst>
                <a:ext uri="{FF2B5EF4-FFF2-40B4-BE49-F238E27FC236}">
                  <a16:creationId xmlns:a16="http://schemas.microsoft.com/office/drawing/2014/main" id="{C2BBBF89-0A82-4A16-AA7A-E5E639C50D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9" name="Freeform 1406">
              <a:extLst>
                <a:ext uri="{FF2B5EF4-FFF2-40B4-BE49-F238E27FC236}">
                  <a16:creationId xmlns:a16="http://schemas.microsoft.com/office/drawing/2014/main" id="{23F136A2-9B78-4D80-B89F-F6FF6928E0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0" name="Freeform 1407">
              <a:extLst>
                <a:ext uri="{FF2B5EF4-FFF2-40B4-BE49-F238E27FC236}">
                  <a16:creationId xmlns:a16="http://schemas.microsoft.com/office/drawing/2014/main" id="{8E4CE142-5482-4195-A244-203DF5CD3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1" name="Freeform 1408">
              <a:extLst>
                <a:ext uri="{FF2B5EF4-FFF2-40B4-BE49-F238E27FC236}">
                  <a16:creationId xmlns:a16="http://schemas.microsoft.com/office/drawing/2014/main" id="{B0D04B8E-98DA-405E-B007-FF01F6E5C9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2" name="Freeform 1409">
              <a:extLst>
                <a:ext uri="{FF2B5EF4-FFF2-40B4-BE49-F238E27FC236}">
                  <a16:creationId xmlns:a16="http://schemas.microsoft.com/office/drawing/2014/main" id="{A58AEFE8-2D72-4DE1-A5A8-17C4C6A026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3" name="Freeform 1410">
              <a:extLst>
                <a:ext uri="{FF2B5EF4-FFF2-40B4-BE49-F238E27FC236}">
                  <a16:creationId xmlns:a16="http://schemas.microsoft.com/office/drawing/2014/main" id="{84A654E9-D446-4A91-BECB-4FD2CF6163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4" name="Freeform 1411">
              <a:extLst>
                <a:ext uri="{FF2B5EF4-FFF2-40B4-BE49-F238E27FC236}">
                  <a16:creationId xmlns:a16="http://schemas.microsoft.com/office/drawing/2014/main" id="{99B57713-F2F3-4D02-9DF7-16E5B207A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5" name="Freeform 1412">
              <a:extLst>
                <a:ext uri="{FF2B5EF4-FFF2-40B4-BE49-F238E27FC236}">
                  <a16:creationId xmlns:a16="http://schemas.microsoft.com/office/drawing/2014/main" id="{10FD87C7-9EF4-495D-813A-C908399024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6" name="Freeform 1413">
              <a:extLst>
                <a:ext uri="{FF2B5EF4-FFF2-40B4-BE49-F238E27FC236}">
                  <a16:creationId xmlns:a16="http://schemas.microsoft.com/office/drawing/2014/main" id="{7BEDC97B-B867-408F-A51D-1A9131D7A1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7" name="Freeform 1414">
              <a:extLst>
                <a:ext uri="{FF2B5EF4-FFF2-40B4-BE49-F238E27FC236}">
                  <a16:creationId xmlns:a16="http://schemas.microsoft.com/office/drawing/2014/main" id="{DFDEF11C-02F9-4C1C-9CDD-971AC329FA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8" name="Freeform 1415">
              <a:extLst>
                <a:ext uri="{FF2B5EF4-FFF2-40B4-BE49-F238E27FC236}">
                  <a16:creationId xmlns:a16="http://schemas.microsoft.com/office/drawing/2014/main" id="{167D03E5-2790-4C2A-B2D4-4DEC064F8B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9" name="Freeform 1416">
              <a:extLst>
                <a:ext uri="{FF2B5EF4-FFF2-40B4-BE49-F238E27FC236}">
                  <a16:creationId xmlns:a16="http://schemas.microsoft.com/office/drawing/2014/main" id="{30842E47-C332-4BEF-99A6-5BEDABA2D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0" name="Freeform 1417">
              <a:extLst>
                <a:ext uri="{FF2B5EF4-FFF2-40B4-BE49-F238E27FC236}">
                  <a16:creationId xmlns:a16="http://schemas.microsoft.com/office/drawing/2014/main" id="{9F61D7B7-3D62-40B7-9899-7700F206F9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1" name="Freeform 1418">
              <a:extLst>
                <a:ext uri="{FF2B5EF4-FFF2-40B4-BE49-F238E27FC236}">
                  <a16:creationId xmlns:a16="http://schemas.microsoft.com/office/drawing/2014/main" id="{E172DDED-3104-47C7-A008-E71DDA7ECA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2" name="Freeform 1419">
              <a:extLst>
                <a:ext uri="{FF2B5EF4-FFF2-40B4-BE49-F238E27FC236}">
                  <a16:creationId xmlns:a16="http://schemas.microsoft.com/office/drawing/2014/main" id="{833520A7-AA00-4C04-A469-D8BDBC78E0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3" name="Freeform 1420">
              <a:extLst>
                <a:ext uri="{FF2B5EF4-FFF2-40B4-BE49-F238E27FC236}">
                  <a16:creationId xmlns:a16="http://schemas.microsoft.com/office/drawing/2014/main" id="{1BAA2B19-8F49-4626-85BF-2A83A6645B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4" name="Freeform 1421">
              <a:extLst>
                <a:ext uri="{FF2B5EF4-FFF2-40B4-BE49-F238E27FC236}">
                  <a16:creationId xmlns:a16="http://schemas.microsoft.com/office/drawing/2014/main" id="{76E41231-9144-4D02-B7A6-EF6D4890FF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5" name="Freeform 1422">
              <a:extLst>
                <a:ext uri="{FF2B5EF4-FFF2-40B4-BE49-F238E27FC236}">
                  <a16:creationId xmlns:a16="http://schemas.microsoft.com/office/drawing/2014/main" id="{7F991463-8716-4321-9611-AA0CC8148C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6" name="Freeform 1423">
              <a:extLst>
                <a:ext uri="{FF2B5EF4-FFF2-40B4-BE49-F238E27FC236}">
                  <a16:creationId xmlns:a16="http://schemas.microsoft.com/office/drawing/2014/main" id="{884F02DF-BBF9-44A5-B2ED-E6E3E890A3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7" name="Freeform 1424">
              <a:extLst>
                <a:ext uri="{FF2B5EF4-FFF2-40B4-BE49-F238E27FC236}">
                  <a16:creationId xmlns:a16="http://schemas.microsoft.com/office/drawing/2014/main" id="{DAB5C822-63C5-4F4D-BA38-44EC705368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8" name="Freeform 1425">
              <a:extLst>
                <a:ext uri="{FF2B5EF4-FFF2-40B4-BE49-F238E27FC236}">
                  <a16:creationId xmlns:a16="http://schemas.microsoft.com/office/drawing/2014/main" id="{E06B84B2-22E8-4DF6-BAA8-09993C3B37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9" name="Freeform 1426">
              <a:extLst>
                <a:ext uri="{FF2B5EF4-FFF2-40B4-BE49-F238E27FC236}">
                  <a16:creationId xmlns:a16="http://schemas.microsoft.com/office/drawing/2014/main" id="{E0BAE6EA-29D9-4829-8FD9-258A3D00E9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0" name="Freeform 1427">
              <a:extLst>
                <a:ext uri="{FF2B5EF4-FFF2-40B4-BE49-F238E27FC236}">
                  <a16:creationId xmlns:a16="http://schemas.microsoft.com/office/drawing/2014/main" id="{1F857267-EB0C-40AA-A207-7FDDBCB2D6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1" name="Freeform 1428">
              <a:extLst>
                <a:ext uri="{FF2B5EF4-FFF2-40B4-BE49-F238E27FC236}">
                  <a16:creationId xmlns:a16="http://schemas.microsoft.com/office/drawing/2014/main" id="{42788DEA-C567-4C56-8890-FDF76DF63E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2" name="Freeform 1429">
              <a:extLst>
                <a:ext uri="{FF2B5EF4-FFF2-40B4-BE49-F238E27FC236}">
                  <a16:creationId xmlns:a16="http://schemas.microsoft.com/office/drawing/2014/main" id="{29FBA892-C0C6-4026-93EF-C07969D1D9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3" name="Freeform 1430">
              <a:extLst>
                <a:ext uri="{FF2B5EF4-FFF2-40B4-BE49-F238E27FC236}">
                  <a16:creationId xmlns:a16="http://schemas.microsoft.com/office/drawing/2014/main" id="{0B7FCA9B-D53F-496E-AEF5-E498CEBE6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4" name="Freeform 1431">
              <a:extLst>
                <a:ext uri="{FF2B5EF4-FFF2-40B4-BE49-F238E27FC236}">
                  <a16:creationId xmlns:a16="http://schemas.microsoft.com/office/drawing/2014/main" id="{574266C3-08A7-4A78-8DAA-7E809F291C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5" name="Freeform 1432">
              <a:extLst>
                <a:ext uri="{FF2B5EF4-FFF2-40B4-BE49-F238E27FC236}">
                  <a16:creationId xmlns:a16="http://schemas.microsoft.com/office/drawing/2014/main" id="{1FBB3315-669B-41EC-A571-AE729F11D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6" name="Rectangle 1433">
              <a:extLst>
                <a:ext uri="{FF2B5EF4-FFF2-40B4-BE49-F238E27FC236}">
                  <a16:creationId xmlns:a16="http://schemas.microsoft.com/office/drawing/2014/main" id="{C1B467AA-ABE1-47AD-A674-75A6CC0CBE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7" name="Freeform 1434">
              <a:extLst>
                <a:ext uri="{FF2B5EF4-FFF2-40B4-BE49-F238E27FC236}">
                  <a16:creationId xmlns:a16="http://schemas.microsoft.com/office/drawing/2014/main" id="{5EFB827C-7EE0-46FD-A7A4-FF2F30590A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8" name="Freeform 1435">
              <a:extLst>
                <a:ext uri="{FF2B5EF4-FFF2-40B4-BE49-F238E27FC236}">
                  <a16:creationId xmlns:a16="http://schemas.microsoft.com/office/drawing/2014/main" id="{47486976-57BB-4151-8012-23614F1B8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9" name="Freeform 1436">
              <a:extLst>
                <a:ext uri="{FF2B5EF4-FFF2-40B4-BE49-F238E27FC236}">
                  <a16:creationId xmlns:a16="http://schemas.microsoft.com/office/drawing/2014/main" id="{518F0B9D-0B87-46AA-88E9-BBFDD022A5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0" name="Freeform 1437">
              <a:extLst>
                <a:ext uri="{FF2B5EF4-FFF2-40B4-BE49-F238E27FC236}">
                  <a16:creationId xmlns:a16="http://schemas.microsoft.com/office/drawing/2014/main" id="{214076D6-43C2-4079-88FE-098D16F0D0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1" name="Freeform 1438">
              <a:extLst>
                <a:ext uri="{FF2B5EF4-FFF2-40B4-BE49-F238E27FC236}">
                  <a16:creationId xmlns:a16="http://schemas.microsoft.com/office/drawing/2014/main" id="{71CDB609-3E29-49FB-A18F-D65023EA57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2" name="Freeform 1439">
              <a:extLst>
                <a:ext uri="{FF2B5EF4-FFF2-40B4-BE49-F238E27FC236}">
                  <a16:creationId xmlns:a16="http://schemas.microsoft.com/office/drawing/2014/main" id="{E37772C7-4BBD-4CAA-A5EE-C8DA6F2029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3" name="Freeform 1440">
              <a:extLst>
                <a:ext uri="{FF2B5EF4-FFF2-40B4-BE49-F238E27FC236}">
                  <a16:creationId xmlns:a16="http://schemas.microsoft.com/office/drawing/2014/main" id="{6CB7B58D-7100-43B8-89B7-CD0CAB5C3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4" name="Freeform 1441">
              <a:extLst>
                <a:ext uri="{FF2B5EF4-FFF2-40B4-BE49-F238E27FC236}">
                  <a16:creationId xmlns:a16="http://schemas.microsoft.com/office/drawing/2014/main" id="{28678F90-9300-446C-85EB-B2D89C61BF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5" name="Freeform 1442">
              <a:extLst>
                <a:ext uri="{FF2B5EF4-FFF2-40B4-BE49-F238E27FC236}">
                  <a16:creationId xmlns:a16="http://schemas.microsoft.com/office/drawing/2014/main" id="{6E5F13FF-A5AA-496C-9EEF-F8B5696E9D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6" name="Freeform 1443">
              <a:extLst>
                <a:ext uri="{FF2B5EF4-FFF2-40B4-BE49-F238E27FC236}">
                  <a16:creationId xmlns:a16="http://schemas.microsoft.com/office/drawing/2014/main" id="{8C3DFB89-DBDE-4B6E-9BC9-1952837677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7" name="Freeform 1444">
              <a:extLst>
                <a:ext uri="{FF2B5EF4-FFF2-40B4-BE49-F238E27FC236}">
                  <a16:creationId xmlns:a16="http://schemas.microsoft.com/office/drawing/2014/main" id="{1CE8ABBF-A54B-426C-A858-9DF7B52F60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8" name="Freeform 1445">
              <a:extLst>
                <a:ext uri="{FF2B5EF4-FFF2-40B4-BE49-F238E27FC236}">
                  <a16:creationId xmlns:a16="http://schemas.microsoft.com/office/drawing/2014/main" id="{EC05FFFC-6D71-48A6-8889-238D84DEAF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9" name="Freeform 1446">
              <a:extLst>
                <a:ext uri="{FF2B5EF4-FFF2-40B4-BE49-F238E27FC236}">
                  <a16:creationId xmlns:a16="http://schemas.microsoft.com/office/drawing/2014/main" id="{334E5D8A-0E6B-498E-B073-924CAC006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0" name="Freeform 1447">
              <a:extLst>
                <a:ext uri="{FF2B5EF4-FFF2-40B4-BE49-F238E27FC236}">
                  <a16:creationId xmlns:a16="http://schemas.microsoft.com/office/drawing/2014/main" id="{B46491E1-1D68-4A1B-A5C2-18B046EF90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1" name="Freeform 1448">
              <a:extLst>
                <a:ext uri="{FF2B5EF4-FFF2-40B4-BE49-F238E27FC236}">
                  <a16:creationId xmlns:a16="http://schemas.microsoft.com/office/drawing/2014/main" id="{142EAB8B-0EB4-4EBB-B946-51FA0E36F6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2" name="Freeform 1449">
              <a:extLst>
                <a:ext uri="{FF2B5EF4-FFF2-40B4-BE49-F238E27FC236}">
                  <a16:creationId xmlns:a16="http://schemas.microsoft.com/office/drawing/2014/main" id="{22F3748A-3938-43C0-9685-DCCB25D7F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3" name="Freeform 1450">
              <a:extLst>
                <a:ext uri="{FF2B5EF4-FFF2-40B4-BE49-F238E27FC236}">
                  <a16:creationId xmlns:a16="http://schemas.microsoft.com/office/drawing/2014/main" id="{5CE14844-9F64-472F-9F7B-B7487668EF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4" name="Freeform 1451">
              <a:extLst>
                <a:ext uri="{FF2B5EF4-FFF2-40B4-BE49-F238E27FC236}">
                  <a16:creationId xmlns:a16="http://schemas.microsoft.com/office/drawing/2014/main" id="{F973C4F6-5354-4709-88CD-554DE3228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5" name="Freeform 1452">
              <a:extLst>
                <a:ext uri="{FF2B5EF4-FFF2-40B4-BE49-F238E27FC236}">
                  <a16:creationId xmlns:a16="http://schemas.microsoft.com/office/drawing/2014/main" id="{BD64D924-CD2B-45FE-8EC9-5A35AB23F9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6" name="Freeform 1453">
              <a:extLst>
                <a:ext uri="{FF2B5EF4-FFF2-40B4-BE49-F238E27FC236}">
                  <a16:creationId xmlns:a16="http://schemas.microsoft.com/office/drawing/2014/main" id="{A82A267E-2E04-4E09-9731-654EFBCD5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7" name="Freeform 1454">
              <a:extLst>
                <a:ext uri="{FF2B5EF4-FFF2-40B4-BE49-F238E27FC236}">
                  <a16:creationId xmlns:a16="http://schemas.microsoft.com/office/drawing/2014/main" id="{C7C89626-0AD2-48AB-B727-971196673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8" name="Freeform 1455">
              <a:extLst>
                <a:ext uri="{FF2B5EF4-FFF2-40B4-BE49-F238E27FC236}">
                  <a16:creationId xmlns:a16="http://schemas.microsoft.com/office/drawing/2014/main" id="{940D2C54-E712-45F9-A8C9-A6C9AFEBD3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9" name="Freeform 1456">
              <a:extLst>
                <a:ext uri="{FF2B5EF4-FFF2-40B4-BE49-F238E27FC236}">
                  <a16:creationId xmlns:a16="http://schemas.microsoft.com/office/drawing/2014/main" id="{1C7538DD-E0FF-4AE5-B41E-28E1CF431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0" name="Freeform 1457">
              <a:extLst>
                <a:ext uri="{FF2B5EF4-FFF2-40B4-BE49-F238E27FC236}">
                  <a16:creationId xmlns:a16="http://schemas.microsoft.com/office/drawing/2014/main" id="{86E6ECCC-2721-4527-83DF-2D9CA22F5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1" name="Freeform 1458">
              <a:extLst>
                <a:ext uri="{FF2B5EF4-FFF2-40B4-BE49-F238E27FC236}">
                  <a16:creationId xmlns:a16="http://schemas.microsoft.com/office/drawing/2014/main" id="{172DCBB7-60FD-4089-9064-1F74B7715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2" name="Freeform 1459">
              <a:extLst>
                <a:ext uri="{FF2B5EF4-FFF2-40B4-BE49-F238E27FC236}">
                  <a16:creationId xmlns:a16="http://schemas.microsoft.com/office/drawing/2014/main" id="{3A4D5EC6-3C2F-451F-9291-29804C113C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3" name="Freeform 1460">
              <a:extLst>
                <a:ext uri="{FF2B5EF4-FFF2-40B4-BE49-F238E27FC236}">
                  <a16:creationId xmlns:a16="http://schemas.microsoft.com/office/drawing/2014/main" id="{9F5076D1-D346-4636-A6D4-047E7F50EA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4" name="Freeform 1461">
              <a:extLst>
                <a:ext uri="{FF2B5EF4-FFF2-40B4-BE49-F238E27FC236}">
                  <a16:creationId xmlns:a16="http://schemas.microsoft.com/office/drawing/2014/main" id="{3A288F22-C929-4D5F-A6F5-A5484A4AAB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5" name="Freeform 1462">
              <a:extLst>
                <a:ext uri="{FF2B5EF4-FFF2-40B4-BE49-F238E27FC236}">
                  <a16:creationId xmlns:a16="http://schemas.microsoft.com/office/drawing/2014/main" id="{8F5AFE45-CD2B-428E-B8E3-62B1D2D22E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6" name="Freeform 1463">
              <a:extLst>
                <a:ext uri="{FF2B5EF4-FFF2-40B4-BE49-F238E27FC236}">
                  <a16:creationId xmlns:a16="http://schemas.microsoft.com/office/drawing/2014/main" id="{E0822EBB-F042-4E29-83F3-401E6DCC7A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7" name="Freeform 1464">
              <a:extLst>
                <a:ext uri="{FF2B5EF4-FFF2-40B4-BE49-F238E27FC236}">
                  <a16:creationId xmlns:a16="http://schemas.microsoft.com/office/drawing/2014/main" id="{BD4AD24A-A0D9-4D16-8FF4-A254B92048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8" name="Freeform 1465">
              <a:extLst>
                <a:ext uri="{FF2B5EF4-FFF2-40B4-BE49-F238E27FC236}">
                  <a16:creationId xmlns:a16="http://schemas.microsoft.com/office/drawing/2014/main" id="{42E27259-D339-436B-A3EF-F2523D96B1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9" name="Freeform 1466">
              <a:extLst>
                <a:ext uri="{FF2B5EF4-FFF2-40B4-BE49-F238E27FC236}">
                  <a16:creationId xmlns:a16="http://schemas.microsoft.com/office/drawing/2014/main" id="{DFE1FDE1-3BCB-4C83-B2B1-2B96F7EE6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0" name="Freeform 1467">
              <a:extLst>
                <a:ext uri="{FF2B5EF4-FFF2-40B4-BE49-F238E27FC236}">
                  <a16:creationId xmlns:a16="http://schemas.microsoft.com/office/drawing/2014/main" id="{CF73A1D4-2FEB-492A-889B-FD9334B054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1" name="Freeform 1468">
              <a:extLst>
                <a:ext uri="{FF2B5EF4-FFF2-40B4-BE49-F238E27FC236}">
                  <a16:creationId xmlns:a16="http://schemas.microsoft.com/office/drawing/2014/main" id="{638F4969-110C-49A1-83BB-54DDECC3F5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2" name="Freeform 1469">
              <a:extLst>
                <a:ext uri="{FF2B5EF4-FFF2-40B4-BE49-F238E27FC236}">
                  <a16:creationId xmlns:a16="http://schemas.microsoft.com/office/drawing/2014/main" id="{29AC1CD3-1985-45D7-A471-72DE415AB7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3" name="Freeform 1470">
              <a:extLst>
                <a:ext uri="{FF2B5EF4-FFF2-40B4-BE49-F238E27FC236}">
                  <a16:creationId xmlns:a16="http://schemas.microsoft.com/office/drawing/2014/main" id="{323FFFD0-EF6B-4DFA-9A2F-FF405F7A3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4" name="Freeform 1471">
              <a:extLst>
                <a:ext uri="{FF2B5EF4-FFF2-40B4-BE49-F238E27FC236}">
                  <a16:creationId xmlns:a16="http://schemas.microsoft.com/office/drawing/2014/main" id="{ECBAD95D-8E29-4CA5-9AEA-F19E3851F2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5" name="Freeform 1472">
              <a:extLst>
                <a:ext uri="{FF2B5EF4-FFF2-40B4-BE49-F238E27FC236}">
                  <a16:creationId xmlns:a16="http://schemas.microsoft.com/office/drawing/2014/main" id="{080B6E64-65A0-48E6-8023-E292C8B869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6" name="Freeform 1473">
              <a:extLst>
                <a:ext uri="{FF2B5EF4-FFF2-40B4-BE49-F238E27FC236}">
                  <a16:creationId xmlns:a16="http://schemas.microsoft.com/office/drawing/2014/main" id="{83B3DF5E-6A52-4DDE-96F8-24A25CFBFA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7" name="Freeform 1474">
              <a:extLst>
                <a:ext uri="{FF2B5EF4-FFF2-40B4-BE49-F238E27FC236}">
                  <a16:creationId xmlns:a16="http://schemas.microsoft.com/office/drawing/2014/main" id="{E9AB1E73-2686-4C21-BE91-99CB851EE2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8" name="Freeform 1475">
              <a:extLst>
                <a:ext uri="{FF2B5EF4-FFF2-40B4-BE49-F238E27FC236}">
                  <a16:creationId xmlns:a16="http://schemas.microsoft.com/office/drawing/2014/main" id="{96A2031A-B973-451C-815A-97DF73EB4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9" name="Freeform 1476">
              <a:extLst>
                <a:ext uri="{FF2B5EF4-FFF2-40B4-BE49-F238E27FC236}">
                  <a16:creationId xmlns:a16="http://schemas.microsoft.com/office/drawing/2014/main" id="{8A9FAF64-ABE0-47D2-8F1F-09B4F31C1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0" name="Freeform 1477">
              <a:extLst>
                <a:ext uri="{FF2B5EF4-FFF2-40B4-BE49-F238E27FC236}">
                  <a16:creationId xmlns:a16="http://schemas.microsoft.com/office/drawing/2014/main" id="{7BD43FFC-DE93-4A25-B245-29B6371EF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1" name="Freeform 1478">
              <a:extLst>
                <a:ext uri="{FF2B5EF4-FFF2-40B4-BE49-F238E27FC236}">
                  <a16:creationId xmlns:a16="http://schemas.microsoft.com/office/drawing/2014/main" id="{C73D84D4-1DA0-4DA3-AD8B-3E823012C6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2" name="Freeform 1479">
              <a:extLst>
                <a:ext uri="{FF2B5EF4-FFF2-40B4-BE49-F238E27FC236}">
                  <a16:creationId xmlns:a16="http://schemas.microsoft.com/office/drawing/2014/main" id="{DD9DF0E1-9234-426E-AA13-10CE580C48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3" name="Freeform 1480">
              <a:extLst>
                <a:ext uri="{FF2B5EF4-FFF2-40B4-BE49-F238E27FC236}">
                  <a16:creationId xmlns:a16="http://schemas.microsoft.com/office/drawing/2014/main" id="{60DFB9B5-B756-41BE-BC00-5C46BE28E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4" name="Freeform 1481">
              <a:extLst>
                <a:ext uri="{FF2B5EF4-FFF2-40B4-BE49-F238E27FC236}">
                  <a16:creationId xmlns:a16="http://schemas.microsoft.com/office/drawing/2014/main" id="{DF1B81B3-44CD-4A81-91C2-A18401E2A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5" name="Freeform 1482">
              <a:extLst>
                <a:ext uri="{FF2B5EF4-FFF2-40B4-BE49-F238E27FC236}">
                  <a16:creationId xmlns:a16="http://schemas.microsoft.com/office/drawing/2014/main" id="{9A0B1C69-81C3-4F56-B574-29748E48B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6" name="Rectangle 1483">
              <a:extLst>
                <a:ext uri="{FF2B5EF4-FFF2-40B4-BE49-F238E27FC236}">
                  <a16:creationId xmlns:a16="http://schemas.microsoft.com/office/drawing/2014/main" id="{825D545F-6EBD-473A-B95D-FE590A9A2E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7" name="Freeform 1484">
              <a:extLst>
                <a:ext uri="{FF2B5EF4-FFF2-40B4-BE49-F238E27FC236}">
                  <a16:creationId xmlns:a16="http://schemas.microsoft.com/office/drawing/2014/main" id="{4DE6C20D-47E8-4EBA-94B4-440F2E6985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8" name="Freeform 1485">
              <a:extLst>
                <a:ext uri="{FF2B5EF4-FFF2-40B4-BE49-F238E27FC236}">
                  <a16:creationId xmlns:a16="http://schemas.microsoft.com/office/drawing/2014/main" id="{C66EE4CC-B6DD-409E-A48D-138FB61EA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9" name="Freeform 1486">
              <a:extLst>
                <a:ext uri="{FF2B5EF4-FFF2-40B4-BE49-F238E27FC236}">
                  <a16:creationId xmlns:a16="http://schemas.microsoft.com/office/drawing/2014/main" id="{A4B844F6-AC7C-467F-ABE4-C1485CE0F0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0" name="Freeform 1487">
              <a:extLst>
                <a:ext uri="{FF2B5EF4-FFF2-40B4-BE49-F238E27FC236}">
                  <a16:creationId xmlns:a16="http://schemas.microsoft.com/office/drawing/2014/main" id="{C35EF2C8-7BB7-4332-9EB5-FBBDC19946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1" name="Freeform 1488">
              <a:extLst>
                <a:ext uri="{FF2B5EF4-FFF2-40B4-BE49-F238E27FC236}">
                  <a16:creationId xmlns:a16="http://schemas.microsoft.com/office/drawing/2014/main" id="{0D823520-6DFB-4FCC-B330-E7C29675D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2" name="Freeform 1489">
              <a:extLst>
                <a:ext uri="{FF2B5EF4-FFF2-40B4-BE49-F238E27FC236}">
                  <a16:creationId xmlns:a16="http://schemas.microsoft.com/office/drawing/2014/main" id="{76788BE7-3F7D-4ACB-B10C-5E229205B5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3" name="Freeform 1490">
              <a:extLst>
                <a:ext uri="{FF2B5EF4-FFF2-40B4-BE49-F238E27FC236}">
                  <a16:creationId xmlns:a16="http://schemas.microsoft.com/office/drawing/2014/main" id="{5F95B662-4640-4453-B2A9-4A92186B66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4" name="Freeform 1491">
              <a:extLst>
                <a:ext uri="{FF2B5EF4-FFF2-40B4-BE49-F238E27FC236}">
                  <a16:creationId xmlns:a16="http://schemas.microsoft.com/office/drawing/2014/main" id="{3E8E360A-76AF-429E-99CD-B866BBD44A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5" name="Freeform 1492">
              <a:extLst>
                <a:ext uri="{FF2B5EF4-FFF2-40B4-BE49-F238E27FC236}">
                  <a16:creationId xmlns:a16="http://schemas.microsoft.com/office/drawing/2014/main" id="{AADD107D-CBF1-4600-AABF-F0C159DB1E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6" name="Freeform 1493">
              <a:extLst>
                <a:ext uri="{FF2B5EF4-FFF2-40B4-BE49-F238E27FC236}">
                  <a16:creationId xmlns:a16="http://schemas.microsoft.com/office/drawing/2014/main" id="{0DBA95FB-86BA-41B4-93D0-2EFBEDCAF9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7" name="Freeform 1494">
              <a:extLst>
                <a:ext uri="{FF2B5EF4-FFF2-40B4-BE49-F238E27FC236}">
                  <a16:creationId xmlns:a16="http://schemas.microsoft.com/office/drawing/2014/main" id="{9255AF2D-5936-4813-9EBE-85E2564FB6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8" name="Freeform 1495">
              <a:extLst>
                <a:ext uri="{FF2B5EF4-FFF2-40B4-BE49-F238E27FC236}">
                  <a16:creationId xmlns:a16="http://schemas.microsoft.com/office/drawing/2014/main" id="{837BDCFE-747F-4090-B55E-C655420598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9" name="Freeform 1496">
              <a:extLst>
                <a:ext uri="{FF2B5EF4-FFF2-40B4-BE49-F238E27FC236}">
                  <a16:creationId xmlns:a16="http://schemas.microsoft.com/office/drawing/2014/main" id="{3CD1B732-DEDA-445B-9D9A-89437F2F1E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0" name="Freeform 1497">
              <a:extLst>
                <a:ext uri="{FF2B5EF4-FFF2-40B4-BE49-F238E27FC236}">
                  <a16:creationId xmlns:a16="http://schemas.microsoft.com/office/drawing/2014/main" id="{7223E69F-1C36-4E47-A7D5-76619B305C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1" name="Freeform 1498">
              <a:extLst>
                <a:ext uri="{FF2B5EF4-FFF2-40B4-BE49-F238E27FC236}">
                  <a16:creationId xmlns:a16="http://schemas.microsoft.com/office/drawing/2014/main" id="{AD143F60-AD1E-4E15-8473-C3EB70D4D6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2" name="Rectangle 1499">
              <a:extLst>
                <a:ext uri="{FF2B5EF4-FFF2-40B4-BE49-F238E27FC236}">
                  <a16:creationId xmlns:a16="http://schemas.microsoft.com/office/drawing/2014/main" id="{21CCA0D3-6957-4EA8-9876-9518BFF6E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3" name="Freeform 1500">
              <a:extLst>
                <a:ext uri="{FF2B5EF4-FFF2-40B4-BE49-F238E27FC236}">
                  <a16:creationId xmlns:a16="http://schemas.microsoft.com/office/drawing/2014/main" id="{487B13FF-04C4-497F-928E-7CABC9986D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4" name="Freeform 1501">
              <a:extLst>
                <a:ext uri="{FF2B5EF4-FFF2-40B4-BE49-F238E27FC236}">
                  <a16:creationId xmlns:a16="http://schemas.microsoft.com/office/drawing/2014/main" id="{370D9EAA-1499-4DE8-B220-477631213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5" name="Freeform 1502">
              <a:extLst>
                <a:ext uri="{FF2B5EF4-FFF2-40B4-BE49-F238E27FC236}">
                  <a16:creationId xmlns:a16="http://schemas.microsoft.com/office/drawing/2014/main" id="{ED465CB1-69D0-4E6C-9303-376C95E491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6" name="Freeform 1503">
              <a:extLst>
                <a:ext uri="{FF2B5EF4-FFF2-40B4-BE49-F238E27FC236}">
                  <a16:creationId xmlns:a16="http://schemas.microsoft.com/office/drawing/2014/main" id="{E8D9BB68-605C-4789-A03C-239355D397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7" name="Freeform 1504">
              <a:extLst>
                <a:ext uri="{FF2B5EF4-FFF2-40B4-BE49-F238E27FC236}">
                  <a16:creationId xmlns:a16="http://schemas.microsoft.com/office/drawing/2014/main" id="{034E26DB-6767-4296-9B8E-5D17246E5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8" name="Freeform 1505">
              <a:extLst>
                <a:ext uri="{FF2B5EF4-FFF2-40B4-BE49-F238E27FC236}">
                  <a16:creationId xmlns:a16="http://schemas.microsoft.com/office/drawing/2014/main" id="{178A6D9B-7A26-429A-BED9-C4CBB3BE5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9" name="Freeform 1506">
              <a:extLst>
                <a:ext uri="{FF2B5EF4-FFF2-40B4-BE49-F238E27FC236}">
                  <a16:creationId xmlns:a16="http://schemas.microsoft.com/office/drawing/2014/main" id="{D8E1DBE0-F012-483F-9A86-4200A6FF06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0" name="Freeform 1507">
              <a:extLst>
                <a:ext uri="{FF2B5EF4-FFF2-40B4-BE49-F238E27FC236}">
                  <a16:creationId xmlns:a16="http://schemas.microsoft.com/office/drawing/2014/main" id="{79563B62-D198-413E-81A0-D9CF46CDFE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1" name="Freeform 1508">
              <a:extLst>
                <a:ext uri="{FF2B5EF4-FFF2-40B4-BE49-F238E27FC236}">
                  <a16:creationId xmlns:a16="http://schemas.microsoft.com/office/drawing/2014/main" id="{8147C4D6-12A0-44FE-A91C-E7A38F122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2" name="Freeform 1509">
              <a:extLst>
                <a:ext uri="{FF2B5EF4-FFF2-40B4-BE49-F238E27FC236}">
                  <a16:creationId xmlns:a16="http://schemas.microsoft.com/office/drawing/2014/main" id="{D4EE2F39-4927-460E-BA46-201FB01116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3" name="Freeform 1510">
              <a:extLst>
                <a:ext uri="{FF2B5EF4-FFF2-40B4-BE49-F238E27FC236}">
                  <a16:creationId xmlns:a16="http://schemas.microsoft.com/office/drawing/2014/main" id="{F53B7E44-73C5-4F06-8734-FA44D24FB8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4" name="Freeform 1511">
              <a:extLst>
                <a:ext uri="{FF2B5EF4-FFF2-40B4-BE49-F238E27FC236}">
                  <a16:creationId xmlns:a16="http://schemas.microsoft.com/office/drawing/2014/main" id="{26FE3108-9971-4AE5-8978-0C6707D04F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5" name="Freeform 1512">
              <a:extLst>
                <a:ext uri="{FF2B5EF4-FFF2-40B4-BE49-F238E27FC236}">
                  <a16:creationId xmlns:a16="http://schemas.microsoft.com/office/drawing/2014/main" id="{05C7AD69-70DC-4CBE-AF46-2B3D0A9C49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6" name="Freeform 1513">
              <a:extLst>
                <a:ext uri="{FF2B5EF4-FFF2-40B4-BE49-F238E27FC236}">
                  <a16:creationId xmlns:a16="http://schemas.microsoft.com/office/drawing/2014/main" id="{5BBC6D7A-2559-43C0-AB76-0B2B035DB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7" name="Freeform 1514">
              <a:extLst>
                <a:ext uri="{FF2B5EF4-FFF2-40B4-BE49-F238E27FC236}">
                  <a16:creationId xmlns:a16="http://schemas.microsoft.com/office/drawing/2014/main" id="{4AE61CA2-0C87-4C02-AD92-0F9B3B08C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8" name="Freeform 1515">
              <a:extLst>
                <a:ext uri="{FF2B5EF4-FFF2-40B4-BE49-F238E27FC236}">
                  <a16:creationId xmlns:a16="http://schemas.microsoft.com/office/drawing/2014/main" id="{F6F4F035-2724-4A6F-AB42-91BB397AD4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9" name="Freeform 1516">
              <a:extLst>
                <a:ext uri="{FF2B5EF4-FFF2-40B4-BE49-F238E27FC236}">
                  <a16:creationId xmlns:a16="http://schemas.microsoft.com/office/drawing/2014/main" id="{E66E8742-070C-46D0-97F6-3EFA1BAB05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0" name="Freeform 1517">
              <a:extLst>
                <a:ext uri="{FF2B5EF4-FFF2-40B4-BE49-F238E27FC236}">
                  <a16:creationId xmlns:a16="http://schemas.microsoft.com/office/drawing/2014/main" id="{BD68F16D-BD07-42BE-918A-AC504699DD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1" name="Freeform 1518">
              <a:extLst>
                <a:ext uri="{FF2B5EF4-FFF2-40B4-BE49-F238E27FC236}">
                  <a16:creationId xmlns:a16="http://schemas.microsoft.com/office/drawing/2014/main" id="{FF835771-C870-4033-A6F4-C8DD31C8DE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2" name="Freeform 1519">
              <a:extLst>
                <a:ext uri="{FF2B5EF4-FFF2-40B4-BE49-F238E27FC236}">
                  <a16:creationId xmlns:a16="http://schemas.microsoft.com/office/drawing/2014/main" id="{ADAE6D62-BA3A-4525-A880-D7B7E38BD5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3" name="Freeform 1520">
              <a:extLst>
                <a:ext uri="{FF2B5EF4-FFF2-40B4-BE49-F238E27FC236}">
                  <a16:creationId xmlns:a16="http://schemas.microsoft.com/office/drawing/2014/main" id="{8563B2D9-8F7E-4938-93A4-862123B1BE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4" name="Freeform 1521">
              <a:extLst>
                <a:ext uri="{FF2B5EF4-FFF2-40B4-BE49-F238E27FC236}">
                  <a16:creationId xmlns:a16="http://schemas.microsoft.com/office/drawing/2014/main" id="{54DF9D76-A31C-4362-A79A-2DBB00493E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5" name="Freeform 1522">
              <a:extLst>
                <a:ext uri="{FF2B5EF4-FFF2-40B4-BE49-F238E27FC236}">
                  <a16:creationId xmlns:a16="http://schemas.microsoft.com/office/drawing/2014/main" id="{C5CA5B01-293B-4EF5-9138-FD87F621FC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6" name="Freeform 1523">
              <a:extLst>
                <a:ext uri="{FF2B5EF4-FFF2-40B4-BE49-F238E27FC236}">
                  <a16:creationId xmlns:a16="http://schemas.microsoft.com/office/drawing/2014/main" id="{75DF6845-D001-4EAB-B173-C7E1C1A357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7" name="Freeform 1524">
              <a:extLst>
                <a:ext uri="{FF2B5EF4-FFF2-40B4-BE49-F238E27FC236}">
                  <a16:creationId xmlns:a16="http://schemas.microsoft.com/office/drawing/2014/main" id="{40EBF1B5-D9FB-4CAA-A411-44835C0684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8" name="Freeform 1525">
              <a:extLst>
                <a:ext uri="{FF2B5EF4-FFF2-40B4-BE49-F238E27FC236}">
                  <a16:creationId xmlns:a16="http://schemas.microsoft.com/office/drawing/2014/main" id="{0047C6B9-14F7-464A-AB26-99FEA3F8F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9" name="Freeform 1526">
              <a:extLst>
                <a:ext uri="{FF2B5EF4-FFF2-40B4-BE49-F238E27FC236}">
                  <a16:creationId xmlns:a16="http://schemas.microsoft.com/office/drawing/2014/main" id="{2A0DA18C-66BB-471C-95E8-70C29A9716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0" name="Freeform 1527">
              <a:extLst>
                <a:ext uri="{FF2B5EF4-FFF2-40B4-BE49-F238E27FC236}">
                  <a16:creationId xmlns:a16="http://schemas.microsoft.com/office/drawing/2014/main" id="{99CD74AD-3889-4097-864C-DE3EBC26B6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1" name="Freeform 1528">
              <a:extLst>
                <a:ext uri="{FF2B5EF4-FFF2-40B4-BE49-F238E27FC236}">
                  <a16:creationId xmlns:a16="http://schemas.microsoft.com/office/drawing/2014/main" id="{E9D86160-BA86-4211-BA9A-84B2C77165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2" name="Freeform 1529">
              <a:extLst>
                <a:ext uri="{FF2B5EF4-FFF2-40B4-BE49-F238E27FC236}">
                  <a16:creationId xmlns:a16="http://schemas.microsoft.com/office/drawing/2014/main" id="{8223E679-33B5-44C2-B353-4CB246B1C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3" name="Freeform 1530">
              <a:extLst>
                <a:ext uri="{FF2B5EF4-FFF2-40B4-BE49-F238E27FC236}">
                  <a16:creationId xmlns:a16="http://schemas.microsoft.com/office/drawing/2014/main" id="{C1231B55-F39C-4497-AB0A-AB37B5005E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4" name="Freeform 1531">
              <a:extLst>
                <a:ext uri="{FF2B5EF4-FFF2-40B4-BE49-F238E27FC236}">
                  <a16:creationId xmlns:a16="http://schemas.microsoft.com/office/drawing/2014/main" id="{40C0CF7F-86B1-45AF-8BBD-1A689811D7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5" name="Freeform 1532">
              <a:extLst>
                <a:ext uri="{FF2B5EF4-FFF2-40B4-BE49-F238E27FC236}">
                  <a16:creationId xmlns:a16="http://schemas.microsoft.com/office/drawing/2014/main" id="{9D15727C-9A5A-4183-B215-2D5E1DAEBC5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6" name="Freeform 1533">
              <a:extLst>
                <a:ext uri="{FF2B5EF4-FFF2-40B4-BE49-F238E27FC236}">
                  <a16:creationId xmlns:a16="http://schemas.microsoft.com/office/drawing/2014/main" id="{52A4C75B-4606-4DA6-8160-22BB9080F3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7" name="Freeform 1534">
              <a:extLst>
                <a:ext uri="{FF2B5EF4-FFF2-40B4-BE49-F238E27FC236}">
                  <a16:creationId xmlns:a16="http://schemas.microsoft.com/office/drawing/2014/main" id="{39ED8081-1381-4808-9D38-4790D0CC31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8" name="Freeform 1535">
              <a:extLst>
                <a:ext uri="{FF2B5EF4-FFF2-40B4-BE49-F238E27FC236}">
                  <a16:creationId xmlns:a16="http://schemas.microsoft.com/office/drawing/2014/main" id="{0313BFDE-0F24-4B8A-B5D9-00D1ECCB8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9" name="Freeform 1536">
              <a:extLst>
                <a:ext uri="{FF2B5EF4-FFF2-40B4-BE49-F238E27FC236}">
                  <a16:creationId xmlns:a16="http://schemas.microsoft.com/office/drawing/2014/main" id="{DEF5FB0D-5C0E-4E15-808C-0F0521F2DF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0" name="Freeform 1537">
              <a:extLst>
                <a:ext uri="{FF2B5EF4-FFF2-40B4-BE49-F238E27FC236}">
                  <a16:creationId xmlns:a16="http://schemas.microsoft.com/office/drawing/2014/main" id="{FE68F0CD-403C-4054-B8BC-2548209F95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1" name="Freeform 1538">
              <a:extLst>
                <a:ext uri="{FF2B5EF4-FFF2-40B4-BE49-F238E27FC236}">
                  <a16:creationId xmlns:a16="http://schemas.microsoft.com/office/drawing/2014/main" id="{6BD31847-6A73-4643-B1F5-6BB23F8AA8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2" name="Freeform 1539">
              <a:extLst>
                <a:ext uri="{FF2B5EF4-FFF2-40B4-BE49-F238E27FC236}">
                  <a16:creationId xmlns:a16="http://schemas.microsoft.com/office/drawing/2014/main" id="{07B9AB1F-65E5-4437-BAAB-647CF20AE3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3" name="Freeform 1540">
              <a:extLst>
                <a:ext uri="{FF2B5EF4-FFF2-40B4-BE49-F238E27FC236}">
                  <a16:creationId xmlns:a16="http://schemas.microsoft.com/office/drawing/2014/main" id="{EE53F0D7-19C2-4E0C-BC02-887FB3FB45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4" name="Freeform 1541">
              <a:extLst>
                <a:ext uri="{FF2B5EF4-FFF2-40B4-BE49-F238E27FC236}">
                  <a16:creationId xmlns:a16="http://schemas.microsoft.com/office/drawing/2014/main" id="{EAC6127C-BC85-4631-B67D-53F41674AD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5" name="Freeform 1542">
              <a:extLst>
                <a:ext uri="{FF2B5EF4-FFF2-40B4-BE49-F238E27FC236}">
                  <a16:creationId xmlns:a16="http://schemas.microsoft.com/office/drawing/2014/main" id="{06B6FD72-13A9-478E-B883-B5AAF50AAA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6" name="Freeform 1543">
              <a:extLst>
                <a:ext uri="{FF2B5EF4-FFF2-40B4-BE49-F238E27FC236}">
                  <a16:creationId xmlns:a16="http://schemas.microsoft.com/office/drawing/2014/main" id="{D3CD40C8-35B3-4815-86CB-5771DD3778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7" name="Freeform 1544">
              <a:extLst>
                <a:ext uri="{FF2B5EF4-FFF2-40B4-BE49-F238E27FC236}">
                  <a16:creationId xmlns:a16="http://schemas.microsoft.com/office/drawing/2014/main" id="{1DFFE8B9-909E-4E47-A0D9-82D634E642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8" name="Freeform 1545">
              <a:extLst>
                <a:ext uri="{FF2B5EF4-FFF2-40B4-BE49-F238E27FC236}">
                  <a16:creationId xmlns:a16="http://schemas.microsoft.com/office/drawing/2014/main" id="{1202BF9A-7A03-4489-8EC4-8EF6C33B47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9" name="Freeform 1546">
              <a:extLst>
                <a:ext uri="{FF2B5EF4-FFF2-40B4-BE49-F238E27FC236}">
                  <a16:creationId xmlns:a16="http://schemas.microsoft.com/office/drawing/2014/main" id="{4B4357C1-5862-4473-B067-53F4813CC4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0" name="Freeform 1547">
              <a:extLst>
                <a:ext uri="{FF2B5EF4-FFF2-40B4-BE49-F238E27FC236}">
                  <a16:creationId xmlns:a16="http://schemas.microsoft.com/office/drawing/2014/main" id="{BBF925F0-D8CF-4034-9BD0-BC70017E52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1" name="Freeform 1548">
              <a:extLst>
                <a:ext uri="{FF2B5EF4-FFF2-40B4-BE49-F238E27FC236}">
                  <a16:creationId xmlns:a16="http://schemas.microsoft.com/office/drawing/2014/main" id="{5F2A193A-0C82-427E-A39C-8A565A732B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2" name="Freeform 1549">
              <a:extLst>
                <a:ext uri="{FF2B5EF4-FFF2-40B4-BE49-F238E27FC236}">
                  <a16:creationId xmlns:a16="http://schemas.microsoft.com/office/drawing/2014/main" id="{10590F1A-6B81-40DE-95C8-F0E2145F87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3" name="Freeform 1550">
              <a:extLst>
                <a:ext uri="{FF2B5EF4-FFF2-40B4-BE49-F238E27FC236}">
                  <a16:creationId xmlns:a16="http://schemas.microsoft.com/office/drawing/2014/main" id="{696E3EE8-5226-4141-9967-B4953098A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4" name="Freeform 1551">
              <a:extLst>
                <a:ext uri="{FF2B5EF4-FFF2-40B4-BE49-F238E27FC236}">
                  <a16:creationId xmlns:a16="http://schemas.microsoft.com/office/drawing/2014/main" id="{82D06F46-D9ED-4181-AFE7-06063A7A48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5" name="Freeform 1552">
              <a:extLst>
                <a:ext uri="{FF2B5EF4-FFF2-40B4-BE49-F238E27FC236}">
                  <a16:creationId xmlns:a16="http://schemas.microsoft.com/office/drawing/2014/main" id="{7C42A884-C978-4D70-B766-CE93CB92CF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6" name="Freeform 1553">
              <a:extLst>
                <a:ext uri="{FF2B5EF4-FFF2-40B4-BE49-F238E27FC236}">
                  <a16:creationId xmlns:a16="http://schemas.microsoft.com/office/drawing/2014/main" id="{1D97B1CC-A48A-4042-9C21-978153DBF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7" name="Freeform 1554">
              <a:extLst>
                <a:ext uri="{FF2B5EF4-FFF2-40B4-BE49-F238E27FC236}">
                  <a16:creationId xmlns:a16="http://schemas.microsoft.com/office/drawing/2014/main" id="{9A0199DE-F468-4AD9-A265-7D409DA3F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8" name="Freeform 1555">
              <a:extLst>
                <a:ext uri="{FF2B5EF4-FFF2-40B4-BE49-F238E27FC236}">
                  <a16:creationId xmlns:a16="http://schemas.microsoft.com/office/drawing/2014/main" id="{525C5570-05EF-45D3-AB34-20621AF372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9" name="Freeform 1556">
              <a:extLst>
                <a:ext uri="{FF2B5EF4-FFF2-40B4-BE49-F238E27FC236}">
                  <a16:creationId xmlns:a16="http://schemas.microsoft.com/office/drawing/2014/main" id="{DF47E400-146B-4905-A2B4-3A124D0A50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0" name="Freeform 1557">
              <a:extLst>
                <a:ext uri="{FF2B5EF4-FFF2-40B4-BE49-F238E27FC236}">
                  <a16:creationId xmlns:a16="http://schemas.microsoft.com/office/drawing/2014/main" id="{627C3A25-55F3-484D-9D8A-E7B2B10AF8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1" name="Freeform 1558">
              <a:extLst>
                <a:ext uri="{FF2B5EF4-FFF2-40B4-BE49-F238E27FC236}">
                  <a16:creationId xmlns:a16="http://schemas.microsoft.com/office/drawing/2014/main" id="{E4815B9B-2F48-41DA-B40E-DF24CA8964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2" name="Freeform 1559">
              <a:extLst>
                <a:ext uri="{FF2B5EF4-FFF2-40B4-BE49-F238E27FC236}">
                  <a16:creationId xmlns:a16="http://schemas.microsoft.com/office/drawing/2014/main" id="{C7046CEA-3026-4710-896C-73B46AC814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3" name="Freeform 1560">
              <a:extLst>
                <a:ext uri="{FF2B5EF4-FFF2-40B4-BE49-F238E27FC236}">
                  <a16:creationId xmlns:a16="http://schemas.microsoft.com/office/drawing/2014/main" id="{E4353601-AB51-4976-A610-24D2879980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4" name="Freeform 1561">
              <a:extLst>
                <a:ext uri="{FF2B5EF4-FFF2-40B4-BE49-F238E27FC236}">
                  <a16:creationId xmlns:a16="http://schemas.microsoft.com/office/drawing/2014/main" id="{82A9683F-30E4-4A1E-B644-E92144F3B7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5" name="Freeform 1562">
              <a:extLst>
                <a:ext uri="{FF2B5EF4-FFF2-40B4-BE49-F238E27FC236}">
                  <a16:creationId xmlns:a16="http://schemas.microsoft.com/office/drawing/2014/main" id="{ED82E606-A37C-449A-8892-123537B8FF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6" name="Freeform 1563">
              <a:extLst>
                <a:ext uri="{FF2B5EF4-FFF2-40B4-BE49-F238E27FC236}">
                  <a16:creationId xmlns:a16="http://schemas.microsoft.com/office/drawing/2014/main" id="{1C375AD1-4360-43ED-87B0-BE7EE73BE0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7" name="Freeform 1564">
              <a:extLst>
                <a:ext uri="{FF2B5EF4-FFF2-40B4-BE49-F238E27FC236}">
                  <a16:creationId xmlns:a16="http://schemas.microsoft.com/office/drawing/2014/main" id="{BB073F2F-0BFE-4C51-A229-745164166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8" name="Freeform 1565">
              <a:extLst>
                <a:ext uri="{FF2B5EF4-FFF2-40B4-BE49-F238E27FC236}">
                  <a16:creationId xmlns:a16="http://schemas.microsoft.com/office/drawing/2014/main" id="{5B92FF2F-659E-4A75-B9F2-AF8C51532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9" name="Freeform 1566">
              <a:extLst>
                <a:ext uri="{FF2B5EF4-FFF2-40B4-BE49-F238E27FC236}">
                  <a16:creationId xmlns:a16="http://schemas.microsoft.com/office/drawing/2014/main" id="{423666FA-3B30-435C-9C58-74C839A9B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0" name="Freeform 1567">
              <a:extLst>
                <a:ext uri="{FF2B5EF4-FFF2-40B4-BE49-F238E27FC236}">
                  <a16:creationId xmlns:a16="http://schemas.microsoft.com/office/drawing/2014/main" id="{21F45888-94F6-44D6-AF2E-166331E258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1" name="Freeform 1568">
              <a:extLst>
                <a:ext uri="{FF2B5EF4-FFF2-40B4-BE49-F238E27FC236}">
                  <a16:creationId xmlns:a16="http://schemas.microsoft.com/office/drawing/2014/main" id="{018C6262-C36B-4EED-A4F4-A2CE7907E3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2" name="Freeform 1569">
              <a:extLst>
                <a:ext uri="{FF2B5EF4-FFF2-40B4-BE49-F238E27FC236}">
                  <a16:creationId xmlns:a16="http://schemas.microsoft.com/office/drawing/2014/main" id="{45F80F0D-1B13-46B3-9B78-A3EC67DDB6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3" name="Freeform 1570">
              <a:extLst>
                <a:ext uri="{FF2B5EF4-FFF2-40B4-BE49-F238E27FC236}">
                  <a16:creationId xmlns:a16="http://schemas.microsoft.com/office/drawing/2014/main" id="{0357B863-A1C5-41AA-B8C5-9C469F0CC6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4" name="Freeform 1571">
              <a:extLst>
                <a:ext uri="{FF2B5EF4-FFF2-40B4-BE49-F238E27FC236}">
                  <a16:creationId xmlns:a16="http://schemas.microsoft.com/office/drawing/2014/main" id="{3C1570C5-D0D4-4377-BF58-8A34F61DC4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5" name="Freeform 1572">
              <a:extLst>
                <a:ext uri="{FF2B5EF4-FFF2-40B4-BE49-F238E27FC236}">
                  <a16:creationId xmlns:a16="http://schemas.microsoft.com/office/drawing/2014/main" id="{7DC3949F-D204-4D79-B772-7B2777CB84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6" name="Freeform 1573">
              <a:extLst>
                <a:ext uri="{FF2B5EF4-FFF2-40B4-BE49-F238E27FC236}">
                  <a16:creationId xmlns:a16="http://schemas.microsoft.com/office/drawing/2014/main" id="{3D336D59-68B8-4C0D-BF24-FD995C6E77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7" name="Freeform 1574">
              <a:extLst>
                <a:ext uri="{FF2B5EF4-FFF2-40B4-BE49-F238E27FC236}">
                  <a16:creationId xmlns:a16="http://schemas.microsoft.com/office/drawing/2014/main" id="{482811D2-5906-470F-B57B-A1399CFBA9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8" name="Freeform 1575">
              <a:extLst>
                <a:ext uri="{FF2B5EF4-FFF2-40B4-BE49-F238E27FC236}">
                  <a16:creationId xmlns:a16="http://schemas.microsoft.com/office/drawing/2014/main" id="{27DD0D23-8159-4C10-BDAF-4348EB635B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9" name="Freeform 1576">
              <a:extLst>
                <a:ext uri="{FF2B5EF4-FFF2-40B4-BE49-F238E27FC236}">
                  <a16:creationId xmlns:a16="http://schemas.microsoft.com/office/drawing/2014/main" id="{BD457B68-342B-4018-81B4-45949D6C31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0" name="Freeform 1577">
              <a:extLst>
                <a:ext uri="{FF2B5EF4-FFF2-40B4-BE49-F238E27FC236}">
                  <a16:creationId xmlns:a16="http://schemas.microsoft.com/office/drawing/2014/main" id="{9FF1CBF8-78F8-4BD6-AF8C-DB7DBCB31D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1" name="Freeform 1578">
              <a:extLst>
                <a:ext uri="{FF2B5EF4-FFF2-40B4-BE49-F238E27FC236}">
                  <a16:creationId xmlns:a16="http://schemas.microsoft.com/office/drawing/2014/main" id="{0A8AC491-4A4A-4CDA-9798-C45410EB77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2" name="Freeform 1579">
              <a:extLst>
                <a:ext uri="{FF2B5EF4-FFF2-40B4-BE49-F238E27FC236}">
                  <a16:creationId xmlns:a16="http://schemas.microsoft.com/office/drawing/2014/main" id="{76C16069-1064-41E3-963C-327CD5110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3" name="Freeform 1580">
              <a:extLst>
                <a:ext uri="{FF2B5EF4-FFF2-40B4-BE49-F238E27FC236}">
                  <a16:creationId xmlns:a16="http://schemas.microsoft.com/office/drawing/2014/main" id="{C42C1D82-0276-4413-B8BB-A090CC0B45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4" name="Freeform 1581">
              <a:extLst>
                <a:ext uri="{FF2B5EF4-FFF2-40B4-BE49-F238E27FC236}">
                  <a16:creationId xmlns:a16="http://schemas.microsoft.com/office/drawing/2014/main" id="{46B50B79-77BD-4D6F-9FC3-A45ACD5D56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5" name="Freeform 1582">
              <a:extLst>
                <a:ext uri="{FF2B5EF4-FFF2-40B4-BE49-F238E27FC236}">
                  <a16:creationId xmlns:a16="http://schemas.microsoft.com/office/drawing/2014/main" id="{103DD1F3-E510-4073-8317-7822E0330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6" name="Freeform 1583">
              <a:extLst>
                <a:ext uri="{FF2B5EF4-FFF2-40B4-BE49-F238E27FC236}">
                  <a16:creationId xmlns:a16="http://schemas.microsoft.com/office/drawing/2014/main" id="{6D8552B5-B531-42AF-AA90-10C0675A9D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7" name="Freeform 1584">
              <a:extLst>
                <a:ext uri="{FF2B5EF4-FFF2-40B4-BE49-F238E27FC236}">
                  <a16:creationId xmlns:a16="http://schemas.microsoft.com/office/drawing/2014/main" id="{528929C2-B2E7-44F0-A91C-03117F27B3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1031" name="Group 1786">
            <a:extLst>
              <a:ext uri="{FF2B5EF4-FFF2-40B4-BE49-F238E27FC236}">
                <a16:creationId xmlns:a16="http://schemas.microsoft.com/office/drawing/2014/main" id="{88BF9472-B31F-4B91-8679-3238A8A99D2F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287338"/>
            <a:ext cx="212725" cy="417512"/>
            <a:chOff x="331" y="181"/>
            <a:chExt cx="134" cy="263"/>
          </a:xfrm>
        </p:grpSpPr>
        <p:sp>
          <p:nvSpPr>
            <p:cNvPr id="1158" name="Freeform 1586">
              <a:extLst>
                <a:ext uri="{FF2B5EF4-FFF2-40B4-BE49-F238E27FC236}">
                  <a16:creationId xmlns:a16="http://schemas.microsoft.com/office/drawing/2014/main" id="{1BA94C06-9E21-4C6B-84E6-6DF29AD8EC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59" name="Freeform 1587">
              <a:extLst>
                <a:ext uri="{FF2B5EF4-FFF2-40B4-BE49-F238E27FC236}">
                  <a16:creationId xmlns:a16="http://schemas.microsoft.com/office/drawing/2014/main" id="{44C29A2D-CA7D-4F9C-A0E7-11F4E86E58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0" name="Freeform 1588">
              <a:extLst>
                <a:ext uri="{FF2B5EF4-FFF2-40B4-BE49-F238E27FC236}">
                  <a16:creationId xmlns:a16="http://schemas.microsoft.com/office/drawing/2014/main" id="{A7965A26-F342-4167-A7C2-43E962547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1" name="Freeform 1589">
              <a:extLst>
                <a:ext uri="{FF2B5EF4-FFF2-40B4-BE49-F238E27FC236}">
                  <a16:creationId xmlns:a16="http://schemas.microsoft.com/office/drawing/2014/main" id="{89C5AF24-BBC6-47B2-B2DB-CD95A0166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2" name="Freeform 1590">
              <a:extLst>
                <a:ext uri="{FF2B5EF4-FFF2-40B4-BE49-F238E27FC236}">
                  <a16:creationId xmlns:a16="http://schemas.microsoft.com/office/drawing/2014/main" id="{28792130-C1C6-42BD-971E-D19BAF72F7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3" name="Freeform 1591">
              <a:extLst>
                <a:ext uri="{FF2B5EF4-FFF2-40B4-BE49-F238E27FC236}">
                  <a16:creationId xmlns:a16="http://schemas.microsoft.com/office/drawing/2014/main" id="{719BB1EF-A392-4C82-BD02-7488A689F8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4" name="Freeform 1592">
              <a:extLst>
                <a:ext uri="{FF2B5EF4-FFF2-40B4-BE49-F238E27FC236}">
                  <a16:creationId xmlns:a16="http://schemas.microsoft.com/office/drawing/2014/main" id="{AF805E2C-FCDE-4242-BF19-AB7A935885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5" name="Freeform 1593">
              <a:extLst>
                <a:ext uri="{FF2B5EF4-FFF2-40B4-BE49-F238E27FC236}">
                  <a16:creationId xmlns:a16="http://schemas.microsoft.com/office/drawing/2014/main" id="{37E46DC0-EE7C-4435-82C8-D8F760656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6" name="Freeform 1594">
              <a:extLst>
                <a:ext uri="{FF2B5EF4-FFF2-40B4-BE49-F238E27FC236}">
                  <a16:creationId xmlns:a16="http://schemas.microsoft.com/office/drawing/2014/main" id="{34BD3693-4201-4D74-97A1-9B0B9ADEAB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7" name="Freeform 1595">
              <a:extLst>
                <a:ext uri="{FF2B5EF4-FFF2-40B4-BE49-F238E27FC236}">
                  <a16:creationId xmlns:a16="http://schemas.microsoft.com/office/drawing/2014/main" id="{A1338B8E-C935-4DB0-A1AD-307A837FE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8" name="Freeform 1596">
              <a:extLst>
                <a:ext uri="{FF2B5EF4-FFF2-40B4-BE49-F238E27FC236}">
                  <a16:creationId xmlns:a16="http://schemas.microsoft.com/office/drawing/2014/main" id="{041E8A18-159F-4A5B-81AD-7AE2CA2F32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9" name="Freeform 1597">
              <a:extLst>
                <a:ext uri="{FF2B5EF4-FFF2-40B4-BE49-F238E27FC236}">
                  <a16:creationId xmlns:a16="http://schemas.microsoft.com/office/drawing/2014/main" id="{DA0316B4-3C90-4C18-A076-56FA7FB3FD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0" name="Freeform 1598">
              <a:extLst>
                <a:ext uri="{FF2B5EF4-FFF2-40B4-BE49-F238E27FC236}">
                  <a16:creationId xmlns:a16="http://schemas.microsoft.com/office/drawing/2014/main" id="{FD26201B-73FE-4D62-A9B5-441A85AC90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1" name="Freeform 1599">
              <a:extLst>
                <a:ext uri="{FF2B5EF4-FFF2-40B4-BE49-F238E27FC236}">
                  <a16:creationId xmlns:a16="http://schemas.microsoft.com/office/drawing/2014/main" id="{A4B6B95B-52C8-43DB-803E-21596B9E0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2" name="Freeform 1600">
              <a:extLst>
                <a:ext uri="{FF2B5EF4-FFF2-40B4-BE49-F238E27FC236}">
                  <a16:creationId xmlns:a16="http://schemas.microsoft.com/office/drawing/2014/main" id="{6DF59982-E4D8-4F0B-80AF-662492792D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3" name="Freeform 1601">
              <a:extLst>
                <a:ext uri="{FF2B5EF4-FFF2-40B4-BE49-F238E27FC236}">
                  <a16:creationId xmlns:a16="http://schemas.microsoft.com/office/drawing/2014/main" id="{7F47BB37-395A-4EF6-992C-8E3BB72E8C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4" name="Freeform 1602">
              <a:extLst>
                <a:ext uri="{FF2B5EF4-FFF2-40B4-BE49-F238E27FC236}">
                  <a16:creationId xmlns:a16="http://schemas.microsoft.com/office/drawing/2014/main" id="{66F6EEA6-55F8-4B21-8980-335315FCE0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5" name="Freeform 1603">
              <a:extLst>
                <a:ext uri="{FF2B5EF4-FFF2-40B4-BE49-F238E27FC236}">
                  <a16:creationId xmlns:a16="http://schemas.microsoft.com/office/drawing/2014/main" id="{E5D4B981-87EF-488F-AC28-7B5F301816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6" name="Freeform 1604">
              <a:extLst>
                <a:ext uri="{FF2B5EF4-FFF2-40B4-BE49-F238E27FC236}">
                  <a16:creationId xmlns:a16="http://schemas.microsoft.com/office/drawing/2014/main" id="{DB4C889C-E45D-4C04-AB1B-71506A6EEE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7" name="Freeform 1605">
              <a:extLst>
                <a:ext uri="{FF2B5EF4-FFF2-40B4-BE49-F238E27FC236}">
                  <a16:creationId xmlns:a16="http://schemas.microsoft.com/office/drawing/2014/main" id="{B88F2E5E-EA8F-44EA-B073-B146FB3FD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8" name="Freeform 1606">
              <a:extLst>
                <a:ext uri="{FF2B5EF4-FFF2-40B4-BE49-F238E27FC236}">
                  <a16:creationId xmlns:a16="http://schemas.microsoft.com/office/drawing/2014/main" id="{C15777C3-2D25-41FF-B5DE-E63399C86E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9" name="Freeform 1607">
              <a:extLst>
                <a:ext uri="{FF2B5EF4-FFF2-40B4-BE49-F238E27FC236}">
                  <a16:creationId xmlns:a16="http://schemas.microsoft.com/office/drawing/2014/main" id="{57BD1C3F-2CE2-4A87-9A8D-44F1F7B82E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0" name="Freeform 1608">
              <a:extLst>
                <a:ext uri="{FF2B5EF4-FFF2-40B4-BE49-F238E27FC236}">
                  <a16:creationId xmlns:a16="http://schemas.microsoft.com/office/drawing/2014/main" id="{1F282A2E-6343-430B-9405-63875CB783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1" name="Freeform 1609">
              <a:extLst>
                <a:ext uri="{FF2B5EF4-FFF2-40B4-BE49-F238E27FC236}">
                  <a16:creationId xmlns:a16="http://schemas.microsoft.com/office/drawing/2014/main" id="{8B5165C2-0ED5-4219-9496-4C9B3E3AAC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2" name="Freeform 1610">
              <a:extLst>
                <a:ext uri="{FF2B5EF4-FFF2-40B4-BE49-F238E27FC236}">
                  <a16:creationId xmlns:a16="http://schemas.microsoft.com/office/drawing/2014/main" id="{CD16053E-9313-43C4-AF87-864E8918F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3" name="Freeform 1611">
              <a:extLst>
                <a:ext uri="{FF2B5EF4-FFF2-40B4-BE49-F238E27FC236}">
                  <a16:creationId xmlns:a16="http://schemas.microsoft.com/office/drawing/2014/main" id="{26A0A059-F619-4D25-9D41-86C07B2333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4" name="Freeform 1612">
              <a:extLst>
                <a:ext uri="{FF2B5EF4-FFF2-40B4-BE49-F238E27FC236}">
                  <a16:creationId xmlns:a16="http://schemas.microsoft.com/office/drawing/2014/main" id="{3E567C40-DA8E-4CBB-B65B-684796E811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5" name="Freeform 1613">
              <a:extLst>
                <a:ext uri="{FF2B5EF4-FFF2-40B4-BE49-F238E27FC236}">
                  <a16:creationId xmlns:a16="http://schemas.microsoft.com/office/drawing/2014/main" id="{4DFDB973-CFE0-456F-8ECF-D239D511AD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6" name="Freeform 1614">
              <a:extLst>
                <a:ext uri="{FF2B5EF4-FFF2-40B4-BE49-F238E27FC236}">
                  <a16:creationId xmlns:a16="http://schemas.microsoft.com/office/drawing/2014/main" id="{58BA086B-ADE6-4F36-94FB-77A83DDA47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7" name="Freeform 1615">
              <a:extLst>
                <a:ext uri="{FF2B5EF4-FFF2-40B4-BE49-F238E27FC236}">
                  <a16:creationId xmlns:a16="http://schemas.microsoft.com/office/drawing/2014/main" id="{966783E4-7722-4AB0-8443-CE81CE7FE4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8" name="Freeform 1616">
              <a:extLst>
                <a:ext uri="{FF2B5EF4-FFF2-40B4-BE49-F238E27FC236}">
                  <a16:creationId xmlns:a16="http://schemas.microsoft.com/office/drawing/2014/main" id="{73024312-4783-4CF8-A15F-7D4173CBD3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9" name="Freeform 1617">
              <a:extLst>
                <a:ext uri="{FF2B5EF4-FFF2-40B4-BE49-F238E27FC236}">
                  <a16:creationId xmlns:a16="http://schemas.microsoft.com/office/drawing/2014/main" id="{A5B7351B-4CB6-40B1-BB88-50AB1ED0A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0" name="Freeform 1618">
              <a:extLst>
                <a:ext uri="{FF2B5EF4-FFF2-40B4-BE49-F238E27FC236}">
                  <a16:creationId xmlns:a16="http://schemas.microsoft.com/office/drawing/2014/main" id="{87233787-CACD-40D6-8DAD-346F73216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1" name="Freeform 1619">
              <a:extLst>
                <a:ext uri="{FF2B5EF4-FFF2-40B4-BE49-F238E27FC236}">
                  <a16:creationId xmlns:a16="http://schemas.microsoft.com/office/drawing/2014/main" id="{269CCA1B-9A02-4C66-8527-86C767094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2" name="Freeform 1620">
              <a:extLst>
                <a:ext uri="{FF2B5EF4-FFF2-40B4-BE49-F238E27FC236}">
                  <a16:creationId xmlns:a16="http://schemas.microsoft.com/office/drawing/2014/main" id="{4EE2EF7F-C242-4C76-A476-0EE5520E9D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3" name="Freeform 1621">
              <a:extLst>
                <a:ext uri="{FF2B5EF4-FFF2-40B4-BE49-F238E27FC236}">
                  <a16:creationId xmlns:a16="http://schemas.microsoft.com/office/drawing/2014/main" id="{990A1C91-CAF1-427C-9A91-BB41CDF1B9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4" name="Freeform 1622">
              <a:extLst>
                <a:ext uri="{FF2B5EF4-FFF2-40B4-BE49-F238E27FC236}">
                  <a16:creationId xmlns:a16="http://schemas.microsoft.com/office/drawing/2014/main" id="{52A61407-FA37-4CA4-A932-DF1CD1823B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5" name="Freeform 1623">
              <a:extLst>
                <a:ext uri="{FF2B5EF4-FFF2-40B4-BE49-F238E27FC236}">
                  <a16:creationId xmlns:a16="http://schemas.microsoft.com/office/drawing/2014/main" id="{2354D50A-9616-48AB-A195-603590B629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6" name="Freeform 1624">
              <a:extLst>
                <a:ext uri="{FF2B5EF4-FFF2-40B4-BE49-F238E27FC236}">
                  <a16:creationId xmlns:a16="http://schemas.microsoft.com/office/drawing/2014/main" id="{1892ACAB-24BA-416D-9CE8-99A1A266A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7" name="Freeform 1625">
              <a:extLst>
                <a:ext uri="{FF2B5EF4-FFF2-40B4-BE49-F238E27FC236}">
                  <a16:creationId xmlns:a16="http://schemas.microsoft.com/office/drawing/2014/main" id="{EC218991-4436-40D4-84C8-FA3949732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8" name="Freeform 1626">
              <a:extLst>
                <a:ext uri="{FF2B5EF4-FFF2-40B4-BE49-F238E27FC236}">
                  <a16:creationId xmlns:a16="http://schemas.microsoft.com/office/drawing/2014/main" id="{96241332-4366-403D-BD28-706C952184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9" name="Freeform 1627">
              <a:extLst>
                <a:ext uri="{FF2B5EF4-FFF2-40B4-BE49-F238E27FC236}">
                  <a16:creationId xmlns:a16="http://schemas.microsoft.com/office/drawing/2014/main" id="{7B461181-640D-48B5-9DDC-6882D0116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0" name="Freeform 1628">
              <a:extLst>
                <a:ext uri="{FF2B5EF4-FFF2-40B4-BE49-F238E27FC236}">
                  <a16:creationId xmlns:a16="http://schemas.microsoft.com/office/drawing/2014/main" id="{0B9A45C9-2E88-45EA-9C2C-576B96DAB7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1" name="Freeform 1629">
              <a:extLst>
                <a:ext uri="{FF2B5EF4-FFF2-40B4-BE49-F238E27FC236}">
                  <a16:creationId xmlns:a16="http://schemas.microsoft.com/office/drawing/2014/main" id="{E53DAEB7-0AEE-4D78-871D-F71F27C048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2" name="Freeform 1630">
              <a:extLst>
                <a:ext uri="{FF2B5EF4-FFF2-40B4-BE49-F238E27FC236}">
                  <a16:creationId xmlns:a16="http://schemas.microsoft.com/office/drawing/2014/main" id="{48D5C29B-4311-4F22-A935-90E3F31080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3" name="Freeform 1631">
              <a:extLst>
                <a:ext uri="{FF2B5EF4-FFF2-40B4-BE49-F238E27FC236}">
                  <a16:creationId xmlns:a16="http://schemas.microsoft.com/office/drawing/2014/main" id="{EC89765E-1D69-42D9-ACCA-9D93FAE756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4" name="Freeform 1632">
              <a:extLst>
                <a:ext uri="{FF2B5EF4-FFF2-40B4-BE49-F238E27FC236}">
                  <a16:creationId xmlns:a16="http://schemas.microsoft.com/office/drawing/2014/main" id="{2D0B634A-DCD5-4B9A-A7EE-98BAB94140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5" name="Freeform 1633">
              <a:extLst>
                <a:ext uri="{FF2B5EF4-FFF2-40B4-BE49-F238E27FC236}">
                  <a16:creationId xmlns:a16="http://schemas.microsoft.com/office/drawing/2014/main" id="{5363DF31-16C8-4263-AA1E-AF4553F262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6" name="Freeform 1634">
              <a:extLst>
                <a:ext uri="{FF2B5EF4-FFF2-40B4-BE49-F238E27FC236}">
                  <a16:creationId xmlns:a16="http://schemas.microsoft.com/office/drawing/2014/main" id="{8B256BE8-633B-4EFB-8A81-F6114BFE0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7" name="Freeform 1635">
              <a:extLst>
                <a:ext uri="{FF2B5EF4-FFF2-40B4-BE49-F238E27FC236}">
                  <a16:creationId xmlns:a16="http://schemas.microsoft.com/office/drawing/2014/main" id="{DFADAF23-D886-47B3-9DC4-452E5665D8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8" name="Freeform 1636">
              <a:extLst>
                <a:ext uri="{FF2B5EF4-FFF2-40B4-BE49-F238E27FC236}">
                  <a16:creationId xmlns:a16="http://schemas.microsoft.com/office/drawing/2014/main" id="{67EC9A5C-67AE-4376-B6CE-19D9FF7B9F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9" name="Freeform 1637">
              <a:extLst>
                <a:ext uri="{FF2B5EF4-FFF2-40B4-BE49-F238E27FC236}">
                  <a16:creationId xmlns:a16="http://schemas.microsoft.com/office/drawing/2014/main" id="{C10DC4BA-53FE-45F4-A1E4-47A93F389E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0" name="Freeform 1638">
              <a:extLst>
                <a:ext uri="{FF2B5EF4-FFF2-40B4-BE49-F238E27FC236}">
                  <a16:creationId xmlns:a16="http://schemas.microsoft.com/office/drawing/2014/main" id="{643E74B4-5E1F-4B7D-A68F-59ED3FA139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1" name="Freeform 1639">
              <a:extLst>
                <a:ext uri="{FF2B5EF4-FFF2-40B4-BE49-F238E27FC236}">
                  <a16:creationId xmlns:a16="http://schemas.microsoft.com/office/drawing/2014/main" id="{C36FDC83-95D8-4440-9484-0E1B25D8AB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2" name="Freeform 1640">
              <a:extLst>
                <a:ext uri="{FF2B5EF4-FFF2-40B4-BE49-F238E27FC236}">
                  <a16:creationId xmlns:a16="http://schemas.microsoft.com/office/drawing/2014/main" id="{2B02487D-7DD5-466E-AE0B-A08AC59063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3" name="Freeform 1641">
              <a:extLst>
                <a:ext uri="{FF2B5EF4-FFF2-40B4-BE49-F238E27FC236}">
                  <a16:creationId xmlns:a16="http://schemas.microsoft.com/office/drawing/2014/main" id="{C9C8C41A-6F8E-4706-9926-5C31C9C74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4" name="Freeform 1642">
              <a:extLst>
                <a:ext uri="{FF2B5EF4-FFF2-40B4-BE49-F238E27FC236}">
                  <a16:creationId xmlns:a16="http://schemas.microsoft.com/office/drawing/2014/main" id="{2E7D4A00-09F3-49CA-BD87-AA07C2399C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5" name="Freeform 1643">
              <a:extLst>
                <a:ext uri="{FF2B5EF4-FFF2-40B4-BE49-F238E27FC236}">
                  <a16:creationId xmlns:a16="http://schemas.microsoft.com/office/drawing/2014/main" id="{B8AC50A2-7943-422F-9B9A-2F84DE7358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6" name="Freeform 1644">
              <a:extLst>
                <a:ext uri="{FF2B5EF4-FFF2-40B4-BE49-F238E27FC236}">
                  <a16:creationId xmlns:a16="http://schemas.microsoft.com/office/drawing/2014/main" id="{BCC10659-ADF9-4836-B730-279E06A627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7" name="Freeform 1645">
              <a:extLst>
                <a:ext uri="{FF2B5EF4-FFF2-40B4-BE49-F238E27FC236}">
                  <a16:creationId xmlns:a16="http://schemas.microsoft.com/office/drawing/2014/main" id="{A20A5FF1-7262-4E70-86DB-6E42B4B5D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8" name="Freeform 1646">
              <a:extLst>
                <a:ext uri="{FF2B5EF4-FFF2-40B4-BE49-F238E27FC236}">
                  <a16:creationId xmlns:a16="http://schemas.microsoft.com/office/drawing/2014/main" id="{C7F163D4-93BF-4B08-BF99-41F1F378F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9" name="Freeform 1647">
              <a:extLst>
                <a:ext uri="{FF2B5EF4-FFF2-40B4-BE49-F238E27FC236}">
                  <a16:creationId xmlns:a16="http://schemas.microsoft.com/office/drawing/2014/main" id="{08C5AE63-4ED0-4AB5-9CE2-6916A69692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0" name="Freeform 1648">
              <a:extLst>
                <a:ext uri="{FF2B5EF4-FFF2-40B4-BE49-F238E27FC236}">
                  <a16:creationId xmlns:a16="http://schemas.microsoft.com/office/drawing/2014/main" id="{3D143162-54AE-4A6D-912D-C6A30F451E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1" name="Freeform 1649">
              <a:extLst>
                <a:ext uri="{FF2B5EF4-FFF2-40B4-BE49-F238E27FC236}">
                  <a16:creationId xmlns:a16="http://schemas.microsoft.com/office/drawing/2014/main" id="{837C6EC9-A6CA-4A5F-A143-57D55A36AA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2" name="Freeform 1650">
              <a:extLst>
                <a:ext uri="{FF2B5EF4-FFF2-40B4-BE49-F238E27FC236}">
                  <a16:creationId xmlns:a16="http://schemas.microsoft.com/office/drawing/2014/main" id="{33AA0976-B480-4554-B6B3-0D3CBF3015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3" name="Freeform 1651">
              <a:extLst>
                <a:ext uri="{FF2B5EF4-FFF2-40B4-BE49-F238E27FC236}">
                  <a16:creationId xmlns:a16="http://schemas.microsoft.com/office/drawing/2014/main" id="{A9F99073-72AC-4A92-852B-43735B023E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4" name="Freeform 1652">
              <a:extLst>
                <a:ext uri="{FF2B5EF4-FFF2-40B4-BE49-F238E27FC236}">
                  <a16:creationId xmlns:a16="http://schemas.microsoft.com/office/drawing/2014/main" id="{C100FA11-1810-4537-B5EF-B87D4A5C33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5" name="Freeform 1653">
              <a:extLst>
                <a:ext uri="{FF2B5EF4-FFF2-40B4-BE49-F238E27FC236}">
                  <a16:creationId xmlns:a16="http://schemas.microsoft.com/office/drawing/2014/main" id="{83B9ABA6-9934-4DD2-B835-78D111B66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6" name="Freeform 1654">
              <a:extLst>
                <a:ext uri="{FF2B5EF4-FFF2-40B4-BE49-F238E27FC236}">
                  <a16:creationId xmlns:a16="http://schemas.microsoft.com/office/drawing/2014/main" id="{5330394A-41DC-4350-9374-C972660A59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7" name="Freeform 1655">
              <a:extLst>
                <a:ext uri="{FF2B5EF4-FFF2-40B4-BE49-F238E27FC236}">
                  <a16:creationId xmlns:a16="http://schemas.microsoft.com/office/drawing/2014/main" id="{5F0E8CEF-9AED-4EFD-B50E-618446DB0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8" name="Freeform 1656">
              <a:extLst>
                <a:ext uri="{FF2B5EF4-FFF2-40B4-BE49-F238E27FC236}">
                  <a16:creationId xmlns:a16="http://schemas.microsoft.com/office/drawing/2014/main" id="{0B884A3E-7A56-4528-9A7A-EA3A6D66C1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9" name="Freeform 1657">
              <a:extLst>
                <a:ext uri="{FF2B5EF4-FFF2-40B4-BE49-F238E27FC236}">
                  <a16:creationId xmlns:a16="http://schemas.microsoft.com/office/drawing/2014/main" id="{4788E7AD-9BDC-4CFF-A3E3-AF87011A87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0" name="Freeform 1658">
              <a:extLst>
                <a:ext uri="{FF2B5EF4-FFF2-40B4-BE49-F238E27FC236}">
                  <a16:creationId xmlns:a16="http://schemas.microsoft.com/office/drawing/2014/main" id="{42203D07-24F0-46F5-9C60-0CF56F35BC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1" name="Freeform 1659">
              <a:extLst>
                <a:ext uri="{FF2B5EF4-FFF2-40B4-BE49-F238E27FC236}">
                  <a16:creationId xmlns:a16="http://schemas.microsoft.com/office/drawing/2014/main" id="{239C0050-6EC5-40A6-8380-C74F43EEF3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2" name="Freeform 1660">
              <a:extLst>
                <a:ext uri="{FF2B5EF4-FFF2-40B4-BE49-F238E27FC236}">
                  <a16:creationId xmlns:a16="http://schemas.microsoft.com/office/drawing/2014/main" id="{C038ED48-71AD-4549-90B0-D7522EBECF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3" name="Freeform 1661">
              <a:extLst>
                <a:ext uri="{FF2B5EF4-FFF2-40B4-BE49-F238E27FC236}">
                  <a16:creationId xmlns:a16="http://schemas.microsoft.com/office/drawing/2014/main" id="{67CAD1DC-A832-41A3-9DAB-8236C3889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4" name="Freeform 1662">
              <a:extLst>
                <a:ext uri="{FF2B5EF4-FFF2-40B4-BE49-F238E27FC236}">
                  <a16:creationId xmlns:a16="http://schemas.microsoft.com/office/drawing/2014/main" id="{D1C859BF-C487-4AFB-A984-FAE7FFE1F6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5" name="Freeform 1663">
              <a:extLst>
                <a:ext uri="{FF2B5EF4-FFF2-40B4-BE49-F238E27FC236}">
                  <a16:creationId xmlns:a16="http://schemas.microsoft.com/office/drawing/2014/main" id="{B35B2F8B-2F4B-4174-A22E-B21E57035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6" name="Freeform 1664">
              <a:extLst>
                <a:ext uri="{FF2B5EF4-FFF2-40B4-BE49-F238E27FC236}">
                  <a16:creationId xmlns:a16="http://schemas.microsoft.com/office/drawing/2014/main" id="{BA9CED23-D17C-4897-B4DA-C6331602DB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7" name="Freeform 1665">
              <a:extLst>
                <a:ext uri="{FF2B5EF4-FFF2-40B4-BE49-F238E27FC236}">
                  <a16:creationId xmlns:a16="http://schemas.microsoft.com/office/drawing/2014/main" id="{F19AAFB6-25F8-4D34-AF01-7249D9A808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8" name="Freeform 1666">
              <a:extLst>
                <a:ext uri="{FF2B5EF4-FFF2-40B4-BE49-F238E27FC236}">
                  <a16:creationId xmlns:a16="http://schemas.microsoft.com/office/drawing/2014/main" id="{DED25629-2425-420D-BC78-27B038A249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9" name="Freeform 1667">
              <a:extLst>
                <a:ext uri="{FF2B5EF4-FFF2-40B4-BE49-F238E27FC236}">
                  <a16:creationId xmlns:a16="http://schemas.microsoft.com/office/drawing/2014/main" id="{26DC3083-C9DA-4EBF-B0DD-D734702E2C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0" name="Freeform 1668">
              <a:extLst>
                <a:ext uri="{FF2B5EF4-FFF2-40B4-BE49-F238E27FC236}">
                  <a16:creationId xmlns:a16="http://schemas.microsoft.com/office/drawing/2014/main" id="{BE27BD3D-3367-44EA-9CF7-968933D308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1" name="Freeform 1669">
              <a:extLst>
                <a:ext uri="{FF2B5EF4-FFF2-40B4-BE49-F238E27FC236}">
                  <a16:creationId xmlns:a16="http://schemas.microsoft.com/office/drawing/2014/main" id="{3E5E7E4C-0B20-4B63-9B2E-67AADFCA1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2" name="Freeform 1670">
              <a:extLst>
                <a:ext uri="{FF2B5EF4-FFF2-40B4-BE49-F238E27FC236}">
                  <a16:creationId xmlns:a16="http://schemas.microsoft.com/office/drawing/2014/main" id="{25633F49-7D73-4F14-AF2F-EE1C80915E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3" name="Freeform 1671">
              <a:extLst>
                <a:ext uri="{FF2B5EF4-FFF2-40B4-BE49-F238E27FC236}">
                  <a16:creationId xmlns:a16="http://schemas.microsoft.com/office/drawing/2014/main" id="{291D083A-C3C2-4E58-B7C8-55EB92EFB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4" name="Freeform 1672">
              <a:extLst>
                <a:ext uri="{FF2B5EF4-FFF2-40B4-BE49-F238E27FC236}">
                  <a16:creationId xmlns:a16="http://schemas.microsoft.com/office/drawing/2014/main" id="{0EB7EA15-3139-4C61-982B-C502CDCD1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5" name="Freeform 1673">
              <a:extLst>
                <a:ext uri="{FF2B5EF4-FFF2-40B4-BE49-F238E27FC236}">
                  <a16:creationId xmlns:a16="http://schemas.microsoft.com/office/drawing/2014/main" id="{907BC388-51A5-4045-B846-9876585586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6" name="Freeform 1674">
              <a:extLst>
                <a:ext uri="{FF2B5EF4-FFF2-40B4-BE49-F238E27FC236}">
                  <a16:creationId xmlns:a16="http://schemas.microsoft.com/office/drawing/2014/main" id="{CA802CFD-3B47-491E-BB3E-3A65A4541C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7" name="Freeform 1675">
              <a:extLst>
                <a:ext uri="{FF2B5EF4-FFF2-40B4-BE49-F238E27FC236}">
                  <a16:creationId xmlns:a16="http://schemas.microsoft.com/office/drawing/2014/main" id="{D40CDCA5-E628-4ECC-BC48-85EB887EA8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8" name="Freeform 1676">
              <a:extLst>
                <a:ext uri="{FF2B5EF4-FFF2-40B4-BE49-F238E27FC236}">
                  <a16:creationId xmlns:a16="http://schemas.microsoft.com/office/drawing/2014/main" id="{34BAB082-2202-4A76-BC03-8DEF7C8DC5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9" name="Freeform 1677">
              <a:extLst>
                <a:ext uri="{FF2B5EF4-FFF2-40B4-BE49-F238E27FC236}">
                  <a16:creationId xmlns:a16="http://schemas.microsoft.com/office/drawing/2014/main" id="{8A0FF5E0-06C2-4895-A9A4-8E0CCD8FB9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0" name="Freeform 1678">
              <a:extLst>
                <a:ext uri="{FF2B5EF4-FFF2-40B4-BE49-F238E27FC236}">
                  <a16:creationId xmlns:a16="http://schemas.microsoft.com/office/drawing/2014/main" id="{C5B64F98-7A35-4DEB-9BA1-651DAFB424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1" name="Freeform 1679">
              <a:extLst>
                <a:ext uri="{FF2B5EF4-FFF2-40B4-BE49-F238E27FC236}">
                  <a16:creationId xmlns:a16="http://schemas.microsoft.com/office/drawing/2014/main" id="{3CE87B5E-3339-4255-8F69-F52407D1B7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2" name="Freeform 1680">
              <a:extLst>
                <a:ext uri="{FF2B5EF4-FFF2-40B4-BE49-F238E27FC236}">
                  <a16:creationId xmlns:a16="http://schemas.microsoft.com/office/drawing/2014/main" id="{40565B18-F167-4C6B-959B-B9159867DD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3" name="Freeform 1681">
              <a:extLst>
                <a:ext uri="{FF2B5EF4-FFF2-40B4-BE49-F238E27FC236}">
                  <a16:creationId xmlns:a16="http://schemas.microsoft.com/office/drawing/2014/main" id="{736F4780-7BA3-407D-8049-7F210CD37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4" name="Freeform 1682">
              <a:extLst>
                <a:ext uri="{FF2B5EF4-FFF2-40B4-BE49-F238E27FC236}">
                  <a16:creationId xmlns:a16="http://schemas.microsoft.com/office/drawing/2014/main" id="{F71FC23D-5154-4179-8D45-3A1CA19A7B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5" name="Freeform 1683">
              <a:extLst>
                <a:ext uri="{FF2B5EF4-FFF2-40B4-BE49-F238E27FC236}">
                  <a16:creationId xmlns:a16="http://schemas.microsoft.com/office/drawing/2014/main" id="{2DD50EC6-CEF3-4742-80E4-DD3162D240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6" name="Freeform 1684">
              <a:extLst>
                <a:ext uri="{FF2B5EF4-FFF2-40B4-BE49-F238E27FC236}">
                  <a16:creationId xmlns:a16="http://schemas.microsoft.com/office/drawing/2014/main" id="{CD26F2C3-63AE-4259-A5F7-0A41E84349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7" name="Freeform 1685">
              <a:extLst>
                <a:ext uri="{FF2B5EF4-FFF2-40B4-BE49-F238E27FC236}">
                  <a16:creationId xmlns:a16="http://schemas.microsoft.com/office/drawing/2014/main" id="{09BEBCBB-6861-412E-ACBD-94F21506A0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8" name="Freeform 1686">
              <a:extLst>
                <a:ext uri="{FF2B5EF4-FFF2-40B4-BE49-F238E27FC236}">
                  <a16:creationId xmlns:a16="http://schemas.microsoft.com/office/drawing/2014/main" id="{117CEDC2-E124-4E02-A6B3-84A08546AF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9" name="Freeform 1687">
              <a:extLst>
                <a:ext uri="{FF2B5EF4-FFF2-40B4-BE49-F238E27FC236}">
                  <a16:creationId xmlns:a16="http://schemas.microsoft.com/office/drawing/2014/main" id="{2722F495-8376-4F9F-873D-0FD8572C92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0" name="Freeform 1688">
              <a:extLst>
                <a:ext uri="{FF2B5EF4-FFF2-40B4-BE49-F238E27FC236}">
                  <a16:creationId xmlns:a16="http://schemas.microsoft.com/office/drawing/2014/main" id="{CD0306A7-D200-44C9-AA0F-9FB3C73703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1" name="Freeform 1689">
              <a:extLst>
                <a:ext uri="{FF2B5EF4-FFF2-40B4-BE49-F238E27FC236}">
                  <a16:creationId xmlns:a16="http://schemas.microsoft.com/office/drawing/2014/main" id="{79955E2F-F59C-4B43-9160-BBF57221CE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2" name="Freeform 1690">
              <a:extLst>
                <a:ext uri="{FF2B5EF4-FFF2-40B4-BE49-F238E27FC236}">
                  <a16:creationId xmlns:a16="http://schemas.microsoft.com/office/drawing/2014/main" id="{7E4DC4C1-B62E-4984-B327-F635F2AC24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3" name="Freeform 1691">
              <a:extLst>
                <a:ext uri="{FF2B5EF4-FFF2-40B4-BE49-F238E27FC236}">
                  <a16:creationId xmlns:a16="http://schemas.microsoft.com/office/drawing/2014/main" id="{5C729525-12DC-45FB-9AE1-B62DDC2B8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4" name="Freeform 1692">
              <a:extLst>
                <a:ext uri="{FF2B5EF4-FFF2-40B4-BE49-F238E27FC236}">
                  <a16:creationId xmlns:a16="http://schemas.microsoft.com/office/drawing/2014/main" id="{6EE4F734-C29E-4A98-A58E-34CC1AA0A1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5" name="Freeform 1693">
              <a:extLst>
                <a:ext uri="{FF2B5EF4-FFF2-40B4-BE49-F238E27FC236}">
                  <a16:creationId xmlns:a16="http://schemas.microsoft.com/office/drawing/2014/main" id="{E087664E-C402-4F28-8419-C501C647A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6" name="Freeform 1694">
              <a:extLst>
                <a:ext uri="{FF2B5EF4-FFF2-40B4-BE49-F238E27FC236}">
                  <a16:creationId xmlns:a16="http://schemas.microsoft.com/office/drawing/2014/main" id="{92165F3E-CCBF-4D16-9162-66ADC8A607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7" name="Freeform 1695">
              <a:extLst>
                <a:ext uri="{FF2B5EF4-FFF2-40B4-BE49-F238E27FC236}">
                  <a16:creationId xmlns:a16="http://schemas.microsoft.com/office/drawing/2014/main" id="{0C1BE1B8-810C-4117-9CE7-FB994225BA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8" name="Freeform 1696">
              <a:extLst>
                <a:ext uri="{FF2B5EF4-FFF2-40B4-BE49-F238E27FC236}">
                  <a16:creationId xmlns:a16="http://schemas.microsoft.com/office/drawing/2014/main" id="{AE6F2FB4-73D0-401C-9287-8AF5D2C162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9" name="Freeform 1697">
              <a:extLst>
                <a:ext uri="{FF2B5EF4-FFF2-40B4-BE49-F238E27FC236}">
                  <a16:creationId xmlns:a16="http://schemas.microsoft.com/office/drawing/2014/main" id="{1BB8928A-442E-4930-9784-D8F2F10708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0" name="Freeform 1698">
              <a:extLst>
                <a:ext uri="{FF2B5EF4-FFF2-40B4-BE49-F238E27FC236}">
                  <a16:creationId xmlns:a16="http://schemas.microsoft.com/office/drawing/2014/main" id="{4D17C949-D3C8-4979-8D8D-97625B10EE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1" name="Freeform 1699">
              <a:extLst>
                <a:ext uri="{FF2B5EF4-FFF2-40B4-BE49-F238E27FC236}">
                  <a16:creationId xmlns:a16="http://schemas.microsoft.com/office/drawing/2014/main" id="{E768A710-ED93-4309-B746-A07C321485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2" name="Freeform 1700">
              <a:extLst>
                <a:ext uri="{FF2B5EF4-FFF2-40B4-BE49-F238E27FC236}">
                  <a16:creationId xmlns:a16="http://schemas.microsoft.com/office/drawing/2014/main" id="{E2ABB58A-98AF-4480-A9D6-9FFFCBFC31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3" name="Freeform 1701">
              <a:extLst>
                <a:ext uri="{FF2B5EF4-FFF2-40B4-BE49-F238E27FC236}">
                  <a16:creationId xmlns:a16="http://schemas.microsoft.com/office/drawing/2014/main" id="{AEA104ED-03DB-4CF7-BFA2-50F686A03E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4" name="Freeform 1702">
              <a:extLst>
                <a:ext uri="{FF2B5EF4-FFF2-40B4-BE49-F238E27FC236}">
                  <a16:creationId xmlns:a16="http://schemas.microsoft.com/office/drawing/2014/main" id="{499468FB-D59C-4ABB-8BD7-B650B64A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5" name="Freeform 1703">
              <a:extLst>
                <a:ext uri="{FF2B5EF4-FFF2-40B4-BE49-F238E27FC236}">
                  <a16:creationId xmlns:a16="http://schemas.microsoft.com/office/drawing/2014/main" id="{63E8C30A-4299-4953-9F39-0A88C8A236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6" name="Freeform 1704">
              <a:extLst>
                <a:ext uri="{FF2B5EF4-FFF2-40B4-BE49-F238E27FC236}">
                  <a16:creationId xmlns:a16="http://schemas.microsoft.com/office/drawing/2014/main" id="{ABFDEEC1-CA5A-4637-A872-54F3DA0D0A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7" name="Freeform 1705">
              <a:extLst>
                <a:ext uri="{FF2B5EF4-FFF2-40B4-BE49-F238E27FC236}">
                  <a16:creationId xmlns:a16="http://schemas.microsoft.com/office/drawing/2014/main" id="{B6D35002-15BD-4618-9913-732BFE0C5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8" name="Freeform 1706">
              <a:extLst>
                <a:ext uri="{FF2B5EF4-FFF2-40B4-BE49-F238E27FC236}">
                  <a16:creationId xmlns:a16="http://schemas.microsoft.com/office/drawing/2014/main" id="{69798D1F-32D8-4F49-A379-6C8B8DF156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9" name="Freeform 1707">
              <a:extLst>
                <a:ext uri="{FF2B5EF4-FFF2-40B4-BE49-F238E27FC236}">
                  <a16:creationId xmlns:a16="http://schemas.microsoft.com/office/drawing/2014/main" id="{ADAB969C-2640-443D-9B7E-F4D21760FB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0" name="Rectangle 1708">
              <a:extLst>
                <a:ext uri="{FF2B5EF4-FFF2-40B4-BE49-F238E27FC236}">
                  <a16:creationId xmlns:a16="http://schemas.microsoft.com/office/drawing/2014/main" id="{269A0681-C7ED-4A1C-B4CE-F0C3082D4FE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1" name="Freeform 1709">
              <a:extLst>
                <a:ext uri="{FF2B5EF4-FFF2-40B4-BE49-F238E27FC236}">
                  <a16:creationId xmlns:a16="http://schemas.microsoft.com/office/drawing/2014/main" id="{F5393C75-0ACF-48AA-835D-30FC4A56DC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2" name="Freeform 1710">
              <a:extLst>
                <a:ext uri="{FF2B5EF4-FFF2-40B4-BE49-F238E27FC236}">
                  <a16:creationId xmlns:a16="http://schemas.microsoft.com/office/drawing/2014/main" id="{EB168B48-FB50-4DA4-BFBB-E3C2AC6576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3" name="Freeform 1711">
              <a:extLst>
                <a:ext uri="{FF2B5EF4-FFF2-40B4-BE49-F238E27FC236}">
                  <a16:creationId xmlns:a16="http://schemas.microsoft.com/office/drawing/2014/main" id="{B5722BD6-5806-444B-AE49-26F1530DAF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4" name="Freeform 1712">
              <a:extLst>
                <a:ext uri="{FF2B5EF4-FFF2-40B4-BE49-F238E27FC236}">
                  <a16:creationId xmlns:a16="http://schemas.microsoft.com/office/drawing/2014/main" id="{F41A0848-6F69-482D-8491-0CBB61E46E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5" name="Freeform 1713">
              <a:extLst>
                <a:ext uri="{FF2B5EF4-FFF2-40B4-BE49-F238E27FC236}">
                  <a16:creationId xmlns:a16="http://schemas.microsoft.com/office/drawing/2014/main" id="{F7BD6393-AACB-4BCF-A2A0-A37D601696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6" name="Freeform 1714">
              <a:extLst>
                <a:ext uri="{FF2B5EF4-FFF2-40B4-BE49-F238E27FC236}">
                  <a16:creationId xmlns:a16="http://schemas.microsoft.com/office/drawing/2014/main" id="{E61DE551-7A2A-4A4D-A383-D9DFB37B3C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7" name="Freeform 1715">
              <a:extLst>
                <a:ext uri="{FF2B5EF4-FFF2-40B4-BE49-F238E27FC236}">
                  <a16:creationId xmlns:a16="http://schemas.microsoft.com/office/drawing/2014/main" id="{2CEA53DC-E80C-4819-A376-DCFFF799D7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8" name="Freeform 1716">
              <a:extLst>
                <a:ext uri="{FF2B5EF4-FFF2-40B4-BE49-F238E27FC236}">
                  <a16:creationId xmlns:a16="http://schemas.microsoft.com/office/drawing/2014/main" id="{285545D9-0519-4C82-B700-887C552D35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9" name="Freeform 1717">
              <a:extLst>
                <a:ext uri="{FF2B5EF4-FFF2-40B4-BE49-F238E27FC236}">
                  <a16:creationId xmlns:a16="http://schemas.microsoft.com/office/drawing/2014/main" id="{BC892AE7-884A-4474-8D51-EFC2783EC7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0" name="Freeform 1718">
              <a:extLst>
                <a:ext uri="{FF2B5EF4-FFF2-40B4-BE49-F238E27FC236}">
                  <a16:creationId xmlns:a16="http://schemas.microsoft.com/office/drawing/2014/main" id="{846C491F-80B1-4145-B971-CFA9A064D1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1" name="Freeform 1719">
              <a:extLst>
                <a:ext uri="{FF2B5EF4-FFF2-40B4-BE49-F238E27FC236}">
                  <a16:creationId xmlns:a16="http://schemas.microsoft.com/office/drawing/2014/main" id="{0DB03AD6-B124-44DE-9405-9263572C8F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2" name="Freeform 1720">
              <a:extLst>
                <a:ext uri="{FF2B5EF4-FFF2-40B4-BE49-F238E27FC236}">
                  <a16:creationId xmlns:a16="http://schemas.microsoft.com/office/drawing/2014/main" id="{F2C72CEC-7E75-4219-9544-4F8EAD417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3" name="Freeform 1721">
              <a:extLst>
                <a:ext uri="{FF2B5EF4-FFF2-40B4-BE49-F238E27FC236}">
                  <a16:creationId xmlns:a16="http://schemas.microsoft.com/office/drawing/2014/main" id="{440C7138-81A6-4587-9775-1FA685AB28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4" name="Freeform 1722">
              <a:extLst>
                <a:ext uri="{FF2B5EF4-FFF2-40B4-BE49-F238E27FC236}">
                  <a16:creationId xmlns:a16="http://schemas.microsoft.com/office/drawing/2014/main" id="{324BE531-CCCA-4B9C-8F71-B9E8FE6985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5" name="Freeform 1723">
              <a:extLst>
                <a:ext uri="{FF2B5EF4-FFF2-40B4-BE49-F238E27FC236}">
                  <a16:creationId xmlns:a16="http://schemas.microsoft.com/office/drawing/2014/main" id="{87E1AC86-11E1-417B-AF59-9B9370FE71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6" name="Freeform 1724">
              <a:extLst>
                <a:ext uri="{FF2B5EF4-FFF2-40B4-BE49-F238E27FC236}">
                  <a16:creationId xmlns:a16="http://schemas.microsoft.com/office/drawing/2014/main" id="{92486E79-624D-4186-A721-481C1243E3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7" name="Freeform 1725">
              <a:extLst>
                <a:ext uri="{FF2B5EF4-FFF2-40B4-BE49-F238E27FC236}">
                  <a16:creationId xmlns:a16="http://schemas.microsoft.com/office/drawing/2014/main" id="{6B5F623C-7F3E-41DE-83A0-5D64D3710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8" name="Freeform 1726">
              <a:extLst>
                <a:ext uri="{FF2B5EF4-FFF2-40B4-BE49-F238E27FC236}">
                  <a16:creationId xmlns:a16="http://schemas.microsoft.com/office/drawing/2014/main" id="{2410F392-EE23-4379-A891-05046E3F2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9" name="Freeform 1727">
              <a:extLst>
                <a:ext uri="{FF2B5EF4-FFF2-40B4-BE49-F238E27FC236}">
                  <a16:creationId xmlns:a16="http://schemas.microsoft.com/office/drawing/2014/main" id="{8ABE1712-D006-4AC7-9BB0-399FB57EBD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0" name="Freeform 1728">
              <a:extLst>
                <a:ext uri="{FF2B5EF4-FFF2-40B4-BE49-F238E27FC236}">
                  <a16:creationId xmlns:a16="http://schemas.microsoft.com/office/drawing/2014/main" id="{657E1B60-12CB-45DB-ACCA-52562E9689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1" name="Freeform 1729">
              <a:extLst>
                <a:ext uri="{FF2B5EF4-FFF2-40B4-BE49-F238E27FC236}">
                  <a16:creationId xmlns:a16="http://schemas.microsoft.com/office/drawing/2014/main" id="{10438A68-6A61-48AE-BB40-DE30E7FF1F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2" name="Rectangle 1730">
              <a:extLst>
                <a:ext uri="{FF2B5EF4-FFF2-40B4-BE49-F238E27FC236}">
                  <a16:creationId xmlns:a16="http://schemas.microsoft.com/office/drawing/2014/main" id="{6A93B8C3-1330-4D1C-BD0F-92D978567A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3" name="Freeform 1731">
              <a:extLst>
                <a:ext uri="{FF2B5EF4-FFF2-40B4-BE49-F238E27FC236}">
                  <a16:creationId xmlns:a16="http://schemas.microsoft.com/office/drawing/2014/main" id="{89077182-91F2-4D98-9F7C-00A8B4DC1D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4" name="Freeform 1732">
              <a:extLst>
                <a:ext uri="{FF2B5EF4-FFF2-40B4-BE49-F238E27FC236}">
                  <a16:creationId xmlns:a16="http://schemas.microsoft.com/office/drawing/2014/main" id="{C2513FF8-D08C-4C87-95EA-DA6C673423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5" name="Freeform 1733">
              <a:extLst>
                <a:ext uri="{FF2B5EF4-FFF2-40B4-BE49-F238E27FC236}">
                  <a16:creationId xmlns:a16="http://schemas.microsoft.com/office/drawing/2014/main" id="{B2152ABD-F33C-4ED9-8221-18D7D96302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6" name="Freeform 1734">
              <a:extLst>
                <a:ext uri="{FF2B5EF4-FFF2-40B4-BE49-F238E27FC236}">
                  <a16:creationId xmlns:a16="http://schemas.microsoft.com/office/drawing/2014/main" id="{C9E1C025-C2AE-4A23-9E54-886EB12B40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7" name="Freeform 1735">
              <a:extLst>
                <a:ext uri="{FF2B5EF4-FFF2-40B4-BE49-F238E27FC236}">
                  <a16:creationId xmlns:a16="http://schemas.microsoft.com/office/drawing/2014/main" id="{D179EF92-2311-4EF1-9B27-B1801841B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8" name="Freeform 1736">
              <a:extLst>
                <a:ext uri="{FF2B5EF4-FFF2-40B4-BE49-F238E27FC236}">
                  <a16:creationId xmlns:a16="http://schemas.microsoft.com/office/drawing/2014/main" id="{2D4498B7-0A55-4088-8431-F41FA7493E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9" name="Freeform 1737">
              <a:extLst>
                <a:ext uri="{FF2B5EF4-FFF2-40B4-BE49-F238E27FC236}">
                  <a16:creationId xmlns:a16="http://schemas.microsoft.com/office/drawing/2014/main" id="{9A7CF03F-635B-4768-9FC6-6E8D551051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0" name="Freeform 1738">
              <a:extLst>
                <a:ext uri="{FF2B5EF4-FFF2-40B4-BE49-F238E27FC236}">
                  <a16:creationId xmlns:a16="http://schemas.microsoft.com/office/drawing/2014/main" id="{F4816810-3D86-4EC6-80D2-6EE345737F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1" name="Freeform 1739">
              <a:extLst>
                <a:ext uri="{FF2B5EF4-FFF2-40B4-BE49-F238E27FC236}">
                  <a16:creationId xmlns:a16="http://schemas.microsoft.com/office/drawing/2014/main" id="{DA1F2972-9A9F-462A-AE43-B891C32D0F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2" name="Freeform 1740">
              <a:extLst>
                <a:ext uri="{FF2B5EF4-FFF2-40B4-BE49-F238E27FC236}">
                  <a16:creationId xmlns:a16="http://schemas.microsoft.com/office/drawing/2014/main" id="{113C3919-840D-4E25-8F8A-D050199DC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3" name="Freeform 1741">
              <a:extLst>
                <a:ext uri="{FF2B5EF4-FFF2-40B4-BE49-F238E27FC236}">
                  <a16:creationId xmlns:a16="http://schemas.microsoft.com/office/drawing/2014/main" id="{72463D3D-26F0-4F72-BD63-FC955FE6AE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4" name="Freeform 1742">
              <a:extLst>
                <a:ext uri="{FF2B5EF4-FFF2-40B4-BE49-F238E27FC236}">
                  <a16:creationId xmlns:a16="http://schemas.microsoft.com/office/drawing/2014/main" id="{4032091D-9332-4306-A479-8BED03883C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5" name="Freeform 1743">
              <a:extLst>
                <a:ext uri="{FF2B5EF4-FFF2-40B4-BE49-F238E27FC236}">
                  <a16:creationId xmlns:a16="http://schemas.microsoft.com/office/drawing/2014/main" id="{EA6BE707-6494-4E28-AA54-20FC6E149F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6" name="Freeform 1744">
              <a:extLst>
                <a:ext uri="{FF2B5EF4-FFF2-40B4-BE49-F238E27FC236}">
                  <a16:creationId xmlns:a16="http://schemas.microsoft.com/office/drawing/2014/main" id="{A096B35C-3178-4375-ABB1-EEA072A0DD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7" name="Freeform 1745">
              <a:extLst>
                <a:ext uri="{FF2B5EF4-FFF2-40B4-BE49-F238E27FC236}">
                  <a16:creationId xmlns:a16="http://schemas.microsoft.com/office/drawing/2014/main" id="{83424631-D8BC-44D0-B6A6-A10246653B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8" name="Freeform 1746">
              <a:extLst>
                <a:ext uri="{FF2B5EF4-FFF2-40B4-BE49-F238E27FC236}">
                  <a16:creationId xmlns:a16="http://schemas.microsoft.com/office/drawing/2014/main" id="{E476C32F-7203-4842-B181-47A9F89D32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9" name="Freeform 1747">
              <a:extLst>
                <a:ext uri="{FF2B5EF4-FFF2-40B4-BE49-F238E27FC236}">
                  <a16:creationId xmlns:a16="http://schemas.microsoft.com/office/drawing/2014/main" id="{F8BD6B75-6FD0-4857-9000-A9E2BA641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0" name="Freeform 1748">
              <a:extLst>
                <a:ext uri="{FF2B5EF4-FFF2-40B4-BE49-F238E27FC236}">
                  <a16:creationId xmlns:a16="http://schemas.microsoft.com/office/drawing/2014/main" id="{29ACC999-EF19-4426-ACC1-C3A4633A03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1" name="Freeform 1749">
              <a:extLst>
                <a:ext uri="{FF2B5EF4-FFF2-40B4-BE49-F238E27FC236}">
                  <a16:creationId xmlns:a16="http://schemas.microsoft.com/office/drawing/2014/main" id="{1B1EA23F-F968-43EA-B50D-5DDFE1A55C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2" name="Freeform 1750">
              <a:extLst>
                <a:ext uri="{FF2B5EF4-FFF2-40B4-BE49-F238E27FC236}">
                  <a16:creationId xmlns:a16="http://schemas.microsoft.com/office/drawing/2014/main" id="{C563133D-9076-4CD2-BF45-8E404D00B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3" name="Freeform 1751">
              <a:extLst>
                <a:ext uri="{FF2B5EF4-FFF2-40B4-BE49-F238E27FC236}">
                  <a16:creationId xmlns:a16="http://schemas.microsoft.com/office/drawing/2014/main" id="{0DFE48B3-4705-4F39-A6A9-0D0BABD9E2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4" name="Freeform 1752">
              <a:extLst>
                <a:ext uri="{FF2B5EF4-FFF2-40B4-BE49-F238E27FC236}">
                  <a16:creationId xmlns:a16="http://schemas.microsoft.com/office/drawing/2014/main" id="{D07450FF-EEFE-432E-AD12-EBC437A32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5" name="Freeform 1753">
              <a:extLst>
                <a:ext uri="{FF2B5EF4-FFF2-40B4-BE49-F238E27FC236}">
                  <a16:creationId xmlns:a16="http://schemas.microsoft.com/office/drawing/2014/main" id="{6374E909-E03A-4CEB-9C4D-23BB8967B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6" name="Freeform 1754">
              <a:extLst>
                <a:ext uri="{FF2B5EF4-FFF2-40B4-BE49-F238E27FC236}">
                  <a16:creationId xmlns:a16="http://schemas.microsoft.com/office/drawing/2014/main" id="{912D8E9C-0377-493E-B0D3-81E4D1BF5D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7" name="Freeform 1755">
              <a:extLst>
                <a:ext uri="{FF2B5EF4-FFF2-40B4-BE49-F238E27FC236}">
                  <a16:creationId xmlns:a16="http://schemas.microsoft.com/office/drawing/2014/main" id="{EEC2E67D-6291-4659-B612-0388D3D4C5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8" name="Freeform 1756">
              <a:extLst>
                <a:ext uri="{FF2B5EF4-FFF2-40B4-BE49-F238E27FC236}">
                  <a16:creationId xmlns:a16="http://schemas.microsoft.com/office/drawing/2014/main" id="{4022C2CA-CB8A-491D-B56E-661837981C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9" name="Freeform 1757">
              <a:extLst>
                <a:ext uri="{FF2B5EF4-FFF2-40B4-BE49-F238E27FC236}">
                  <a16:creationId xmlns:a16="http://schemas.microsoft.com/office/drawing/2014/main" id="{82C1226C-0AB5-4D0B-A92D-9C0BE273BC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0" name="Freeform 1758">
              <a:extLst>
                <a:ext uri="{FF2B5EF4-FFF2-40B4-BE49-F238E27FC236}">
                  <a16:creationId xmlns:a16="http://schemas.microsoft.com/office/drawing/2014/main" id="{82052910-2418-4FBA-A9C1-F5A39C9CF3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1" name="Freeform 1759">
              <a:extLst>
                <a:ext uri="{FF2B5EF4-FFF2-40B4-BE49-F238E27FC236}">
                  <a16:creationId xmlns:a16="http://schemas.microsoft.com/office/drawing/2014/main" id="{53164C57-15AB-4BB4-B27C-7A4A6315D6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2" name="Freeform 1760">
              <a:extLst>
                <a:ext uri="{FF2B5EF4-FFF2-40B4-BE49-F238E27FC236}">
                  <a16:creationId xmlns:a16="http://schemas.microsoft.com/office/drawing/2014/main" id="{DB298C22-DD35-466B-BE20-C8B7182DF4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3" name="Freeform 1761">
              <a:extLst>
                <a:ext uri="{FF2B5EF4-FFF2-40B4-BE49-F238E27FC236}">
                  <a16:creationId xmlns:a16="http://schemas.microsoft.com/office/drawing/2014/main" id="{9DE18BFB-2643-4231-B428-923FC25532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4" name="Freeform 1762">
              <a:extLst>
                <a:ext uri="{FF2B5EF4-FFF2-40B4-BE49-F238E27FC236}">
                  <a16:creationId xmlns:a16="http://schemas.microsoft.com/office/drawing/2014/main" id="{CFA391D9-BE28-4758-B379-62DE0907D7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5" name="Freeform 1763">
              <a:extLst>
                <a:ext uri="{FF2B5EF4-FFF2-40B4-BE49-F238E27FC236}">
                  <a16:creationId xmlns:a16="http://schemas.microsoft.com/office/drawing/2014/main" id="{420F57B7-F0A9-467A-9848-0003CB9B49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6" name="Freeform 1764">
              <a:extLst>
                <a:ext uri="{FF2B5EF4-FFF2-40B4-BE49-F238E27FC236}">
                  <a16:creationId xmlns:a16="http://schemas.microsoft.com/office/drawing/2014/main" id="{9A554999-CB49-46C6-B388-F9BA5C6FD0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7" name="Freeform 1765">
              <a:extLst>
                <a:ext uri="{FF2B5EF4-FFF2-40B4-BE49-F238E27FC236}">
                  <a16:creationId xmlns:a16="http://schemas.microsoft.com/office/drawing/2014/main" id="{5F1B2350-A5AF-4300-9570-88775317C7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8" name="Freeform 1766">
              <a:extLst>
                <a:ext uri="{FF2B5EF4-FFF2-40B4-BE49-F238E27FC236}">
                  <a16:creationId xmlns:a16="http://schemas.microsoft.com/office/drawing/2014/main" id="{912785C6-2398-4042-A875-B7DF19FA7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9" name="Freeform 1767">
              <a:extLst>
                <a:ext uri="{FF2B5EF4-FFF2-40B4-BE49-F238E27FC236}">
                  <a16:creationId xmlns:a16="http://schemas.microsoft.com/office/drawing/2014/main" id="{96F50F19-74E8-4193-9B80-F6F75AF477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0" name="Freeform 1768">
              <a:extLst>
                <a:ext uri="{FF2B5EF4-FFF2-40B4-BE49-F238E27FC236}">
                  <a16:creationId xmlns:a16="http://schemas.microsoft.com/office/drawing/2014/main" id="{2ABD1B4D-8512-45FF-B1BA-6237F28679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1" name="Freeform 1769">
              <a:extLst>
                <a:ext uri="{FF2B5EF4-FFF2-40B4-BE49-F238E27FC236}">
                  <a16:creationId xmlns:a16="http://schemas.microsoft.com/office/drawing/2014/main" id="{15130CB8-2C73-42CD-BD0C-CA9132C2BF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2" name="Freeform 1770">
              <a:extLst>
                <a:ext uri="{FF2B5EF4-FFF2-40B4-BE49-F238E27FC236}">
                  <a16:creationId xmlns:a16="http://schemas.microsoft.com/office/drawing/2014/main" id="{27D9CE4D-EF00-4CEE-80BD-AD44102CE1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3" name="Freeform 1771">
              <a:extLst>
                <a:ext uri="{FF2B5EF4-FFF2-40B4-BE49-F238E27FC236}">
                  <a16:creationId xmlns:a16="http://schemas.microsoft.com/office/drawing/2014/main" id="{0D2B6D42-53FE-43EF-B1D9-A9DD003C27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4" name="Freeform 1772">
              <a:extLst>
                <a:ext uri="{FF2B5EF4-FFF2-40B4-BE49-F238E27FC236}">
                  <a16:creationId xmlns:a16="http://schemas.microsoft.com/office/drawing/2014/main" id="{60768179-B93F-446E-A8C7-21DA84EC4B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5" name="Freeform 1773">
              <a:extLst>
                <a:ext uri="{FF2B5EF4-FFF2-40B4-BE49-F238E27FC236}">
                  <a16:creationId xmlns:a16="http://schemas.microsoft.com/office/drawing/2014/main" id="{22D112D2-2082-4CED-91BE-2FA5537C65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6" name="Freeform 1774">
              <a:extLst>
                <a:ext uri="{FF2B5EF4-FFF2-40B4-BE49-F238E27FC236}">
                  <a16:creationId xmlns:a16="http://schemas.microsoft.com/office/drawing/2014/main" id="{16B685CB-C700-4F3C-9C52-314FD2CE70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7" name="Rectangle 1775">
              <a:extLst>
                <a:ext uri="{FF2B5EF4-FFF2-40B4-BE49-F238E27FC236}">
                  <a16:creationId xmlns:a16="http://schemas.microsoft.com/office/drawing/2014/main" id="{4E202F60-829D-4927-9029-BD6959B4AA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8" name="Freeform 1776">
              <a:extLst>
                <a:ext uri="{FF2B5EF4-FFF2-40B4-BE49-F238E27FC236}">
                  <a16:creationId xmlns:a16="http://schemas.microsoft.com/office/drawing/2014/main" id="{95D53C79-D6F5-4EA6-8A5E-51DCDC49C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9" name="Freeform 1777">
              <a:extLst>
                <a:ext uri="{FF2B5EF4-FFF2-40B4-BE49-F238E27FC236}">
                  <a16:creationId xmlns:a16="http://schemas.microsoft.com/office/drawing/2014/main" id="{70A54001-494F-41DD-82A5-C2E9A8750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0" name="Freeform 1778">
              <a:extLst>
                <a:ext uri="{FF2B5EF4-FFF2-40B4-BE49-F238E27FC236}">
                  <a16:creationId xmlns:a16="http://schemas.microsoft.com/office/drawing/2014/main" id="{05DF1CBD-0681-47CA-9006-7DB5429A15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1" name="Freeform 1779">
              <a:extLst>
                <a:ext uri="{FF2B5EF4-FFF2-40B4-BE49-F238E27FC236}">
                  <a16:creationId xmlns:a16="http://schemas.microsoft.com/office/drawing/2014/main" id="{2DDA5792-0784-46D8-B6AB-EE4A61FD1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2" name="Freeform 1780">
              <a:extLst>
                <a:ext uri="{FF2B5EF4-FFF2-40B4-BE49-F238E27FC236}">
                  <a16:creationId xmlns:a16="http://schemas.microsoft.com/office/drawing/2014/main" id="{4F9472B5-B525-424A-8FD3-A853E08795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3" name="Freeform 1781">
              <a:extLst>
                <a:ext uri="{FF2B5EF4-FFF2-40B4-BE49-F238E27FC236}">
                  <a16:creationId xmlns:a16="http://schemas.microsoft.com/office/drawing/2014/main" id="{B0C23D63-8355-44C7-B7C9-F16CD6A061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4" name="Freeform 1782">
              <a:extLst>
                <a:ext uri="{FF2B5EF4-FFF2-40B4-BE49-F238E27FC236}">
                  <a16:creationId xmlns:a16="http://schemas.microsoft.com/office/drawing/2014/main" id="{3E0FBF7B-88BB-4ECD-ACEE-9EDBA0A95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5" name="Freeform 1783">
              <a:extLst>
                <a:ext uri="{FF2B5EF4-FFF2-40B4-BE49-F238E27FC236}">
                  <a16:creationId xmlns:a16="http://schemas.microsoft.com/office/drawing/2014/main" id="{A3DB65ED-258D-48CC-A84A-BB9BA89AE3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6" name="Freeform 1784">
              <a:extLst>
                <a:ext uri="{FF2B5EF4-FFF2-40B4-BE49-F238E27FC236}">
                  <a16:creationId xmlns:a16="http://schemas.microsoft.com/office/drawing/2014/main" id="{C07795C1-BC89-4BD8-9BB4-B8B3285556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7" name="Freeform 1785">
              <a:extLst>
                <a:ext uri="{FF2B5EF4-FFF2-40B4-BE49-F238E27FC236}">
                  <a16:creationId xmlns:a16="http://schemas.microsoft.com/office/drawing/2014/main" id="{F2F88283-5DC2-4CAE-9B66-FB8337FA90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87" name="Freeform 1787">
            <a:extLst>
              <a:ext uri="{FF2B5EF4-FFF2-40B4-BE49-F238E27FC236}">
                <a16:creationId xmlns:a16="http://schemas.microsoft.com/office/drawing/2014/main" id="{DA54E400-24FF-42FC-8264-EB67AAA3B3F3}"/>
              </a:ext>
            </a:extLst>
          </p:cNvPr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8" name="Freeform 1788">
            <a:extLst>
              <a:ext uri="{FF2B5EF4-FFF2-40B4-BE49-F238E27FC236}">
                <a16:creationId xmlns:a16="http://schemas.microsoft.com/office/drawing/2014/main" id="{28A5944F-5735-42E8-B4EB-69958D744F3D}"/>
              </a:ext>
            </a:extLst>
          </p:cNvPr>
          <p:cNvSpPr>
            <a:spLocks/>
          </p:cNvSpPr>
          <p:nvPr/>
        </p:nvSpPr>
        <p:spPr bwMode="auto">
          <a:xfrm>
            <a:off x="596900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9" name="Freeform 1789">
            <a:extLst>
              <a:ext uri="{FF2B5EF4-FFF2-40B4-BE49-F238E27FC236}">
                <a16:creationId xmlns:a16="http://schemas.microsoft.com/office/drawing/2014/main" id="{ADB0BACF-5145-4433-89C6-95F52A1C8D33}"/>
              </a:ext>
            </a:extLst>
          </p:cNvPr>
          <p:cNvSpPr>
            <a:spLocks/>
          </p:cNvSpPr>
          <p:nvPr/>
        </p:nvSpPr>
        <p:spPr bwMode="auto">
          <a:xfrm>
            <a:off x="603250" y="319088"/>
            <a:ext cx="3175" cy="4762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0" name="Freeform 1790">
            <a:extLst>
              <a:ext uri="{FF2B5EF4-FFF2-40B4-BE49-F238E27FC236}">
                <a16:creationId xmlns:a16="http://schemas.microsoft.com/office/drawing/2014/main" id="{93301E56-3D70-43BB-8D78-74DFA4FE2DF4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1" name="Freeform 1791">
            <a:extLst>
              <a:ext uri="{FF2B5EF4-FFF2-40B4-BE49-F238E27FC236}">
                <a16:creationId xmlns:a16="http://schemas.microsoft.com/office/drawing/2014/main" id="{EBD9EB6B-1D67-4C42-ABAA-6C041383E5DA}"/>
              </a:ext>
            </a:extLst>
          </p:cNvPr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2" name="Freeform 1792">
            <a:extLst>
              <a:ext uri="{FF2B5EF4-FFF2-40B4-BE49-F238E27FC236}">
                <a16:creationId xmlns:a16="http://schemas.microsoft.com/office/drawing/2014/main" id="{7971A619-E75C-49FC-9375-8C4A19491C7A}"/>
              </a:ext>
            </a:extLst>
          </p:cNvPr>
          <p:cNvSpPr>
            <a:spLocks/>
          </p:cNvSpPr>
          <p:nvPr/>
        </p:nvSpPr>
        <p:spPr bwMode="auto">
          <a:xfrm>
            <a:off x="603250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3" name="Freeform 1793">
            <a:extLst>
              <a:ext uri="{FF2B5EF4-FFF2-40B4-BE49-F238E27FC236}">
                <a16:creationId xmlns:a16="http://schemas.microsoft.com/office/drawing/2014/main" id="{20CCCD23-1453-4DFB-9852-6B5055A3DFD5}"/>
              </a:ext>
            </a:extLst>
          </p:cNvPr>
          <p:cNvSpPr>
            <a:spLocks/>
          </p:cNvSpPr>
          <p:nvPr/>
        </p:nvSpPr>
        <p:spPr bwMode="auto">
          <a:xfrm>
            <a:off x="600075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4" name="Freeform 1794">
            <a:extLst>
              <a:ext uri="{FF2B5EF4-FFF2-40B4-BE49-F238E27FC236}">
                <a16:creationId xmlns:a16="http://schemas.microsoft.com/office/drawing/2014/main" id="{BEA49C87-A841-4F3A-8023-5A1C5A2A0912}"/>
              </a:ext>
            </a:extLst>
          </p:cNvPr>
          <p:cNvSpPr>
            <a:spLocks/>
          </p:cNvSpPr>
          <p:nvPr/>
        </p:nvSpPr>
        <p:spPr bwMode="auto">
          <a:xfrm>
            <a:off x="609600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5" name="Freeform 1795">
            <a:extLst>
              <a:ext uri="{FF2B5EF4-FFF2-40B4-BE49-F238E27FC236}">
                <a16:creationId xmlns:a16="http://schemas.microsoft.com/office/drawing/2014/main" id="{16B08AB8-0020-4C25-9CC1-0C86CE5224DF}"/>
              </a:ext>
            </a:extLst>
          </p:cNvPr>
          <p:cNvSpPr>
            <a:spLocks/>
          </p:cNvSpPr>
          <p:nvPr/>
        </p:nvSpPr>
        <p:spPr bwMode="auto">
          <a:xfrm>
            <a:off x="606425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6" name="Freeform 1796">
            <a:extLst>
              <a:ext uri="{FF2B5EF4-FFF2-40B4-BE49-F238E27FC236}">
                <a16:creationId xmlns:a16="http://schemas.microsoft.com/office/drawing/2014/main" id="{07BC3040-41D3-487D-BFCB-54AF68B402A6}"/>
              </a:ext>
            </a:extLst>
          </p:cNvPr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7" name="Freeform 1797">
            <a:extLst>
              <a:ext uri="{FF2B5EF4-FFF2-40B4-BE49-F238E27FC236}">
                <a16:creationId xmlns:a16="http://schemas.microsoft.com/office/drawing/2014/main" id="{F9AD47CB-F5F8-4145-A464-D6C6AFD039EC}"/>
              </a:ext>
            </a:extLst>
          </p:cNvPr>
          <p:cNvSpPr>
            <a:spLocks/>
          </p:cNvSpPr>
          <p:nvPr/>
        </p:nvSpPr>
        <p:spPr bwMode="auto">
          <a:xfrm>
            <a:off x="603250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8" name="Rectangle 1798">
            <a:extLst>
              <a:ext uri="{FF2B5EF4-FFF2-40B4-BE49-F238E27FC236}">
                <a16:creationId xmlns:a16="http://schemas.microsoft.com/office/drawing/2014/main" id="{B8265A17-8CBA-4F34-9180-35BF4913B7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31788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9" name="Freeform 1799">
            <a:extLst>
              <a:ext uri="{FF2B5EF4-FFF2-40B4-BE49-F238E27FC236}">
                <a16:creationId xmlns:a16="http://schemas.microsoft.com/office/drawing/2014/main" id="{C9D32291-CF31-4277-9283-63F8A78769AE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3175" cy="1587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0" name="Freeform 1800">
            <a:extLst>
              <a:ext uri="{FF2B5EF4-FFF2-40B4-BE49-F238E27FC236}">
                <a16:creationId xmlns:a16="http://schemas.microsoft.com/office/drawing/2014/main" id="{1FF0F458-40CB-49F4-AA27-8A76EEB0C118}"/>
              </a:ext>
            </a:extLst>
          </p:cNvPr>
          <p:cNvSpPr>
            <a:spLocks/>
          </p:cNvSpPr>
          <p:nvPr/>
        </p:nvSpPr>
        <p:spPr bwMode="auto">
          <a:xfrm>
            <a:off x="603250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1" name="Freeform 1801">
            <a:extLst>
              <a:ext uri="{FF2B5EF4-FFF2-40B4-BE49-F238E27FC236}">
                <a16:creationId xmlns:a16="http://schemas.microsoft.com/office/drawing/2014/main" id="{F9BF0A69-01AA-4976-8707-99EAB87F3693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2" name="Freeform 1802">
            <a:extLst>
              <a:ext uri="{FF2B5EF4-FFF2-40B4-BE49-F238E27FC236}">
                <a16:creationId xmlns:a16="http://schemas.microsoft.com/office/drawing/2014/main" id="{B72CA936-D6D0-4C16-9C2E-C74484E6D9B2}"/>
              </a:ext>
            </a:extLst>
          </p:cNvPr>
          <p:cNvSpPr>
            <a:spLocks/>
          </p:cNvSpPr>
          <p:nvPr/>
        </p:nvSpPr>
        <p:spPr bwMode="auto">
          <a:xfrm>
            <a:off x="609600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3" name="Freeform 1803">
            <a:extLst>
              <a:ext uri="{FF2B5EF4-FFF2-40B4-BE49-F238E27FC236}">
                <a16:creationId xmlns:a16="http://schemas.microsoft.com/office/drawing/2014/main" id="{EF3B97BC-75FD-4875-884B-4DACE0AA9CB6}"/>
              </a:ext>
            </a:extLst>
          </p:cNvPr>
          <p:cNvSpPr>
            <a:spLocks/>
          </p:cNvSpPr>
          <p:nvPr/>
        </p:nvSpPr>
        <p:spPr bwMode="auto">
          <a:xfrm>
            <a:off x="606425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4" name="Freeform 1804">
            <a:extLst>
              <a:ext uri="{FF2B5EF4-FFF2-40B4-BE49-F238E27FC236}">
                <a16:creationId xmlns:a16="http://schemas.microsoft.com/office/drawing/2014/main" id="{0EFA9712-1D97-44DF-AE12-89F44566E5BE}"/>
              </a:ext>
            </a:extLst>
          </p:cNvPr>
          <p:cNvSpPr>
            <a:spLocks/>
          </p:cNvSpPr>
          <p:nvPr/>
        </p:nvSpPr>
        <p:spPr bwMode="auto">
          <a:xfrm>
            <a:off x="604838" y="331788"/>
            <a:ext cx="3175" cy="4762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5" name="Freeform 1805">
            <a:extLst>
              <a:ext uri="{FF2B5EF4-FFF2-40B4-BE49-F238E27FC236}">
                <a16:creationId xmlns:a16="http://schemas.microsoft.com/office/drawing/2014/main" id="{26ED9500-01B9-4BF5-9FBF-E6638FF62B55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6" name="Freeform 1806">
            <a:extLst>
              <a:ext uri="{FF2B5EF4-FFF2-40B4-BE49-F238E27FC236}">
                <a16:creationId xmlns:a16="http://schemas.microsoft.com/office/drawing/2014/main" id="{83FD154A-6B52-4FB9-91B1-FB38963C3F2D}"/>
              </a:ext>
            </a:extLst>
          </p:cNvPr>
          <p:cNvSpPr>
            <a:spLocks/>
          </p:cNvSpPr>
          <p:nvPr/>
        </p:nvSpPr>
        <p:spPr bwMode="auto">
          <a:xfrm>
            <a:off x="606425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7" name="Freeform 1807">
            <a:extLst>
              <a:ext uri="{FF2B5EF4-FFF2-40B4-BE49-F238E27FC236}">
                <a16:creationId xmlns:a16="http://schemas.microsoft.com/office/drawing/2014/main" id="{A982EC09-1318-4943-8D2C-62B86DF2D99E}"/>
              </a:ext>
            </a:extLst>
          </p:cNvPr>
          <p:cNvSpPr>
            <a:spLocks/>
          </p:cNvSpPr>
          <p:nvPr/>
        </p:nvSpPr>
        <p:spPr bwMode="auto">
          <a:xfrm>
            <a:off x="595313" y="327025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8" name="Freeform 1808">
            <a:extLst>
              <a:ext uri="{FF2B5EF4-FFF2-40B4-BE49-F238E27FC236}">
                <a16:creationId xmlns:a16="http://schemas.microsoft.com/office/drawing/2014/main" id="{55A1B257-148C-4C6E-8258-1EE0A2126181}"/>
              </a:ext>
            </a:extLst>
          </p:cNvPr>
          <p:cNvSpPr>
            <a:spLocks/>
          </p:cNvSpPr>
          <p:nvPr/>
        </p:nvSpPr>
        <p:spPr bwMode="auto">
          <a:xfrm>
            <a:off x="595313" y="325438"/>
            <a:ext cx="1587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9" name="Freeform 1809">
            <a:extLst>
              <a:ext uri="{FF2B5EF4-FFF2-40B4-BE49-F238E27FC236}">
                <a16:creationId xmlns:a16="http://schemas.microsoft.com/office/drawing/2014/main" id="{9820D706-E2B4-404F-B492-0536CEAFFAB3}"/>
              </a:ext>
            </a:extLst>
          </p:cNvPr>
          <p:cNvSpPr>
            <a:spLocks/>
          </p:cNvSpPr>
          <p:nvPr/>
        </p:nvSpPr>
        <p:spPr bwMode="auto">
          <a:xfrm>
            <a:off x="595313" y="323850"/>
            <a:ext cx="158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0" name="Freeform 1810">
            <a:extLst>
              <a:ext uri="{FF2B5EF4-FFF2-40B4-BE49-F238E27FC236}">
                <a16:creationId xmlns:a16="http://schemas.microsoft.com/office/drawing/2014/main" id="{3FE904C5-A6B4-482C-A2EF-511B6B494643}"/>
              </a:ext>
            </a:extLst>
          </p:cNvPr>
          <p:cNvSpPr>
            <a:spLocks/>
          </p:cNvSpPr>
          <p:nvPr/>
        </p:nvSpPr>
        <p:spPr bwMode="auto">
          <a:xfrm>
            <a:off x="595313" y="322263"/>
            <a:ext cx="1587" cy="1587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1" name="Freeform 1811">
            <a:extLst>
              <a:ext uri="{FF2B5EF4-FFF2-40B4-BE49-F238E27FC236}">
                <a16:creationId xmlns:a16="http://schemas.microsoft.com/office/drawing/2014/main" id="{EDDA6BBE-A9DE-4613-A75A-70A45400ED3D}"/>
              </a:ext>
            </a:extLst>
          </p:cNvPr>
          <p:cNvSpPr>
            <a:spLocks/>
          </p:cNvSpPr>
          <p:nvPr/>
        </p:nvSpPr>
        <p:spPr bwMode="auto">
          <a:xfrm>
            <a:off x="595313" y="320675"/>
            <a:ext cx="1587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2" name="Freeform 1812">
            <a:extLst>
              <a:ext uri="{FF2B5EF4-FFF2-40B4-BE49-F238E27FC236}">
                <a16:creationId xmlns:a16="http://schemas.microsoft.com/office/drawing/2014/main" id="{A80D159F-4807-4AE1-8341-FF4F5344D938}"/>
              </a:ext>
            </a:extLst>
          </p:cNvPr>
          <p:cNvSpPr>
            <a:spLocks/>
          </p:cNvSpPr>
          <p:nvPr/>
        </p:nvSpPr>
        <p:spPr bwMode="auto">
          <a:xfrm>
            <a:off x="595313" y="317500"/>
            <a:ext cx="158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3" name="Freeform 1813">
            <a:extLst>
              <a:ext uri="{FF2B5EF4-FFF2-40B4-BE49-F238E27FC236}">
                <a16:creationId xmlns:a16="http://schemas.microsoft.com/office/drawing/2014/main" id="{FC3D66DE-B8EE-460F-9521-A73C4E23CFF5}"/>
              </a:ext>
            </a:extLst>
          </p:cNvPr>
          <p:cNvSpPr>
            <a:spLocks/>
          </p:cNvSpPr>
          <p:nvPr/>
        </p:nvSpPr>
        <p:spPr bwMode="auto">
          <a:xfrm>
            <a:off x="595313" y="315913"/>
            <a:ext cx="3175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4" name="Freeform 1814">
            <a:extLst>
              <a:ext uri="{FF2B5EF4-FFF2-40B4-BE49-F238E27FC236}">
                <a16:creationId xmlns:a16="http://schemas.microsoft.com/office/drawing/2014/main" id="{DBC1A7B2-E5CE-46A7-BD26-C5AA974472EE}"/>
              </a:ext>
            </a:extLst>
          </p:cNvPr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5" name="Freeform 1815">
            <a:extLst>
              <a:ext uri="{FF2B5EF4-FFF2-40B4-BE49-F238E27FC236}">
                <a16:creationId xmlns:a16="http://schemas.microsoft.com/office/drawing/2014/main" id="{CA350A29-10A1-41C7-8D8E-A698FF541C93}"/>
              </a:ext>
            </a:extLst>
          </p:cNvPr>
          <p:cNvSpPr>
            <a:spLocks/>
          </p:cNvSpPr>
          <p:nvPr/>
        </p:nvSpPr>
        <p:spPr bwMode="auto">
          <a:xfrm>
            <a:off x="606425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6" name="Freeform 1816">
            <a:extLst>
              <a:ext uri="{FF2B5EF4-FFF2-40B4-BE49-F238E27FC236}">
                <a16:creationId xmlns:a16="http://schemas.microsoft.com/office/drawing/2014/main" id="{CA2A0B75-21B3-4523-A837-95F9299F8A2A}"/>
              </a:ext>
            </a:extLst>
          </p:cNvPr>
          <p:cNvSpPr>
            <a:spLocks/>
          </p:cNvSpPr>
          <p:nvPr/>
        </p:nvSpPr>
        <p:spPr bwMode="auto">
          <a:xfrm>
            <a:off x="609600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7" name="Freeform 1817">
            <a:extLst>
              <a:ext uri="{FF2B5EF4-FFF2-40B4-BE49-F238E27FC236}">
                <a16:creationId xmlns:a16="http://schemas.microsoft.com/office/drawing/2014/main" id="{46499131-7446-40D0-941B-EC4351DBA7B3}"/>
              </a:ext>
            </a:extLst>
          </p:cNvPr>
          <p:cNvSpPr>
            <a:spLocks/>
          </p:cNvSpPr>
          <p:nvPr/>
        </p:nvSpPr>
        <p:spPr bwMode="auto">
          <a:xfrm>
            <a:off x="611188" y="328613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8" name="Freeform 1818">
            <a:extLst>
              <a:ext uri="{FF2B5EF4-FFF2-40B4-BE49-F238E27FC236}">
                <a16:creationId xmlns:a16="http://schemas.microsoft.com/office/drawing/2014/main" id="{62080E7B-8700-4E65-BB1E-04969E60FC37}"/>
              </a:ext>
            </a:extLst>
          </p:cNvPr>
          <p:cNvSpPr>
            <a:spLocks/>
          </p:cNvSpPr>
          <p:nvPr/>
        </p:nvSpPr>
        <p:spPr bwMode="auto">
          <a:xfrm>
            <a:off x="606425" y="328613"/>
            <a:ext cx="1588" cy="1587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9" name="Freeform 1819">
            <a:extLst>
              <a:ext uri="{FF2B5EF4-FFF2-40B4-BE49-F238E27FC236}">
                <a16:creationId xmlns:a16="http://schemas.microsoft.com/office/drawing/2014/main" id="{B9D830C3-B476-4C03-BC62-9633911E3863}"/>
              </a:ext>
            </a:extLst>
          </p:cNvPr>
          <p:cNvSpPr>
            <a:spLocks/>
          </p:cNvSpPr>
          <p:nvPr/>
        </p:nvSpPr>
        <p:spPr bwMode="auto">
          <a:xfrm>
            <a:off x="603250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0" name="Freeform 1820">
            <a:extLst>
              <a:ext uri="{FF2B5EF4-FFF2-40B4-BE49-F238E27FC236}">
                <a16:creationId xmlns:a16="http://schemas.microsoft.com/office/drawing/2014/main" id="{0E5EE074-CE2C-4B93-8765-5CBC1987A707}"/>
              </a:ext>
            </a:extLst>
          </p:cNvPr>
          <p:cNvSpPr>
            <a:spLocks/>
          </p:cNvSpPr>
          <p:nvPr/>
        </p:nvSpPr>
        <p:spPr bwMode="auto">
          <a:xfrm>
            <a:off x="604838" y="325438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1" name="Freeform 1821">
            <a:extLst>
              <a:ext uri="{FF2B5EF4-FFF2-40B4-BE49-F238E27FC236}">
                <a16:creationId xmlns:a16="http://schemas.microsoft.com/office/drawing/2014/main" id="{818EEAF1-0C79-43F9-9AD5-B6CB93DEC7B8}"/>
              </a:ext>
            </a:extLst>
          </p:cNvPr>
          <p:cNvSpPr>
            <a:spLocks/>
          </p:cNvSpPr>
          <p:nvPr/>
        </p:nvSpPr>
        <p:spPr bwMode="auto">
          <a:xfrm>
            <a:off x="603250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2" name="Freeform 1822">
            <a:extLst>
              <a:ext uri="{FF2B5EF4-FFF2-40B4-BE49-F238E27FC236}">
                <a16:creationId xmlns:a16="http://schemas.microsoft.com/office/drawing/2014/main" id="{92EE5CFE-392A-45F5-B389-EECC0877BA42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3" name="Freeform 1823">
            <a:extLst>
              <a:ext uri="{FF2B5EF4-FFF2-40B4-BE49-F238E27FC236}">
                <a16:creationId xmlns:a16="http://schemas.microsoft.com/office/drawing/2014/main" id="{B6F85296-7F21-467D-82EC-8645AF9F1255}"/>
              </a:ext>
            </a:extLst>
          </p:cNvPr>
          <p:cNvSpPr>
            <a:spLocks/>
          </p:cNvSpPr>
          <p:nvPr/>
        </p:nvSpPr>
        <p:spPr bwMode="auto">
          <a:xfrm>
            <a:off x="609600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4" name="Freeform 1824">
            <a:extLst>
              <a:ext uri="{FF2B5EF4-FFF2-40B4-BE49-F238E27FC236}">
                <a16:creationId xmlns:a16="http://schemas.microsoft.com/office/drawing/2014/main" id="{DFA22ACE-00D1-4952-A3C3-12E6E345B7B7}"/>
              </a:ext>
            </a:extLst>
          </p:cNvPr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5" name="Freeform 1825">
            <a:extLst>
              <a:ext uri="{FF2B5EF4-FFF2-40B4-BE49-F238E27FC236}">
                <a16:creationId xmlns:a16="http://schemas.microsoft.com/office/drawing/2014/main" id="{38351532-3799-4333-8197-9E5F00E4F217}"/>
              </a:ext>
            </a:extLst>
          </p:cNvPr>
          <p:cNvSpPr>
            <a:spLocks/>
          </p:cNvSpPr>
          <p:nvPr/>
        </p:nvSpPr>
        <p:spPr bwMode="auto">
          <a:xfrm>
            <a:off x="608013" y="330200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" name="Freeform 1826">
            <a:extLst>
              <a:ext uri="{FF2B5EF4-FFF2-40B4-BE49-F238E27FC236}">
                <a16:creationId xmlns:a16="http://schemas.microsoft.com/office/drawing/2014/main" id="{8400CEB7-569A-4A3B-AB8C-7EF43AC96FB2}"/>
              </a:ext>
            </a:extLst>
          </p:cNvPr>
          <p:cNvSpPr>
            <a:spLocks/>
          </p:cNvSpPr>
          <p:nvPr/>
        </p:nvSpPr>
        <p:spPr bwMode="auto">
          <a:xfrm>
            <a:off x="608013" y="334963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7" name="Freeform 1827">
            <a:extLst>
              <a:ext uri="{FF2B5EF4-FFF2-40B4-BE49-F238E27FC236}">
                <a16:creationId xmlns:a16="http://schemas.microsoft.com/office/drawing/2014/main" id="{919DCBF4-FBAC-4911-AF5D-59A7B2F3E64D}"/>
              </a:ext>
            </a:extLst>
          </p:cNvPr>
          <p:cNvSpPr>
            <a:spLocks/>
          </p:cNvSpPr>
          <p:nvPr/>
        </p:nvSpPr>
        <p:spPr bwMode="auto">
          <a:xfrm>
            <a:off x="600075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3" name="Freeform 1828">
            <a:extLst>
              <a:ext uri="{FF2B5EF4-FFF2-40B4-BE49-F238E27FC236}">
                <a16:creationId xmlns:a16="http://schemas.microsoft.com/office/drawing/2014/main" id="{D2DFD509-72C0-4CB0-8C74-3683E5DA4F7B}"/>
              </a:ext>
            </a:extLst>
          </p:cNvPr>
          <p:cNvSpPr>
            <a:spLocks/>
          </p:cNvSpPr>
          <p:nvPr/>
        </p:nvSpPr>
        <p:spPr bwMode="auto">
          <a:xfrm>
            <a:off x="606425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4" name="Freeform 1829">
            <a:extLst>
              <a:ext uri="{FF2B5EF4-FFF2-40B4-BE49-F238E27FC236}">
                <a16:creationId xmlns:a16="http://schemas.microsoft.com/office/drawing/2014/main" id="{FE7EB427-A54B-4093-A0C4-43EA47247E8C}"/>
              </a:ext>
            </a:extLst>
          </p:cNvPr>
          <p:cNvSpPr>
            <a:spLocks/>
          </p:cNvSpPr>
          <p:nvPr/>
        </p:nvSpPr>
        <p:spPr bwMode="auto">
          <a:xfrm>
            <a:off x="603250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5" name="Freeform 1830">
            <a:extLst>
              <a:ext uri="{FF2B5EF4-FFF2-40B4-BE49-F238E27FC236}">
                <a16:creationId xmlns:a16="http://schemas.microsoft.com/office/drawing/2014/main" id="{484D7A76-A40C-48D5-B575-E2BEC6C72089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6" name="Freeform 1831">
            <a:extLst>
              <a:ext uri="{FF2B5EF4-FFF2-40B4-BE49-F238E27FC236}">
                <a16:creationId xmlns:a16="http://schemas.microsoft.com/office/drawing/2014/main" id="{BECBEDB7-0477-46CF-AC23-3A7F63AB5C56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2" name="Freeform 1832">
            <a:extLst>
              <a:ext uri="{FF2B5EF4-FFF2-40B4-BE49-F238E27FC236}">
                <a16:creationId xmlns:a16="http://schemas.microsoft.com/office/drawing/2014/main" id="{B6FF8694-CACF-4654-BC20-C0B5E5ED1240}"/>
              </a:ext>
            </a:extLst>
          </p:cNvPr>
          <p:cNvSpPr>
            <a:spLocks/>
          </p:cNvSpPr>
          <p:nvPr/>
        </p:nvSpPr>
        <p:spPr bwMode="auto">
          <a:xfrm>
            <a:off x="596900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3" name="Freeform 1833">
            <a:extLst>
              <a:ext uri="{FF2B5EF4-FFF2-40B4-BE49-F238E27FC236}">
                <a16:creationId xmlns:a16="http://schemas.microsoft.com/office/drawing/2014/main" id="{BAC4F24A-9E5F-40E7-B142-8E3413568267}"/>
              </a:ext>
            </a:extLst>
          </p:cNvPr>
          <p:cNvSpPr>
            <a:spLocks/>
          </p:cNvSpPr>
          <p:nvPr/>
        </p:nvSpPr>
        <p:spPr bwMode="auto">
          <a:xfrm>
            <a:off x="600075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4" name="Freeform 1834">
            <a:extLst>
              <a:ext uri="{FF2B5EF4-FFF2-40B4-BE49-F238E27FC236}">
                <a16:creationId xmlns:a16="http://schemas.microsoft.com/office/drawing/2014/main" id="{47F07736-3767-4966-944C-67C98E714B72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5" name="Freeform 1835">
            <a:extLst>
              <a:ext uri="{FF2B5EF4-FFF2-40B4-BE49-F238E27FC236}">
                <a16:creationId xmlns:a16="http://schemas.microsoft.com/office/drawing/2014/main" id="{525810AC-4E63-4718-8EEF-7486D472BBFB}"/>
              </a:ext>
            </a:extLst>
          </p:cNvPr>
          <p:cNvSpPr>
            <a:spLocks/>
          </p:cNvSpPr>
          <p:nvPr/>
        </p:nvSpPr>
        <p:spPr bwMode="auto">
          <a:xfrm>
            <a:off x="595313" y="338138"/>
            <a:ext cx="7937" cy="1587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6" name="Freeform 1836">
            <a:extLst>
              <a:ext uri="{FF2B5EF4-FFF2-40B4-BE49-F238E27FC236}">
                <a16:creationId xmlns:a16="http://schemas.microsoft.com/office/drawing/2014/main" id="{9A0F83AA-C0CB-4289-BE07-1DD5CF1A1D33}"/>
              </a:ext>
            </a:extLst>
          </p:cNvPr>
          <p:cNvSpPr>
            <a:spLocks/>
          </p:cNvSpPr>
          <p:nvPr/>
        </p:nvSpPr>
        <p:spPr bwMode="auto">
          <a:xfrm>
            <a:off x="593725" y="334963"/>
            <a:ext cx="7938" cy="4762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7" name="Freeform 1837">
            <a:extLst>
              <a:ext uri="{FF2B5EF4-FFF2-40B4-BE49-F238E27FC236}">
                <a16:creationId xmlns:a16="http://schemas.microsoft.com/office/drawing/2014/main" id="{2FD7E18E-1305-4E1D-A217-39E219FB455D}"/>
              </a:ext>
            </a:extLst>
          </p:cNvPr>
          <p:cNvSpPr>
            <a:spLocks/>
          </p:cNvSpPr>
          <p:nvPr/>
        </p:nvSpPr>
        <p:spPr bwMode="auto">
          <a:xfrm>
            <a:off x="590550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8" name="Freeform 1838">
            <a:extLst>
              <a:ext uri="{FF2B5EF4-FFF2-40B4-BE49-F238E27FC236}">
                <a16:creationId xmlns:a16="http://schemas.microsoft.com/office/drawing/2014/main" id="{54097088-0A19-401C-9084-7D1C763E2AA7}"/>
              </a:ext>
            </a:extLst>
          </p:cNvPr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9" name="Freeform 1839">
            <a:extLst>
              <a:ext uri="{FF2B5EF4-FFF2-40B4-BE49-F238E27FC236}">
                <a16:creationId xmlns:a16="http://schemas.microsoft.com/office/drawing/2014/main" id="{C78044E8-6348-4AEE-B3C6-E6BCD5009161}"/>
              </a:ext>
            </a:extLst>
          </p:cNvPr>
          <p:cNvSpPr>
            <a:spLocks/>
          </p:cNvSpPr>
          <p:nvPr/>
        </p:nvSpPr>
        <p:spPr bwMode="auto">
          <a:xfrm>
            <a:off x="588963" y="295275"/>
            <a:ext cx="7937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0" name="Freeform 1840">
            <a:extLst>
              <a:ext uri="{FF2B5EF4-FFF2-40B4-BE49-F238E27FC236}">
                <a16:creationId xmlns:a16="http://schemas.microsoft.com/office/drawing/2014/main" id="{B829E3EF-119F-4EE1-B84D-CC0F2839E0D4}"/>
              </a:ext>
            </a:extLst>
          </p:cNvPr>
          <p:cNvSpPr>
            <a:spLocks/>
          </p:cNvSpPr>
          <p:nvPr/>
        </p:nvSpPr>
        <p:spPr bwMode="auto">
          <a:xfrm>
            <a:off x="588963" y="306388"/>
            <a:ext cx="7937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1" name="Freeform 1841">
            <a:extLst>
              <a:ext uri="{FF2B5EF4-FFF2-40B4-BE49-F238E27FC236}">
                <a16:creationId xmlns:a16="http://schemas.microsoft.com/office/drawing/2014/main" id="{2E60342C-5503-4421-AF94-B64743E1D5FE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2" name="Freeform 1842">
            <a:extLst>
              <a:ext uri="{FF2B5EF4-FFF2-40B4-BE49-F238E27FC236}">
                <a16:creationId xmlns:a16="http://schemas.microsoft.com/office/drawing/2014/main" id="{58B80DC4-5A74-4B29-A9B6-549780E2B1C4}"/>
              </a:ext>
            </a:extLst>
          </p:cNvPr>
          <p:cNvSpPr>
            <a:spLocks/>
          </p:cNvSpPr>
          <p:nvPr/>
        </p:nvSpPr>
        <p:spPr bwMode="auto">
          <a:xfrm>
            <a:off x="590550" y="341313"/>
            <a:ext cx="1588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3" name="Freeform 1843">
            <a:extLst>
              <a:ext uri="{FF2B5EF4-FFF2-40B4-BE49-F238E27FC236}">
                <a16:creationId xmlns:a16="http://schemas.microsoft.com/office/drawing/2014/main" id="{817DB5BC-6C28-4701-8FD8-72B8D5629C11}"/>
              </a:ext>
            </a:extLst>
          </p:cNvPr>
          <p:cNvSpPr>
            <a:spLocks/>
          </p:cNvSpPr>
          <p:nvPr/>
        </p:nvSpPr>
        <p:spPr bwMode="auto">
          <a:xfrm>
            <a:off x="590550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4" name="Freeform 1844">
            <a:extLst>
              <a:ext uri="{FF2B5EF4-FFF2-40B4-BE49-F238E27FC236}">
                <a16:creationId xmlns:a16="http://schemas.microsoft.com/office/drawing/2014/main" id="{9BDA94DD-A876-47AA-8A14-408D733B1494}"/>
              </a:ext>
            </a:extLst>
          </p:cNvPr>
          <p:cNvSpPr>
            <a:spLocks/>
          </p:cNvSpPr>
          <p:nvPr/>
        </p:nvSpPr>
        <p:spPr bwMode="auto">
          <a:xfrm>
            <a:off x="588963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5" name="Freeform 1845">
            <a:extLst>
              <a:ext uri="{FF2B5EF4-FFF2-40B4-BE49-F238E27FC236}">
                <a16:creationId xmlns:a16="http://schemas.microsoft.com/office/drawing/2014/main" id="{3EE85116-6B2E-4A89-8B7B-E3B7B684AFB5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6" name="Rectangle 1846">
            <a:extLst>
              <a:ext uri="{FF2B5EF4-FFF2-40B4-BE49-F238E27FC236}">
                <a16:creationId xmlns:a16="http://schemas.microsoft.com/office/drawing/2014/main" id="{EE445B99-F3F2-416C-B8EE-6551D45B99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341313"/>
            <a:ext cx="1587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7" name="Freeform 1847">
            <a:extLst>
              <a:ext uri="{FF2B5EF4-FFF2-40B4-BE49-F238E27FC236}">
                <a16:creationId xmlns:a16="http://schemas.microsoft.com/office/drawing/2014/main" id="{6E6F328D-7D2D-49A3-9137-E1B5488FD5D0}"/>
              </a:ext>
            </a:extLst>
          </p:cNvPr>
          <p:cNvSpPr>
            <a:spLocks/>
          </p:cNvSpPr>
          <p:nvPr/>
        </p:nvSpPr>
        <p:spPr bwMode="auto">
          <a:xfrm>
            <a:off x="585788" y="342900"/>
            <a:ext cx="158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8" name="Freeform 1848">
            <a:extLst>
              <a:ext uri="{FF2B5EF4-FFF2-40B4-BE49-F238E27FC236}">
                <a16:creationId xmlns:a16="http://schemas.microsoft.com/office/drawing/2014/main" id="{D93D720A-E287-4B20-9FBF-1BACBF50AFDC}"/>
              </a:ext>
            </a:extLst>
          </p:cNvPr>
          <p:cNvSpPr>
            <a:spLocks/>
          </p:cNvSpPr>
          <p:nvPr/>
        </p:nvSpPr>
        <p:spPr bwMode="auto">
          <a:xfrm>
            <a:off x="582613" y="341313"/>
            <a:ext cx="1587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9" name="Freeform 1849">
            <a:extLst>
              <a:ext uri="{FF2B5EF4-FFF2-40B4-BE49-F238E27FC236}">
                <a16:creationId xmlns:a16="http://schemas.microsoft.com/office/drawing/2014/main" id="{0C0162EB-EE06-4E4B-8117-5E37B7A87992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0" name="Freeform 1850">
            <a:extLst>
              <a:ext uri="{FF2B5EF4-FFF2-40B4-BE49-F238E27FC236}">
                <a16:creationId xmlns:a16="http://schemas.microsoft.com/office/drawing/2014/main" id="{C1F97C55-24CE-472C-884D-7FAA43A1DC6D}"/>
              </a:ext>
            </a:extLst>
          </p:cNvPr>
          <p:cNvSpPr>
            <a:spLocks/>
          </p:cNvSpPr>
          <p:nvPr/>
        </p:nvSpPr>
        <p:spPr bwMode="auto">
          <a:xfrm>
            <a:off x="581025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1" name="Freeform 1851">
            <a:extLst>
              <a:ext uri="{FF2B5EF4-FFF2-40B4-BE49-F238E27FC236}">
                <a16:creationId xmlns:a16="http://schemas.microsoft.com/office/drawing/2014/main" id="{50BB6AAE-C3C0-499E-B7D4-D0DFBE893C20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2" name="Freeform 1852">
            <a:extLst>
              <a:ext uri="{FF2B5EF4-FFF2-40B4-BE49-F238E27FC236}">
                <a16:creationId xmlns:a16="http://schemas.microsoft.com/office/drawing/2014/main" id="{7D912072-E754-402D-9B9F-F75731E03AFB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3" name="Freeform 1853">
            <a:extLst>
              <a:ext uri="{FF2B5EF4-FFF2-40B4-BE49-F238E27FC236}">
                <a16:creationId xmlns:a16="http://schemas.microsoft.com/office/drawing/2014/main" id="{11A550C4-3A92-4B9C-8E06-A0085EF4B0CA}"/>
              </a:ext>
            </a:extLst>
          </p:cNvPr>
          <p:cNvSpPr>
            <a:spLocks/>
          </p:cNvSpPr>
          <p:nvPr/>
        </p:nvSpPr>
        <p:spPr bwMode="auto">
          <a:xfrm>
            <a:off x="587375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4" name="Freeform 1854">
            <a:extLst>
              <a:ext uri="{FF2B5EF4-FFF2-40B4-BE49-F238E27FC236}">
                <a16:creationId xmlns:a16="http://schemas.microsoft.com/office/drawing/2014/main" id="{1D54FF3C-56CD-401E-8A29-BD0A3356F26A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5" name="Freeform 1855">
            <a:extLst>
              <a:ext uri="{FF2B5EF4-FFF2-40B4-BE49-F238E27FC236}">
                <a16:creationId xmlns:a16="http://schemas.microsoft.com/office/drawing/2014/main" id="{2E2B6E3B-0AC1-4719-98A5-D27921257D59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6" name="Freeform 1856">
            <a:extLst>
              <a:ext uri="{FF2B5EF4-FFF2-40B4-BE49-F238E27FC236}">
                <a16:creationId xmlns:a16="http://schemas.microsoft.com/office/drawing/2014/main" id="{559C0955-31EA-48AC-8A5D-0541CEB94BF9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7" name="Freeform 1857">
            <a:extLst>
              <a:ext uri="{FF2B5EF4-FFF2-40B4-BE49-F238E27FC236}">
                <a16:creationId xmlns:a16="http://schemas.microsoft.com/office/drawing/2014/main" id="{57C0640F-9BFC-4DA2-A36F-54314C2E48A6}"/>
              </a:ext>
            </a:extLst>
          </p:cNvPr>
          <p:cNvSpPr>
            <a:spLocks/>
          </p:cNvSpPr>
          <p:nvPr/>
        </p:nvSpPr>
        <p:spPr bwMode="auto">
          <a:xfrm>
            <a:off x="606425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8" name="Freeform 1858">
            <a:extLst>
              <a:ext uri="{FF2B5EF4-FFF2-40B4-BE49-F238E27FC236}">
                <a16:creationId xmlns:a16="http://schemas.microsoft.com/office/drawing/2014/main" id="{54EB4A1D-127E-45FA-AA68-B29D3DAD29E4}"/>
              </a:ext>
            </a:extLst>
          </p:cNvPr>
          <p:cNvSpPr>
            <a:spLocks/>
          </p:cNvSpPr>
          <p:nvPr/>
        </p:nvSpPr>
        <p:spPr bwMode="auto">
          <a:xfrm>
            <a:off x="595313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9" name="Freeform 1859">
            <a:extLst>
              <a:ext uri="{FF2B5EF4-FFF2-40B4-BE49-F238E27FC236}">
                <a16:creationId xmlns:a16="http://schemas.microsoft.com/office/drawing/2014/main" id="{C67CA12C-B799-4669-9E2F-0ED7C7AB3D1D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0" name="Freeform 1860">
            <a:extLst>
              <a:ext uri="{FF2B5EF4-FFF2-40B4-BE49-F238E27FC236}">
                <a16:creationId xmlns:a16="http://schemas.microsoft.com/office/drawing/2014/main" id="{CCC58ECF-52A4-4B62-9E55-895F1E76C4A6}"/>
              </a:ext>
            </a:extLst>
          </p:cNvPr>
          <p:cNvSpPr>
            <a:spLocks/>
          </p:cNvSpPr>
          <p:nvPr/>
        </p:nvSpPr>
        <p:spPr bwMode="auto">
          <a:xfrm>
            <a:off x="596900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1" name="Freeform 1861">
            <a:extLst>
              <a:ext uri="{FF2B5EF4-FFF2-40B4-BE49-F238E27FC236}">
                <a16:creationId xmlns:a16="http://schemas.microsoft.com/office/drawing/2014/main" id="{277C4C73-390C-42C7-939D-11A242739E8D}"/>
              </a:ext>
            </a:extLst>
          </p:cNvPr>
          <p:cNvSpPr>
            <a:spLocks/>
          </p:cNvSpPr>
          <p:nvPr/>
        </p:nvSpPr>
        <p:spPr bwMode="auto">
          <a:xfrm>
            <a:off x="596900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2" name="Rectangle 1862">
            <a:extLst>
              <a:ext uri="{FF2B5EF4-FFF2-40B4-BE49-F238E27FC236}">
                <a16:creationId xmlns:a16="http://schemas.microsoft.com/office/drawing/2014/main" id="{2BADA5DC-76E7-471B-AD71-0A4D94E34B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41313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3" name="Freeform 1863">
            <a:extLst>
              <a:ext uri="{FF2B5EF4-FFF2-40B4-BE49-F238E27FC236}">
                <a16:creationId xmlns:a16="http://schemas.microsoft.com/office/drawing/2014/main" id="{FE8F589B-11C4-4C08-A8D7-D6D1273B8F24}"/>
              </a:ext>
            </a:extLst>
          </p:cNvPr>
          <p:cNvSpPr>
            <a:spLocks/>
          </p:cNvSpPr>
          <p:nvPr/>
        </p:nvSpPr>
        <p:spPr bwMode="auto">
          <a:xfrm>
            <a:off x="600075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4" name="Freeform 1864">
            <a:extLst>
              <a:ext uri="{FF2B5EF4-FFF2-40B4-BE49-F238E27FC236}">
                <a16:creationId xmlns:a16="http://schemas.microsoft.com/office/drawing/2014/main" id="{853F23CE-3948-402B-9AF2-8814D97423CB}"/>
              </a:ext>
            </a:extLst>
          </p:cNvPr>
          <p:cNvSpPr>
            <a:spLocks/>
          </p:cNvSpPr>
          <p:nvPr/>
        </p:nvSpPr>
        <p:spPr bwMode="auto">
          <a:xfrm>
            <a:off x="603250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5" name="Freeform 1865">
            <a:extLst>
              <a:ext uri="{FF2B5EF4-FFF2-40B4-BE49-F238E27FC236}">
                <a16:creationId xmlns:a16="http://schemas.microsoft.com/office/drawing/2014/main" id="{6C6F4375-8C44-46C6-808A-5995CDA73FEA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6" name="Freeform 1866">
            <a:extLst>
              <a:ext uri="{FF2B5EF4-FFF2-40B4-BE49-F238E27FC236}">
                <a16:creationId xmlns:a16="http://schemas.microsoft.com/office/drawing/2014/main" id="{85623BB7-C7A5-4F81-AE5F-E097A8420150}"/>
              </a:ext>
            </a:extLst>
          </p:cNvPr>
          <p:cNvSpPr>
            <a:spLocks/>
          </p:cNvSpPr>
          <p:nvPr/>
        </p:nvSpPr>
        <p:spPr bwMode="auto">
          <a:xfrm>
            <a:off x="604838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7" name="Freeform 1867">
            <a:extLst>
              <a:ext uri="{FF2B5EF4-FFF2-40B4-BE49-F238E27FC236}">
                <a16:creationId xmlns:a16="http://schemas.microsoft.com/office/drawing/2014/main" id="{75314CFA-028D-468D-BD47-70A4F8D217E1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8" name="Freeform 1868">
            <a:extLst>
              <a:ext uri="{FF2B5EF4-FFF2-40B4-BE49-F238E27FC236}">
                <a16:creationId xmlns:a16="http://schemas.microsoft.com/office/drawing/2014/main" id="{32FE4609-CC80-4380-A226-083F4296ADD0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9" name="Freeform 1869">
            <a:extLst>
              <a:ext uri="{FF2B5EF4-FFF2-40B4-BE49-F238E27FC236}">
                <a16:creationId xmlns:a16="http://schemas.microsoft.com/office/drawing/2014/main" id="{8BF801EB-E32F-49BA-9FF2-2E967286CDA8}"/>
              </a:ext>
            </a:extLst>
          </p:cNvPr>
          <p:cNvSpPr>
            <a:spLocks/>
          </p:cNvSpPr>
          <p:nvPr/>
        </p:nvSpPr>
        <p:spPr bwMode="auto">
          <a:xfrm>
            <a:off x="59848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0" name="Freeform 1870">
            <a:extLst>
              <a:ext uri="{FF2B5EF4-FFF2-40B4-BE49-F238E27FC236}">
                <a16:creationId xmlns:a16="http://schemas.microsoft.com/office/drawing/2014/main" id="{1AE9E2C6-9763-4E85-A775-3C6668D49C13}"/>
              </a:ext>
            </a:extLst>
          </p:cNvPr>
          <p:cNvSpPr>
            <a:spLocks/>
          </p:cNvSpPr>
          <p:nvPr/>
        </p:nvSpPr>
        <p:spPr bwMode="auto">
          <a:xfrm>
            <a:off x="6016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1" name="Freeform 1871">
            <a:extLst>
              <a:ext uri="{FF2B5EF4-FFF2-40B4-BE49-F238E27FC236}">
                <a16:creationId xmlns:a16="http://schemas.microsoft.com/office/drawing/2014/main" id="{9E9A5DE3-8B95-423B-BC3F-8EA9E45E8C10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2" name="Freeform 1872">
            <a:extLst>
              <a:ext uri="{FF2B5EF4-FFF2-40B4-BE49-F238E27FC236}">
                <a16:creationId xmlns:a16="http://schemas.microsoft.com/office/drawing/2014/main" id="{2D246ABF-A6C5-4FC4-8CDF-F6B16876A812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3" name="Freeform 1873">
            <a:extLst>
              <a:ext uri="{FF2B5EF4-FFF2-40B4-BE49-F238E27FC236}">
                <a16:creationId xmlns:a16="http://schemas.microsoft.com/office/drawing/2014/main" id="{90DBC074-F550-4324-A30A-A1412E9BB664}"/>
              </a:ext>
            </a:extLst>
          </p:cNvPr>
          <p:cNvSpPr>
            <a:spLocks/>
          </p:cNvSpPr>
          <p:nvPr/>
        </p:nvSpPr>
        <p:spPr bwMode="auto">
          <a:xfrm>
            <a:off x="592138" y="342900"/>
            <a:ext cx="1587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4" name="Freeform 1874">
            <a:extLst>
              <a:ext uri="{FF2B5EF4-FFF2-40B4-BE49-F238E27FC236}">
                <a16:creationId xmlns:a16="http://schemas.microsoft.com/office/drawing/2014/main" id="{A66DDBEE-1CBB-44F8-91D2-0C142B97E2C8}"/>
              </a:ext>
            </a:extLst>
          </p:cNvPr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5" name="Freeform 1875">
            <a:extLst>
              <a:ext uri="{FF2B5EF4-FFF2-40B4-BE49-F238E27FC236}">
                <a16:creationId xmlns:a16="http://schemas.microsoft.com/office/drawing/2014/main" id="{BA434775-7CA0-4FCD-9687-AA07BBB409E3}"/>
              </a:ext>
            </a:extLst>
          </p:cNvPr>
          <p:cNvSpPr>
            <a:spLocks/>
          </p:cNvSpPr>
          <p:nvPr/>
        </p:nvSpPr>
        <p:spPr bwMode="auto">
          <a:xfrm>
            <a:off x="579438" y="344488"/>
            <a:ext cx="28575" cy="1587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6" name="Freeform 1876">
            <a:extLst>
              <a:ext uri="{FF2B5EF4-FFF2-40B4-BE49-F238E27FC236}">
                <a16:creationId xmlns:a16="http://schemas.microsoft.com/office/drawing/2014/main" id="{7A9440C5-3E46-4083-BD4D-D927A8DD7A24}"/>
              </a:ext>
            </a:extLst>
          </p:cNvPr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7" name="Freeform 1877">
            <a:extLst>
              <a:ext uri="{FF2B5EF4-FFF2-40B4-BE49-F238E27FC236}">
                <a16:creationId xmlns:a16="http://schemas.microsoft.com/office/drawing/2014/main" id="{11E0B9FB-80E5-4453-9D39-BC598D534702}"/>
              </a:ext>
            </a:extLst>
          </p:cNvPr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8" name="Freeform 1878">
            <a:extLst>
              <a:ext uri="{FF2B5EF4-FFF2-40B4-BE49-F238E27FC236}">
                <a16:creationId xmlns:a16="http://schemas.microsoft.com/office/drawing/2014/main" id="{79E1C324-891E-48F9-B5EC-3B22AB3734D6}"/>
              </a:ext>
            </a:extLst>
          </p:cNvPr>
          <p:cNvSpPr>
            <a:spLocks/>
          </p:cNvSpPr>
          <p:nvPr/>
        </p:nvSpPr>
        <p:spPr bwMode="auto">
          <a:xfrm>
            <a:off x="339725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9" name="Freeform 1879">
            <a:extLst>
              <a:ext uri="{FF2B5EF4-FFF2-40B4-BE49-F238E27FC236}">
                <a16:creationId xmlns:a16="http://schemas.microsoft.com/office/drawing/2014/main" id="{B7F2FA38-6EBE-44A9-A48F-4723598DBFB8}"/>
              </a:ext>
            </a:extLst>
          </p:cNvPr>
          <p:cNvSpPr>
            <a:spLocks/>
          </p:cNvSpPr>
          <p:nvPr/>
        </p:nvSpPr>
        <p:spPr bwMode="auto">
          <a:xfrm>
            <a:off x="407988" y="674688"/>
            <a:ext cx="7937" cy="4762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0" name="Freeform 1880">
            <a:extLst>
              <a:ext uri="{FF2B5EF4-FFF2-40B4-BE49-F238E27FC236}">
                <a16:creationId xmlns:a16="http://schemas.microsoft.com/office/drawing/2014/main" id="{241F9BD8-91F5-4D8E-9518-7AEF096140EF}"/>
              </a:ext>
            </a:extLst>
          </p:cNvPr>
          <p:cNvSpPr>
            <a:spLocks/>
          </p:cNvSpPr>
          <p:nvPr/>
        </p:nvSpPr>
        <p:spPr bwMode="auto">
          <a:xfrm>
            <a:off x="395288" y="660400"/>
            <a:ext cx="14287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1" name="Freeform 1881">
            <a:extLst>
              <a:ext uri="{FF2B5EF4-FFF2-40B4-BE49-F238E27FC236}">
                <a16:creationId xmlns:a16="http://schemas.microsoft.com/office/drawing/2014/main" id="{142EA981-AF7B-4B35-92D9-672AC1A7468E}"/>
              </a:ext>
            </a:extLst>
          </p:cNvPr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2" name="Freeform 1882">
            <a:extLst>
              <a:ext uri="{FF2B5EF4-FFF2-40B4-BE49-F238E27FC236}">
                <a16:creationId xmlns:a16="http://schemas.microsoft.com/office/drawing/2014/main" id="{3A2C75FA-3BBE-4065-A521-EC679302EFCA}"/>
              </a:ext>
            </a:extLst>
          </p:cNvPr>
          <p:cNvSpPr>
            <a:spLocks/>
          </p:cNvSpPr>
          <p:nvPr/>
        </p:nvSpPr>
        <p:spPr bwMode="auto">
          <a:xfrm>
            <a:off x="384175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3" name="Freeform 1883">
            <a:extLst>
              <a:ext uri="{FF2B5EF4-FFF2-40B4-BE49-F238E27FC236}">
                <a16:creationId xmlns:a16="http://schemas.microsoft.com/office/drawing/2014/main" id="{D5D75BC4-DCC1-4699-89B3-FF6732BDDC08}"/>
              </a:ext>
            </a:extLst>
          </p:cNvPr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4" name="Freeform 1884">
            <a:extLst>
              <a:ext uri="{FF2B5EF4-FFF2-40B4-BE49-F238E27FC236}">
                <a16:creationId xmlns:a16="http://schemas.microsoft.com/office/drawing/2014/main" id="{0ED3DEB3-9AFA-4B39-B951-9CF444FC45EE}"/>
              </a:ext>
            </a:extLst>
          </p:cNvPr>
          <p:cNvSpPr>
            <a:spLocks/>
          </p:cNvSpPr>
          <p:nvPr/>
        </p:nvSpPr>
        <p:spPr bwMode="auto">
          <a:xfrm>
            <a:off x="400050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5" name="Freeform 1885">
            <a:extLst>
              <a:ext uri="{FF2B5EF4-FFF2-40B4-BE49-F238E27FC236}">
                <a16:creationId xmlns:a16="http://schemas.microsoft.com/office/drawing/2014/main" id="{3063D605-2D79-47E0-9EC4-8603398CFD51}"/>
              </a:ext>
            </a:extLst>
          </p:cNvPr>
          <p:cNvSpPr>
            <a:spLocks/>
          </p:cNvSpPr>
          <p:nvPr/>
        </p:nvSpPr>
        <p:spPr bwMode="auto">
          <a:xfrm>
            <a:off x="377825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6" name="Freeform 1886">
            <a:extLst>
              <a:ext uri="{FF2B5EF4-FFF2-40B4-BE49-F238E27FC236}">
                <a16:creationId xmlns:a16="http://schemas.microsoft.com/office/drawing/2014/main" id="{C276EECC-BE92-43CA-BF10-0F1B92D6A739}"/>
              </a:ext>
            </a:extLst>
          </p:cNvPr>
          <p:cNvSpPr>
            <a:spLocks/>
          </p:cNvSpPr>
          <p:nvPr/>
        </p:nvSpPr>
        <p:spPr bwMode="auto">
          <a:xfrm>
            <a:off x="396875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7" name="Freeform 1887">
            <a:extLst>
              <a:ext uri="{FF2B5EF4-FFF2-40B4-BE49-F238E27FC236}">
                <a16:creationId xmlns:a16="http://schemas.microsoft.com/office/drawing/2014/main" id="{4490F399-1993-4A49-A4E3-20FF37A38B7A}"/>
              </a:ext>
            </a:extLst>
          </p:cNvPr>
          <p:cNvSpPr>
            <a:spLocks/>
          </p:cNvSpPr>
          <p:nvPr/>
        </p:nvSpPr>
        <p:spPr bwMode="auto">
          <a:xfrm>
            <a:off x="384175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8" name="Freeform 1888">
            <a:extLst>
              <a:ext uri="{FF2B5EF4-FFF2-40B4-BE49-F238E27FC236}">
                <a16:creationId xmlns:a16="http://schemas.microsoft.com/office/drawing/2014/main" id="{E92D29D7-3C2D-46CB-8208-35A49738A140}"/>
              </a:ext>
            </a:extLst>
          </p:cNvPr>
          <p:cNvSpPr>
            <a:spLocks/>
          </p:cNvSpPr>
          <p:nvPr/>
        </p:nvSpPr>
        <p:spPr bwMode="auto">
          <a:xfrm>
            <a:off x="393700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9" name="Freeform 1889">
            <a:extLst>
              <a:ext uri="{FF2B5EF4-FFF2-40B4-BE49-F238E27FC236}">
                <a16:creationId xmlns:a16="http://schemas.microsoft.com/office/drawing/2014/main" id="{3CBCA867-BCB4-4EA5-9224-D5A1BB75F82B}"/>
              </a:ext>
            </a:extLst>
          </p:cNvPr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0" name="Freeform 1890">
            <a:extLst>
              <a:ext uri="{FF2B5EF4-FFF2-40B4-BE49-F238E27FC236}">
                <a16:creationId xmlns:a16="http://schemas.microsoft.com/office/drawing/2014/main" id="{F8CD10AC-1BD0-457A-B894-2D4F6C57CE78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1" name="Freeform 1891">
            <a:extLst>
              <a:ext uri="{FF2B5EF4-FFF2-40B4-BE49-F238E27FC236}">
                <a16:creationId xmlns:a16="http://schemas.microsoft.com/office/drawing/2014/main" id="{B5B36802-6BA7-494C-B00F-6AACDF7303EC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2" name="Freeform 1892">
            <a:extLst>
              <a:ext uri="{FF2B5EF4-FFF2-40B4-BE49-F238E27FC236}">
                <a16:creationId xmlns:a16="http://schemas.microsoft.com/office/drawing/2014/main" id="{C6AFDCD1-18CF-443F-AB16-F0A4E721C91C}"/>
              </a:ext>
            </a:extLst>
          </p:cNvPr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3" name="Freeform 1893">
            <a:extLst>
              <a:ext uri="{FF2B5EF4-FFF2-40B4-BE49-F238E27FC236}">
                <a16:creationId xmlns:a16="http://schemas.microsoft.com/office/drawing/2014/main" id="{B75A0D70-8F65-4722-AAF7-98BCAA9F090C}"/>
              </a:ext>
            </a:extLst>
          </p:cNvPr>
          <p:cNvSpPr>
            <a:spLocks/>
          </p:cNvSpPr>
          <p:nvPr/>
        </p:nvSpPr>
        <p:spPr bwMode="auto">
          <a:xfrm>
            <a:off x="411163" y="679450"/>
            <a:ext cx="4762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4" name="Freeform 1894">
            <a:extLst>
              <a:ext uri="{FF2B5EF4-FFF2-40B4-BE49-F238E27FC236}">
                <a16:creationId xmlns:a16="http://schemas.microsoft.com/office/drawing/2014/main" id="{6AF2BDC3-5613-411B-8DF3-2C2380F0DFC3}"/>
              </a:ext>
            </a:extLst>
          </p:cNvPr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5" name="Freeform 1895">
            <a:extLst>
              <a:ext uri="{FF2B5EF4-FFF2-40B4-BE49-F238E27FC236}">
                <a16:creationId xmlns:a16="http://schemas.microsoft.com/office/drawing/2014/main" id="{3FB7D736-F03B-47F0-8B78-72782C2EA9F6}"/>
              </a:ext>
            </a:extLst>
          </p:cNvPr>
          <p:cNvSpPr>
            <a:spLocks/>
          </p:cNvSpPr>
          <p:nvPr/>
        </p:nvSpPr>
        <p:spPr bwMode="auto">
          <a:xfrm>
            <a:off x="406400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6" name="Freeform 1896">
            <a:extLst>
              <a:ext uri="{FF2B5EF4-FFF2-40B4-BE49-F238E27FC236}">
                <a16:creationId xmlns:a16="http://schemas.microsoft.com/office/drawing/2014/main" id="{A6BAD6C8-D307-472B-9B43-F03AB0A987BF}"/>
              </a:ext>
            </a:extLst>
          </p:cNvPr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7" name="Freeform 1897">
            <a:extLst>
              <a:ext uri="{FF2B5EF4-FFF2-40B4-BE49-F238E27FC236}">
                <a16:creationId xmlns:a16="http://schemas.microsoft.com/office/drawing/2014/main" id="{8CAA6F49-3FDB-4139-853E-1E053A8E2DD4}"/>
              </a:ext>
            </a:extLst>
          </p:cNvPr>
          <p:cNvSpPr>
            <a:spLocks/>
          </p:cNvSpPr>
          <p:nvPr/>
        </p:nvSpPr>
        <p:spPr bwMode="auto">
          <a:xfrm>
            <a:off x="403225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8" name="Freeform 1898">
            <a:extLst>
              <a:ext uri="{FF2B5EF4-FFF2-40B4-BE49-F238E27FC236}">
                <a16:creationId xmlns:a16="http://schemas.microsoft.com/office/drawing/2014/main" id="{582FE6D3-44F6-4571-9250-9486EC1BC17A}"/>
              </a:ext>
            </a:extLst>
          </p:cNvPr>
          <p:cNvSpPr>
            <a:spLocks/>
          </p:cNvSpPr>
          <p:nvPr/>
        </p:nvSpPr>
        <p:spPr bwMode="auto">
          <a:xfrm>
            <a:off x="461963" y="633413"/>
            <a:ext cx="12700" cy="4762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9" name="Freeform 1899">
            <a:extLst>
              <a:ext uri="{FF2B5EF4-FFF2-40B4-BE49-F238E27FC236}">
                <a16:creationId xmlns:a16="http://schemas.microsoft.com/office/drawing/2014/main" id="{4EFE1990-6E71-4920-BD9C-E50C4815CB8C}"/>
              </a:ext>
            </a:extLst>
          </p:cNvPr>
          <p:cNvSpPr>
            <a:spLocks/>
          </p:cNvSpPr>
          <p:nvPr/>
        </p:nvSpPr>
        <p:spPr bwMode="auto">
          <a:xfrm>
            <a:off x="458788" y="633413"/>
            <a:ext cx="0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0" name="Freeform 1900">
            <a:extLst>
              <a:ext uri="{FF2B5EF4-FFF2-40B4-BE49-F238E27FC236}">
                <a16:creationId xmlns:a16="http://schemas.microsoft.com/office/drawing/2014/main" id="{61FAFAB5-DA8C-4C7D-B737-8791495BC949}"/>
              </a:ext>
            </a:extLst>
          </p:cNvPr>
          <p:cNvSpPr>
            <a:spLocks/>
          </p:cNvSpPr>
          <p:nvPr/>
        </p:nvSpPr>
        <p:spPr bwMode="auto">
          <a:xfrm>
            <a:off x="455613" y="633413"/>
            <a:ext cx="1587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1" name="Freeform 1901">
            <a:extLst>
              <a:ext uri="{FF2B5EF4-FFF2-40B4-BE49-F238E27FC236}">
                <a16:creationId xmlns:a16="http://schemas.microsoft.com/office/drawing/2014/main" id="{833D1870-3084-477F-9CED-342BD3330DDD}"/>
              </a:ext>
            </a:extLst>
          </p:cNvPr>
          <p:cNvSpPr>
            <a:spLocks/>
          </p:cNvSpPr>
          <p:nvPr/>
        </p:nvSpPr>
        <p:spPr bwMode="auto">
          <a:xfrm>
            <a:off x="468313" y="630238"/>
            <a:ext cx="4762" cy="4762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2" name="Freeform 1902">
            <a:extLst>
              <a:ext uri="{FF2B5EF4-FFF2-40B4-BE49-F238E27FC236}">
                <a16:creationId xmlns:a16="http://schemas.microsoft.com/office/drawing/2014/main" id="{6B7990BA-47DA-4A5C-B792-C0175918D24A}"/>
              </a:ext>
            </a:extLst>
          </p:cNvPr>
          <p:cNvSpPr>
            <a:spLocks/>
          </p:cNvSpPr>
          <p:nvPr/>
        </p:nvSpPr>
        <p:spPr bwMode="auto">
          <a:xfrm>
            <a:off x="384175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3" name="Freeform 1903">
            <a:extLst>
              <a:ext uri="{FF2B5EF4-FFF2-40B4-BE49-F238E27FC236}">
                <a16:creationId xmlns:a16="http://schemas.microsoft.com/office/drawing/2014/main" id="{CF3C3AD0-D4A5-4538-8604-A8876BA62071}"/>
              </a:ext>
            </a:extLst>
          </p:cNvPr>
          <p:cNvSpPr>
            <a:spLocks/>
          </p:cNvSpPr>
          <p:nvPr/>
        </p:nvSpPr>
        <p:spPr bwMode="auto">
          <a:xfrm>
            <a:off x="409575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4" name="Freeform 1904">
            <a:extLst>
              <a:ext uri="{FF2B5EF4-FFF2-40B4-BE49-F238E27FC236}">
                <a16:creationId xmlns:a16="http://schemas.microsoft.com/office/drawing/2014/main" id="{BC22AD44-F3D0-450F-A258-11B1B99A7407}"/>
              </a:ext>
            </a:extLst>
          </p:cNvPr>
          <p:cNvSpPr>
            <a:spLocks/>
          </p:cNvSpPr>
          <p:nvPr/>
        </p:nvSpPr>
        <p:spPr bwMode="auto">
          <a:xfrm>
            <a:off x="342900" y="528638"/>
            <a:ext cx="7938" cy="4762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5" name="Freeform 1905">
            <a:extLst>
              <a:ext uri="{FF2B5EF4-FFF2-40B4-BE49-F238E27FC236}">
                <a16:creationId xmlns:a16="http://schemas.microsoft.com/office/drawing/2014/main" id="{530D64B0-D6DA-4EE6-9F75-0FA03B62D670}"/>
              </a:ext>
            </a:extLst>
          </p:cNvPr>
          <p:cNvSpPr>
            <a:spLocks/>
          </p:cNvSpPr>
          <p:nvPr/>
        </p:nvSpPr>
        <p:spPr bwMode="auto">
          <a:xfrm>
            <a:off x="341313" y="492125"/>
            <a:ext cx="7937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6" name="Freeform 1906">
            <a:extLst>
              <a:ext uri="{FF2B5EF4-FFF2-40B4-BE49-F238E27FC236}">
                <a16:creationId xmlns:a16="http://schemas.microsoft.com/office/drawing/2014/main" id="{C18949B0-1F33-4C4A-8CB4-DA789F81098C}"/>
              </a:ext>
            </a:extLst>
          </p:cNvPr>
          <p:cNvSpPr>
            <a:spLocks/>
          </p:cNvSpPr>
          <p:nvPr/>
        </p:nvSpPr>
        <p:spPr bwMode="auto">
          <a:xfrm>
            <a:off x="327025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7" name="Freeform 1907">
            <a:extLst>
              <a:ext uri="{FF2B5EF4-FFF2-40B4-BE49-F238E27FC236}">
                <a16:creationId xmlns:a16="http://schemas.microsoft.com/office/drawing/2014/main" id="{DE9EC7C0-3C23-4D0A-9554-D42D6DEA3E3C}"/>
              </a:ext>
            </a:extLst>
          </p:cNvPr>
          <p:cNvSpPr>
            <a:spLocks/>
          </p:cNvSpPr>
          <p:nvPr/>
        </p:nvSpPr>
        <p:spPr bwMode="auto">
          <a:xfrm>
            <a:off x="319088" y="504825"/>
            <a:ext cx="17462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8" name="Freeform 1908">
            <a:extLst>
              <a:ext uri="{FF2B5EF4-FFF2-40B4-BE49-F238E27FC236}">
                <a16:creationId xmlns:a16="http://schemas.microsoft.com/office/drawing/2014/main" id="{B8BFB224-386B-4B06-879A-79757DC333C8}"/>
              </a:ext>
            </a:extLst>
          </p:cNvPr>
          <p:cNvSpPr>
            <a:spLocks/>
          </p:cNvSpPr>
          <p:nvPr/>
        </p:nvSpPr>
        <p:spPr bwMode="auto">
          <a:xfrm>
            <a:off x="327025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9" name="Freeform 1909">
            <a:extLst>
              <a:ext uri="{FF2B5EF4-FFF2-40B4-BE49-F238E27FC236}">
                <a16:creationId xmlns:a16="http://schemas.microsoft.com/office/drawing/2014/main" id="{0E4511EE-DEBA-4F09-A26A-BB0754F3154E}"/>
              </a:ext>
            </a:extLst>
          </p:cNvPr>
          <p:cNvSpPr>
            <a:spLocks/>
          </p:cNvSpPr>
          <p:nvPr/>
        </p:nvSpPr>
        <p:spPr bwMode="auto">
          <a:xfrm>
            <a:off x="344488" y="512763"/>
            <a:ext cx="4762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0" name="Freeform 1910">
            <a:extLst>
              <a:ext uri="{FF2B5EF4-FFF2-40B4-BE49-F238E27FC236}">
                <a16:creationId xmlns:a16="http://schemas.microsoft.com/office/drawing/2014/main" id="{F7C6A508-473A-4CA8-BF09-D0B1696A8B0A}"/>
              </a:ext>
            </a:extLst>
          </p:cNvPr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1" name="Freeform 1911">
            <a:extLst>
              <a:ext uri="{FF2B5EF4-FFF2-40B4-BE49-F238E27FC236}">
                <a16:creationId xmlns:a16="http://schemas.microsoft.com/office/drawing/2014/main" id="{5C46E3ED-49D9-47DE-88CA-BE1C86F56A80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2" name="Freeform 1912">
            <a:extLst>
              <a:ext uri="{FF2B5EF4-FFF2-40B4-BE49-F238E27FC236}">
                <a16:creationId xmlns:a16="http://schemas.microsoft.com/office/drawing/2014/main" id="{D0CC8367-CB16-40C1-8467-DB1A127B0ECA}"/>
              </a:ext>
            </a:extLst>
          </p:cNvPr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3" name="Freeform 1913">
            <a:extLst>
              <a:ext uri="{FF2B5EF4-FFF2-40B4-BE49-F238E27FC236}">
                <a16:creationId xmlns:a16="http://schemas.microsoft.com/office/drawing/2014/main" id="{D93FF916-1549-4CAC-8BC8-03F69830EF48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4762" cy="4762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4" name="Freeform 1914">
            <a:extLst>
              <a:ext uri="{FF2B5EF4-FFF2-40B4-BE49-F238E27FC236}">
                <a16:creationId xmlns:a16="http://schemas.microsoft.com/office/drawing/2014/main" id="{11D3049B-A2F7-462C-B044-E9ED7B200B15}"/>
              </a:ext>
            </a:extLst>
          </p:cNvPr>
          <p:cNvSpPr>
            <a:spLocks/>
          </p:cNvSpPr>
          <p:nvPr/>
        </p:nvSpPr>
        <p:spPr bwMode="auto">
          <a:xfrm>
            <a:off x="333375" y="493713"/>
            <a:ext cx="3175" cy="4762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5" name="Freeform 1915">
            <a:extLst>
              <a:ext uri="{FF2B5EF4-FFF2-40B4-BE49-F238E27FC236}">
                <a16:creationId xmlns:a16="http://schemas.microsoft.com/office/drawing/2014/main" id="{A208B701-5BD5-4FE3-A217-066983EE8C02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6" name="Freeform 1916">
            <a:extLst>
              <a:ext uri="{FF2B5EF4-FFF2-40B4-BE49-F238E27FC236}">
                <a16:creationId xmlns:a16="http://schemas.microsoft.com/office/drawing/2014/main" id="{FD5F9C75-2A2C-4B97-BE58-F6E4B9BE9457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7" name="Freeform 1917">
            <a:extLst>
              <a:ext uri="{FF2B5EF4-FFF2-40B4-BE49-F238E27FC236}">
                <a16:creationId xmlns:a16="http://schemas.microsoft.com/office/drawing/2014/main" id="{CA2465AB-0C95-4836-A1C1-055FFCEFA83A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8" name="Freeform 1918">
            <a:extLst>
              <a:ext uri="{FF2B5EF4-FFF2-40B4-BE49-F238E27FC236}">
                <a16:creationId xmlns:a16="http://schemas.microsoft.com/office/drawing/2014/main" id="{A723AB22-5684-4547-BBF7-0EFB04D1228D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9" name="Freeform 1919">
            <a:extLst>
              <a:ext uri="{FF2B5EF4-FFF2-40B4-BE49-F238E27FC236}">
                <a16:creationId xmlns:a16="http://schemas.microsoft.com/office/drawing/2014/main" id="{DD0C98C8-8918-44DA-B0E6-7A3605E55F3A}"/>
              </a:ext>
            </a:extLst>
          </p:cNvPr>
          <p:cNvSpPr>
            <a:spLocks/>
          </p:cNvSpPr>
          <p:nvPr/>
        </p:nvSpPr>
        <p:spPr bwMode="auto">
          <a:xfrm>
            <a:off x="857250" y="284163"/>
            <a:ext cx="101600" cy="115887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0" name="Freeform 1920">
            <a:extLst>
              <a:ext uri="{FF2B5EF4-FFF2-40B4-BE49-F238E27FC236}">
                <a16:creationId xmlns:a16="http://schemas.microsoft.com/office/drawing/2014/main" id="{4291CB1C-6738-44F3-8D4E-0CB909586BF7}"/>
              </a:ext>
            </a:extLst>
          </p:cNvPr>
          <p:cNvSpPr>
            <a:spLocks/>
          </p:cNvSpPr>
          <p:nvPr/>
        </p:nvSpPr>
        <p:spPr bwMode="auto">
          <a:xfrm>
            <a:off x="987425" y="284163"/>
            <a:ext cx="84138" cy="115887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1" name="Freeform 1921">
            <a:extLst>
              <a:ext uri="{FF2B5EF4-FFF2-40B4-BE49-F238E27FC236}">
                <a16:creationId xmlns:a16="http://schemas.microsoft.com/office/drawing/2014/main" id="{386A50F6-A8A8-483E-B798-CC5F87141BEE}"/>
              </a:ext>
            </a:extLst>
          </p:cNvPr>
          <p:cNvSpPr>
            <a:spLocks/>
          </p:cNvSpPr>
          <p:nvPr/>
        </p:nvSpPr>
        <p:spPr bwMode="auto">
          <a:xfrm>
            <a:off x="1100138" y="284163"/>
            <a:ext cx="80962" cy="115887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2" name="Freeform 1922">
            <a:extLst>
              <a:ext uri="{FF2B5EF4-FFF2-40B4-BE49-F238E27FC236}">
                <a16:creationId xmlns:a16="http://schemas.microsoft.com/office/drawing/2014/main" id="{2FD098B4-CBC8-4E5C-8F4C-317F1A2810EE}"/>
              </a:ext>
            </a:extLst>
          </p:cNvPr>
          <p:cNvSpPr>
            <a:spLocks/>
          </p:cNvSpPr>
          <p:nvPr/>
        </p:nvSpPr>
        <p:spPr bwMode="auto">
          <a:xfrm>
            <a:off x="1209675" y="284163"/>
            <a:ext cx="82550" cy="115887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3" name="Freeform 1923">
            <a:extLst>
              <a:ext uri="{FF2B5EF4-FFF2-40B4-BE49-F238E27FC236}">
                <a16:creationId xmlns:a16="http://schemas.microsoft.com/office/drawing/2014/main" id="{F4793A30-FAF6-4601-B6A2-46B4F5175D21}"/>
              </a:ext>
            </a:extLst>
          </p:cNvPr>
          <p:cNvSpPr>
            <a:spLocks/>
          </p:cNvSpPr>
          <p:nvPr/>
        </p:nvSpPr>
        <p:spPr bwMode="auto">
          <a:xfrm>
            <a:off x="1317625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4" name="Freeform 1924">
            <a:extLst>
              <a:ext uri="{FF2B5EF4-FFF2-40B4-BE49-F238E27FC236}">
                <a16:creationId xmlns:a16="http://schemas.microsoft.com/office/drawing/2014/main" id="{28B35727-AAF5-4B66-888E-8E2DC54E0568}"/>
              </a:ext>
            </a:extLst>
          </p:cNvPr>
          <p:cNvSpPr>
            <a:spLocks/>
          </p:cNvSpPr>
          <p:nvPr/>
        </p:nvSpPr>
        <p:spPr bwMode="auto">
          <a:xfrm>
            <a:off x="1403350" y="284163"/>
            <a:ext cx="84138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5" name="Freeform 1925">
            <a:extLst>
              <a:ext uri="{FF2B5EF4-FFF2-40B4-BE49-F238E27FC236}">
                <a16:creationId xmlns:a16="http://schemas.microsoft.com/office/drawing/2014/main" id="{EC73EA08-7877-4FD4-987F-FC7A86DAD505}"/>
              </a:ext>
            </a:extLst>
          </p:cNvPr>
          <p:cNvSpPr>
            <a:spLocks/>
          </p:cNvSpPr>
          <p:nvPr/>
        </p:nvSpPr>
        <p:spPr bwMode="auto">
          <a:xfrm>
            <a:off x="1504950" y="284163"/>
            <a:ext cx="63500" cy="115887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6" name="Freeform 1926">
            <a:extLst>
              <a:ext uri="{FF2B5EF4-FFF2-40B4-BE49-F238E27FC236}">
                <a16:creationId xmlns:a16="http://schemas.microsoft.com/office/drawing/2014/main" id="{98CEA828-EBBF-4E10-8692-7925067E8902}"/>
              </a:ext>
            </a:extLst>
          </p:cNvPr>
          <p:cNvSpPr>
            <a:spLocks noEditPoints="1"/>
          </p:cNvSpPr>
          <p:nvPr/>
        </p:nvSpPr>
        <p:spPr bwMode="auto">
          <a:xfrm>
            <a:off x="1593850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7" name="Freeform 1927">
            <a:extLst>
              <a:ext uri="{FF2B5EF4-FFF2-40B4-BE49-F238E27FC236}">
                <a16:creationId xmlns:a16="http://schemas.microsoft.com/office/drawing/2014/main" id="{EC9B3F5C-3D6F-4AB7-8AE0-26BF325EDD74}"/>
              </a:ext>
            </a:extLst>
          </p:cNvPr>
          <p:cNvSpPr>
            <a:spLocks/>
          </p:cNvSpPr>
          <p:nvPr/>
        </p:nvSpPr>
        <p:spPr bwMode="auto">
          <a:xfrm>
            <a:off x="1677988" y="282575"/>
            <a:ext cx="77787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8" name="Freeform 1928">
            <a:extLst>
              <a:ext uri="{FF2B5EF4-FFF2-40B4-BE49-F238E27FC236}">
                <a16:creationId xmlns:a16="http://schemas.microsoft.com/office/drawing/2014/main" id="{34CCA349-55C7-4772-BC18-0C5B8AF1BF59}"/>
              </a:ext>
            </a:extLst>
          </p:cNvPr>
          <p:cNvSpPr>
            <a:spLocks/>
          </p:cNvSpPr>
          <p:nvPr/>
        </p:nvSpPr>
        <p:spPr bwMode="auto">
          <a:xfrm>
            <a:off x="1763713" y="284163"/>
            <a:ext cx="84137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9" name="Freeform 1929">
            <a:extLst>
              <a:ext uri="{FF2B5EF4-FFF2-40B4-BE49-F238E27FC236}">
                <a16:creationId xmlns:a16="http://schemas.microsoft.com/office/drawing/2014/main" id="{EF0D19B7-B613-4365-85EB-97D17B5EDD14}"/>
              </a:ext>
            </a:extLst>
          </p:cNvPr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0" name="Freeform 1930">
            <a:extLst>
              <a:ext uri="{FF2B5EF4-FFF2-40B4-BE49-F238E27FC236}">
                <a16:creationId xmlns:a16="http://schemas.microsoft.com/office/drawing/2014/main" id="{804C53A9-8127-48DC-A3AF-ADC89C13BA28}"/>
              </a:ext>
            </a:extLst>
          </p:cNvPr>
          <p:cNvSpPr>
            <a:spLocks noEditPoints="1"/>
          </p:cNvSpPr>
          <p:nvPr/>
        </p:nvSpPr>
        <p:spPr bwMode="auto">
          <a:xfrm>
            <a:off x="1957388" y="282575"/>
            <a:ext cx="93662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1" name="Freeform 1931">
            <a:extLst>
              <a:ext uri="{FF2B5EF4-FFF2-40B4-BE49-F238E27FC236}">
                <a16:creationId xmlns:a16="http://schemas.microsoft.com/office/drawing/2014/main" id="{8C48B792-6FE7-4D36-95AC-B2B77280B171}"/>
              </a:ext>
            </a:extLst>
          </p:cNvPr>
          <p:cNvSpPr>
            <a:spLocks noEditPoints="1"/>
          </p:cNvSpPr>
          <p:nvPr/>
        </p:nvSpPr>
        <p:spPr bwMode="auto">
          <a:xfrm>
            <a:off x="850900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2" name="Freeform 1932">
            <a:extLst>
              <a:ext uri="{FF2B5EF4-FFF2-40B4-BE49-F238E27FC236}">
                <a16:creationId xmlns:a16="http://schemas.microsoft.com/office/drawing/2014/main" id="{8ECF335D-43C6-42C4-9B8B-C56C747B66A0}"/>
              </a:ext>
            </a:extLst>
          </p:cNvPr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3" name="Freeform 1933">
            <a:extLst>
              <a:ext uri="{FF2B5EF4-FFF2-40B4-BE49-F238E27FC236}">
                <a16:creationId xmlns:a16="http://schemas.microsoft.com/office/drawing/2014/main" id="{51B80075-FE1A-463C-A662-DAEC82374F97}"/>
              </a:ext>
            </a:extLst>
          </p:cNvPr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4" name="Freeform 1934">
            <a:extLst>
              <a:ext uri="{FF2B5EF4-FFF2-40B4-BE49-F238E27FC236}">
                <a16:creationId xmlns:a16="http://schemas.microsoft.com/office/drawing/2014/main" id="{6F13400C-8CA4-4C95-975A-9FC2AA11A334}"/>
              </a:ext>
            </a:extLst>
          </p:cNvPr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5" name="Freeform 1935">
            <a:extLst>
              <a:ext uri="{FF2B5EF4-FFF2-40B4-BE49-F238E27FC236}">
                <a16:creationId xmlns:a16="http://schemas.microsoft.com/office/drawing/2014/main" id="{DB1A7DEA-8A6B-454B-99CC-8DC4CEC1BC65}"/>
              </a:ext>
            </a:extLst>
          </p:cNvPr>
          <p:cNvSpPr>
            <a:spLocks/>
          </p:cNvSpPr>
          <p:nvPr/>
        </p:nvSpPr>
        <p:spPr bwMode="auto">
          <a:xfrm>
            <a:off x="1304925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6" name="Freeform 1936">
            <a:extLst>
              <a:ext uri="{FF2B5EF4-FFF2-40B4-BE49-F238E27FC236}">
                <a16:creationId xmlns:a16="http://schemas.microsoft.com/office/drawing/2014/main" id="{B37D76DC-E67C-456B-A7DB-AE431CEE4955}"/>
              </a:ext>
            </a:extLst>
          </p:cNvPr>
          <p:cNvSpPr>
            <a:spLocks/>
          </p:cNvSpPr>
          <p:nvPr/>
        </p:nvSpPr>
        <p:spPr bwMode="auto">
          <a:xfrm>
            <a:off x="1409700" y="436563"/>
            <a:ext cx="77788" cy="119062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7" name="Freeform 1937">
            <a:extLst>
              <a:ext uri="{FF2B5EF4-FFF2-40B4-BE49-F238E27FC236}">
                <a16:creationId xmlns:a16="http://schemas.microsoft.com/office/drawing/2014/main" id="{1265F332-C5FA-4794-BE94-37B839F8C913}"/>
              </a:ext>
            </a:extLst>
          </p:cNvPr>
          <p:cNvSpPr>
            <a:spLocks noEditPoints="1"/>
          </p:cNvSpPr>
          <p:nvPr/>
        </p:nvSpPr>
        <p:spPr bwMode="auto">
          <a:xfrm>
            <a:off x="1500188" y="436563"/>
            <a:ext cx="92075" cy="119062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8" name="Freeform 1938">
            <a:extLst>
              <a:ext uri="{FF2B5EF4-FFF2-40B4-BE49-F238E27FC236}">
                <a16:creationId xmlns:a16="http://schemas.microsoft.com/office/drawing/2014/main" id="{1CD7174E-617A-4E11-AB2A-042D6DCE9B61}"/>
              </a:ext>
            </a:extLst>
          </p:cNvPr>
          <p:cNvSpPr>
            <a:spLocks noEditPoints="1"/>
          </p:cNvSpPr>
          <p:nvPr/>
        </p:nvSpPr>
        <p:spPr bwMode="auto">
          <a:xfrm>
            <a:off x="1617663" y="436563"/>
            <a:ext cx="71437" cy="119062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9" name="Freeform 1939">
            <a:extLst>
              <a:ext uri="{FF2B5EF4-FFF2-40B4-BE49-F238E27FC236}">
                <a16:creationId xmlns:a16="http://schemas.microsoft.com/office/drawing/2014/main" id="{6209AB73-FEAC-4110-B04C-9C9BAA963627}"/>
              </a:ext>
            </a:extLst>
          </p:cNvPr>
          <p:cNvSpPr>
            <a:spLocks noEditPoints="1"/>
          </p:cNvSpPr>
          <p:nvPr/>
        </p:nvSpPr>
        <p:spPr bwMode="auto">
          <a:xfrm>
            <a:off x="852488" y="623888"/>
            <a:ext cx="44450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0" name="Freeform 1940">
            <a:extLst>
              <a:ext uri="{FF2B5EF4-FFF2-40B4-BE49-F238E27FC236}">
                <a16:creationId xmlns:a16="http://schemas.microsoft.com/office/drawing/2014/main" id="{740BD051-3843-470D-9A42-A3089EC60240}"/>
              </a:ext>
            </a:extLst>
          </p:cNvPr>
          <p:cNvSpPr>
            <a:spLocks noEditPoints="1"/>
          </p:cNvSpPr>
          <p:nvPr/>
        </p:nvSpPr>
        <p:spPr bwMode="auto">
          <a:xfrm>
            <a:off x="906463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1" name="Freeform 1941">
            <a:extLst>
              <a:ext uri="{FF2B5EF4-FFF2-40B4-BE49-F238E27FC236}">
                <a16:creationId xmlns:a16="http://schemas.microsoft.com/office/drawing/2014/main" id="{1F11C2AF-6178-4DD2-B6FB-65EC551AF454}"/>
              </a:ext>
            </a:extLst>
          </p:cNvPr>
          <p:cNvSpPr>
            <a:spLocks/>
          </p:cNvSpPr>
          <p:nvPr/>
        </p:nvSpPr>
        <p:spPr bwMode="auto">
          <a:xfrm>
            <a:off x="97790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2" name="Freeform 1942">
            <a:extLst>
              <a:ext uri="{FF2B5EF4-FFF2-40B4-BE49-F238E27FC236}">
                <a16:creationId xmlns:a16="http://schemas.microsoft.com/office/drawing/2014/main" id="{5F207D17-9A0B-4862-972B-864D0552A65C}"/>
              </a:ext>
            </a:extLst>
          </p:cNvPr>
          <p:cNvSpPr>
            <a:spLocks/>
          </p:cNvSpPr>
          <p:nvPr/>
        </p:nvSpPr>
        <p:spPr bwMode="auto">
          <a:xfrm>
            <a:off x="10350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3" name="Freeform 1943">
            <a:extLst>
              <a:ext uri="{FF2B5EF4-FFF2-40B4-BE49-F238E27FC236}">
                <a16:creationId xmlns:a16="http://schemas.microsoft.com/office/drawing/2014/main" id="{EFAC67BA-8BE3-404D-8C20-ECC6010A9DB9}"/>
              </a:ext>
            </a:extLst>
          </p:cNvPr>
          <p:cNvSpPr>
            <a:spLocks/>
          </p:cNvSpPr>
          <p:nvPr/>
        </p:nvSpPr>
        <p:spPr bwMode="auto">
          <a:xfrm>
            <a:off x="1098550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4" name="Freeform 1944">
            <a:extLst>
              <a:ext uri="{FF2B5EF4-FFF2-40B4-BE49-F238E27FC236}">
                <a16:creationId xmlns:a16="http://schemas.microsoft.com/office/drawing/2014/main" id="{EB1DC886-5D80-4DDE-A7B3-86F40D4A4BC8}"/>
              </a:ext>
            </a:extLst>
          </p:cNvPr>
          <p:cNvSpPr>
            <a:spLocks noEditPoints="1"/>
          </p:cNvSpPr>
          <p:nvPr/>
        </p:nvSpPr>
        <p:spPr bwMode="auto">
          <a:xfrm>
            <a:off x="1169988" y="608013"/>
            <a:ext cx="52387" cy="90487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5" name="Freeform 1945">
            <a:extLst>
              <a:ext uri="{FF2B5EF4-FFF2-40B4-BE49-F238E27FC236}">
                <a16:creationId xmlns:a16="http://schemas.microsoft.com/office/drawing/2014/main" id="{913A4F0F-85ED-4FC1-BA15-BEDEA2632BEA}"/>
              </a:ext>
            </a:extLst>
          </p:cNvPr>
          <p:cNvSpPr>
            <a:spLocks/>
          </p:cNvSpPr>
          <p:nvPr/>
        </p:nvSpPr>
        <p:spPr bwMode="auto">
          <a:xfrm>
            <a:off x="12382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6" name="Freeform 1946">
            <a:extLst>
              <a:ext uri="{FF2B5EF4-FFF2-40B4-BE49-F238E27FC236}">
                <a16:creationId xmlns:a16="http://schemas.microsoft.com/office/drawing/2014/main" id="{789A28A4-29A0-40E0-8C0D-C5ABA26AAC24}"/>
              </a:ext>
            </a:extLst>
          </p:cNvPr>
          <p:cNvSpPr>
            <a:spLocks/>
          </p:cNvSpPr>
          <p:nvPr/>
        </p:nvSpPr>
        <p:spPr bwMode="auto">
          <a:xfrm>
            <a:off x="1301750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7" name="Freeform 1947">
            <a:extLst>
              <a:ext uri="{FF2B5EF4-FFF2-40B4-BE49-F238E27FC236}">
                <a16:creationId xmlns:a16="http://schemas.microsoft.com/office/drawing/2014/main" id="{65CE8596-14B6-408F-8F92-CDF39A1CD87D}"/>
              </a:ext>
            </a:extLst>
          </p:cNvPr>
          <p:cNvSpPr>
            <a:spLocks noEditPoints="1"/>
          </p:cNvSpPr>
          <p:nvPr/>
        </p:nvSpPr>
        <p:spPr bwMode="auto">
          <a:xfrm>
            <a:off x="1360488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8" name="Freeform 1948">
            <a:extLst>
              <a:ext uri="{FF2B5EF4-FFF2-40B4-BE49-F238E27FC236}">
                <a16:creationId xmlns:a16="http://schemas.microsoft.com/office/drawing/2014/main" id="{9C2E807D-FEE8-499F-8509-699381EE0472}"/>
              </a:ext>
            </a:extLst>
          </p:cNvPr>
          <p:cNvSpPr>
            <a:spLocks noEditPoints="1"/>
          </p:cNvSpPr>
          <p:nvPr/>
        </p:nvSpPr>
        <p:spPr bwMode="auto">
          <a:xfrm>
            <a:off x="1435100" y="608013"/>
            <a:ext cx="52388" cy="90487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9" name="Freeform 1949">
            <a:extLst>
              <a:ext uri="{FF2B5EF4-FFF2-40B4-BE49-F238E27FC236}">
                <a16:creationId xmlns:a16="http://schemas.microsoft.com/office/drawing/2014/main" id="{4DE76B09-03F8-4C1A-911B-C7230B7BB48E}"/>
              </a:ext>
            </a:extLst>
          </p:cNvPr>
          <p:cNvSpPr>
            <a:spLocks noEditPoints="1"/>
          </p:cNvSpPr>
          <p:nvPr/>
        </p:nvSpPr>
        <p:spPr bwMode="auto">
          <a:xfrm>
            <a:off x="1530350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0" name="Freeform 1950">
            <a:extLst>
              <a:ext uri="{FF2B5EF4-FFF2-40B4-BE49-F238E27FC236}">
                <a16:creationId xmlns:a16="http://schemas.microsoft.com/office/drawing/2014/main" id="{6293D92C-856B-4DD5-9ACA-87F3FC826DE3}"/>
              </a:ext>
            </a:extLst>
          </p:cNvPr>
          <p:cNvSpPr>
            <a:spLocks/>
          </p:cNvSpPr>
          <p:nvPr/>
        </p:nvSpPr>
        <p:spPr bwMode="auto">
          <a:xfrm>
            <a:off x="1616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1" name="Freeform 1951">
            <a:extLst>
              <a:ext uri="{FF2B5EF4-FFF2-40B4-BE49-F238E27FC236}">
                <a16:creationId xmlns:a16="http://schemas.microsoft.com/office/drawing/2014/main" id="{6C58BB16-CFEC-4D2A-AF1F-56D0FF764F83}"/>
              </a:ext>
            </a:extLst>
          </p:cNvPr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2" name="Freeform 1952">
            <a:extLst>
              <a:ext uri="{FF2B5EF4-FFF2-40B4-BE49-F238E27FC236}">
                <a16:creationId xmlns:a16="http://schemas.microsoft.com/office/drawing/2014/main" id="{6C84162F-B2CE-447F-A2B2-5815A6160BB7}"/>
              </a:ext>
            </a:extLst>
          </p:cNvPr>
          <p:cNvSpPr>
            <a:spLocks/>
          </p:cNvSpPr>
          <p:nvPr/>
        </p:nvSpPr>
        <p:spPr bwMode="auto">
          <a:xfrm>
            <a:off x="1743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3" name="Freeform 1953">
            <a:extLst>
              <a:ext uri="{FF2B5EF4-FFF2-40B4-BE49-F238E27FC236}">
                <a16:creationId xmlns:a16="http://schemas.microsoft.com/office/drawing/2014/main" id="{75F81C69-207F-4778-AB11-F7297690E8C4}"/>
              </a:ext>
            </a:extLst>
          </p:cNvPr>
          <p:cNvSpPr>
            <a:spLocks noEditPoints="1"/>
          </p:cNvSpPr>
          <p:nvPr/>
        </p:nvSpPr>
        <p:spPr bwMode="auto">
          <a:xfrm>
            <a:off x="1798638" y="623888"/>
            <a:ext cx="46037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4" name="Freeform 1954">
            <a:extLst>
              <a:ext uri="{FF2B5EF4-FFF2-40B4-BE49-F238E27FC236}">
                <a16:creationId xmlns:a16="http://schemas.microsoft.com/office/drawing/2014/main" id="{6A2A9E42-83E4-47B5-884D-76430D490490}"/>
              </a:ext>
            </a:extLst>
          </p:cNvPr>
          <p:cNvSpPr>
            <a:spLocks noEditPoints="1"/>
          </p:cNvSpPr>
          <p:nvPr/>
        </p:nvSpPr>
        <p:spPr bwMode="auto">
          <a:xfrm>
            <a:off x="1844675" y="623888"/>
            <a:ext cx="57150" cy="74612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5" name="Freeform 1955">
            <a:extLst>
              <a:ext uri="{FF2B5EF4-FFF2-40B4-BE49-F238E27FC236}">
                <a16:creationId xmlns:a16="http://schemas.microsoft.com/office/drawing/2014/main" id="{E9317BBA-D95C-4A77-8B05-06F483F74576}"/>
              </a:ext>
            </a:extLst>
          </p:cNvPr>
          <p:cNvSpPr>
            <a:spLocks/>
          </p:cNvSpPr>
          <p:nvPr/>
        </p:nvSpPr>
        <p:spPr bwMode="auto">
          <a:xfrm>
            <a:off x="1912938" y="625475"/>
            <a:ext cx="58737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6" name="Freeform 1956">
            <a:extLst>
              <a:ext uri="{FF2B5EF4-FFF2-40B4-BE49-F238E27FC236}">
                <a16:creationId xmlns:a16="http://schemas.microsoft.com/office/drawing/2014/main" id="{FBACB2C0-3D18-4A53-8F96-AD6CBF297A7A}"/>
              </a:ext>
            </a:extLst>
          </p:cNvPr>
          <p:cNvSpPr>
            <a:spLocks/>
          </p:cNvSpPr>
          <p:nvPr/>
        </p:nvSpPr>
        <p:spPr bwMode="auto">
          <a:xfrm>
            <a:off x="1984375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7" name="Freeform 1957">
            <a:extLst>
              <a:ext uri="{FF2B5EF4-FFF2-40B4-BE49-F238E27FC236}">
                <a16:creationId xmlns:a16="http://schemas.microsoft.com/office/drawing/2014/main" id="{A6BD5BF1-A2F2-49CB-ADEA-401EAF13D218}"/>
              </a:ext>
            </a:extLst>
          </p:cNvPr>
          <p:cNvSpPr>
            <a:spLocks/>
          </p:cNvSpPr>
          <p:nvPr/>
        </p:nvSpPr>
        <p:spPr bwMode="auto">
          <a:xfrm>
            <a:off x="2055813" y="625475"/>
            <a:ext cx="52387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0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3" r:id="rId12"/>
    <p:sldLayoutId id="2147483974" r:id="rId13"/>
    <p:sldLayoutId id="2147483975" r:id="rId14"/>
    <p:sldLayoutId id="2147483976" r:id="rId15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>
            <a:extLst>
              <a:ext uri="{FF2B5EF4-FFF2-40B4-BE49-F238E27FC236}">
                <a16:creationId xmlns:a16="http://schemas.microsoft.com/office/drawing/2014/main" id="{66DEE9A4-EC04-418F-BD8C-D8100BF8C84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" name="AutoShape 981">
            <a:extLst>
              <a:ext uri="{FF2B5EF4-FFF2-40B4-BE49-F238E27FC236}">
                <a16:creationId xmlns:a16="http://schemas.microsoft.com/office/drawing/2014/main" id="{E105D766-C055-4F8D-85F1-4AB86A72B690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2052" name="Group 1183">
            <a:extLst>
              <a:ext uri="{FF2B5EF4-FFF2-40B4-BE49-F238E27FC236}">
                <a16:creationId xmlns:a16="http://schemas.microsoft.com/office/drawing/2014/main" id="{B00865C7-B130-47EF-9028-E739ED5EC78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>
              <a:extLst>
                <a:ext uri="{FF2B5EF4-FFF2-40B4-BE49-F238E27FC236}">
                  <a16:creationId xmlns:a16="http://schemas.microsoft.com/office/drawing/2014/main" id="{9C10FF92-0ABF-44F5-8EBF-278D9F06250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9" name="Freeform 984">
              <a:extLst>
                <a:ext uri="{FF2B5EF4-FFF2-40B4-BE49-F238E27FC236}">
                  <a16:creationId xmlns:a16="http://schemas.microsoft.com/office/drawing/2014/main" id="{326DF9D0-94CA-4ACE-823D-383D8525BB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0" name="Freeform 985">
              <a:extLst>
                <a:ext uri="{FF2B5EF4-FFF2-40B4-BE49-F238E27FC236}">
                  <a16:creationId xmlns:a16="http://schemas.microsoft.com/office/drawing/2014/main" id="{4F7AB316-CED6-4330-AAD0-23D029233D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1" name="Freeform 986">
              <a:extLst>
                <a:ext uri="{FF2B5EF4-FFF2-40B4-BE49-F238E27FC236}">
                  <a16:creationId xmlns:a16="http://schemas.microsoft.com/office/drawing/2014/main" id="{40DD9BE2-2284-4AE1-A06E-65487AC146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2" name="Freeform 987">
              <a:extLst>
                <a:ext uri="{FF2B5EF4-FFF2-40B4-BE49-F238E27FC236}">
                  <a16:creationId xmlns:a16="http://schemas.microsoft.com/office/drawing/2014/main" id="{4BFA6C8A-5C2B-4324-A8BF-A13310480C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3" name="Freeform 988">
              <a:extLst>
                <a:ext uri="{FF2B5EF4-FFF2-40B4-BE49-F238E27FC236}">
                  <a16:creationId xmlns:a16="http://schemas.microsoft.com/office/drawing/2014/main" id="{9B8C5910-E3C2-456A-86CF-9D140D95F4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4" name="Freeform 989">
              <a:extLst>
                <a:ext uri="{FF2B5EF4-FFF2-40B4-BE49-F238E27FC236}">
                  <a16:creationId xmlns:a16="http://schemas.microsoft.com/office/drawing/2014/main" id="{4114B40F-B87D-460E-88DC-FC2850D13C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5" name="Freeform 990">
              <a:extLst>
                <a:ext uri="{FF2B5EF4-FFF2-40B4-BE49-F238E27FC236}">
                  <a16:creationId xmlns:a16="http://schemas.microsoft.com/office/drawing/2014/main" id="{603ECAC8-891E-4168-8A2B-82EC9A3D1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6" name="Freeform 991">
              <a:extLst>
                <a:ext uri="{FF2B5EF4-FFF2-40B4-BE49-F238E27FC236}">
                  <a16:creationId xmlns:a16="http://schemas.microsoft.com/office/drawing/2014/main" id="{44F824F9-7664-47BC-B87B-5C3DA98064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7" name="Freeform 992">
              <a:extLst>
                <a:ext uri="{FF2B5EF4-FFF2-40B4-BE49-F238E27FC236}">
                  <a16:creationId xmlns:a16="http://schemas.microsoft.com/office/drawing/2014/main" id="{72D91887-49F1-4111-BC43-2513DD59AC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8" name="Freeform 993">
              <a:extLst>
                <a:ext uri="{FF2B5EF4-FFF2-40B4-BE49-F238E27FC236}">
                  <a16:creationId xmlns:a16="http://schemas.microsoft.com/office/drawing/2014/main" id="{2EA227B0-12FF-4DE2-AD4F-CAAC3E7F9A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69" name="Freeform 994">
              <a:extLst>
                <a:ext uri="{FF2B5EF4-FFF2-40B4-BE49-F238E27FC236}">
                  <a16:creationId xmlns:a16="http://schemas.microsoft.com/office/drawing/2014/main" id="{9C83481C-1DF1-4522-B83B-DE30C6AD4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0" name="Freeform 995">
              <a:extLst>
                <a:ext uri="{FF2B5EF4-FFF2-40B4-BE49-F238E27FC236}">
                  <a16:creationId xmlns:a16="http://schemas.microsoft.com/office/drawing/2014/main" id="{B1BE2B6E-99E8-46CC-8EB3-69A4366572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1" name="Freeform 996">
              <a:extLst>
                <a:ext uri="{FF2B5EF4-FFF2-40B4-BE49-F238E27FC236}">
                  <a16:creationId xmlns:a16="http://schemas.microsoft.com/office/drawing/2014/main" id="{924D2320-916E-4221-BB7E-0D73566E67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2" name="Freeform 997">
              <a:extLst>
                <a:ext uri="{FF2B5EF4-FFF2-40B4-BE49-F238E27FC236}">
                  <a16:creationId xmlns:a16="http://schemas.microsoft.com/office/drawing/2014/main" id="{59651B7E-6F11-43A6-B2A9-8FD2830530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3" name="Freeform 998">
              <a:extLst>
                <a:ext uri="{FF2B5EF4-FFF2-40B4-BE49-F238E27FC236}">
                  <a16:creationId xmlns:a16="http://schemas.microsoft.com/office/drawing/2014/main" id="{7C3E601A-C528-4206-BF9B-E5B1E3E5F9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4" name="Freeform 999">
              <a:extLst>
                <a:ext uri="{FF2B5EF4-FFF2-40B4-BE49-F238E27FC236}">
                  <a16:creationId xmlns:a16="http://schemas.microsoft.com/office/drawing/2014/main" id="{BC44C3AA-28DF-4893-AD9C-6E8BF5CC77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5" name="Freeform 1000">
              <a:extLst>
                <a:ext uri="{FF2B5EF4-FFF2-40B4-BE49-F238E27FC236}">
                  <a16:creationId xmlns:a16="http://schemas.microsoft.com/office/drawing/2014/main" id="{BE315BE5-CF6F-4192-95C3-6D6415133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6" name="Freeform 1001">
              <a:extLst>
                <a:ext uri="{FF2B5EF4-FFF2-40B4-BE49-F238E27FC236}">
                  <a16:creationId xmlns:a16="http://schemas.microsoft.com/office/drawing/2014/main" id="{7CBE5D80-D79D-49D6-84CF-8C90E14A44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7" name="Freeform 1002">
              <a:extLst>
                <a:ext uri="{FF2B5EF4-FFF2-40B4-BE49-F238E27FC236}">
                  <a16:creationId xmlns:a16="http://schemas.microsoft.com/office/drawing/2014/main" id="{7AB0F8F9-596D-42AA-9ADC-15129697D8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8" name="Freeform 1003">
              <a:extLst>
                <a:ext uri="{FF2B5EF4-FFF2-40B4-BE49-F238E27FC236}">
                  <a16:creationId xmlns:a16="http://schemas.microsoft.com/office/drawing/2014/main" id="{0EDB10C7-A11B-4C27-BA3F-11C5831EA2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79" name="Freeform 1004">
              <a:extLst>
                <a:ext uri="{FF2B5EF4-FFF2-40B4-BE49-F238E27FC236}">
                  <a16:creationId xmlns:a16="http://schemas.microsoft.com/office/drawing/2014/main" id="{FAC30772-084D-4232-8129-676E692732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0" name="Freeform 1005">
              <a:extLst>
                <a:ext uri="{FF2B5EF4-FFF2-40B4-BE49-F238E27FC236}">
                  <a16:creationId xmlns:a16="http://schemas.microsoft.com/office/drawing/2014/main" id="{FF7C425B-E674-494C-B21F-EA77AF439E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1" name="Freeform 1006">
              <a:extLst>
                <a:ext uri="{FF2B5EF4-FFF2-40B4-BE49-F238E27FC236}">
                  <a16:creationId xmlns:a16="http://schemas.microsoft.com/office/drawing/2014/main" id="{52993DF3-F46C-4035-95ED-6B0A120347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2" name="Freeform 1007">
              <a:extLst>
                <a:ext uri="{FF2B5EF4-FFF2-40B4-BE49-F238E27FC236}">
                  <a16:creationId xmlns:a16="http://schemas.microsoft.com/office/drawing/2014/main" id="{BE0FDB0A-858C-4CA5-AC50-491BBA06A4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3" name="Freeform 1008">
              <a:extLst>
                <a:ext uri="{FF2B5EF4-FFF2-40B4-BE49-F238E27FC236}">
                  <a16:creationId xmlns:a16="http://schemas.microsoft.com/office/drawing/2014/main" id="{9AC787A4-3FB1-4332-8393-F72CAB76FB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4" name="Freeform 1009">
              <a:extLst>
                <a:ext uri="{FF2B5EF4-FFF2-40B4-BE49-F238E27FC236}">
                  <a16:creationId xmlns:a16="http://schemas.microsoft.com/office/drawing/2014/main" id="{C0787A97-B8C5-4E4A-9C8D-D45BE6A531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5" name="Freeform 1010">
              <a:extLst>
                <a:ext uri="{FF2B5EF4-FFF2-40B4-BE49-F238E27FC236}">
                  <a16:creationId xmlns:a16="http://schemas.microsoft.com/office/drawing/2014/main" id="{A6F6E229-1E64-4775-A257-690FE9A93D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6" name="Freeform 1011">
              <a:extLst>
                <a:ext uri="{FF2B5EF4-FFF2-40B4-BE49-F238E27FC236}">
                  <a16:creationId xmlns:a16="http://schemas.microsoft.com/office/drawing/2014/main" id="{EBCAC674-CE41-4084-BE0E-AFF8D9933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7" name="Freeform 1012">
              <a:extLst>
                <a:ext uri="{FF2B5EF4-FFF2-40B4-BE49-F238E27FC236}">
                  <a16:creationId xmlns:a16="http://schemas.microsoft.com/office/drawing/2014/main" id="{6610F89C-62D6-4C6F-8FFF-9280ACF4DB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8" name="Freeform 1013">
              <a:extLst>
                <a:ext uri="{FF2B5EF4-FFF2-40B4-BE49-F238E27FC236}">
                  <a16:creationId xmlns:a16="http://schemas.microsoft.com/office/drawing/2014/main" id="{868041AC-71BE-41F3-B923-9EFEFB5C5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89" name="Freeform 1014">
              <a:extLst>
                <a:ext uri="{FF2B5EF4-FFF2-40B4-BE49-F238E27FC236}">
                  <a16:creationId xmlns:a16="http://schemas.microsoft.com/office/drawing/2014/main" id="{3BF14B78-04E7-41EF-ACD0-EAFE90D35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0" name="Freeform 1015">
              <a:extLst>
                <a:ext uri="{FF2B5EF4-FFF2-40B4-BE49-F238E27FC236}">
                  <a16:creationId xmlns:a16="http://schemas.microsoft.com/office/drawing/2014/main" id="{F2604111-04C9-4682-AD8F-B033C9CDB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1" name="Freeform 1016">
              <a:extLst>
                <a:ext uri="{FF2B5EF4-FFF2-40B4-BE49-F238E27FC236}">
                  <a16:creationId xmlns:a16="http://schemas.microsoft.com/office/drawing/2014/main" id="{6DE0904F-B627-4E69-922A-7B90B52A3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2" name="Freeform 1017">
              <a:extLst>
                <a:ext uri="{FF2B5EF4-FFF2-40B4-BE49-F238E27FC236}">
                  <a16:creationId xmlns:a16="http://schemas.microsoft.com/office/drawing/2014/main" id="{ADA52735-CB74-4477-8A3E-2B888429A1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3" name="Freeform 1018">
              <a:extLst>
                <a:ext uri="{FF2B5EF4-FFF2-40B4-BE49-F238E27FC236}">
                  <a16:creationId xmlns:a16="http://schemas.microsoft.com/office/drawing/2014/main" id="{39164338-0728-41DF-A7B5-E49C346EA6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4" name="Freeform 1019">
              <a:extLst>
                <a:ext uri="{FF2B5EF4-FFF2-40B4-BE49-F238E27FC236}">
                  <a16:creationId xmlns:a16="http://schemas.microsoft.com/office/drawing/2014/main" id="{C90DB0E8-7438-427A-9827-8815EC6D21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5" name="Freeform 1020">
              <a:extLst>
                <a:ext uri="{FF2B5EF4-FFF2-40B4-BE49-F238E27FC236}">
                  <a16:creationId xmlns:a16="http://schemas.microsoft.com/office/drawing/2014/main" id="{E4A93105-4B18-46AC-A93B-253073E1BC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6" name="Freeform 1021">
              <a:extLst>
                <a:ext uri="{FF2B5EF4-FFF2-40B4-BE49-F238E27FC236}">
                  <a16:creationId xmlns:a16="http://schemas.microsoft.com/office/drawing/2014/main" id="{8CFF7DF0-DCC4-4B1F-AD75-962451BF4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7" name="Freeform 1022">
              <a:extLst>
                <a:ext uri="{FF2B5EF4-FFF2-40B4-BE49-F238E27FC236}">
                  <a16:creationId xmlns:a16="http://schemas.microsoft.com/office/drawing/2014/main" id="{AEF1DC3D-9CFF-4B1B-BBC8-7CBF7A140A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8" name="Freeform 1023">
              <a:extLst>
                <a:ext uri="{FF2B5EF4-FFF2-40B4-BE49-F238E27FC236}">
                  <a16:creationId xmlns:a16="http://schemas.microsoft.com/office/drawing/2014/main" id="{D8EE07DC-1AD1-42A1-A057-C7D45CAD7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99" name="Freeform 1024">
              <a:extLst>
                <a:ext uri="{FF2B5EF4-FFF2-40B4-BE49-F238E27FC236}">
                  <a16:creationId xmlns:a16="http://schemas.microsoft.com/office/drawing/2014/main" id="{46473760-9F47-41DB-AA64-87F1C3F02E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0" name="Freeform 1025">
              <a:extLst>
                <a:ext uri="{FF2B5EF4-FFF2-40B4-BE49-F238E27FC236}">
                  <a16:creationId xmlns:a16="http://schemas.microsoft.com/office/drawing/2014/main" id="{0CA2D44E-E040-4E23-B619-80CC78E91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1" name="Freeform 1026">
              <a:extLst>
                <a:ext uri="{FF2B5EF4-FFF2-40B4-BE49-F238E27FC236}">
                  <a16:creationId xmlns:a16="http://schemas.microsoft.com/office/drawing/2014/main" id="{EF4D4FAB-5E30-442A-A587-5D88AFFA0E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2" name="Freeform 1027">
              <a:extLst>
                <a:ext uri="{FF2B5EF4-FFF2-40B4-BE49-F238E27FC236}">
                  <a16:creationId xmlns:a16="http://schemas.microsoft.com/office/drawing/2014/main" id="{89A79D35-7A79-4040-887D-AF2DA02D4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3" name="Freeform 1028">
              <a:extLst>
                <a:ext uri="{FF2B5EF4-FFF2-40B4-BE49-F238E27FC236}">
                  <a16:creationId xmlns:a16="http://schemas.microsoft.com/office/drawing/2014/main" id="{FC44B9D8-2981-4E65-B09B-B0D376061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4" name="Freeform 1029">
              <a:extLst>
                <a:ext uri="{FF2B5EF4-FFF2-40B4-BE49-F238E27FC236}">
                  <a16:creationId xmlns:a16="http://schemas.microsoft.com/office/drawing/2014/main" id="{257E940A-F721-4E61-9863-7016AE5A4B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5" name="Freeform 1030">
              <a:extLst>
                <a:ext uri="{FF2B5EF4-FFF2-40B4-BE49-F238E27FC236}">
                  <a16:creationId xmlns:a16="http://schemas.microsoft.com/office/drawing/2014/main" id="{F04FAC38-5E61-49F3-A778-39B9EF91CD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6" name="Freeform 1031">
              <a:extLst>
                <a:ext uri="{FF2B5EF4-FFF2-40B4-BE49-F238E27FC236}">
                  <a16:creationId xmlns:a16="http://schemas.microsoft.com/office/drawing/2014/main" id="{ABA90D99-04F2-4BAE-9A87-D95D569E38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7" name="Freeform 1032">
              <a:extLst>
                <a:ext uri="{FF2B5EF4-FFF2-40B4-BE49-F238E27FC236}">
                  <a16:creationId xmlns:a16="http://schemas.microsoft.com/office/drawing/2014/main" id="{F6F4520C-414D-4A19-91B9-C63C19088C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8" name="Freeform 1033">
              <a:extLst>
                <a:ext uri="{FF2B5EF4-FFF2-40B4-BE49-F238E27FC236}">
                  <a16:creationId xmlns:a16="http://schemas.microsoft.com/office/drawing/2014/main" id="{6AFD9128-6AF8-410E-88BC-1697C12124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09" name="Freeform 1034">
              <a:extLst>
                <a:ext uri="{FF2B5EF4-FFF2-40B4-BE49-F238E27FC236}">
                  <a16:creationId xmlns:a16="http://schemas.microsoft.com/office/drawing/2014/main" id="{4333AA18-F6B4-4F29-8C7A-6C1928EBC7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0" name="Freeform 1035">
              <a:extLst>
                <a:ext uri="{FF2B5EF4-FFF2-40B4-BE49-F238E27FC236}">
                  <a16:creationId xmlns:a16="http://schemas.microsoft.com/office/drawing/2014/main" id="{B5E2C9A7-BD0A-4BF0-A596-C041819D38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1" name="Freeform 1036">
              <a:extLst>
                <a:ext uri="{FF2B5EF4-FFF2-40B4-BE49-F238E27FC236}">
                  <a16:creationId xmlns:a16="http://schemas.microsoft.com/office/drawing/2014/main" id="{CD3C96B1-6D98-4BF4-B7A2-A4ED422BC5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2" name="Freeform 1037">
              <a:extLst>
                <a:ext uri="{FF2B5EF4-FFF2-40B4-BE49-F238E27FC236}">
                  <a16:creationId xmlns:a16="http://schemas.microsoft.com/office/drawing/2014/main" id="{11C8F858-D880-4DFF-9C5E-B4ADE2EBFD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3" name="Freeform 1038">
              <a:extLst>
                <a:ext uri="{FF2B5EF4-FFF2-40B4-BE49-F238E27FC236}">
                  <a16:creationId xmlns:a16="http://schemas.microsoft.com/office/drawing/2014/main" id="{2BAFEBC8-4FEC-4455-BB5D-1D3187E855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4" name="Freeform 1039">
              <a:extLst>
                <a:ext uri="{FF2B5EF4-FFF2-40B4-BE49-F238E27FC236}">
                  <a16:creationId xmlns:a16="http://schemas.microsoft.com/office/drawing/2014/main" id="{3386E0E7-C927-41B6-943B-F33D029223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5" name="Freeform 1040">
              <a:extLst>
                <a:ext uri="{FF2B5EF4-FFF2-40B4-BE49-F238E27FC236}">
                  <a16:creationId xmlns:a16="http://schemas.microsoft.com/office/drawing/2014/main" id="{FEE2694F-091F-4F2B-BCFC-F6D8B1DD70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6" name="Freeform 1041">
              <a:extLst>
                <a:ext uri="{FF2B5EF4-FFF2-40B4-BE49-F238E27FC236}">
                  <a16:creationId xmlns:a16="http://schemas.microsoft.com/office/drawing/2014/main" id="{9EC20E1C-4FDB-4AE2-86D3-6FE0CA9E7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7" name="Freeform 1042">
              <a:extLst>
                <a:ext uri="{FF2B5EF4-FFF2-40B4-BE49-F238E27FC236}">
                  <a16:creationId xmlns:a16="http://schemas.microsoft.com/office/drawing/2014/main" id="{4890467B-14BD-4BC7-BE3F-CE42BF5654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8" name="Freeform 1043">
              <a:extLst>
                <a:ext uri="{FF2B5EF4-FFF2-40B4-BE49-F238E27FC236}">
                  <a16:creationId xmlns:a16="http://schemas.microsoft.com/office/drawing/2014/main" id="{DA73E84C-4924-49F6-BFBC-677154AF68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19" name="Freeform 1044">
              <a:extLst>
                <a:ext uri="{FF2B5EF4-FFF2-40B4-BE49-F238E27FC236}">
                  <a16:creationId xmlns:a16="http://schemas.microsoft.com/office/drawing/2014/main" id="{6A401372-942A-482D-915A-C853F0AA34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0" name="Freeform 1045">
              <a:extLst>
                <a:ext uri="{FF2B5EF4-FFF2-40B4-BE49-F238E27FC236}">
                  <a16:creationId xmlns:a16="http://schemas.microsoft.com/office/drawing/2014/main" id="{AD73C359-1BEC-41DB-B32D-7D99012732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1" name="Freeform 1046">
              <a:extLst>
                <a:ext uri="{FF2B5EF4-FFF2-40B4-BE49-F238E27FC236}">
                  <a16:creationId xmlns:a16="http://schemas.microsoft.com/office/drawing/2014/main" id="{28A9D8E7-8759-403A-AA57-045F0231BD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2" name="Freeform 1047">
              <a:extLst>
                <a:ext uri="{FF2B5EF4-FFF2-40B4-BE49-F238E27FC236}">
                  <a16:creationId xmlns:a16="http://schemas.microsoft.com/office/drawing/2014/main" id="{D2EB05DD-F092-4361-8EE1-9E4DD8D737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3" name="Freeform 1048">
              <a:extLst>
                <a:ext uri="{FF2B5EF4-FFF2-40B4-BE49-F238E27FC236}">
                  <a16:creationId xmlns:a16="http://schemas.microsoft.com/office/drawing/2014/main" id="{63F8FB7A-A9C7-4EFF-90DC-95A7499AFE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4" name="Freeform 1049">
              <a:extLst>
                <a:ext uri="{FF2B5EF4-FFF2-40B4-BE49-F238E27FC236}">
                  <a16:creationId xmlns:a16="http://schemas.microsoft.com/office/drawing/2014/main" id="{E6234A00-DDAE-4184-8D55-32B115FE2C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5" name="Freeform 1050">
              <a:extLst>
                <a:ext uri="{FF2B5EF4-FFF2-40B4-BE49-F238E27FC236}">
                  <a16:creationId xmlns:a16="http://schemas.microsoft.com/office/drawing/2014/main" id="{3CC7654D-A71D-470C-B19F-2C562AC8CD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6" name="Freeform 1051">
              <a:extLst>
                <a:ext uri="{FF2B5EF4-FFF2-40B4-BE49-F238E27FC236}">
                  <a16:creationId xmlns:a16="http://schemas.microsoft.com/office/drawing/2014/main" id="{051C6A40-411D-46E5-BACB-7F2858D1D9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7" name="Freeform 1052">
              <a:extLst>
                <a:ext uri="{FF2B5EF4-FFF2-40B4-BE49-F238E27FC236}">
                  <a16:creationId xmlns:a16="http://schemas.microsoft.com/office/drawing/2014/main" id="{79433B96-82FB-4DCE-BF31-7868B3CD41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8" name="Freeform 1053">
              <a:extLst>
                <a:ext uri="{FF2B5EF4-FFF2-40B4-BE49-F238E27FC236}">
                  <a16:creationId xmlns:a16="http://schemas.microsoft.com/office/drawing/2014/main" id="{754D8648-7C04-45AD-9D92-C2A9B8A09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29" name="Freeform 1054">
              <a:extLst>
                <a:ext uri="{FF2B5EF4-FFF2-40B4-BE49-F238E27FC236}">
                  <a16:creationId xmlns:a16="http://schemas.microsoft.com/office/drawing/2014/main" id="{4408872F-AF94-4946-9CD2-93D338630D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0" name="Freeform 1055">
              <a:extLst>
                <a:ext uri="{FF2B5EF4-FFF2-40B4-BE49-F238E27FC236}">
                  <a16:creationId xmlns:a16="http://schemas.microsoft.com/office/drawing/2014/main" id="{25479B95-CD12-41BA-A01E-FEE08A1AD6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1" name="Freeform 1056">
              <a:extLst>
                <a:ext uri="{FF2B5EF4-FFF2-40B4-BE49-F238E27FC236}">
                  <a16:creationId xmlns:a16="http://schemas.microsoft.com/office/drawing/2014/main" id="{433CFB3C-950E-492B-92C5-6FCD617146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2" name="Freeform 1057">
              <a:extLst>
                <a:ext uri="{FF2B5EF4-FFF2-40B4-BE49-F238E27FC236}">
                  <a16:creationId xmlns:a16="http://schemas.microsoft.com/office/drawing/2014/main" id="{775F3C0D-BDA5-409A-BEA3-7B87956D23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3" name="Freeform 1058">
              <a:extLst>
                <a:ext uri="{FF2B5EF4-FFF2-40B4-BE49-F238E27FC236}">
                  <a16:creationId xmlns:a16="http://schemas.microsoft.com/office/drawing/2014/main" id="{2504115B-942F-4D10-B905-E91F542E8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4" name="Freeform 1059">
              <a:extLst>
                <a:ext uri="{FF2B5EF4-FFF2-40B4-BE49-F238E27FC236}">
                  <a16:creationId xmlns:a16="http://schemas.microsoft.com/office/drawing/2014/main" id="{46BF7D49-73A7-40B6-9232-B7A574891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5" name="Freeform 1060">
              <a:extLst>
                <a:ext uri="{FF2B5EF4-FFF2-40B4-BE49-F238E27FC236}">
                  <a16:creationId xmlns:a16="http://schemas.microsoft.com/office/drawing/2014/main" id="{483B990C-DA6B-4804-AA20-397A2A5DB3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6" name="Freeform 1061">
              <a:extLst>
                <a:ext uri="{FF2B5EF4-FFF2-40B4-BE49-F238E27FC236}">
                  <a16:creationId xmlns:a16="http://schemas.microsoft.com/office/drawing/2014/main" id="{69C0490D-C584-450D-8003-E89A270180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7" name="Freeform 1062">
              <a:extLst>
                <a:ext uri="{FF2B5EF4-FFF2-40B4-BE49-F238E27FC236}">
                  <a16:creationId xmlns:a16="http://schemas.microsoft.com/office/drawing/2014/main" id="{1A6A50D7-51E3-41A7-97F9-D5FDB4CC3E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8" name="Freeform 1063">
              <a:extLst>
                <a:ext uri="{FF2B5EF4-FFF2-40B4-BE49-F238E27FC236}">
                  <a16:creationId xmlns:a16="http://schemas.microsoft.com/office/drawing/2014/main" id="{CFAED55E-766E-4724-B7D6-B9D09C1A58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39" name="Freeform 1064">
              <a:extLst>
                <a:ext uri="{FF2B5EF4-FFF2-40B4-BE49-F238E27FC236}">
                  <a16:creationId xmlns:a16="http://schemas.microsoft.com/office/drawing/2014/main" id="{13FBBCD4-EEB3-4A91-AB10-5CEFB46617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0" name="Freeform 1065">
              <a:extLst>
                <a:ext uri="{FF2B5EF4-FFF2-40B4-BE49-F238E27FC236}">
                  <a16:creationId xmlns:a16="http://schemas.microsoft.com/office/drawing/2014/main" id="{EBC03E49-8AF3-4D96-8055-813D362D7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1" name="Freeform 1066">
              <a:extLst>
                <a:ext uri="{FF2B5EF4-FFF2-40B4-BE49-F238E27FC236}">
                  <a16:creationId xmlns:a16="http://schemas.microsoft.com/office/drawing/2014/main" id="{B731F910-66C8-40B0-B4A9-F6BDB828C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2" name="Freeform 1067">
              <a:extLst>
                <a:ext uri="{FF2B5EF4-FFF2-40B4-BE49-F238E27FC236}">
                  <a16:creationId xmlns:a16="http://schemas.microsoft.com/office/drawing/2014/main" id="{30547349-76B3-412A-9704-738AACFDC1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3" name="Freeform 1068">
              <a:extLst>
                <a:ext uri="{FF2B5EF4-FFF2-40B4-BE49-F238E27FC236}">
                  <a16:creationId xmlns:a16="http://schemas.microsoft.com/office/drawing/2014/main" id="{68834C81-8800-4D7E-8803-83C3DD1FD3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4" name="Freeform 1069">
              <a:extLst>
                <a:ext uri="{FF2B5EF4-FFF2-40B4-BE49-F238E27FC236}">
                  <a16:creationId xmlns:a16="http://schemas.microsoft.com/office/drawing/2014/main" id="{1EA91701-D6F6-48F0-87D7-BB62F9AE73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5" name="Freeform 1070">
              <a:extLst>
                <a:ext uri="{FF2B5EF4-FFF2-40B4-BE49-F238E27FC236}">
                  <a16:creationId xmlns:a16="http://schemas.microsoft.com/office/drawing/2014/main" id="{D3A000E3-6B08-4607-A26D-40A470ADEB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6" name="Freeform 1071">
              <a:extLst>
                <a:ext uri="{FF2B5EF4-FFF2-40B4-BE49-F238E27FC236}">
                  <a16:creationId xmlns:a16="http://schemas.microsoft.com/office/drawing/2014/main" id="{A1FF0F04-1175-482D-9BC6-F1CB74AC83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7" name="Freeform 1072">
              <a:extLst>
                <a:ext uri="{FF2B5EF4-FFF2-40B4-BE49-F238E27FC236}">
                  <a16:creationId xmlns:a16="http://schemas.microsoft.com/office/drawing/2014/main" id="{2AF06589-E3DC-4FB6-B3B3-FB79C4C50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8" name="Freeform 1073">
              <a:extLst>
                <a:ext uri="{FF2B5EF4-FFF2-40B4-BE49-F238E27FC236}">
                  <a16:creationId xmlns:a16="http://schemas.microsoft.com/office/drawing/2014/main" id="{9375F483-98E9-4CA1-AAEC-CA2049654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49" name="Freeform 1074">
              <a:extLst>
                <a:ext uri="{FF2B5EF4-FFF2-40B4-BE49-F238E27FC236}">
                  <a16:creationId xmlns:a16="http://schemas.microsoft.com/office/drawing/2014/main" id="{A6B937F1-1E85-43C4-A8FD-1595303F1B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0" name="Freeform 1075">
              <a:extLst>
                <a:ext uri="{FF2B5EF4-FFF2-40B4-BE49-F238E27FC236}">
                  <a16:creationId xmlns:a16="http://schemas.microsoft.com/office/drawing/2014/main" id="{8D7432F4-D778-4F98-8FEB-26F37D097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1" name="Freeform 1076">
              <a:extLst>
                <a:ext uri="{FF2B5EF4-FFF2-40B4-BE49-F238E27FC236}">
                  <a16:creationId xmlns:a16="http://schemas.microsoft.com/office/drawing/2014/main" id="{D91DEA5A-E003-4A7E-AE43-D09634F754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2" name="Freeform 1077">
              <a:extLst>
                <a:ext uri="{FF2B5EF4-FFF2-40B4-BE49-F238E27FC236}">
                  <a16:creationId xmlns:a16="http://schemas.microsoft.com/office/drawing/2014/main" id="{3C08A305-68C9-4BBD-8FF7-260F0E548F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3" name="Freeform 1078">
              <a:extLst>
                <a:ext uri="{FF2B5EF4-FFF2-40B4-BE49-F238E27FC236}">
                  <a16:creationId xmlns:a16="http://schemas.microsoft.com/office/drawing/2014/main" id="{E74DDDF0-8053-411E-AAE7-A6C100313F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4" name="Freeform 1079">
              <a:extLst>
                <a:ext uri="{FF2B5EF4-FFF2-40B4-BE49-F238E27FC236}">
                  <a16:creationId xmlns:a16="http://schemas.microsoft.com/office/drawing/2014/main" id="{9720C28C-5DCA-4096-945B-D8B2FE284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5" name="Freeform 1080">
              <a:extLst>
                <a:ext uri="{FF2B5EF4-FFF2-40B4-BE49-F238E27FC236}">
                  <a16:creationId xmlns:a16="http://schemas.microsoft.com/office/drawing/2014/main" id="{900309AF-E7B0-4EE4-808C-2D8F53AAC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6" name="Freeform 1081">
              <a:extLst>
                <a:ext uri="{FF2B5EF4-FFF2-40B4-BE49-F238E27FC236}">
                  <a16:creationId xmlns:a16="http://schemas.microsoft.com/office/drawing/2014/main" id="{02BEA9AF-4CC9-4E77-BF1C-99B15939B9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7" name="Freeform 1082">
              <a:extLst>
                <a:ext uri="{FF2B5EF4-FFF2-40B4-BE49-F238E27FC236}">
                  <a16:creationId xmlns:a16="http://schemas.microsoft.com/office/drawing/2014/main" id="{88EB86E0-B31C-4EA6-91A8-1172FACF3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8" name="Freeform 1083">
              <a:extLst>
                <a:ext uri="{FF2B5EF4-FFF2-40B4-BE49-F238E27FC236}">
                  <a16:creationId xmlns:a16="http://schemas.microsoft.com/office/drawing/2014/main" id="{580F6212-4ADB-46E7-81BF-20E82E6B6D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59" name="Freeform 1084">
              <a:extLst>
                <a:ext uri="{FF2B5EF4-FFF2-40B4-BE49-F238E27FC236}">
                  <a16:creationId xmlns:a16="http://schemas.microsoft.com/office/drawing/2014/main" id="{05757A5A-1D3D-4241-AF8F-D1EF3B06BE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0" name="Freeform 1085">
              <a:extLst>
                <a:ext uri="{FF2B5EF4-FFF2-40B4-BE49-F238E27FC236}">
                  <a16:creationId xmlns:a16="http://schemas.microsoft.com/office/drawing/2014/main" id="{870EDFCD-7E39-4017-80EE-9BBA3A243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1" name="Freeform 1086">
              <a:extLst>
                <a:ext uri="{FF2B5EF4-FFF2-40B4-BE49-F238E27FC236}">
                  <a16:creationId xmlns:a16="http://schemas.microsoft.com/office/drawing/2014/main" id="{E42358F7-7750-49BC-A024-C2D5240AF7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2" name="Freeform 1087">
              <a:extLst>
                <a:ext uri="{FF2B5EF4-FFF2-40B4-BE49-F238E27FC236}">
                  <a16:creationId xmlns:a16="http://schemas.microsoft.com/office/drawing/2014/main" id="{257E3707-BA0E-436B-B063-0F9B1D0574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3" name="Freeform 1088">
              <a:extLst>
                <a:ext uri="{FF2B5EF4-FFF2-40B4-BE49-F238E27FC236}">
                  <a16:creationId xmlns:a16="http://schemas.microsoft.com/office/drawing/2014/main" id="{A872FE1F-D88F-4418-88A6-40B92DF97F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4" name="Freeform 1089">
              <a:extLst>
                <a:ext uri="{FF2B5EF4-FFF2-40B4-BE49-F238E27FC236}">
                  <a16:creationId xmlns:a16="http://schemas.microsoft.com/office/drawing/2014/main" id="{C69BC949-F0AC-4275-9ED4-C40926C4C0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5" name="Freeform 1090">
              <a:extLst>
                <a:ext uri="{FF2B5EF4-FFF2-40B4-BE49-F238E27FC236}">
                  <a16:creationId xmlns:a16="http://schemas.microsoft.com/office/drawing/2014/main" id="{ED656DAD-C29D-4CA9-8547-7B12ECC304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6" name="Freeform 1091">
              <a:extLst>
                <a:ext uri="{FF2B5EF4-FFF2-40B4-BE49-F238E27FC236}">
                  <a16:creationId xmlns:a16="http://schemas.microsoft.com/office/drawing/2014/main" id="{ABDC6A0D-FFE1-4C96-B3B3-096FCA71A6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7" name="Freeform 1092">
              <a:extLst>
                <a:ext uri="{FF2B5EF4-FFF2-40B4-BE49-F238E27FC236}">
                  <a16:creationId xmlns:a16="http://schemas.microsoft.com/office/drawing/2014/main" id="{129BD76F-4F49-400A-AA6E-3A5EA04EF3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8" name="Freeform 1093">
              <a:extLst>
                <a:ext uri="{FF2B5EF4-FFF2-40B4-BE49-F238E27FC236}">
                  <a16:creationId xmlns:a16="http://schemas.microsoft.com/office/drawing/2014/main" id="{A293A223-427A-41C2-B488-4D8B77FF15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69" name="Freeform 1094">
              <a:extLst>
                <a:ext uri="{FF2B5EF4-FFF2-40B4-BE49-F238E27FC236}">
                  <a16:creationId xmlns:a16="http://schemas.microsoft.com/office/drawing/2014/main" id="{B7B8EC64-6D42-43B9-956D-605F3D8CA0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0" name="Freeform 1095">
              <a:extLst>
                <a:ext uri="{FF2B5EF4-FFF2-40B4-BE49-F238E27FC236}">
                  <a16:creationId xmlns:a16="http://schemas.microsoft.com/office/drawing/2014/main" id="{E234E878-8241-4452-8564-7D28EBFAB7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1" name="Freeform 1096">
              <a:extLst>
                <a:ext uri="{FF2B5EF4-FFF2-40B4-BE49-F238E27FC236}">
                  <a16:creationId xmlns:a16="http://schemas.microsoft.com/office/drawing/2014/main" id="{75D0BD56-C44D-4644-8D8F-B7D97F1D6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2" name="Freeform 1097">
              <a:extLst>
                <a:ext uri="{FF2B5EF4-FFF2-40B4-BE49-F238E27FC236}">
                  <a16:creationId xmlns:a16="http://schemas.microsoft.com/office/drawing/2014/main" id="{8D2D6A5C-63A7-4BFE-AF83-36E996F59C0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3" name="Freeform 1098">
              <a:extLst>
                <a:ext uri="{FF2B5EF4-FFF2-40B4-BE49-F238E27FC236}">
                  <a16:creationId xmlns:a16="http://schemas.microsoft.com/office/drawing/2014/main" id="{22516417-1AE4-4616-8777-86B038552C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4" name="Freeform 1099">
              <a:extLst>
                <a:ext uri="{FF2B5EF4-FFF2-40B4-BE49-F238E27FC236}">
                  <a16:creationId xmlns:a16="http://schemas.microsoft.com/office/drawing/2014/main" id="{63D1B8C5-4777-47B3-BD9E-EE2532B78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5" name="Freeform 1100">
              <a:extLst>
                <a:ext uri="{FF2B5EF4-FFF2-40B4-BE49-F238E27FC236}">
                  <a16:creationId xmlns:a16="http://schemas.microsoft.com/office/drawing/2014/main" id="{59A2B269-60FC-4301-86B0-3DBAAFC3F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6" name="Freeform 1101">
              <a:extLst>
                <a:ext uri="{FF2B5EF4-FFF2-40B4-BE49-F238E27FC236}">
                  <a16:creationId xmlns:a16="http://schemas.microsoft.com/office/drawing/2014/main" id="{92034984-CE90-466D-BA11-C89E079AD8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7" name="Freeform 1102">
              <a:extLst>
                <a:ext uri="{FF2B5EF4-FFF2-40B4-BE49-F238E27FC236}">
                  <a16:creationId xmlns:a16="http://schemas.microsoft.com/office/drawing/2014/main" id="{0E56FA3D-C558-4CFC-8BB3-C6A67CFC28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8" name="Freeform 1103">
              <a:extLst>
                <a:ext uri="{FF2B5EF4-FFF2-40B4-BE49-F238E27FC236}">
                  <a16:creationId xmlns:a16="http://schemas.microsoft.com/office/drawing/2014/main" id="{86AAE447-6AC8-4A5F-B4D2-4BFFF47FEA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79" name="Freeform 1104">
              <a:extLst>
                <a:ext uri="{FF2B5EF4-FFF2-40B4-BE49-F238E27FC236}">
                  <a16:creationId xmlns:a16="http://schemas.microsoft.com/office/drawing/2014/main" id="{53CDD124-CF6E-4B49-882C-A7FD44AAF6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0" name="Freeform 1105">
              <a:extLst>
                <a:ext uri="{FF2B5EF4-FFF2-40B4-BE49-F238E27FC236}">
                  <a16:creationId xmlns:a16="http://schemas.microsoft.com/office/drawing/2014/main" id="{7FBEAF17-EA5A-4109-A92D-F8660C5C88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1" name="Freeform 1106">
              <a:extLst>
                <a:ext uri="{FF2B5EF4-FFF2-40B4-BE49-F238E27FC236}">
                  <a16:creationId xmlns:a16="http://schemas.microsoft.com/office/drawing/2014/main" id="{3DB969D7-224A-4BBC-AB19-BEAF118BAC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2" name="Freeform 1107">
              <a:extLst>
                <a:ext uri="{FF2B5EF4-FFF2-40B4-BE49-F238E27FC236}">
                  <a16:creationId xmlns:a16="http://schemas.microsoft.com/office/drawing/2014/main" id="{F7CC0216-6297-4D48-8217-3A214FE1D5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3" name="Freeform 1108">
              <a:extLst>
                <a:ext uri="{FF2B5EF4-FFF2-40B4-BE49-F238E27FC236}">
                  <a16:creationId xmlns:a16="http://schemas.microsoft.com/office/drawing/2014/main" id="{5184735F-C935-4EB3-871A-1F512337D4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4" name="Freeform 1109">
              <a:extLst>
                <a:ext uri="{FF2B5EF4-FFF2-40B4-BE49-F238E27FC236}">
                  <a16:creationId xmlns:a16="http://schemas.microsoft.com/office/drawing/2014/main" id="{13C50C16-BC13-4006-9DBF-26FCD1AFF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5" name="Freeform 1110">
              <a:extLst>
                <a:ext uri="{FF2B5EF4-FFF2-40B4-BE49-F238E27FC236}">
                  <a16:creationId xmlns:a16="http://schemas.microsoft.com/office/drawing/2014/main" id="{04C513B3-4832-4874-9BD3-96CA0EF13D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6" name="Freeform 1111">
              <a:extLst>
                <a:ext uri="{FF2B5EF4-FFF2-40B4-BE49-F238E27FC236}">
                  <a16:creationId xmlns:a16="http://schemas.microsoft.com/office/drawing/2014/main" id="{A5946D30-D290-4711-9DDB-2AF9C7C948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7" name="Freeform 1112">
              <a:extLst>
                <a:ext uri="{FF2B5EF4-FFF2-40B4-BE49-F238E27FC236}">
                  <a16:creationId xmlns:a16="http://schemas.microsoft.com/office/drawing/2014/main" id="{41C7151A-17B1-4121-978E-89CB646E31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8" name="Freeform 1113">
              <a:extLst>
                <a:ext uri="{FF2B5EF4-FFF2-40B4-BE49-F238E27FC236}">
                  <a16:creationId xmlns:a16="http://schemas.microsoft.com/office/drawing/2014/main" id="{C3AB1FBE-8887-4705-9BCA-A390FB809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89" name="Freeform 1114">
              <a:extLst>
                <a:ext uri="{FF2B5EF4-FFF2-40B4-BE49-F238E27FC236}">
                  <a16:creationId xmlns:a16="http://schemas.microsoft.com/office/drawing/2014/main" id="{DC42B9E8-8717-4E49-8721-949293C104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0" name="Freeform 1115">
              <a:extLst>
                <a:ext uri="{FF2B5EF4-FFF2-40B4-BE49-F238E27FC236}">
                  <a16:creationId xmlns:a16="http://schemas.microsoft.com/office/drawing/2014/main" id="{F1CBC865-A73A-4735-ADB2-553A1B021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1" name="Freeform 1116">
              <a:extLst>
                <a:ext uri="{FF2B5EF4-FFF2-40B4-BE49-F238E27FC236}">
                  <a16:creationId xmlns:a16="http://schemas.microsoft.com/office/drawing/2014/main" id="{CA34E707-0764-47E4-8403-26B625F0CE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2" name="Freeform 1117">
              <a:extLst>
                <a:ext uri="{FF2B5EF4-FFF2-40B4-BE49-F238E27FC236}">
                  <a16:creationId xmlns:a16="http://schemas.microsoft.com/office/drawing/2014/main" id="{2FAB6DA5-D9B2-4CF6-B5BF-EEB9206AFC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3" name="Freeform 1118">
              <a:extLst>
                <a:ext uri="{FF2B5EF4-FFF2-40B4-BE49-F238E27FC236}">
                  <a16:creationId xmlns:a16="http://schemas.microsoft.com/office/drawing/2014/main" id="{A17E3FAD-A22E-44DE-A626-2F15A6B0A7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4" name="Freeform 1119">
              <a:extLst>
                <a:ext uri="{FF2B5EF4-FFF2-40B4-BE49-F238E27FC236}">
                  <a16:creationId xmlns:a16="http://schemas.microsoft.com/office/drawing/2014/main" id="{51BBD38D-82EB-495E-8E1B-5A2372D739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5" name="Freeform 1120">
              <a:extLst>
                <a:ext uri="{FF2B5EF4-FFF2-40B4-BE49-F238E27FC236}">
                  <a16:creationId xmlns:a16="http://schemas.microsoft.com/office/drawing/2014/main" id="{8FC55D02-29B9-41B2-A661-327654095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6" name="Freeform 1121">
              <a:extLst>
                <a:ext uri="{FF2B5EF4-FFF2-40B4-BE49-F238E27FC236}">
                  <a16:creationId xmlns:a16="http://schemas.microsoft.com/office/drawing/2014/main" id="{7C966F9A-B47D-4987-BB5D-E1842C7CE3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7" name="Freeform 1122">
              <a:extLst>
                <a:ext uri="{FF2B5EF4-FFF2-40B4-BE49-F238E27FC236}">
                  <a16:creationId xmlns:a16="http://schemas.microsoft.com/office/drawing/2014/main" id="{DAC49F35-B2FF-42F6-809F-A79477ABA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8" name="Freeform 1123">
              <a:extLst>
                <a:ext uri="{FF2B5EF4-FFF2-40B4-BE49-F238E27FC236}">
                  <a16:creationId xmlns:a16="http://schemas.microsoft.com/office/drawing/2014/main" id="{E2F526AB-27D8-456C-882C-29ECEA4E41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899" name="Freeform 1124">
              <a:extLst>
                <a:ext uri="{FF2B5EF4-FFF2-40B4-BE49-F238E27FC236}">
                  <a16:creationId xmlns:a16="http://schemas.microsoft.com/office/drawing/2014/main" id="{10608DAE-248A-4BD4-9D7A-6B044F5A02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0" name="Freeform 1125">
              <a:extLst>
                <a:ext uri="{FF2B5EF4-FFF2-40B4-BE49-F238E27FC236}">
                  <a16:creationId xmlns:a16="http://schemas.microsoft.com/office/drawing/2014/main" id="{4CE133F8-4094-4CF5-806D-6C5DF9EE74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1" name="Freeform 1126">
              <a:extLst>
                <a:ext uri="{FF2B5EF4-FFF2-40B4-BE49-F238E27FC236}">
                  <a16:creationId xmlns:a16="http://schemas.microsoft.com/office/drawing/2014/main" id="{29C75342-1CBA-4E21-849C-60136DB34E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2" name="Freeform 1127">
              <a:extLst>
                <a:ext uri="{FF2B5EF4-FFF2-40B4-BE49-F238E27FC236}">
                  <a16:creationId xmlns:a16="http://schemas.microsoft.com/office/drawing/2014/main" id="{07C76C67-7287-4B68-A9B3-14291D2D1B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3" name="Freeform 1128">
              <a:extLst>
                <a:ext uri="{FF2B5EF4-FFF2-40B4-BE49-F238E27FC236}">
                  <a16:creationId xmlns:a16="http://schemas.microsoft.com/office/drawing/2014/main" id="{96FEBE66-74F6-4D67-B957-02CD2D8459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4" name="Freeform 1129">
              <a:extLst>
                <a:ext uri="{FF2B5EF4-FFF2-40B4-BE49-F238E27FC236}">
                  <a16:creationId xmlns:a16="http://schemas.microsoft.com/office/drawing/2014/main" id="{F1776F8F-5E61-4F30-994C-91DADE8C9E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5" name="Freeform 1130">
              <a:extLst>
                <a:ext uri="{FF2B5EF4-FFF2-40B4-BE49-F238E27FC236}">
                  <a16:creationId xmlns:a16="http://schemas.microsoft.com/office/drawing/2014/main" id="{E0DEEDE4-BBAE-4FFB-A202-3363749EE0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6" name="Freeform 1131">
              <a:extLst>
                <a:ext uri="{FF2B5EF4-FFF2-40B4-BE49-F238E27FC236}">
                  <a16:creationId xmlns:a16="http://schemas.microsoft.com/office/drawing/2014/main" id="{4DC6695D-F683-4503-AC69-31AE883035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7" name="Freeform 1132">
              <a:extLst>
                <a:ext uri="{FF2B5EF4-FFF2-40B4-BE49-F238E27FC236}">
                  <a16:creationId xmlns:a16="http://schemas.microsoft.com/office/drawing/2014/main" id="{E659D83E-2ADE-4B06-A095-6722944D0C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8" name="Freeform 1133">
              <a:extLst>
                <a:ext uri="{FF2B5EF4-FFF2-40B4-BE49-F238E27FC236}">
                  <a16:creationId xmlns:a16="http://schemas.microsoft.com/office/drawing/2014/main" id="{C4111775-A323-4555-9142-C9551F65CC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09" name="Freeform 1134">
              <a:extLst>
                <a:ext uri="{FF2B5EF4-FFF2-40B4-BE49-F238E27FC236}">
                  <a16:creationId xmlns:a16="http://schemas.microsoft.com/office/drawing/2014/main" id="{0C1EB513-7855-4DA7-89D0-7D665082C32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0" name="Freeform 1135">
              <a:extLst>
                <a:ext uri="{FF2B5EF4-FFF2-40B4-BE49-F238E27FC236}">
                  <a16:creationId xmlns:a16="http://schemas.microsoft.com/office/drawing/2014/main" id="{5C6941E9-8040-4991-A7F4-FDC6194E81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1" name="Freeform 1136">
              <a:extLst>
                <a:ext uri="{FF2B5EF4-FFF2-40B4-BE49-F238E27FC236}">
                  <a16:creationId xmlns:a16="http://schemas.microsoft.com/office/drawing/2014/main" id="{49AC2028-1E7B-4320-8DC3-4F69F7C8C5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2" name="Freeform 1137">
              <a:extLst>
                <a:ext uri="{FF2B5EF4-FFF2-40B4-BE49-F238E27FC236}">
                  <a16:creationId xmlns:a16="http://schemas.microsoft.com/office/drawing/2014/main" id="{0D096058-3EEA-4A59-B81D-B0C62FA41D4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3" name="Freeform 1138">
              <a:extLst>
                <a:ext uri="{FF2B5EF4-FFF2-40B4-BE49-F238E27FC236}">
                  <a16:creationId xmlns:a16="http://schemas.microsoft.com/office/drawing/2014/main" id="{1CB75EA0-D599-4308-8DAD-2A47CE5CB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4" name="Freeform 1139">
              <a:extLst>
                <a:ext uri="{FF2B5EF4-FFF2-40B4-BE49-F238E27FC236}">
                  <a16:creationId xmlns:a16="http://schemas.microsoft.com/office/drawing/2014/main" id="{253DA41C-5039-47EA-A6C5-F1DF421670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5" name="Freeform 1140">
              <a:extLst>
                <a:ext uri="{FF2B5EF4-FFF2-40B4-BE49-F238E27FC236}">
                  <a16:creationId xmlns:a16="http://schemas.microsoft.com/office/drawing/2014/main" id="{D0E6A406-31B2-421B-95F8-1397F670D1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6" name="Freeform 1141">
              <a:extLst>
                <a:ext uri="{FF2B5EF4-FFF2-40B4-BE49-F238E27FC236}">
                  <a16:creationId xmlns:a16="http://schemas.microsoft.com/office/drawing/2014/main" id="{37B74431-C17A-41FF-8A3B-21788FA35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7" name="Freeform 1142">
              <a:extLst>
                <a:ext uri="{FF2B5EF4-FFF2-40B4-BE49-F238E27FC236}">
                  <a16:creationId xmlns:a16="http://schemas.microsoft.com/office/drawing/2014/main" id="{38CDE4D4-BF25-452F-9A92-3B6F84BD56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8" name="Freeform 1143">
              <a:extLst>
                <a:ext uri="{FF2B5EF4-FFF2-40B4-BE49-F238E27FC236}">
                  <a16:creationId xmlns:a16="http://schemas.microsoft.com/office/drawing/2014/main" id="{C8AE376A-D544-4FA8-A22A-BBE25A5838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19" name="Freeform 1144">
              <a:extLst>
                <a:ext uri="{FF2B5EF4-FFF2-40B4-BE49-F238E27FC236}">
                  <a16:creationId xmlns:a16="http://schemas.microsoft.com/office/drawing/2014/main" id="{7D67AD83-8455-437F-9E78-FC05492B54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0" name="Freeform 1145">
              <a:extLst>
                <a:ext uri="{FF2B5EF4-FFF2-40B4-BE49-F238E27FC236}">
                  <a16:creationId xmlns:a16="http://schemas.microsoft.com/office/drawing/2014/main" id="{F4341E4B-9A83-4FB0-873C-F2CA75892D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1" name="Freeform 1146">
              <a:extLst>
                <a:ext uri="{FF2B5EF4-FFF2-40B4-BE49-F238E27FC236}">
                  <a16:creationId xmlns:a16="http://schemas.microsoft.com/office/drawing/2014/main" id="{447E6712-D470-49C3-88EF-E47BAACE22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2" name="Freeform 1147">
              <a:extLst>
                <a:ext uri="{FF2B5EF4-FFF2-40B4-BE49-F238E27FC236}">
                  <a16:creationId xmlns:a16="http://schemas.microsoft.com/office/drawing/2014/main" id="{7510706D-0492-4566-ADB2-B9165590E7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3" name="Freeform 1148">
              <a:extLst>
                <a:ext uri="{FF2B5EF4-FFF2-40B4-BE49-F238E27FC236}">
                  <a16:creationId xmlns:a16="http://schemas.microsoft.com/office/drawing/2014/main" id="{697BE78A-FDAB-42B0-8D57-ED68BD0694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4" name="Freeform 1149">
              <a:extLst>
                <a:ext uri="{FF2B5EF4-FFF2-40B4-BE49-F238E27FC236}">
                  <a16:creationId xmlns:a16="http://schemas.microsoft.com/office/drawing/2014/main" id="{0A5776B5-B38E-4FEE-B191-7788AD289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5" name="Freeform 1150">
              <a:extLst>
                <a:ext uri="{FF2B5EF4-FFF2-40B4-BE49-F238E27FC236}">
                  <a16:creationId xmlns:a16="http://schemas.microsoft.com/office/drawing/2014/main" id="{5BC667FA-5FD7-4A64-9926-6D87D09304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6" name="Freeform 1151">
              <a:extLst>
                <a:ext uri="{FF2B5EF4-FFF2-40B4-BE49-F238E27FC236}">
                  <a16:creationId xmlns:a16="http://schemas.microsoft.com/office/drawing/2014/main" id="{16BB594A-1C33-4D16-AA24-00EFBD61C8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7" name="Freeform 1152">
              <a:extLst>
                <a:ext uri="{FF2B5EF4-FFF2-40B4-BE49-F238E27FC236}">
                  <a16:creationId xmlns:a16="http://schemas.microsoft.com/office/drawing/2014/main" id="{20F33736-46CB-433B-BE20-5E0EAD9362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8" name="Freeform 1153">
              <a:extLst>
                <a:ext uri="{FF2B5EF4-FFF2-40B4-BE49-F238E27FC236}">
                  <a16:creationId xmlns:a16="http://schemas.microsoft.com/office/drawing/2014/main" id="{B829ABE3-81F4-45EC-A071-C1595264C8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29" name="Freeform 1154">
              <a:extLst>
                <a:ext uri="{FF2B5EF4-FFF2-40B4-BE49-F238E27FC236}">
                  <a16:creationId xmlns:a16="http://schemas.microsoft.com/office/drawing/2014/main" id="{4D4BB4B4-8FD2-404F-B42A-48B583E661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0" name="Freeform 1155">
              <a:extLst>
                <a:ext uri="{FF2B5EF4-FFF2-40B4-BE49-F238E27FC236}">
                  <a16:creationId xmlns:a16="http://schemas.microsoft.com/office/drawing/2014/main" id="{D0815939-B737-456C-BB38-439A8DAE74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1" name="Freeform 1156">
              <a:extLst>
                <a:ext uri="{FF2B5EF4-FFF2-40B4-BE49-F238E27FC236}">
                  <a16:creationId xmlns:a16="http://schemas.microsoft.com/office/drawing/2014/main" id="{C7BBA6EE-4FCE-4D6B-B1EC-970DCF9F8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2" name="Freeform 1157">
              <a:extLst>
                <a:ext uri="{FF2B5EF4-FFF2-40B4-BE49-F238E27FC236}">
                  <a16:creationId xmlns:a16="http://schemas.microsoft.com/office/drawing/2014/main" id="{8A315EF2-99BD-4314-82F1-B2F80E819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3" name="Freeform 1158">
              <a:extLst>
                <a:ext uri="{FF2B5EF4-FFF2-40B4-BE49-F238E27FC236}">
                  <a16:creationId xmlns:a16="http://schemas.microsoft.com/office/drawing/2014/main" id="{DC3C2B4E-1A03-42F9-B98F-57296773CE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4" name="Freeform 1159">
              <a:extLst>
                <a:ext uri="{FF2B5EF4-FFF2-40B4-BE49-F238E27FC236}">
                  <a16:creationId xmlns:a16="http://schemas.microsoft.com/office/drawing/2014/main" id="{A167A95F-3B05-4FF5-9801-95EA96CA1B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5" name="Freeform 1160">
              <a:extLst>
                <a:ext uri="{FF2B5EF4-FFF2-40B4-BE49-F238E27FC236}">
                  <a16:creationId xmlns:a16="http://schemas.microsoft.com/office/drawing/2014/main" id="{DC992510-B04D-4C9B-8C0E-CB5C7BB094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6" name="Freeform 1161">
              <a:extLst>
                <a:ext uri="{FF2B5EF4-FFF2-40B4-BE49-F238E27FC236}">
                  <a16:creationId xmlns:a16="http://schemas.microsoft.com/office/drawing/2014/main" id="{64E4941E-BD70-40B2-ACAD-F59879D6CC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7" name="Freeform 1162">
              <a:extLst>
                <a:ext uri="{FF2B5EF4-FFF2-40B4-BE49-F238E27FC236}">
                  <a16:creationId xmlns:a16="http://schemas.microsoft.com/office/drawing/2014/main" id="{49F01CC3-E0C7-4CA1-9F94-59EA002474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8" name="Freeform 1163">
              <a:extLst>
                <a:ext uri="{FF2B5EF4-FFF2-40B4-BE49-F238E27FC236}">
                  <a16:creationId xmlns:a16="http://schemas.microsoft.com/office/drawing/2014/main" id="{629A68E1-0E55-4917-B343-FB36AEEA11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39" name="Freeform 1164">
              <a:extLst>
                <a:ext uri="{FF2B5EF4-FFF2-40B4-BE49-F238E27FC236}">
                  <a16:creationId xmlns:a16="http://schemas.microsoft.com/office/drawing/2014/main" id="{A457D235-258E-4632-A2CB-083B2CDAC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0" name="Freeform 1165">
              <a:extLst>
                <a:ext uri="{FF2B5EF4-FFF2-40B4-BE49-F238E27FC236}">
                  <a16:creationId xmlns:a16="http://schemas.microsoft.com/office/drawing/2014/main" id="{A86D4CCF-9172-4540-8441-E2FAD01AEA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1" name="Freeform 1166">
              <a:extLst>
                <a:ext uri="{FF2B5EF4-FFF2-40B4-BE49-F238E27FC236}">
                  <a16:creationId xmlns:a16="http://schemas.microsoft.com/office/drawing/2014/main" id="{B51C0082-080B-4F11-8C58-EAF544B080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2" name="Freeform 1167">
              <a:extLst>
                <a:ext uri="{FF2B5EF4-FFF2-40B4-BE49-F238E27FC236}">
                  <a16:creationId xmlns:a16="http://schemas.microsoft.com/office/drawing/2014/main" id="{13B41003-E577-4187-9326-DB195ECD3F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3" name="Freeform 1168">
              <a:extLst>
                <a:ext uri="{FF2B5EF4-FFF2-40B4-BE49-F238E27FC236}">
                  <a16:creationId xmlns:a16="http://schemas.microsoft.com/office/drawing/2014/main" id="{142B96E8-2921-4809-9A73-5D84CAC3C8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4" name="Freeform 1169">
              <a:extLst>
                <a:ext uri="{FF2B5EF4-FFF2-40B4-BE49-F238E27FC236}">
                  <a16:creationId xmlns:a16="http://schemas.microsoft.com/office/drawing/2014/main" id="{0B1F7188-C2B6-44A6-A884-2298D4F988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5" name="Freeform 1170">
              <a:extLst>
                <a:ext uri="{FF2B5EF4-FFF2-40B4-BE49-F238E27FC236}">
                  <a16:creationId xmlns:a16="http://schemas.microsoft.com/office/drawing/2014/main" id="{6BAF32CC-4D39-4D7A-AC07-B044878CDC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6" name="Freeform 1171">
              <a:extLst>
                <a:ext uri="{FF2B5EF4-FFF2-40B4-BE49-F238E27FC236}">
                  <a16:creationId xmlns:a16="http://schemas.microsoft.com/office/drawing/2014/main" id="{AC9471DB-A51D-407A-8E7A-F50910ACF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7" name="Freeform 1172">
              <a:extLst>
                <a:ext uri="{FF2B5EF4-FFF2-40B4-BE49-F238E27FC236}">
                  <a16:creationId xmlns:a16="http://schemas.microsoft.com/office/drawing/2014/main" id="{A8D98B05-2631-4E35-87EC-524F527910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8" name="Freeform 1173">
              <a:extLst>
                <a:ext uri="{FF2B5EF4-FFF2-40B4-BE49-F238E27FC236}">
                  <a16:creationId xmlns:a16="http://schemas.microsoft.com/office/drawing/2014/main" id="{39DB2A1B-2E2E-4A7C-B5E4-E9F81F55B6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49" name="Freeform 1174">
              <a:extLst>
                <a:ext uri="{FF2B5EF4-FFF2-40B4-BE49-F238E27FC236}">
                  <a16:creationId xmlns:a16="http://schemas.microsoft.com/office/drawing/2014/main" id="{3A5F97C0-C24A-45A2-AEA6-0E0F6398D0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0" name="Freeform 1175">
              <a:extLst>
                <a:ext uri="{FF2B5EF4-FFF2-40B4-BE49-F238E27FC236}">
                  <a16:creationId xmlns:a16="http://schemas.microsoft.com/office/drawing/2014/main" id="{494FC176-FEB4-436F-920F-5FA8E625B1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1" name="Freeform 1176">
              <a:extLst>
                <a:ext uri="{FF2B5EF4-FFF2-40B4-BE49-F238E27FC236}">
                  <a16:creationId xmlns:a16="http://schemas.microsoft.com/office/drawing/2014/main" id="{9C13696D-2A49-4611-B863-2814FF3E4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2" name="Freeform 1177">
              <a:extLst>
                <a:ext uri="{FF2B5EF4-FFF2-40B4-BE49-F238E27FC236}">
                  <a16:creationId xmlns:a16="http://schemas.microsoft.com/office/drawing/2014/main" id="{25D33DAB-F56E-4084-BE07-893DA17210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3" name="Freeform 1178">
              <a:extLst>
                <a:ext uri="{FF2B5EF4-FFF2-40B4-BE49-F238E27FC236}">
                  <a16:creationId xmlns:a16="http://schemas.microsoft.com/office/drawing/2014/main" id="{38E587A2-1A4D-4604-ACC8-71113DB078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4" name="Freeform 1179">
              <a:extLst>
                <a:ext uri="{FF2B5EF4-FFF2-40B4-BE49-F238E27FC236}">
                  <a16:creationId xmlns:a16="http://schemas.microsoft.com/office/drawing/2014/main" id="{C9DB3631-7789-441E-8C2D-2318255295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5" name="Freeform 1180">
              <a:extLst>
                <a:ext uri="{FF2B5EF4-FFF2-40B4-BE49-F238E27FC236}">
                  <a16:creationId xmlns:a16="http://schemas.microsoft.com/office/drawing/2014/main" id="{BE454A70-4817-4BE6-AB0E-2A671BCA03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6" name="Freeform 1181">
              <a:extLst>
                <a:ext uri="{FF2B5EF4-FFF2-40B4-BE49-F238E27FC236}">
                  <a16:creationId xmlns:a16="http://schemas.microsoft.com/office/drawing/2014/main" id="{1E77A780-D1D1-4344-8D03-A840D91042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957" name="Freeform 1182">
              <a:extLst>
                <a:ext uri="{FF2B5EF4-FFF2-40B4-BE49-F238E27FC236}">
                  <a16:creationId xmlns:a16="http://schemas.microsoft.com/office/drawing/2014/main" id="{529B5C5E-C4C7-448D-AC74-E95CA3238D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2053" name="Group 1384">
            <a:extLst>
              <a:ext uri="{FF2B5EF4-FFF2-40B4-BE49-F238E27FC236}">
                <a16:creationId xmlns:a16="http://schemas.microsoft.com/office/drawing/2014/main" id="{9D81D389-15F8-43CE-B145-983B3680A7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>
              <a:extLst>
                <a:ext uri="{FF2B5EF4-FFF2-40B4-BE49-F238E27FC236}">
                  <a16:creationId xmlns:a16="http://schemas.microsoft.com/office/drawing/2014/main" id="{5F29390D-3E19-401D-B2F9-076AA8B97A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9" name="Freeform 1185">
              <a:extLst>
                <a:ext uri="{FF2B5EF4-FFF2-40B4-BE49-F238E27FC236}">
                  <a16:creationId xmlns:a16="http://schemas.microsoft.com/office/drawing/2014/main" id="{67B031C6-805A-412A-ABCC-386899BF1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0" name="Freeform 1186">
              <a:extLst>
                <a:ext uri="{FF2B5EF4-FFF2-40B4-BE49-F238E27FC236}">
                  <a16:creationId xmlns:a16="http://schemas.microsoft.com/office/drawing/2014/main" id="{6CF411B8-9349-427C-97A3-9768BF9E7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1" name="Freeform 1187">
              <a:extLst>
                <a:ext uri="{FF2B5EF4-FFF2-40B4-BE49-F238E27FC236}">
                  <a16:creationId xmlns:a16="http://schemas.microsoft.com/office/drawing/2014/main" id="{D9BA78FB-6F5A-4447-9FD6-DED9A567A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2" name="Freeform 1188">
              <a:extLst>
                <a:ext uri="{FF2B5EF4-FFF2-40B4-BE49-F238E27FC236}">
                  <a16:creationId xmlns:a16="http://schemas.microsoft.com/office/drawing/2014/main" id="{231AE730-CB39-4423-8FB2-513C0BA57F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3" name="Freeform 1189">
              <a:extLst>
                <a:ext uri="{FF2B5EF4-FFF2-40B4-BE49-F238E27FC236}">
                  <a16:creationId xmlns:a16="http://schemas.microsoft.com/office/drawing/2014/main" id="{B9194170-CD1E-48CB-8242-D90671014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4" name="Freeform 1190">
              <a:extLst>
                <a:ext uri="{FF2B5EF4-FFF2-40B4-BE49-F238E27FC236}">
                  <a16:creationId xmlns:a16="http://schemas.microsoft.com/office/drawing/2014/main" id="{18940F08-04BF-4E79-8C4B-A176C29BDB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5" name="Freeform 1191">
              <a:extLst>
                <a:ext uri="{FF2B5EF4-FFF2-40B4-BE49-F238E27FC236}">
                  <a16:creationId xmlns:a16="http://schemas.microsoft.com/office/drawing/2014/main" id="{2550EC90-5C30-473D-99ED-96D736A02B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6" name="Freeform 1192">
              <a:extLst>
                <a:ext uri="{FF2B5EF4-FFF2-40B4-BE49-F238E27FC236}">
                  <a16:creationId xmlns:a16="http://schemas.microsoft.com/office/drawing/2014/main" id="{DC5CDAB0-A9BA-45CF-821D-AAA2C9B1C6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7" name="Freeform 1193">
              <a:extLst>
                <a:ext uri="{FF2B5EF4-FFF2-40B4-BE49-F238E27FC236}">
                  <a16:creationId xmlns:a16="http://schemas.microsoft.com/office/drawing/2014/main" id="{4187C697-18CA-4178-A94A-1E19DB72A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8" name="Freeform 1194">
              <a:extLst>
                <a:ext uri="{FF2B5EF4-FFF2-40B4-BE49-F238E27FC236}">
                  <a16:creationId xmlns:a16="http://schemas.microsoft.com/office/drawing/2014/main" id="{FAA0C744-3859-4E14-BA3F-C83DCB25AF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69" name="Freeform 1195">
              <a:extLst>
                <a:ext uri="{FF2B5EF4-FFF2-40B4-BE49-F238E27FC236}">
                  <a16:creationId xmlns:a16="http://schemas.microsoft.com/office/drawing/2014/main" id="{5EF41EDE-1A8D-4C5D-8D08-261D04EA7F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0" name="Freeform 1196">
              <a:extLst>
                <a:ext uri="{FF2B5EF4-FFF2-40B4-BE49-F238E27FC236}">
                  <a16:creationId xmlns:a16="http://schemas.microsoft.com/office/drawing/2014/main" id="{DA8128FC-E2DB-4327-AABD-A15E4C759A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1" name="Freeform 1197">
              <a:extLst>
                <a:ext uri="{FF2B5EF4-FFF2-40B4-BE49-F238E27FC236}">
                  <a16:creationId xmlns:a16="http://schemas.microsoft.com/office/drawing/2014/main" id="{74ECD983-FCB9-49B6-8DFF-3EBD9B88C1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2" name="Freeform 1198">
              <a:extLst>
                <a:ext uri="{FF2B5EF4-FFF2-40B4-BE49-F238E27FC236}">
                  <a16:creationId xmlns:a16="http://schemas.microsoft.com/office/drawing/2014/main" id="{3EA37B53-1814-4E8D-A15E-D88CCEA59C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3" name="Freeform 1199">
              <a:extLst>
                <a:ext uri="{FF2B5EF4-FFF2-40B4-BE49-F238E27FC236}">
                  <a16:creationId xmlns:a16="http://schemas.microsoft.com/office/drawing/2014/main" id="{AF93014C-3ADA-4889-995C-89DE5283A1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4" name="Freeform 1200">
              <a:extLst>
                <a:ext uri="{FF2B5EF4-FFF2-40B4-BE49-F238E27FC236}">
                  <a16:creationId xmlns:a16="http://schemas.microsoft.com/office/drawing/2014/main" id="{147DCF02-AE4F-4A67-B579-0EC67D44D9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5" name="Freeform 1201">
              <a:extLst>
                <a:ext uri="{FF2B5EF4-FFF2-40B4-BE49-F238E27FC236}">
                  <a16:creationId xmlns:a16="http://schemas.microsoft.com/office/drawing/2014/main" id="{5F756621-68D4-4A97-9CA2-BDED6E95F8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6" name="Freeform 1202">
              <a:extLst>
                <a:ext uri="{FF2B5EF4-FFF2-40B4-BE49-F238E27FC236}">
                  <a16:creationId xmlns:a16="http://schemas.microsoft.com/office/drawing/2014/main" id="{935BE5CA-5FC4-4585-803B-741ECCF21F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7" name="Freeform 1203">
              <a:extLst>
                <a:ext uri="{FF2B5EF4-FFF2-40B4-BE49-F238E27FC236}">
                  <a16:creationId xmlns:a16="http://schemas.microsoft.com/office/drawing/2014/main" id="{A521167F-CB93-4CBF-9D61-1514BA8EFC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8" name="Freeform 1204">
              <a:extLst>
                <a:ext uri="{FF2B5EF4-FFF2-40B4-BE49-F238E27FC236}">
                  <a16:creationId xmlns:a16="http://schemas.microsoft.com/office/drawing/2014/main" id="{72429733-1D8A-4E49-961E-C3E11811D5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79" name="Freeform 1205">
              <a:extLst>
                <a:ext uri="{FF2B5EF4-FFF2-40B4-BE49-F238E27FC236}">
                  <a16:creationId xmlns:a16="http://schemas.microsoft.com/office/drawing/2014/main" id="{B719849A-EFC1-4797-BB78-C53F46CF1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0" name="Freeform 1206">
              <a:extLst>
                <a:ext uri="{FF2B5EF4-FFF2-40B4-BE49-F238E27FC236}">
                  <a16:creationId xmlns:a16="http://schemas.microsoft.com/office/drawing/2014/main" id="{B87EDC83-61F5-4357-AD5C-4558E0B14C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1" name="Freeform 1207">
              <a:extLst>
                <a:ext uri="{FF2B5EF4-FFF2-40B4-BE49-F238E27FC236}">
                  <a16:creationId xmlns:a16="http://schemas.microsoft.com/office/drawing/2014/main" id="{20871EDA-C490-46DF-A0A9-44C8CD2548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2" name="Freeform 1208">
              <a:extLst>
                <a:ext uri="{FF2B5EF4-FFF2-40B4-BE49-F238E27FC236}">
                  <a16:creationId xmlns:a16="http://schemas.microsoft.com/office/drawing/2014/main" id="{183AF65E-33D3-4EB5-892C-B2880041D6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3" name="Freeform 1209">
              <a:extLst>
                <a:ext uri="{FF2B5EF4-FFF2-40B4-BE49-F238E27FC236}">
                  <a16:creationId xmlns:a16="http://schemas.microsoft.com/office/drawing/2014/main" id="{4E007A80-556C-4C1B-8C17-AB8376C456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4" name="Freeform 1210">
              <a:extLst>
                <a:ext uri="{FF2B5EF4-FFF2-40B4-BE49-F238E27FC236}">
                  <a16:creationId xmlns:a16="http://schemas.microsoft.com/office/drawing/2014/main" id="{3FA22628-D45D-431A-A2EB-22B15F39B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5" name="Freeform 1211">
              <a:extLst>
                <a:ext uri="{FF2B5EF4-FFF2-40B4-BE49-F238E27FC236}">
                  <a16:creationId xmlns:a16="http://schemas.microsoft.com/office/drawing/2014/main" id="{1A97D2A8-8E71-4090-81CA-F33A12C2F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6" name="Freeform 1212">
              <a:extLst>
                <a:ext uri="{FF2B5EF4-FFF2-40B4-BE49-F238E27FC236}">
                  <a16:creationId xmlns:a16="http://schemas.microsoft.com/office/drawing/2014/main" id="{C0EC5AF2-1CC4-4628-8193-9DF46BBC38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7" name="Freeform 1213">
              <a:extLst>
                <a:ext uri="{FF2B5EF4-FFF2-40B4-BE49-F238E27FC236}">
                  <a16:creationId xmlns:a16="http://schemas.microsoft.com/office/drawing/2014/main" id="{C02B2FE1-A283-40DF-BB74-45D2822FA5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8" name="Freeform 1214">
              <a:extLst>
                <a:ext uri="{FF2B5EF4-FFF2-40B4-BE49-F238E27FC236}">
                  <a16:creationId xmlns:a16="http://schemas.microsoft.com/office/drawing/2014/main" id="{672B060C-BF16-4BFD-A161-52EBADCC2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89" name="Freeform 1215">
              <a:extLst>
                <a:ext uri="{FF2B5EF4-FFF2-40B4-BE49-F238E27FC236}">
                  <a16:creationId xmlns:a16="http://schemas.microsoft.com/office/drawing/2014/main" id="{4A33FD7A-5DAF-4E25-A8DB-07855F6CC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0" name="Freeform 1216">
              <a:extLst>
                <a:ext uri="{FF2B5EF4-FFF2-40B4-BE49-F238E27FC236}">
                  <a16:creationId xmlns:a16="http://schemas.microsoft.com/office/drawing/2014/main" id="{86DF3251-F7C0-410B-8228-DFDAB4D866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1" name="Freeform 1217">
              <a:extLst>
                <a:ext uri="{FF2B5EF4-FFF2-40B4-BE49-F238E27FC236}">
                  <a16:creationId xmlns:a16="http://schemas.microsoft.com/office/drawing/2014/main" id="{B1E9BB63-077A-46A0-B7A0-6AE5466D2F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2" name="Freeform 1218">
              <a:extLst>
                <a:ext uri="{FF2B5EF4-FFF2-40B4-BE49-F238E27FC236}">
                  <a16:creationId xmlns:a16="http://schemas.microsoft.com/office/drawing/2014/main" id="{CE1E087F-2291-464B-A9D0-4EF278C0BB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3" name="Freeform 1219">
              <a:extLst>
                <a:ext uri="{FF2B5EF4-FFF2-40B4-BE49-F238E27FC236}">
                  <a16:creationId xmlns:a16="http://schemas.microsoft.com/office/drawing/2014/main" id="{AC0EDA9F-5E67-4CDA-A1AB-9E1DFD2E58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4" name="Freeform 1220">
              <a:extLst>
                <a:ext uri="{FF2B5EF4-FFF2-40B4-BE49-F238E27FC236}">
                  <a16:creationId xmlns:a16="http://schemas.microsoft.com/office/drawing/2014/main" id="{654E6406-5DBE-4E2D-AFAF-2DD9F3501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5" name="Freeform 1221">
              <a:extLst>
                <a:ext uri="{FF2B5EF4-FFF2-40B4-BE49-F238E27FC236}">
                  <a16:creationId xmlns:a16="http://schemas.microsoft.com/office/drawing/2014/main" id="{D813C588-E260-44C7-8519-B7F1A182CF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6" name="Freeform 1222">
              <a:extLst>
                <a:ext uri="{FF2B5EF4-FFF2-40B4-BE49-F238E27FC236}">
                  <a16:creationId xmlns:a16="http://schemas.microsoft.com/office/drawing/2014/main" id="{D7F2D0A9-D042-434F-BAD6-92C184732F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7" name="Freeform 1223">
              <a:extLst>
                <a:ext uri="{FF2B5EF4-FFF2-40B4-BE49-F238E27FC236}">
                  <a16:creationId xmlns:a16="http://schemas.microsoft.com/office/drawing/2014/main" id="{A769159D-5337-4390-BCD2-166096AAA7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8" name="Freeform 1224">
              <a:extLst>
                <a:ext uri="{FF2B5EF4-FFF2-40B4-BE49-F238E27FC236}">
                  <a16:creationId xmlns:a16="http://schemas.microsoft.com/office/drawing/2014/main" id="{2050EFAC-1EED-4976-9121-C6B55FADC3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99" name="Freeform 1225">
              <a:extLst>
                <a:ext uri="{FF2B5EF4-FFF2-40B4-BE49-F238E27FC236}">
                  <a16:creationId xmlns:a16="http://schemas.microsoft.com/office/drawing/2014/main" id="{7AA6DC8A-47E0-4D2A-878A-479A1E45B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0" name="Freeform 1226">
              <a:extLst>
                <a:ext uri="{FF2B5EF4-FFF2-40B4-BE49-F238E27FC236}">
                  <a16:creationId xmlns:a16="http://schemas.microsoft.com/office/drawing/2014/main" id="{8BD02C8C-22CB-4B04-9A2D-1065512A16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1" name="Freeform 1227">
              <a:extLst>
                <a:ext uri="{FF2B5EF4-FFF2-40B4-BE49-F238E27FC236}">
                  <a16:creationId xmlns:a16="http://schemas.microsoft.com/office/drawing/2014/main" id="{5761F2CD-EC35-43A8-A240-C52F72F10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2" name="Freeform 1228">
              <a:extLst>
                <a:ext uri="{FF2B5EF4-FFF2-40B4-BE49-F238E27FC236}">
                  <a16:creationId xmlns:a16="http://schemas.microsoft.com/office/drawing/2014/main" id="{A6F337B7-358B-44A9-869E-1A300F819A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3" name="Freeform 1229">
              <a:extLst>
                <a:ext uri="{FF2B5EF4-FFF2-40B4-BE49-F238E27FC236}">
                  <a16:creationId xmlns:a16="http://schemas.microsoft.com/office/drawing/2014/main" id="{D073E9AA-33A1-422D-9E54-854E078563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4" name="Freeform 1230">
              <a:extLst>
                <a:ext uri="{FF2B5EF4-FFF2-40B4-BE49-F238E27FC236}">
                  <a16:creationId xmlns:a16="http://schemas.microsoft.com/office/drawing/2014/main" id="{EDC24201-D978-47A6-9DB8-F3032E9EEA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5" name="Freeform 1231">
              <a:extLst>
                <a:ext uri="{FF2B5EF4-FFF2-40B4-BE49-F238E27FC236}">
                  <a16:creationId xmlns:a16="http://schemas.microsoft.com/office/drawing/2014/main" id="{D6FF78FC-9CF4-4DD0-891A-DE462C979F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6" name="Freeform 1232">
              <a:extLst>
                <a:ext uri="{FF2B5EF4-FFF2-40B4-BE49-F238E27FC236}">
                  <a16:creationId xmlns:a16="http://schemas.microsoft.com/office/drawing/2014/main" id="{042D3C68-0CFB-4717-804E-F1E4FDA035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7" name="Freeform 1233">
              <a:extLst>
                <a:ext uri="{FF2B5EF4-FFF2-40B4-BE49-F238E27FC236}">
                  <a16:creationId xmlns:a16="http://schemas.microsoft.com/office/drawing/2014/main" id="{49D1F376-C83B-432F-81B2-2B15BCCDE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8" name="Freeform 1234">
              <a:extLst>
                <a:ext uri="{FF2B5EF4-FFF2-40B4-BE49-F238E27FC236}">
                  <a16:creationId xmlns:a16="http://schemas.microsoft.com/office/drawing/2014/main" id="{44748C41-92AA-4731-B83D-1A2E830A2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09" name="Freeform 1235">
              <a:extLst>
                <a:ext uri="{FF2B5EF4-FFF2-40B4-BE49-F238E27FC236}">
                  <a16:creationId xmlns:a16="http://schemas.microsoft.com/office/drawing/2014/main" id="{3D708D1F-0763-4A18-80AD-41B5A8E6F2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0" name="Freeform 1236">
              <a:extLst>
                <a:ext uri="{FF2B5EF4-FFF2-40B4-BE49-F238E27FC236}">
                  <a16:creationId xmlns:a16="http://schemas.microsoft.com/office/drawing/2014/main" id="{AE724A06-8189-4C34-AD07-F647CB3443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1" name="Freeform 1237">
              <a:extLst>
                <a:ext uri="{FF2B5EF4-FFF2-40B4-BE49-F238E27FC236}">
                  <a16:creationId xmlns:a16="http://schemas.microsoft.com/office/drawing/2014/main" id="{F2DE8A6F-8BD6-4767-B56C-5D72D03421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2" name="Freeform 1238">
              <a:extLst>
                <a:ext uri="{FF2B5EF4-FFF2-40B4-BE49-F238E27FC236}">
                  <a16:creationId xmlns:a16="http://schemas.microsoft.com/office/drawing/2014/main" id="{161C7FB8-D948-4513-87C1-FBFB68D7B5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3" name="Freeform 1239">
              <a:extLst>
                <a:ext uri="{FF2B5EF4-FFF2-40B4-BE49-F238E27FC236}">
                  <a16:creationId xmlns:a16="http://schemas.microsoft.com/office/drawing/2014/main" id="{F1A0B59C-FF4F-4613-9D68-FFA78530BC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4" name="Freeform 1240">
              <a:extLst>
                <a:ext uri="{FF2B5EF4-FFF2-40B4-BE49-F238E27FC236}">
                  <a16:creationId xmlns:a16="http://schemas.microsoft.com/office/drawing/2014/main" id="{D6B28B54-A788-4A58-AE6F-F591BCC624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5" name="Freeform 1241">
              <a:extLst>
                <a:ext uri="{FF2B5EF4-FFF2-40B4-BE49-F238E27FC236}">
                  <a16:creationId xmlns:a16="http://schemas.microsoft.com/office/drawing/2014/main" id="{58D4689A-7641-4F7C-969F-DACF346B6B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6" name="Freeform 1242">
              <a:extLst>
                <a:ext uri="{FF2B5EF4-FFF2-40B4-BE49-F238E27FC236}">
                  <a16:creationId xmlns:a16="http://schemas.microsoft.com/office/drawing/2014/main" id="{E070F568-90A7-4584-8D14-DC7616FED1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7" name="Freeform 1243">
              <a:extLst>
                <a:ext uri="{FF2B5EF4-FFF2-40B4-BE49-F238E27FC236}">
                  <a16:creationId xmlns:a16="http://schemas.microsoft.com/office/drawing/2014/main" id="{487630FE-2EB7-4B5B-8ECF-1D24B37E7D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8" name="Freeform 1244">
              <a:extLst>
                <a:ext uri="{FF2B5EF4-FFF2-40B4-BE49-F238E27FC236}">
                  <a16:creationId xmlns:a16="http://schemas.microsoft.com/office/drawing/2014/main" id="{93E58FAA-05A8-45AD-9AA8-104D37934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19" name="Freeform 1245">
              <a:extLst>
                <a:ext uri="{FF2B5EF4-FFF2-40B4-BE49-F238E27FC236}">
                  <a16:creationId xmlns:a16="http://schemas.microsoft.com/office/drawing/2014/main" id="{6148B8C8-419F-4124-9D53-4E0A4F0BD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0" name="Freeform 1246">
              <a:extLst>
                <a:ext uri="{FF2B5EF4-FFF2-40B4-BE49-F238E27FC236}">
                  <a16:creationId xmlns:a16="http://schemas.microsoft.com/office/drawing/2014/main" id="{54C08270-4BEE-495B-AF06-5D767A7AFE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1" name="Freeform 1247">
              <a:extLst>
                <a:ext uri="{FF2B5EF4-FFF2-40B4-BE49-F238E27FC236}">
                  <a16:creationId xmlns:a16="http://schemas.microsoft.com/office/drawing/2014/main" id="{65E50CAE-964D-4959-996C-4563F76643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2" name="Freeform 1248">
              <a:extLst>
                <a:ext uri="{FF2B5EF4-FFF2-40B4-BE49-F238E27FC236}">
                  <a16:creationId xmlns:a16="http://schemas.microsoft.com/office/drawing/2014/main" id="{5940A50C-256E-48D4-96AC-7DE23389C2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3" name="Freeform 1249">
              <a:extLst>
                <a:ext uri="{FF2B5EF4-FFF2-40B4-BE49-F238E27FC236}">
                  <a16:creationId xmlns:a16="http://schemas.microsoft.com/office/drawing/2014/main" id="{3403052B-54EF-4915-A7A7-AE80ACEDB9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4" name="Freeform 1250">
              <a:extLst>
                <a:ext uri="{FF2B5EF4-FFF2-40B4-BE49-F238E27FC236}">
                  <a16:creationId xmlns:a16="http://schemas.microsoft.com/office/drawing/2014/main" id="{5B6EF081-AC1A-4DBE-8179-3F59170425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5" name="Freeform 1251">
              <a:extLst>
                <a:ext uri="{FF2B5EF4-FFF2-40B4-BE49-F238E27FC236}">
                  <a16:creationId xmlns:a16="http://schemas.microsoft.com/office/drawing/2014/main" id="{801F85DA-8608-4E68-BC5A-161D80ED32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6" name="Freeform 1252">
              <a:extLst>
                <a:ext uri="{FF2B5EF4-FFF2-40B4-BE49-F238E27FC236}">
                  <a16:creationId xmlns:a16="http://schemas.microsoft.com/office/drawing/2014/main" id="{DE96EE22-B10B-42A0-9755-1BED9E6808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7" name="Freeform 1253">
              <a:extLst>
                <a:ext uri="{FF2B5EF4-FFF2-40B4-BE49-F238E27FC236}">
                  <a16:creationId xmlns:a16="http://schemas.microsoft.com/office/drawing/2014/main" id="{4E01140B-B167-4C6C-BC9D-E4AEC56BFC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8" name="Freeform 1254">
              <a:extLst>
                <a:ext uri="{FF2B5EF4-FFF2-40B4-BE49-F238E27FC236}">
                  <a16:creationId xmlns:a16="http://schemas.microsoft.com/office/drawing/2014/main" id="{25298706-9C85-4E33-A81D-59D49D5D72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29" name="Freeform 1255">
              <a:extLst>
                <a:ext uri="{FF2B5EF4-FFF2-40B4-BE49-F238E27FC236}">
                  <a16:creationId xmlns:a16="http://schemas.microsoft.com/office/drawing/2014/main" id="{4DD60384-DEE9-462A-9B42-88E487AA81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0" name="Freeform 1256">
              <a:extLst>
                <a:ext uri="{FF2B5EF4-FFF2-40B4-BE49-F238E27FC236}">
                  <a16:creationId xmlns:a16="http://schemas.microsoft.com/office/drawing/2014/main" id="{9363D229-0234-44C9-B1C7-7489084ED8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1" name="Freeform 1257">
              <a:extLst>
                <a:ext uri="{FF2B5EF4-FFF2-40B4-BE49-F238E27FC236}">
                  <a16:creationId xmlns:a16="http://schemas.microsoft.com/office/drawing/2014/main" id="{CBD2303E-2982-49C1-9B57-3C55D17438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2" name="Freeform 1258">
              <a:extLst>
                <a:ext uri="{FF2B5EF4-FFF2-40B4-BE49-F238E27FC236}">
                  <a16:creationId xmlns:a16="http://schemas.microsoft.com/office/drawing/2014/main" id="{9E239391-2498-4F2F-BFD5-A162C236EC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3" name="Freeform 1259">
              <a:extLst>
                <a:ext uri="{FF2B5EF4-FFF2-40B4-BE49-F238E27FC236}">
                  <a16:creationId xmlns:a16="http://schemas.microsoft.com/office/drawing/2014/main" id="{9B327805-6CE1-4FF2-B419-AB505DE816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4" name="Freeform 1260">
              <a:extLst>
                <a:ext uri="{FF2B5EF4-FFF2-40B4-BE49-F238E27FC236}">
                  <a16:creationId xmlns:a16="http://schemas.microsoft.com/office/drawing/2014/main" id="{05B376D7-622B-4F79-9984-F3036A3C08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5" name="Freeform 1261">
              <a:extLst>
                <a:ext uri="{FF2B5EF4-FFF2-40B4-BE49-F238E27FC236}">
                  <a16:creationId xmlns:a16="http://schemas.microsoft.com/office/drawing/2014/main" id="{22FCB32A-594F-4B13-A099-B8F683CE14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6" name="Rectangle 1262">
              <a:extLst>
                <a:ext uri="{FF2B5EF4-FFF2-40B4-BE49-F238E27FC236}">
                  <a16:creationId xmlns:a16="http://schemas.microsoft.com/office/drawing/2014/main" id="{D862DCE3-D30E-437D-A91D-789D630A9A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7" name="Freeform 1263">
              <a:extLst>
                <a:ext uri="{FF2B5EF4-FFF2-40B4-BE49-F238E27FC236}">
                  <a16:creationId xmlns:a16="http://schemas.microsoft.com/office/drawing/2014/main" id="{0FF8AAB8-BBA6-4834-94BE-D808286A9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8" name="Freeform 1264">
              <a:extLst>
                <a:ext uri="{FF2B5EF4-FFF2-40B4-BE49-F238E27FC236}">
                  <a16:creationId xmlns:a16="http://schemas.microsoft.com/office/drawing/2014/main" id="{8374603A-5416-449A-858F-307AB74D8E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39" name="Freeform 1265">
              <a:extLst>
                <a:ext uri="{FF2B5EF4-FFF2-40B4-BE49-F238E27FC236}">
                  <a16:creationId xmlns:a16="http://schemas.microsoft.com/office/drawing/2014/main" id="{06E14CA5-D3A0-40F9-BEF6-09221132F1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0" name="Freeform 1266">
              <a:extLst>
                <a:ext uri="{FF2B5EF4-FFF2-40B4-BE49-F238E27FC236}">
                  <a16:creationId xmlns:a16="http://schemas.microsoft.com/office/drawing/2014/main" id="{EF1ADAA5-791B-4E6E-822A-4AB3305FE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1" name="Freeform 1267">
              <a:extLst>
                <a:ext uri="{FF2B5EF4-FFF2-40B4-BE49-F238E27FC236}">
                  <a16:creationId xmlns:a16="http://schemas.microsoft.com/office/drawing/2014/main" id="{B9235C92-35F7-4F1F-BB43-DD5C722504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2" name="Freeform 1268">
              <a:extLst>
                <a:ext uri="{FF2B5EF4-FFF2-40B4-BE49-F238E27FC236}">
                  <a16:creationId xmlns:a16="http://schemas.microsoft.com/office/drawing/2014/main" id="{C173AEE5-71A3-4644-8F5B-6D297B9D65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3" name="Freeform 1269">
              <a:extLst>
                <a:ext uri="{FF2B5EF4-FFF2-40B4-BE49-F238E27FC236}">
                  <a16:creationId xmlns:a16="http://schemas.microsoft.com/office/drawing/2014/main" id="{4AAA65E5-5C62-464D-A267-6E4A39C71E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4" name="Freeform 1270">
              <a:extLst>
                <a:ext uri="{FF2B5EF4-FFF2-40B4-BE49-F238E27FC236}">
                  <a16:creationId xmlns:a16="http://schemas.microsoft.com/office/drawing/2014/main" id="{622AEF38-C5C9-4C0E-B58F-A2D4C88C81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5" name="Freeform 1271">
              <a:extLst>
                <a:ext uri="{FF2B5EF4-FFF2-40B4-BE49-F238E27FC236}">
                  <a16:creationId xmlns:a16="http://schemas.microsoft.com/office/drawing/2014/main" id="{56105FEB-DD14-4249-81C7-CA4DB1CDB8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6" name="Freeform 1272">
              <a:extLst>
                <a:ext uri="{FF2B5EF4-FFF2-40B4-BE49-F238E27FC236}">
                  <a16:creationId xmlns:a16="http://schemas.microsoft.com/office/drawing/2014/main" id="{3830B827-8AE1-4A1D-A467-9138EC5759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7" name="Freeform 1273">
              <a:extLst>
                <a:ext uri="{FF2B5EF4-FFF2-40B4-BE49-F238E27FC236}">
                  <a16:creationId xmlns:a16="http://schemas.microsoft.com/office/drawing/2014/main" id="{7663931E-6981-47A5-9271-D35D141CE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8" name="Freeform 1274">
              <a:extLst>
                <a:ext uri="{FF2B5EF4-FFF2-40B4-BE49-F238E27FC236}">
                  <a16:creationId xmlns:a16="http://schemas.microsoft.com/office/drawing/2014/main" id="{168FFEF4-FCE5-4407-8C46-1C5CDFD7AD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49" name="Freeform 1275">
              <a:extLst>
                <a:ext uri="{FF2B5EF4-FFF2-40B4-BE49-F238E27FC236}">
                  <a16:creationId xmlns:a16="http://schemas.microsoft.com/office/drawing/2014/main" id="{17DA594F-6A45-4BFF-86CF-BAFC25E609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0" name="Freeform 1276">
              <a:extLst>
                <a:ext uri="{FF2B5EF4-FFF2-40B4-BE49-F238E27FC236}">
                  <a16:creationId xmlns:a16="http://schemas.microsoft.com/office/drawing/2014/main" id="{BD747090-CA8C-419D-B1AE-0782E91FC1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1" name="Freeform 1277">
              <a:extLst>
                <a:ext uri="{FF2B5EF4-FFF2-40B4-BE49-F238E27FC236}">
                  <a16:creationId xmlns:a16="http://schemas.microsoft.com/office/drawing/2014/main" id="{1AA7D20E-246C-41D2-87F2-A5BDA12F4F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2" name="Freeform 1278">
              <a:extLst>
                <a:ext uri="{FF2B5EF4-FFF2-40B4-BE49-F238E27FC236}">
                  <a16:creationId xmlns:a16="http://schemas.microsoft.com/office/drawing/2014/main" id="{2924DE70-7C0D-4F2B-AC17-499E8A2610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3" name="Freeform 1279">
              <a:extLst>
                <a:ext uri="{FF2B5EF4-FFF2-40B4-BE49-F238E27FC236}">
                  <a16:creationId xmlns:a16="http://schemas.microsoft.com/office/drawing/2014/main" id="{815B641A-5053-4269-BB63-D736E37B9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4" name="Freeform 1280">
              <a:extLst>
                <a:ext uri="{FF2B5EF4-FFF2-40B4-BE49-F238E27FC236}">
                  <a16:creationId xmlns:a16="http://schemas.microsoft.com/office/drawing/2014/main" id="{3E16DE31-BC53-4143-82CF-94957266E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5" name="Freeform 1281">
              <a:extLst>
                <a:ext uri="{FF2B5EF4-FFF2-40B4-BE49-F238E27FC236}">
                  <a16:creationId xmlns:a16="http://schemas.microsoft.com/office/drawing/2014/main" id="{959540AA-499D-4B99-853E-3164887FE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6" name="Freeform 1282">
              <a:extLst>
                <a:ext uri="{FF2B5EF4-FFF2-40B4-BE49-F238E27FC236}">
                  <a16:creationId xmlns:a16="http://schemas.microsoft.com/office/drawing/2014/main" id="{3B26E28A-E86A-4749-8A87-F7521923DB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7" name="Freeform 1283">
              <a:extLst>
                <a:ext uri="{FF2B5EF4-FFF2-40B4-BE49-F238E27FC236}">
                  <a16:creationId xmlns:a16="http://schemas.microsoft.com/office/drawing/2014/main" id="{EEDC1B4A-6A14-44AE-9B18-6C208930C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8" name="Freeform 1284">
              <a:extLst>
                <a:ext uri="{FF2B5EF4-FFF2-40B4-BE49-F238E27FC236}">
                  <a16:creationId xmlns:a16="http://schemas.microsoft.com/office/drawing/2014/main" id="{FEC2C6ED-E290-44C6-B3C2-F14040B0F9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59" name="Freeform 1285">
              <a:extLst>
                <a:ext uri="{FF2B5EF4-FFF2-40B4-BE49-F238E27FC236}">
                  <a16:creationId xmlns:a16="http://schemas.microsoft.com/office/drawing/2014/main" id="{0105A02C-C851-4317-8D93-84EB29849F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0" name="Freeform 1286">
              <a:extLst>
                <a:ext uri="{FF2B5EF4-FFF2-40B4-BE49-F238E27FC236}">
                  <a16:creationId xmlns:a16="http://schemas.microsoft.com/office/drawing/2014/main" id="{64DF384F-49E7-4A45-B7E4-87DAC2A4C4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1" name="Freeform 1287">
              <a:extLst>
                <a:ext uri="{FF2B5EF4-FFF2-40B4-BE49-F238E27FC236}">
                  <a16:creationId xmlns:a16="http://schemas.microsoft.com/office/drawing/2014/main" id="{3B6B1A87-ABB5-42A2-AF2E-E9F002051E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2" name="Freeform 1288">
              <a:extLst>
                <a:ext uri="{FF2B5EF4-FFF2-40B4-BE49-F238E27FC236}">
                  <a16:creationId xmlns:a16="http://schemas.microsoft.com/office/drawing/2014/main" id="{220EA56C-F352-4718-A70F-D86396D01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3" name="Freeform 1289">
              <a:extLst>
                <a:ext uri="{FF2B5EF4-FFF2-40B4-BE49-F238E27FC236}">
                  <a16:creationId xmlns:a16="http://schemas.microsoft.com/office/drawing/2014/main" id="{7A610738-9980-4B94-B5EE-650B1DBF23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4" name="Freeform 1290">
              <a:extLst>
                <a:ext uri="{FF2B5EF4-FFF2-40B4-BE49-F238E27FC236}">
                  <a16:creationId xmlns:a16="http://schemas.microsoft.com/office/drawing/2014/main" id="{79F70FC9-7B94-45B5-AFB5-0A2AA026BF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5" name="Freeform 1291">
              <a:extLst>
                <a:ext uri="{FF2B5EF4-FFF2-40B4-BE49-F238E27FC236}">
                  <a16:creationId xmlns:a16="http://schemas.microsoft.com/office/drawing/2014/main" id="{5062ED24-FA71-460A-8A8E-0FAA6012B8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6" name="Freeform 1292">
              <a:extLst>
                <a:ext uri="{FF2B5EF4-FFF2-40B4-BE49-F238E27FC236}">
                  <a16:creationId xmlns:a16="http://schemas.microsoft.com/office/drawing/2014/main" id="{1A653A77-B46C-4877-AAE4-B55A41470F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7" name="Freeform 1293">
              <a:extLst>
                <a:ext uri="{FF2B5EF4-FFF2-40B4-BE49-F238E27FC236}">
                  <a16:creationId xmlns:a16="http://schemas.microsoft.com/office/drawing/2014/main" id="{0830A258-58FC-420F-A53F-DCEA3838C5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8" name="Freeform 1294">
              <a:extLst>
                <a:ext uri="{FF2B5EF4-FFF2-40B4-BE49-F238E27FC236}">
                  <a16:creationId xmlns:a16="http://schemas.microsoft.com/office/drawing/2014/main" id="{49518450-9525-47D2-92ED-4F9083711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69" name="Freeform 1295">
              <a:extLst>
                <a:ext uri="{FF2B5EF4-FFF2-40B4-BE49-F238E27FC236}">
                  <a16:creationId xmlns:a16="http://schemas.microsoft.com/office/drawing/2014/main" id="{74ACFEC2-72D4-46C1-8EC6-0E448742C7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0" name="Freeform 1296">
              <a:extLst>
                <a:ext uri="{FF2B5EF4-FFF2-40B4-BE49-F238E27FC236}">
                  <a16:creationId xmlns:a16="http://schemas.microsoft.com/office/drawing/2014/main" id="{A8F7F71A-E31F-4FFA-931F-B62FD2630D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1" name="Freeform 1297">
              <a:extLst>
                <a:ext uri="{FF2B5EF4-FFF2-40B4-BE49-F238E27FC236}">
                  <a16:creationId xmlns:a16="http://schemas.microsoft.com/office/drawing/2014/main" id="{2B1BF1CC-54C6-41FA-AF47-1C352956A6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2" name="Freeform 1298">
              <a:extLst>
                <a:ext uri="{FF2B5EF4-FFF2-40B4-BE49-F238E27FC236}">
                  <a16:creationId xmlns:a16="http://schemas.microsoft.com/office/drawing/2014/main" id="{290A01F6-9874-447A-98AD-1CED653E3E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3" name="Freeform 1299">
              <a:extLst>
                <a:ext uri="{FF2B5EF4-FFF2-40B4-BE49-F238E27FC236}">
                  <a16:creationId xmlns:a16="http://schemas.microsoft.com/office/drawing/2014/main" id="{20116D07-D1ED-4537-AE12-503E0B8042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4" name="Freeform 1300">
              <a:extLst>
                <a:ext uri="{FF2B5EF4-FFF2-40B4-BE49-F238E27FC236}">
                  <a16:creationId xmlns:a16="http://schemas.microsoft.com/office/drawing/2014/main" id="{51E2A446-563D-47E9-AEE0-B66F876295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5" name="Freeform 1301">
              <a:extLst>
                <a:ext uri="{FF2B5EF4-FFF2-40B4-BE49-F238E27FC236}">
                  <a16:creationId xmlns:a16="http://schemas.microsoft.com/office/drawing/2014/main" id="{EF6774A9-0EFA-40A2-94BA-35085F0475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6" name="Freeform 1302">
              <a:extLst>
                <a:ext uri="{FF2B5EF4-FFF2-40B4-BE49-F238E27FC236}">
                  <a16:creationId xmlns:a16="http://schemas.microsoft.com/office/drawing/2014/main" id="{AEA83839-6D0B-48CC-B432-5673D15025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7" name="Freeform 1303">
              <a:extLst>
                <a:ext uri="{FF2B5EF4-FFF2-40B4-BE49-F238E27FC236}">
                  <a16:creationId xmlns:a16="http://schemas.microsoft.com/office/drawing/2014/main" id="{43E54022-71EC-42B9-9859-8FE7B5D366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8" name="Freeform 1304">
              <a:extLst>
                <a:ext uri="{FF2B5EF4-FFF2-40B4-BE49-F238E27FC236}">
                  <a16:creationId xmlns:a16="http://schemas.microsoft.com/office/drawing/2014/main" id="{6D7D9D42-1D2A-4C39-B1F8-A03D314AF5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79" name="Freeform 1305">
              <a:extLst>
                <a:ext uri="{FF2B5EF4-FFF2-40B4-BE49-F238E27FC236}">
                  <a16:creationId xmlns:a16="http://schemas.microsoft.com/office/drawing/2014/main" id="{97A8CF3C-F2BE-4882-894F-83EAF0203F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0" name="Freeform 1306">
              <a:extLst>
                <a:ext uri="{FF2B5EF4-FFF2-40B4-BE49-F238E27FC236}">
                  <a16:creationId xmlns:a16="http://schemas.microsoft.com/office/drawing/2014/main" id="{4F4A0E3F-6B9A-49F0-995E-0E565C7298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1" name="Freeform 1307">
              <a:extLst>
                <a:ext uri="{FF2B5EF4-FFF2-40B4-BE49-F238E27FC236}">
                  <a16:creationId xmlns:a16="http://schemas.microsoft.com/office/drawing/2014/main" id="{0D02EDA5-2F40-4D6E-B19F-FF88F68EF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2" name="Freeform 1308">
              <a:extLst>
                <a:ext uri="{FF2B5EF4-FFF2-40B4-BE49-F238E27FC236}">
                  <a16:creationId xmlns:a16="http://schemas.microsoft.com/office/drawing/2014/main" id="{9005DC81-93D3-4A83-906B-2DE0E93E65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3" name="Freeform 1309">
              <a:extLst>
                <a:ext uri="{FF2B5EF4-FFF2-40B4-BE49-F238E27FC236}">
                  <a16:creationId xmlns:a16="http://schemas.microsoft.com/office/drawing/2014/main" id="{3C7283D0-5B3C-4948-BD9F-B700FAC672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4" name="Freeform 1310">
              <a:extLst>
                <a:ext uri="{FF2B5EF4-FFF2-40B4-BE49-F238E27FC236}">
                  <a16:creationId xmlns:a16="http://schemas.microsoft.com/office/drawing/2014/main" id="{B968C898-6DF3-4B70-922B-526F0DF2A7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5" name="Freeform 1311">
              <a:extLst>
                <a:ext uri="{FF2B5EF4-FFF2-40B4-BE49-F238E27FC236}">
                  <a16:creationId xmlns:a16="http://schemas.microsoft.com/office/drawing/2014/main" id="{B195E51E-11B3-42F9-A158-17E1925B2F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6" name="Freeform 1312">
              <a:extLst>
                <a:ext uri="{FF2B5EF4-FFF2-40B4-BE49-F238E27FC236}">
                  <a16:creationId xmlns:a16="http://schemas.microsoft.com/office/drawing/2014/main" id="{3B8DD0A1-969B-4157-A67C-8F7CBE14F7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7" name="Freeform 1313">
              <a:extLst>
                <a:ext uri="{FF2B5EF4-FFF2-40B4-BE49-F238E27FC236}">
                  <a16:creationId xmlns:a16="http://schemas.microsoft.com/office/drawing/2014/main" id="{02F6FBFD-842B-478B-84F5-784C8CF11E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8" name="Freeform 1314">
              <a:extLst>
                <a:ext uri="{FF2B5EF4-FFF2-40B4-BE49-F238E27FC236}">
                  <a16:creationId xmlns:a16="http://schemas.microsoft.com/office/drawing/2014/main" id="{3F872363-5444-44B2-9B2A-C3C1ECFAEA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89" name="Freeform 1315">
              <a:extLst>
                <a:ext uri="{FF2B5EF4-FFF2-40B4-BE49-F238E27FC236}">
                  <a16:creationId xmlns:a16="http://schemas.microsoft.com/office/drawing/2014/main" id="{2CB9B350-8EF6-49AE-8D7B-31516945E5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0" name="Freeform 1316">
              <a:extLst>
                <a:ext uri="{FF2B5EF4-FFF2-40B4-BE49-F238E27FC236}">
                  <a16:creationId xmlns:a16="http://schemas.microsoft.com/office/drawing/2014/main" id="{7FBC29A2-6638-4E8C-AF8E-F151BC8DD2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1" name="Freeform 1317">
              <a:extLst>
                <a:ext uri="{FF2B5EF4-FFF2-40B4-BE49-F238E27FC236}">
                  <a16:creationId xmlns:a16="http://schemas.microsoft.com/office/drawing/2014/main" id="{04776AC7-1D81-48CE-8492-A0CA73DD4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2" name="Freeform 1318">
              <a:extLst>
                <a:ext uri="{FF2B5EF4-FFF2-40B4-BE49-F238E27FC236}">
                  <a16:creationId xmlns:a16="http://schemas.microsoft.com/office/drawing/2014/main" id="{E9F263D1-DDD2-4190-83A4-04856F4FFF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3" name="Freeform 1319">
              <a:extLst>
                <a:ext uri="{FF2B5EF4-FFF2-40B4-BE49-F238E27FC236}">
                  <a16:creationId xmlns:a16="http://schemas.microsoft.com/office/drawing/2014/main" id="{885A2124-D789-497F-BA61-D454C6A8F3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4" name="Freeform 1320">
              <a:extLst>
                <a:ext uri="{FF2B5EF4-FFF2-40B4-BE49-F238E27FC236}">
                  <a16:creationId xmlns:a16="http://schemas.microsoft.com/office/drawing/2014/main" id="{C8AB2E01-7697-4081-989A-8495B2BAFF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5" name="Freeform 1321">
              <a:extLst>
                <a:ext uri="{FF2B5EF4-FFF2-40B4-BE49-F238E27FC236}">
                  <a16:creationId xmlns:a16="http://schemas.microsoft.com/office/drawing/2014/main" id="{478CCA10-C1CD-4565-8EEE-245B336EA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6" name="Freeform 1322">
              <a:extLst>
                <a:ext uri="{FF2B5EF4-FFF2-40B4-BE49-F238E27FC236}">
                  <a16:creationId xmlns:a16="http://schemas.microsoft.com/office/drawing/2014/main" id="{E9C5778A-8553-4BC5-8FEF-F1EA08E9CE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7" name="Freeform 1323">
              <a:extLst>
                <a:ext uri="{FF2B5EF4-FFF2-40B4-BE49-F238E27FC236}">
                  <a16:creationId xmlns:a16="http://schemas.microsoft.com/office/drawing/2014/main" id="{C67E1C68-0AA0-4C6A-A05D-EFCD9C5C0B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8" name="Freeform 1324">
              <a:extLst>
                <a:ext uri="{FF2B5EF4-FFF2-40B4-BE49-F238E27FC236}">
                  <a16:creationId xmlns:a16="http://schemas.microsoft.com/office/drawing/2014/main" id="{6269023E-96E8-4295-9B84-E580DD942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699" name="Freeform 1325">
              <a:extLst>
                <a:ext uri="{FF2B5EF4-FFF2-40B4-BE49-F238E27FC236}">
                  <a16:creationId xmlns:a16="http://schemas.microsoft.com/office/drawing/2014/main" id="{E0E457D7-5FFC-4F0A-B37C-067FAB17E9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0" name="Freeform 1326">
              <a:extLst>
                <a:ext uri="{FF2B5EF4-FFF2-40B4-BE49-F238E27FC236}">
                  <a16:creationId xmlns:a16="http://schemas.microsoft.com/office/drawing/2014/main" id="{F3606B1A-897E-4450-AB18-277DBEE04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1" name="Freeform 1327">
              <a:extLst>
                <a:ext uri="{FF2B5EF4-FFF2-40B4-BE49-F238E27FC236}">
                  <a16:creationId xmlns:a16="http://schemas.microsoft.com/office/drawing/2014/main" id="{1ED9BE96-6F87-4FB9-864E-80F6152B06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2" name="Freeform 1328">
              <a:extLst>
                <a:ext uri="{FF2B5EF4-FFF2-40B4-BE49-F238E27FC236}">
                  <a16:creationId xmlns:a16="http://schemas.microsoft.com/office/drawing/2014/main" id="{E4A5CA64-430B-4915-B787-94253835E2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3" name="Freeform 1329">
              <a:extLst>
                <a:ext uri="{FF2B5EF4-FFF2-40B4-BE49-F238E27FC236}">
                  <a16:creationId xmlns:a16="http://schemas.microsoft.com/office/drawing/2014/main" id="{130A01F8-804D-4763-A12E-C2A7986C9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4" name="Freeform 1330">
              <a:extLst>
                <a:ext uri="{FF2B5EF4-FFF2-40B4-BE49-F238E27FC236}">
                  <a16:creationId xmlns:a16="http://schemas.microsoft.com/office/drawing/2014/main" id="{AB290C0C-15DE-4F98-87EB-E011E6C99E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5" name="Freeform 1331">
              <a:extLst>
                <a:ext uri="{FF2B5EF4-FFF2-40B4-BE49-F238E27FC236}">
                  <a16:creationId xmlns:a16="http://schemas.microsoft.com/office/drawing/2014/main" id="{BC752E09-BB59-48B6-84E5-0F93B8B652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6" name="Freeform 1332">
              <a:extLst>
                <a:ext uri="{FF2B5EF4-FFF2-40B4-BE49-F238E27FC236}">
                  <a16:creationId xmlns:a16="http://schemas.microsoft.com/office/drawing/2014/main" id="{940CD0F2-869D-4F06-B5DE-4C411DEF45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7" name="Freeform 1333">
              <a:extLst>
                <a:ext uri="{FF2B5EF4-FFF2-40B4-BE49-F238E27FC236}">
                  <a16:creationId xmlns:a16="http://schemas.microsoft.com/office/drawing/2014/main" id="{1EB80EE3-2E22-4540-B87A-D3CF1CF548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8" name="Freeform 1334">
              <a:extLst>
                <a:ext uri="{FF2B5EF4-FFF2-40B4-BE49-F238E27FC236}">
                  <a16:creationId xmlns:a16="http://schemas.microsoft.com/office/drawing/2014/main" id="{864B365C-06D1-4094-9C84-556C1E414B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09" name="Freeform 1335">
              <a:extLst>
                <a:ext uri="{FF2B5EF4-FFF2-40B4-BE49-F238E27FC236}">
                  <a16:creationId xmlns:a16="http://schemas.microsoft.com/office/drawing/2014/main" id="{C3263D31-551B-46A2-93FD-745C8FB90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0" name="Freeform 1336">
              <a:extLst>
                <a:ext uri="{FF2B5EF4-FFF2-40B4-BE49-F238E27FC236}">
                  <a16:creationId xmlns:a16="http://schemas.microsoft.com/office/drawing/2014/main" id="{691A879B-A062-4497-B298-C024D4965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1" name="Freeform 1337">
              <a:extLst>
                <a:ext uri="{FF2B5EF4-FFF2-40B4-BE49-F238E27FC236}">
                  <a16:creationId xmlns:a16="http://schemas.microsoft.com/office/drawing/2014/main" id="{77CC6E27-EC41-4892-89DF-8562324DAF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2" name="Freeform 1338">
              <a:extLst>
                <a:ext uri="{FF2B5EF4-FFF2-40B4-BE49-F238E27FC236}">
                  <a16:creationId xmlns:a16="http://schemas.microsoft.com/office/drawing/2014/main" id="{78798778-8578-4CA2-A4F3-9F59A95DF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3" name="Freeform 1339">
              <a:extLst>
                <a:ext uri="{FF2B5EF4-FFF2-40B4-BE49-F238E27FC236}">
                  <a16:creationId xmlns:a16="http://schemas.microsoft.com/office/drawing/2014/main" id="{855C1457-F52A-4F7B-B619-269D83B996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4" name="Freeform 1340">
              <a:extLst>
                <a:ext uri="{FF2B5EF4-FFF2-40B4-BE49-F238E27FC236}">
                  <a16:creationId xmlns:a16="http://schemas.microsoft.com/office/drawing/2014/main" id="{6CAB534D-8611-413C-89C9-093F5CBF3A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5" name="Freeform 1341">
              <a:extLst>
                <a:ext uri="{FF2B5EF4-FFF2-40B4-BE49-F238E27FC236}">
                  <a16:creationId xmlns:a16="http://schemas.microsoft.com/office/drawing/2014/main" id="{043C0655-273C-42A2-9000-37BB0C5349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6" name="Freeform 1342">
              <a:extLst>
                <a:ext uri="{FF2B5EF4-FFF2-40B4-BE49-F238E27FC236}">
                  <a16:creationId xmlns:a16="http://schemas.microsoft.com/office/drawing/2014/main" id="{BA15AF27-9E9A-4ABC-8A20-AEA9D3DC66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7" name="Rectangle 1343">
              <a:extLst>
                <a:ext uri="{FF2B5EF4-FFF2-40B4-BE49-F238E27FC236}">
                  <a16:creationId xmlns:a16="http://schemas.microsoft.com/office/drawing/2014/main" id="{4EE99BD4-D3DE-47EA-B845-359C63197B2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8" name="Freeform 1344">
              <a:extLst>
                <a:ext uri="{FF2B5EF4-FFF2-40B4-BE49-F238E27FC236}">
                  <a16:creationId xmlns:a16="http://schemas.microsoft.com/office/drawing/2014/main" id="{22BF0603-6304-4CDA-8D10-42F4F41B4F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19" name="Freeform 1345">
              <a:extLst>
                <a:ext uri="{FF2B5EF4-FFF2-40B4-BE49-F238E27FC236}">
                  <a16:creationId xmlns:a16="http://schemas.microsoft.com/office/drawing/2014/main" id="{D38FBD00-309A-434E-BE6A-21598881F5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0" name="Freeform 1346">
              <a:extLst>
                <a:ext uri="{FF2B5EF4-FFF2-40B4-BE49-F238E27FC236}">
                  <a16:creationId xmlns:a16="http://schemas.microsoft.com/office/drawing/2014/main" id="{183ABE3B-E9DC-4146-96FA-229E216570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1" name="Freeform 1347">
              <a:extLst>
                <a:ext uri="{FF2B5EF4-FFF2-40B4-BE49-F238E27FC236}">
                  <a16:creationId xmlns:a16="http://schemas.microsoft.com/office/drawing/2014/main" id="{9F615321-F609-4557-AD62-9A689218EB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2" name="Freeform 1348">
              <a:extLst>
                <a:ext uri="{FF2B5EF4-FFF2-40B4-BE49-F238E27FC236}">
                  <a16:creationId xmlns:a16="http://schemas.microsoft.com/office/drawing/2014/main" id="{13C7DEF4-7343-4482-8180-7DCA28C6F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3" name="Freeform 1349">
              <a:extLst>
                <a:ext uri="{FF2B5EF4-FFF2-40B4-BE49-F238E27FC236}">
                  <a16:creationId xmlns:a16="http://schemas.microsoft.com/office/drawing/2014/main" id="{F948F57D-47BA-486D-8579-BEA715266D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4" name="Freeform 1350">
              <a:extLst>
                <a:ext uri="{FF2B5EF4-FFF2-40B4-BE49-F238E27FC236}">
                  <a16:creationId xmlns:a16="http://schemas.microsoft.com/office/drawing/2014/main" id="{E010BCD5-59EB-4C72-A6B1-F046CD0E4B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5" name="Freeform 1351">
              <a:extLst>
                <a:ext uri="{FF2B5EF4-FFF2-40B4-BE49-F238E27FC236}">
                  <a16:creationId xmlns:a16="http://schemas.microsoft.com/office/drawing/2014/main" id="{0C0D1044-1199-448D-9939-AAA2A70929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6" name="Freeform 1352">
              <a:extLst>
                <a:ext uri="{FF2B5EF4-FFF2-40B4-BE49-F238E27FC236}">
                  <a16:creationId xmlns:a16="http://schemas.microsoft.com/office/drawing/2014/main" id="{FC5ECE9B-4489-47FB-94E2-4FA6BCD216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7" name="Freeform 1353">
              <a:extLst>
                <a:ext uri="{FF2B5EF4-FFF2-40B4-BE49-F238E27FC236}">
                  <a16:creationId xmlns:a16="http://schemas.microsoft.com/office/drawing/2014/main" id="{1FDA430D-85C7-4906-9AC5-2D9AD5C240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8" name="Freeform 1354">
              <a:extLst>
                <a:ext uri="{FF2B5EF4-FFF2-40B4-BE49-F238E27FC236}">
                  <a16:creationId xmlns:a16="http://schemas.microsoft.com/office/drawing/2014/main" id="{E9F93261-F63D-45C7-B7CC-67F33F2F5F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29" name="Freeform 1355">
              <a:extLst>
                <a:ext uri="{FF2B5EF4-FFF2-40B4-BE49-F238E27FC236}">
                  <a16:creationId xmlns:a16="http://schemas.microsoft.com/office/drawing/2014/main" id="{579BA972-2021-486A-A3FD-20D138A780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0" name="Freeform 1356">
              <a:extLst>
                <a:ext uri="{FF2B5EF4-FFF2-40B4-BE49-F238E27FC236}">
                  <a16:creationId xmlns:a16="http://schemas.microsoft.com/office/drawing/2014/main" id="{65812D02-D609-4EC2-B2DE-BCE7B63BE4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1" name="Freeform 1357">
              <a:extLst>
                <a:ext uri="{FF2B5EF4-FFF2-40B4-BE49-F238E27FC236}">
                  <a16:creationId xmlns:a16="http://schemas.microsoft.com/office/drawing/2014/main" id="{DEA66814-321B-4733-8090-E8E5BF98F4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2" name="Freeform 1358">
              <a:extLst>
                <a:ext uri="{FF2B5EF4-FFF2-40B4-BE49-F238E27FC236}">
                  <a16:creationId xmlns:a16="http://schemas.microsoft.com/office/drawing/2014/main" id="{18A2E664-AEF5-4700-AC3B-38E53126D8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3" name="Freeform 1359">
              <a:extLst>
                <a:ext uri="{FF2B5EF4-FFF2-40B4-BE49-F238E27FC236}">
                  <a16:creationId xmlns:a16="http://schemas.microsoft.com/office/drawing/2014/main" id="{84D1B949-23DC-47F1-8BD0-353B7EBC02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4" name="Freeform 1360">
              <a:extLst>
                <a:ext uri="{FF2B5EF4-FFF2-40B4-BE49-F238E27FC236}">
                  <a16:creationId xmlns:a16="http://schemas.microsoft.com/office/drawing/2014/main" id="{A7755FFC-99D9-4AE9-9E80-E6D0BD1510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5" name="Freeform 1361">
              <a:extLst>
                <a:ext uri="{FF2B5EF4-FFF2-40B4-BE49-F238E27FC236}">
                  <a16:creationId xmlns:a16="http://schemas.microsoft.com/office/drawing/2014/main" id="{D7C49A5C-9216-4407-8E2F-C0E7E56B7D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6" name="Freeform 1362">
              <a:extLst>
                <a:ext uri="{FF2B5EF4-FFF2-40B4-BE49-F238E27FC236}">
                  <a16:creationId xmlns:a16="http://schemas.microsoft.com/office/drawing/2014/main" id="{E9D0518C-F80F-4172-9945-FAF3826D19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7" name="Freeform 1363">
              <a:extLst>
                <a:ext uri="{FF2B5EF4-FFF2-40B4-BE49-F238E27FC236}">
                  <a16:creationId xmlns:a16="http://schemas.microsoft.com/office/drawing/2014/main" id="{9577863F-80A0-4364-85AD-772F556F85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8" name="Freeform 1364">
              <a:extLst>
                <a:ext uri="{FF2B5EF4-FFF2-40B4-BE49-F238E27FC236}">
                  <a16:creationId xmlns:a16="http://schemas.microsoft.com/office/drawing/2014/main" id="{F86C947C-0FD2-41AC-BE29-912E19F6A2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39" name="Rectangle 1365">
              <a:extLst>
                <a:ext uri="{FF2B5EF4-FFF2-40B4-BE49-F238E27FC236}">
                  <a16:creationId xmlns:a16="http://schemas.microsoft.com/office/drawing/2014/main" id="{D2222F57-50C3-4135-857C-7CD52A5034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0" name="Freeform 1366">
              <a:extLst>
                <a:ext uri="{FF2B5EF4-FFF2-40B4-BE49-F238E27FC236}">
                  <a16:creationId xmlns:a16="http://schemas.microsoft.com/office/drawing/2014/main" id="{A1CAAF71-9E5C-47C3-AA45-9D21E79F4B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1" name="Freeform 1367">
              <a:extLst>
                <a:ext uri="{FF2B5EF4-FFF2-40B4-BE49-F238E27FC236}">
                  <a16:creationId xmlns:a16="http://schemas.microsoft.com/office/drawing/2014/main" id="{308EDF8D-F0D4-4CCD-9A56-B8DC03982C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2" name="Freeform 1368">
              <a:extLst>
                <a:ext uri="{FF2B5EF4-FFF2-40B4-BE49-F238E27FC236}">
                  <a16:creationId xmlns:a16="http://schemas.microsoft.com/office/drawing/2014/main" id="{17E84FE1-0CA8-4333-BB07-89BA6D7BE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3" name="Freeform 1369">
              <a:extLst>
                <a:ext uri="{FF2B5EF4-FFF2-40B4-BE49-F238E27FC236}">
                  <a16:creationId xmlns:a16="http://schemas.microsoft.com/office/drawing/2014/main" id="{E42AC73F-1368-45F4-8D40-075A3DD7C5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4" name="Freeform 1370">
              <a:extLst>
                <a:ext uri="{FF2B5EF4-FFF2-40B4-BE49-F238E27FC236}">
                  <a16:creationId xmlns:a16="http://schemas.microsoft.com/office/drawing/2014/main" id="{C57697FC-135F-4273-A17A-E4CA1D5819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5" name="Freeform 1371">
              <a:extLst>
                <a:ext uri="{FF2B5EF4-FFF2-40B4-BE49-F238E27FC236}">
                  <a16:creationId xmlns:a16="http://schemas.microsoft.com/office/drawing/2014/main" id="{59BB0EAC-4C4C-4B1E-9485-D418026600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6" name="Freeform 1372">
              <a:extLst>
                <a:ext uri="{FF2B5EF4-FFF2-40B4-BE49-F238E27FC236}">
                  <a16:creationId xmlns:a16="http://schemas.microsoft.com/office/drawing/2014/main" id="{565FA7DE-2985-434D-858C-3F9DC67659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7" name="Freeform 1373">
              <a:extLst>
                <a:ext uri="{FF2B5EF4-FFF2-40B4-BE49-F238E27FC236}">
                  <a16:creationId xmlns:a16="http://schemas.microsoft.com/office/drawing/2014/main" id="{6AF83F8A-A093-4895-9451-95887C6F0E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8" name="Freeform 1374">
              <a:extLst>
                <a:ext uri="{FF2B5EF4-FFF2-40B4-BE49-F238E27FC236}">
                  <a16:creationId xmlns:a16="http://schemas.microsoft.com/office/drawing/2014/main" id="{A2E9AFB3-B896-4B6B-B613-B0AB3D1A6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49" name="Freeform 1375">
              <a:extLst>
                <a:ext uri="{FF2B5EF4-FFF2-40B4-BE49-F238E27FC236}">
                  <a16:creationId xmlns:a16="http://schemas.microsoft.com/office/drawing/2014/main" id="{982A77DD-956A-44EF-8D0C-EC3206AD2B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0" name="Freeform 1376">
              <a:extLst>
                <a:ext uri="{FF2B5EF4-FFF2-40B4-BE49-F238E27FC236}">
                  <a16:creationId xmlns:a16="http://schemas.microsoft.com/office/drawing/2014/main" id="{168D0C41-E1D0-4007-B188-C4C3C3077C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1" name="Freeform 1377">
              <a:extLst>
                <a:ext uri="{FF2B5EF4-FFF2-40B4-BE49-F238E27FC236}">
                  <a16:creationId xmlns:a16="http://schemas.microsoft.com/office/drawing/2014/main" id="{99813D92-FA62-47D6-9E4D-760D5E34EC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2" name="Freeform 1378">
              <a:extLst>
                <a:ext uri="{FF2B5EF4-FFF2-40B4-BE49-F238E27FC236}">
                  <a16:creationId xmlns:a16="http://schemas.microsoft.com/office/drawing/2014/main" id="{CADA711F-98B3-405F-A267-5E3187FB80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3" name="Freeform 1379">
              <a:extLst>
                <a:ext uri="{FF2B5EF4-FFF2-40B4-BE49-F238E27FC236}">
                  <a16:creationId xmlns:a16="http://schemas.microsoft.com/office/drawing/2014/main" id="{5FB0BAAB-CC15-4FA1-B423-B5930FE006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4" name="Freeform 1380">
              <a:extLst>
                <a:ext uri="{FF2B5EF4-FFF2-40B4-BE49-F238E27FC236}">
                  <a16:creationId xmlns:a16="http://schemas.microsoft.com/office/drawing/2014/main" id="{5C1A5EF0-887D-4207-B1DD-2017E8AAD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5" name="Freeform 1381">
              <a:extLst>
                <a:ext uri="{FF2B5EF4-FFF2-40B4-BE49-F238E27FC236}">
                  <a16:creationId xmlns:a16="http://schemas.microsoft.com/office/drawing/2014/main" id="{E4524753-9042-4429-824C-5484CF14F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6" name="Freeform 1382">
              <a:extLst>
                <a:ext uri="{FF2B5EF4-FFF2-40B4-BE49-F238E27FC236}">
                  <a16:creationId xmlns:a16="http://schemas.microsoft.com/office/drawing/2014/main" id="{F6D3E2B2-9B85-46E3-A512-F51DA08CAD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757" name="Freeform 1383">
              <a:extLst>
                <a:ext uri="{FF2B5EF4-FFF2-40B4-BE49-F238E27FC236}">
                  <a16:creationId xmlns:a16="http://schemas.microsoft.com/office/drawing/2014/main" id="{BF949940-945B-4C13-830C-3093CC0306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2054" name="Group 1585">
            <a:extLst>
              <a:ext uri="{FF2B5EF4-FFF2-40B4-BE49-F238E27FC236}">
                <a16:creationId xmlns:a16="http://schemas.microsoft.com/office/drawing/2014/main" id="{20753B32-F02D-40C1-AC65-C6FA71A20F8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8150" y="295275"/>
            <a:ext cx="303213" cy="430213"/>
            <a:chOff x="276" y="186"/>
            <a:chExt cx="191" cy="271"/>
          </a:xfrm>
        </p:grpSpPr>
        <p:sp>
          <p:nvSpPr>
            <p:cNvPr id="1358" name="Freeform 1385">
              <a:extLst>
                <a:ext uri="{FF2B5EF4-FFF2-40B4-BE49-F238E27FC236}">
                  <a16:creationId xmlns:a16="http://schemas.microsoft.com/office/drawing/2014/main" id="{164817BC-A542-4483-B069-F362356DAE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9" name="Freeform 1386">
              <a:extLst>
                <a:ext uri="{FF2B5EF4-FFF2-40B4-BE49-F238E27FC236}">
                  <a16:creationId xmlns:a16="http://schemas.microsoft.com/office/drawing/2014/main" id="{B8ABFE4C-18EE-43E3-9B1E-9336975AA6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0" name="Freeform 1387">
              <a:extLst>
                <a:ext uri="{FF2B5EF4-FFF2-40B4-BE49-F238E27FC236}">
                  <a16:creationId xmlns:a16="http://schemas.microsoft.com/office/drawing/2014/main" id="{5A0AFBDF-5B17-4326-A121-113056B577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1" name="Freeform 1388">
              <a:extLst>
                <a:ext uri="{FF2B5EF4-FFF2-40B4-BE49-F238E27FC236}">
                  <a16:creationId xmlns:a16="http://schemas.microsoft.com/office/drawing/2014/main" id="{8EED1526-54E8-4EE4-83D7-D3FB62B96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2" name="Freeform 1389">
              <a:extLst>
                <a:ext uri="{FF2B5EF4-FFF2-40B4-BE49-F238E27FC236}">
                  <a16:creationId xmlns:a16="http://schemas.microsoft.com/office/drawing/2014/main" id="{6EEC40CC-2AD4-482D-8688-D6CFC9516D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3" name="Freeform 1390">
              <a:extLst>
                <a:ext uri="{FF2B5EF4-FFF2-40B4-BE49-F238E27FC236}">
                  <a16:creationId xmlns:a16="http://schemas.microsoft.com/office/drawing/2014/main" id="{D122484A-4CB4-45DA-8D6C-C946F39D4A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4" name="Freeform 1391">
              <a:extLst>
                <a:ext uri="{FF2B5EF4-FFF2-40B4-BE49-F238E27FC236}">
                  <a16:creationId xmlns:a16="http://schemas.microsoft.com/office/drawing/2014/main" id="{6BBDAA56-BEB8-419B-A679-E382DBEEB0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5" name="Freeform 1392">
              <a:extLst>
                <a:ext uri="{FF2B5EF4-FFF2-40B4-BE49-F238E27FC236}">
                  <a16:creationId xmlns:a16="http://schemas.microsoft.com/office/drawing/2014/main" id="{94C77FC4-C089-4BA3-B951-62F453E1C6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6" name="Freeform 1393">
              <a:extLst>
                <a:ext uri="{FF2B5EF4-FFF2-40B4-BE49-F238E27FC236}">
                  <a16:creationId xmlns:a16="http://schemas.microsoft.com/office/drawing/2014/main" id="{96A860C0-7657-4913-8477-36A7E53451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7" name="Freeform 1394">
              <a:extLst>
                <a:ext uri="{FF2B5EF4-FFF2-40B4-BE49-F238E27FC236}">
                  <a16:creationId xmlns:a16="http://schemas.microsoft.com/office/drawing/2014/main" id="{A31D1D29-6C8A-403A-81B0-72AB117ECA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8" name="Freeform 1395">
              <a:extLst>
                <a:ext uri="{FF2B5EF4-FFF2-40B4-BE49-F238E27FC236}">
                  <a16:creationId xmlns:a16="http://schemas.microsoft.com/office/drawing/2014/main" id="{C6D75761-A10C-451F-A3CF-55877EE72B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69" name="Freeform 1396">
              <a:extLst>
                <a:ext uri="{FF2B5EF4-FFF2-40B4-BE49-F238E27FC236}">
                  <a16:creationId xmlns:a16="http://schemas.microsoft.com/office/drawing/2014/main" id="{3AD6EE1E-F28C-4FFC-B33C-4B9337CC4E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0" name="Freeform 1397">
              <a:extLst>
                <a:ext uri="{FF2B5EF4-FFF2-40B4-BE49-F238E27FC236}">
                  <a16:creationId xmlns:a16="http://schemas.microsoft.com/office/drawing/2014/main" id="{3F40A82D-AFCC-4EB4-9E97-A787F97657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1" name="Freeform 1398">
              <a:extLst>
                <a:ext uri="{FF2B5EF4-FFF2-40B4-BE49-F238E27FC236}">
                  <a16:creationId xmlns:a16="http://schemas.microsoft.com/office/drawing/2014/main" id="{FEB431EF-97D1-4F4C-BF89-46F28DDBE3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2" name="Freeform 1399">
              <a:extLst>
                <a:ext uri="{FF2B5EF4-FFF2-40B4-BE49-F238E27FC236}">
                  <a16:creationId xmlns:a16="http://schemas.microsoft.com/office/drawing/2014/main" id="{B689F1A3-A897-40AC-A4DA-988A41392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3" name="Freeform 1400">
              <a:extLst>
                <a:ext uri="{FF2B5EF4-FFF2-40B4-BE49-F238E27FC236}">
                  <a16:creationId xmlns:a16="http://schemas.microsoft.com/office/drawing/2014/main" id="{53729D2F-D25F-4671-8EE2-F294DDA84F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4" name="Freeform 1401">
              <a:extLst>
                <a:ext uri="{FF2B5EF4-FFF2-40B4-BE49-F238E27FC236}">
                  <a16:creationId xmlns:a16="http://schemas.microsoft.com/office/drawing/2014/main" id="{300F9DD9-34D9-45C6-89C6-A7E298D685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5" name="Freeform 1402">
              <a:extLst>
                <a:ext uri="{FF2B5EF4-FFF2-40B4-BE49-F238E27FC236}">
                  <a16:creationId xmlns:a16="http://schemas.microsoft.com/office/drawing/2014/main" id="{4D7B83CA-D3B5-4ECC-92B3-B2FB82C317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6" name="Freeform 1403">
              <a:extLst>
                <a:ext uri="{FF2B5EF4-FFF2-40B4-BE49-F238E27FC236}">
                  <a16:creationId xmlns:a16="http://schemas.microsoft.com/office/drawing/2014/main" id="{C289D52B-D902-4643-A2ED-82C84CC9B6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7" name="Freeform 1404">
              <a:extLst>
                <a:ext uri="{FF2B5EF4-FFF2-40B4-BE49-F238E27FC236}">
                  <a16:creationId xmlns:a16="http://schemas.microsoft.com/office/drawing/2014/main" id="{37F5232A-BDD5-4830-A9BA-8C5D76F19F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8" name="Freeform 1405">
              <a:extLst>
                <a:ext uri="{FF2B5EF4-FFF2-40B4-BE49-F238E27FC236}">
                  <a16:creationId xmlns:a16="http://schemas.microsoft.com/office/drawing/2014/main" id="{17446464-E9D2-4447-98FC-2B2551CCF8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79" name="Freeform 1406">
              <a:extLst>
                <a:ext uri="{FF2B5EF4-FFF2-40B4-BE49-F238E27FC236}">
                  <a16:creationId xmlns:a16="http://schemas.microsoft.com/office/drawing/2014/main" id="{B86B44E9-0027-4C0D-9FA5-5D5B0D3CF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0" name="Freeform 1407">
              <a:extLst>
                <a:ext uri="{FF2B5EF4-FFF2-40B4-BE49-F238E27FC236}">
                  <a16:creationId xmlns:a16="http://schemas.microsoft.com/office/drawing/2014/main" id="{23C7490C-E516-407C-A3E4-A575E66CA6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1" name="Freeform 1408">
              <a:extLst>
                <a:ext uri="{FF2B5EF4-FFF2-40B4-BE49-F238E27FC236}">
                  <a16:creationId xmlns:a16="http://schemas.microsoft.com/office/drawing/2014/main" id="{7CF3570B-376B-4167-8531-2008649680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2" name="Freeform 1409">
              <a:extLst>
                <a:ext uri="{FF2B5EF4-FFF2-40B4-BE49-F238E27FC236}">
                  <a16:creationId xmlns:a16="http://schemas.microsoft.com/office/drawing/2014/main" id="{04B40A94-A8E5-436D-BCF6-9C837B8C05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3" name="Freeform 1410">
              <a:extLst>
                <a:ext uri="{FF2B5EF4-FFF2-40B4-BE49-F238E27FC236}">
                  <a16:creationId xmlns:a16="http://schemas.microsoft.com/office/drawing/2014/main" id="{3711937C-5012-4B34-8099-0CF1DE6471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4" name="Freeform 1411">
              <a:extLst>
                <a:ext uri="{FF2B5EF4-FFF2-40B4-BE49-F238E27FC236}">
                  <a16:creationId xmlns:a16="http://schemas.microsoft.com/office/drawing/2014/main" id="{7BFE4E1F-30CF-4E21-B88D-DFBBD9F65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5" name="Freeform 1412">
              <a:extLst>
                <a:ext uri="{FF2B5EF4-FFF2-40B4-BE49-F238E27FC236}">
                  <a16:creationId xmlns:a16="http://schemas.microsoft.com/office/drawing/2014/main" id="{BAE85AC9-E645-4B73-8E5C-0976AB194E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6" name="Freeform 1413">
              <a:extLst>
                <a:ext uri="{FF2B5EF4-FFF2-40B4-BE49-F238E27FC236}">
                  <a16:creationId xmlns:a16="http://schemas.microsoft.com/office/drawing/2014/main" id="{79B23A8D-BE97-4C50-B18D-74FC491B38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7" name="Freeform 1414">
              <a:extLst>
                <a:ext uri="{FF2B5EF4-FFF2-40B4-BE49-F238E27FC236}">
                  <a16:creationId xmlns:a16="http://schemas.microsoft.com/office/drawing/2014/main" id="{D1F40259-0C61-4728-9782-3D118D96C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8" name="Freeform 1415">
              <a:extLst>
                <a:ext uri="{FF2B5EF4-FFF2-40B4-BE49-F238E27FC236}">
                  <a16:creationId xmlns:a16="http://schemas.microsoft.com/office/drawing/2014/main" id="{69AB5C5D-C53D-431B-9DA1-4365E33647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89" name="Freeform 1416">
              <a:extLst>
                <a:ext uri="{FF2B5EF4-FFF2-40B4-BE49-F238E27FC236}">
                  <a16:creationId xmlns:a16="http://schemas.microsoft.com/office/drawing/2014/main" id="{5AF32E4E-FD4C-4E0D-9A57-7F32C3BEFD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0" name="Freeform 1417">
              <a:extLst>
                <a:ext uri="{FF2B5EF4-FFF2-40B4-BE49-F238E27FC236}">
                  <a16:creationId xmlns:a16="http://schemas.microsoft.com/office/drawing/2014/main" id="{ACFBAF68-9C29-482D-B26B-186D7598E2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1" name="Freeform 1418">
              <a:extLst>
                <a:ext uri="{FF2B5EF4-FFF2-40B4-BE49-F238E27FC236}">
                  <a16:creationId xmlns:a16="http://schemas.microsoft.com/office/drawing/2014/main" id="{12184E45-0FDC-46CB-91B1-8101F1B148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2" name="Freeform 1419">
              <a:extLst>
                <a:ext uri="{FF2B5EF4-FFF2-40B4-BE49-F238E27FC236}">
                  <a16:creationId xmlns:a16="http://schemas.microsoft.com/office/drawing/2014/main" id="{960B7EB8-51B2-44D7-9EFC-260A61CB3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3" name="Freeform 1420">
              <a:extLst>
                <a:ext uri="{FF2B5EF4-FFF2-40B4-BE49-F238E27FC236}">
                  <a16:creationId xmlns:a16="http://schemas.microsoft.com/office/drawing/2014/main" id="{77C1190C-EA78-4162-8824-E714F620F7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4" name="Freeform 1421">
              <a:extLst>
                <a:ext uri="{FF2B5EF4-FFF2-40B4-BE49-F238E27FC236}">
                  <a16:creationId xmlns:a16="http://schemas.microsoft.com/office/drawing/2014/main" id="{B6D44752-A153-48EA-899F-ABE4D5594F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5" name="Freeform 1422">
              <a:extLst>
                <a:ext uri="{FF2B5EF4-FFF2-40B4-BE49-F238E27FC236}">
                  <a16:creationId xmlns:a16="http://schemas.microsoft.com/office/drawing/2014/main" id="{68BB53BD-8D36-4596-8A2E-20F2DE8C34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6" name="Freeform 1423">
              <a:extLst>
                <a:ext uri="{FF2B5EF4-FFF2-40B4-BE49-F238E27FC236}">
                  <a16:creationId xmlns:a16="http://schemas.microsoft.com/office/drawing/2014/main" id="{342FBD01-5353-4422-8F70-DC6C2D33F4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7" name="Freeform 1424">
              <a:extLst>
                <a:ext uri="{FF2B5EF4-FFF2-40B4-BE49-F238E27FC236}">
                  <a16:creationId xmlns:a16="http://schemas.microsoft.com/office/drawing/2014/main" id="{D9037359-21E1-43F9-A8AD-0A95E53328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8" name="Freeform 1425">
              <a:extLst>
                <a:ext uri="{FF2B5EF4-FFF2-40B4-BE49-F238E27FC236}">
                  <a16:creationId xmlns:a16="http://schemas.microsoft.com/office/drawing/2014/main" id="{8B46106D-8A58-4744-A895-5D28AC54B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99" name="Freeform 1426">
              <a:extLst>
                <a:ext uri="{FF2B5EF4-FFF2-40B4-BE49-F238E27FC236}">
                  <a16:creationId xmlns:a16="http://schemas.microsoft.com/office/drawing/2014/main" id="{68FC46C0-04E8-41E5-AFD2-944B2496D0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0" name="Freeform 1427">
              <a:extLst>
                <a:ext uri="{FF2B5EF4-FFF2-40B4-BE49-F238E27FC236}">
                  <a16:creationId xmlns:a16="http://schemas.microsoft.com/office/drawing/2014/main" id="{059B21BF-C8D7-4CC4-9DD9-761DBA1B73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1" name="Freeform 1428">
              <a:extLst>
                <a:ext uri="{FF2B5EF4-FFF2-40B4-BE49-F238E27FC236}">
                  <a16:creationId xmlns:a16="http://schemas.microsoft.com/office/drawing/2014/main" id="{5386CB56-0445-4D91-ADDF-1355CA6E83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2" name="Freeform 1429">
              <a:extLst>
                <a:ext uri="{FF2B5EF4-FFF2-40B4-BE49-F238E27FC236}">
                  <a16:creationId xmlns:a16="http://schemas.microsoft.com/office/drawing/2014/main" id="{F93C5699-852C-4185-BB20-68F3CEF84A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3" name="Freeform 1430">
              <a:extLst>
                <a:ext uri="{FF2B5EF4-FFF2-40B4-BE49-F238E27FC236}">
                  <a16:creationId xmlns:a16="http://schemas.microsoft.com/office/drawing/2014/main" id="{AB36D6DC-0722-4CFF-8116-0F23AAA772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4" name="Freeform 1431">
              <a:extLst>
                <a:ext uri="{FF2B5EF4-FFF2-40B4-BE49-F238E27FC236}">
                  <a16:creationId xmlns:a16="http://schemas.microsoft.com/office/drawing/2014/main" id="{C4D2F13B-0D93-4552-B978-8A1659F05A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5" name="Freeform 1432">
              <a:extLst>
                <a:ext uri="{FF2B5EF4-FFF2-40B4-BE49-F238E27FC236}">
                  <a16:creationId xmlns:a16="http://schemas.microsoft.com/office/drawing/2014/main" id="{25232F31-4903-4EEC-AA33-39E7C98637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6" name="Rectangle 1433">
              <a:extLst>
                <a:ext uri="{FF2B5EF4-FFF2-40B4-BE49-F238E27FC236}">
                  <a16:creationId xmlns:a16="http://schemas.microsoft.com/office/drawing/2014/main" id="{26BC18E0-BD65-4D19-ADC3-C8CB219452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7" name="Freeform 1434">
              <a:extLst>
                <a:ext uri="{FF2B5EF4-FFF2-40B4-BE49-F238E27FC236}">
                  <a16:creationId xmlns:a16="http://schemas.microsoft.com/office/drawing/2014/main" id="{8B116418-5E2F-4184-899B-7BEB8F2095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8" name="Freeform 1435">
              <a:extLst>
                <a:ext uri="{FF2B5EF4-FFF2-40B4-BE49-F238E27FC236}">
                  <a16:creationId xmlns:a16="http://schemas.microsoft.com/office/drawing/2014/main" id="{B5406BD1-5D4E-494C-AF99-50EF5B2865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09" name="Freeform 1436">
              <a:extLst>
                <a:ext uri="{FF2B5EF4-FFF2-40B4-BE49-F238E27FC236}">
                  <a16:creationId xmlns:a16="http://schemas.microsoft.com/office/drawing/2014/main" id="{6A94CCF5-0CD6-4931-B717-273BDC8458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0" name="Freeform 1437">
              <a:extLst>
                <a:ext uri="{FF2B5EF4-FFF2-40B4-BE49-F238E27FC236}">
                  <a16:creationId xmlns:a16="http://schemas.microsoft.com/office/drawing/2014/main" id="{4639BAF5-7261-4FC8-BB10-786BE17632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1" name="Freeform 1438">
              <a:extLst>
                <a:ext uri="{FF2B5EF4-FFF2-40B4-BE49-F238E27FC236}">
                  <a16:creationId xmlns:a16="http://schemas.microsoft.com/office/drawing/2014/main" id="{A1297130-5D34-4074-92E2-4EA4EDDF93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2" name="Freeform 1439">
              <a:extLst>
                <a:ext uri="{FF2B5EF4-FFF2-40B4-BE49-F238E27FC236}">
                  <a16:creationId xmlns:a16="http://schemas.microsoft.com/office/drawing/2014/main" id="{FD6B4A92-10BA-4558-A406-6DCA24F7F5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3" name="Freeform 1440">
              <a:extLst>
                <a:ext uri="{FF2B5EF4-FFF2-40B4-BE49-F238E27FC236}">
                  <a16:creationId xmlns:a16="http://schemas.microsoft.com/office/drawing/2014/main" id="{AA7AD80F-579E-42F6-9BCE-9C212C8BE3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4" name="Freeform 1441">
              <a:extLst>
                <a:ext uri="{FF2B5EF4-FFF2-40B4-BE49-F238E27FC236}">
                  <a16:creationId xmlns:a16="http://schemas.microsoft.com/office/drawing/2014/main" id="{6939AD1A-6CD5-4788-832F-ADE7D06B0C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5" name="Freeform 1442">
              <a:extLst>
                <a:ext uri="{FF2B5EF4-FFF2-40B4-BE49-F238E27FC236}">
                  <a16:creationId xmlns:a16="http://schemas.microsoft.com/office/drawing/2014/main" id="{F4304B65-8A49-4DCA-B3E9-AD07A61ADC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6" name="Freeform 1443">
              <a:extLst>
                <a:ext uri="{FF2B5EF4-FFF2-40B4-BE49-F238E27FC236}">
                  <a16:creationId xmlns:a16="http://schemas.microsoft.com/office/drawing/2014/main" id="{E9511370-2EB1-44F2-A93F-F491EC336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7" name="Freeform 1444">
              <a:extLst>
                <a:ext uri="{FF2B5EF4-FFF2-40B4-BE49-F238E27FC236}">
                  <a16:creationId xmlns:a16="http://schemas.microsoft.com/office/drawing/2014/main" id="{8071A384-FFD4-46D8-A9A2-44491FEE7D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8" name="Freeform 1445">
              <a:extLst>
                <a:ext uri="{FF2B5EF4-FFF2-40B4-BE49-F238E27FC236}">
                  <a16:creationId xmlns:a16="http://schemas.microsoft.com/office/drawing/2014/main" id="{B1A6EFBE-7AFA-44BF-941F-66FA865426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19" name="Freeform 1446">
              <a:extLst>
                <a:ext uri="{FF2B5EF4-FFF2-40B4-BE49-F238E27FC236}">
                  <a16:creationId xmlns:a16="http://schemas.microsoft.com/office/drawing/2014/main" id="{6EB14AE6-F51C-43C2-AE6F-780845A7A8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0" name="Freeform 1447">
              <a:extLst>
                <a:ext uri="{FF2B5EF4-FFF2-40B4-BE49-F238E27FC236}">
                  <a16:creationId xmlns:a16="http://schemas.microsoft.com/office/drawing/2014/main" id="{1032CDC5-294F-4328-816D-74476844B5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1" name="Freeform 1448">
              <a:extLst>
                <a:ext uri="{FF2B5EF4-FFF2-40B4-BE49-F238E27FC236}">
                  <a16:creationId xmlns:a16="http://schemas.microsoft.com/office/drawing/2014/main" id="{4D1536D0-4446-4595-9847-9DC0BBF368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2" name="Freeform 1449">
              <a:extLst>
                <a:ext uri="{FF2B5EF4-FFF2-40B4-BE49-F238E27FC236}">
                  <a16:creationId xmlns:a16="http://schemas.microsoft.com/office/drawing/2014/main" id="{E1FEB877-7B2A-4F8A-B72E-0CF3D39C2D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3" name="Freeform 1450">
              <a:extLst>
                <a:ext uri="{FF2B5EF4-FFF2-40B4-BE49-F238E27FC236}">
                  <a16:creationId xmlns:a16="http://schemas.microsoft.com/office/drawing/2014/main" id="{AB0E3105-C490-49DD-A9CF-2DBB790A0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4" name="Freeform 1451">
              <a:extLst>
                <a:ext uri="{FF2B5EF4-FFF2-40B4-BE49-F238E27FC236}">
                  <a16:creationId xmlns:a16="http://schemas.microsoft.com/office/drawing/2014/main" id="{8B34A966-4FC3-4808-B64C-39EE284638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5" name="Freeform 1452">
              <a:extLst>
                <a:ext uri="{FF2B5EF4-FFF2-40B4-BE49-F238E27FC236}">
                  <a16:creationId xmlns:a16="http://schemas.microsoft.com/office/drawing/2014/main" id="{F696EB0C-4A98-4CB7-A22F-0AE0967A8F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6" name="Freeform 1453">
              <a:extLst>
                <a:ext uri="{FF2B5EF4-FFF2-40B4-BE49-F238E27FC236}">
                  <a16:creationId xmlns:a16="http://schemas.microsoft.com/office/drawing/2014/main" id="{7A32D2C0-1D4F-410B-BFFF-1E96BA2BC2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7" name="Freeform 1454">
              <a:extLst>
                <a:ext uri="{FF2B5EF4-FFF2-40B4-BE49-F238E27FC236}">
                  <a16:creationId xmlns:a16="http://schemas.microsoft.com/office/drawing/2014/main" id="{AD91A082-CAD4-4D28-94F9-1802F81C2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8" name="Freeform 1455">
              <a:extLst>
                <a:ext uri="{FF2B5EF4-FFF2-40B4-BE49-F238E27FC236}">
                  <a16:creationId xmlns:a16="http://schemas.microsoft.com/office/drawing/2014/main" id="{FDAE21F8-04EB-4E9E-B95F-A260E57B6AC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29" name="Freeform 1456">
              <a:extLst>
                <a:ext uri="{FF2B5EF4-FFF2-40B4-BE49-F238E27FC236}">
                  <a16:creationId xmlns:a16="http://schemas.microsoft.com/office/drawing/2014/main" id="{DC9D75C0-6C13-4AB1-B0E8-E34FFEC157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0" name="Freeform 1457">
              <a:extLst>
                <a:ext uri="{FF2B5EF4-FFF2-40B4-BE49-F238E27FC236}">
                  <a16:creationId xmlns:a16="http://schemas.microsoft.com/office/drawing/2014/main" id="{E3EB0906-F3BC-44DA-B47C-8A4506284F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1" name="Freeform 1458">
              <a:extLst>
                <a:ext uri="{FF2B5EF4-FFF2-40B4-BE49-F238E27FC236}">
                  <a16:creationId xmlns:a16="http://schemas.microsoft.com/office/drawing/2014/main" id="{5C5ED81D-CE1D-405B-BEE5-9D0F71EA93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2" name="Freeform 1459">
              <a:extLst>
                <a:ext uri="{FF2B5EF4-FFF2-40B4-BE49-F238E27FC236}">
                  <a16:creationId xmlns:a16="http://schemas.microsoft.com/office/drawing/2014/main" id="{D40FE9AE-1BE3-42A1-B907-E2E137E82C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3" name="Freeform 1460">
              <a:extLst>
                <a:ext uri="{FF2B5EF4-FFF2-40B4-BE49-F238E27FC236}">
                  <a16:creationId xmlns:a16="http://schemas.microsoft.com/office/drawing/2014/main" id="{5AF180CD-55E8-47DA-9ACD-445C163502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4" name="Freeform 1461">
              <a:extLst>
                <a:ext uri="{FF2B5EF4-FFF2-40B4-BE49-F238E27FC236}">
                  <a16:creationId xmlns:a16="http://schemas.microsoft.com/office/drawing/2014/main" id="{989F1EB7-91E7-4657-A8F8-65133D240C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5" name="Freeform 1462">
              <a:extLst>
                <a:ext uri="{FF2B5EF4-FFF2-40B4-BE49-F238E27FC236}">
                  <a16:creationId xmlns:a16="http://schemas.microsoft.com/office/drawing/2014/main" id="{CBED773F-FCD2-4847-9083-775DE31B58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6" name="Freeform 1463">
              <a:extLst>
                <a:ext uri="{FF2B5EF4-FFF2-40B4-BE49-F238E27FC236}">
                  <a16:creationId xmlns:a16="http://schemas.microsoft.com/office/drawing/2014/main" id="{C3F34F0B-E485-4A86-8288-4C690DB8CD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7" name="Freeform 1464">
              <a:extLst>
                <a:ext uri="{FF2B5EF4-FFF2-40B4-BE49-F238E27FC236}">
                  <a16:creationId xmlns:a16="http://schemas.microsoft.com/office/drawing/2014/main" id="{20880047-99EF-43AE-B59E-EF5EBB73D7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8" name="Freeform 1465">
              <a:extLst>
                <a:ext uri="{FF2B5EF4-FFF2-40B4-BE49-F238E27FC236}">
                  <a16:creationId xmlns:a16="http://schemas.microsoft.com/office/drawing/2014/main" id="{84CE4B7D-F242-49FE-BEB5-5D06C85483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39" name="Freeform 1466">
              <a:extLst>
                <a:ext uri="{FF2B5EF4-FFF2-40B4-BE49-F238E27FC236}">
                  <a16:creationId xmlns:a16="http://schemas.microsoft.com/office/drawing/2014/main" id="{EA28C43F-7532-4E99-9A8A-E2E8325ADE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0" name="Freeform 1467">
              <a:extLst>
                <a:ext uri="{FF2B5EF4-FFF2-40B4-BE49-F238E27FC236}">
                  <a16:creationId xmlns:a16="http://schemas.microsoft.com/office/drawing/2014/main" id="{D3EFF248-B3F5-4F30-B031-18A7B62B53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1" name="Freeform 1468">
              <a:extLst>
                <a:ext uri="{FF2B5EF4-FFF2-40B4-BE49-F238E27FC236}">
                  <a16:creationId xmlns:a16="http://schemas.microsoft.com/office/drawing/2014/main" id="{1C472664-C180-45C8-8BC6-5B03FF19D2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2" name="Freeform 1469">
              <a:extLst>
                <a:ext uri="{FF2B5EF4-FFF2-40B4-BE49-F238E27FC236}">
                  <a16:creationId xmlns:a16="http://schemas.microsoft.com/office/drawing/2014/main" id="{1E627F5A-4173-4FE6-99D4-99BE3299D8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3" name="Freeform 1470">
              <a:extLst>
                <a:ext uri="{FF2B5EF4-FFF2-40B4-BE49-F238E27FC236}">
                  <a16:creationId xmlns:a16="http://schemas.microsoft.com/office/drawing/2014/main" id="{E399CD57-68FE-49A1-8912-DF8D4A42D5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4" name="Freeform 1471">
              <a:extLst>
                <a:ext uri="{FF2B5EF4-FFF2-40B4-BE49-F238E27FC236}">
                  <a16:creationId xmlns:a16="http://schemas.microsoft.com/office/drawing/2014/main" id="{6E50DB68-4DB3-43E8-B024-F4F197B57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5" name="Freeform 1472">
              <a:extLst>
                <a:ext uri="{FF2B5EF4-FFF2-40B4-BE49-F238E27FC236}">
                  <a16:creationId xmlns:a16="http://schemas.microsoft.com/office/drawing/2014/main" id="{EE3CF8F4-2495-4330-B344-269B4425DE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6" name="Freeform 1473">
              <a:extLst>
                <a:ext uri="{FF2B5EF4-FFF2-40B4-BE49-F238E27FC236}">
                  <a16:creationId xmlns:a16="http://schemas.microsoft.com/office/drawing/2014/main" id="{6B7ADE43-7C1A-4FD9-B3C2-6F5C9CD17D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7" name="Freeform 1474">
              <a:extLst>
                <a:ext uri="{FF2B5EF4-FFF2-40B4-BE49-F238E27FC236}">
                  <a16:creationId xmlns:a16="http://schemas.microsoft.com/office/drawing/2014/main" id="{86682199-AECF-4F21-996B-59519B0228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8" name="Freeform 1475">
              <a:extLst>
                <a:ext uri="{FF2B5EF4-FFF2-40B4-BE49-F238E27FC236}">
                  <a16:creationId xmlns:a16="http://schemas.microsoft.com/office/drawing/2014/main" id="{97DA132C-A88F-4C91-9220-CB10EF9BF4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49" name="Freeform 1476">
              <a:extLst>
                <a:ext uri="{FF2B5EF4-FFF2-40B4-BE49-F238E27FC236}">
                  <a16:creationId xmlns:a16="http://schemas.microsoft.com/office/drawing/2014/main" id="{EB08F3B6-F5F9-4489-894E-A5DB3B9DBF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0" name="Freeform 1477">
              <a:extLst>
                <a:ext uri="{FF2B5EF4-FFF2-40B4-BE49-F238E27FC236}">
                  <a16:creationId xmlns:a16="http://schemas.microsoft.com/office/drawing/2014/main" id="{04104DCB-0E3A-4726-A2B3-21327CA59A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1" name="Freeform 1478">
              <a:extLst>
                <a:ext uri="{FF2B5EF4-FFF2-40B4-BE49-F238E27FC236}">
                  <a16:creationId xmlns:a16="http://schemas.microsoft.com/office/drawing/2014/main" id="{C7721D2B-785B-44FE-AEFB-00F4F9FDB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2" name="Freeform 1479">
              <a:extLst>
                <a:ext uri="{FF2B5EF4-FFF2-40B4-BE49-F238E27FC236}">
                  <a16:creationId xmlns:a16="http://schemas.microsoft.com/office/drawing/2014/main" id="{FC9C1984-681F-41E1-826D-A5D70711A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3" name="Freeform 1480">
              <a:extLst>
                <a:ext uri="{FF2B5EF4-FFF2-40B4-BE49-F238E27FC236}">
                  <a16:creationId xmlns:a16="http://schemas.microsoft.com/office/drawing/2014/main" id="{D61FDD3A-D47C-439B-91A3-524AE7BA03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4" name="Freeform 1481">
              <a:extLst>
                <a:ext uri="{FF2B5EF4-FFF2-40B4-BE49-F238E27FC236}">
                  <a16:creationId xmlns:a16="http://schemas.microsoft.com/office/drawing/2014/main" id="{76EAA9D9-8006-42B9-A632-B5517A9B6F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5" name="Freeform 1482">
              <a:extLst>
                <a:ext uri="{FF2B5EF4-FFF2-40B4-BE49-F238E27FC236}">
                  <a16:creationId xmlns:a16="http://schemas.microsoft.com/office/drawing/2014/main" id="{65655598-9CDC-4BE6-8664-B1DA239FB4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6" name="Rectangle 1483">
              <a:extLst>
                <a:ext uri="{FF2B5EF4-FFF2-40B4-BE49-F238E27FC236}">
                  <a16:creationId xmlns:a16="http://schemas.microsoft.com/office/drawing/2014/main" id="{17265927-B554-4087-A23C-2104EAFD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7" name="Freeform 1484">
              <a:extLst>
                <a:ext uri="{FF2B5EF4-FFF2-40B4-BE49-F238E27FC236}">
                  <a16:creationId xmlns:a16="http://schemas.microsoft.com/office/drawing/2014/main" id="{C5C98954-E25B-4BB0-9F41-04C99EFBCB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8" name="Freeform 1485">
              <a:extLst>
                <a:ext uri="{FF2B5EF4-FFF2-40B4-BE49-F238E27FC236}">
                  <a16:creationId xmlns:a16="http://schemas.microsoft.com/office/drawing/2014/main" id="{A358437B-2826-496C-B8CF-BD12DB75A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59" name="Freeform 1486">
              <a:extLst>
                <a:ext uri="{FF2B5EF4-FFF2-40B4-BE49-F238E27FC236}">
                  <a16:creationId xmlns:a16="http://schemas.microsoft.com/office/drawing/2014/main" id="{CED56D3B-6802-4C55-91BE-6E36D68F6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0" name="Freeform 1487">
              <a:extLst>
                <a:ext uri="{FF2B5EF4-FFF2-40B4-BE49-F238E27FC236}">
                  <a16:creationId xmlns:a16="http://schemas.microsoft.com/office/drawing/2014/main" id="{60BD6AEC-F32D-4DEA-ABCC-B9C8D564EF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1" name="Freeform 1488">
              <a:extLst>
                <a:ext uri="{FF2B5EF4-FFF2-40B4-BE49-F238E27FC236}">
                  <a16:creationId xmlns:a16="http://schemas.microsoft.com/office/drawing/2014/main" id="{D2C6E62B-6F3F-4153-AA68-A2AC2EABAD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2" name="Freeform 1489">
              <a:extLst>
                <a:ext uri="{FF2B5EF4-FFF2-40B4-BE49-F238E27FC236}">
                  <a16:creationId xmlns:a16="http://schemas.microsoft.com/office/drawing/2014/main" id="{9FC6ACFA-1F31-4EA5-9463-E5E8680C2D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3" name="Freeform 1490">
              <a:extLst>
                <a:ext uri="{FF2B5EF4-FFF2-40B4-BE49-F238E27FC236}">
                  <a16:creationId xmlns:a16="http://schemas.microsoft.com/office/drawing/2014/main" id="{041269EC-B369-43C7-96C1-050527877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4" name="Freeform 1491">
              <a:extLst>
                <a:ext uri="{FF2B5EF4-FFF2-40B4-BE49-F238E27FC236}">
                  <a16:creationId xmlns:a16="http://schemas.microsoft.com/office/drawing/2014/main" id="{F718A7B7-CE0D-4606-B61A-25A156D948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5" name="Freeform 1492">
              <a:extLst>
                <a:ext uri="{FF2B5EF4-FFF2-40B4-BE49-F238E27FC236}">
                  <a16:creationId xmlns:a16="http://schemas.microsoft.com/office/drawing/2014/main" id="{C436AF03-8EC1-484E-AF5C-CB0C118048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6" name="Freeform 1493">
              <a:extLst>
                <a:ext uri="{FF2B5EF4-FFF2-40B4-BE49-F238E27FC236}">
                  <a16:creationId xmlns:a16="http://schemas.microsoft.com/office/drawing/2014/main" id="{D97A1181-6693-47C7-A3F3-078F079D2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7" name="Freeform 1494">
              <a:extLst>
                <a:ext uri="{FF2B5EF4-FFF2-40B4-BE49-F238E27FC236}">
                  <a16:creationId xmlns:a16="http://schemas.microsoft.com/office/drawing/2014/main" id="{F567AA00-BF73-493B-9EBB-E7EEF9FC1B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8" name="Freeform 1495">
              <a:extLst>
                <a:ext uri="{FF2B5EF4-FFF2-40B4-BE49-F238E27FC236}">
                  <a16:creationId xmlns:a16="http://schemas.microsoft.com/office/drawing/2014/main" id="{633A796B-AC6F-4EE0-844F-49C72EA5B0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69" name="Freeform 1496">
              <a:extLst>
                <a:ext uri="{FF2B5EF4-FFF2-40B4-BE49-F238E27FC236}">
                  <a16:creationId xmlns:a16="http://schemas.microsoft.com/office/drawing/2014/main" id="{94E10253-C9A2-428F-8FE9-B8BD5C4F93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0" name="Freeform 1497">
              <a:extLst>
                <a:ext uri="{FF2B5EF4-FFF2-40B4-BE49-F238E27FC236}">
                  <a16:creationId xmlns:a16="http://schemas.microsoft.com/office/drawing/2014/main" id="{82D5A7EF-4357-4157-AC8E-07C45AFC23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1" name="Freeform 1498">
              <a:extLst>
                <a:ext uri="{FF2B5EF4-FFF2-40B4-BE49-F238E27FC236}">
                  <a16:creationId xmlns:a16="http://schemas.microsoft.com/office/drawing/2014/main" id="{C6A37AC1-CA08-4B82-A2EF-A45E89D8C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2" name="Rectangle 1499">
              <a:extLst>
                <a:ext uri="{FF2B5EF4-FFF2-40B4-BE49-F238E27FC236}">
                  <a16:creationId xmlns:a16="http://schemas.microsoft.com/office/drawing/2014/main" id="{A540B8E0-49AA-464B-AE25-51AE14AD94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3" name="Freeform 1500">
              <a:extLst>
                <a:ext uri="{FF2B5EF4-FFF2-40B4-BE49-F238E27FC236}">
                  <a16:creationId xmlns:a16="http://schemas.microsoft.com/office/drawing/2014/main" id="{BEEE5F10-36CC-43FB-B371-69BE392DE9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4" name="Freeform 1501">
              <a:extLst>
                <a:ext uri="{FF2B5EF4-FFF2-40B4-BE49-F238E27FC236}">
                  <a16:creationId xmlns:a16="http://schemas.microsoft.com/office/drawing/2014/main" id="{8E660C1A-6E40-4101-9C3E-60F4C6D001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5" name="Freeform 1502">
              <a:extLst>
                <a:ext uri="{FF2B5EF4-FFF2-40B4-BE49-F238E27FC236}">
                  <a16:creationId xmlns:a16="http://schemas.microsoft.com/office/drawing/2014/main" id="{B560EDE1-20CC-4634-B634-556B8BE4FB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6" name="Freeform 1503">
              <a:extLst>
                <a:ext uri="{FF2B5EF4-FFF2-40B4-BE49-F238E27FC236}">
                  <a16:creationId xmlns:a16="http://schemas.microsoft.com/office/drawing/2014/main" id="{D549E305-B145-476A-885E-15909279B1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7" name="Freeform 1504">
              <a:extLst>
                <a:ext uri="{FF2B5EF4-FFF2-40B4-BE49-F238E27FC236}">
                  <a16:creationId xmlns:a16="http://schemas.microsoft.com/office/drawing/2014/main" id="{A10245F3-F9FE-45AE-A545-BABFE49EF8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8" name="Freeform 1505">
              <a:extLst>
                <a:ext uri="{FF2B5EF4-FFF2-40B4-BE49-F238E27FC236}">
                  <a16:creationId xmlns:a16="http://schemas.microsoft.com/office/drawing/2014/main" id="{D08629B3-1259-4786-9D37-B9896A89D2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79" name="Freeform 1506">
              <a:extLst>
                <a:ext uri="{FF2B5EF4-FFF2-40B4-BE49-F238E27FC236}">
                  <a16:creationId xmlns:a16="http://schemas.microsoft.com/office/drawing/2014/main" id="{13652C39-A3DF-4F46-991F-247125744F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0" name="Freeform 1507">
              <a:extLst>
                <a:ext uri="{FF2B5EF4-FFF2-40B4-BE49-F238E27FC236}">
                  <a16:creationId xmlns:a16="http://schemas.microsoft.com/office/drawing/2014/main" id="{54A6E7BF-5ADE-4136-80FD-C4C0BFD1F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1" name="Freeform 1508">
              <a:extLst>
                <a:ext uri="{FF2B5EF4-FFF2-40B4-BE49-F238E27FC236}">
                  <a16:creationId xmlns:a16="http://schemas.microsoft.com/office/drawing/2014/main" id="{60B92246-EB45-4EA9-9DBC-14BEE7C7F0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2" name="Freeform 1509">
              <a:extLst>
                <a:ext uri="{FF2B5EF4-FFF2-40B4-BE49-F238E27FC236}">
                  <a16:creationId xmlns:a16="http://schemas.microsoft.com/office/drawing/2014/main" id="{2A538673-2D6E-409C-80C5-266C7EC755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3" name="Freeform 1510">
              <a:extLst>
                <a:ext uri="{FF2B5EF4-FFF2-40B4-BE49-F238E27FC236}">
                  <a16:creationId xmlns:a16="http://schemas.microsoft.com/office/drawing/2014/main" id="{BC1AB2F2-5AB8-4DDC-B81A-90AB002442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4" name="Freeform 1511">
              <a:extLst>
                <a:ext uri="{FF2B5EF4-FFF2-40B4-BE49-F238E27FC236}">
                  <a16:creationId xmlns:a16="http://schemas.microsoft.com/office/drawing/2014/main" id="{41EA1FCF-4089-4839-BFA2-640643968DF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5" name="Freeform 1512">
              <a:extLst>
                <a:ext uri="{FF2B5EF4-FFF2-40B4-BE49-F238E27FC236}">
                  <a16:creationId xmlns:a16="http://schemas.microsoft.com/office/drawing/2014/main" id="{BF396EA1-89DD-4C4D-80A6-B1BB21267E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6" name="Freeform 1513">
              <a:extLst>
                <a:ext uri="{FF2B5EF4-FFF2-40B4-BE49-F238E27FC236}">
                  <a16:creationId xmlns:a16="http://schemas.microsoft.com/office/drawing/2014/main" id="{E9E60A90-2FBA-4D39-BD0A-7BDADE8C8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7" name="Freeform 1514">
              <a:extLst>
                <a:ext uri="{FF2B5EF4-FFF2-40B4-BE49-F238E27FC236}">
                  <a16:creationId xmlns:a16="http://schemas.microsoft.com/office/drawing/2014/main" id="{9A024E0A-1097-4704-880C-147CA9AF2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8" name="Freeform 1515">
              <a:extLst>
                <a:ext uri="{FF2B5EF4-FFF2-40B4-BE49-F238E27FC236}">
                  <a16:creationId xmlns:a16="http://schemas.microsoft.com/office/drawing/2014/main" id="{C3AC284B-F060-4689-AFB9-79449C86D2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89" name="Freeform 1516">
              <a:extLst>
                <a:ext uri="{FF2B5EF4-FFF2-40B4-BE49-F238E27FC236}">
                  <a16:creationId xmlns:a16="http://schemas.microsoft.com/office/drawing/2014/main" id="{7B7F1A50-7D61-4336-8BC6-14A7707A04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0" name="Freeform 1517">
              <a:extLst>
                <a:ext uri="{FF2B5EF4-FFF2-40B4-BE49-F238E27FC236}">
                  <a16:creationId xmlns:a16="http://schemas.microsoft.com/office/drawing/2014/main" id="{B09A6F9B-FC2F-49D3-9BF2-EEB2DBFCA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1" name="Freeform 1518">
              <a:extLst>
                <a:ext uri="{FF2B5EF4-FFF2-40B4-BE49-F238E27FC236}">
                  <a16:creationId xmlns:a16="http://schemas.microsoft.com/office/drawing/2014/main" id="{0FCF6ED1-D0EB-4FC4-B554-BA8AD8382B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2" name="Freeform 1519">
              <a:extLst>
                <a:ext uri="{FF2B5EF4-FFF2-40B4-BE49-F238E27FC236}">
                  <a16:creationId xmlns:a16="http://schemas.microsoft.com/office/drawing/2014/main" id="{0E3D8C67-E70D-40B1-B38B-60B902E14C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3" name="Freeform 1520">
              <a:extLst>
                <a:ext uri="{FF2B5EF4-FFF2-40B4-BE49-F238E27FC236}">
                  <a16:creationId xmlns:a16="http://schemas.microsoft.com/office/drawing/2014/main" id="{1F326B72-0ED9-4541-9BDD-8D551EBC2C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4" name="Freeform 1521">
              <a:extLst>
                <a:ext uri="{FF2B5EF4-FFF2-40B4-BE49-F238E27FC236}">
                  <a16:creationId xmlns:a16="http://schemas.microsoft.com/office/drawing/2014/main" id="{2D2F1E0E-ABF0-43EB-A8A9-2270B49A2B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5" name="Freeform 1522">
              <a:extLst>
                <a:ext uri="{FF2B5EF4-FFF2-40B4-BE49-F238E27FC236}">
                  <a16:creationId xmlns:a16="http://schemas.microsoft.com/office/drawing/2014/main" id="{117622C3-65E1-450F-A89E-601C530934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6" name="Freeform 1523">
              <a:extLst>
                <a:ext uri="{FF2B5EF4-FFF2-40B4-BE49-F238E27FC236}">
                  <a16:creationId xmlns:a16="http://schemas.microsoft.com/office/drawing/2014/main" id="{D883A96D-92E2-4692-BEE3-BAF87E01E6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7" name="Freeform 1524">
              <a:extLst>
                <a:ext uri="{FF2B5EF4-FFF2-40B4-BE49-F238E27FC236}">
                  <a16:creationId xmlns:a16="http://schemas.microsoft.com/office/drawing/2014/main" id="{4269832D-BDAE-4B23-A960-A936D5B4AE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8" name="Freeform 1525">
              <a:extLst>
                <a:ext uri="{FF2B5EF4-FFF2-40B4-BE49-F238E27FC236}">
                  <a16:creationId xmlns:a16="http://schemas.microsoft.com/office/drawing/2014/main" id="{FF2F8A3E-2021-474E-8F9C-00F424C3A6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499" name="Freeform 1526">
              <a:extLst>
                <a:ext uri="{FF2B5EF4-FFF2-40B4-BE49-F238E27FC236}">
                  <a16:creationId xmlns:a16="http://schemas.microsoft.com/office/drawing/2014/main" id="{AF1C8DBC-A574-421F-8728-E7BDB65F20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0" name="Freeform 1527">
              <a:extLst>
                <a:ext uri="{FF2B5EF4-FFF2-40B4-BE49-F238E27FC236}">
                  <a16:creationId xmlns:a16="http://schemas.microsoft.com/office/drawing/2014/main" id="{DA6E4624-500D-4199-AE56-3F62F2E154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1" name="Freeform 1528">
              <a:extLst>
                <a:ext uri="{FF2B5EF4-FFF2-40B4-BE49-F238E27FC236}">
                  <a16:creationId xmlns:a16="http://schemas.microsoft.com/office/drawing/2014/main" id="{A07B2A92-27F8-4BF8-9604-E71613F5A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2" name="Freeform 1529">
              <a:extLst>
                <a:ext uri="{FF2B5EF4-FFF2-40B4-BE49-F238E27FC236}">
                  <a16:creationId xmlns:a16="http://schemas.microsoft.com/office/drawing/2014/main" id="{91A34747-E0D3-45D9-8284-54BAF8C630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3" name="Freeform 1530">
              <a:extLst>
                <a:ext uri="{FF2B5EF4-FFF2-40B4-BE49-F238E27FC236}">
                  <a16:creationId xmlns:a16="http://schemas.microsoft.com/office/drawing/2014/main" id="{12B28A36-A8A0-4A7F-87DA-5C657490EC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4" name="Freeform 1531">
              <a:extLst>
                <a:ext uri="{FF2B5EF4-FFF2-40B4-BE49-F238E27FC236}">
                  <a16:creationId xmlns:a16="http://schemas.microsoft.com/office/drawing/2014/main" id="{D9ECE1BD-8763-4680-9AFF-B4C2643A35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5" name="Freeform 1532">
              <a:extLst>
                <a:ext uri="{FF2B5EF4-FFF2-40B4-BE49-F238E27FC236}">
                  <a16:creationId xmlns:a16="http://schemas.microsoft.com/office/drawing/2014/main" id="{B1FF3707-996D-4EA2-9A52-5BEAD5C7B2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6" name="Freeform 1533">
              <a:extLst>
                <a:ext uri="{FF2B5EF4-FFF2-40B4-BE49-F238E27FC236}">
                  <a16:creationId xmlns:a16="http://schemas.microsoft.com/office/drawing/2014/main" id="{26149876-EB64-4AD5-A406-322FF977D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7" name="Freeform 1534">
              <a:extLst>
                <a:ext uri="{FF2B5EF4-FFF2-40B4-BE49-F238E27FC236}">
                  <a16:creationId xmlns:a16="http://schemas.microsoft.com/office/drawing/2014/main" id="{E6F7E2A7-3059-439A-A583-D8F5999C40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8" name="Freeform 1535">
              <a:extLst>
                <a:ext uri="{FF2B5EF4-FFF2-40B4-BE49-F238E27FC236}">
                  <a16:creationId xmlns:a16="http://schemas.microsoft.com/office/drawing/2014/main" id="{E58981C7-DD5C-44FB-8BEC-7860900695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09" name="Freeform 1536">
              <a:extLst>
                <a:ext uri="{FF2B5EF4-FFF2-40B4-BE49-F238E27FC236}">
                  <a16:creationId xmlns:a16="http://schemas.microsoft.com/office/drawing/2014/main" id="{4A586A7E-2ABD-45B1-9D79-4D13D81FC3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0" name="Freeform 1537">
              <a:extLst>
                <a:ext uri="{FF2B5EF4-FFF2-40B4-BE49-F238E27FC236}">
                  <a16:creationId xmlns:a16="http://schemas.microsoft.com/office/drawing/2014/main" id="{153C3A74-709E-44AB-A098-CB81454B7F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1" name="Freeform 1538">
              <a:extLst>
                <a:ext uri="{FF2B5EF4-FFF2-40B4-BE49-F238E27FC236}">
                  <a16:creationId xmlns:a16="http://schemas.microsoft.com/office/drawing/2014/main" id="{77586C3F-42BB-42E0-8FE6-A49DA2C3C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2" name="Freeform 1539">
              <a:extLst>
                <a:ext uri="{FF2B5EF4-FFF2-40B4-BE49-F238E27FC236}">
                  <a16:creationId xmlns:a16="http://schemas.microsoft.com/office/drawing/2014/main" id="{2F1CE2E0-5759-4784-816F-B9712F8E10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3" name="Freeform 1540">
              <a:extLst>
                <a:ext uri="{FF2B5EF4-FFF2-40B4-BE49-F238E27FC236}">
                  <a16:creationId xmlns:a16="http://schemas.microsoft.com/office/drawing/2014/main" id="{15645F73-E154-4F77-88F6-08506D518A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4" name="Freeform 1541">
              <a:extLst>
                <a:ext uri="{FF2B5EF4-FFF2-40B4-BE49-F238E27FC236}">
                  <a16:creationId xmlns:a16="http://schemas.microsoft.com/office/drawing/2014/main" id="{0BC1E59E-E4A3-4516-899E-088A7382B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5" name="Freeform 1542">
              <a:extLst>
                <a:ext uri="{FF2B5EF4-FFF2-40B4-BE49-F238E27FC236}">
                  <a16:creationId xmlns:a16="http://schemas.microsoft.com/office/drawing/2014/main" id="{115D75BB-D096-4F90-8C3E-1E12FF5A68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6" name="Freeform 1543">
              <a:extLst>
                <a:ext uri="{FF2B5EF4-FFF2-40B4-BE49-F238E27FC236}">
                  <a16:creationId xmlns:a16="http://schemas.microsoft.com/office/drawing/2014/main" id="{0CE3FCCB-0323-43AB-AE0F-292205FA6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7" name="Freeform 1544">
              <a:extLst>
                <a:ext uri="{FF2B5EF4-FFF2-40B4-BE49-F238E27FC236}">
                  <a16:creationId xmlns:a16="http://schemas.microsoft.com/office/drawing/2014/main" id="{3FE3C2C4-87A8-48E9-8732-25C36C2770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8" name="Freeform 1545">
              <a:extLst>
                <a:ext uri="{FF2B5EF4-FFF2-40B4-BE49-F238E27FC236}">
                  <a16:creationId xmlns:a16="http://schemas.microsoft.com/office/drawing/2014/main" id="{88AD4AAE-C73B-4A2E-8BB7-3666399FC7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19" name="Freeform 1546">
              <a:extLst>
                <a:ext uri="{FF2B5EF4-FFF2-40B4-BE49-F238E27FC236}">
                  <a16:creationId xmlns:a16="http://schemas.microsoft.com/office/drawing/2014/main" id="{AEA311AD-F8C8-46F5-9265-13D5CB658A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0" name="Freeform 1547">
              <a:extLst>
                <a:ext uri="{FF2B5EF4-FFF2-40B4-BE49-F238E27FC236}">
                  <a16:creationId xmlns:a16="http://schemas.microsoft.com/office/drawing/2014/main" id="{E7C8CEFF-A320-4789-BE32-5A98492650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1" name="Freeform 1548">
              <a:extLst>
                <a:ext uri="{FF2B5EF4-FFF2-40B4-BE49-F238E27FC236}">
                  <a16:creationId xmlns:a16="http://schemas.microsoft.com/office/drawing/2014/main" id="{E8069B91-23F9-4287-A278-72DEDA3902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2" name="Freeform 1549">
              <a:extLst>
                <a:ext uri="{FF2B5EF4-FFF2-40B4-BE49-F238E27FC236}">
                  <a16:creationId xmlns:a16="http://schemas.microsoft.com/office/drawing/2014/main" id="{8B0DA69A-F352-4091-9FD9-C94178D58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3" name="Freeform 1550">
              <a:extLst>
                <a:ext uri="{FF2B5EF4-FFF2-40B4-BE49-F238E27FC236}">
                  <a16:creationId xmlns:a16="http://schemas.microsoft.com/office/drawing/2014/main" id="{807CE356-5826-4388-811D-ABF23231D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4" name="Freeform 1551">
              <a:extLst>
                <a:ext uri="{FF2B5EF4-FFF2-40B4-BE49-F238E27FC236}">
                  <a16:creationId xmlns:a16="http://schemas.microsoft.com/office/drawing/2014/main" id="{F3ECC8B6-216D-431B-820C-8890EBF8E5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5" name="Freeform 1552">
              <a:extLst>
                <a:ext uri="{FF2B5EF4-FFF2-40B4-BE49-F238E27FC236}">
                  <a16:creationId xmlns:a16="http://schemas.microsoft.com/office/drawing/2014/main" id="{5939FD54-A118-4F79-B7C2-9E6E37AC18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6" name="Freeform 1553">
              <a:extLst>
                <a:ext uri="{FF2B5EF4-FFF2-40B4-BE49-F238E27FC236}">
                  <a16:creationId xmlns:a16="http://schemas.microsoft.com/office/drawing/2014/main" id="{9F09D752-F103-47B3-ACF1-DDE0D50CA1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7" name="Freeform 1554">
              <a:extLst>
                <a:ext uri="{FF2B5EF4-FFF2-40B4-BE49-F238E27FC236}">
                  <a16:creationId xmlns:a16="http://schemas.microsoft.com/office/drawing/2014/main" id="{B200544A-1C75-439C-94ED-62F0223D79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8" name="Freeform 1555">
              <a:extLst>
                <a:ext uri="{FF2B5EF4-FFF2-40B4-BE49-F238E27FC236}">
                  <a16:creationId xmlns:a16="http://schemas.microsoft.com/office/drawing/2014/main" id="{D0AF40D1-45C5-49E9-B7C5-8FA4C8A087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29" name="Freeform 1556">
              <a:extLst>
                <a:ext uri="{FF2B5EF4-FFF2-40B4-BE49-F238E27FC236}">
                  <a16:creationId xmlns:a16="http://schemas.microsoft.com/office/drawing/2014/main" id="{4B3868C4-F37B-4AAC-B8F4-BDDDDE8CD1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0" name="Freeform 1557">
              <a:extLst>
                <a:ext uri="{FF2B5EF4-FFF2-40B4-BE49-F238E27FC236}">
                  <a16:creationId xmlns:a16="http://schemas.microsoft.com/office/drawing/2014/main" id="{DF6E4C98-CD82-4557-9746-F29E464C6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1" name="Freeform 1558">
              <a:extLst>
                <a:ext uri="{FF2B5EF4-FFF2-40B4-BE49-F238E27FC236}">
                  <a16:creationId xmlns:a16="http://schemas.microsoft.com/office/drawing/2014/main" id="{A4AEDEEE-1372-4E69-8E3D-2DD87F4401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2" name="Freeform 1559">
              <a:extLst>
                <a:ext uri="{FF2B5EF4-FFF2-40B4-BE49-F238E27FC236}">
                  <a16:creationId xmlns:a16="http://schemas.microsoft.com/office/drawing/2014/main" id="{29EFBF95-59E7-4FAA-AF5C-BFA7799003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3" name="Freeform 1560">
              <a:extLst>
                <a:ext uri="{FF2B5EF4-FFF2-40B4-BE49-F238E27FC236}">
                  <a16:creationId xmlns:a16="http://schemas.microsoft.com/office/drawing/2014/main" id="{CEC1E91A-8E7E-4934-8DC5-BD1E7E64AC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4" name="Freeform 1561">
              <a:extLst>
                <a:ext uri="{FF2B5EF4-FFF2-40B4-BE49-F238E27FC236}">
                  <a16:creationId xmlns:a16="http://schemas.microsoft.com/office/drawing/2014/main" id="{CFEE52CA-6D0E-493B-B75E-383E75EA3C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5" name="Freeform 1562">
              <a:extLst>
                <a:ext uri="{FF2B5EF4-FFF2-40B4-BE49-F238E27FC236}">
                  <a16:creationId xmlns:a16="http://schemas.microsoft.com/office/drawing/2014/main" id="{F6168530-19A1-4DE9-B07E-97B6464AFD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6" name="Freeform 1563">
              <a:extLst>
                <a:ext uri="{FF2B5EF4-FFF2-40B4-BE49-F238E27FC236}">
                  <a16:creationId xmlns:a16="http://schemas.microsoft.com/office/drawing/2014/main" id="{E55A9F9E-CF4A-425C-B07E-E28E3CEAC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7" name="Freeform 1564">
              <a:extLst>
                <a:ext uri="{FF2B5EF4-FFF2-40B4-BE49-F238E27FC236}">
                  <a16:creationId xmlns:a16="http://schemas.microsoft.com/office/drawing/2014/main" id="{D86151EA-94C0-4974-9C3E-C8A4CF7976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8" name="Freeform 1565">
              <a:extLst>
                <a:ext uri="{FF2B5EF4-FFF2-40B4-BE49-F238E27FC236}">
                  <a16:creationId xmlns:a16="http://schemas.microsoft.com/office/drawing/2014/main" id="{7063BCB7-3B52-4A83-82AA-AA444AC945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39" name="Freeform 1566">
              <a:extLst>
                <a:ext uri="{FF2B5EF4-FFF2-40B4-BE49-F238E27FC236}">
                  <a16:creationId xmlns:a16="http://schemas.microsoft.com/office/drawing/2014/main" id="{E9858118-49BB-4C1A-A9BF-20442E4382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0" name="Freeform 1567">
              <a:extLst>
                <a:ext uri="{FF2B5EF4-FFF2-40B4-BE49-F238E27FC236}">
                  <a16:creationId xmlns:a16="http://schemas.microsoft.com/office/drawing/2014/main" id="{A571383F-549B-415B-BDD9-AFD13A34B3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1" name="Freeform 1568">
              <a:extLst>
                <a:ext uri="{FF2B5EF4-FFF2-40B4-BE49-F238E27FC236}">
                  <a16:creationId xmlns:a16="http://schemas.microsoft.com/office/drawing/2014/main" id="{6D73DCAF-3D97-4EB8-9F4A-A6315C803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2" name="Freeform 1569">
              <a:extLst>
                <a:ext uri="{FF2B5EF4-FFF2-40B4-BE49-F238E27FC236}">
                  <a16:creationId xmlns:a16="http://schemas.microsoft.com/office/drawing/2014/main" id="{A9557B7B-A75F-49C3-8BA1-66B006E528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3" name="Freeform 1570">
              <a:extLst>
                <a:ext uri="{FF2B5EF4-FFF2-40B4-BE49-F238E27FC236}">
                  <a16:creationId xmlns:a16="http://schemas.microsoft.com/office/drawing/2014/main" id="{145C8992-5B48-4A82-ADD9-482932ED52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4" name="Freeform 1571">
              <a:extLst>
                <a:ext uri="{FF2B5EF4-FFF2-40B4-BE49-F238E27FC236}">
                  <a16:creationId xmlns:a16="http://schemas.microsoft.com/office/drawing/2014/main" id="{1924EFE7-16AC-4D93-AF59-D0CC0FC8F7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5" name="Freeform 1572">
              <a:extLst>
                <a:ext uri="{FF2B5EF4-FFF2-40B4-BE49-F238E27FC236}">
                  <a16:creationId xmlns:a16="http://schemas.microsoft.com/office/drawing/2014/main" id="{F43309C6-6BF4-42DB-BE92-5023B7D04C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6" name="Freeform 1573">
              <a:extLst>
                <a:ext uri="{FF2B5EF4-FFF2-40B4-BE49-F238E27FC236}">
                  <a16:creationId xmlns:a16="http://schemas.microsoft.com/office/drawing/2014/main" id="{55628075-4780-48A1-B24D-370BB3D79F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7" name="Freeform 1574">
              <a:extLst>
                <a:ext uri="{FF2B5EF4-FFF2-40B4-BE49-F238E27FC236}">
                  <a16:creationId xmlns:a16="http://schemas.microsoft.com/office/drawing/2014/main" id="{AA90F101-20B4-4923-89F9-9035D70747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8" name="Freeform 1575">
              <a:extLst>
                <a:ext uri="{FF2B5EF4-FFF2-40B4-BE49-F238E27FC236}">
                  <a16:creationId xmlns:a16="http://schemas.microsoft.com/office/drawing/2014/main" id="{D181EB4A-395F-4B11-BE1C-32166008EC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49" name="Freeform 1576">
              <a:extLst>
                <a:ext uri="{FF2B5EF4-FFF2-40B4-BE49-F238E27FC236}">
                  <a16:creationId xmlns:a16="http://schemas.microsoft.com/office/drawing/2014/main" id="{4E606398-4FA7-47D0-86AF-6464308B48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0" name="Freeform 1577">
              <a:extLst>
                <a:ext uri="{FF2B5EF4-FFF2-40B4-BE49-F238E27FC236}">
                  <a16:creationId xmlns:a16="http://schemas.microsoft.com/office/drawing/2014/main" id="{A4D08AE2-16C7-448E-A2B5-329D9510F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1" name="Freeform 1578">
              <a:extLst>
                <a:ext uri="{FF2B5EF4-FFF2-40B4-BE49-F238E27FC236}">
                  <a16:creationId xmlns:a16="http://schemas.microsoft.com/office/drawing/2014/main" id="{0EA407EC-DBE4-4890-A704-D3B9846DBE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2" name="Freeform 1579">
              <a:extLst>
                <a:ext uri="{FF2B5EF4-FFF2-40B4-BE49-F238E27FC236}">
                  <a16:creationId xmlns:a16="http://schemas.microsoft.com/office/drawing/2014/main" id="{44A8D7D0-0C34-44CD-868D-5DE6DC779C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3" name="Freeform 1580">
              <a:extLst>
                <a:ext uri="{FF2B5EF4-FFF2-40B4-BE49-F238E27FC236}">
                  <a16:creationId xmlns:a16="http://schemas.microsoft.com/office/drawing/2014/main" id="{573194C3-D7E1-4E22-B9DD-E601798F95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4" name="Freeform 1581">
              <a:extLst>
                <a:ext uri="{FF2B5EF4-FFF2-40B4-BE49-F238E27FC236}">
                  <a16:creationId xmlns:a16="http://schemas.microsoft.com/office/drawing/2014/main" id="{5D83CBEC-E8CA-4FE9-A81D-DACAF5B0E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5" name="Freeform 1582">
              <a:extLst>
                <a:ext uri="{FF2B5EF4-FFF2-40B4-BE49-F238E27FC236}">
                  <a16:creationId xmlns:a16="http://schemas.microsoft.com/office/drawing/2014/main" id="{59294856-1C05-44E6-B0C0-B3A66ECD35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6" name="Freeform 1583">
              <a:extLst>
                <a:ext uri="{FF2B5EF4-FFF2-40B4-BE49-F238E27FC236}">
                  <a16:creationId xmlns:a16="http://schemas.microsoft.com/office/drawing/2014/main" id="{86BC232D-6B10-42BE-940A-FC4E80C19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557" name="Freeform 1584">
              <a:extLst>
                <a:ext uri="{FF2B5EF4-FFF2-40B4-BE49-F238E27FC236}">
                  <a16:creationId xmlns:a16="http://schemas.microsoft.com/office/drawing/2014/main" id="{8ECA2EF1-D8E3-477A-8A4B-D695CFF254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grpSp>
        <p:nvGrpSpPr>
          <p:cNvPr id="2055" name="Group 1786">
            <a:extLst>
              <a:ext uri="{FF2B5EF4-FFF2-40B4-BE49-F238E27FC236}">
                <a16:creationId xmlns:a16="http://schemas.microsoft.com/office/drawing/2014/main" id="{9B7A9CFC-5985-43C2-B118-6B3C0006DA8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525463" y="287338"/>
            <a:ext cx="212725" cy="417512"/>
            <a:chOff x="331" y="181"/>
            <a:chExt cx="134" cy="263"/>
          </a:xfrm>
        </p:grpSpPr>
        <p:sp>
          <p:nvSpPr>
            <p:cNvPr id="1158" name="Freeform 1586">
              <a:extLst>
                <a:ext uri="{FF2B5EF4-FFF2-40B4-BE49-F238E27FC236}">
                  <a16:creationId xmlns:a16="http://schemas.microsoft.com/office/drawing/2014/main" id="{42400741-9063-4C98-A644-028CB9623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59" name="Freeform 1587">
              <a:extLst>
                <a:ext uri="{FF2B5EF4-FFF2-40B4-BE49-F238E27FC236}">
                  <a16:creationId xmlns:a16="http://schemas.microsoft.com/office/drawing/2014/main" id="{8897C233-7FF7-4949-80FD-940DD2CD67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0" name="Freeform 1588">
              <a:extLst>
                <a:ext uri="{FF2B5EF4-FFF2-40B4-BE49-F238E27FC236}">
                  <a16:creationId xmlns:a16="http://schemas.microsoft.com/office/drawing/2014/main" id="{175DC340-8B46-48A8-8879-EAF73F3544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1" name="Freeform 1589">
              <a:extLst>
                <a:ext uri="{FF2B5EF4-FFF2-40B4-BE49-F238E27FC236}">
                  <a16:creationId xmlns:a16="http://schemas.microsoft.com/office/drawing/2014/main" id="{1949AD1F-80D0-4288-976F-F97F5DA95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2" name="Freeform 1590">
              <a:extLst>
                <a:ext uri="{FF2B5EF4-FFF2-40B4-BE49-F238E27FC236}">
                  <a16:creationId xmlns:a16="http://schemas.microsoft.com/office/drawing/2014/main" id="{51E42441-C1BD-461C-8533-7A040E58C5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3" name="Freeform 1591">
              <a:extLst>
                <a:ext uri="{FF2B5EF4-FFF2-40B4-BE49-F238E27FC236}">
                  <a16:creationId xmlns:a16="http://schemas.microsoft.com/office/drawing/2014/main" id="{3BB79006-BF98-4185-A261-F401A419E3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4" name="Freeform 1592">
              <a:extLst>
                <a:ext uri="{FF2B5EF4-FFF2-40B4-BE49-F238E27FC236}">
                  <a16:creationId xmlns:a16="http://schemas.microsoft.com/office/drawing/2014/main" id="{AED275D6-8AFA-44EA-A9CF-B8486F8E8A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5" name="Freeform 1593">
              <a:extLst>
                <a:ext uri="{FF2B5EF4-FFF2-40B4-BE49-F238E27FC236}">
                  <a16:creationId xmlns:a16="http://schemas.microsoft.com/office/drawing/2014/main" id="{F97369BF-D244-4C9C-A062-CE64D59C9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6" name="Freeform 1594">
              <a:extLst>
                <a:ext uri="{FF2B5EF4-FFF2-40B4-BE49-F238E27FC236}">
                  <a16:creationId xmlns:a16="http://schemas.microsoft.com/office/drawing/2014/main" id="{74C1E960-4DF7-4C9F-9ED0-2664524769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7" name="Freeform 1595">
              <a:extLst>
                <a:ext uri="{FF2B5EF4-FFF2-40B4-BE49-F238E27FC236}">
                  <a16:creationId xmlns:a16="http://schemas.microsoft.com/office/drawing/2014/main" id="{253A4656-83B5-4753-A809-B4D0882B84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8" name="Freeform 1596">
              <a:extLst>
                <a:ext uri="{FF2B5EF4-FFF2-40B4-BE49-F238E27FC236}">
                  <a16:creationId xmlns:a16="http://schemas.microsoft.com/office/drawing/2014/main" id="{A937FDC6-2A4A-40EB-BAE4-1B631AB930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69" name="Freeform 1597">
              <a:extLst>
                <a:ext uri="{FF2B5EF4-FFF2-40B4-BE49-F238E27FC236}">
                  <a16:creationId xmlns:a16="http://schemas.microsoft.com/office/drawing/2014/main" id="{5F126642-E034-4535-ACFB-37FAE2320A4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0" name="Freeform 1598">
              <a:extLst>
                <a:ext uri="{FF2B5EF4-FFF2-40B4-BE49-F238E27FC236}">
                  <a16:creationId xmlns:a16="http://schemas.microsoft.com/office/drawing/2014/main" id="{F5E5BF7D-7C41-43CE-A868-673CBF229E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1" name="Freeform 1599">
              <a:extLst>
                <a:ext uri="{FF2B5EF4-FFF2-40B4-BE49-F238E27FC236}">
                  <a16:creationId xmlns:a16="http://schemas.microsoft.com/office/drawing/2014/main" id="{64142006-B4E7-4D7A-84C0-73C9444433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2" name="Freeform 1600">
              <a:extLst>
                <a:ext uri="{FF2B5EF4-FFF2-40B4-BE49-F238E27FC236}">
                  <a16:creationId xmlns:a16="http://schemas.microsoft.com/office/drawing/2014/main" id="{F7849ABE-27AF-473C-A234-4CF6CECBA5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3" name="Freeform 1601">
              <a:extLst>
                <a:ext uri="{FF2B5EF4-FFF2-40B4-BE49-F238E27FC236}">
                  <a16:creationId xmlns:a16="http://schemas.microsoft.com/office/drawing/2014/main" id="{A1D0D2FF-7545-46EE-B17D-B71314153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4" name="Freeform 1602">
              <a:extLst>
                <a:ext uri="{FF2B5EF4-FFF2-40B4-BE49-F238E27FC236}">
                  <a16:creationId xmlns:a16="http://schemas.microsoft.com/office/drawing/2014/main" id="{555BC2CB-5507-42E8-BF6B-2AF2D7B792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5" name="Freeform 1603">
              <a:extLst>
                <a:ext uri="{FF2B5EF4-FFF2-40B4-BE49-F238E27FC236}">
                  <a16:creationId xmlns:a16="http://schemas.microsoft.com/office/drawing/2014/main" id="{8F1BFB60-16C3-4EB9-B172-7ACCEDF7F2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6" name="Freeform 1604">
              <a:extLst>
                <a:ext uri="{FF2B5EF4-FFF2-40B4-BE49-F238E27FC236}">
                  <a16:creationId xmlns:a16="http://schemas.microsoft.com/office/drawing/2014/main" id="{60C05DAF-26E2-448A-83C3-CD315EDE1B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7" name="Freeform 1605">
              <a:extLst>
                <a:ext uri="{FF2B5EF4-FFF2-40B4-BE49-F238E27FC236}">
                  <a16:creationId xmlns:a16="http://schemas.microsoft.com/office/drawing/2014/main" id="{45E64FB7-2414-49AF-87BD-609648FC06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8" name="Freeform 1606">
              <a:extLst>
                <a:ext uri="{FF2B5EF4-FFF2-40B4-BE49-F238E27FC236}">
                  <a16:creationId xmlns:a16="http://schemas.microsoft.com/office/drawing/2014/main" id="{35C0324E-5CF9-4500-B5BB-196D8107F8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79" name="Freeform 1607">
              <a:extLst>
                <a:ext uri="{FF2B5EF4-FFF2-40B4-BE49-F238E27FC236}">
                  <a16:creationId xmlns:a16="http://schemas.microsoft.com/office/drawing/2014/main" id="{4C2CA87E-F163-40F7-8E9B-D063D5A28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0" name="Freeform 1608">
              <a:extLst>
                <a:ext uri="{FF2B5EF4-FFF2-40B4-BE49-F238E27FC236}">
                  <a16:creationId xmlns:a16="http://schemas.microsoft.com/office/drawing/2014/main" id="{AE03C609-53D4-48B2-BBEB-4FBF344B4C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1" name="Freeform 1609">
              <a:extLst>
                <a:ext uri="{FF2B5EF4-FFF2-40B4-BE49-F238E27FC236}">
                  <a16:creationId xmlns:a16="http://schemas.microsoft.com/office/drawing/2014/main" id="{A2646ABD-567A-4431-AB8B-18279A3396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2" name="Freeform 1610">
              <a:extLst>
                <a:ext uri="{FF2B5EF4-FFF2-40B4-BE49-F238E27FC236}">
                  <a16:creationId xmlns:a16="http://schemas.microsoft.com/office/drawing/2014/main" id="{C9CE855A-3202-4B85-B829-912FA8B9A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3" name="Freeform 1611">
              <a:extLst>
                <a:ext uri="{FF2B5EF4-FFF2-40B4-BE49-F238E27FC236}">
                  <a16:creationId xmlns:a16="http://schemas.microsoft.com/office/drawing/2014/main" id="{47C4E4BB-D5DB-4929-BA28-07D3F6C0FA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4" name="Freeform 1612">
              <a:extLst>
                <a:ext uri="{FF2B5EF4-FFF2-40B4-BE49-F238E27FC236}">
                  <a16:creationId xmlns:a16="http://schemas.microsoft.com/office/drawing/2014/main" id="{AF0E4D79-46D2-4D59-839F-FC8DCCB933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5" name="Freeform 1613">
              <a:extLst>
                <a:ext uri="{FF2B5EF4-FFF2-40B4-BE49-F238E27FC236}">
                  <a16:creationId xmlns:a16="http://schemas.microsoft.com/office/drawing/2014/main" id="{897B5169-F68E-4147-BD75-F278FD565D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6" name="Freeform 1614">
              <a:extLst>
                <a:ext uri="{FF2B5EF4-FFF2-40B4-BE49-F238E27FC236}">
                  <a16:creationId xmlns:a16="http://schemas.microsoft.com/office/drawing/2014/main" id="{1C25A765-C1D3-4A62-A235-48313938E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7" name="Freeform 1615">
              <a:extLst>
                <a:ext uri="{FF2B5EF4-FFF2-40B4-BE49-F238E27FC236}">
                  <a16:creationId xmlns:a16="http://schemas.microsoft.com/office/drawing/2014/main" id="{1E3D3845-1B5B-46F9-A9CF-6FDB9D5323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8" name="Freeform 1616">
              <a:extLst>
                <a:ext uri="{FF2B5EF4-FFF2-40B4-BE49-F238E27FC236}">
                  <a16:creationId xmlns:a16="http://schemas.microsoft.com/office/drawing/2014/main" id="{0A3D9DC8-D5A9-430C-A65E-4993603F3E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89" name="Freeform 1617">
              <a:extLst>
                <a:ext uri="{FF2B5EF4-FFF2-40B4-BE49-F238E27FC236}">
                  <a16:creationId xmlns:a16="http://schemas.microsoft.com/office/drawing/2014/main" id="{D817018C-7A19-446F-A7CD-C4FC0C25AC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0" name="Freeform 1618">
              <a:extLst>
                <a:ext uri="{FF2B5EF4-FFF2-40B4-BE49-F238E27FC236}">
                  <a16:creationId xmlns:a16="http://schemas.microsoft.com/office/drawing/2014/main" id="{D4217D83-F99C-4BA4-B6EE-47DAD209E0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1" name="Freeform 1619">
              <a:extLst>
                <a:ext uri="{FF2B5EF4-FFF2-40B4-BE49-F238E27FC236}">
                  <a16:creationId xmlns:a16="http://schemas.microsoft.com/office/drawing/2014/main" id="{E9B2EAC9-404F-4007-9CE4-FD08013E88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2" name="Freeform 1620">
              <a:extLst>
                <a:ext uri="{FF2B5EF4-FFF2-40B4-BE49-F238E27FC236}">
                  <a16:creationId xmlns:a16="http://schemas.microsoft.com/office/drawing/2014/main" id="{F33CE127-8976-44E7-8A81-8FAFB1BA83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3" name="Freeform 1621">
              <a:extLst>
                <a:ext uri="{FF2B5EF4-FFF2-40B4-BE49-F238E27FC236}">
                  <a16:creationId xmlns:a16="http://schemas.microsoft.com/office/drawing/2014/main" id="{DB38A660-74B9-499E-8B8B-621888977F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4" name="Freeform 1622">
              <a:extLst>
                <a:ext uri="{FF2B5EF4-FFF2-40B4-BE49-F238E27FC236}">
                  <a16:creationId xmlns:a16="http://schemas.microsoft.com/office/drawing/2014/main" id="{E5D7DC5A-FC09-4FA5-B96E-DA724FA191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5" name="Freeform 1623">
              <a:extLst>
                <a:ext uri="{FF2B5EF4-FFF2-40B4-BE49-F238E27FC236}">
                  <a16:creationId xmlns:a16="http://schemas.microsoft.com/office/drawing/2014/main" id="{C6121EFD-48F8-4B95-B610-2A168187C7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6" name="Freeform 1624">
              <a:extLst>
                <a:ext uri="{FF2B5EF4-FFF2-40B4-BE49-F238E27FC236}">
                  <a16:creationId xmlns:a16="http://schemas.microsoft.com/office/drawing/2014/main" id="{A205BB89-9481-4928-97C2-74776C2050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7" name="Freeform 1625">
              <a:extLst>
                <a:ext uri="{FF2B5EF4-FFF2-40B4-BE49-F238E27FC236}">
                  <a16:creationId xmlns:a16="http://schemas.microsoft.com/office/drawing/2014/main" id="{6234B84C-C3EE-401A-94AC-133A96E7CE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8" name="Freeform 1626">
              <a:extLst>
                <a:ext uri="{FF2B5EF4-FFF2-40B4-BE49-F238E27FC236}">
                  <a16:creationId xmlns:a16="http://schemas.microsoft.com/office/drawing/2014/main" id="{6D8D4085-690E-45F0-ABDE-A0D8A85458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199" name="Freeform 1627">
              <a:extLst>
                <a:ext uri="{FF2B5EF4-FFF2-40B4-BE49-F238E27FC236}">
                  <a16:creationId xmlns:a16="http://schemas.microsoft.com/office/drawing/2014/main" id="{226C264D-8D36-4FC2-823F-80F1F94917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0" name="Freeform 1628">
              <a:extLst>
                <a:ext uri="{FF2B5EF4-FFF2-40B4-BE49-F238E27FC236}">
                  <a16:creationId xmlns:a16="http://schemas.microsoft.com/office/drawing/2014/main" id="{16DAF70A-B34E-4CE5-A58A-C7634ABD1F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1" name="Freeform 1629">
              <a:extLst>
                <a:ext uri="{FF2B5EF4-FFF2-40B4-BE49-F238E27FC236}">
                  <a16:creationId xmlns:a16="http://schemas.microsoft.com/office/drawing/2014/main" id="{87D13A9C-D301-46F2-BF42-9E2160550C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2" name="Freeform 1630">
              <a:extLst>
                <a:ext uri="{FF2B5EF4-FFF2-40B4-BE49-F238E27FC236}">
                  <a16:creationId xmlns:a16="http://schemas.microsoft.com/office/drawing/2014/main" id="{91318F34-C972-49AB-B8B7-3F6C1078EC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3" name="Freeform 1631">
              <a:extLst>
                <a:ext uri="{FF2B5EF4-FFF2-40B4-BE49-F238E27FC236}">
                  <a16:creationId xmlns:a16="http://schemas.microsoft.com/office/drawing/2014/main" id="{7238A777-9800-4F65-B18B-2FFAB392BC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4" name="Freeform 1632">
              <a:extLst>
                <a:ext uri="{FF2B5EF4-FFF2-40B4-BE49-F238E27FC236}">
                  <a16:creationId xmlns:a16="http://schemas.microsoft.com/office/drawing/2014/main" id="{AB743EDB-3A24-4810-8C6F-84607854F7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5" name="Freeform 1633">
              <a:extLst>
                <a:ext uri="{FF2B5EF4-FFF2-40B4-BE49-F238E27FC236}">
                  <a16:creationId xmlns:a16="http://schemas.microsoft.com/office/drawing/2014/main" id="{51C7AC64-09DF-4D34-9CEB-7183E1D87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6" name="Freeform 1634">
              <a:extLst>
                <a:ext uri="{FF2B5EF4-FFF2-40B4-BE49-F238E27FC236}">
                  <a16:creationId xmlns:a16="http://schemas.microsoft.com/office/drawing/2014/main" id="{CBFABDC4-552F-4981-B79E-71D3BA87F6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7" name="Freeform 1635">
              <a:extLst>
                <a:ext uri="{FF2B5EF4-FFF2-40B4-BE49-F238E27FC236}">
                  <a16:creationId xmlns:a16="http://schemas.microsoft.com/office/drawing/2014/main" id="{64711CC9-77EE-4ECE-9EE5-5DD9C238A9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8" name="Freeform 1636">
              <a:extLst>
                <a:ext uri="{FF2B5EF4-FFF2-40B4-BE49-F238E27FC236}">
                  <a16:creationId xmlns:a16="http://schemas.microsoft.com/office/drawing/2014/main" id="{75112428-B8D5-4F01-B372-90ABA3A04E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09" name="Freeform 1637">
              <a:extLst>
                <a:ext uri="{FF2B5EF4-FFF2-40B4-BE49-F238E27FC236}">
                  <a16:creationId xmlns:a16="http://schemas.microsoft.com/office/drawing/2014/main" id="{952ECC99-EFE2-424D-96C8-41F6EEC099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0" name="Freeform 1638">
              <a:extLst>
                <a:ext uri="{FF2B5EF4-FFF2-40B4-BE49-F238E27FC236}">
                  <a16:creationId xmlns:a16="http://schemas.microsoft.com/office/drawing/2014/main" id="{2A9FE2E8-6BD6-4CA3-80DB-E1F48EF6BD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1" name="Freeform 1639">
              <a:extLst>
                <a:ext uri="{FF2B5EF4-FFF2-40B4-BE49-F238E27FC236}">
                  <a16:creationId xmlns:a16="http://schemas.microsoft.com/office/drawing/2014/main" id="{7A60AB87-97DE-4BF3-9797-6D280335E4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2" name="Freeform 1640">
              <a:extLst>
                <a:ext uri="{FF2B5EF4-FFF2-40B4-BE49-F238E27FC236}">
                  <a16:creationId xmlns:a16="http://schemas.microsoft.com/office/drawing/2014/main" id="{67B60141-83DB-4971-A4F2-D89E16C4FF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3" name="Freeform 1641">
              <a:extLst>
                <a:ext uri="{FF2B5EF4-FFF2-40B4-BE49-F238E27FC236}">
                  <a16:creationId xmlns:a16="http://schemas.microsoft.com/office/drawing/2014/main" id="{9609D23E-9B3D-4299-B439-45A2C0455E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4" name="Freeform 1642">
              <a:extLst>
                <a:ext uri="{FF2B5EF4-FFF2-40B4-BE49-F238E27FC236}">
                  <a16:creationId xmlns:a16="http://schemas.microsoft.com/office/drawing/2014/main" id="{FEED646D-95B0-4276-95E9-866D6F0DBB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5" name="Freeform 1643">
              <a:extLst>
                <a:ext uri="{FF2B5EF4-FFF2-40B4-BE49-F238E27FC236}">
                  <a16:creationId xmlns:a16="http://schemas.microsoft.com/office/drawing/2014/main" id="{E75A1440-D5FF-4BBE-B495-B78E589326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6" name="Freeform 1644">
              <a:extLst>
                <a:ext uri="{FF2B5EF4-FFF2-40B4-BE49-F238E27FC236}">
                  <a16:creationId xmlns:a16="http://schemas.microsoft.com/office/drawing/2014/main" id="{4DE18202-1781-41A2-96FA-249968DC7A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7" name="Freeform 1645">
              <a:extLst>
                <a:ext uri="{FF2B5EF4-FFF2-40B4-BE49-F238E27FC236}">
                  <a16:creationId xmlns:a16="http://schemas.microsoft.com/office/drawing/2014/main" id="{B587FDAF-3D7F-499C-A77E-F91E8430F1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8" name="Freeform 1646">
              <a:extLst>
                <a:ext uri="{FF2B5EF4-FFF2-40B4-BE49-F238E27FC236}">
                  <a16:creationId xmlns:a16="http://schemas.microsoft.com/office/drawing/2014/main" id="{77072FC5-696F-4751-BA68-F7ECFD403B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19" name="Freeform 1647">
              <a:extLst>
                <a:ext uri="{FF2B5EF4-FFF2-40B4-BE49-F238E27FC236}">
                  <a16:creationId xmlns:a16="http://schemas.microsoft.com/office/drawing/2014/main" id="{4007E82A-57F5-4F26-982D-12DB038A38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0" name="Freeform 1648">
              <a:extLst>
                <a:ext uri="{FF2B5EF4-FFF2-40B4-BE49-F238E27FC236}">
                  <a16:creationId xmlns:a16="http://schemas.microsoft.com/office/drawing/2014/main" id="{47DE732E-3A83-4D46-8A6C-F216815FD7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1" name="Freeform 1649">
              <a:extLst>
                <a:ext uri="{FF2B5EF4-FFF2-40B4-BE49-F238E27FC236}">
                  <a16:creationId xmlns:a16="http://schemas.microsoft.com/office/drawing/2014/main" id="{C346960A-4A53-4560-8199-771B35E558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2" name="Freeform 1650">
              <a:extLst>
                <a:ext uri="{FF2B5EF4-FFF2-40B4-BE49-F238E27FC236}">
                  <a16:creationId xmlns:a16="http://schemas.microsoft.com/office/drawing/2014/main" id="{862B89AD-16F3-4E0D-9A4F-D3C5A760A2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3" name="Freeform 1651">
              <a:extLst>
                <a:ext uri="{FF2B5EF4-FFF2-40B4-BE49-F238E27FC236}">
                  <a16:creationId xmlns:a16="http://schemas.microsoft.com/office/drawing/2014/main" id="{30728AC2-6A89-465B-A6CA-1B1A07E84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4" name="Freeform 1652">
              <a:extLst>
                <a:ext uri="{FF2B5EF4-FFF2-40B4-BE49-F238E27FC236}">
                  <a16:creationId xmlns:a16="http://schemas.microsoft.com/office/drawing/2014/main" id="{297C4BE6-6D34-49A1-86DD-2088D3E5D1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5" name="Freeform 1653">
              <a:extLst>
                <a:ext uri="{FF2B5EF4-FFF2-40B4-BE49-F238E27FC236}">
                  <a16:creationId xmlns:a16="http://schemas.microsoft.com/office/drawing/2014/main" id="{3393A06E-E4A2-4532-A835-D07C6632F5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6" name="Freeform 1654">
              <a:extLst>
                <a:ext uri="{FF2B5EF4-FFF2-40B4-BE49-F238E27FC236}">
                  <a16:creationId xmlns:a16="http://schemas.microsoft.com/office/drawing/2014/main" id="{B3CE5E98-B022-46EA-A99B-FC7BF95095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7" name="Freeform 1655">
              <a:extLst>
                <a:ext uri="{FF2B5EF4-FFF2-40B4-BE49-F238E27FC236}">
                  <a16:creationId xmlns:a16="http://schemas.microsoft.com/office/drawing/2014/main" id="{5DE3C844-C44F-41AC-8CC9-91F1389054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8" name="Freeform 1656">
              <a:extLst>
                <a:ext uri="{FF2B5EF4-FFF2-40B4-BE49-F238E27FC236}">
                  <a16:creationId xmlns:a16="http://schemas.microsoft.com/office/drawing/2014/main" id="{644D34A1-6B29-4C2D-BC10-86EB8A7B9F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29" name="Freeform 1657">
              <a:extLst>
                <a:ext uri="{FF2B5EF4-FFF2-40B4-BE49-F238E27FC236}">
                  <a16:creationId xmlns:a16="http://schemas.microsoft.com/office/drawing/2014/main" id="{D7A638BF-5D3A-465A-A0DD-A2EF902934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0" name="Freeform 1658">
              <a:extLst>
                <a:ext uri="{FF2B5EF4-FFF2-40B4-BE49-F238E27FC236}">
                  <a16:creationId xmlns:a16="http://schemas.microsoft.com/office/drawing/2014/main" id="{D9BC29D1-8C36-4B1F-8B80-779B5246D8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1" name="Freeform 1659">
              <a:extLst>
                <a:ext uri="{FF2B5EF4-FFF2-40B4-BE49-F238E27FC236}">
                  <a16:creationId xmlns:a16="http://schemas.microsoft.com/office/drawing/2014/main" id="{34BA3092-DB93-4D7D-84E8-2185392D3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2" name="Freeform 1660">
              <a:extLst>
                <a:ext uri="{FF2B5EF4-FFF2-40B4-BE49-F238E27FC236}">
                  <a16:creationId xmlns:a16="http://schemas.microsoft.com/office/drawing/2014/main" id="{FED32A17-953E-41BC-834F-A00B414992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3" name="Freeform 1661">
              <a:extLst>
                <a:ext uri="{FF2B5EF4-FFF2-40B4-BE49-F238E27FC236}">
                  <a16:creationId xmlns:a16="http://schemas.microsoft.com/office/drawing/2014/main" id="{48C50FE9-FACF-45D1-9923-92F293617C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4" name="Freeform 1662">
              <a:extLst>
                <a:ext uri="{FF2B5EF4-FFF2-40B4-BE49-F238E27FC236}">
                  <a16:creationId xmlns:a16="http://schemas.microsoft.com/office/drawing/2014/main" id="{3E3EC5EF-603D-42C7-9266-7FD10A8CD3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5" name="Freeform 1663">
              <a:extLst>
                <a:ext uri="{FF2B5EF4-FFF2-40B4-BE49-F238E27FC236}">
                  <a16:creationId xmlns:a16="http://schemas.microsoft.com/office/drawing/2014/main" id="{22AE1098-49C1-44DE-BD34-C20174F0CC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6" name="Freeform 1664">
              <a:extLst>
                <a:ext uri="{FF2B5EF4-FFF2-40B4-BE49-F238E27FC236}">
                  <a16:creationId xmlns:a16="http://schemas.microsoft.com/office/drawing/2014/main" id="{32CDEBA5-54D5-4825-9C0D-CE466F2AAD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7" name="Freeform 1665">
              <a:extLst>
                <a:ext uri="{FF2B5EF4-FFF2-40B4-BE49-F238E27FC236}">
                  <a16:creationId xmlns:a16="http://schemas.microsoft.com/office/drawing/2014/main" id="{ED692F80-6348-45FF-B806-1259C69AC2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8" name="Freeform 1666">
              <a:extLst>
                <a:ext uri="{FF2B5EF4-FFF2-40B4-BE49-F238E27FC236}">
                  <a16:creationId xmlns:a16="http://schemas.microsoft.com/office/drawing/2014/main" id="{67083293-D519-4C4F-8E60-2F19657A8F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39" name="Freeform 1667">
              <a:extLst>
                <a:ext uri="{FF2B5EF4-FFF2-40B4-BE49-F238E27FC236}">
                  <a16:creationId xmlns:a16="http://schemas.microsoft.com/office/drawing/2014/main" id="{8196D5AD-4BC2-4523-9E51-4C785DE4C9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0" name="Freeform 1668">
              <a:extLst>
                <a:ext uri="{FF2B5EF4-FFF2-40B4-BE49-F238E27FC236}">
                  <a16:creationId xmlns:a16="http://schemas.microsoft.com/office/drawing/2014/main" id="{B5B7C348-13C8-4179-B5B6-ECFAF4CD20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1" name="Freeform 1669">
              <a:extLst>
                <a:ext uri="{FF2B5EF4-FFF2-40B4-BE49-F238E27FC236}">
                  <a16:creationId xmlns:a16="http://schemas.microsoft.com/office/drawing/2014/main" id="{D2431D89-65B4-440A-A892-79606DE865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2" name="Freeform 1670">
              <a:extLst>
                <a:ext uri="{FF2B5EF4-FFF2-40B4-BE49-F238E27FC236}">
                  <a16:creationId xmlns:a16="http://schemas.microsoft.com/office/drawing/2014/main" id="{A45D0D9B-DD2A-4F6C-85CA-F746CECD43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3" name="Freeform 1671">
              <a:extLst>
                <a:ext uri="{FF2B5EF4-FFF2-40B4-BE49-F238E27FC236}">
                  <a16:creationId xmlns:a16="http://schemas.microsoft.com/office/drawing/2014/main" id="{F5ED2480-E540-475A-8640-2F3EEFF582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4" name="Freeform 1672">
              <a:extLst>
                <a:ext uri="{FF2B5EF4-FFF2-40B4-BE49-F238E27FC236}">
                  <a16:creationId xmlns:a16="http://schemas.microsoft.com/office/drawing/2014/main" id="{8278011F-85C1-42C2-B291-ABD768A3C2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5" name="Freeform 1673">
              <a:extLst>
                <a:ext uri="{FF2B5EF4-FFF2-40B4-BE49-F238E27FC236}">
                  <a16:creationId xmlns:a16="http://schemas.microsoft.com/office/drawing/2014/main" id="{1A77CAC5-46A6-4B05-8D38-24547560CE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6" name="Freeform 1674">
              <a:extLst>
                <a:ext uri="{FF2B5EF4-FFF2-40B4-BE49-F238E27FC236}">
                  <a16:creationId xmlns:a16="http://schemas.microsoft.com/office/drawing/2014/main" id="{A0E5A4B6-C98C-41E0-AD9F-F55FDAC97E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7" name="Freeform 1675">
              <a:extLst>
                <a:ext uri="{FF2B5EF4-FFF2-40B4-BE49-F238E27FC236}">
                  <a16:creationId xmlns:a16="http://schemas.microsoft.com/office/drawing/2014/main" id="{A984A3D8-158E-400A-81DF-E7F0352080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8" name="Freeform 1676">
              <a:extLst>
                <a:ext uri="{FF2B5EF4-FFF2-40B4-BE49-F238E27FC236}">
                  <a16:creationId xmlns:a16="http://schemas.microsoft.com/office/drawing/2014/main" id="{1CE54CA7-9237-4D9D-92C9-BBB357DEA4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49" name="Freeform 1677">
              <a:extLst>
                <a:ext uri="{FF2B5EF4-FFF2-40B4-BE49-F238E27FC236}">
                  <a16:creationId xmlns:a16="http://schemas.microsoft.com/office/drawing/2014/main" id="{8D8FB352-9219-4D09-B107-B6EBC98F8C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0" name="Freeform 1678">
              <a:extLst>
                <a:ext uri="{FF2B5EF4-FFF2-40B4-BE49-F238E27FC236}">
                  <a16:creationId xmlns:a16="http://schemas.microsoft.com/office/drawing/2014/main" id="{FDB81F75-ACD3-41EA-94D6-3DFF932414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1" name="Freeform 1679">
              <a:extLst>
                <a:ext uri="{FF2B5EF4-FFF2-40B4-BE49-F238E27FC236}">
                  <a16:creationId xmlns:a16="http://schemas.microsoft.com/office/drawing/2014/main" id="{F1CFAD20-E64D-440E-B412-691306E6B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2" name="Freeform 1680">
              <a:extLst>
                <a:ext uri="{FF2B5EF4-FFF2-40B4-BE49-F238E27FC236}">
                  <a16:creationId xmlns:a16="http://schemas.microsoft.com/office/drawing/2014/main" id="{5CC6A93C-B046-4EAE-82D5-AD3E93A1B5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3" name="Freeform 1681">
              <a:extLst>
                <a:ext uri="{FF2B5EF4-FFF2-40B4-BE49-F238E27FC236}">
                  <a16:creationId xmlns:a16="http://schemas.microsoft.com/office/drawing/2014/main" id="{E28BFADC-70B6-4FA9-BDA7-BAB845CFB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4" name="Freeform 1682">
              <a:extLst>
                <a:ext uri="{FF2B5EF4-FFF2-40B4-BE49-F238E27FC236}">
                  <a16:creationId xmlns:a16="http://schemas.microsoft.com/office/drawing/2014/main" id="{43029D98-C032-4900-AE50-8881897DE9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5" name="Freeform 1683">
              <a:extLst>
                <a:ext uri="{FF2B5EF4-FFF2-40B4-BE49-F238E27FC236}">
                  <a16:creationId xmlns:a16="http://schemas.microsoft.com/office/drawing/2014/main" id="{A86EC0A1-6418-4CB0-BD57-3B9662B0A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6" name="Freeform 1684">
              <a:extLst>
                <a:ext uri="{FF2B5EF4-FFF2-40B4-BE49-F238E27FC236}">
                  <a16:creationId xmlns:a16="http://schemas.microsoft.com/office/drawing/2014/main" id="{F4043647-C69D-4C6B-99D8-CDAC8EBED75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7" name="Freeform 1685">
              <a:extLst>
                <a:ext uri="{FF2B5EF4-FFF2-40B4-BE49-F238E27FC236}">
                  <a16:creationId xmlns:a16="http://schemas.microsoft.com/office/drawing/2014/main" id="{3FE42B5C-5AB1-413E-95B1-B1BBFB7D04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8" name="Freeform 1686">
              <a:extLst>
                <a:ext uri="{FF2B5EF4-FFF2-40B4-BE49-F238E27FC236}">
                  <a16:creationId xmlns:a16="http://schemas.microsoft.com/office/drawing/2014/main" id="{626557FA-ADCD-4530-8BC1-5E94E84590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59" name="Freeform 1687">
              <a:extLst>
                <a:ext uri="{FF2B5EF4-FFF2-40B4-BE49-F238E27FC236}">
                  <a16:creationId xmlns:a16="http://schemas.microsoft.com/office/drawing/2014/main" id="{13421B05-F5E7-4124-953A-06DF8D0D4B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0" name="Freeform 1688">
              <a:extLst>
                <a:ext uri="{FF2B5EF4-FFF2-40B4-BE49-F238E27FC236}">
                  <a16:creationId xmlns:a16="http://schemas.microsoft.com/office/drawing/2014/main" id="{662D4E70-AE6C-40B6-80C4-E95A1735FD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1" name="Freeform 1689">
              <a:extLst>
                <a:ext uri="{FF2B5EF4-FFF2-40B4-BE49-F238E27FC236}">
                  <a16:creationId xmlns:a16="http://schemas.microsoft.com/office/drawing/2014/main" id="{53F12B20-6AC6-4DE7-BD83-1003330BD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2" name="Freeform 1690">
              <a:extLst>
                <a:ext uri="{FF2B5EF4-FFF2-40B4-BE49-F238E27FC236}">
                  <a16:creationId xmlns:a16="http://schemas.microsoft.com/office/drawing/2014/main" id="{914493A9-E8CF-43D9-B782-662F46D4704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3" name="Freeform 1691">
              <a:extLst>
                <a:ext uri="{FF2B5EF4-FFF2-40B4-BE49-F238E27FC236}">
                  <a16:creationId xmlns:a16="http://schemas.microsoft.com/office/drawing/2014/main" id="{01102BB6-C5FC-4E73-83B0-C3A16D83E9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4" name="Freeform 1692">
              <a:extLst>
                <a:ext uri="{FF2B5EF4-FFF2-40B4-BE49-F238E27FC236}">
                  <a16:creationId xmlns:a16="http://schemas.microsoft.com/office/drawing/2014/main" id="{960AEE66-FB37-45FA-BE02-ED7C3C6979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5" name="Freeform 1693">
              <a:extLst>
                <a:ext uri="{FF2B5EF4-FFF2-40B4-BE49-F238E27FC236}">
                  <a16:creationId xmlns:a16="http://schemas.microsoft.com/office/drawing/2014/main" id="{B93C3056-5B8B-4827-9816-CF9CCB1B83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6" name="Freeform 1694">
              <a:extLst>
                <a:ext uri="{FF2B5EF4-FFF2-40B4-BE49-F238E27FC236}">
                  <a16:creationId xmlns:a16="http://schemas.microsoft.com/office/drawing/2014/main" id="{4FAA5406-67A1-4640-9858-96A302A35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7" name="Freeform 1695">
              <a:extLst>
                <a:ext uri="{FF2B5EF4-FFF2-40B4-BE49-F238E27FC236}">
                  <a16:creationId xmlns:a16="http://schemas.microsoft.com/office/drawing/2014/main" id="{8E71E38D-36B0-47D1-96C2-322F876638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8" name="Freeform 1696">
              <a:extLst>
                <a:ext uri="{FF2B5EF4-FFF2-40B4-BE49-F238E27FC236}">
                  <a16:creationId xmlns:a16="http://schemas.microsoft.com/office/drawing/2014/main" id="{D83DBCB8-C874-4304-AF79-85E1C98E31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69" name="Freeform 1697">
              <a:extLst>
                <a:ext uri="{FF2B5EF4-FFF2-40B4-BE49-F238E27FC236}">
                  <a16:creationId xmlns:a16="http://schemas.microsoft.com/office/drawing/2014/main" id="{94FD46E3-76FC-4005-9FE1-8BBF0AD54E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0" name="Freeform 1698">
              <a:extLst>
                <a:ext uri="{FF2B5EF4-FFF2-40B4-BE49-F238E27FC236}">
                  <a16:creationId xmlns:a16="http://schemas.microsoft.com/office/drawing/2014/main" id="{56DF3DD7-C0B2-4CCB-B106-80B5B5B27C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1" name="Freeform 1699">
              <a:extLst>
                <a:ext uri="{FF2B5EF4-FFF2-40B4-BE49-F238E27FC236}">
                  <a16:creationId xmlns:a16="http://schemas.microsoft.com/office/drawing/2014/main" id="{1877261B-A856-4C8C-BC0E-E26B589D9B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2" name="Freeform 1700">
              <a:extLst>
                <a:ext uri="{FF2B5EF4-FFF2-40B4-BE49-F238E27FC236}">
                  <a16:creationId xmlns:a16="http://schemas.microsoft.com/office/drawing/2014/main" id="{104368DC-C8A5-41C1-831A-23B0DF98E6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3" name="Freeform 1701">
              <a:extLst>
                <a:ext uri="{FF2B5EF4-FFF2-40B4-BE49-F238E27FC236}">
                  <a16:creationId xmlns:a16="http://schemas.microsoft.com/office/drawing/2014/main" id="{3E9752BC-1FF4-41BE-AE04-0C8EC7D132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4" name="Freeform 1702">
              <a:extLst>
                <a:ext uri="{FF2B5EF4-FFF2-40B4-BE49-F238E27FC236}">
                  <a16:creationId xmlns:a16="http://schemas.microsoft.com/office/drawing/2014/main" id="{654A6E1F-05BE-49CC-8823-AEA2E4AB19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5" name="Freeform 1703">
              <a:extLst>
                <a:ext uri="{FF2B5EF4-FFF2-40B4-BE49-F238E27FC236}">
                  <a16:creationId xmlns:a16="http://schemas.microsoft.com/office/drawing/2014/main" id="{F6FA5622-3F02-4B8B-A0E1-EB6891EBD2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6" name="Freeform 1704">
              <a:extLst>
                <a:ext uri="{FF2B5EF4-FFF2-40B4-BE49-F238E27FC236}">
                  <a16:creationId xmlns:a16="http://schemas.microsoft.com/office/drawing/2014/main" id="{383764D5-2C70-44C9-A74A-01405AB7B2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7" name="Freeform 1705">
              <a:extLst>
                <a:ext uri="{FF2B5EF4-FFF2-40B4-BE49-F238E27FC236}">
                  <a16:creationId xmlns:a16="http://schemas.microsoft.com/office/drawing/2014/main" id="{901E24FE-D808-447D-B4C9-068F0B6B39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8" name="Freeform 1706">
              <a:extLst>
                <a:ext uri="{FF2B5EF4-FFF2-40B4-BE49-F238E27FC236}">
                  <a16:creationId xmlns:a16="http://schemas.microsoft.com/office/drawing/2014/main" id="{E5F05A4F-D176-4435-834D-C2693A0A74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79" name="Freeform 1707">
              <a:extLst>
                <a:ext uri="{FF2B5EF4-FFF2-40B4-BE49-F238E27FC236}">
                  <a16:creationId xmlns:a16="http://schemas.microsoft.com/office/drawing/2014/main" id="{E89E8A5D-210C-4730-BA97-9860547F5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0" name="Rectangle 1708">
              <a:extLst>
                <a:ext uri="{FF2B5EF4-FFF2-40B4-BE49-F238E27FC236}">
                  <a16:creationId xmlns:a16="http://schemas.microsoft.com/office/drawing/2014/main" id="{645F0FB2-B162-42D6-9F25-F95C4835FC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1" name="Freeform 1709">
              <a:extLst>
                <a:ext uri="{FF2B5EF4-FFF2-40B4-BE49-F238E27FC236}">
                  <a16:creationId xmlns:a16="http://schemas.microsoft.com/office/drawing/2014/main" id="{B6538483-6079-46AC-839E-FDF65E221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2" name="Freeform 1710">
              <a:extLst>
                <a:ext uri="{FF2B5EF4-FFF2-40B4-BE49-F238E27FC236}">
                  <a16:creationId xmlns:a16="http://schemas.microsoft.com/office/drawing/2014/main" id="{089E5F8B-7697-432D-9598-371CF5787B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3" name="Freeform 1711">
              <a:extLst>
                <a:ext uri="{FF2B5EF4-FFF2-40B4-BE49-F238E27FC236}">
                  <a16:creationId xmlns:a16="http://schemas.microsoft.com/office/drawing/2014/main" id="{1DF83145-338D-4537-B2E6-C421666CBA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4" name="Freeform 1712">
              <a:extLst>
                <a:ext uri="{FF2B5EF4-FFF2-40B4-BE49-F238E27FC236}">
                  <a16:creationId xmlns:a16="http://schemas.microsoft.com/office/drawing/2014/main" id="{1ABB2D1B-EFFA-45D2-9838-6BF4B56F8B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5" name="Freeform 1713">
              <a:extLst>
                <a:ext uri="{FF2B5EF4-FFF2-40B4-BE49-F238E27FC236}">
                  <a16:creationId xmlns:a16="http://schemas.microsoft.com/office/drawing/2014/main" id="{9F52645A-ECA1-4BE9-A388-6F908BCFF0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6" name="Freeform 1714">
              <a:extLst>
                <a:ext uri="{FF2B5EF4-FFF2-40B4-BE49-F238E27FC236}">
                  <a16:creationId xmlns:a16="http://schemas.microsoft.com/office/drawing/2014/main" id="{56CD85B5-42AF-4904-BF6A-AF2C34F1EF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7" name="Freeform 1715">
              <a:extLst>
                <a:ext uri="{FF2B5EF4-FFF2-40B4-BE49-F238E27FC236}">
                  <a16:creationId xmlns:a16="http://schemas.microsoft.com/office/drawing/2014/main" id="{47A5AD23-8F31-4DE0-B6A2-976D9674A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8" name="Freeform 1716">
              <a:extLst>
                <a:ext uri="{FF2B5EF4-FFF2-40B4-BE49-F238E27FC236}">
                  <a16:creationId xmlns:a16="http://schemas.microsoft.com/office/drawing/2014/main" id="{74C0559D-01F8-4BDF-B3FF-14BBC2E226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89" name="Freeform 1717">
              <a:extLst>
                <a:ext uri="{FF2B5EF4-FFF2-40B4-BE49-F238E27FC236}">
                  <a16:creationId xmlns:a16="http://schemas.microsoft.com/office/drawing/2014/main" id="{E08A4C6E-486D-4D46-B1C6-D193C5DC4EE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0" name="Freeform 1718">
              <a:extLst>
                <a:ext uri="{FF2B5EF4-FFF2-40B4-BE49-F238E27FC236}">
                  <a16:creationId xmlns:a16="http://schemas.microsoft.com/office/drawing/2014/main" id="{31BB937E-54CA-4784-B91D-D16F64A483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1" name="Freeform 1719">
              <a:extLst>
                <a:ext uri="{FF2B5EF4-FFF2-40B4-BE49-F238E27FC236}">
                  <a16:creationId xmlns:a16="http://schemas.microsoft.com/office/drawing/2014/main" id="{3E67BC5C-90BC-46A3-95D4-56E88E1675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2" name="Freeform 1720">
              <a:extLst>
                <a:ext uri="{FF2B5EF4-FFF2-40B4-BE49-F238E27FC236}">
                  <a16:creationId xmlns:a16="http://schemas.microsoft.com/office/drawing/2014/main" id="{3B4D46DA-E304-4F6E-A8ED-50A9614950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3" name="Freeform 1721">
              <a:extLst>
                <a:ext uri="{FF2B5EF4-FFF2-40B4-BE49-F238E27FC236}">
                  <a16:creationId xmlns:a16="http://schemas.microsoft.com/office/drawing/2014/main" id="{4410C526-3BA5-4276-B676-3789D38D49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4" name="Freeform 1722">
              <a:extLst>
                <a:ext uri="{FF2B5EF4-FFF2-40B4-BE49-F238E27FC236}">
                  <a16:creationId xmlns:a16="http://schemas.microsoft.com/office/drawing/2014/main" id="{A1E43DB5-40BC-4CA4-82D0-D15A245284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5" name="Freeform 1723">
              <a:extLst>
                <a:ext uri="{FF2B5EF4-FFF2-40B4-BE49-F238E27FC236}">
                  <a16:creationId xmlns:a16="http://schemas.microsoft.com/office/drawing/2014/main" id="{B1ED6D06-1D50-4FA0-979D-B64240D826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6" name="Freeform 1724">
              <a:extLst>
                <a:ext uri="{FF2B5EF4-FFF2-40B4-BE49-F238E27FC236}">
                  <a16:creationId xmlns:a16="http://schemas.microsoft.com/office/drawing/2014/main" id="{0642E0E2-F82E-4714-B9C3-702821F634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7" name="Freeform 1725">
              <a:extLst>
                <a:ext uri="{FF2B5EF4-FFF2-40B4-BE49-F238E27FC236}">
                  <a16:creationId xmlns:a16="http://schemas.microsoft.com/office/drawing/2014/main" id="{48417754-821C-4C55-8145-1601839A3E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8" name="Freeform 1726">
              <a:extLst>
                <a:ext uri="{FF2B5EF4-FFF2-40B4-BE49-F238E27FC236}">
                  <a16:creationId xmlns:a16="http://schemas.microsoft.com/office/drawing/2014/main" id="{11749B96-DEE1-4125-9D9E-B3C92ACA67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299" name="Freeform 1727">
              <a:extLst>
                <a:ext uri="{FF2B5EF4-FFF2-40B4-BE49-F238E27FC236}">
                  <a16:creationId xmlns:a16="http://schemas.microsoft.com/office/drawing/2014/main" id="{ACEA4D31-374F-4243-B6A3-4114B02BE5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0" name="Freeform 1728">
              <a:extLst>
                <a:ext uri="{FF2B5EF4-FFF2-40B4-BE49-F238E27FC236}">
                  <a16:creationId xmlns:a16="http://schemas.microsoft.com/office/drawing/2014/main" id="{1F9B8C14-3A6C-4440-94FC-7E1303CB1C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1" name="Freeform 1729">
              <a:extLst>
                <a:ext uri="{FF2B5EF4-FFF2-40B4-BE49-F238E27FC236}">
                  <a16:creationId xmlns:a16="http://schemas.microsoft.com/office/drawing/2014/main" id="{65EDAFAD-170F-412D-B5A1-C0EA6948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2" name="Rectangle 1730">
              <a:extLst>
                <a:ext uri="{FF2B5EF4-FFF2-40B4-BE49-F238E27FC236}">
                  <a16:creationId xmlns:a16="http://schemas.microsoft.com/office/drawing/2014/main" id="{8D45EA36-871A-4041-82C2-1C96274BC8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3" name="Freeform 1731">
              <a:extLst>
                <a:ext uri="{FF2B5EF4-FFF2-40B4-BE49-F238E27FC236}">
                  <a16:creationId xmlns:a16="http://schemas.microsoft.com/office/drawing/2014/main" id="{AA15F558-28DE-434D-9F47-267DDBAEB4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4" name="Freeform 1732">
              <a:extLst>
                <a:ext uri="{FF2B5EF4-FFF2-40B4-BE49-F238E27FC236}">
                  <a16:creationId xmlns:a16="http://schemas.microsoft.com/office/drawing/2014/main" id="{7DBEC404-B04D-44C2-BD16-3C60F63A4C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5" name="Freeform 1733">
              <a:extLst>
                <a:ext uri="{FF2B5EF4-FFF2-40B4-BE49-F238E27FC236}">
                  <a16:creationId xmlns:a16="http://schemas.microsoft.com/office/drawing/2014/main" id="{087DDE7E-0AF7-4951-930A-AB4B242FCC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6" name="Freeform 1734">
              <a:extLst>
                <a:ext uri="{FF2B5EF4-FFF2-40B4-BE49-F238E27FC236}">
                  <a16:creationId xmlns:a16="http://schemas.microsoft.com/office/drawing/2014/main" id="{18E2D8E0-8AE8-4927-9629-F06F8276AE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7" name="Freeform 1735">
              <a:extLst>
                <a:ext uri="{FF2B5EF4-FFF2-40B4-BE49-F238E27FC236}">
                  <a16:creationId xmlns:a16="http://schemas.microsoft.com/office/drawing/2014/main" id="{1EF6194C-5D49-4451-B744-D9AE77F3A2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8" name="Freeform 1736">
              <a:extLst>
                <a:ext uri="{FF2B5EF4-FFF2-40B4-BE49-F238E27FC236}">
                  <a16:creationId xmlns:a16="http://schemas.microsoft.com/office/drawing/2014/main" id="{4C16CA4B-D70D-4C9C-B788-F776EED93B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09" name="Freeform 1737">
              <a:extLst>
                <a:ext uri="{FF2B5EF4-FFF2-40B4-BE49-F238E27FC236}">
                  <a16:creationId xmlns:a16="http://schemas.microsoft.com/office/drawing/2014/main" id="{D9A168E0-69EC-4A05-948B-3590DE9095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0" name="Freeform 1738">
              <a:extLst>
                <a:ext uri="{FF2B5EF4-FFF2-40B4-BE49-F238E27FC236}">
                  <a16:creationId xmlns:a16="http://schemas.microsoft.com/office/drawing/2014/main" id="{BCB4E0E4-5ABC-43F2-B846-D8FF23EE81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1" name="Freeform 1739">
              <a:extLst>
                <a:ext uri="{FF2B5EF4-FFF2-40B4-BE49-F238E27FC236}">
                  <a16:creationId xmlns:a16="http://schemas.microsoft.com/office/drawing/2014/main" id="{00C9CB84-8C6E-4252-9A09-B5BD5CA6E6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2" name="Freeform 1740">
              <a:extLst>
                <a:ext uri="{FF2B5EF4-FFF2-40B4-BE49-F238E27FC236}">
                  <a16:creationId xmlns:a16="http://schemas.microsoft.com/office/drawing/2014/main" id="{FF5C9DAE-A330-4A2B-94F6-2E563CE5A1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3" name="Freeform 1741">
              <a:extLst>
                <a:ext uri="{FF2B5EF4-FFF2-40B4-BE49-F238E27FC236}">
                  <a16:creationId xmlns:a16="http://schemas.microsoft.com/office/drawing/2014/main" id="{A32A2C2D-507E-4D99-B68D-C699FDD28C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4" name="Freeform 1742">
              <a:extLst>
                <a:ext uri="{FF2B5EF4-FFF2-40B4-BE49-F238E27FC236}">
                  <a16:creationId xmlns:a16="http://schemas.microsoft.com/office/drawing/2014/main" id="{E7F8FEBA-03F6-4D59-9E3F-D716543EBA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5" name="Freeform 1743">
              <a:extLst>
                <a:ext uri="{FF2B5EF4-FFF2-40B4-BE49-F238E27FC236}">
                  <a16:creationId xmlns:a16="http://schemas.microsoft.com/office/drawing/2014/main" id="{7F2421EF-9031-4777-9FB0-FA0557D36E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6" name="Freeform 1744">
              <a:extLst>
                <a:ext uri="{FF2B5EF4-FFF2-40B4-BE49-F238E27FC236}">
                  <a16:creationId xmlns:a16="http://schemas.microsoft.com/office/drawing/2014/main" id="{A9D43FB1-CFE1-494C-B6AA-328E4ECA23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7" name="Freeform 1745">
              <a:extLst>
                <a:ext uri="{FF2B5EF4-FFF2-40B4-BE49-F238E27FC236}">
                  <a16:creationId xmlns:a16="http://schemas.microsoft.com/office/drawing/2014/main" id="{8162CCC0-20B1-4EA3-B8FE-ECA2FC690E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8" name="Freeform 1746">
              <a:extLst>
                <a:ext uri="{FF2B5EF4-FFF2-40B4-BE49-F238E27FC236}">
                  <a16:creationId xmlns:a16="http://schemas.microsoft.com/office/drawing/2014/main" id="{721A79C1-FFD4-4B0E-973B-84EA053601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19" name="Freeform 1747">
              <a:extLst>
                <a:ext uri="{FF2B5EF4-FFF2-40B4-BE49-F238E27FC236}">
                  <a16:creationId xmlns:a16="http://schemas.microsoft.com/office/drawing/2014/main" id="{6D7589D9-227C-43D1-B15C-4834EA707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0" name="Freeform 1748">
              <a:extLst>
                <a:ext uri="{FF2B5EF4-FFF2-40B4-BE49-F238E27FC236}">
                  <a16:creationId xmlns:a16="http://schemas.microsoft.com/office/drawing/2014/main" id="{C8D186B8-5E4A-4819-A2AC-C1B133C9B0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1" name="Freeform 1749">
              <a:extLst>
                <a:ext uri="{FF2B5EF4-FFF2-40B4-BE49-F238E27FC236}">
                  <a16:creationId xmlns:a16="http://schemas.microsoft.com/office/drawing/2014/main" id="{159D31E4-CFA6-4598-829D-97600AF608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2" name="Freeform 1750">
              <a:extLst>
                <a:ext uri="{FF2B5EF4-FFF2-40B4-BE49-F238E27FC236}">
                  <a16:creationId xmlns:a16="http://schemas.microsoft.com/office/drawing/2014/main" id="{847AFD3C-B6CC-4F1F-829B-A5A02B2902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3" name="Freeform 1751">
              <a:extLst>
                <a:ext uri="{FF2B5EF4-FFF2-40B4-BE49-F238E27FC236}">
                  <a16:creationId xmlns:a16="http://schemas.microsoft.com/office/drawing/2014/main" id="{A98810AD-4172-4B42-BB29-16D5873EA3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4" name="Freeform 1752">
              <a:extLst>
                <a:ext uri="{FF2B5EF4-FFF2-40B4-BE49-F238E27FC236}">
                  <a16:creationId xmlns:a16="http://schemas.microsoft.com/office/drawing/2014/main" id="{FBDFD304-7F53-483E-B428-1C55536F6C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5" name="Freeform 1753">
              <a:extLst>
                <a:ext uri="{FF2B5EF4-FFF2-40B4-BE49-F238E27FC236}">
                  <a16:creationId xmlns:a16="http://schemas.microsoft.com/office/drawing/2014/main" id="{7EF1A108-FC13-4CD6-8164-22D6226DF8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6" name="Freeform 1754">
              <a:extLst>
                <a:ext uri="{FF2B5EF4-FFF2-40B4-BE49-F238E27FC236}">
                  <a16:creationId xmlns:a16="http://schemas.microsoft.com/office/drawing/2014/main" id="{8E6E385A-6937-4B02-9A7B-12CA7AB327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7" name="Freeform 1755">
              <a:extLst>
                <a:ext uri="{FF2B5EF4-FFF2-40B4-BE49-F238E27FC236}">
                  <a16:creationId xmlns:a16="http://schemas.microsoft.com/office/drawing/2014/main" id="{81D70837-4A4C-4507-B9C7-F531174648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8" name="Freeform 1756">
              <a:extLst>
                <a:ext uri="{FF2B5EF4-FFF2-40B4-BE49-F238E27FC236}">
                  <a16:creationId xmlns:a16="http://schemas.microsoft.com/office/drawing/2014/main" id="{E7A1BDED-DE3F-4A34-971D-56B129C38F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29" name="Freeform 1757">
              <a:extLst>
                <a:ext uri="{FF2B5EF4-FFF2-40B4-BE49-F238E27FC236}">
                  <a16:creationId xmlns:a16="http://schemas.microsoft.com/office/drawing/2014/main" id="{27FBB455-D2A3-44DF-9FC2-5503FE3651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0" name="Freeform 1758">
              <a:extLst>
                <a:ext uri="{FF2B5EF4-FFF2-40B4-BE49-F238E27FC236}">
                  <a16:creationId xmlns:a16="http://schemas.microsoft.com/office/drawing/2014/main" id="{CCFFCB98-73A8-42E9-97C9-9EC85E8E81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1" name="Freeform 1759">
              <a:extLst>
                <a:ext uri="{FF2B5EF4-FFF2-40B4-BE49-F238E27FC236}">
                  <a16:creationId xmlns:a16="http://schemas.microsoft.com/office/drawing/2014/main" id="{B744DA5B-1D31-4AEE-92EC-11D1853D8A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2" name="Freeform 1760">
              <a:extLst>
                <a:ext uri="{FF2B5EF4-FFF2-40B4-BE49-F238E27FC236}">
                  <a16:creationId xmlns:a16="http://schemas.microsoft.com/office/drawing/2014/main" id="{2E872808-CDE1-403E-953B-784DAE377F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3" name="Freeform 1761">
              <a:extLst>
                <a:ext uri="{FF2B5EF4-FFF2-40B4-BE49-F238E27FC236}">
                  <a16:creationId xmlns:a16="http://schemas.microsoft.com/office/drawing/2014/main" id="{30C5B58A-9693-467B-B686-2EF4216A3B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4" name="Freeform 1762">
              <a:extLst>
                <a:ext uri="{FF2B5EF4-FFF2-40B4-BE49-F238E27FC236}">
                  <a16:creationId xmlns:a16="http://schemas.microsoft.com/office/drawing/2014/main" id="{33272576-DE91-426E-A25C-D90D77526B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5" name="Freeform 1763">
              <a:extLst>
                <a:ext uri="{FF2B5EF4-FFF2-40B4-BE49-F238E27FC236}">
                  <a16:creationId xmlns:a16="http://schemas.microsoft.com/office/drawing/2014/main" id="{C1FCBB9E-73CC-4722-AA90-5129609D01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6" name="Freeform 1764">
              <a:extLst>
                <a:ext uri="{FF2B5EF4-FFF2-40B4-BE49-F238E27FC236}">
                  <a16:creationId xmlns:a16="http://schemas.microsoft.com/office/drawing/2014/main" id="{DDFBEF7A-F19E-4D07-A265-9AB62D863F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7" name="Freeform 1765">
              <a:extLst>
                <a:ext uri="{FF2B5EF4-FFF2-40B4-BE49-F238E27FC236}">
                  <a16:creationId xmlns:a16="http://schemas.microsoft.com/office/drawing/2014/main" id="{06CEBBB2-6CE4-4DA5-B265-90509CC55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8" name="Freeform 1766">
              <a:extLst>
                <a:ext uri="{FF2B5EF4-FFF2-40B4-BE49-F238E27FC236}">
                  <a16:creationId xmlns:a16="http://schemas.microsoft.com/office/drawing/2014/main" id="{4A51583F-4EC6-4C98-94EB-2B68E277EB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39" name="Freeform 1767">
              <a:extLst>
                <a:ext uri="{FF2B5EF4-FFF2-40B4-BE49-F238E27FC236}">
                  <a16:creationId xmlns:a16="http://schemas.microsoft.com/office/drawing/2014/main" id="{503A83FB-090E-46A9-8141-72A27668A4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0" name="Freeform 1768">
              <a:extLst>
                <a:ext uri="{FF2B5EF4-FFF2-40B4-BE49-F238E27FC236}">
                  <a16:creationId xmlns:a16="http://schemas.microsoft.com/office/drawing/2014/main" id="{1311EDAB-74EF-4141-B1A1-BB684B3537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1" name="Freeform 1769">
              <a:extLst>
                <a:ext uri="{FF2B5EF4-FFF2-40B4-BE49-F238E27FC236}">
                  <a16:creationId xmlns:a16="http://schemas.microsoft.com/office/drawing/2014/main" id="{3FD4F263-4F1C-4392-8A52-44B2A1E051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2" name="Freeform 1770">
              <a:extLst>
                <a:ext uri="{FF2B5EF4-FFF2-40B4-BE49-F238E27FC236}">
                  <a16:creationId xmlns:a16="http://schemas.microsoft.com/office/drawing/2014/main" id="{8FFC081E-FF52-49BC-AF18-C0BC713881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3" name="Freeform 1771">
              <a:extLst>
                <a:ext uri="{FF2B5EF4-FFF2-40B4-BE49-F238E27FC236}">
                  <a16:creationId xmlns:a16="http://schemas.microsoft.com/office/drawing/2014/main" id="{9F9D62ED-3FFD-4904-A95B-58694C9AE6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4" name="Freeform 1772">
              <a:extLst>
                <a:ext uri="{FF2B5EF4-FFF2-40B4-BE49-F238E27FC236}">
                  <a16:creationId xmlns:a16="http://schemas.microsoft.com/office/drawing/2014/main" id="{03D42150-C2A6-4E11-B998-259D25C919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5" name="Freeform 1773">
              <a:extLst>
                <a:ext uri="{FF2B5EF4-FFF2-40B4-BE49-F238E27FC236}">
                  <a16:creationId xmlns:a16="http://schemas.microsoft.com/office/drawing/2014/main" id="{4FB7CA0C-0829-42B0-8588-2DAF84BF32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6" name="Freeform 1774">
              <a:extLst>
                <a:ext uri="{FF2B5EF4-FFF2-40B4-BE49-F238E27FC236}">
                  <a16:creationId xmlns:a16="http://schemas.microsoft.com/office/drawing/2014/main" id="{72956DB3-48EB-4179-8483-590ACB22D8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7" name="Rectangle 1775">
              <a:extLst>
                <a:ext uri="{FF2B5EF4-FFF2-40B4-BE49-F238E27FC236}">
                  <a16:creationId xmlns:a16="http://schemas.microsoft.com/office/drawing/2014/main" id="{C7D3F3FB-653E-47F8-A600-8CA8FC10F7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8" name="Freeform 1776">
              <a:extLst>
                <a:ext uri="{FF2B5EF4-FFF2-40B4-BE49-F238E27FC236}">
                  <a16:creationId xmlns:a16="http://schemas.microsoft.com/office/drawing/2014/main" id="{6F62FA16-66D7-407E-8451-E164950855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49" name="Freeform 1777">
              <a:extLst>
                <a:ext uri="{FF2B5EF4-FFF2-40B4-BE49-F238E27FC236}">
                  <a16:creationId xmlns:a16="http://schemas.microsoft.com/office/drawing/2014/main" id="{D0BF84B0-CA8F-4B83-885B-1A0DDF9D3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0" name="Freeform 1778">
              <a:extLst>
                <a:ext uri="{FF2B5EF4-FFF2-40B4-BE49-F238E27FC236}">
                  <a16:creationId xmlns:a16="http://schemas.microsoft.com/office/drawing/2014/main" id="{1719CD2C-404E-4B73-9864-FEEDD8BCFF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1" name="Freeform 1779">
              <a:extLst>
                <a:ext uri="{FF2B5EF4-FFF2-40B4-BE49-F238E27FC236}">
                  <a16:creationId xmlns:a16="http://schemas.microsoft.com/office/drawing/2014/main" id="{6BD3B16B-5AA3-4CA8-9B68-67B1C1E7A3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2" name="Freeform 1780">
              <a:extLst>
                <a:ext uri="{FF2B5EF4-FFF2-40B4-BE49-F238E27FC236}">
                  <a16:creationId xmlns:a16="http://schemas.microsoft.com/office/drawing/2014/main" id="{2BC56A6D-2AD4-481F-B986-1FE6903499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3" name="Freeform 1781">
              <a:extLst>
                <a:ext uri="{FF2B5EF4-FFF2-40B4-BE49-F238E27FC236}">
                  <a16:creationId xmlns:a16="http://schemas.microsoft.com/office/drawing/2014/main" id="{21768AF5-0E73-4210-A3E4-8A1B49C87A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4" name="Freeform 1782">
              <a:extLst>
                <a:ext uri="{FF2B5EF4-FFF2-40B4-BE49-F238E27FC236}">
                  <a16:creationId xmlns:a16="http://schemas.microsoft.com/office/drawing/2014/main" id="{315887E3-0FB7-4B03-AAFB-9FFE0C7BC4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5" name="Freeform 1783">
              <a:extLst>
                <a:ext uri="{FF2B5EF4-FFF2-40B4-BE49-F238E27FC236}">
                  <a16:creationId xmlns:a16="http://schemas.microsoft.com/office/drawing/2014/main" id="{5A6AC7EE-D475-43DC-B72F-90066C7A7E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6" name="Freeform 1784">
              <a:extLst>
                <a:ext uri="{FF2B5EF4-FFF2-40B4-BE49-F238E27FC236}">
                  <a16:creationId xmlns:a16="http://schemas.microsoft.com/office/drawing/2014/main" id="{474AE2A0-C17B-4F8F-B1B8-34D1511361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  <p:sp>
          <p:nvSpPr>
            <p:cNvPr id="1357" name="Freeform 1785">
              <a:extLst>
                <a:ext uri="{FF2B5EF4-FFF2-40B4-BE49-F238E27FC236}">
                  <a16:creationId xmlns:a16="http://schemas.microsoft.com/office/drawing/2014/main" id="{4FC3C7CA-8824-42CB-AC3A-40AC31CBBD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  <a:cs typeface="+mn-cs"/>
              </a:endParaRPr>
            </a:p>
          </p:txBody>
        </p:sp>
      </p:grpSp>
      <p:sp>
        <p:nvSpPr>
          <p:cNvPr id="987" name="Freeform 1787">
            <a:extLst>
              <a:ext uri="{FF2B5EF4-FFF2-40B4-BE49-F238E27FC236}">
                <a16:creationId xmlns:a16="http://schemas.microsoft.com/office/drawing/2014/main" id="{0F54D308-2813-4063-9D23-34DAC6A2D3C7}"/>
              </a:ext>
            </a:extLst>
          </p:cNvPr>
          <p:cNvSpPr>
            <a:spLocks/>
          </p:cNvSpPr>
          <p:nvPr userDrawn="1"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88" name="Freeform 1788">
            <a:extLst>
              <a:ext uri="{FF2B5EF4-FFF2-40B4-BE49-F238E27FC236}">
                <a16:creationId xmlns:a16="http://schemas.microsoft.com/office/drawing/2014/main" id="{40ADC316-49FC-4CC0-BCFF-678FF0D894E9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89" name="Freeform 1789">
            <a:extLst>
              <a:ext uri="{FF2B5EF4-FFF2-40B4-BE49-F238E27FC236}">
                <a16:creationId xmlns:a16="http://schemas.microsoft.com/office/drawing/2014/main" id="{EAE3370F-AC89-4E8C-9553-3D65F863FF4A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19088"/>
            <a:ext cx="3175" cy="4762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0" name="Freeform 1790">
            <a:extLst>
              <a:ext uri="{FF2B5EF4-FFF2-40B4-BE49-F238E27FC236}">
                <a16:creationId xmlns:a16="http://schemas.microsoft.com/office/drawing/2014/main" id="{1AA87759-01C0-4917-BFE7-1D475E65A440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1" name="Freeform 1791">
            <a:extLst>
              <a:ext uri="{FF2B5EF4-FFF2-40B4-BE49-F238E27FC236}">
                <a16:creationId xmlns:a16="http://schemas.microsoft.com/office/drawing/2014/main" id="{FEBA57B6-37FF-4C19-9E5D-961ACADAC10F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2" name="Freeform 1792">
            <a:extLst>
              <a:ext uri="{FF2B5EF4-FFF2-40B4-BE49-F238E27FC236}">
                <a16:creationId xmlns:a16="http://schemas.microsoft.com/office/drawing/2014/main" id="{66F6BBAB-2675-4FB6-B06A-FFF6EF42C5D8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3" name="Freeform 1793">
            <a:extLst>
              <a:ext uri="{FF2B5EF4-FFF2-40B4-BE49-F238E27FC236}">
                <a16:creationId xmlns:a16="http://schemas.microsoft.com/office/drawing/2014/main" id="{4157CD99-8A4B-4E37-B596-4DA1BF64D6AC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4" name="Freeform 1794">
            <a:extLst>
              <a:ext uri="{FF2B5EF4-FFF2-40B4-BE49-F238E27FC236}">
                <a16:creationId xmlns:a16="http://schemas.microsoft.com/office/drawing/2014/main" id="{C7888A39-9D72-486B-891B-96EB8323F733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5" name="Freeform 1795">
            <a:extLst>
              <a:ext uri="{FF2B5EF4-FFF2-40B4-BE49-F238E27FC236}">
                <a16:creationId xmlns:a16="http://schemas.microsoft.com/office/drawing/2014/main" id="{24CF0274-5CBD-4DD5-A031-D803DB1F2601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6" name="Freeform 1796">
            <a:extLst>
              <a:ext uri="{FF2B5EF4-FFF2-40B4-BE49-F238E27FC236}">
                <a16:creationId xmlns:a16="http://schemas.microsoft.com/office/drawing/2014/main" id="{0A5E607D-E44E-40BB-AD7E-FD8D04FBCED4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7" name="Freeform 1797">
            <a:extLst>
              <a:ext uri="{FF2B5EF4-FFF2-40B4-BE49-F238E27FC236}">
                <a16:creationId xmlns:a16="http://schemas.microsoft.com/office/drawing/2014/main" id="{180B8759-6FB0-4708-83E4-F592BA242730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8" name="Rectangle 1798">
            <a:extLst>
              <a:ext uri="{FF2B5EF4-FFF2-40B4-BE49-F238E27FC236}">
                <a16:creationId xmlns:a16="http://schemas.microsoft.com/office/drawing/2014/main" id="{10D513BF-C34F-485C-BC3C-57693AEFED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6425" y="331788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999" name="Freeform 1799">
            <a:extLst>
              <a:ext uri="{FF2B5EF4-FFF2-40B4-BE49-F238E27FC236}">
                <a16:creationId xmlns:a16="http://schemas.microsoft.com/office/drawing/2014/main" id="{9DD86AF5-A38F-4103-9077-143F83281540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31788"/>
            <a:ext cx="3175" cy="1587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0" name="Freeform 1800">
            <a:extLst>
              <a:ext uri="{FF2B5EF4-FFF2-40B4-BE49-F238E27FC236}">
                <a16:creationId xmlns:a16="http://schemas.microsoft.com/office/drawing/2014/main" id="{511851F2-2833-43B5-9E2D-704B0BD3ECF4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1" name="Freeform 1801">
            <a:extLst>
              <a:ext uri="{FF2B5EF4-FFF2-40B4-BE49-F238E27FC236}">
                <a16:creationId xmlns:a16="http://schemas.microsoft.com/office/drawing/2014/main" id="{771946CB-8312-4194-8CDB-160AA1614D60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2" name="Freeform 1802">
            <a:extLst>
              <a:ext uri="{FF2B5EF4-FFF2-40B4-BE49-F238E27FC236}">
                <a16:creationId xmlns:a16="http://schemas.microsoft.com/office/drawing/2014/main" id="{AABA5C28-261A-4B67-AF92-2C3949BDF949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3" name="Freeform 1803">
            <a:extLst>
              <a:ext uri="{FF2B5EF4-FFF2-40B4-BE49-F238E27FC236}">
                <a16:creationId xmlns:a16="http://schemas.microsoft.com/office/drawing/2014/main" id="{E9778075-39D5-44B3-BDFF-56787777B864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4" name="Freeform 1804">
            <a:extLst>
              <a:ext uri="{FF2B5EF4-FFF2-40B4-BE49-F238E27FC236}">
                <a16:creationId xmlns:a16="http://schemas.microsoft.com/office/drawing/2014/main" id="{FA2BBC79-02FB-4A1A-AEDA-DECA0911DDDF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31788"/>
            <a:ext cx="3175" cy="4762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5" name="Freeform 1805">
            <a:extLst>
              <a:ext uri="{FF2B5EF4-FFF2-40B4-BE49-F238E27FC236}">
                <a16:creationId xmlns:a16="http://schemas.microsoft.com/office/drawing/2014/main" id="{91EA4883-498F-491D-A28E-C28A5006B333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6" name="Freeform 1806">
            <a:extLst>
              <a:ext uri="{FF2B5EF4-FFF2-40B4-BE49-F238E27FC236}">
                <a16:creationId xmlns:a16="http://schemas.microsoft.com/office/drawing/2014/main" id="{35360472-9D8C-4B3E-9EB4-F72D6922D2B9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7" name="Freeform 1807">
            <a:extLst>
              <a:ext uri="{FF2B5EF4-FFF2-40B4-BE49-F238E27FC236}">
                <a16:creationId xmlns:a16="http://schemas.microsoft.com/office/drawing/2014/main" id="{F7684842-B213-4341-ABEC-C062F91C7F5B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7025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8" name="Freeform 1808">
            <a:extLst>
              <a:ext uri="{FF2B5EF4-FFF2-40B4-BE49-F238E27FC236}">
                <a16:creationId xmlns:a16="http://schemas.microsoft.com/office/drawing/2014/main" id="{F08CEA51-6735-4519-98B6-2C72CA841F68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5438"/>
            <a:ext cx="1587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09" name="Freeform 1809">
            <a:extLst>
              <a:ext uri="{FF2B5EF4-FFF2-40B4-BE49-F238E27FC236}">
                <a16:creationId xmlns:a16="http://schemas.microsoft.com/office/drawing/2014/main" id="{B769DD9C-5A72-45D7-BACF-C0127ABEB97E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3850"/>
            <a:ext cx="158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0" name="Freeform 1810">
            <a:extLst>
              <a:ext uri="{FF2B5EF4-FFF2-40B4-BE49-F238E27FC236}">
                <a16:creationId xmlns:a16="http://schemas.microsoft.com/office/drawing/2014/main" id="{AD6FD2DC-B731-4148-92FD-6FBDF06ED395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2263"/>
            <a:ext cx="1587" cy="1587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1" name="Freeform 1811">
            <a:extLst>
              <a:ext uri="{FF2B5EF4-FFF2-40B4-BE49-F238E27FC236}">
                <a16:creationId xmlns:a16="http://schemas.microsoft.com/office/drawing/2014/main" id="{5051ED76-8793-41E3-80E0-6433727EA5A3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20675"/>
            <a:ext cx="1587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2" name="Freeform 1812">
            <a:extLst>
              <a:ext uri="{FF2B5EF4-FFF2-40B4-BE49-F238E27FC236}">
                <a16:creationId xmlns:a16="http://schemas.microsoft.com/office/drawing/2014/main" id="{4723DA6C-2703-4694-A95B-983F422261BF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17500"/>
            <a:ext cx="158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3" name="Freeform 1813">
            <a:extLst>
              <a:ext uri="{FF2B5EF4-FFF2-40B4-BE49-F238E27FC236}">
                <a16:creationId xmlns:a16="http://schemas.microsoft.com/office/drawing/2014/main" id="{E397247A-4308-4D5C-A6AD-C84F980221D1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15913"/>
            <a:ext cx="3175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4" name="Freeform 1814">
            <a:extLst>
              <a:ext uri="{FF2B5EF4-FFF2-40B4-BE49-F238E27FC236}">
                <a16:creationId xmlns:a16="http://schemas.microsoft.com/office/drawing/2014/main" id="{5F678081-5083-4489-8880-A8F6B62AEF2B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5" name="Freeform 1815">
            <a:extLst>
              <a:ext uri="{FF2B5EF4-FFF2-40B4-BE49-F238E27FC236}">
                <a16:creationId xmlns:a16="http://schemas.microsoft.com/office/drawing/2014/main" id="{E876180E-3586-4763-A5FB-4FE2FD72E0A3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6" name="Freeform 1816">
            <a:extLst>
              <a:ext uri="{FF2B5EF4-FFF2-40B4-BE49-F238E27FC236}">
                <a16:creationId xmlns:a16="http://schemas.microsoft.com/office/drawing/2014/main" id="{0F994E1D-C1B8-41A7-973C-3BE7E1E7347A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7" name="Freeform 1817">
            <a:extLst>
              <a:ext uri="{FF2B5EF4-FFF2-40B4-BE49-F238E27FC236}">
                <a16:creationId xmlns:a16="http://schemas.microsoft.com/office/drawing/2014/main" id="{558B172B-DB17-4668-951E-163AED3B2FCC}"/>
              </a:ext>
            </a:extLst>
          </p:cNvPr>
          <p:cNvSpPr>
            <a:spLocks/>
          </p:cNvSpPr>
          <p:nvPr userDrawn="1"/>
        </p:nvSpPr>
        <p:spPr bwMode="auto">
          <a:xfrm>
            <a:off x="611188" y="328613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8" name="Freeform 1818">
            <a:extLst>
              <a:ext uri="{FF2B5EF4-FFF2-40B4-BE49-F238E27FC236}">
                <a16:creationId xmlns:a16="http://schemas.microsoft.com/office/drawing/2014/main" id="{D832CAAD-B250-4369-9432-DD6B91A05AFF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28613"/>
            <a:ext cx="1588" cy="1587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19" name="Freeform 1819">
            <a:extLst>
              <a:ext uri="{FF2B5EF4-FFF2-40B4-BE49-F238E27FC236}">
                <a16:creationId xmlns:a16="http://schemas.microsoft.com/office/drawing/2014/main" id="{BCF48792-258B-4FCC-81AB-98CE59FE8563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0" name="Freeform 1820">
            <a:extLst>
              <a:ext uri="{FF2B5EF4-FFF2-40B4-BE49-F238E27FC236}">
                <a16:creationId xmlns:a16="http://schemas.microsoft.com/office/drawing/2014/main" id="{D4C2A200-D410-4FA4-9FC9-ED5FBCA83C8B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25438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1" name="Freeform 1821">
            <a:extLst>
              <a:ext uri="{FF2B5EF4-FFF2-40B4-BE49-F238E27FC236}">
                <a16:creationId xmlns:a16="http://schemas.microsoft.com/office/drawing/2014/main" id="{EDDA0221-4F80-457E-AE23-55DD9B78FCA0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2" name="Freeform 1822">
            <a:extLst>
              <a:ext uri="{FF2B5EF4-FFF2-40B4-BE49-F238E27FC236}">
                <a16:creationId xmlns:a16="http://schemas.microsoft.com/office/drawing/2014/main" id="{051A34B2-0B34-4873-880B-65FE5A239D17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3" name="Freeform 1823">
            <a:extLst>
              <a:ext uri="{FF2B5EF4-FFF2-40B4-BE49-F238E27FC236}">
                <a16:creationId xmlns:a16="http://schemas.microsoft.com/office/drawing/2014/main" id="{6082F41E-A9E9-4E87-B3B8-C09E132AA51D}"/>
              </a:ext>
            </a:extLst>
          </p:cNvPr>
          <p:cNvSpPr>
            <a:spLocks/>
          </p:cNvSpPr>
          <p:nvPr userDrawn="1"/>
        </p:nvSpPr>
        <p:spPr bwMode="auto">
          <a:xfrm>
            <a:off x="609600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4" name="Freeform 1824">
            <a:extLst>
              <a:ext uri="{FF2B5EF4-FFF2-40B4-BE49-F238E27FC236}">
                <a16:creationId xmlns:a16="http://schemas.microsoft.com/office/drawing/2014/main" id="{80427697-B081-4A4D-9CA0-007516D4AF31}"/>
              </a:ext>
            </a:extLst>
          </p:cNvPr>
          <p:cNvSpPr>
            <a:spLocks/>
          </p:cNvSpPr>
          <p:nvPr userDrawn="1"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5" name="Freeform 1825">
            <a:extLst>
              <a:ext uri="{FF2B5EF4-FFF2-40B4-BE49-F238E27FC236}">
                <a16:creationId xmlns:a16="http://schemas.microsoft.com/office/drawing/2014/main" id="{7B666E4C-91E3-4981-9F8C-F24592711376}"/>
              </a:ext>
            </a:extLst>
          </p:cNvPr>
          <p:cNvSpPr>
            <a:spLocks/>
          </p:cNvSpPr>
          <p:nvPr userDrawn="1"/>
        </p:nvSpPr>
        <p:spPr bwMode="auto">
          <a:xfrm>
            <a:off x="608013" y="330200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6" name="Freeform 1826">
            <a:extLst>
              <a:ext uri="{FF2B5EF4-FFF2-40B4-BE49-F238E27FC236}">
                <a16:creationId xmlns:a16="http://schemas.microsoft.com/office/drawing/2014/main" id="{E28C0EF5-12BB-44C7-8B11-67DBC4C76151}"/>
              </a:ext>
            </a:extLst>
          </p:cNvPr>
          <p:cNvSpPr>
            <a:spLocks/>
          </p:cNvSpPr>
          <p:nvPr userDrawn="1"/>
        </p:nvSpPr>
        <p:spPr bwMode="auto">
          <a:xfrm>
            <a:off x="608013" y="334963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7" name="Freeform 1827">
            <a:extLst>
              <a:ext uri="{FF2B5EF4-FFF2-40B4-BE49-F238E27FC236}">
                <a16:creationId xmlns:a16="http://schemas.microsoft.com/office/drawing/2014/main" id="{E8CDFED6-7BC4-4A08-84AB-2CA47F6045EA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8" name="Freeform 1828">
            <a:extLst>
              <a:ext uri="{FF2B5EF4-FFF2-40B4-BE49-F238E27FC236}">
                <a16:creationId xmlns:a16="http://schemas.microsoft.com/office/drawing/2014/main" id="{D8194D61-B61B-4D4A-A3C4-A5056A21141A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9" name="Freeform 1829">
            <a:extLst>
              <a:ext uri="{FF2B5EF4-FFF2-40B4-BE49-F238E27FC236}">
                <a16:creationId xmlns:a16="http://schemas.microsoft.com/office/drawing/2014/main" id="{E68E4871-A74B-4FAA-81BF-2A10D0F8590C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0" name="Freeform 1830">
            <a:extLst>
              <a:ext uri="{FF2B5EF4-FFF2-40B4-BE49-F238E27FC236}">
                <a16:creationId xmlns:a16="http://schemas.microsoft.com/office/drawing/2014/main" id="{5BB19D7C-B98B-4082-A008-9499D37655D1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1" name="Freeform 1831">
            <a:extLst>
              <a:ext uri="{FF2B5EF4-FFF2-40B4-BE49-F238E27FC236}">
                <a16:creationId xmlns:a16="http://schemas.microsoft.com/office/drawing/2014/main" id="{5C180FB4-0968-4417-967A-5F2641E5855D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2" name="Freeform 1832">
            <a:extLst>
              <a:ext uri="{FF2B5EF4-FFF2-40B4-BE49-F238E27FC236}">
                <a16:creationId xmlns:a16="http://schemas.microsoft.com/office/drawing/2014/main" id="{CDDA2A11-A3CA-4D68-95F3-DDD1D940652B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3" name="Freeform 1833">
            <a:extLst>
              <a:ext uri="{FF2B5EF4-FFF2-40B4-BE49-F238E27FC236}">
                <a16:creationId xmlns:a16="http://schemas.microsoft.com/office/drawing/2014/main" id="{CF36C1B2-DECA-446F-B8B9-60E2D8AC311C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4" name="Freeform 1834">
            <a:extLst>
              <a:ext uri="{FF2B5EF4-FFF2-40B4-BE49-F238E27FC236}">
                <a16:creationId xmlns:a16="http://schemas.microsoft.com/office/drawing/2014/main" id="{F8A48A23-AF14-4355-A680-CD7D8F741D41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5" name="Freeform 1835">
            <a:extLst>
              <a:ext uri="{FF2B5EF4-FFF2-40B4-BE49-F238E27FC236}">
                <a16:creationId xmlns:a16="http://schemas.microsoft.com/office/drawing/2014/main" id="{8A6FCBB4-1709-4BD9-A2E7-991EB6B115A3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38138"/>
            <a:ext cx="7937" cy="1587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6" name="Freeform 1836">
            <a:extLst>
              <a:ext uri="{FF2B5EF4-FFF2-40B4-BE49-F238E27FC236}">
                <a16:creationId xmlns:a16="http://schemas.microsoft.com/office/drawing/2014/main" id="{E3B46822-24B0-4245-A13F-AD8068E2B01E}"/>
              </a:ext>
            </a:extLst>
          </p:cNvPr>
          <p:cNvSpPr>
            <a:spLocks/>
          </p:cNvSpPr>
          <p:nvPr userDrawn="1"/>
        </p:nvSpPr>
        <p:spPr bwMode="auto">
          <a:xfrm>
            <a:off x="593725" y="334963"/>
            <a:ext cx="7938" cy="4762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7" name="Freeform 1837">
            <a:extLst>
              <a:ext uri="{FF2B5EF4-FFF2-40B4-BE49-F238E27FC236}">
                <a16:creationId xmlns:a16="http://schemas.microsoft.com/office/drawing/2014/main" id="{F04E4D17-FAFD-45DC-AEE5-059B004FB1AE}"/>
              </a:ext>
            </a:extLst>
          </p:cNvPr>
          <p:cNvSpPr>
            <a:spLocks/>
          </p:cNvSpPr>
          <p:nvPr userDrawn="1"/>
        </p:nvSpPr>
        <p:spPr bwMode="auto">
          <a:xfrm>
            <a:off x="590550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8" name="Freeform 1838">
            <a:extLst>
              <a:ext uri="{FF2B5EF4-FFF2-40B4-BE49-F238E27FC236}">
                <a16:creationId xmlns:a16="http://schemas.microsoft.com/office/drawing/2014/main" id="{42754705-9AD4-4F3E-AAB1-27C8BA8A2A93}"/>
              </a:ext>
            </a:extLst>
          </p:cNvPr>
          <p:cNvSpPr>
            <a:spLocks/>
          </p:cNvSpPr>
          <p:nvPr userDrawn="1"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39" name="Freeform 1839">
            <a:extLst>
              <a:ext uri="{FF2B5EF4-FFF2-40B4-BE49-F238E27FC236}">
                <a16:creationId xmlns:a16="http://schemas.microsoft.com/office/drawing/2014/main" id="{052960E5-6E05-4726-9ACC-8F7908763959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295275"/>
            <a:ext cx="7937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0" name="Freeform 1840">
            <a:extLst>
              <a:ext uri="{FF2B5EF4-FFF2-40B4-BE49-F238E27FC236}">
                <a16:creationId xmlns:a16="http://schemas.microsoft.com/office/drawing/2014/main" id="{8908344F-594B-4722-A0C7-E0ED0FF0163C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306388"/>
            <a:ext cx="7937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1" name="Freeform 1841">
            <a:extLst>
              <a:ext uri="{FF2B5EF4-FFF2-40B4-BE49-F238E27FC236}">
                <a16:creationId xmlns:a16="http://schemas.microsoft.com/office/drawing/2014/main" id="{12D21CCC-4377-4000-BC21-62E545DAAFAD}"/>
              </a:ext>
            </a:extLst>
          </p:cNvPr>
          <p:cNvSpPr>
            <a:spLocks/>
          </p:cNvSpPr>
          <p:nvPr userDrawn="1"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2" name="Freeform 1842">
            <a:extLst>
              <a:ext uri="{FF2B5EF4-FFF2-40B4-BE49-F238E27FC236}">
                <a16:creationId xmlns:a16="http://schemas.microsoft.com/office/drawing/2014/main" id="{CFA7E02D-70F3-40BE-8DEA-766F7AA73DC0}"/>
              </a:ext>
            </a:extLst>
          </p:cNvPr>
          <p:cNvSpPr>
            <a:spLocks/>
          </p:cNvSpPr>
          <p:nvPr userDrawn="1"/>
        </p:nvSpPr>
        <p:spPr bwMode="auto">
          <a:xfrm>
            <a:off x="590550" y="341313"/>
            <a:ext cx="1588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3" name="Freeform 1843">
            <a:extLst>
              <a:ext uri="{FF2B5EF4-FFF2-40B4-BE49-F238E27FC236}">
                <a16:creationId xmlns:a16="http://schemas.microsoft.com/office/drawing/2014/main" id="{54B5C8D1-164C-4B4C-BE04-3EA1E8629031}"/>
              </a:ext>
            </a:extLst>
          </p:cNvPr>
          <p:cNvSpPr>
            <a:spLocks/>
          </p:cNvSpPr>
          <p:nvPr userDrawn="1"/>
        </p:nvSpPr>
        <p:spPr bwMode="auto">
          <a:xfrm>
            <a:off x="590550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4" name="Freeform 1844">
            <a:extLst>
              <a:ext uri="{FF2B5EF4-FFF2-40B4-BE49-F238E27FC236}">
                <a16:creationId xmlns:a16="http://schemas.microsoft.com/office/drawing/2014/main" id="{9FD679AE-874D-41F1-85A6-A6EC02F8BC62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5" name="Freeform 1845">
            <a:extLst>
              <a:ext uri="{FF2B5EF4-FFF2-40B4-BE49-F238E27FC236}">
                <a16:creationId xmlns:a16="http://schemas.microsoft.com/office/drawing/2014/main" id="{4579A403-4B6C-4B22-8C87-9F4921467730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6" name="Rectangle 1846">
            <a:extLst>
              <a:ext uri="{FF2B5EF4-FFF2-40B4-BE49-F238E27FC236}">
                <a16:creationId xmlns:a16="http://schemas.microsoft.com/office/drawing/2014/main" id="{AC26087C-EACF-4A1D-BC01-07929F023E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5788" y="341313"/>
            <a:ext cx="1587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7" name="Freeform 1847">
            <a:extLst>
              <a:ext uri="{FF2B5EF4-FFF2-40B4-BE49-F238E27FC236}">
                <a16:creationId xmlns:a16="http://schemas.microsoft.com/office/drawing/2014/main" id="{25C15FEF-4DDE-42CE-B421-CCC0A1ACF9E5}"/>
              </a:ext>
            </a:extLst>
          </p:cNvPr>
          <p:cNvSpPr>
            <a:spLocks/>
          </p:cNvSpPr>
          <p:nvPr userDrawn="1"/>
        </p:nvSpPr>
        <p:spPr bwMode="auto">
          <a:xfrm>
            <a:off x="585788" y="342900"/>
            <a:ext cx="158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8" name="Freeform 1848">
            <a:extLst>
              <a:ext uri="{FF2B5EF4-FFF2-40B4-BE49-F238E27FC236}">
                <a16:creationId xmlns:a16="http://schemas.microsoft.com/office/drawing/2014/main" id="{A02AA32B-1F58-46AB-947D-FDDE9170FE56}"/>
              </a:ext>
            </a:extLst>
          </p:cNvPr>
          <p:cNvSpPr>
            <a:spLocks/>
          </p:cNvSpPr>
          <p:nvPr userDrawn="1"/>
        </p:nvSpPr>
        <p:spPr bwMode="auto">
          <a:xfrm>
            <a:off x="582613" y="341313"/>
            <a:ext cx="1587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49" name="Freeform 1849">
            <a:extLst>
              <a:ext uri="{FF2B5EF4-FFF2-40B4-BE49-F238E27FC236}">
                <a16:creationId xmlns:a16="http://schemas.microsoft.com/office/drawing/2014/main" id="{FD220414-040F-4981-A8DD-F94176CB59DD}"/>
              </a:ext>
            </a:extLst>
          </p:cNvPr>
          <p:cNvSpPr>
            <a:spLocks/>
          </p:cNvSpPr>
          <p:nvPr userDrawn="1"/>
        </p:nvSpPr>
        <p:spPr bwMode="auto">
          <a:xfrm>
            <a:off x="584200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0" name="Freeform 1850">
            <a:extLst>
              <a:ext uri="{FF2B5EF4-FFF2-40B4-BE49-F238E27FC236}">
                <a16:creationId xmlns:a16="http://schemas.microsoft.com/office/drawing/2014/main" id="{6264D33A-0F84-4DE6-98F5-43855307D72A}"/>
              </a:ext>
            </a:extLst>
          </p:cNvPr>
          <p:cNvSpPr>
            <a:spLocks/>
          </p:cNvSpPr>
          <p:nvPr userDrawn="1"/>
        </p:nvSpPr>
        <p:spPr bwMode="auto">
          <a:xfrm>
            <a:off x="581025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1" name="Freeform 1851">
            <a:extLst>
              <a:ext uri="{FF2B5EF4-FFF2-40B4-BE49-F238E27FC236}">
                <a16:creationId xmlns:a16="http://schemas.microsoft.com/office/drawing/2014/main" id="{BCA4181C-CD3F-4298-A55E-126C0A661A42}"/>
              </a:ext>
            </a:extLst>
          </p:cNvPr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2" name="Freeform 1852">
            <a:extLst>
              <a:ext uri="{FF2B5EF4-FFF2-40B4-BE49-F238E27FC236}">
                <a16:creationId xmlns:a16="http://schemas.microsoft.com/office/drawing/2014/main" id="{3B0B5772-D3A4-4649-B36C-C324B38B73B2}"/>
              </a:ext>
            </a:extLst>
          </p:cNvPr>
          <p:cNvSpPr>
            <a:spLocks/>
          </p:cNvSpPr>
          <p:nvPr userDrawn="1"/>
        </p:nvSpPr>
        <p:spPr bwMode="auto">
          <a:xfrm>
            <a:off x="5889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3" name="Freeform 1853">
            <a:extLst>
              <a:ext uri="{FF2B5EF4-FFF2-40B4-BE49-F238E27FC236}">
                <a16:creationId xmlns:a16="http://schemas.microsoft.com/office/drawing/2014/main" id="{B28A772B-25E7-443F-AC6C-0AB32F706473}"/>
              </a:ext>
            </a:extLst>
          </p:cNvPr>
          <p:cNvSpPr>
            <a:spLocks/>
          </p:cNvSpPr>
          <p:nvPr userDrawn="1"/>
        </p:nvSpPr>
        <p:spPr bwMode="auto">
          <a:xfrm>
            <a:off x="587375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4" name="Freeform 1854">
            <a:extLst>
              <a:ext uri="{FF2B5EF4-FFF2-40B4-BE49-F238E27FC236}">
                <a16:creationId xmlns:a16="http://schemas.microsoft.com/office/drawing/2014/main" id="{F33980E8-95AB-4E5F-9466-1C86D09F8578}"/>
              </a:ext>
            </a:extLst>
          </p:cNvPr>
          <p:cNvSpPr>
            <a:spLocks/>
          </p:cNvSpPr>
          <p:nvPr userDrawn="1"/>
        </p:nvSpPr>
        <p:spPr bwMode="auto">
          <a:xfrm>
            <a:off x="58420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5" name="Freeform 1855">
            <a:extLst>
              <a:ext uri="{FF2B5EF4-FFF2-40B4-BE49-F238E27FC236}">
                <a16:creationId xmlns:a16="http://schemas.microsoft.com/office/drawing/2014/main" id="{E7C7B203-A995-4428-90BF-5C7DB9681B5C}"/>
              </a:ext>
            </a:extLst>
          </p:cNvPr>
          <p:cNvSpPr>
            <a:spLocks/>
          </p:cNvSpPr>
          <p:nvPr userDrawn="1"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6" name="Freeform 1856">
            <a:extLst>
              <a:ext uri="{FF2B5EF4-FFF2-40B4-BE49-F238E27FC236}">
                <a16:creationId xmlns:a16="http://schemas.microsoft.com/office/drawing/2014/main" id="{9FB8F784-4156-4315-BC6F-C0EC6790FB31}"/>
              </a:ext>
            </a:extLst>
          </p:cNvPr>
          <p:cNvSpPr>
            <a:spLocks/>
          </p:cNvSpPr>
          <p:nvPr userDrawn="1"/>
        </p:nvSpPr>
        <p:spPr bwMode="auto">
          <a:xfrm>
            <a:off x="5794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7" name="Freeform 1857">
            <a:extLst>
              <a:ext uri="{FF2B5EF4-FFF2-40B4-BE49-F238E27FC236}">
                <a16:creationId xmlns:a16="http://schemas.microsoft.com/office/drawing/2014/main" id="{27965D44-947C-44A1-BF92-51F0FB02B040}"/>
              </a:ext>
            </a:extLst>
          </p:cNvPr>
          <p:cNvSpPr>
            <a:spLocks/>
          </p:cNvSpPr>
          <p:nvPr userDrawn="1"/>
        </p:nvSpPr>
        <p:spPr bwMode="auto">
          <a:xfrm>
            <a:off x="606425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8" name="Freeform 1858">
            <a:extLst>
              <a:ext uri="{FF2B5EF4-FFF2-40B4-BE49-F238E27FC236}">
                <a16:creationId xmlns:a16="http://schemas.microsoft.com/office/drawing/2014/main" id="{AAB5C2F3-B928-44C5-B7E7-75961B38DBFC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59" name="Freeform 1859">
            <a:extLst>
              <a:ext uri="{FF2B5EF4-FFF2-40B4-BE49-F238E27FC236}">
                <a16:creationId xmlns:a16="http://schemas.microsoft.com/office/drawing/2014/main" id="{C674DD65-A1A6-4C4A-9939-B682DDDC547A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0" name="Freeform 1860">
            <a:extLst>
              <a:ext uri="{FF2B5EF4-FFF2-40B4-BE49-F238E27FC236}">
                <a16:creationId xmlns:a16="http://schemas.microsoft.com/office/drawing/2014/main" id="{4B14CE7F-631E-420A-B73D-771021F026DC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1" name="Freeform 1861">
            <a:extLst>
              <a:ext uri="{FF2B5EF4-FFF2-40B4-BE49-F238E27FC236}">
                <a16:creationId xmlns:a16="http://schemas.microsoft.com/office/drawing/2014/main" id="{7327010E-318E-4E36-8186-2AFBE5B5B340}"/>
              </a:ext>
            </a:extLst>
          </p:cNvPr>
          <p:cNvSpPr>
            <a:spLocks/>
          </p:cNvSpPr>
          <p:nvPr userDrawn="1"/>
        </p:nvSpPr>
        <p:spPr bwMode="auto">
          <a:xfrm>
            <a:off x="596900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2" name="Rectangle 1862">
            <a:extLst>
              <a:ext uri="{FF2B5EF4-FFF2-40B4-BE49-F238E27FC236}">
                <a16:creationId xmlns:a16="http://schemas.microsoft.com/office/drawing/2014/main" id="{C099E0AE-E8A2-41F4-87F7-068A26022C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0075" y="341313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3" name="Freeform 1863">
            <a:extLst>
              <a:ext uri="{FF2B5EF4-FFF2-40B4-BE49-F238E27FC236}">
                <a16:creationId xmlns:a16="http://schemas.microsoft.com/office/drawing/2014/main" id="{ECC5D72A-CFBD-472C-A5EE-535DABC775A8}"/>
              </a:ext>
            </a:extLst>
          </p:cNvPr>
          <p:cNvSpPr>
            <a:spLocks/>
          </p:cNvSpPr>
          <p:nvPr userDrawn="1"/>
        </p:nvSpPr>
        <p:spPr bwMode="auto">
          <a:xfrm>
            <a:off x="600075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4" name="Freeform 1864">
            <a:extLst>
              <a:ext uri="{FF2B5EF4-FFF2-40B4-BE49-F238E27FC236}">
                <a16:creationId xmlns:a16="http://schemas.microsoft.com/office/drawing/2014/main" id="{11715534-CE38-45CA-9B32-B49EC2072403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5" name="Freeform 1865">
            <a:extLst>
              <a:ext uri="{FF2B5EF4-FFF2-40B4-BE49-F238E27FC236}">
                <a16:creationId xmlns:a16="http://schemas.microsoft.com/office/drawing/2014/main" id="{0A164D85-405B-4243-B8BD-19966D9CA744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6" name="Freeform 1866">
            <a:extLst>
              <a:ext uri="{FF2B5EF4-FFF2-40B4-BE49-F238E27FC236}">
                <a16:creationId xmlns:a16="http://schemas.microsoft.com/office/drawing/2014/main" id="{156FCFED-4C94-45DE-B4A6-67B6EC6AF4BE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7" name="Freeform 1867">
            <a:extLst>
              <a:ext uri="{FF2B5EF4-FFF2-40B4-BE49-F238E27FC236}">
                <a16:creationId xmlns:a16="http://schemas.microsoft.com/office/drawing/2014/main" id="{FD8C35DB-A56A-4222-AF51-1564737A6198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8" name="Freeform 1868">
            <a:extLst>
              <a:ext uri="{FF2B5EF4-FFF2-40B4-BE49-F238E27FC236}">
                <a16:creationId xmlns:a16="http://schemas.microsoft.com/office/drawing/2014/main" id="{9854D55C-65F3-4B4C-816D-8403739F7785}"/>
              </a:ext>
            </a:extLst>
          </p:cNvPr>
          <p:cNvSpPr>
            <a:spLocks/>
          </p:cNvSpPr>
          <p:nvPr userDrawn="1"/>
        </p:nvSpPr>
        <p:spPr bwMode="auto">
          <a:xfrm>
            <a:off x="59531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69" name="Freeform 1869">
            <a:extLst>
              <a:ext uri="{FF2B5EF4-FFF2-40B4-BE49-F238E27FC236}">
                <a16:creationId xmlns:a16="http://schemas.microsoft.com/office/drawing/2014/main" id="{9063EBA4-406C-41B9-A9A5-3E8CBD58E2D9}"/>
              </a:ext>
            </a:extLst>
          </p:cNvPr>
          <p:cNvSpPr>
            <a:spLocks/>
          </p:cNvSpPr>
          <p:nvPr userDrawn="1"/>
        </p:nvSpPr>
        <p:spPr bwMode="auto">
          <a:xfrm>
            <a:off x="59848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0" name="Freeform 1870">
            <a:extLst>
              <a:ext uri="{FF2B5EF4-FFF2-40B4-BE49-F238E27FC236}">
                <a16:creationId xmlns:a16="http://schemas.microsoft.com/office/drawing/2014/main" id="{015EF40C-BBBF-4F55-8C9D-30ED026A8931}"/>
              </a:ext>
            </a:extLst>
          </p:cNvPr>
          <p:cNvSpPr>
            <a:spLocks/>
          </p:cNvSpPr>
          <p:nvPr userDrawn="1"/>
        </p:nvSpPr>
        <p:spPr bwMode="auto">
          <a:xfrm>
            <a:off x="6016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1" name="Freeform 1871">
            <a:extLst>
              <a:ext uri="{FF2B5EF4-FFF2-40B4-BE49-F238E27FC236}">
                <a16:creationId xmlns:a16="http://schemas.microsoft.com/office/drawing/2014/main" id="{3D775CED-C25E-476F-AD11-C7E1B21A0C24}"/>
              </a:ext>
            </a:extLst>
          </p:cNvPr>
          <p:cNvSpPr>
            <a:spLocks/>
          </p:cNvSpPr>
          <p:nvPr userDrawn="1"/>
        </p:nvSpPr>
        <p:spPr bwMode="auto">
          <a:xfrm>
            <a:off x="60325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2" name="Freeform 1872">
            <a:extLst>
              <a:ext uri="{FF2B5EF4-FFF2-40B4-BE49-F238E27FC236}">
                <a16:creationId xmlns:a16="http://schemas.microsoft.com/office/drawing/2014/main" id="{74D3BE98-0AF8-48EC-86CB-60C9D2C75A5A}"/>
              </a:ext>
            </a:extLst>
          </p:cNvPr>
          <p:cNvSpPr>
            <a:spLocks/>
          </p:cNvSpPr>
          <p:nvPr userDrawn="1"/>
        </p:nvSpPr>
        <p:spPr bwMode="auto">
          <a:xfrm>
            <a:off x="6048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3" name="Freeform 1873">
            <a:extLst>
              <a:ext uri="{FF2B5EF4-FFF2-40B4-BE49-F238E27FC236}">
                <a16:creationId xmlns:a16="http://schemas.microsoft.com/office/drawing/2014/main" id="{33358F4E-3B90-454F-9E15-D7B563264ABE}"/>
              </a:ext>
            </a:extLst>
          </p:cNvPr>
          <p:cNvSpPr>
            <a:spLocks/>
          </p:cNvSpPr>
          <p:nvPr userDrawn="1"/>
        </p:nvSpPr>
        <p:spPr bwMode="auto">
          <a:xfrm>
            <a:off x="592138" y="342900"/>
            <a:ext cx="1587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4" name="Freeform 1874">
            <a:extLst>
              <a:ext uri="{FF2B5EF4-FFF2-40B4-BE49-F238E27FC236}">
                <a16:creationId xmlns:a16="http://schemas.microsoft.com/office/drawing/2014/main" id="{37A2EF55-31C2-41F1-8E2A-E0E59379A832}"/>
              </a:ext>
            </a:extLst>
          </p:cNvPr>
          <p:cNvSpPr>
            <a:spLocks/>
          </p:cNvSpPr>
          <p:nvPr userDrawn="1"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5" name="Freeform 1875">
            <a:extLst>
              <a:ext uri="{FF2B5EF4-FFF2-40B4-BE49-F238E27FC236}">
                <a16:creationId xmlns:a16="http://schemas.microsoft.com/office/drawing/2014/main" id="{7B95215F-0393-4965-BB79-1AABCD0BFABF}"/>
              </a:ext>
            </a:extLst>
          </p:cNvPr>
          <p:cNvSpPr>
            <a:spLocks/>
          </p:cNvSpPr>
          <p:nvPr userDrawn="1"/>
        </p:nvSpPr>
        <p:spPr bwMode="auto">
          <a:xfrm>
            <a:off x="579438" y="344488"/>
            <a:ext cx="28575" cy="1587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6" name="Freeform 1876">
            <a:extLst>
              <a:ext uri="{FF2B5EF4-FFF2-40B4-BE49-F238E27FC236}">
                <a16:creationId xmlns:a16="http://schemas.microsoft.com/office/drawing/2014/main" id="{0F05F165-3177-4644-A081-5924BC452FC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7" name="Freeform 1877">
            <a:extLst>
              <a:ext uri="{FF2B5EF4-FFF2-40B4-BE49-F238E27FC236}">
                <a16:creationId xmlns:a16="http://schemas.microsoft.com/office/drawing/2014/main" id="{FC497B5B-527C-4774-961D-4897904B912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8" name="Freeform 1878">
            <a:extLst>
              <a:ext uri="{FF2B5EF4-FFF2-40B4-BE49-F238E27FC236}">
                <a16:creationId xmlns:a16="http://schemas.microsoft.com/office/drawing/2014/main" id="{C645ABCA-55D2-4B23-96A1-DEA37B52CBE3}"/>
              </a:ext>
            </a:extLst>
          </p:cNvPr>
          <p:cNvSpPr>
            <a:spLocks/>
          </p:cNvSpPr>
          <p:nvPr userDrawn="1"/>
        </p:nvSpPr>
        <p:spPr bwMode="auto">
          <a:xfrm>
            <a:off x="339725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79" name="Freeform 1879">
            <a:extLst>
              <a:ext uri="{FF2B5EF4-FFF2-40B4-BE49-F238E27FC236}">
                <a16:creationId xmlns:a16="http://schemas.microsoft.com/office/drawing/2014/main" id="{EA9FDEFB-033B-4A64-920F-150A71DFECB5}"/>
              </a:ext>
            </a:extLst>
          </p:cNvPr>
          <p:cNvSpPr>
            <a:spLocks/>
          </p:cNvSpPr>
          <p:nvPr userDrawn="1"/>
        </p:nvSpPr>
        <p:spPr bwMode="auto">
          <a:xfrm>
            <a:off x="407988" y="674688"/>
            <a:ext cx="7937" cy="4762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0" name="Freeform 1880">
            <a:extLst>
              <a:ext uri="{FF2B5EF4-FFF2-40B4-BE49-F238E27FC236}">
                <a16:creationId xmlns:a16="http://schemas.microsoft.com/office/drawing/2014/main" id="{6E9EEC12-0D3D-4BEB-A5BC-FF761247D025}"/>
              </a:ext>
            </a:extLst>
          </p:cNvPr>
          <p:cNvSpPr>
            <a:spLocks/>
          </p:cNvSpPr>
          <p:nvPr userDrawn="1"/>
        </p:nvSpPr>
        <p:spPr bwMode="auto">
          <a:xfrm>
            <a:off x="395288" y="660400"/>
            <a:ext cx="14287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1" name="Freeform 1881">
            <a:extLst>
              <a:ext uri="{FF2B5EF4-FFF2-40B4-BE49-F238E27FC236}">
                <a16:creationId xmlns:a16="http://schemas.microsoft.com/office/drawing/2014/main" id="{49C19151-343E-4808-83A9-7FFCA61E6343}"/>
              </a:ext>
            </a:extLst>
          </p:cNvPr>
          <p:cNvSpPr>
            <a:spLocks/>
          </p:cNvSpPr>
          <p:nvPr userDrawn="1"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2" name="Freeform 1882">
            <a:extLst>
              <a:ext uri="{FF2B5EF4-FFF2-40B4-BE49-F238E27FC236}">
                <a16:creationId xmlns:a16="http://schemas.microsoft.com/office/drawing/2014/main" id="{8A79053C-02A3-4C00-AAE0-E17B4D51E9FC}"/>
              </a:ext>
            </a:extLst>
          </p:cNvPr>
          <p:cNvSpPr>
            <a:spLocks/>
          </p:cNvSpPr>
          <p:nvPr userDrawn="1"/>
        </p:nvSpPr>
        <p:spPr bwMode="auto">
          <a:xfrm>
            <a:off x="384175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3" name="Freeform 1883">
            <a:extLst>
              <a:ext uri="{FF2B5EF4-FFF2-40B4-BE49-F238E27FC236}">
                <a16:creationId xmlns:a16="http://schemas.microsoft.com/office/drawing/2014/main" id="{F9E0F172-9EFC-49F8-94FE-80109D40C8F1}"/>
              </a:ext>
            </a:extLst>
          </p:cNvPr>
          <p:cNvSpPr>
            <a:spLocks/>
          </p:cNvSpPr>
          <p:nvPr userDrawn="1"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4" name="Freeform 1884">
            <a:extLst>
              <a:ext uri="{FF2B5EF4-FFF2-40B4-BE49-F238E27FC236}">
                <a16:creationId xmlns:a16="http://schemas.microsoft.com/office/drawing/2014/main" id="{F592FF45-0571-4E89-A177-ECAFF67B8B54}"/>
              </a:ext>
            </a:extLst>
          </p:cNvPr>
          <p:cNvSpPr>
            <a:spLocks/>
          </p:cNvSpPr>
          <p:nvPr userDrawn="1"/>
        </p:nvSpPr>
        <p:spPr bwMode="auto">
          <a:xfrm>
            <a:off x="400050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5" name="Freeform 1885">
            <a:extLst>
              <a:ext uri="{FF2B5EF4-FFF2-40B4-BE49-F238E27FC236}">
                <a16:creationId xmlns:a16="http://schemas.microsoft.com/office/drawing/2014/main" id="{71E872CC-223A-4A1E-A2CE-9C71869D90EE}"/>
              </a:ext>
            </a:extLst>
          </p:cNvPr>
          <p:cNvSpPr>
            <a:spLocks/>
          </p:cNvSpPr>
          <p:nvPr userDrawn="1"/>
        </p:nvSpPr>
        <p:spPr bwMode="auto">
          <a:xfrm>
            <a:off x="377825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6" name="Freeform 1886">
            <a:extLst>
              <a:ext uri="{FF2B5EF4-FFF2-40B4-BE49-F238E27FC236}">
                <a16:creationId xmlns:a16="http://schemas.microsoft.com/office/drawing/2014/main" id="{ABCD2D1B-E547-4E0A-A580-FB026509AA06}"/>
              </a:ext>
            </a:extLst>
          </p:cNvPr>
          <p:cNvSpPr>
            <a:spLocks/>
          </p:cNvSpPr>
          <p:nvPr userDrawn="1"/>
        </p:nvSpPr>
        <p:spPr bwMode="auto">
          <a:xfrm>
            <a:off x="396875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7" name="Freeform 1887">
            <a:extLst>
              <a:ext uri="{FF2B5EF4-FFF2-40B4-BE49-F238E27FC236}">
                <a16:creationId xmlns:a16="http://schemas.microsoft.com/office/drawing/2014/main" id="{B44F991C-F694-47BF-A520-8C5B321D6BF7}"/>
              </a:ext>
            </a:extLst>
          </p:cNvPr>
          <p:cNvSpPr>
            <a:spLocks/>
          </p:cNvSpPr>
          <p:nvPr userDrawn="1"/>
        </p:nvSpPr>
        <p:spPr bwMode="auto">
          <a:xfrm>
            <a:off x="384175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8" name="Freeform 1888">
            <a:extLst>
              <a:ext uri="{FF2B5EF4-FFF2-40B4-BE49-F238E27FC236}">
                <a16:creationId xmlns:a16="http://schemas.microsoft.com/office/drawing/2014/main" id="{05C19F02-5B0C-42C0-AB99-61FB0B5B14CE}"/>
              </a:ext>
            </a:extLst>
          </p:cNvPr>
          <p:cNvSpPr>
            <a:spLocks/>
          </p:cNvSpPr>
          <p:nvPr userDrawn="1"/>
        </p:nvSpPr>
        <p:spPr bwMode="auto">
          <a:xfrm>
            <a:off x="393700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89" name="Freeform 1889">
            <a:extLst>
              <a:ext uri="{FF2B5EF4-FFF2-40B4-BE49-F238E27FC236}">
                <a16:creationId xmlns:a16="http://schemas.microsoft.com/office/drawing/2014/main" id="{A9B4EF9F-205E-4DE2-9DC0-851B169AFED4}"/>
              </a:ext>
            </a:extLst>
          </p:cNvPr>
          <p:cNvSpPr>
            <a:spLocks/>
          </p:cNvSpPr>
          <p:nvPr userDrawn="1"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0" name="Freeform 1890">
            <a:extLst>
              <a:ext uri="{FF2B5EF4-FFF2-40B4-BE49-F238E27FC236}">
                <a16:creationId xmlns:a16="http://schemas.microsoft.com/office/drawing/2014/main" id="{1AA99A8B-BC7E-46F7-8581-CE4C20C22816}"/>
              </a:ext>
            </a:extLst>
          </p:cNvPr>
          <p:cNvSpPr>
            <a:spLocks/>
          </p:cNvSpPr>
          <p:nvPr userDrawn="1"/>
        </p:nvSpPr>
        <p:spPr bwMode="auto">
          <a:xfrm>
            <a:off x="377825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1" name="Freeform 1891">
            <a:extLst>
              <a:ext uri="{FF2B5EF4-FFF2-40B4-BE49-F238E27FC236}">
                <a16:creationId xmlns:a16="http://schemas.microsoft.com/office/drawing/2014/main" id="{4C60D31A-DFA6-44BD-9D72-E8E2320E31FF}"/>
              </a:ext>
            </a:extLst>
          </p:cNvPr>
          <p:cNvSpPr>
            <a:spLocks/>
          </p:cNvSpPr>
          <p:nvPr userDrawn="1"/>
        </p:nvSpPr>
        <p:spPr bwMode="auto">
          <a:xfrm>
            <a:off x="377825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2" name="Freeform 1892">
            <a:extLst>
              <a:ext uri="{FF2B5EF4-FFF2-40B4-BE49-F238E27FC236}">
                <a16:creationId xmlns:a16="http://schemas.microsoft.com/office/drawing/2014/main" id="{42C7BF8A-FA9D-488E-A8C2-17B729952915}"/>
              </a:ext>
            </a:extLst>
          </p:cNvPr>
          <p:cNvSpPr>
            <a:spLocks/>
          </p:cNvSpPr>
          <p:nvPr userDrawn="1"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3" name="Freeform 1893">
            <a:extLst>
              <a:ext uri="{FF2B5EF4-FFF2-40B4-BE49-F238E27FC236}">
                <a16:creationId xmlns:a16="http://schemas.microsoft.com/office/drawing/2014/main" id="{EBB8FEC6-1F71-4F17-B2FA-E0FC59BE7BAB}"/>
              </a:ext>
            </a:extLst>
          </p:cNvPr>
          <p:cNvSpPr>
            <a:spLocks/>
          </p:cNvSpPr>
          <p:nvPr userDrawn="1"/>
        </p:nvSpPr>
        <p:spPr bwMode="auto">
          <a:xfrm>
            <a:off x="411163" y="679450"/>
            <a:ext cx="4762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4" name="Freeform 1894">
            <a:extLst>
              <a:ext uri="{FF2B5EF4-FFF2-40B4-BE49-F238E27FC236}">
                <a16:creationId xmlns:a16="http://schemas.microsoft.com/office/drawing/2014/main" id="{9F56E5AC-6F57-4CE1-98B6-1D07CB9664D3}"/>
              </a:ext>
            </a:extLst>
          </p:cNvPr>
          <p:cNvSpPr>
            <a:spLocks/>
          </p:cNvSpPr>
          <p:nvPr userDrawn="1"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5" name="Freeform 1895">
            <a:extLst>
              <a:ext uri="{FF2B5EF4-FFF2-40B4-BE49-F238E27FC236}">
                <a16:creationId xmlns:a16="http://schemas.microsoft.com/office/drawing/2014/main" id="{2894054C-53F7-470C-9C75-845A15DC58E4}"/>
              </a:ext>
            </a:extLst>
          </p:cNvPr>
          <p:cNvSpPr>
            <a:spLocks/>
          </p:cNvSpPr>
          <p:nvPr userDrawn="1"/>
        </p:nvSpPr>
        <p:spPr bwMode="auto">
          <a:xfrm>
            <a:off x="406400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6" name="Freeform 1896">
            <a:extLst>
              <a:ext uri="{FF2B5EF4-FFF2-40B4-BE49-F238E27FC236}">
                <a16:creationId xmlns:a16="http://schemas.microsoft.com/office/drawing/2014/main" id="{0E68615A-D056-450B-8008-C3688C82518F}"/>
              </a:ext>
            </a:extLst>
          </p:cNvPr>
          <p:cNvSpPr>
            <a:spLocks/>
          </p:cNvSpPr>
          <p:nvPr userDrawn="1"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7" name="Freeform 1897">
            <a:extLst>
              <a:ext uri="{FF2B5EF4-FFF2-40B4-BE49-F238E27FC236}">
                <a16:creationId xmlns:a16="http://schemas.microsoft.com/office/drawing/2014/main" id="{7F986EC9-AE6D-4FFF-9E7F-34BCB55F1701}"/>
              </a:ext>
            </a:extLst>
          </p:cNvPr>
          <p:cNvSpPr>
            <a:spLocks/>
          </p:cNvSpPr>
          <p:nvPr userDrawn="1"/>
        </p:nvSpPr>
        <p:spPr bwMode="auto">
          <a:xfrm>
            <a:off x="403225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8" name="Freeform 1898">
            <a:extLst>
              <a:ext uri="{FF2B5EF4-FFF2-40B4-BE49-F238E27FC236}">
                <a16:creationId xmlns:a16="http://schemas.microsoft.com/office/drawing/2014/main" id="{1E24D416-2B4C-4302-A216-9C1E453242C5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633413"/>
            <a:ext cx="12700" cy="4762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99" name="Freeform 1899">
            <a:extLst>
              <a:ext uri="{FF2B5EF4-FFF2-40B4-BE49-F238E27FC236}">
                <a16:creationId xmlns:a16="http://schemas.microsoft.com/office/drawing/2014/main" id="{BF43B6AC-5275-44F3-BFA9-13FA18D08936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633413"/>
            <a:ext cx="0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0" name="Freeform 1900">
            <a:extLst>
              <a:ext uri="{FF2B5EF4-FFF2-40B4-BE49-F238E27FC236}">
                <a16:creationId xmlns:a16="http://schemas.microsoft.com/office/drawing/2014/main" id="{1BFFEFFC-0583-4B9B-8578-2F465AF5953A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633413"/>
            <a:ext cx="1587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1" name="Freeform 1901">
            <a:extLst>
              <a:ext uri="{FF2B5EF4-FFF2-40B4-BE49-F238E27FC236}">
                <a16:creationId xmlns:a16="http://schemas.microsoft.com/office/drawing/2014/main" id="{C05EEA19-5569-4BA0-A8FE-BC6CB1D2B436}"/>
              </a:ext>
            </a:extLst>
          </p:cNvPr>
          <p:cNvSpPr>
            <a:spLocks/>
          </p:cNvSpPr>
          <p:nvPr userDrawn="1"/>
        </p:nvSpPr>
        <p:spPr bwMode="auto">
          <a:xfrm>
            <a:off x="468313" y="630238"/>
            <a:ext cx="4762" cy="4762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2" name="Freeform 1902">
            <a:extLst>
              <a:ext uri="{FF2B5EF4-FFF2-40B4-BE49-F238E27FC236}">
                <a16:creationId xmlns:a16="http://schemas.microsoft.com/office/drawing/2014/main" id="{AC09C3AD-AAA4-4DC9-9687-E47C136FD561}"/>
              </a:ext>
            </a:extLst>
          </p:cNvPr>
          <p:cNvSpPr>
            <a:spLocks/>
          </p:cNvSpPr>
          <p:nvPr userDrawn="1"/>
        </p:nvSpPr>
        <p:spPr bwMode="auto">
          <a:xfrm>
            <a:off x="384175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3" name="Freeform 1903">
            <a:extLst>
              <a:ext uri="{FF2B5EF4-FFF2-40B4-BE49-F238E27FC236}">
                <a16:creationId xmlns:a16="http://schemas.microsoft.com/office/drawing/2014/main" id="{2AB7351F-6980-42C7-B642-63EAFCE9B118}"/>
              </a:ext>
            </a:extLst>
          </p:cNvPr>
          <p:cNvSpPr>
            <a:spLocks/>
          </p:cNvSpPr>
          <p:nvPr userDrawn="1"/>
        </p:nvSpPr>
        <p:spPr bwMode="auto">
          <a:xfrm>
            <a:off x="409575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4" name="Freeform 1904">
            <a:extLst>
              <a:ext uri="{FF2B5EF4-FFF2-40B4-BE49-F238E27FC236}">
                <a16:creationId xmlns:a16="http://schemas.microsoft.com/office/drawing/2014/main" id="{A43E7E36-A732-4958-97FC-DA858E8CE35D}"/>
              </a:ext>
            </a:extLst>
          </p:cNvPr>
          <p:cNvSpPr>
            <a:spLocks/>
          </p:cNvSpPr>
          <p:nvPr userDrawn="1"/>
        </p:nvSpPr>
        <p:spPr bwMode="auto">
          <a:xfrm>
            <a:off x="342900" y="528638"/>
            <a:ext cx="7938" cy="4762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5" name="Freeform 1905">
            <a:extLst>
              <a:ext uri="{FF2B5EF4-FFF2-40B4-BE49-F238E27FC236}">
                <a16:creationId xmlns:a16="http://schemas.microsoft.com/office/drawing/2014/main" id="{CB9E760A-3396-477E-83CC-F8C6BA81FD65}"/>
              </a:ext>
            </a:extLst>
          </p:cNvPr>
          <p:cNvSpPr>
            <a:spLocks/>
          </p:cNvSpPr>
          <p:nvPr userDrawn="1"/>
        </p:nvSpPr>
        <p:spPr bwMode="auto">
          <a:xfrm>
            <a:off x="341313" y="492125"/>
            <a:ext cx="7937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6" name="Freeform 1906">
            <a:extLst>
              <a:ext uri="{FF2B5EF4-FFF2-40B4-BE49-F238E27FC236}">
                <a16:creationId xmlns:a16="http://schemas.microsoft.com/office/drawing/2014/main" id="{35060934-1D35-4F36-94AB-7D613E6EC63E}"/>
              </a:ext>
            </a:extLst>
          </p:cNvPr>
          <p:cNvSpPr>
            <a:spLocks/>
          </p:cNvSpPr>
          <p:nvPr userDrawn="1"/>
        </p:nvSpPr>
        <p:spPr bwMode="auto">
          <a:xfrm>
            <a:off x="327025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7" name="Freeform 1907">
            <a:extLst>
              <a:ext uri="{FF2B5EF4-FFF2-40B4-BE49-F238E27FC236}">
                <a16:creationId xmlns:a16="http://schemas.microsoft.com/office/drawing/2014/main" id="{58137EC8-38AD-48CD-A34F-F4C9B9F17F64}"/>
              </a:ext>
            </a:extLst>
          </p:cNvPr>
          <p:cNvSpPr>
            <a:spLocks/>
          </p:cNvSpPr>
          <p:nvPr userDrawn="1"/>
        </p:nvSpPr>
        <p:spPr bwMode="auto">
          <a:xfrm>
            <a:off x="319088" y="504825"/>
            <a:ext cx="17462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8" name="Freeform 1908">
            <a:extLst>
              <a:ext uri="{FF2B5EF4-FFF2-40B4-BE49-F238E27FC236}">
                <a16:creationId xmlns:a16="http://schemas.microsoft.com/office/drawing/2014/main" id="{550E8B88-E002-4623-A291-473B272B93E0}"/>
              </a:ext>
            </a:extLst>
          </p:cNvPr>
          <p:cNvSpPr>
            <a:spLocks/>
          </p:cNvSpPr>
          <p:nvPr userDrawn="1"/>
        </p:nvSpPr>
        <p:spPr bwMode="auto">
          <a:xfrm>
            <a:off x="327025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09" name="Freeform 1909">
            <a:extLst>
              <a:ext uri="{FF2B5EF4-FFF2-40B4-BE49-F238E27FC236}">
                <a16:creationId xmlns:a16="http://schemas.microsoft.com/office/drawing/2014/main" id="{155E7CB2-DF03-44C7-BD09-B79187C3E501}"/>
              </a:ext>
            </a:extLst>
          </p:cNvPr>
          <p:cNvSpPr>
            <a:spLocks/>
          </p:cNvSpPr>
          <p:nvPr userDrawn="1"/>
        </p:nvSpPr>
        <p:spPr bwMode="auto">
          <a:xfrm>
            <a:off x="344488" y="512763"/>
            <a:ext cx="4762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0" name="Freeform 1910">
            <a:extLst>
              <a:ext uri="{FF2B5EF4-FFF2-40B4-BE49-F238E27FC236}">
                <a16:creationId xmlns:a16="http://schemas.microsoft.com/office/drawing/2014/main" id="{B3A717F8-CB5B-4A1D-92F9-966065D284AA}"/>
              </a:ext>
            </a:extLst>
          </p:cNvPr>
          <p:cNvSpPr>
            <a:spLocks/>
          </p:cNvSpPr>
          <p:nvPr userDrawn="1"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1" name="Freeform 1911">
            <a:extLst>
              <a:ext uri="{FF2B5EF4-FFF2-40B4-BE49-F238E27FC236}">
                <a16:creationId xmlns:a16="http://schemas.microsoft.com/office/drawing/2014/main" id="{547190A0-1C66-4D99-ADB8-A5D91E24C1EC}"/>
              </a:ext>
            </a:extLst>
          </p:cNvPr>
          <p:cNvSpPr>
            <a:spLocks/>
          </p:cNvSpPr>
          <p:nvPr userDrawn="1"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2" name="Freeform 1912">
            <a:extLst>
              <a:ext uri="{FF2B5EF4-FFF2-40B4-BE49-F238E27FC236}">
                <a16:creationId xmlns:a16="http://schemas.microsoft.com/office/drawing/2014/main" id="{B6B8A4F5-A36D-495E-A6BD-2F363C28C031}"/>
              </a:ext>
            </a:extLst>
          </p:cNvPr>
          <p:cNvSpPr>
            <a:spLocks/>
          </p:cNvSpPr>
          <p:nvPr userDrawn="1"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3" name="Freeform 1913">
            <a:extLst>
              <a:ext uri="{FF2B5EF4-FFF2-40B4-BE49-F238E27FC236}">
                <a16:creationId xmlns:a16="http://schemas.microsoft.com/office/drawing/2014/main" id="{F778653A-9185-413B-B6AE-C0E03AF0D742}"/>
              </a:ext>
            </a:extLst>
          </p:cNvPr>
          <p:cNvSpPr>
            <a:spLocks/>
          </p:cNvSpPr>
          <p:nvPr userDrawn="1"/>
        </p:nvSpPr>
        <p:spPr bwMode="auto">
          <a:xfrm>
            <a:off x="325438" y="496888"/>
            <a:ext cx="4762" cy="4762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4" name="Freeform 1914">
            <a:extLst>
              <a:ext uri="{FF2B5EF4-FFF2-40B4-BE49-F238E27FC236}">
                <a16:creationId xmlns:a16="http://schemas.microsoft.com/office/drawing/2014/main" id="{76ECF6C7-649B-4864-AD77-D9FADDDAC699}"/>
              </a:ext>
            </a:extLst>
          </p:cNvPr>
          <p:cNvSpPr>
            <a:spLocks/>
          </p:cNvSpPr>
          <p:nvPr userDrawn="1"/>
        </p:nvSpPr>
        <p:spPr bwMode="auto">
          <a:xfrm>
            <a:off x="333375" y="493713"/>
            <a:ext cx="3175" cy="4762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5" name="Freeform 1915">
            <a:extLst>
              <a:ext uri="{FF2B5EF4-FFF2-40B4-BE49-F238E27FC236}">
                <a16:creationId xmlns:a16="http://schemas.microsoft.com/office/drawing/2014/main" id="{4501A7BA-1E31-4C1D-BD1C-1D09369FAA3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6" name="Freeform 1916">
            <a:extLst>
              <a:ext uri="{FF2B5EF4-FFF2-40B4-BE49-F238E27FC236}">
                <a16:creationId xmlns:a16="http://schemas.microsoft.com/office/drawing/2014/main" id="{D0C41ACE-9689-4301-AEA7-3B18BD78F7F9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7" name="Freeform 1917">
            <a:extLst>
              <a:ext uri="{FF2B5EF4-FFF2-40B4-BE49-F238E27FC236}">
                <a16:creationId xmlns:a16="http://schemas.microsoft.com/office/drawing/2014/main" id="{65279980-7524-4186-B712-4BB2E17BAD21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8" name="Freeform 1918">
            <a:extLst>
              <a:ext uri="{FF2B5EF4-FFF2-40B4-BE49-F238E27FC236}">
                <a16:creationId xmlns:a16="http://schemas.microsoft.com/office/drawing/2014/main" id="{288D80FA-9791-44E8-B13E-C816ACE90A1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19" name="Freeform 1919">
            <a:extLst>
              <a:ext uri="{FF2B5EF4-FFF2-40B4-BE49-F238E27FC236}">
                <a16:creationId xmlns:a16="http://schemas.microsoft.com/office/drawing/2014/main" id="{3AAC4424-22D9-4615-9426-CDA1D778C24E}"/>
              </a:ext>
            </a:extLst>
          </p:cNvPr>
          <p:cNvSpPr>
            <a:spLocks/>
          </p:cNvSpPr>
          <p:nvPr userDrawn="1"/>
        </p:nvSpPr>
        <p:spPr bwMode="auto">
          <a:xfrm>
            <a:off x="857250" y="284163"/>
            <a:ext cx="101600" cy="115887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0" name="Freeform 1920">
            <a:extLst>
              <a:ext uri="{FF2B5EF4-FFF2-40B4-BE49-F238E27FC236}">
                <a16:creationId xmlns:a16="http://schemas.microsoft.com/office/drawing/2014/main" id="{65C4CE29-90A7-45D6-AA3B-65D7EF737126}"/>
              </a:ext>
            </a:extLst>
          </p:cNvPr>
          <p:cNvSpPr>
            <a:spLocks/>
          </p:cNvSpPr>
          <p:nvPr userDrawn="1"/>
        </p:nvSpPr>
        <p:spPr bwMode="auto">
          <a:xfrm>
            <a:off x="987425" y="284163"/>
            <a:ext cx="84138" cy="115887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1" name="Freeform 1921">
            <a:extLst>
              <a:ext uri="{FF2B5EF4-FFF2-40B4-BE49-F238E27FC236}">
                <a16:creationId xmlns:a16="http://schemas.microsoft.com/office/drawing/2014/main" id="{4B5CBCAC-CDE6-4C71-ADDB-3F243601A845}"/>
              </a:ext>
            </a:extLst>
          </p:cNvPr>
          <p:cNvSpPr>
            <a:spLocks/>
          </p:cNvSpPr>
          <p:nvPr userDrawn="1"/>
        </p:nvSpPr>
        <p:spPr bwMode="auto">
          <a:xfrm>
            <a:off x="1100138" y="284163"/>
            <a:ext cx="80962" cy="115887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2" name="Freeform 1922">
            <a:extLst>
              <a:ext uri="{FF2B5EF4-FFF2-40B4-BE49-F238E27FC236}">
                <a16:creationId xmlns:a16="http://schemas.microsoft.com/office/drawing/2014/main" id="{C89882C1-61AE-4868-A2F3-53A29480A9C7}"/>
              </a:ext>
            </a:extLst>
          </p:cNvPr>
          <p:cNvSpPr>
            <a:spLocks/>
          </p:cNvSpPr>
          <p:nvPr userDrawn="1"/>
        </p:nvSpPr>
        <p:spPr bwMode="auto">
          <a:xfrm>
            <a:off x="1209675" y="284163"/>
            <a:ext cx="82550" cy="115887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3" name="Freeform 1923">
            <a:extLst>
              <a:ext uri="{FF2B5EF4-FFF2-40B4-BE49-F238E27FC236}">
                <a16:creationId xmlns:a16="http://schemas.microsoft.com/office/drawing/2014/main" id="{435E192D-4413-4260-A34C-1F6111AAD086}"/>
              </a:ext>
            </a:extLst>
          </p:cNvPr>
          <p:cNvSpPr>
            <a:spLocks/>
          </p:cNvSpPr>
          <p:nvPr userDrawn="1"/>
        </p:nvSpPr>
        <p:spPr bwMode="auto">
          <a:xfrm>
            <a:off x="1317625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4" name="Freeform 1924">
            <a:extLst>
              <a:ext uri="{FF2B5EF4-FFF2-40B4-BE49-F238E27FC236}">
                <a16:creationId xmlns:a16="http://schemas.microsoft.com/office/drawing/2014/main" id="{4D2F639F-8041-4DA2-A8BC-532CD343123B}"/>
              </a:ext>
            </a:extLst>
          </p:cNvPr>
          <p:cNvSpPr>
            <a:spLocks/>
          </p:cNvSpPr>
          <p:nvPr userDrawn="1"/>
        </p:nvSpPr>
        <p:spPr bwMode="auto">
          <a:xfrm>
            <a:off x="1403350" y="284163"/>
            <a:ext cx="84138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5" name="Freeform 1925">
            <a:extLst>
              <a:ext uri="{FF2B5EF4-FFF2-40B4-BE49-F238E27FC236}">
                <a16:creationId xmlns:a16="http://schemas.microsoft.com/office/drawing/2014/main" id="{1A5F006C-BE7B-45E0-AF3F-93EB0BE6D099}"/>
              </a:ext>
            </a:extLst>
          </p:cNvPr>
          <p:cNvSpPr>
            <a:spLocks/>
          </p:cNvSpPr>
          <p:nvPr userDrawn="1"/>
        </p:nvSpPr>
        <p:spPr bwMode="auto">
          <a:xfrm>
            <a:off x="1504950" y="284163"/>
            <a:ext cx="63500" cy="115887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6" name="Freeform 1926">
            <a:extLst>
              <a:ext uri="{FF2B5EF4-FFF2-40B4-BE49-F238E27FC236}">
                <a16:creationId xmlns:a16="http://schemas.microsoft.com/office/drawing/2014/main" id="{C7272092-5FE8-4C18-9D3E-E996872A1B4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93850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7" name="Freeform 1927">
            <a:extLst>
              <a:ext uri="{FF2B5EF4-FFF2-40B4-BE49-F238E27FC236}">
                <a16:creationId xmlns:a16="http://schemas.microsoft.com/office/drawing/2014/main" id="{97548527-68F0-46C4-9542-A087C32936E0}"/>
              </a:ext>
            </a:extLst>
          </p:cNvPr>
          <p:cNvSpPr>
            <a:spLocks/>
          </p:cNvSpPr>
          <p:nvPr userDrawn="1"/>
        </p:nvSpPr>
        <p:spPr bwMode="auto">
          <a:xfrm>
            <a:off x="1677988" y="282575"/>
            <a:ext cx="77787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8" name="Freeform 1928">
            <a:extLst>
              <a:ext uri="{FF2B5EF4-FFF2-40B4-BE49-F238E27FC236}">
                <a16:creationId xmlns:a16="http://schemas.microsoft.com/office/drawing/2014/main" id="{9E18F9C5-E65E-44EE-A5D5-6C6CD3248796}"/>
              </a:ext>
            </a:extLst>
          </p:cNvPr>
          <p:cNvSpPr>
            <a:spLocks/>
          </p:cNvSpPr>
          <p:nvPr userDrawn="1"/>
        </p:nvSpPr>
        <p:spPr bwMode="auto">
          <a:xfrm>
            <a:off x="1763713" y="284163"/>
            <a:ext cx="84137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29" name="Freeform 1929">
            <a:extLst>
              <a:ext uri="{FF2B5EF4-FFF2-40B4-BE49-F238E27FC236}">
                <a16:creationId xmlns:a16="http://schemas.microsoft.com/office/drawing/2014/main" id="{67FD924F-C9C9-4527-84C1-00F24DA4827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0" name="Freeform 1930">
            <a:extLst>
              <a:ext uri="{FF2B5EF4-FFF2-40B4-BE49-F238E27FC236}">
                <a16:creationId xmlns:a16="http://schemas.microsoft.com/office/drawing/2014/main" id="{1F84554A-5858-4FA4-B3FF-B3AEF452B478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957388" y="282575"/>
            <a:ext cx="93662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1" name="Freeform 1931">
            <a:extLst>
              <a:ext uri="{FF2B5EF4-FFF2-40B4-BE49-F238E27FC236}">
                <a16:creationId xmlns:a16="http://schemas.microsoft.com/office/drawing/2014/main" id="{0BB71DF2-5C10-4654-BD33-84A607E0A84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0900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2" name="Freeform 1932">
            <a:extLst>
              <a:ext uri="{FF2B5EF4-FFF2-40B4-BE49-F238E27FC236}">
                <a16:creationId xmlns:a16="http://schemas.microsoft.com/office/drawing/2014/main" id="{2595A217-7F57-483D-8994-AC8938614C05}"/>
              </a:ext>
            </a:extLst>
          </p:cNvPr>
          <p:cNvSpPr>
            <a:spLocks/>
          </p:cNvSpPr>
          <p:nvPr userDrawn="1"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3" name="Freeform 1933">
            <a:extLst>
              <a:ext uri="{FF2B5EF4-FFF2-40B4-BE49-F238E27FC236}">
                <a16:creationId xmlns:a16="http://schemas.microsoft.com/office/drawing/2014/main" id="{77B1E0F5-208A-4912-8D23-40731322D00E}"/>
              </a:ext>
            </a:extLst>
          </p:cNvPr>
          <p:cNvSpPr>
            <a:spLocks/>
          </p:cNvSpPr>
          <p:nvPr userDrawn="1"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4" name="Freeform 1934">
            <a:extLst>
              <a:ext uri="{FF2B5EF4-FFF2-40B4-BE49-F238E27FC236}">
                <a16:creationId xmlns:a16="http://schemas.microsoft.com/office/drawing/2014/main" id="{4F001D70-631C-47F7-945F-C82EB1C40FDA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5" name="Freeform 1935">
            <a:extLst>
              <a:ext uri="{FF2B5EF4-FFF2-40B4-BE49-F238E27FC236}">
                <a16:creationId xmlns:a16="http://schemas.microsoft.com/office/drawing/2014/main" id="{A876CAE4-403A-49CE-A805-AD5E94F55AC3}"/>
              </a:ext>
            </a:extLst>
          </p:cNvPr>
          <p:cNvSpPr>
            <a:spLocks/>
          </p:cNvSpPr>
          <p:nvPr userDrawn="1"/>
        </p:nvSpPr>
        <p:spPr bwMode="auto">
          <a:xfrm>
            <a:off x="1304925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6" name="Freeform 1936">
            <a:extLst>
              <a:ext uri="{FF2B5EF4-FFF2-40B4-BE49-F238E27FC236}">
                <a16:creationId xmlns:a16="http://schemas.microsoft.com/office/drawing/2014/main" id="{31541EA0-6CC1-4643-8011-A77C8595483A}"/>
              </a:ext>
            </a:extLst>
          </p:cNvPr>
          <p:cNvSpPr>
            <a:spLocks/>
          </p:cNvSpPr>
          <p:nvPr userDrawn="1"/>
        </p:nvSpPr>
        <p:spPr bwMode="auto">
          <a:xfrm>
            <a:off x="1409700" y="436563"/>
            <a:ext cx="77788" cy="119062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7" name="Freeform 1937">
            <a:extLst>
              <a:ext uri="{FF2B5EF4-FFF2-40B4-BE49-F238E27FC236}">
                <a16:creationId xmlns:a16="http://schemas.microsoft.com/office/drawing/2014/main" id="{A8063F5D-743C-4490-9B8A-DCFA183F60D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00188" y="436563"/>
            <a:ext cx="92075" cy="119062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8" name="Freeform 1938">
            <a:extLst>
              <a:ext uri="{FF2B5EF4-FFF2-40B4-BE49-F238E27FC236}">
                <a16:creationId xmlns:a16="http://schemas.microsoft.com/office/drawing/2014/main" id="{07966B74-774A-4762-AFA0-ED1F43360617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617663" y="436563"/>
            <a:ext cx="71437" cy="119062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39" name="Freeform 1939">
            <a:extLst>
              <a:ext uri="{FF2B5EF4-FFF2-40B4-BE49-F238E27FC236}">
                <a16:creationId xmlns:a16="http://schemas.microsoft.com/office/drawing/2014/main" id="{4D63A031-B397-497C-99A2-75C55F8FE93B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852488" y="623888"/>
            <a:ext cx="44450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0" name="Freeform 1940">
            <a:extLst>
              <a:ext uri="{FF2B5EF4-FFF2-40B4-BE49-F238E27FC236}">
                <a16:creationId xmlns:a16="http://schemas.microsoft.com/office/drawing/2014/main" id="{ED957435-6D3B-455B-B689-0CB9FAC2E5C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906463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1" name="Freeform 1941">
            <a:extLst>
              <a:ext uri="{FF2B5EF4-FFF2-40B4-BE49-F238E27FC236}">
                <a16:creationId xmlns:a16="http://schemas.microsoft.com/office/drawing/2014/main" id="{639E05EC-87F4-4B04-827A-D61D848537D6}"/>
              </a:ext>
            </a:extLst>
          </p:cNvPr>
          <p:cNvSpPr>
            <a:spLocks/>
          </p:cNvSpPr>
          <p:nvPr userDrawn="1"/>
        </p:nvSpPr>
        <p:spPr bwMode="auto">
          <a:xfrm>
            <a:off x="97790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2" name="Freeform 1942">
            <a:extLst>
              <a:ext uri="{FF2B5EF4-FFF2-40B4-BE49-F238E27FC236}">
                <a16:creationId xmlns:a16="http://schemas.microsoft.com/office/drawing/2014/main" id="{BBEFCED5-8B06-43D8-94D5-69FEB566E347}"/>
              </a:ext>
            </a:extLst>
          </p:cNvPr>
          <p:cNvSpPr>
            <a:spLocks/>
          </p:cNvSpPr>
          <p:nvPr userDrawn="1"/>
        </p:nvSpPr>
        <p:spPr bwMode="auto">
          <a:xfrm>
            <a:off x="10350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3" name="Freeform 1943">
            <a:extLst>
              <a:ext uri="{FF2B5EF4-FFF2-40B4-BE49-F238E27FC236}">
                <a16:creationId xmlns:a16="http://schemas.microsoft.com/office/drawing/2014/main" id="{D2342480-9707-4505-8DB5-246D07A338FD}"/>
              </a:ext>
            </a:extLst>
          </p:cNvPr>
          <p:cNvSpPr>
            <a:spLocks/>
          </p:cNvSpPr>
          <p:nvPr userDrawn="1"/>
        </p:nvSpPr>
        <p:spPr bwMode="auto">
          <a:xfrm>
            <a:off x="1098550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4" name="Freeform 1944">
            <a:extLst>
              <a:ext uri="{FF2B5EF4-FFF2-40B4-BE49-F238E27FC236}">
                <a16:creationId xmlns:a16="http://schemas.microsoft.com/office/drawing/2014/main" id="{155215C3-404B-471B-A6F9-509FBDEAAB75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69988" y="608013"/>
            <a:ext cx="52387" cy="90487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5" name="Freeform 1945">
            <a:extLst>
              <a:ext uri="{FF2B5EF4-FFF2-40B4-BE49-F238E27FC236}">
                <a16:creationId xmlns:a16="http://schemas.microsoft.com/office/drawing/2014/main" id="{7BB8EF5B-9FC6-4D31-8A98-154E1E60DF44}"/>
              </a:ext>
            </a:extLst>
          </p:cNvPr>
          <p:cNvSpPr>
            <a:spLocks/>
          </p:cNvSpPr>
          <p:nvPr userDrawn="1"/>
        </p:nvSpPr>
        <p:spPr bwMode="auto">
          <a:xfrm>
            <a:off x="12382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6" name="Freeform 1946">
            <a:extLst>
              <a:ext uri="{FF2B5EF4-FFF2-40B4-BE49-F238E27FC236}">
                <a16:creationId xmlns:a16="http://schemas.microsoft.com/office/drawing/2014/main" id="{472FD88A-1DE9-436F-BDF0-EF31305AE1DE}"/>
              </a:ext>
            </a:extLst>
          </p:cNvPr>
          <p:cNvSpPr>
            <a:spLocks/>
          </p:cNvSpPr>
          <p:nvPr userDrawn="1"/>
        </p:nvSpPr>
        <p:spPr bwMode="auto">
          <a:xfrm>
            <a:off x="1301750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7" name="Freeform 1947">
            <a:extLst>
              <a:ext uri="{FF2B5EF4-FFF2-40B4-BE49-F238E27FC236}">
                <a16:creationId xmlns:a16="http://schemas.microsoft.com/office/drawing/2014/main" id="{22672281-0CC0-4E1F-BAC6-77E785F5784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360488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8" name="Freeform 1948">
            <a:extLst>
              <a:ext uri="{FF2B5EF4-FFF2-40B4-BE49-F238E27FC236}">
                <a16:creationId xmlns:a16="http://schemas.microsoft.com/office/drawing/2014/main" id="{58BEFE17-0585-411B-9FD5-1B7C52A02EDE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435100" y="608013"/>
            <a:ext cx="52388" cy="90487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49" name="Freeform 1949">
            <a:extLst>
              <a:ext uri="{FF2B5EF4-FFF2-40B4-BE49-F238E27FC236}">
                <a16:creationId xmlns:a16="http://schemas.microsoft.com/office/drawing/2014/main" id="{542368D8-2800-4577-BF96-EB721B4D5CDF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530350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0" name="Freeform 1950">
            <a:extLst>
              <a:ext uri="{FF2B5EF4-FFF2-40B4-BE49-F238E27FC236}">
                <a16:creationId xmlns:a16="http://schemas.microsoft.com/office/drawing/2014/main" id="{3030C5A9-7A37-4F48-9B35-7862CD76E063}"/>
              </a:ext>
            </a:extLst>
          </p:cNvPr>
          <p:cNvSpPr>
            <a:spLocks/>
          </p:cNvSpPr>
          <p:nvPr userDrawn="1"/>
        </p:nvSpPr>
        <p:spPr bwMode="auto">
          <a:xfrm>
            <a:off x="1616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1" name="Freeform 1951">
            <a:extLst>
              <a:ext uri="{FF2B5EF4-FFF2-40B4-BE49-F238E27FC236}">
                <a16:creationId xmlns:a16="http://schemas.microsoft.com/office/drawing/2014/main" id="{14CC4CC0-D85D-430F-99CE-10E20A3004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2" name="Freeform 1952">
            <a:extLst>
              <a:ext uri="{FF2B5EF4-FFF2-40B4-BE49-F238E27FC236}">
                <a16:creationId xmlns:a16="http://schemas.microsoft.com/office/drawing/2014/main" id="{D521485D-8B5A-4E0F-B5AF-C1F767454292}"/>
              </a:ext>
            </a:extLst>
          </p:cNvPr>
          <p:cNvSpPr>
            <a:spLocks/>
          </p:cNvSpPr>
          <p:nvPr userDrawn="1"/>
        </p:nvSpPr>
        <p:spPr bwMode="auto">
          <a:xfrm>
            <a:off x="1743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3" name="Freeform 1953">
            <a:extLst>
              <a:ext uri="{FF2B5EF4-FFF2-40B4-BE49-F238E27FC236}">
                <a16:creationId xmlns:a16="http://schemas.microsoft.com/office/drawing/2014/main" id="{261942CD-FC08-4A48-9BB8-A802068C298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798638" y="623888"/>
            <a:ext cx="46037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4" name="Freeform 1954">
            <a:extLst>
              <a:ext uri="{FF2B5EF4-FFF2-40B4-BE49-F238E27FC236}">
                <a16:creationId xmlns:a16="http://schemas.microsoft.com/office/drawing/2014/main" id="{B6A9B06A-8BDB-405C-A58C-0BF0C1C0FB4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844675" y="623888"/>
            <a:ext cx="57150" cy="74612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5" name="Freeform 1955">
            <a:extLst>
              <a:ext uri="{FF2B5EF4-FFF2-40B4-BE49-F238E27FC236}">
                <a16:creationId xmlns:a16="http://schemas.microsoft.com/office/drawing/2014/main" id="{B28A161E-EDB0-44C5-BAD5-248AA5221871}"/>
              </a:ext>
            </a:extLst>
          </p:cNvPr>
          <p:cNvSpPr>
            <a:spLocks/>
          </p:cNvSpPr>
          <p:nvPr userDrawn="1"/>
        </p:nvSpPr>
        <p:spPr bwMode="auto">
          <a:xfrm>
            <a:off x="1912938" y="625475"/>
            <a:ext cx="58737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6" name="Freeform 1956">
            <a:extLst>
              <a:ext uri="{FF2B5EF4-FFF2-40B4-BE49-F238E27FC236}">
                <a16:creationId xmlns:a16="http://schemas.microsoft.com/office/drawing/2014/main" id="{F0293FE2-5958-4B26-96BC-E0CF4C2F0361}"/>
              </a:ext>
            </a:extLst>
          </p:cNvPr>
          <p:cNvSpPr>
            <a:spLocks/>
          </p:cNvSpPr>
          <p:nvPr userDrawn="1"/>
        </p:nvSpPr>
        <p:spPr bwMode="auto">
          <a:xfrm>
            <a:off x="1984375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157" name="Freeform 1957">
            <a:extLst>
              <a:ext uri="{FF2B5EF4-FFF2-40B4-BE49-F238E27FC236}">
                <a16:creationId xmlns:a16="http://schemas.microsoft.com/office/drawing/2014/main" id="{8AD0E4FA-C407-4DD3-A5EA-5DA6072FCC20}"/>
              </a:ext>
            </a:extLst>
          </p:cNvPr>
          <p:cNvSpPr>
            <a:spLocks/>
          </p:cNvSpPr>
          <p:nvPr userDrawn="1"/>
        </p:nvSpPr>
        <p:spPr bwMode="auto">
          <a:xfrm>
            <a:off x="2055813" y="625475"/>
            <a:ext cx="52387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61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86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0825FC42-6C4E-4CD1-8E78-5342A250922C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452438"/>
            <a:ext cx="45847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2" name="AutoShape 981">
            <a:extLst>
              <a:ext uri="{FF2B5EF4-FFF2-40B4-BE49-F238E27FC236}">
                <a16:creationId xmlns:a16="http://schemas.microsoft.com/office/drawing/2014/main" id="{FF7467C2-62CD-46A7-90C9-133EAF58C05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grpSp>
        <p:nvGrpSpPr>
          <p:cNvPr id="3076" name="Group 1183">
            <a:extLst>
              <a:ext uri="{FF2B5EF4-FFF2-40B4-BE49-F238E27FC236}">
                <a16:creationId xmlns:a16="http://schemas.microsoft.com/office/drawing/2014/main" id="{A37A03E7-D566-40BE-9C7F-880306676B5A}"/>
              </a:ext>
            </a:extLst>
          </p:cNvPr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>
              <a:extLst>
                <a:ext uri="{FF2B5EF4-FFF2-40B4-BE49-F238E27FC236}">
                  <a16:creationId xmlns:a16="http://schemas.microsoft.com/office/drawing/2014/main" id="{1BD67123-65FB-4CBB-AD16-EE28B7CF6C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9" name="Freeform 984">
              <a:extLst>
                <a:ext uri="{FF2B5EF4-FFF2-40B4-BE49-F238E27FC236}">
                  <a16:creationId xmlns:a16="http://schemas.microsoft.com/office/drawing/2014/main" id="{5BF7F9C9-5205-417A-A39E-87C9961BE7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0" name="Freeform 985">
              <a:extLst>
                <a:ext uri="{FF2B5EF4-FFF2-40B4-BE49-F238E27FC236}">
                  <a16:creationId xmlns:a16="http://schemas.microsoft.com/office/drawing/2014/main" id="{9D46434E-66C5-4181-A3B5-8D3EDAC023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1" name="Freeform 986">
              <a:extLst>
                <a:ext uri="{FF2B5EF4-FFF2-40B4-BE49-F238E27FC236}">
                  <a16:creationId xmlns:a16="http://schemas.microsoft.com/office/drawing/2014/main" id="{8038CD57-7067-4AAD-B012-BDFD39D55A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2" name="Freeform 987">
              <a:extLst>
                <a:ext uri="{FF2B5EF4-FFF2-40B4-BE49-F238E27FC236}">
                  <a16:creationId xmlns:a16="http://schemas.microsoft.com/office/drawing/2014/main" id="{CBF93B85-8BBD-4BF2-8D9D-52D032797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3" name="Freeform 988">
              <a:extLst>
                <a:ext uri="{FF2B5EF4-FFF2-40B4-BE49-F238E27FC236}">
                  <a16:creationId xmlns:a16="http://schemas.microsoft.com/office/drawing/2014/main" id="{EBE64FEB-21B9-4D8F-95EF-24AA787A5B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4" name="Freeform 989">
              <a:extLst>
                <a:ext uri="{FF2B5EF4-FFF2-40B4-BE49-F238E27FC236}">
                  <a16:creationId xmlns:a16="http://schemas.microsoft.com/office/drawing/2014/main" id="{1853EA27-2436-42F6-BC59-F47975F1E3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5" name="Freeform 990">
              <a:extLst>
                <a:ext uri="{FF2B5EF4-FFF2-40B4-BE49-F238E27FC236}">
                  <a16:creationId xmlns:a16="http://schemas.microsoft.com/office/drawing/2014/main" id="{B607FA8B-68E6-4790-BF2C-33E1EC1050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6" name="Freeform 991">
              <a:extLst>
                <a:ext uri="{FF2B5EF4-FFF2-40B4-BE49-F238E27FC236}">
                  <a16:creationId xmlns:a16="http://schemas.microsoft.com/office/drawing/2014/main" id="{E0961C98-D92D-4932-AEA0-2888624706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7" name="Freeform 992">
              <a:extLst>
                <a:ext uri="{FF2B5EF4-FFF2-40B4-BE49-F238E27FC236}">
                  <a16:creationId xmlns:a16="http://schemas.microsoft.com/office/drawing/2014/main" id="{970E7C64-9697-487E-8839-D57C3F3B30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8" name="Freeform 993">
              <a:extLst>
                <a:ext uri="{FF2B5EF4-FFF2-40B4-BE49-F238E27FC236}">
                  <a16:creationId xmlns:a16="http://schemas.microsoft.com/office/drawing/2014/main" id="{A2AD2435-96B9-434C-87B1-0326B73841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69" name="Freeform 994">
              <a:extLst>
                <a:ext uri="{FF2B5EF4-FFF2-40B4-BE49-F238E27FC236}">
                  <a16:creationId xmlns:a16="http://schemas.microsoft.com/office/drawing/2014/main" id="{F7306BA3-B77F-42C3-80EA-028662ECD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0" name="Freeform 995">
              <a:extLst>
                <a:ext uri="{FF2B5EF4-FFF2-40B4-BE49-F238E27FC236}">
                  <a16:creationId xmlns:a16="http://schemas.microsoft.com/office/drawing/2014/main" id="{7AD07515-39D8-4565-84F7-4F1BDB5572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1" name="Freeform 996">
              <a:extLst>
                <a:ext uri="{FF2B5EF4-FFF2-40B4-BE49-F238E27FC236}">
                  <a16:creationId xmlns:a16="http://schemas.microsoft.com/office/drawing/2014/main" id="{DF094ACB-9274-424C-9105-7F756C0EF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2" name="Freeform 997">
              <a:extLst>
                <a:ext uri="{FF2B5EF4-FFF2-40B4-BE49-F238E27FC236}">
                  <a16:creationId xmlns:a16="http://schemas.microsoft.com/office/drawing/2014/main" id="{1702880E-24E9-4AE9-96D9-6D3E1ADE9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3" name="Freeform 998">
              <a:extLst>
                <a:ext uri="{FF2B5EF4-FFF2-40B4-BE49-F238E27FC236}">
                  <a16:creationId xmlns:a16="http://schemas.microsoft.com/office/drawing/2014/main" id="{B2C14891-B160-4C50-B615-6B94C7EE68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4" name="Freeform 999">
              <a:extLst>
                <a:ext uri="{FF2B5EF4-FFF2-40B4-BE49-F238E27FC236}">
                  <a16:creationId xmlns:a16="http://schemas.microsoft.com/office/drawing/2014/main" id="{7873A3D9-0ECF-45C2-B8CA-CD78B32314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5" name="Freeform 1000">
              <a:extLst>
                <a:ext uri="{FF2B5EF4-FFF2-40B4-BE49-F238E27FC236}">
                  <a16:creationId xmlns:a16="http://schemas.microsoft.com/office/drawing/2014/main" id="{7FF6378A-3FFC-4B90-A181-E2AE5512F3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6" name="Freeform 1001">
              <a:extLst>
                <a:ext uri="{FF2B5EF4-FFF2-40B4-BE49-F238E27FC236}">
                  <a16:creationId xmlns:a16="http://schemas.microsoft.com/office/drawing/2014/main" id="{9045A24E-9338-4E3D-8B39-FBBA7ECBC9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7" name="Freeform 1002">
              <a:extLst>
                <a:ext uri="{FF2B5EF4-FFF2-40B4-BE49-F238E27FC236}">
                  <a16:creationId xmlns:a16="http://schemas.microsoft.com/office/drawing/2014/main" id="{5B7B1451-B110-4BF7-9CB6-25836532C7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8" name="Freeform 1003">
              <a:extLst>
                <a:ext uri="{FF2B5EF4-FFF2-40B4-BE49-F238E27FC236}">
                  <a16:creationId xmlns:a16="http://schemas.microsoft.com/office/drawing/2014/main" id="{9BCB7851-BE96-4042-9610-63C32E90AB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79" name="Freeform 1004">
              <a:extLst>
                <a:ext uri="{FF2B5EF4-FFF2-40B4-BE49-F238E27FC236}">
                  <a16:creationId xmlns:a16="http://schemas.microsoft.com/office/drawing/2014/main" id="{3F3E0537-636D-4E88-8F01-A003FFF488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0" name="Freeform 1005">
              <a:extLst>
                <a:ext uri="{FF2B5EF4-FFF2-40B4-BE49-F238E27FC236}">
                  <a16:creationId xmlns:a16="http://schemas.microsoft.com/office/drawing/2014/main" id="{64BB3E99-9A09-4DA4-809B-FB4251FDFD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1" name="Freeform 1006">
              <a:extLst>
                <a:ext uri="{FF2B5EF4-FFF2-40B4-BE49-F238E27FC236}">
                  <a16:creationId xmlns:a16="http://schemas.microsoft.com/office/drawing/2014/main" id="{06800753-3FE9-4A5F-943A-4CBFC4BBCB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2" name="Freeform 1007">
              <a:extLst>
                <a:ext uri="{FF2B5EF4-FFF2-40B4-BE49-F238E27FC236}">
                  <a16:creationId xmlns:a16="http://schemas.microsoft.com/office/drawing/2014/main" id="{1442BDCC-5262-463E-99F5-E8AEB33F70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3" name="Freeform 1008">
              <a:extLst>
                <a:ext uri="{FF2B5EF4-FFF2-40B4-BE49-F238E27FC236}">
                  <a16:creationId xmlns:a16="http://schemas.microsoft.com/office/drawing/2014/main" id="{F1C1893F-9926-4224-8E29-A900FDFF82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4" name="Freeform 1009">
              <a:extLst>
                <a:ext uri="{FF2B5EF4-FFF2-40B4-BE49-F238E27FC236}">
                  <a16:creationId xmlns:a16="http://schemas.microsoft.com/office/drawing/2014/main" id="{347C2139-04EE-4FCF-BED1-CE2017467C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5" name="Freeform 1010">
              <a:extLst>
                <a:ext uri="{FF2B5EF4-FFF2-40B4-BE49-F238E27FC236}">
                  <a16:creationId xmlns:a16="http://schemas.microsoft.com/office/drawing/2014/main" id="{04EBC94A-0682-49D7-BCE9-D84E6E232B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6" name="Freeform 1011">
              <a:extLst>
                <a:ext uri="{FF2B5EF4-FFF2-40B4-BE49-F238E27FC236}">
                  <a16:creationId xmlns:a16="http://schemas.microsoft.com/office/drawing/2014/main" id="{32A4BA8F-1F0E-4F93-A376-36316E98CD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7" name="Freeform 1012">
              <a:extLst>
                <a:ext uri="{FF2B5EF4-FFF2-40B4-BE49-F238E27FC236}">
                  <a16:creationId xmlns:a16="http://schemas.microsoft.com/office/drawing/2014/main" id="{11D923D6-1D1A-4872-A07F-1DED5CB7C5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8" name="Freeform 1013">
              <a:extLst>
                <a:ext uri="{FF2B5EF4-FFF2-40B4-BE49-F238E27FC236}">
                  <a16:creationId xmlns:a16="http://schemas.microsoft.com/office/drawing/2014/main" id="{EA4B57D3-2173-47AF-8AB9-98526D4BD0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89" name="Freeform 1014">
              <a:extLst>
                <a:ext uri="{FF2B5EF4-FFF2-40B4-BE49-F238E27FC236}">
                  <a16:creationId xmlns:a16="http://schemas.microsoft.com/office/drawing/2014/main" id="{CD6E956E-A03F-4D30-803B-340E259496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0" name="Freeform 1015">
              <a:extLst>
                <a:ext uri="{FF2B5EF4-FFF2-40B4-BE49-F238E27FC236}">
                  <a16:creationId xmlns:a16="http://schemas.microsoft.com/office/drawing/2014/main" id="{0EEBF037-E06E-47FF-B8FA-1FB87AAC77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1" name="Freeform 1016">
              <a:extLst>
                <a:ext uri="{FF2B5EF4-FFF2-40B4-BE49-F238E27FC236}">
                  <a16:creationId xmlns:a16="http://schemas.microsoft.com/office/drawing/2014/main" id="{5175A9AD-7F67-4EC5-8326-55CA707AF0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2" name="Freeform 1017">
              <a:extLst>
                <a:ext uri="{FF2B5EF4-FFF2-40B4-BE49-F238E27FC236}">
                  <a16:creationId xmlns:a16="http://schemas.microsoft.com/office/drawing/2014/main" id="{8A88975E-70CA-4546-A604-D9BA487980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3" name="Freeform 1018">
              <a:extLst>
                <a:ext uri="{FF2B5EF4-FFF2-40B4-BE49-F238E27FC236}">
                  <a16:creationId xmlns:a16="http://schemas.microsoft.com/office/drawing/2014/main" id="{90450924-D869-4FB5-B6C7-6788D9AD42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4" name="Freeform 1019">
              <a:extLst>
                <a:ext uri="{FF2B5EF4-FFF2-40B4-BE49-F238E27FC236}">
                  <a16:creationId xmlns:a16="http://schemas.microsoft.com/office/drawing/2014/main" id="{C5E4D36E-5135-4AFF-B017-FA0A20F30B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5" name="Freeform 1020">
              <a:extLst>
                <a:ext uri="{FF2B5EF4-FFF2-40B4-BE49-F238E27FC236}">
                  <a16:creationId xmlns:a16="http://schemas.microsoft.com/office/drawing/2014/main" id="{8A94344C-B74F-4DC7-A839-F1A65BDA54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6" name="Freeform 1021">
              <a:extLst>
                <a:ext uri="{FF2B5EF4-FFF2-40B4-BE49-F238E27FC236}">
                  <a16:creationId xmlns:a16="http://schemas.microsoft.com/office/drawing/2014/main" id="{589A571F-2960-4149-9699-E35D2D69E2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7" name="Freeform 1022">
              <a:extLst>
                <a:ext uri="{FF2B5EF4-FFF2-40B4-BE49-F238E27FC236}">
                  <a16:creationId xmlns:a16="http://schemas.microsoft.com/office/drawing/2014/main" id="{805B7566-0900-4A38-9CD9-19DD165124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8" name="Freeform 1023">
              <a:extLst>
                <a:ext uri="{FF2B5EF4-FFF2-40B4-BE49-F238E27FC236}">
                  <a16:creationId xmlns:a16="http://schemas.microsoft.com/office/drawing/2014/main" id="{0F2FD62E-AA5A-4E16-88D6-19F6C22DEC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99" name="Freeform 1024">
              <a:extLst>
                <a:ext uri="{FF2B5EF4-FFF2-40B4-BE49-F238E27FC236}">
                  <a16:creationId xmlns:a16="http://schemas.microsoft.com/office/drawing/2014/main" id="{3F74EE9C-662B-45B0-8176-0713BD9AB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0" name="Freeform 1025">
              <a:extLst>
                <a:ext uri="{FF2B5EF4-FFF2-40B4-BE49-F238E27FC236}">
                  <a16:creationId xmlns:a16="http://schemas.microsoft.com/office/drawing/2014/main" id="{D56F61F1-B0AC-4F50-BC05-18BCF386A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1" name="Freeform 1026">
              <a:extLst>
                <a:ext uri="{FF2B5EF4-FFF2-40B4-BE49-F238E27FC236}">
                  <a16:creationId xmlns:a16="http://schemas.microsoft.com/office/drawing/2014/main" id="{6ED16CA9-5F80-45BF-85B0-D47D411240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2" name="Freeform 1027">
              <a:extLst>
                <a:ext uri="{FF2B5EF4-FFF2-40B4-BE49-F238E27FC236}">
                  <a16:creationId xmlns:a16="http://schemas.microsoft.com/office/drawing/2014/main" id="{B52B86DC-113B-448B-BA60-3B0F92C974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3" name="Freeform 1028">
              <a:extLst>
                <a:ext uri="{FF2B5EF4-FFF2-40B4-BE49-F238E27FC236}">
                  <a16:creationId xmlns:a16="http://schemas.microsoft.com/office/drawing/2014/main" id="{57725069-955F-4382-90A7-A6A891F9A4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4" name="Freeform 1029">
              <a:extLst>
                <a:ext uri="{FF2B5EF4-FFF2-40B4-BE49-F238E27FC236}">
                  <a16:creationId xmlns:a16="http://schemas.microsoft.com/office/drawing/2014/main" id="{52A2B0D6-8C0C-4392-85F3-6031D2E84C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5" name="Freeform 1030">
              <a:extLst>
                <a:ext uri="{FF2B5EF4-FFF2-40B4-BE49-F238E27FC236}">
                  <a16:creationId xmlns:a16="http://schemas.microsoft.com/office/drawing/2014/main" id="{1FF65AB4-5194-4D87-9B41-976912A563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6" name="Freeform 1031">
              <a:extLst>
                <a:ext uri="{FF2B5EF4-FFF2-40B4-BE49-F238E27FC236}">
                  <a16:creationId xmlns:a16="http://schemas.microsoft.com/office/drawing/2014/main" id="{71E57AF3-EA60-42CE-B585-D752B5A75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7" name="Freeform 1032">
              <a:extLst>
                <a:ext uri="{FF2B5EF4-FFF2-40B4-BE49-F238E27FC236}">
                  <a16:creationId xmlns:a16="http://schemas.microsoft.com/office/drawing/2014/main" id="{172A2FD7-4852-472A-85D6-BDD2848957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8" name="Freeform 1033">
              <a:extLst>
                <a:ext uri="{FF2B5EF4-FFF2-40B4-BE49-F238E27FC236}">
                  <a16:creationId xmlns:a16="http://schemas.microsoft.com/office/drawing/2014/main" id="{3E01E756-00E0-4CF9-A3B5-5E4585A81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09" name="Freeform 1034">
              <a:extLst>
                <a:ext uri="{FF2B5EF4-FFF2-40B4-BE49-F238E27FC236}">
                  <a16:creationId xmlns:a16="http://schemas.microsoft.com/office/drawing/2014/main" id="{2663AF11-47C8-4CBF-9FB9-4B6F1D912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0" name="Freeform 1035">
              <a:extLst>
                <a:ext uri="{FF2B5EF4-FFF2-40B4-BE49-F238E27FC236}">
                  <a16:creationId xmlns:a16="http://schemas.microsoft.com/office/drawing/2014/main" id="{02DC2E78-4569-496C-87FC-AD8C760DF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1" name="Freeform 1036">
              <a:extLst>
                <a:ext uri="{FF2B5EF4-FFF2-40B4-BE49-F238E27FC236}">
                  <a16:creationId xmlns:a16="http://schemas.microsoft.com/office/drawing/2014/main" id="{728B9415-EF01-4D2B-803B-C11A5F2BF3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2" name="Freeform 1037">
              <a:extLst>
                <a:ext uri="{FF2B5EF4-FFF2-40B4-BE49-F238E27FC236}">
                  <a16:creationId xmlns:a16="http://schemas.microsoft.com/office/drawing/2014/main" id="{7873C783-666E-4366-A00D-1B2E9F1C0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3" name="Freeform 1038">
              <a:extLst>
                <a:ext uri="{FF2B5EF4-FFF2-40B4-BE49-F238E27FC236}">
                  <a16:creationId xmlns:a16="http://schemas.microsoft.com/office/drawing/2014/main" id="{4FDA9B9E-33FE-4F62-8F30-21EFBC3647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4" name="Freeform 1039">
              <a:extLst>
                <a:ext uri="{FF2B5EF4-FFF2-40B4-BE49-F238E27FC236}">
                  <a16:creationId xmlns:a16="http://schemas.microsoft.com/office/drawing/2014/main" id="{F359FFA1-842B-4DEC-A562-80653AF884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5" name="Freeform 1040">
              <a:extLst>
                <a:ext uri="{FF2B5EF4-FFF2-40B4-BE49-F238E27FC236}">
                  <a16:creationId xmlns:a16="http://schemas.microsoft.com/office/drawing/2014/main" id="{54DE4895-E4A1-4438-925D-3859B23AD6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6" name="Freeform 1041">
              <a:extLst>
                <a:ext uri="{FF2B5EF4-FFF2-40B4-BE49-F238E27FC236}">
                  <a16:creationId xmlns:a16="http://schemas.microsoft.com/office/drawing/2014/main" id="{F85E5BB9-13A9-493E-83B5-18F846E964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7" name="Freeform 1042">
              <a:extLst>
                <a:ext uri="{FF2B5EF4-FFF2-40B4-BE49-F238E27FC236}">
                  <a16:creationId xmlns:a16="http://schemas.microsoft.com/office/drawing/2014/main" id="{53A12684-DBAA-434D-AFE4-04E03CF4F2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8" name="Freeform 1043">
              <a:extLst>
                <a:ext uri="{FF2B5EF4-FFF2-40B4-BE49-F238E27FC236}">
                  <a16:creationId xmlns:a16="http://schemas.microsoft.com/office/drawing/2014/main" id="{117ECD7D-C7E2-4F83-8CC4-066B101B4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19" name="Freeform 1044">
              <a:extLst>
                <a:ext uri="{FF2B5EF4-FFF2-40B4-BE49-F238E27FC236}">
                  <a16:creationId xmlns:a16="http://schemas.microsoft.com/office/drawing/2014/main" id="{587AC242-B18C-48E0-A08D-75FAEB8772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0" name="Freeform 1045">
              <a:extLst>
                <a:ext uri="{FF2B5EF4-FFF2-40B4-BE49-F238E27FC236}">
                  <a16:creationId xmlns:a16="http://schemas.microsoft.com/office/drawing/2014/main" id="{72329E5E-05D3-4D16-A0D3-EE6F7BAF35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1" name="Freeform 1046">
              <a:extLst>
                <a:ext uri="{FF2B5EF4-FFF2-40B4-BE49-F238E27FC236}">
                  <a16:creationId xmlns:a16="http://schemas.microsoft.com/office/drawing/2014/main" id="{B4CC3839-E745-4BA2-9277-93B4CBE0AB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2" name="Freeform 1047">
              <a:extLst>
                <a:ext uri="{FF2B5EF4-FFF2-40B4-BE49-F238E27FC236}">
                  <a16:creationId xmlns:a16="http://schemas.microsoft.com/office/drawing/2014/main" id="{BD1BC84E-5F0F-409A-B0EA-4BFCE181AD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3" name="Freeform 1048">
              <a:extLst>
                <a:ext uri="{FF2B5EF4-FFF2-40B4-BE49-F238E27FC236}">
                  <a16:creationId xmlns:a16="http://schemas.microsoft.com/office/drawing/2014/main" id="{6ACFD542-209B-4FF7-AFC2-DEF07A4AD4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4" name="Freeform 1049">
              <a:extLst>
                <a:ext uri="{FF2B5EF4-FFF2-40B4-BE49-F238E27FC236}">
                  <a16:creationId xmlns:a16="http://schemas.microsoft.com/office/drawing/2014/main" id="{576049A8-8F63-4968-A888-EF31CF5D80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5" name="Freeform 1050">
              <a:extLst>
                <a:ext uri="{FF2B5EF4-FFF2-40B4-BE49-F238E27FC236}">
                  <a16:creationId xmlns:a16="http://schemas.microsoft.com/office/drawing/2014/main" id="{BC90A1A6-7CBE-4211-9E7B-70425B2810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6" name="Freeform 1051">
              <a:extLst>
                <a:ext uri="{FF2B5EF4-FFF2-40B4-BE49-F238E27FC236}">
                  <a16:creationId xmlns:a16="http://schemas.microsoft.com/office/drawing/2014/main" id="{A31621D0-E823-426D-998E-30505EFFC4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7" name="Freeform 1052">
              <a:extLst>
                <a:ext uri="{FF2B5EF4-FFF2-40B4-BE49-F238E27FC236}">
                  <a16:creationId xmlns:a16="http://schemas.microsoft.com/office/drawing/2014/main" id="{291D1093-3A8A-4ACD-96DE-3D2DE38621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8" name="Freeform 1053">
              <a:extLst>
                <a:ext uri="{FF2B5EF4-FFF2-40B4-BE49-F238E27FC236}">
                  <a16:creationId xmlns:a16="http://schemas.microsoft.com/office/drawing/2014/main" id="{3F539346-3EBF-4603-8C1B-C23478DA5C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29" name="Freeform 1054">
              <a:extLst>
                <a:ext uri="{FF2B5EF4-FFF2-40B4-BE49-F238E27FC236}">
                  <a16:creationId xmlns:a16="http://schemas.microsoft.com/office/drawing/2014/main" id="{15FA5A64-ED37-4B0E-B0FB-7A5C62094A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0" name="Freeform 1055">
              <a:extLst>
                <a:ext uri="{FF2B5EF4-FFF2-40B4-BE49-F238E27FC236}">
                  <a16:creationId xmlns:a16="http://schemas.microsoft.com/office/drawing/2014/main" id="{53CFA5A0-47D1-4598-8A07-D9F1F0ECAC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1" name="Freeform 1056">
              <a:extLst>
                <a:ext uri="{FF2B5EF4-FFF2-40B4-BE49-F238E27FC236}">
                  <a16:creationId xmlns:a16="http://schemas.microsoft.com/office/drawing/2014/main" id="{DC53DAF3-8AA8-428D-962A-B802FB7A35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2" name="Freeform 1057">
              <a:extLst>
                <a:ext uri="{FF2B5EF4-FFF2-40B4-BE49-F238E27FC236}">
                  <a16:creationId xmlns:a16="http://schemas.microsoft.com/office/drawing/2014/main" id="{9CB5F73B-0C4C-41E4-A549-185DB0F27B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3" name="Freeform 1058">
              <a:extLst>
                <a:ext uri="{FF2B5EF4-FFF2-40B4-BE49-F238E27FC236}">
                  <a16:creationId xmlns:a16="http://schemas.microsoft.com/office/drawing/2014/main" id="{4B273377-43D1-447A-9148-4D34707ACF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4" name="Freeform 1059">
              <a:extLst>
                <a:ext uri="{FF2B5EF4-FFF2-40B4-BE49-F238E27FC236}">
                  <a16:creationId xmlns:a16="http://schemas.microsoft.com/office/drawing/2014/main" id="{B90D339F-1A89-444A-A0DA-8B0E0BCDE5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5" name="Freeform 1060">
              <a:extLst>
                <a:ext uri="{FF2B5EF4-FFF2-40B4-BE49-F238E27FC236}">
                  <a16:creationId xmlns:a16="http://schemas.microsoft.com/office/drawing/2014/main" id="{028D2D87-2C26-40F2-86F4-8A2B99E9A8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6" name="Freeform 1061">
              <a:extLst>
                <a:ext uri="{FF2B5EF4-FFF2-40B4-BE49-F238E27FC236}">
                  <a16:creationId xmlns:a16="http://schemas.microsoft.com/office/drawing/2014/main" id="{0D63B3B9-696A-467F-90D7-DF76D4087E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7" name="Freeform 1062">
              <a:extLst>
                <a:ext uri="{FF2B5EF4-FFF2-40B4-BE49-F238E27FC236}">
                  <a16:creationId xmlns:a16="http://schemas.microsoft.com/office/drawing/2014/main" id="{AB051C13-DA0D-46A4-BF5D-83BF105BE4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8" name="Freeform 1063">
              <a:extLst>
                <a:ext uri="{FF2B5EF4-FFF2-40B4-BE49-F238E27FC236}">
                  <a16:creationId xmlns:a16="http://schemas.microsoft.com/office/drawing/2014/main" id="{8121322F-834A-4287-8AFB-176B1F06A2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39" name="Freeform 1064">
              <a:extLst>
                <a:ext uri="{FF2B5EF4-FFF2-40B4-BE49-F238E27FC236}">
                  <a16:creationId xmlns:a16="http://schemas.microsoft.com/office/drawing/2014/main" id="{66049F0D-BF12-410C-A40C-640B9F147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0" name="Freeform 1065">
              <a:extLst>
                <a:ext uri="{FF2B5EF4-FFF2-40B4-BE49-F238E27FC236}">
                  <a16:creationId xmlns:a16="http://schemas.microsoft.com/office/drawing/2014/main" id="{96B643D9-CC7C-4EBB-A7CA-B39621BCFE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1" name="Freeform 1066">
              <a:extLst>
                <a:ext uri="{FF2B5EF4-FFF2-40B4-BE49-F238E27FC236}">
                  <a16:creationId xmlns:a16="http://schemas.microsoft.com/office/drawing/2014/main" id="{6C424857-891F-4E06-872C-DE99C110A3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2" name="Freeform 1067">
              <a:extLst>
                <a:ext uri="{FF2B5EF4-FFF2-40B4-BE49-F238E27FC236}">
                  <a16:creationId xmlns:a16="http://schemas.microsoft.com/office/drawing/2014/main" id="{7CDF0171-9FC7-4712-9AE8-33C930F485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3" name="Freeform 1068">
              <a:extLst>
                <a:ext uri="{FF2B5EF4-FFF2-40B4-BE49-F238E27FC236}">
                  <a16:creationId xmlns:a16="http://schemas.microsoft.com/office/drawing/2014/main" id="{2514075C-077C-4787-89A0-FAD642044C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4" name="Freeform 1069">
              <a:extLst>
                <a:ext uri="{FF2B5EF4-FFF2-40B4-BE49-F238E27FC236}">
                  <a16:creationId xmlns:a16="http://schemas.microsoft.com/office/drawing/2014/main" id="{95D4F716-FDE6-4382-ABCC-E625DE3529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5" name="Freeform 1070">
              <a:extLst>
                <a:ext uri="{FF2B5EF4-FFF2-40B4-BE49-F238E27FC236}">
                  <a16:creationId xmlns:a16="http://schemas.microsoft.com/office/drawing/2014/main" id="{3A5BFCD5-BBA1-474A-B2E9-FB5B4466D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6" name="Freeform 1071">
              <a:extLst>
                <a:ext uri="{FF2B5EF4-FFF2-40B4-BE49-F238E27FC236}">
                  <a16:creationId xmlns:a16="http://schemas.microsoft.com/office/drawing/2014/main" id="{0087B2EE-F3E9-4541-81D9-70035A5964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7" name="Freeform 1072">
              <a:extLst>
                <a:ext uri="{FF2B5EF4-FFF2-40B4-BE49-F238E27FC236}">
                  <a16:creationId xmlns:a16="http://schemas.microsoft.com/office/drawing/2014/main" id="{FEDBC1F8-46DE-4725-841D-0B236A8ECB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8" name="Freeform 1073">
              <a:extLst>
                <a:ext uri="{FF2B5EF4-FFF2-40B4-BE49-F238E27FC236}">
                  <a16:creationId xmlns:a16="http://schemas.microsoft.com/office/drawing/2014/main" id="{7E3779A4-2624-4C67-8846-DAD950C1D5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49" name="Freeform 1074">
              <a:extLst>
                <a:ext uri="{FF2B5EF4-FFF2-40B4-BE49-F238E27FC236}">
                  <a16:creationId xmlns:a16="http://schemas.microsoft.com/office/drawing/2014/main" id="{E0482501-DF8B-4716-8C7B-27034F3F32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0" name="Freeform 1075">
              <a:extLst>
                <a:ext uri="{FF2B5EF4-FFF2-40B4-BE49-F238E27FC236}">
                  <a16:creationId xmlns:a16="http://schemas.microsoft.com/office/drawing/2014/main" id="{75AA0339-A3E8-4772-827A-FFE566279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1" name="Freeform 1076">
              <a:extLst>
                <a:ext uri="{FF2B5EF4-FFF2-40B4-BE49-F238E27FC236}">
                  <a16:creationId xmlns:a16="http://schemas.microsoft.com/office/drawing/2014/main" id="{11E1FB11-C15A-4EFC-89EE-55FAECF0B1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2" name="Freeform 1077">
              <a:extLst>
                <a:ext uri="{FF2B5EF4-FFF2-40B4-BE49-F238E27FC236}">
                  <a16:creationId xmlns:a16="http://schemas.microsoft.com/office/drawing/2014/main" id="{0CCA0075-A6FF-4666-A2C4-7A5951C707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3" name="Freeform 1078">
              <a:extLst>
                <a:ext uri="{FF2B5EF4-FFF2-40B4-BE49-F238E27FC236}">
                  <a16:creationId xmlns:a16="http://schemas.microsoft.com/office/drawing/2014/main" id="{16E08014-DB37-4001-816F-5C4FA01E25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4" name="Freeform 1079">
              <a:extLst>
                <a:ext uri="{FF2B5EF4-FFF2-40B4-BE49-F238E27FC236}">
                  <a16:creationId xmlns:a16="http://schemas.microsoft.com/office/drawing/2014/main" id="{3F24DBD2-AB21-4BE3-8867-02F879AD0E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5" name="Freeform 1080">
              <a:extLst>
                <a:ext uri="{FF2B5EF4-FFF2-40B4-BE49-F238E27FC236}">
                  <a16:creationId xmlns:a16="http://schemas.microsoft.com/office/drawing/2014/main" id="{4E162025-EE30-4CA9-AA3F-64708F71B8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6" name="Freeform 1081">
              <a:extLst>
                <a:ext uri="{FF2B5EF4-FFF2-40B4-BE49-F238E27FC236}">
                  <a16:creationId xmlns:a16="http://schemas.microsoft.com/office/drawing/2014/main" id="{74B92AD7-5959-46BD-93BE-7027733683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7" name="Freeform 1082">
              <a:extLst>
                <a:ext uri="{FF2B5EF4-FFF2-40B4-BE49-F238E27FC236}">
                  <a16:creationId xmlns:a16="http://schemas.microsoft.com/office/drawing/2014/main" id="{CE7BEA4A-C085-4503-A6B9-B3BC135955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8" name="Freeform 1083">
              <a:extLst>
                <a:ext uri="{FF2B5EF4-FFF2-40B4-BE49-F238E27FC236}">
                  <a16:creationId xmlns:a16="http://schemas.microsoft.com/office/drawing/2014/main" id="{0A8124B3-01EF-4537-BDEE-BFEFBC003A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59" name="Freeform 1084">
              <a:extLst>
                <a:ext uri="{FF2B5EF4-FFF2-40B4-BE49-F238E27FC236}">
                  <a16:creationId xmlns:a16="http://schemas.microsoft.com/office/drawing/2014/main" id="{1FEF4555-1BA2-41B9-BFA9-32BF30B110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0" name="Freeform 1085">
              <a:extLst>
                <a:ext uri="{FF2B5EF4-FFF2-40B4-BE49-F238E27FC236}">
                  <a16:creationId xmlns:a16="http://schemas.microsoft.com/office/drawing/2014/main" id="{F1C76781-ED86-4B3A-ABCC-59DE0E006C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1" name="Freeform 1086">
              <a:extLst>
                <a:ext uri="{FF2B5EF4-FFF2-40B4-BE49-F238E27FC236}">
                  <a16:creationId xmlns:a16="http://schemas.microsoft.com/office/drawing/2014/main" id="{A1EB7388-B2B4-4C11-8429-95FF37205A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2" name="Freeform 1087">
              <a:extLst>
                <a:ext uri="{FF2B5EF4-FFF2-40B4-BE49-F238E27FC236}">
                  <a16:creationId xmlns:a16="http://schemas.microsoft.com/office/drawing/2014/main" id="{BB65C1B2-5E67-4059-9E8D-C80EDB8234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3" name="Freeform 1088">
              <a:extLst>
                <a:ext uri="{FF2B5EF4-FFF2-40B4-BE49-F238E27FC236}">
                  <a16:creationId xmlns:a16="http://schemas.microsoft.com/office/drawing/2014/main" id="{434B7036-79E7-4F5E-8A85-1471D8DFC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4" name="Freeform 1089">
              <a:extLst>
                <a:ext uri="{FF2B5EF4-FFF2-40B4-BE49-F238E27FC236}">
                  <a16:creationId xmlns:a16="http://schemas.microsoft.com/office/drawing/2014/main" id="{3E7399C8-16B5-47CB-9DC9-CB0F13F36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5" name="Freeform 1090">
              <a:extLst>
                <a:ext uri="{FF2B5EF4-FFF2-40B4-BE49-F238E27FC236}">
                  <a16:creationId xmlns:a16="http://schemas.microsoft.com/office/drawing/2014/main" id="{9424B695-89AA-41F0-979B-E74D4AEBC6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6" name="Freeform 1091">
              <a:extLst>
                <a:ext uri="{FF2B5EF4-FFF2-40B4-BE49-F238E27FC236}">
                  <a16:creationId xmlns:a16="http://schemas.microsoft.com/office/drawing/2014/main" id="{A003F528-CA5E-4E9C-BC00-D62098D4B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7" name="Freeform 1092">
              <a:extLst>
                <a:ext uri="{FF2B5EF4-FFF2-40B4-BE49-F238E27FC236}">
                  <a16:creationId xmlns:a16="http://schemas.microsoft.com/office/drawing/2014/main" id="{7579EB9A-ADFC-49D8-9EE9-8B240F7A3F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8" name="Freeform 1093">
              <a:extLst>
                <a:ext uri="{FF2B5EF4-FFF2-40B4-BE49-F238E27FC236}">
                  <a16:creationId xmlns:a16="http://schemas.microsoft.com/office/drawing/2014/main" id="{181F40D3-CA6F-494E-84C9-E3ECCD727B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69" name="Freeform 1094">
              <a:extLst>
                <a:ext uri="{FF2B5EF4-FFF2-40B4-BE49-F238E27FC236}">
                  <a16:creationId xmlns:a16="http://schemas.microsoft.com/office/drawing/2014/main" id="{D42892D6-21F6-461C-BC98-9472E26757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0" name="Freeform 1095">
              <a:extLst>
                <a:ext uri="{FF2B5EF4-FFF2-40B4-BE49-F238E27FC236}">
                  <a16:creationId xmlns:a16="http://schemas.microsoft.com/office/drawing/2014/main" id="{AC86A197-DC6B-429C-97F9-D56005DF95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1" name="Freeform 1096">
              <a:extLst>
                <a:ext uri="{FF2B5EF4-FFF2-40B4-BE49-F238E27FC236}">
                  <a16:creationId xmlns:a16="http://schemas.microsoft.com/office/drawing/2014/main" id="{3546BB08-3B37-4ADD-9D9D-2826176A89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2" name="Freeform 1097">
              <a:extLst>
                <a:ext uri="{FF2B5EF4-FFF2-40B4-BE49-F238E27FC236}">
                  <a16:creationId xmlns:a16="http://schemas.microsoft.com/office/drawing/2014/main" id="{6146CE7C-876F-4CA0-930A-9043AC5973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3" name="Freeform 1098">
              <a:extLst>
                <a:ext uri="{FF2B5EF4-FFF2-40B4-BE49-F238E27FC236}">
                  <a16:creationId xmlns:a16="http://schemas.microsoft.com/office/drawing/2014/main" id="{9CC065EF-52E6-4BFC-9382-87B6DA106B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4" name="Freeform 1099">
              <a:extLst>
                <a:ext uri="{FF2B5EF4-FFF2-40B4-BE49-F238E27FC236}">
                  <a16:creationId xmlns:a16="http://schemas.microsoft.com/office/drawing/2014/main" id="{DA9300B5-B691-4DB9-BBEE-A14FBB4F17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5" name="Freeform 1100">
              <a:extLst>
                <a:ext uri="{FF2B5EF4-FFF2-40B4-BE49-F238E27FC236}">
                  <a16:creationId xmlns:a16="http://schemas.microsoft.com/office/drawing/2014/main" id="{48940C60-E0DB-4975-A4DF-DD9DB9219B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6" name="Freeform 1101">
              <a:extLst>
                <a:ext uri="{FF2B5EF4-FFF2-40B4-BE49-F238E27FC236}">
                  <a16:creationId xmlns:a16="http://schemas.microsoft.com/office/drawing/2014/main" id="{C3697397-03C4-4721-98F2-D4BE715E2B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7" name="Freeform 1102">
              <a:extLst>
                <a:ext uri="{FF2B5EF4-FFF2-40B4-BE49-F238E27FC236}">
                  <a16:creationId xmlns:a16="http://schemas.microsoft.com/office/drawing/2014/main" id="{DB81111E-2268-42AD-963A-A331CC195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8" name="Freeform 1103">
              <a:extLst>
                <a:ext uri="{FF2B5EF4-FFF2-40B4-BE49-F238E27FC236}">
                  <a16:creationId xmlns:a16="http://schemas.microsoft.com/office/drawing/2014/main" id="{09719D17-F30B-467B-B98E-8886E8D9F9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79" name="Freeform 1104">
              <a:extLst>
                <a:ext uri="{FF2B5EF4-FFF2-40B4-BE49-F238E27FC236}">
                  <a16:creationId xmlns:a16="http://schemas.microsoft.com/office/drawing/2014/main" id="{602EA680-9EF0-4473-9986-6B58B52ECA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0" name="Freeform 1105">
              <a:extLst>
                <a:ext uri="{FF2B5EF4-FFF2-40B4-BE49-F238E27FC236}">
                  <a16:creationId xmlns:a16="http://schemas.microsoft.com/office/drawing/2014/main" id="{4BB65C8E-C6BA-4B05-9BCD-E835753B98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1" name="Freeform 1106">
              <a:extLst>
                <a:ext uri="{FF2B5EF4-FFF2-40B4-BE49-F238E27FC236}">
                  <a16:creationId xmlns:a16="http://schemas.microsoft.com/office/drawing/2014/main" id="{9C03B40C-3FEE-49FB-AF51-B64CEB6C77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2" name="Freeform 1107">
              <a:extLst>
                <a:ext uri="{FF2B5EF4-FFF2-40B4-BE49-F238E27FC236}">
                  <a16:creationId xmlns:a16="http://schemas.microsoft.com/office/drawing/2014/main" id="{DFC47CB3-B631-443B-9DF5-ED83C19086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3" name="Freeform 1108">
              <a:extLst>
                <a:ext uri="{FF2B5EF4-FFF2-40B4-BE49-F238E27FC236}">
                  <a16:creationId xmlns:a16="http://schemas.microsoft.com/office/drawing/2014/main" id="{821F46D4-6324-453F-B52F-288C263971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4" name="Freeform 1109">
              <a:extLst>
                <a:ext uri="{FF2B5EF4-FFF2-40B4-BE49-F238E27FC236}">
                  <a16:creationId xmlns:a16="http://schemas.microsoft.com/office/drawing/2014/main" id="{67B0821D-AFBA-4B5D-AF96-DC1F997F9BF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5" name="Freeform 1110">
              <a:extLst>
                <a:ext uri="{FF2B5EF4-FFF2-40B4-BE49-F238E27FC236}">
                  <a16:creationId xmlns:a16="http://schemas.microsoft.com/office/drawing/2014/main" id="{B07E96CC-0552-4E35-830D-39DE0133B20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6" name="Freeform 1111">
              <a:extLst>
                <a:ext uri="{FF2B5EF4-FFF2-40B4-BE49-F238E27FC236}">
                  <a16:creationId xmlns:a16="http://schemas.microsoft.com/office/drawing/2014/main" id="{5AC35FC2-D25E-432F-ABDD-62F4EB11DD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7" name="Freeform 1112">
              <a:extLst>
                <a:ext uri="{FF2B5EF4-FFF2-40B4-BE49-F238E27FC236}">
                  <a16:creationId xmlns:a16="http://schemas.microsoft.com/office/drawing/2014/main" id="{C448C49A-1929-4D76-8C79-4F3E8EC8D2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8" name="Freeform 1113">
              <a:extLst>
                <a:ext uri="{FF2B5EF4-FFF2-40B4-BE49-F238E27FC236}">
                  <a16:creationId xmlns:a16="http://schemas.microsoft.com/office/drawing/2014/main" id="{5D3E0ACC-9F82-4560-8B78-A3F2420B12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89" name="Freeform 1114">
              <a:extLst>
                <a:ext uri="{FF2B5EF4-FFF2-40B4-BE49-F238E27FC236}">
                  <a16:creationId xmlns:a16="http://schemas.microsoft.com/office/drawing/2014/main" id="{1B837740-E14F-471D-97B7-54E64A3A1D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0" name="Freeform 1115">
              <a:extLst>
                <a:ext uri="{FF2B5EF4-FFF2-40B4-BE49-F238E27FC236}">
                  <a16:creationId xmlns:a16="http://schemas.microsoft.com/office/drawing/2014/main" id="{27060FB1-2507-41B3-80C9-F9F63EB2E7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1" name="Freeform 1116">
              <a:extLst>
                <a:ext uri="{FF2B5EF4-FFF2-40B4-BE49-F238E27FC236}">
                  <a16:creationId xmlns:a16="http://schemas.microsoft.com/office/drawing/2014/main" id="{C5B95311-BA9A-44EF-B555-D0C06B45FE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2" name="Freeform 1117">
              <a:extLst>
                <a:ext uri="{FF2B5EF4-FFF2-40B4-BE49-F238E27FC236}">
                  <a16:creationId xmlns:a16="http://schemas.microsoft.com/office/drawing/2014/main" id="{356ED4A0-CE9E-4F74-8985-B4A5964DE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3" name="Freeform 1118">
              <a:extLst>
                <a:ext uri="{FF2B5EF4-FFF2-40B4-BE49-F238E27FC236}">
                  <a16:creationId xmlns:a16="http://schemas.microsoft.com/office/drawing/2014/main" id="{0A74AE86-D332-4CAA-A819-7A73103520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4" name="Freeform 1119">
              <a:extLst>
                <a:ext uri="{FF2B5EF4-FFF2-40B4-BE49-F238E27FC236}">
                  <a16:creationId xmlns:a16="http://schemas.microsoft.com/office/drawing/2014/main" id="{E5C5E574-5F9C-4712-93D4-0AAAB5850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5" name="Freeform 1120">
              <a:extLst>
                <a:ext uri="{FF2B5EF4-FFF2-40B4-BE49-F238E27FC236}">
                  <a16:creationId xmlns:a16="http://schemas.microsoft.com/office/drawing/2014/main" id="{228DCC35-4F03-44A4-BE95-B426683422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6" name="Freeform 1121">
              <a:extLst>
                <a:ext uri="{FF2B5EF4-FFF2-40B4-BE49-F238E27FC236}">
                  <a16:creationId xmlns:a16="http://schemas.microsoft.com/office/drawing/2014/main" id="{C9B2E4BC-1F39-4C94-9371-3C65F2A56B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7" name="Freeform 1122">
              <a:extLst>
                <a:ext uri="{FF2B5EF4-FFF2-40B4-BE49-F238E27FC236}">
                  <a16:creationId xmlns:a16="http://schemas.microsoft.com/office/drawing/2014/main" id="{1BDE019C-936E-47DF-BA80-DA222965E8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8" name="Freeform 1123">
              <a:extLst>
                <a:ext uri="{FF2B5EF4-FFF2-40B4-BE49-F238E27FC236}">
                  <a16:creationId xmlns:a16="http://schemas.microsoft.com/office/drawing/2014/main" id="{EE6ECF51-A0A8-4A24-9C85-13B0A78F0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899" name="Freeform 1124">
              <a:extLst>
                <a:ext uri="{FF2B5EF4-FFF2-40B4-BE49-F238E27FC236}">
                  <a16:creationId xmlns:a16="http://schemas.microsoft.com/office/drawing/2014/main" id="{7BC91772-27AD-4D55-99EF-FEFC9B8E3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0" name="Freeform 1125">
              <a:extLst>
                <a:ext uri="{FF2B5EF4-FFF2-40B4-BE49-F238E27FC236}">
                  <a16:creationId xmlns:a16="http://schemas.microsoft.com/office/drawing/2014/main" id="{DF64C243-390D-4BA2-8A5F-16D59C36D0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1" name="Freeform 1126">
              <a:extLst>
                <a:ext uri="{FF2B5EF4-FFF2-40B4-BE49-F238E27FC236}">
                  <a16:creationId xmlns:a16="http://schemas.microsoft.com/office/drawing/2014/main" id="{42503923-C25D-4CD4-A7CC-F72788531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2" name="Freeform 1127">
              <a:extLst>
                <a:ext uri="{FF2B5EF4-FFF2-40B4-BE49-F238E27FC236}">
                  <a16:creationId xmlns:a16="http://schemas.microsoft.com/office/drawing/2014/main" id="{686D895A-9C0A-4BE2-BFA5-497C697303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3" name="Freeform 1128">
              <a:extLst>
                <a:ext uri="{FF2B5EF4-FFF2-40B4-BE49-F238E27FC236}">
                  <a16:creationId xmlns:a16="http://schemas.microsoft.com/office/drawing/2014/main" id="{AC28FEAB-2856-48E4-B4A1-0E675A39B9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4" name="Freeform 1129">
              <a:extLst>
                <a:ext uri="{FF2B5EF4-FFF2-40B4-BE49-F238E27FC236}">
                  <a16:creationId xmlns:a16="http://schemas.microsoft.com/office/drawing/2014/main" id="{BDD428DD-7F83-4ECB-8669-EB766F687A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5" name="Freeform 1130">
              <a:extLst>
                <a:ext uri="{FF2B5EF4-FFF2-40B4-BE49-F238E27FC236}">
                  <a16:creationId xmlns:a16="http://schemas.microsoft.com/office/drawing/2014/main" id="{B8F83107-6A40-462E-8BE9-A42CE376DB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6" name="Freeform 1131">
              <a:extLst>
                <a:ext uri="{FF2B5EF4-FFF2-40B4-BE49-F238E27FC236}">
                  <a16:creationId xmlns:a16="http://schemas.microsoft.com/office/drawing/2014/main" id="{D42D6CB3-96D9-469D-A6C9-3C5086C26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7" name="Freeform 1132">
              <a:extLst>
                <a:ext uri="{FF2B5EF4-FFF2-40B4-BE49-F238E27FC236}">
                  <a16:creationId xmlns:a16="http://schemas.microsoft.com/office/drawing/2014/main" id="{E0992310-B48C-4AC3-ACEC-E713216FAC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8" name="Freeform 1133">
              <a:extLst>
                <a:ext uri="{FF2B5EF4-FFF2-40B4-BE49-F238E27FC236}">
                  <a16:creationId xmlns:a16="http://schemas.microsoft.com/office/drawing/2014/main" id="{57A1D556-83A4-4BBC-BB58-D3CA4C1CF18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09" name="Freeform 1134">
              <a:extLst>
                <a:ext uri="{FF2B5EF4-FFF2-40B4-BE49-F238E27FC236}">
                  <a16:creationId xmlns:a16="http://schemas.microsoft.com/office/drawing/2014/main" id="{7D246C8B-0806-4642-9D96-3152AC4C56C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0" name="Freeform 1135">
              <a:extLst>
                <a:ext uri="{FF2B5EF4-FFF2-40B4-BE49-F238E27FC236}">
                  <a16:creationId xmlns:a16="http://schemas.microsoft.com/office/drawing/2014/main" id="{CD0471D4-2B07-4E73-A164-C1F3E71E9E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1" name="Freeform 1136">
              <a:extLst>
                <a:ext uri="{FF2B5EF4-FFF2-40B4-BE49-F238E27FC236}">
                  <a16:creationId xmlns:a16="http://schemas.microsoft.com/office/drawing/2014/main" id="{761E9E37-1AE6-46DA-A580-167FB3ABC32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2" name="Freeform 1137">
              <a:extLst>
                <a:ext uri="{FF2B5EF4-FFF2-40B4-BE49-F238E27FC236}">
                  <a16:creationId xmlns:a16="http://schemas.microsoft.com/office/drawing/2014/main" id="{6290D48C-BB02-40BD-ADBB-C03C4CF1C7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3" name="Freeform 1138">
              <a:extLst>
                <a:ext uri="{FF2B5EF4-FFF2-40B4-BE49-F238E27FC236}">
                  <a16:creationId xmlns:a16="http://schemas.microsoft.com/office/drawing/2014/main" id="{B82FA0C0-1B6E-46AC-962C-B952110AE3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4" name="Freeform 1139">
              <a:extLst>
                <a:ext uri="{FF2B5EF4-FFF2-40B4-BE49-F238E27FC236}">
                  <a16:creationId xmlns:a16="http://schemas.microsoft.com/office/drawing/2014/main" id="{9FDB691E-B3D3-4DDD-AC25-F90A39AC60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5" name="Freeform 1140">
              <a:extLst>
                <a:ext uri="{FF2B5EF4-FFF2-40B4-BE49-F238E27FC236}">
                  <a16:creationId xmlns:a16="http://schemas.microsoft.com/office/drawing/2014/main" id="{5BCA2977-43E6-4A9F-A770-10AA65C0FB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6" name="Freeform 1141">
              <a:extLst>
                <a:ext uri="{FF2B5EF4-FFF2-40B4-BE49-F238E27FC236}">
                  <a16:creationId xmlns:a16="http://schemas.microsoft.com/office/drawing/2014/main" id="{6BB624C8-9AEE-44F8-B53B-E8C1AE2494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7" name="Freeform 1142">
              <a:extLst>
                <a:ext uri="{FF2B5EF4-FFF2-40B4-BE49-F238E27FC236}">
                  <a16:creationId xmlns:a16="http://schemas.microsoft.com/office/drawing/2014/main" id="{8F57DC62-0079-408C-8C80-3ED9C62B2A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8" name="Freeform 1143">
              <a:extLst>
                <a:ext uri="{FF2B5EF4-FFF2-40B4-BE49-F238E27FC236}">
                  <a16:creationId xmlns:a16="http://schemas.microsoft.com/office/drawing/2014/main" id="{A9D0CF49-0B65-4F06-8507-D66813979AB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19" name="Freeform 1144">
              <a:extLst>
                <a:ext uri="{FF2B5EF4-FFF2-40B4-BE49-F238E27FC236}">
                  <a16:creationId xmlns:a16="http://schemas.microsoft.com/office/drawing/2014/main" id="{5FD97C30-2943-40D4-B464-B4A6111F06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0" name="Freeform 1145">
              <a:extLst>
                <a:ext uri="{FF2B5EF4-FFF2-40B4-BE49-F238E27FC236}">
                  <a16:creationId xmlns:a16="http://schemas.microsoft.com/office/drawing/2014/main" id="{4FCAD7CF-70D1-4BDA-AC24-F123DB51A2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1" name="Freeform 1146">
              <a:extLst>
                <a:ext uri="{FF2B5EF4-FFF2-40B4-BE49-F238E27FC236}">
                  <a16:creationId xmlns:a16="http://schemas.microsoft.com/office/drawing/2014/main" id="{7BEC094B-E1EF-4288-BE9E-FAAF72CACE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2" name="Freeform 1147">
              <a:extLst>
                <a:ext uri="{FF2B5EF4-FFF2-40B4-BE49-F238E27FC236}">
                  <a16:creationId xmlns:a16="http://schemas.microsoft.com/office/drawing/2014/main" id="{E6A0D0FC-40FB-456B-AE9E-7D9125C38F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3" name="Freeform 1148">
              <a:extLst>
                <a:ext uri="{FF2B5EF4-FFF2-40B4-BE49-F238E27FC236}">
                  <a16:creationId xmlns:a16="http://schemas.microsoft.com/office/drawing/2014/main" id="{EA83842E-7E56-458C-AAA7-CC28583BB6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4" name="Freeform 1149">
              <a:extLst>
                <a:ext uri="{FF2B5EF4-FFF2-40B4-BE49-F238E27FC236}">
                  <a16:creationId xmlns:a16="http://schemas.microsoft.com/office/drawing/2014/main" id="{C6DE0E4D-A1A3-430E-8E1C-F3CC84934B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5" name="Freeform 1150">
              <a:extLst>
                <a:ext uri="{FF2B5EF4-FFF2-40B4-BE49-F238E27FC236}">
                  <a16:creationId xmlns:a16="http://schemas.microsoft.com/office/drawing/2014/main" id="{1FB9D855-9946-47B1-9B53-1364FBD000F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6" name="Freeform 1151">
              <a:extLst>
                <a:ext uri="{FF2B5EF4-FFF2-40B4-BE49-F238E27FC236}">
                  <a16:creationId xmlns:a16="http://schemas.microsoft.com/office/drawing/2014/main" id="{C8438A81-00C7-4C53-9532-2AED668390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7" name="Freeform 1152">
              <a:extLst>
                <a:ext uri="{FF2B5EF4-FFF2-40B4-BE49-F238E27FC236}">
                  <a16:creationId xmlns:a16="http://schemas.microsoft.com/office/drawing/2014/main" id="{16B84DE3-B847-4BF8-B4F7-1D83F59CD6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8" name="Freeform 1153">
              <a:extLst>
                <a:ext uri="{FF2B5EF4-FFF2-40B4-BE49-F238E27FC236}">
                  <a16:creationId xmlns:a16="http://schemas.microsoft.com/office/drawing/2014/main" id="{04519C44-E3F9-46AB-9AFB-2C461F015F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29" name="Freeform 1154">
              <a:extLst>
                <a:ext uri="{FF2B5EF4-FFF2-40B4-BE49-F238E27FC236}">
                  <a16:creationId xmlns:a16="http://schemas.microsoft.com/office/drawing/2014/main" id="{6529D9CE-6E50-4DEA-BDE8-7794FEA2C8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0" name="Freeform 1155">
              <a:extLst>
                <a:ext uri="{FF2B5EF4-FFF2-40B4-BE49-F238E27FC236}">
                  <a16:creationId xmlns:a16="http://schemas.microsoft.com/office/drawing/2014/main" id="{7CB225DF-B31A-4F12-A996-3632E1617B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1" name="Freeform 1156">
              <a:extLst>
                <a:ext uri="{FF2B5EF4-FFF2-40B4-BE49-F238E27FC236}">
                  <a16:creationId xmlns:a16="http://schemas.microsoft.com/office/drawing/2014/main" id="{3157E10F-70D0-427F-BE20-33401DCE13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2" name="Freeform 1157">
              <a:extLst>
                <a:ext uri="{FF2B5EF4-FFF2-40B4-BE49-F238E27FC236}">
                  <a16:creationId xmlns:a16="http://schemas.microsoft.com/office/drawing/2014/main" id="{146CA94C-526E-4DF3-9717-0FC0D05C56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3" name="Freeform 1158">
              <a:extLst>
                <a:ext uri="{FF2B5EF4-FFF2-40B4-BE49-F238E27FC236}">
                  <a16:creationId xmlns:a16="http://schemas.microsoft.com/office/drawing/2014/main" id="{2E24E2BE-205B-4F53-8502-AAF04A0D1A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4" name="Freeform 1159">
              <a:extLst>
                <a:ext uri="{FF2B5EF4-FFF2-40B4-BE49-F238E27FC236}">
                  <a16:creationId xmlns:a16="http://schemas.microsoft.com/office/drawing/2014/main" id="{B719DE97-273B-419A-B94B-D143BFA6EC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5" name="Freeform 1160">
              <a:extLst>
                <a:ext uri="{FF2B5EF4-FFF2-40B4-BE49-F238E27FC236}">
                  <a16:creationId xmlns:a16="http://schemas.microsoft.com/office/drawing/2014/main" id="{3C4704B8-A3DA-4074-84CF-D8D1F33574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6" name="Freeform 1161">
              <a:extLst>
                <a:ext uri="{FF2B5EF4-FFF2-40B4-BE49-F238E27FC236}">
                  <a16:creationId xmlns:a16="http://schemas.microsoft.com/office/drawing/2014/main" id="{E9CCF417-184B-445D-B9D5-A21DEBDB5A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7" name="Freeform 1162">
              <a:extLst>
                <a:ext uri="{FF2B5EF4-FFF2-40B4-BE49-F238E27FC236}">
                  <a16:creationId xmlns:a16="http://schemas.microsoft.com/office/drawing/2014/main" id="{3FD1D6FA-CF44-4E01-A0E4-7CC9A5084B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8" name="Freeform 1163">
              <a:extLst>
                <a:ext uri="{FF2B5EF4-FFF2-40B4-BE49-F238E27FC236}">
                  <a16:creationId xmlns:a16="http://schemas.microsoft.com/office/drawing/2014/main" id="{7ED29B24-FED9-4C38-8971-15893434EA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39" name="Freeform 1164">
              <a:extLst>
                <a:ext uri="{FF2B5EF4-FFF2-40B4-BE49-F238E27FC236}">
                  <a16:creationId xmlns:a16="http://schemas.microsoft.com/office/drawing/2014/main" id="{08930DC9-0F98-481E-A256-923149B035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0" name="Freeform 1165">
              <a:extLst>
                <a:ext uri="{FF2B5EF4-FFF2-40B4-BE49-F238E27FC236}">
                  <a16:creationId xmlns:a16="http://schemas.microsoft.com/office/drawing/2014/main" id="{E49ECA75-6D52-4AF3-9B4D-CC502514AE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1" name="Freeform 1166">
              <a:extLst>
                <a:ext uri="{FF2B5EF4-FFF2-40B4-BE49-F238E27FC236}">
                  <a16:creationId xmlns:a16="http://schemas.microsoft.com/office/drawing/2014/main" id="{82EFE47A-AAFF-44B7-A3C5-5E9ABDA33D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2" name="Freeform 1167">
              <a:extLst>
                <a:ext uri="{FF2B5EF4-FFF2-40B4-BE49-F238E27FC236}">
                  <a16:creationId xmlns:a16="http://schemas.microsoft.com/office/drawing/2014/main" id="{7C609478-B089-4748-816C-3DA83A0955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3" name="Freeform 1168">
              <a:extLst>
                <a:ext uri="{FF2B5EF4-FFF2-40B4-BE49-F238E27FC236}">
                  <a16:creationId xmlns:a16="http://schemas.microsoft.com/office/drawing/2014/main" id="{ED9A758D-16E8-4309-832E-14EF27EE6F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4" name="Freeform 1169">
              <a:extLst>
                <a:ext uri="{FF2B5EF4-FFF2-40B4-BE49-F238E27FC236}">
                  <a16:creationId xmlns:a16="http://schemas.microsoft.com/office/drawing/2014/main" id="{6865E896-8D02-410A-8540-81864627A3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5" name="Freeform 1170">
              <a:extLst>
                <a:ext uri="{FF2B5EF4-FFF2-40B4-BE49-F238E27FC236}">
                  <a16:creationId xmlns:a16="http://schemas.microsoft.com/office/drawing/2014/main" id="{A6D91EAD-53E2-4FA1-8DFA-693900E553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6" name="Freeform 1171">
              <a:extLst>
                <a:ext uri="{FF2B5EF4-FFF2-40B4-BE49-F238E27FC236}">
                  <a16:creationId xmlns:a16="http://schemas.microsoft.com/office/drawing/2014/main" id="{8E5D51C6-047F-4B44-8829-A751AF432B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7" name="Freeform 1172">
              <a:extLst>
                <a:ext uri="{FF2B5EF4-FFF2-40B4-BE49-F238E27FC236}">
                  <a16:creationId xmlns:a16="http://schemas.microsoft.com/office/drawing/2014/main" id="{A2ED9ADB-917C-49C3-9777-32AAC56871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8" name="Freeform 1173">
              <a:extLst>
                <a:ext uri="{FF2B5EF4-FFF2-40B4-BE49-F238E27FC236}">
                  <a16:creationId xmlns:a16="http://schemas.microsoft.com/office/drawing/2014/main" id="{2D17DC79-645B-4DAD-A9A2-E9D6695552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49" name="Freeform 1174">
              <a:extLst>
                <a:ext uri="{FF2B5EF4-FFF2-40B4-BE49-F238E27FC236}">
                  <a16:creationId xmlns:a16="http://schemas.microsoft.com/office/drawing/2014/main" id="{F679C423-3DCF-49AD-B917-6DDB4AB16E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0" name="Freeform 1175">
              <a:extLst>
                <a:ext uri="{FF2B5EF4-FFF2-40B4-BE49-F238E27FC236}">
                  <a16:creationId xmlns:a16="http://schemas.microsoft.com/office/drawing/2014/main" id="{F5B33465-98C9-4B36-AF68-2A24198343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1" name="Freeform 1176">
              <a:extLst>
                <a:ext uri="{FF2B5EF4-FFF2-40B4-BE49-F238E27FC236}">
                  <a16:creationId xmlns:a16="http://schemas.microsoft.com/office/drawing/2014/main" id="{16874689-959A-40AF-A60E-BAC9243890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2" name="Freeform 1177">
              <a:extLst>
                <a:ext uri="{FF2B5EF4-FFF2-40B4-BE49-F238E27FC236}">
                  <a16:creationId xmlns:a16="http://schemas.microsoft.com/office/drawing/2014/main" id="{2BB99DE8-21E7-4C78-852F-30ED4BD1EB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3" name="Freeform 1178">
              <a:extLst>
                <a:ext uri="{FF2B5EF4-FFF2-40B4-BE49-F238E27FC236}">
                  <a16:creationId xmlns:a16="http://schemas.microsoft.com/office/drawing/2014/main" id="{A6D9B06A-E49A-437D-A26B-2D29A7183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4" name="Freeform 1179">
              <a:extLst>
                <a:ext uri="{FF2B5EF4-FFF2-40B4-BE49-F238E27FC236}">
                  <a16:creationId xmlns:a16="http://schemas.microsoft.com/office/drawing/2014/main" id="{2BE044E7-6532-4BC7-B1C2-D97733D5AF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5" name="Freeform 1180">
              <a:extLst>
                <a:ext uri="{FF2B5EF4-FFF2-40B4-BE49-F238E27FC236}">
                  <a16:creationId xmlns:a16="http://schemas.microsoft.com/office/drawing/2014/main" id="{175078B4-306F-4CFF-8915-1046010577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6" name="Freeform 1181">
              <a:extLst>
                <a:ext uri="{FF2B5EF4-FFF2-40B4-BE49-F238E27FC236}">
                  <a16:creationId xmlns:a16="http://schemas.microsoft.com/office/drawing/2014/main" id="{F95B1440-ED10-437B-BE36-803C2DB522E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957" name="Freeform 1182">
              <a:extLst>
                <a:ext uri="{FF2B5EF4-FFF2-40B4-BE49-F238E27FC236}">
                  <a16:creationId xmlns:a16="http://schemas.microsoft.com/office/drawing/2014/main" id="{9F6759CE-18E5-4550-B705-43315097BC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77" name="Group 1384">
            <a:extLst>
              <a:ext uri="{FF2B5EF4-FFF2-40B4-BE49-F238E27FC236}">
                <a16:creationId xmlns:a16="http://schemas.microsoft.com/office/drawing/2014/main" id="{15811052-2178-4320-994B-9FCC482C6F17}"/>
              </a:ext>
            </a:extLst>
          </p:cNvPr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>
              <a:extLst>
                <a:ext uri="{FF2B5EF4-FFF2-40B4-BE49-F238E27FC236}">
                  <a16:creationId xmlns:a16="http://schemas.microsoft.com/office/drawing/2014/main" id="{78487BF2-4ED6-4C77-8407-106FB35E59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9" name="Freeform 1185">
              <a:extLst>
                <a:ext uri="{FF2B5EF4-FFF2-40B4-BE49-F238E27FC236}">
                  <a16:creationId xmlns:a16="http://schemas.microsoft.com/office/drawing/2014/main" id="{BCB230AE-B508-467F-B16C-9506A4274D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0" name="Freeform 1186">
              <a:extLst>
                <a:ext uri="{FF2B5EF4-FFF2-40B4-BE49-F238E27FC236}">
                  <a16:creationId xmlns:a16="http://schemas.microsoft.com/office/drawing/2014/main" id="{46AFE2F9-F847-41F8-A358-3A28886AAE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1" name="Freeform 1187">
              <a:extLst>
                <a:ext uri="{FF2B5EF4-FFF2-40B4-BE49-F238E27FC236}">
                  <a16:creationId xmlns:a16="http://schemas.microsoft.com/office/drawing/2014/main" id="{7F7654DD-B3FE-499D-8F60-54A936A4CE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2" name="Freeform 1188">
              <a:extLst>
                <a:ext uri="{FF2B5EF4-FFF2-40B4-BE49-F238E27FC236}">
                  <a16:creationId xmlns:a16="http://schemas.microsoft.com/office/drawing/2014/main" id="{6835FED4-B96F-4D2B-89BC-33936A5BD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3" name="Freeform 1189">
              <a:extLst>
                <a:ext uri="{FF2B5EF4-FFF2-40B4-BE49-F238E27FC236}">
                  <a16:creationId xmlns:a16="http://schemas.microsoft.com/office/drawing/2014/main" id="{FAB17D26-8EA8-49D8-8442-8D296447B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4" name="Freeform 1190">
              <a:extLst>
                <a:ext uri="{FF2B5EF4-FFF2-40B4-BE49-F238E27FC236}">
                  <a16:creationId xmlns:a16="http://schemas.microsoft.com/office/drawing/2014/main" id="{D6F57341-2A6A-40D7-AACE-5357D4226D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5" name="Freeform 1191">
              <a:extLst>
                <a:ext uri="{FF2B5EF4-FFF2-40B4-BE49-F238E27FC236}">
                  <a16:creationId xmlns:a16="http://schemas.microsoft.com/office/drawing/2014/main" id="{02404CAC-0BAF-46B1-BC2F-EAEFF53C33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6" name="Freeform 1192">
              <a:extLst>
                <a:ext uri="{FF2B5EF4-FFF2-40B4-BE49-F238E27FC236}">
                  <a16:creationId xmlns:a16="http://schemas.microsoft.com/office/drawing/2014/main" id="{494454F0-D01E-4AEB-9168-9BC05CD4F3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7" name="Freeform 1193">
              <a:extLst>
                <a:ext uri="{FF2B5EF4-FFF2-40B4-BE49-F238E27FC236}">
                  <a16:creationId xmlns:a16="http://schemas.microsoft.com/office/drawing/2014/main" id="{3745C693-911F-439D-9F3D-A38CC8EF3B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8" name="Freeform 1194">
              <a:extLst>
                <a:ext uri="{FF2B5EF4-FFF2-40B4-BE49-F238E27FC236}">
                  <a16:creationId xmlns:a16="http://schemas.microsoft.com/office/drawing/2014/main" id="{115EE6F1-90F6-49C7-99E5-C811238B87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69" name="Freeform 1195">
              <a:extLst>
                <a:ext uri="{FF2B5EF4-FFF2-40B4-BE49-F238E27FC236}">
                  <a16:creationId xmlns:a16="http://schemas.microsoft.com/office/drawing/2014/main" id="{E7FC5167-2C11-4660-B83C-BE92A601F8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0" name="Freeform 1196">
              <a:extLst>
                <a:ext uri="{FF2B5EF4-FFF2-40B4-BE49-F238E27FC236}">
                  <a16:creationId xmlns:a16="http://schemas.microsoft.com/office/drawing/2014/main" id="{EEAD2973-36E3-4A91-A34D-2E1386EBBE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1" name="Freeform 1197">
              <a:extLst>
                <a:ext uri="{FF2B5EF4-FFF2-40B4-BE49-F238E27FC236}">
                  <a16:creationId xmlns:a16="http://schemas.microsoft.com/office/drawing/2014/main" id="{C6D07CBE-8EB5-46F7-B8EC-79595716C9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2" name="Freeform 1198">
              <a:extLst>
                <a:ext uri="{FF2B5EF4-FFF2-40B4-BE49-F238E27FC236}">
                  <a16:creationId xmlns:a16="http://schemas.microsoft.com/office/drawing/2014/main" id="{191336FA-BC9F-4A38-B247-49D1FD8D1F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3" name="Freeform 1199">
              <a:extLst>
                <a:ext uri="{FF2B5EF4-FFF2-40B4-BE49-F238E27FC236}">
                  <a16:creationId xmlns:a16="http://schemas.microsoft.com/office/drawing/2014/main" id="{6A1DBC9A-1998-4EC6-87F2-8CBCCF2C12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4" name="Freeform 1200">
              <a:extLst>
                <a:ext uri="{FF2B5EF4-FFF2-40B4-BE49-F238E27FC236}">
                  <a16:creationId xmlns:a16="http://schemas.microsoft.com/office/drawing/2014/main" id="{4EE2FEF3-5F61-4228-834A-7CC0150E8D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5" name="Freeform 1201">
              <a:extLst>
                <a:ext uri="{FF2B5EF4-FFF2-40B4-BE49-F238E27FC236}">
                  <a16:creationId xmlns:a16="http://schemas.microsoft.com/office/drawing/2014/main" id="{13CF6933-CE59-4068-ADBD-EF10AF0F80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6" name="Freeform 1202">
              <a:extLst>
                <a:ext uri="{FF2B5EF4-FFF2-40B4-BE49-F238E27FC236}">
                  <a16:creationId xmlns:a16="http://schemas.microsoft.com/office/drawing/2014/main" id="{7615AA5C-42CA-4E0D-9612-69B4B4FB3D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7" name="Freeform 1203">
              <a:extLst>
                <a:ext uri="{FF2B5EF4-FFF2-40B4-BE49-F238E27FC236}">
                  <a16:creationId xmlns:a16="http://schemas.microsoft.com/office/drawing/2014/main" id="{A3627F94-37D2-4039-A069-6537C8829C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8" name="Freeform 1204">
              <a:extLst>
                <a:ext uri="{FF2B5EF4-FFF2-40B4-BE49-F238E27FC236}">
                  <a16:creationId xmlns:a16="http://schemas.microsoft.com/office/drawing/2014/main" id="{471B2F17-9B00-457C-90CA-E154A9EA8E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79" name="Freeform 1205">
              <a:extLst>
                <a:ext uri="{FF2B5EF4-FFF2-40B4-BE49-F238E27FC236}">
                  <a16:creationId xmlns:a16="http://schemas.microsoft.com/office/drawing/2014/main" id="{6A0B0BCA-B0AC-43CB-8CBC-EB7F4A21C1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0" name="Freeform 1206">
              <a:extLst>
                <a:ext uri="{FF2B5EF4-FFF2-40B4-BE49-F238E27FC236}">
                  <a16:creationId xmlns:a16="http://schemas.microsoft.com/office/drawing/2014/main" id="{0E6A6829-0E01-45AC-9A8E-B774B7ABE4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1" name="Freeform 1207">
              <a:extLst>
                <a:ext uri="{FF2B5EF4-FFF2-40B4-BE49-F238E27FC236}">
                  <a16:creationId xmlns:a16="http://schemas.microsoft.com/office/drawing/2014/main" id="{3888104D-289F-4751-8944-70F093D563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2" name="Freeform 1208">
              <a:extLst>
                <a:ext uri="{FF2B5EF4-FFF2-40B4-BE49-F238E27FC236}">
                  <a16:creationId xmlns:a16="http://schemas.microsoft.com/office/drawing/2014/main" id="{7A71AC8E-1496-494B-B52D-2EA0D3FE74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3" name="Freeform 1209">
              <a:extLst>
                <a:ext uri="{FF2B5EF4-FFF2-40B4-BE49-F238E27FC236}">
                  <a16:creationId xmlns:a16="http://schemas.microsoft.com/office/drawing/2014/main" id="{74BA9D0E-2292-4018-BAA7-BF7ABFC573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4" name="Freeform 1210">
              <a:extLst>
                <a:ext uri="{FF2B5EF4-FFF2-40B4-BE49-F238E27FC236}">
                  <a16:creationId xmlns:a16="http://schemas.microsoft.com/office/drawing/2014/main" id="{8696AC0F-214A-42C8-84AB-AC5DF805AB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5" name="Freeform 1211">
              <a:extLst>
                <a:ext uri="{FF2B5EF4-FFF2-40B4-BE49-F238E27FC236}">
                  <a16:creationId xmlns:a16="http://schemas.microsoft.com/office/drawing/2014/main" id="{1992BBC1-5B21-42D5-9681-4E91A86CFA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6" name="Freeform 1212">
              <a:extLst>
                <a:ext uri="{FF2B5EF4-FFF2-40B4-BE49-F238E27FC236}">
                  <a16:creationId xmlns:a16="http://schemas.microsoft.com/office/drawing/2014/main" id="{0E3423CF-2B24-4A5D-9227-5668242C8A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7" name="Freeform 1213">
              <a:extLst>
                <a:ext uri="{FF2B5EF4-FFF2-40B4-BE49-F238E27FC236}">
                  <a16:creationId xmlns:a16="http://schemas.microsoft.com/office/drawing/2014/main" id="{778778A8-89E7-467B-9675-DCE3667B48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8" name="Freeform 1214">
              <a:extLst>
                <a:ext uri="{FF2B5EF4-FFF2-40B4-BE49-F238E27FC236}">
                  <a16:creationId xmlns:a16="http://schemas.microsoft.com/office/drawing/2014/main" id="{E0259C23-FCF3-4464-9B27-E37E940617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89" name="Freeform 1215">
              <a:extLst>
                <a:ext uri="{FF2B5EF4-FFF2-40B4-BE49-F238E27FC236}">
                  <a16:creationId xmlns:a16="http://schemas.microsoft.com/office/drawing/2014/main" id="{248B2AE0-54B6-4825-AB25-81833D363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0" name="Freeform 1216">
              <a:extLst>
                <a:ext uri="{FF2B5EF4-FFF2-40B4-BE49-F238E27FC236}">
                  <a16:creationId xmlns:a16="http://schemas.microsoft.com/office/drawing/2014/main" id="{74EC569B-7A58-487F-8F3E-4A4979D221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1" name="Freeform 1217">
              <a:extLst>
                <a:ext uri="{FF2B5EF4-FFF2-40B4-BE49-F238E27FC236}">
                  <a16:creationId xmlns:a16="http://schemas.microsoft.com/office/drawing/2014/main" id="{040DB985-8F4A-4EA2-9D6C-C429973F4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2" name="Freeform 1218">
              <a:extLst>
                <a:ext uri="{FF2B5EF4-FFF2-40B4-BE49-F238E27FC236}">
                  <a16:creationId xmlns:a16="http://schemas.microsoft.com/office/drawing/2014/main" id="{81930582-64F2-4C28-9D62-F0FB6E04DA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3" name="Freeform 1219">
              <a:extLst>
                <a:ext uri="{FF2B5EF4-FFF2-40B4-BE49-F238E27FC236}">
                  <a16:creationId xmlns:a16="http://schemas.microsoft.com/office/drawing/2014/main" id="{CF3B9BDE-0D37-4EE4-9491-409963FC92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4" name="Freeform 1220">
              <a:extLst>
                <a:ext uri="{FF2B5EF4-FFF2-40B4-BE49-F238E27FC236}">
                  <a16:creationId xmlns:a16="http://schemas.microsoft.com/office/drawing/2014/main" id="{0436EB29-47C3-4414-B94F-35FD480F0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5" name="Freeform 1221">
              <a:extLst>
                <a:ext uri="{FF2B5EF4-FFF2-40B4-BE49-F238E27FC236}">
                  <a16:creationId xmlns:a16="http://schemas.microsoft.com/office/drawing/2014/main" id="{3BBBDDEE-8E7E-4F65-B562-6EBB7AAA11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6" name="Freeform 1222">
              <a:extLst>
                <a:ext uri="{FF2B5EF4-FFF2-40B4-BE49-F238E27FC236}">
                  <a16:creationId xmlns:a16="http://schemas.microsoft.com/office/drawing/2014/main" id="{C7F05498-28B6-4CBA-BEF5-0D0797D652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7" name="Freeform 1223">
              <a:extLst>
                <a:ext uri="{FF2B5EF4-FFF2-40B4-BE49-F238E27FC236}">
                  <a16:creationId xmlns:a16="http://schemas.microsoft.com/office/drawing/2014/main" id="{6E9E2FFA-EA92-4E08-BB61-8B45BA63E6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8" name="Freeform 1224">
              <a:extLst>
                <a:ext uri="{FF2B5EF4-FFF2-40B4-BE49-F238E27FC236}">
                  <a16:creationId xmlns:a16="http://schemas.microsoft.com/office/drawing/2014/main" id="{A837CB2F-0AAC-405C-8659-CBD07B649F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99" name="Freeform 1225">
              <a:extLst>
                <a:ext uri="{FF2B5EF4-FFF2-40B4-BE49-F238E27FC236}">
                  <a16:creationId xmlns:a16="http://schemas.microsoft.com/office/drawing/2014/main" id="{A11D4368-50A6-4DB1-B261-051F8B5339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0" name="Freeform 1226">
              <a:extLst>
                <a:ext uri="{FF2B5EF4-FFF2-40B4-BE49-F238E27FC236}">
                  <a16:creationId xmlns:a16="http://schemas.microsoft.com/office/drawing/2014/main" id="{FABDAC18-0833-4BFB-9056-FDE0E60B63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1" name="Freeform 1227">
              <a:extLst>
                <a:ext uri="{FF2B5EF4-FFF2-40B4-BE49-F238E27FC236}">
                  <a16:creationId xmlns:a16="http://schemas.microsoft.com/office/drawing/2014/main" id="{EE2C8CCC-105B-47B9-AF7B-3366C3ADA99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2" name="Freeform 1228">
              <a:extLst>
                <a:ext uri="{FF2B5EF4-FFF2-40B4-BE49-F238E27FC236}">
                  <a16:creationId xmlns:a16="http://schemas.microsoft.com/office/drawing/2014/main" id="{51F96551-16A1-4214-8708-11B3B2D8F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3" name="Freeform 1229">
              <a:extLst>
                <a:ext uri="{FF2B5EF4-FFF2-40B4-BE49-F238E27FC236}">
                  <a16:creationId xmlns:a16="http://schemas.microsoft.com/office/drawing/2014/main" id="{9594A3E5-58C0-4366-A6D7-8E1FF92987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4" name="Freeform 1230">
              <a:extLst>
                <a:ext uri="{FF2B5EF4-FFF2-40B4-BE49-F238E27FC236}">
                  <a16:creationId xmlns:a16="http://schemas.microsoft.com/office/drawing/2014/main" id="{9460FC27-60B1-447F-900F-215F6CD25F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5" name="Freeform 1231">
              <a:extLst>
                <a:ext uri="{FF2B5EF4-FFF2-40B4-BE49-F238E27FC236}">
                  <a16:creationId xmlns:a16="http://schemas.microsoft.com/office/drawing/2014/main" id="{9EDD656D-725C-49C7-9D10-295416DF2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6" name="Freeform 1232">
              <a:extLst>
                <a:ext uri="{FF2B5EF4-FFF2-40B4-BE49-F238E27FC236}">
                  <a16:creationId xmlns:a16="http://schemas.microsoft.com/office/drawing/2014/main" id="{632782B0-BC39-4777-B7B3-469074D454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7" name="Freeform 1233">
              <a:extLst>
                <a:ext uri="{FF2B5EF4-FFF2-40B4-BE49-F238E27FC236}">
                  <a16:creationId xmlns:a16="http://schemas.microsoft.com/office/drawing/2014/main" id="{BD607ED3-F819-4826-B68B-FE5577A6E1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8" name="Freeform 1234">
              <a:extLst>
                <a:ext uri="{FF2B5EF4-FFF2-40B4-BE49-F238E27FC236}">
                  <a16:creationId xmlns:a16="http://schemas.microsoft.com/office/drawing/2014/main" id="{CC54E06C-9335-4E76-8AB5-CA680B41B1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09" name="Freeform 1235">
              <a:extLst>
                <a:ext uri="{FF2B5EF4-FFF2-40B4-BE49-F238E27FC236}">
                  <a16:creationId xmlns:a16="http://schemas.microsoft.com/office/drawing/2014/main" id="{128EB07D-5C48-4F4A-AE27-B6DD2356B0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0" name="Freeform 1236">
              <a:extLst>
                <a:ext uri="{FF2B5EF4-FFF2-40B4-BE49-F238E27FC236}">
                  <a16:creationId xmlns:a16="http://schemas.microsoft.com/office/drawing/2014/main" id="{99277D93-F4EE-4D54-9BF6-79E9A5EC2A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1" name="Freeform 1237">
              <a:extLst>
                <a:ext uri="{FF2B5EF4-FFF2-40B4-BE49-F238E27FC236}">
                  <a16:creationId xmlns:a16="http://schemas.microsoft.com/office/drawing/2014/main" id="{AEC42A32-F180-4D48-8469-A4134803CD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2" name="Freeform 1238">
              <a:extLst>
                <a:ext uri="{FF2B5EF4-FFF2-40B4-BE49-F238E27FC236}">
                  <a16:creationId xmlns:a16="http://schemas.microsoft.com/office/drawing/2014/main" id="{4A02BB6D-0349-4CDF-BD15-90F369107E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3" name="Freeform 1239">
              <a:extLst>
                <a:ext uri="{FF2B5EF4-FFF2-40B4-BE49-F238E27FC236}">
                  <a16:creationId xmlns:a16="http://schemas.microsoft.com/office/drawing/2014/main" id="{4F0CBEF8-29C2-402E-8F25-22ECF3A5F7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4" name="Freeform 1240">
              <a:extLst>
                <a:ext uri="{FF2B5EF4-FFF2-40B4-BE49-F238E27FC236}">
                  <a16:creationId xmlns:a16="http://schemas.microsoft.com/office/drawing/2014/main" id="{A2002DCB-5BBB-42AD-9274-7777790D802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5" name="Freeform 1241">
              <a:extLst>
                <a:ext uri="{FF2B5EF4-FFF2-40B4-BE49-F238E27FC236}">
                  <a16:creationId xmlns:a16="http://schemas.microsoft.com/office/drawing/2014/main" id="{883DFCF9-8C6C-42A4-8666-35C42EEBE4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6" name="Freeform 1242">
              <a:extLst>
                <a:ext uri="{FF2B5EF4-FFF2-40B4-BE49-F238E27FC236}">
                  <a16:creationId xmlns:a16="http://schemas.microsoft.com/office/drawing/2014/main" id="{AEB237FD-D33F-4E10-846B-2DC634E5AC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7" name="Freeform 1243">
              <a:extLst>
                <a:ext uri="{FF2B5EF4-FFF2-40B4-BE49-F238E27FC236}">
                  <a16:creationId xmlns:a16="http://schemas.microsoft.com/office/drawing/2014/main" id="{910D8C11-0A6E-4F98-AFD9-3704CFA359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8" name="Freeform 1244">
              <a:extLst>
                <a:ext uri="{FF2B5EF4-FFF2-40B4-BE49-F238E27FC236}">
                  <a16:creationId xmlns:a16="http://schemas.microsoft.com/office/drawing/2014/main" id="{5E6C065E-A402-4015-B3A1-3B2D7FED71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19" name="Freeform 1245">
              <a:extLst>
                <a:ext uri="{FF2B5EF4-FFF2-40B4-BE49-F238E27FC236}">
                  <a16:creationId xmlns:a16="http://schemas.microsoft.com/office/drawing/2014/main" id="{05580071-1111-42F2-94E7-78DDF775B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0" name="Freeform 1246">
              <a:extLst>
                <a:ext uri="{FF2B5EF4-FFF2-40B4-BE49-F238E27FC236}">
                  <a16:creationId xmlns:a16="http://schemas.microsoft.com/office/drawing/2014/main" id="{6F930245-A564-492F-AA30-96AB8A9924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1" name="Freeform 1247">
              <a:extLst>
                <a:ext uri="{FF2B5EF4-FFF2-40B4-BE49-F238E27FC236}">
                  <a16:creationId xmlns:a16="http://schemas.microsoft.com/office/drawing/2014/main" id="{F6CC777D-B4C2-4A2E-AD56-470B35CC11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2" name="Freeform 1248">
              <a:extLst>
                <a:ext uri="{FF2B5EF4-FFF2-40B4-BE49-F238E27FC236}">
                  <a16:creationId xmlns:a16="http://schemas.microsoft.com/office/drawing/2014/main" id="{5613FBE2-3975-4F31-8301-255A1E04EA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3" name="Freeform 1249">
              <a:extLst>
                <a:ext uri="{FF2B5EF4-FFF2-40B4-BE49-F238E27FC236}">
                  <a16:creationId xmlns:a16="http://schemas.microsoft.com/office/drawing/2014/main" id="{BC42EF25-347D-43C5-B772-5BC42E6B70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4" name="Freeform 1250">
              <a:extLst>
                <a:ext uri="{FF2B5EF4-FFF2-40B4-BE49-F238E27FC236}">
                  <a16:creationId xmlns:a16="http://schemas.microsoft.com/office/drawing/2014/main" id="{170F3E61-E8BA-4174-8110-736374F697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5" name="Freeform 1251">
              <a:extLst>
                <a:ext uri="{FF2B5EF4-FFF2-40B4-BE49-F238E27FC236}">
                  <a16:creationId xmlns:a16="http://schemas.microsoft.com/office/drawing/2014/main" id="{3FDEFB18-9CE5-43C1-AE18-DD88ECA2BD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6" name="Freeform 1252">
              <a:extLst>
                <a:ext uri="{FF2B5EF4-FFF2-40B4-BE49-F238E27FC236}">
                  <a16:creationId xmlns:a16="http://schemas.microsoft.com/office/drawing/2014/main" id="{2CC68D35-B271-4F5A-A9B5-15CCF04075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7" name="Freeform 1253">
              <a:extLst>
                <a:ext uri="{FF2B5EF4-FFF2-40B4-BE49-F238E27FC236}">
                  <a16:creationId xmlns:a16="http://schemas.microsoft.com/office/drawing/2014/main" id="{C8621252-B3D5-4F10-889C-F816B0349A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8" name="Freeform 1254">
              <a:extLst>
                <a:ext uri="{FF2B5EF4-FFF2-40B4-BE49-F238E27FC236}">
                  <a16:creationId xmlns:a16="http://schemas.microsoft.com/office/drawing/2014/main" id="{F37539E2-CFF9-4B8F-86FC-0FEF8B4DD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29" name="Freeform 1255">
              <a:extLst>
                <a:ext uri="{FF2B5EF4-FFF2-40B4-BE49-F238E27FC236}">
                  <a16:creationId xmlns:a16="http://schemas.microsoft.com/office/drawing/2014/main" id="{2755F643-2D2A-4A51-8293-17F071BEB9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0" name="Freeform 1256">
              <a:extLst>
                <a:ext uri="{FF2B5EF4-FFF2-40B4-BE49-F238E27FC236}">
                  <a16:creationId xmlns:a16="http://schemas.microsoft.com/office/drawing/2014/main" id="{2193F714-9290-4E3D-B3D8-719EA6441D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1" name="Freeform 1257">
              <a:extLst>
                <a:ext uri="{FF2B5EF4-FFF2-40B4-BE49-F238E27FC236}">
                  <a16:creationId xmlns:a16="http://schemas.microsoft.com/office/drawing/2014/main" id="{A6718DFE-5513-4F9E-AFAA-8595907A84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2" name="Freeform 1258">
              <a:extLst>
                <a:ext uri="{FF2B5EF4-FFF2-40B4-BE49-F238E27FC236}">
                  <a16:creationId xmlns:a16="http://schemas.microsoft.com/office/drawing/2014/main" id="{F4D58BCB-6F9F-4447-8AF4-9EF68427EA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3" name="Freeform 1259">
              <a:extLst>
                <a:ext uri="{FF2B5EF4-FFF2-40B4-BE49-F238E27FC236}">
                  <a16:creationId xmlns:a16="http://schemas.microsoft.com/office/drawing/2014/main" id="{2C3D889C-5AFB-4A01-80DB-B0384EAC75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4" name="Freeform 1260">
              <a:extLst>
                <a:ext uri="{FF2B5EF4-FFF2-40B4-BE49-F238E27FC236}">
                  <a16:creationId xmlns:a16="http://schemas.microsoft.com/office/drawing/2014/main" id="{D4547B82-C02B-4C2B-B85B-1594E345AB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5" name="Freeform 1261">
              <a:extLst>
                <a:ext uri="{FF2B5EF4-FFF2-40B4-BE49-F238E27FC236}">
                  <a16:creationId xmlns:a16="http://schemas.microsoft.com/office/drawing/2014/main" id="{6E22D87A-A26E-4171-8C14-9A512D4E1F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6" name="Rectangle 1262">
              <a:extLst>
                <a:ext uri="{FF2B5EF4-FFF2-40B4-BE49-F238E27FC236}">
                  <a16:creationId xmlns:a16="http://schemas.microsoft.com/office/drawing/2014/main" id="{171DACD3-632D-46DF-92A2-EC4CEDB6A1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7" name="Freeform 1263">
              <a:extLst>
                <a:ext uri="{FF2B5EF4-FFF2-40B4-BE49-F238E27FC236}">
                  <a16:creationId xmlns:a16="http://schemas.microsoft.com/office/drawing/2014/main" id="{902110E0-A74D-44FE-BA70-22C49E9B7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8" name="Freeform 1264">
              <a:extLst>
                <a:ext uri="{FF2B5EF4-FFF2-40B4-BE49-F238E27FC236}">
                  <a16:creationId xmlns:a16="http://schemas.microsoft.com/office/drawing/2014/main" id="{2565134E-8031-4A3C-A0C3-6F3370E08D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39" name="Freeform 1265">
              <a:extLst>
                <a:ext uri="{FF2B5EF4-FFF2-40B4-BE49-F238E27FC236}">
                  <a16:creationId xmlns:a16="http://schemas.microsoft.com/office/drawing/2014/main" id="{5EFD7827-16C5-42B9-A2D2-45DBEE8E39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0" name="Freeform 1266">
              <a:extLst>
                <a:ext uri="{FF2B5EF4-FFF2-40B4-BE49-F238E27FC236}">
                  <a16:creationId xmlns:a16="http://schemas.microsoft.com/office/drawing/2014/main" id="{C00FC829-EC5E-4FBB-B3AF-17CF9B0AD6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1" name="Freeform 1267">
              <a:extLst>
                <a:ext uri="{FF2B5EF4-FFF2-40B4-BE49-F238E27FC236}">
                  <a16:creationId xmlns:a16="http://schemas.microsoft.com/office/drawing/2014/main" id="{A1560DFA-45A6-4B70-B58C-BD7E76C07D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2" name="Freeform 1268">
              <a:extLst>
                <a:ext uri="{FF2B5EF4-FFF2-40B4-BE49-F238E27FC236}">
                  <a16:creationId xmlns:a16="http://schemas.microsoft.com/office/drawing/2014/main" id="{5568B869-8F18-4719-87B2-6A0B058469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3" name="Freeform 1269">
              <a:extLst>
                <a:ext uri="{FF2B5EF4-FFF2-40B4-BE49-F238E27FC236}">
                  <a16:creationId xmlns:a16="http://schemas.microsoft.com/office/drawing/2014/main" id="{6B7B5C1C-1720-4422-89FF-A757B9EDD6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4" name="Freeform 1270">
              <a:extLst>
                <a:ext uri="{FF2B5EF4-FFF2-40B4-BE49-F238E27FC236}">
                  <a16:creationId xmlns:a16="http://schemas.microsoft.com/office/drawing/2014/main" id="{4F57ACB3-E83F-4EA3-B181-60013E394B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5" name="Freeform 1271">
              <a:extLst>
                <a:ext uri="{FF2B5EF4-FFF2-40B4-BE49-F238E27FC236}">
                  <a16:creationId xmlns:a16="http://schemas.microsoft.com/office/drawing/2014/main" id="{0BE6E5C2-4611-420E-B150-F22E3CB83B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6" name="Freeform 1272">
              <a:extLst>
                <a:ext uri="{FF2B5EF4-FFF2-40B4-BE49-F238E27FC236}">
                  <a16:creationId xmlns:a16="http://schemas.microsoft.com/office/drawing/2014/main" id="{3F3790C4-4654-40BD-A0A7-94731E4559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7" name="Freeform 1273">
              <a:extLst>
                <a:ext uri="{FF2B5EF4-FFF2-40B4-BE49-F238E27FC236}">
                  <a16:creationId xmlns:a16="http://schemas.microsoft.com/office/drawing/2014/main" id="{F822F77C-201A-4456-B6C1-15D4B7B684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8" name="Freeform 1274">
              <a:extLst>
                <a:ext uri="{FF2B5EF4-FFF2-40B4-BE49-F238E27FC236}">
                  <a16:creationId xmlns:a16="http://schemas.microsoft.com/office/drawing/2014/main" id="{9F66192F-1975-4182-BEBD-2B3EBB1D30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49" name="Freeform 1275">
              <a:extLst>
                <a:ext uri="{FF2B5EF4-FFF2-40B4-BE49-F238E27FC236}">
                  <a16:creationId xmlns:a16="http://schemas.microsoft.com/office/drawing/2014/main" id="{E92800B0-3801-4E5F-95CA-ED1A362A561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0" name="Freeform 1276">
              <a:extLst>
                <a:ext uri="{FF2B5EF4-FFF2-40B4-BE49-F238E27FC236}">
                  <a16:creationId xmlns:a16="http://schemas.microsoft.com/office/drawing/2014/main" id="{5577F167-6043-4712-9881-2478FAFE29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1" name="Freeform 1277">
              <a:extLst>
                <a:ext uri="{FF2B5EF4-FFF2-40B4-BE49-F238E27FC236}">
                  <a16:creationId xmlns:a16="http://schemas.microsoft.com/office/drawing/2014/main" id="{FD8EE9E8-D2CB-4DA8-9BC7-CB747A361E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2" name="Freeform 1278">
              <a:extLst>
                <a:ext uri="{FF2B5EF4-FFF2-40B4-BE49-F238E27FC236}">
                  <a16:creationId xmlns:a16="http://schemas.microsoft.com/office/drawing/2014/main" id="{768EB8E6-A382-4745-A0C5-9C520535ED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3" name="Freeform 1279">
              <a:extLst>
                <a:ext uri="{FF2B5EF4-FFF2-40B4-BE49-F238E27FC236}">
                  <a16:creationId xmlns:a16="http://schemas.microsoft.com/office/drawing/2014/main" id="{C640DF1D-C56C-44E2-B189-FBE7F82263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4" name="Freeform 1280">
              <a:extLst>
                <a:ext uri="{FF2B5EF4-FFF2-40B4-BE49-F238E27FC236}">
                  <a16:creationId xmlns:a16="http://schemas.microsoft.com/office/drawing/2014/main" id="{B86EA796-B54A-4948-A377-AEAC8D6000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5" name="Freeform 1281">
              <a:extLst>
                <a:ext uri="{FF2B5EF4-FFF2-40B4-BE49-F238E27FC236}">
                  <a16:creationId xmlns:a16="http://schemas.microsoft.com/office/drawing/2014/main" id="{1B402D11-BA1F-4EC7-B6D4-1120A4C04A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6" name="Freeform 1282">
              <a:extLst>
                <a:ext uri="{FF2B5EF4-FFF2-40B4-BE49-F238E27FC236}">
                  <a16:creationId xmlns:a16="http://schemas.microsoft.com/office/drawing/2014/main" id="{3ED0760E-1475-4795-AE0A-0E8A794DE3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7" name="Freeform 1283">
              <a:extLst>
                <a:ext uri="{FF2B5EF4-FFF2-40B4-BE49-F238E27FC236}">
                  <a16:creationId xmlns:a16="http://schemas.microsoft.com/office/drawing/2014/main" id="{8832672D-0C8A-4484-B214-545E71243A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8" name="Freeform 1284">
              <a:extLst>
                <a:ext uri="{FF2B5EF4-FFF2-40B4-BE49-F238E27FC236}">
                  <a16:creationId xmlns:a16="http://schemas.microsoft.com/office/drawing/2014/main" id="{591A393B-AF5E-4462-BB6D-3652D7CBA6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59" name="Freeform 1285">
              <a:extLst>
                <a:ext uri="{FF2B5EF4-FFF2-40B4-BE49-F238E27FC236}">
                  <a16:creationId xmlns:a16="http://schemas.microsoft.com/office/drawing/2014/main" id="{1E3371E6-FBAE-43A7-B97F-73905F7833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0" name="Freeform 1286">
              <a:extLst>
                <a:ext uri="{FF2B5EF4-FFF2-40B4-BE49-F238E27FC236}">
                  <a16:creationId xmlns:a16="http://schemas.microsoft.com/office/drawing/2014/main" id="{EF1993C5-0FF6-4DA7-80C8-8E7823082A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1" name="Freeform 1287">
              <a:extLst>
                <a:ext uri="{FF2B5EF4-FFF2-40B4-BE49-F238E27FC236}">
                  <a16:creationId xmlns:a16="http://schemas.microsoft.com/office/drawing/2014/main" id="{A4E9D6D0-84A9-462D-9291-E2537112F7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2" name="Freeform 1288">
              <a:extLst>
                <a:ext uri="{FF2B5EF4-FFF2-40B4-BE49-F238E27FC236}">
                  <a16:creationId xmlns:a16="http://schemas.microsoft.com/office/drawing/2014/main" id="{7AFA0F81-6E1D-429B-AB43-98632EC9E3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3" name="Freeform 1289">
              <a:extLst>
                <a:ext uri="{FF2B5EF4-FFF2-40B4-BE49-F238E27FC236}">
                  <a16:creationId xmlns:a16="http://schemas.microsoft.com/office/drawing/2014/main" id="{EF66F0B6-0502-422A-9093-E62EDDB929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4" name="Freeform 1290">
              <a:extLst>
                <a:ext uri="{FF2B5EF4-FFF2-40B4-BE49-F238E27FC236}">
                  <a16:creationId xmlns:a16="http://schemas.microsoft.com/office/drawing/2014/main" id="{F88D9872-349F-4896-B73D-4E4F44F9DD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5" name="Freeform 1291">
              <a:extLst>
                <a:ext uri="{FF2B5EF4-FFF2-40B4-BE49-F238E27FC236}">
                  <a16:creationId xmlns:a16="http://schemas.microsoft.com/office/drawing/2014/main" id="{EC825B69-6EFC-47DE-AA91-047F0D3F2B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6" name="Freeform 1292">
              <a:extLst>
                <a:ext uri="{FF2B5EF4-FFF2-40B4-BE49-F238E27FC236}">
                  <a16:creationId xmlns:a16="http://schemas.microsoft.com/office/drawing/2014/main" id="{99475F16-A2EF-4E6C-A793-ED6BC67BED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7" name="Freeform 1293">
              <a:extLst>
                <a:ext uri="{FF2B5EF4-FFF2-40B4-BE49-F238E27FC236}">
                  <a16:creationId xmlns:a16="http://schemas.microsoft.com/office/drawing/2014/main" id="{E7DCDEAB-6E11-4FD9-93EB-7E51E1F0641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8" name="Freeform 1294">
              <a:extLst>
                <a:ext uri="{FF2B5EF4-FFF2-40B4-BE49-F238E27FC236}">
                  <a16:creationId xmlns:a16="http://schemas.microsoft.com/office/drawing/2014/main" id="{BB02DC82-7AAE-4059-B878-91D87C7E83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69" name="Freeform 1295">
              <a:extLst>
                <a:ext uri="{FF2B5EF4-FFF2-40B4-BE49-F238E27FC236}">
                  <a16:creationId xmlns:a16="http://schemas.microsoft.com/office/drawing/2014/main" id="{8C656B1A-A921-4D8D-A460-661E561F30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0" name="Freeform 1296">
              <a:extLst>
                <a:ext uri="{FF2B5EF4-FFF2-40B4-BE49-F238E27FC236}">
                  <a16:creationId xmlns:a16="http://schemas.microsoft.com/office/drawing/2014/main" id="{C29AED94-EE06-4614-96E2-5B1FA648C4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1" name="Freeform 1297">
              <a:extLst>
                <a:ext uri="{FF2B5EF4-FFF2-40B4-BE49-F238E27FC236}">
                  <a16:creationId xmlns:a16="http://schemas.microsoft.com/office/drawing/2014/main" id="{353A8190-813F-4F92-9E1D-622957AB0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2" name="Freeform 1298">
              <a:extLst>
                <a:ext uri="{FF2B5EF4-FFF2-40B4-BE49-F238E27FC236}">
                  <a16:creationId xmlns:a16="http://schemas.microsoft.com/office/drawing/2014/main" id="{9A8DEC88-BE71-486D-B1F9-40C8906BB0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3" name="Freeform 1299">
              <a:extLst>
                <a:ext uri="{FF2B5EF4-FFF2-40B4-BE49-F238E27FC236}">
                  <a16:creationId xmlns:a16="http://schemas.microsoft.com/office/drawing/2014/main" id="{8587A62F-3450-40C9-A3B4-A05AB9E7AD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4" name="Freeform 1300">
              <a:extLst>
                <a:ext uri="{FF2B5EF4-FFF2-40B4-BE49-F238E27FC236}">
                  <a16:creationId xmlns:a16="http://schemas.microsoft.com/office/drawing/2014/main" id="{0A586AFA-7103-494B-9AE9-821BCA0B42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5" name="Freeform 1301">
              <a:extLst>
                <a:ext uri="{FF2B5EF4-FFF2-40B4-BE49-F238E27FC236}">
                  <a16:creationId xmlns:a16="http://schemas.microsoft.com/office/drawing/2014/main" id="{22D1DB58-3C96-4026-8228-8C6E0E8802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6" name="Freeform 1302">
              <a:extLst>
                <a:ext uri="{FF2B5EF4-FFF2-40B4-BE49-F238E27FC236}">
                  <a16:creationId xmlns:a16="http://schemas.microsoft.com/office/drawing/2014/main" id="{7C1DBEB7-D2DC-47D5-A1ED-625AAABB4F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7" name="Freeform 1303">
              <a:extLst>
                <a:ext uri="{FF2B5EF4-FFF2-40B4-BE49-F238E27FC236}">
                  <a16:creationId xmlns:a16="http://schemas.microsoft.com/office/drawing/2014/main" id="{F285B399-04C0-474B-B9E7-FFE84CE6F5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8" name="Freeform 1304">
              <a:extLst>
                <a:ext uri="{FF2B5EF4-FFF2-40B4-BE49-F238E27FC236}">
                  <a16:creationId xmlns:a16="http://schemas.microsoft.com/office/drawing/2014/main" id="{3BA35844-7091-4FC3-87FC-4076E24210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79" name="Freeform 1305">
              <a:extLst>
                <a:ext uri="{FF2B5EF4-FFF2-40B4-BE49-F238E27FC236}">
                  <a16:creationId xmlns:a16="http://schemas.microsoft.com/office/drawing/2014/main" id="{7DAA877B-23AD-4401-A053-8F986D94BB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0" name="Freeform 1306">
              <a:extLst>
                <a:ext uri="{FF2B5EF4-FFF2-40B4-BE49-F238E27FC236}">
                  <a16:creationId xmlns:a16="http://schemas.microsoft.com/office/drawing/2014/main" id="{7BA5B975-3E1D-4FA6-95F8-7C181A0DEA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1" name="Freeform 1307">
              <a:extLst>
                <a:ext uri="{FF2B5EF4-FFF2-40B4-BE49-F238E27FC236}">
                  <a16:creationId xmlns:a16="http://schemas.microsoft.com/office/drawing/2014/main" id="{AAAC754C-484E-461E-9BE3-D9F8D95A4D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2" name="Freeform 1308">
              <a:extLst>
                <a:ext uri="{FF2B5EF4-FFF2-40B4-BE49-F238E27FC236}">
                  <a16:creationId xmlns:a16="http://schemas.microsoft.com/office/drawing/2014/main" id="{26B8AB05-4153-4542-A861-4015910FC0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3" name="Freeform 1309">
              <a:extLst>
                <a:ext uri="{FF2B5EF4-FFF2-40B4-BE49-F238E27FC236}">
                  <a16:creationId xmlns:a16="http://schemas.microsoft.com/office/drawing/2014/main" id="{CB9AA0B0-BAA3-49E6-9288-DDFB4147DF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4" name="Freeform 1310">
              <a:extLst>
                <a:ext uri="{FF2B5EF4-FFF2-40B4-BE49-F238E27FC236}">
                  <a16:creationId xmlns:a16="http://schemas.microsoft.com/office/drawing/2014/main" id="{3D4AF88F-8F8B-44EF-B777-B6D289C644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5" name="Freeform 1311">
              <a:extLst>
                <a:ext uri="{FF2B5EF4-FFF2-40B4-BE49-F238E27FC236}">
                  <a16:creationId xmlns:a16="http://schemas.microsoft.com/office/drawing/2014/main" id="{335E94C0-64E0-4721-97D6-D712CF1C88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6" name="Freeform 1312">
              <a:extLst>
                <a:ext uri="{FF2B5EF4-FFF2-40B4-BE49-F238E27FC236}">
                  <a16:creationId xmlns:a16="http://schemas.microsoft.com/office/drawing/2014/main" id="{E991DC80-4CC6-4170-98EC-7EBADF98FD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7" name="Freeform 1313">
              <a:extLst>
                <a:ext uri="{FF2B5EF4-FFF2-40B4-BE49-F238E27FC236}">
                  <a16:creationId xmlns:a16="http://schemas.microsoft.com/office/drawing/2014/main" id="{D785D65B-2AAF-4E5C-A96E-318F8FA88A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8" name="Freeform 1314">
              <a:extLst>
                <a:ext uri="{FF2B5EF4-FFF2-40B4-BE49-F238E27FC236}">
                  <a16:creationId xmlns:a16="http://schemas.microsoft.com/office/drawing/2014/main" id="{A158459C-BBEF-4C52-9A31-AC23B9C383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89" name="Freeform 1315">
              <a:extLst>
                <a:ext uri="{FF2B5EF4-FFF2-40B4-BE49-F238E27FC236}">
                  <a16:creationId xmlns:a16="http://schemas.microsoft.com/office/drawing/2014/main" id="{9EA59795-6ACE-41C2-A32F-8D7C77125C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0" name="Freeform 1316">
              <a:extLst>
                <a:ext uri="{FF2B5EF4-FFF2-40B4-BE49-F238E27FC236}">
                  <a16:creationId xmlns:a16="http://schemas.microsoft.com/office/drawing/2014/main" id="{0DC48995-4DF7-4544-B683-0E82074DACE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1" name="Freeform 1317">
              <a:extLst>
                <a:ext uri="{FF2B5EF4-FFF2-40B4-BE49-F238E27FC236}">
                  <a16:creationId xmlns:a16="http://schemas.microsoft.com/office/drawing/2014/main" id="{790DC7D9-8701-4B28-8435-1F612969C7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2" name="Freeform 1318">
              <a:extLst>
                <a:ext uri="{FF2B5EF4-FFF2-40B4-BE49-F238E27FC236}">
                  <a16:creationId xmlns:a16="http://schemas.microsoft.com/office/drawing/2014/main" id="{70903486-4BD1-4601-A741-67B4DC7A75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3" name="Freeform 1319">
              <a:extLst>
                <a:ext uri="{FF2B5EF4-FFF2-40B4-BE49-F238E27FC236}">
                  <a16:creationId xmlns:a16="http://schemas.microsoft.com/office/drawing/2014/main" id="{474CFECA-B951-4ACF-9B59-40F7BF8942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4" name="Freeform 1320">
              <a:extLst>
                <a:ext uri="{FF2B5EF4-FFF2-40B4-BE49-F238E27FC236}">
                  <a16:creationId xmlns:a16="http://schemas.microsoft.com/office/drawing/2014/main" id="{A0D56532-74C5-4438-82B5-0596FCAF41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5" name="Freeform 1321">
              <a:extLst>
                <a:ext uri="{FF2B5EF4-FFF2-40B4-BE49-F238E27FC236}">
                  <a16:creationId xmlns:a16="http://schemas.microsoft.com/office/drawing/2014/main" id="{0D1698A6-EF8C-4441-8140-D6850D4E3C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6" name="Freeform 1322">
              <a:extLst>
                <a:ext uri="{FF2B5EF4-FFF2-40B4-BE49-F238E27FC236}">
                  <a16:creationId xmlns:a16="http://schemas.microsoft.com/office/drawing/2014/main" id="{A5913A2A-1811-4246-A094-F408003992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7" name="Freeform 1323">
              <a:extLst>
                <a:ext uri="{FF2B5EF4-FFF2-40B4-BE49-F238E27FC236}">
                  <a16:creationId xmlns:a16="http://schemas.microsoft.com/office/drawing/2014/main" id="{0632071A-A4DE-4E01-8CA8-84CC8797D2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8" name="Freeform 1324">
              <a:extLst>
                <a:ext uri="{FF2B5EF4-FFF2-40B4-BE49-F238E27FC236}">
                  <a16:creationId xmlns:a16="http://schemas.microsoft.com/office/drawing/2014/main" id="{18867BE7-461A-4CB4-8459-962FDA0A3B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699" name="Freeform 1325">
              <a:extLst>
                <a:ext uri="{FF2B5EF4-FFF2-40B4-BE49-F238E27FC236}">
                  <a16:creationId xmlns:a16="http://schemas.microsoft.com/office/drawing/2014/main" id="{B5EDF0A4-875E-4A6B-9F45-3459CC419C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0" name="Freeform 1326">
              <a:extLst>
                <a:ext uri="{FF2B5EF4-FFF2-40B4-BE49-F238E27FC236}">
                  <a16:creationId xmlns:a16="http://schemas.microsoft.com/office/drawing/2014/main" id="{26EF8DB7-0A40-4A53-A8E9-D92D837ACD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1" name="Freeform 1327">
              <a:extLst>
                <a:ext uri="{FF2B5EF4-FFF2-40B4-BE49-F238E27FC236}">
                  <a16:creationId xmlns:a16="http://schemas.microsoft.com/office/drawing/2014/main" id="{72851337-27DD-4D97-A468-175F463E08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2" name="Freeform 1328">
              <a:extLst>
                <a:ext uri="{FF2B5EF4-FFF2-40B4-BE49-F238E27FC236}">
                  <a16:creationId xmlns:a16="http://schemas.microsoft.com/office/drawing/2014/main" id="{F99653A8-18CA-405A-9D5E-D25159248D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3" name="Freeform 1329">
              <a:extLst>
                <a:ext uri="{FF2B5EF4-FFF2-40B4-BE49-F238E27FC236}">
                  <a16:creationId xmlns:a16="http://schemas.microsoft.com/office/drawing/2014/main" id="{22F9ABD8-5EE2-4B11-B81E-36181DE6D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4" name="Freeform 1330">
              <a:extLst>
                <a:ext uri="{FF2B5EF4-FFF2-40B4-BE49-F238E27FC236}">
                  <a16:creationId xmlns:a16="http://schemas.microsoft.com/office/drawing/2014/main" id="{D356E780-9A0F-40C2-93E9-2FEAF8F1BB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5" name="Freeform 1331">
              <a:extLst>
                <a:ext uri="{FF2B5EF4-FFF2-40B4-BE49-F238E27FC236}">
                  <a16:creationId xmlns:a16="http://schemas.microsoft.com/office/drawing/2014/main" id="{0BCEA687-CE39-4CB9-BD84-8A71C7A054B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6" name="Freeform 1332">
              <a:extLst>
                <a:ext uri="{FF2B5EF4-FFF2-40B4-BE49-F238E27FC236}">
                  <a16:creationId xmlns:a16="http://schemas.microsoft.com/office/drawing/2014/main" id="{0E1A7868-C571-44AD-BC89-3EE50D18CC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7" name="Freeform 1333">
              <a:extLst>
                <a:ext uri="{FF2B5EF4-FFF2-40B4-BE49-F238E27FC236}">
                  <a16:creationId xmlns:a16="http://schemas.microsoft.com/office/drawing/2014/main" id="{483E70FE-B9B3-400F-B383-E87F5D97AD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8" name="Freeform 1334">
              <a:extLst>
                <a:ext uri="{FF2B5EF4-FFF2-40B4-BE49-F238E27FC236}">
                  <a16:creationId xmlns:a16="http://schemas.microsoft.com/office/drawing/2014/main" id="{C32BED2B-32C2-4795-A8B5-FD0064AEA0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09" name="Freeform 1335">
              <a:extLst>
                <a:ext uri="{FF2B5EF4-FFF2-40B4-BE49-F238E27FC236}">
                  <a16:creationId xmlns:a16="http://schemas.microsoft.com/office/drawing/2014/main" id="{0D0C8D72-779E-4EEB-AD09-ADB7E8F263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0" name="Freeform 1336">
              <a:extLst>
                <a:ext uri="{FF2B5EF4-FFF2-40B4-BE49-F238E27FC236}">
                  <a16:creationId xmlns:a16="http://schemas.microsoft.com/office/drawing/2014/main" id="{1B1871BD-B725-4D14-A4CA-E352E1B44C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1" name="Freeform 1337">
              <a:extLst>
                <a:ext uri="{FF2B5EF4-FFF2-40B4-BE49-F238E27FC236}">
                  <a16:creationId xmlns:a16="http://schemas.microsoft.com/office/drawing/2014/main" id="{59F398B2-3D75-4707-B75B-B6F9A02BA3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2" name="Freeform 1338">
              <a:extLst>
                <a:ext uri="{FF2B5EF4-FFF2-40B4-BE49-F238E27FC236}">
                  <a16:creationId xmlns:a16="http://schemas.microsoft.com/office/drawing/2014/main" id="{B077DF29-EC8B-42E6-8F86-932F07BDF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3" name="Freeform 1339">
              <a:extLst>
                <a:ext uri="{FF2B5EF4-FFF2-40B4-BE49-F238E27FC236}">
                  <a16:creationId xmlns:a16="http://schemas.microsoft.com/office/drawing/2014/main" id="{774C7951-4271-47AD-8DB0-51E673E1D8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4" name="Freeform 1340">
              <a:extLst>
                <a:ext uri="{FF2B5EF4-FFF2-40B4-BE49-F238E27FC236}">
                  <a16:creationId xmlns:a16="http://schemas.microsoft.com/office/drawing/2014/main" id="{4C236622-C714-48AF-9C69-B57F053AC9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5" name="Freeform 1341">
              <a:extLst>
                <a:ext uri="{FF2B5EF4-FFF2-40B4-BE49-F238E27FC236}">
                  <a16:creationId xmlns:a16="http://schemas.microsoft.com/office/drawing/2014/main" id="{2FEE9F16-950C-47E1-9784-5791AEBA84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6" name="Freeform 1342">
              <a:extLst>
                <a:ext uri="{FF2B5EF4-FFF2-40B4-BE49-F238E27FC236}">
                  <a16:creationId xmlns:a16="http://schemas.microsoft.com/office/drawing/2014/main" id="{63FB232B-22CB-478F-945F-A7FF5D9F3D2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7" name="Rectangle 1343">
              <a:extLst>
                <a:ext uri="{FF2B5EF4-FFF2-40B4-BE49-F238E27FC236}">
                  <a16:creationId xmlns:a16="http://schemas.microsoft.com/office/drawing/2014/main" id="{1F84E481-27EF-4521-A3A8-779E75C21A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8" name="Freeform 1344">
              <a:extLst>
                <a:ext uri="{FF2B5EF4-FFF2-40B4-BE49-F238E27FC236}">
                  <a16:creationId xmlns:a16="http://schemas.microsoft.com/office/drawing/2014/main" id="{110F77BA-EA53-4E45-AEFE-D438CA705F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19" name="Freeform 1345">
              <a:extLst>
                <a:ext uri="{FF2B5EF4-FFF2-40B4-BE49-F238E27FC236}">
                  <a16:creationId xmlns:a16="http://schemas.microsoft.com/office/drawing/2014/main" id="{E884D602-8209-4B0F-863E-32E0D0C0B6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0" name="Freeform 1346">
              <a:extLst>
                <a:ext uri="{FF2B5EF4-FFF2-40B4-BE49-F238E27FC236}">
                  <a16:creationId xmlns:a16="http://schemas.microsoft.com/office/drawing/2014/main" id="{379DD917-7FDB-4A52-ABD8-C7AE6515AE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1" name="Freeform 1347">
              <a:extLst>
                <a:ext uri="{FF2B5EF4-FFF2-40B4-BE49-F238E27FC236}">
                  <a16:creationId xmlns:a16="http://schemas.microsoft.com/office/drawing/2014/main" id="{489D17AB-4178-4E42-94D6-430EBCFD5F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2" name="Freeform 1348">
              <a:extLst>
                <a:ext uri="{FF2B5EF4-FFF2-40B4-BE49-F238E27FC236}">
                  <a16:creationId xmlns:a16="http://schemas.microsoft.com/office/drawing/2014/main" id="{553C4DA0-F2BD-47C9-BC92-BA74776EFA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3" name="Freeform 1349">
              <a:extLst>
                <a:ext uri="{FF2B5EF4-FFF2-40B4-BE49-F238E27FC236}">
                  <a16:creationId xmlns:a16="http://schemas.microsoft.com/office/drawing/2014/main" id="{9FFEE2B4-9801-4645-AD63-1F9E249E45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4" name="Freeform 1350">
              <a:extLst>
                <a:ext uri="{FF2B5EF4-FFF2-40B4-BE49-F238E27FC236}">
                  <a16:creationId xmlns:a16="http://schemas.microsoft.com/office/drawing/2014/main" id="{D7A14979-DA2C-4A9D-BE5B-00C964C9E8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5" name="Freeform 1351">
              <a:extLst>
                <a:ext uri="{FF2B5EF4-FFF2-40B4-BE49-F238E27FC236}">
                  <a16:creationId xmlns:a16="http://schemas.microsoft.com/office/drawing/2014/main" id="{42B2FE9D-02D1-47FD-98A5-2E59D6A53A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6" name="Freeform 1352">
              <a:extLst>
                <a:ext uri="{FF2B5EF4-FFF2-40B4-BE49-F238E27FC236}">
                  <a16:creationId xmlns:a16="http://schemas.microsoft.com/office/drawing/2014/main" id="{2A78524F-4FF1-41B1-85D4-37E8DD27CEA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7" name="Freeform 1353">
              <a:extLst>
                <a:ext uri="{FF2B5EF4-FFF2-40B4-BE49-F238E27FC236}">
                  <a16:creationId xmlns:a16="http://schemas.microsoft.com/office/drawing/2014/main" id="{C690ABC7-60CB-4054-B970-FA652AA221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8" name="Freeform 1354">
              <a:extLst>
                <a:ext uri="{FF2B5EF4-FFF2-40B4-BE49-F238E27FC236}">
                  <a16:creationId xmlns:a16="http://schemas.microsoft.com/office/drawing/2014/main" id="{D47FD86B-C243-4EDD-AC8E-F9B6EEB3FD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29" name="Freeform 1355">
              <a:extLst>
                <a:ext uri="{FF2B5EF4-FFF2-40B4-BE49-F238E27FC236}">
                  <a16:creationId xmlns:a16="http://schemas.microsoft.com/office/drawing/2014/main" id="{8D7F1D05-15DC-4B13-82A0-2857C8F1D0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0" name="Freeform 1356">
              <a:extLst>
                <a:ext uri="{FF2B5EF4-FFF2-40B4-BE49-F238E27FC236}">
                  <a16:creationId xmlns:a16="http://schemas.microsoft.com/office/drawing/2014/main" id="{54B218D1-ED85-413B-AC80-170147AC24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1" name="Freeform 1357">
              <a:extLst>
                <a:ext uri="{FF2B5EF4-FFF2-40B4-BE49-F238E27FC236}">
                  <a16:creationId xmlns:a16="http://schemas.microsoft.com/office/drawing/2014/main" id="{3A7755AA-EECF-4FB2-BCB0-898C699D679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2" name="Freeform 1358">
              <a:extLst>
                <a:ext uri="{FF2B5EF4-FFF2-40B4-BE49-F238E27FC236}">
                  <a16:creationId xmlns:a16="http://schemas.microsoft.com/office/drawing/2014/main" id="{F77408AA-B970-4318-8627-8B80770A4F2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3" name="Freeform 1359">
              <a:extLst>
                <a:ext uri="{FF2B5EF4-FFF2-40B4-BE49-F238E27FC236}">
                  <a16:creationId xmlns:a16="http://schemas.microsoft.com/office/drawing/2014/main" id="{F50E3CAE-BF3D-4F93-94E4-CD36AEDE7E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4" name="Freeform 1360">
              <a:extLst>
                <a:ext uri="{FF2B5EF4-FFF2-40B4-BE49-F238E27FC236}">
                  <a16:creationId xmlns:a16="http://schemas.microsoft.com/office/drawing/2014/main" id="{6F04E319-E2F9-4CE2-B4B8-B867A491BC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5" name="Freeform 1361">
              <a:extLst>
                <a:ext uri="{FF2B5EF4-FFF2-40B4-BE49-F238E27FC236}">
                  <a16:creationId xmlns:a16="http://schemas.microsoft.com/office/drawing/2014/main" id="{7AFC0034-2ABD-40CD-8B31-D2A5AB67CD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6" name="Freeform 1362">
              <a:extLst>
                <a:ext uri="{FF2B5EF4-FFF2-40B4-BE49-F238E27FC236}">
                  <a16:creationId xmlns:a16="http://schemas.microsoft.com/office/drawing/2014/main" id="{6901D73A-A44F-4E9C-9DDA-9DF77B72A4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7" name="Freeform 1363">
              <a:extLst>
                <a:ext uri="{FF2B5EF4-FFF2-40B4-BE49-F238E27FC236}">
                  <a16:creationId xmlns:a16="http://schemas.microsoft.com/office/drawing/2014/main" id="{F9926C74-5572-4150-9F85-474B555A2C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8" name="Freeform 1364">
              <a:extLst>
                <a:ext uri="{FF2B5EF4-FFF2-40B4-BE49-F238E27FC236}">
                  <a16:creationId xmlns:a16="http://schemas.microsoft.com/office/drawing/2014/main" id="{69439377-005B-4315-804E-87F57FC98B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39" name="Rectangle 1365">
              <a:extLst>
                <a:ext uri="{FF2B5EF4-FFF2-40B4-BE49-F238E27FC236}">
                  <a16:creationId xmlns:a16="http://schemas.microsoft.com/office/drawing/2014/main" id="{2BC4248C-780C-4F31-B290-FD374DC09E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0" name="Freeform 1366">
              <a:extLst>
                <a:ext uri="{FF2B5EF4-FFF2-40B4-BE49-F238E27FC236}">
                  <a16:creationId xmlns:a16="http://schemas.microsoft.com/office/drawing/2014/main" id="{8E739916-FFE9-4450-9F48-9128CEAA2C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1" name="Freeform 1367">
              <a:extLst>
                <a:ext uri="{FF2B5EF4-FFF2-40B4-BE49-F238E27FC236}">
                  <a16:creationId xmlns:a16="http://schemas.microsoft.com/office/drawing/2014/main" id="{D2045952-F739-4D2C-BC7C-D990FF8994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2" name="Freeform 1368">
              <a:extLst>
                <a:ext uri="{FF2B5EF4-FFF2-40B4-BE49-F238E27FC236}">
                  <a16:creationId xmlns:a16="http://schemas.microsoft.com/office/drawing/2014/main" id="{7A09351A-BD42-44A1-BF02-4C98A4BFA4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3" name="Freeform 1369">
              <a:extLst>
                <a:ext uri="{FF2B5EF4-FFF2-40B4-BE49-F238E27FC236}">
                  <a16:creationId xmlns:a16="http://schemas.microsoft.com/office/drawing/2014/main" id="{D6D8F33E-B61A-4BF5-85DE-1C23EFAFA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4" name="Freeform 1370">
              <a:extLst>
                <a:ext uri="{FF2B5EF4-FFF2-40B4-BE49-F238E27FC236}">
                  <a16:creationId xmlns:a16="http://schemas.microsoft.com/office/drawing/2014/main" id="{C88DCBB7-E9C4-4AA1-B613-E897E3009F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5" name="Freeform 1371">
              <a:extLst>
                <a:ext uri="{FF2B5EF4-FFF2-40B4-BE49-F238E27FC236}">
                  <a16:creationId xmlns:a16="http://schemas.microsoft.com/office/drawing/2014/main" id="{26B061F1-8766-4BB2-B8B2-41AEC1BA1A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6" name="Freeform 1372">
              <a:extLst>
                <a:ext uri="{FF2B5EF4-FFF2-40B4-BE49-F238E27FC236}">
                  <a16:creationId xmlns:a16="http://schemas.microsoft.com/office/drawing/2014/main" id="{7824A657-5BC5-4810-9263-0B97BD712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7" name="Freeform 1373">
              <a:extLst>
                <a:ext uri="{FF2B5EF4-FFF2-40B4-BE49-F238E27FC236}">
                  <a16:creationId xmlns:a16="http://schemas.microsoft.com/office/drawing/2014/main" id="{1AA14EB7-3C00-4D71-9E6B-1EBBECE19F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8" name="Freeform 1374">
              <a:extLst>
                <a:ext uri="{FF2B5EF4-FFF2-40B4-BE49-F238E27FC236}">
                  <a16:creationId xmlns:a16="http://schemas.microsoft.com/office/drawing/2014/main" id="{F20F36B8-B71C-4C1D-9723-5373A8C8CE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49" name="Freeform 1375">
              <a:extLst>
                <a:ext uri="{FF2B5EF4-FFF2-40B4-BE49-F238E27FC236}">
                  <a16:creationId xmlns:a16="http://schemas.microsoft.com/office/drawing/2014/main" id="{1F7F105B-D926-43B0-8734-2D756983175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0" name="Freeform 1376">
              <a:extLst>
                <a:ext uri="{FF2B5EF4-FFF2-40B4-BE49-F238E27FC236}">
                  <a16:creationId xmlns:a16="http://schemas.microsoft.com/office/drawing/2014/main" id="{3B19D28A-EA00-4E21-AFA3-A9AB07BC29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1" name="Freeform 1377">
              <a:extLst>
                <a:ext uri="{FF2B5EF4-FFF2-40B4-BE49-F238E27FC236}">
                  <a16:creationId xmlns:a16="http://schemas.microsoft.com/office/drawing/2014/main" id="{8A6EAED5-B6E7-490D-853B-6959AA45FE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2" name="Freeform 1378">
              <a:extLst>
                <a:ext uri="{FF2B5EF4-FFF2-40B4-BE49-F238E27FC236}">
                  <a16:creationId xmlns:a16="http://schemas.microsoft.com/office/drawing/2014/main" id="{8167BCB0-EC31-4B6F-9F7D-214BB8BF37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3" name="Freeform 1379">
              <a:extLst>
                <a:ext uri="{FF2B5EF4-FFF2-40B4-BE49-F238E27FC236}">
                  <a16:creationId xmlns:a16="http://schemas.microsoft.com/office/drawing/2014/main" id="{3F75252D-FD58-4AC2-9E57-3DB9E47865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4" name="Freeform 1380">
              <a:extLst>
                <a:ext uri="{FF2B5EF4-FFF2-40B4-BE49-F238E27FC236}">
                  <a16:creationId xmlns:a16="http://schemas.microsoft.com/office/drawing/2014/main" id="{ECFB8726-6EA2-4502-899E-8AAA4B1BDE8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5" name="Freeform 1381">
              <a:extLst>
                <a:ext uri="{FF2B5EF4-FFF2-40B4-BE49-F238E27FC236}">
                  <a16:creationId xmlns:a16="http://schemas.microsoft.com/office/drawing/2014/main" id="{4A18C1F3-43FC-4E44-9CEA-3318923BEE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6" name="Freeform 1382">
              <a:extLst>
                <a:ext uri="{FF2B5EF4-FFF2-40B4-BE49-F238E27FC236}">
                  <a16:creationId xmlns:a16="http://schemas.microsoft.com/office/drawing/2014/main" id="{E6507EA4-044B-4A09-8FAD-927B795DA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757" name="Freeform 1383">
              <a:extLst>
                <a:ext uri="{FF2B5EF4-FFF2-40B4-BE49-F238E27FC236}">
                  <a16:creationId xmlns:a16="http://schemas.microsoft.com/office/drawing/2014/main" id="{03762AB5-9F74-4F22-9468-72C18F3370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78" name="Group 1585">
            <a:extLst>
              <a:ext uri="{FF2B5EF4-FFF2-40B4-BE49-F238E27FC236}">
                <a16:creationId xmlns:a16="http://schemas.microsoft.com/office/drawing/2014/main" id="{F77BC47C-6507-4CAC-AAF3-D045B5A33687}"/>
              </a:ext>
            </a:extLst>
          </p:cNvPr>
          <p:cNvGrpSpPr>
            <a:grpSpLocks/>
          </p:cNvGrpSpPr>
          <p:nvPr/>
        </p:nvGrpSpPr>
        <p:grpSpPr bwMode="auto">
          <a:xfrm>
            <a:off x="438150" y="295275"/>
            <a:ext cx="303213" cy="430213"/>
            <a:chOff x="276" y="186"/>
            <a:chExt cx="191" cy="271"/>
          </a:xfrm>
        </p:grpSpPr>
        <p:sp>
          <p:nvSpPr>
            <p:cNvPr id="1358" name="Freeform 1385">
              <a:extLst>
                <a:ext uri="{FF2B5EF4-FFF2-40B4-BE49-F238E27FC236}">
                  <a16:creationId xmlns:a16="http://schemas.microsoft.com/office/drawing/2014/main" id="{CFC4438E-CF72-4D42-8F74-2D61FFEA84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9" name="Freeform 1386">
              <a:extLst>
                <a:ext uri="{FF2B5EF4-FFF2-40B4-BE49-F238E27FC236}">
                  <a16:creationId xmlns:a16="http://schemas.microsoft.com/office/drawing/2014/main" id="{67D7ECDB-3353-42E1-9C48-F9C6DB3C4FD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0" name="Freeform 1387">
              <a:extLst>
                <a:ext uri="{FF2B5EF4-FFF2-40B4-BE49-F238E27FC236}">
                  <a16:creationId xmlns:a16="http://schemas.microsoft.com/office/drawing/2014/main" id="{CC4C5CCE-3B98-41A7-A772-F70999B6C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1" name="Freeform 1388">
              <a:extLst>
                <a:ext uri="{FF2B5EF4-FFF2-40B4-BE49-F238E27FC236}">
                  <a16:creationId xmlns:a16="http://schemas.microsoft.com/office/drawing/2014/main" id="{43F4FC16-012C-4D97-8217-B909986AE7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2" name="Freeform 1389">
              <a:extLst>
                <a:ext uri="{FF2B5EF4-FFF2-40B4-BE49-F238E27FC236}">
                  <a16:creationId xmlns:a16="http://schemas.microsoft.com/office/drawing/2014/main" id="{7A7701EB-0D70-4EF4-B4CE-FB4EDA5969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3" name="Freeform 1390">
              <a:extLst>
                <a:ext uri="{FF2B5EF4-FFF2-40B4-BE49-F238E27FC236}">
                  <a16:creationId xmlns:a16="http://schemas.microsoft.com/office/drawing/2014/main" id="{E1B2D514-4757-4D6A-8BD0-12B5704954C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4" name="Freeform 1391">
              <a:extLst>
                <a:ext uri="{FF2B5EF4-FFF2-40B4-BE49-F238E27FC236}">
                  <a16:creationId xmlns:a16="http://schemas.microsoft.com/office/drawing/2014/main" id="{7B163910-B6E7-4827-9968-E31C79B958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5" name="Freeform 1392">
              <a:extLst>
                <a:ext uri="{FF2B5EF4-FFF2-40B4-BE49-F238E27FC236}">
                  <a16:creationId xmlns:a16="http://schemas.microsoft.com/office/drawing/2014/main" id="{ADE7056D-4B11-412C-9908-9585F31394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6" name="Freeform 1393">
              <a:extLst>
                <a:ext uri="{FF2B5EF4-FFF2-40B4-BE49-F238E27FC236}">
                  <a16:creationId xmlns:a16="http://schemas.microsoft.com/office/drawing/2014/main" id="{E4AF9B9F-CDD9-44E8-ACBF-3E0ED6FF96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7" name="Freeform 1394">
              <a:extLst>
                <a:ext uri="{FF2B5EF4-FFF2-40B4-BE49-F238E27FC236}">
                  <a16:creationId xmlns:a16="http://schemas.microsoft.com/office/drawing/2014/main" id="{ADBD6771-AEED-40ED-9958-707C6E3AFC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8" name="Freeform 1395">
              <a:extLst>
                <a:ext uri="{FF2B5EF4-FFF2-40B4-BE49-F238E27FC236}">
                  <a16:creationId xmlns:a16="http://schemas.microsoft.com/office/drawing/2014/main" id="{5AC4E064-AA86-457F-8490-E14B15F69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69" name="Freeform 1396">
              <a:extLst>
                <a:ext uri="{FF2B5EF4-FFF2-40B4-BE49-F238E27FC236}">
                  <a16:creationId xmlns:a16="http://schemas.microsoft.com/office/drawing/2014/main" id="{F5182AD4-2EBF-4138-A75D-EE2F0D2088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0" name="Freeform 1397">
              <a:extLst>
                <a:ext uri="{FF2B5EF4-FFF2-40B4-BE49-F238E27FC236}">
                  <a16:creationId xmlns:a16="http://schemas.microsoft.com/office/drawing/2014/main" id="{48667A0A-C523-4E64-91D2-025C91AC1A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1" name="Freeform 1398">
              <a:extLst>
                <a:ext uri="{FF2B5EF4-FFF2-40B4-BE49-F238E27FC236}">
                  <a16:creationId xmlns:a16="http://schemas.microsoft.com/office/drawing/2014/main" id="{14D44D6D-816E-435A-8514-74EB491F11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2" name="Freeform 1399">
              <a:extLst>
                <a:ext uri="{FF2B5EF4-FFF2-40B4-BE49-F238E27FC236}">
                  <a16:creationId xmlns:a16="http://schemas.microsoft.com/office/drawing/2014/main" id="{B4D672D0-8B83-4DF3-BB9B-4152FAF755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3" name="Freeform 1400">
              <a:extLst>
                <a:ext uri="{FF2B5EF4-FFF2-40B4-BE49-F238E27FC236}">
                  <a16:creationId xmlns:a16="http://schemas.microsoft.com/office/drawing/2014/main" id="{12E42B80-9680-4FFC-87EB-C5AA0DCDE9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4" name="Freeform 1401">
              <a:extLst>
                <a:ext uri="{FF2B5EF4-FFF2-40B4-BE49-F238E27FC236}">
                  <a16:creationId xmlns:a16="http://schemas.microsoft.com/office/drawing/2014/main" id="{5A2C9461-2B0E-4AD9-B811-5F644A22B31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5" name="Freeform 1402">
              <a:extLst>
                <a:ext uri="{FF2B5EF4-FFF2-40B4-BE49-F238E27FC236}">
                  <a16:creationId xmlns:a16="http://schemas.microsoft.com/office/drawing/2014/main" id="{3D273C55-F8E0-43A9-B93D-2C459A30CB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6" name="Freeform 1403">
              <a:extLst>
                <a:ext uri="{FF2B5EF4-FFF2-40B4-BE49-F238E27FC236}">
                  <a16:creationId xmlns:a16="http://schemas.microsoft.com/office/drawing/2014/main" id="{CED73FFD-77A6-46F4-837B-406EA759D3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7" name="Freeform 1404">
              <a:extLst>
                <a:ext uri="{FF2B5EF4-FFF2-40B4-BE49-F238E27FC236}">
                  <a16:creationId xmlns:a16="http://schemas.microsoft.com/office/drawing/2014/main" id="{596CE505-5B06-46F0-8B30-02AD85F408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8" name="Freeform 1405">
              <a:extLst>
                <a:ext uri="{FF2B5EF4-FFF2-40B4-BE49-F238E27FC236}">
                  <a16:creationId xmlns:a16="http://schemas.microsoft.com/office/drawing/2014/main" id="{39E16BF3-1AC3-4428-B46B-ADEF6CDE3E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79" name="Freeform 1406">
              <a:extLst>
                <a:ext uri="{FF2B5EF4-FFF2-40B4-BE49-F238E27FC236}">
                  <a16:creationId xmlns:a16="http://schemas.microsoft.com/office/drawing/2014/main" id="{0427954B-86F1-4D16-90ED-21E0A6EC20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0" name="Freeform 1407">
              <a:extLst>
                <a:ext uri="{FF2B5EF4-FFF2-40B4-BE49-F238E27FC236}">
                  <a16:creationId xmlns:a16="http://schemas.microsoft.com/office/drawing/2014/main" id="{81F957E0-73B1-4F50-820F-A9D880F27C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1" name="Freeform 1408">
              <a:extLst>
                <a:ext uri="{FF2B5EF4-FFF2-40B4-BE49-F238E27FC236}">
                  <a16:creationId xmlns:a16="http://schemas.microsoft.com/office/drawing/2014/main" id="{D8B2A700-2FCC-41A3-B93F-9B57C7FE8C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2" name="Freeform 1409">
              <a:extLst>
                <a:ext uri="{FF2B5EF4-FFF2-40B4-BE49-F238E27FC236}">
                  <a16:creationId xmlns:a16="http://schemas.microsoft.com/office/drawing/2014/main" id="{7FD21C38-5245-460C-9C4A-62CE6B927A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3" name="Freeform 1410">
              <a:extLst>
                <a:ext uri="{FF2B5EF4-FFF2-40B4-BE49-F238E27FC236}">
                  <a16:creationId xmlns:a16="http://schemas.microsoft.com/office/drawing/2014/main" id="{C7383B37-AE90-432B-9455-3297B1107F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4" name="Freeform 1411">
              <a:extLst>
                <a:ext uri="{FF2B5EF4-FFF2-40B4-BE49-F238E27FC236}">
                  <a16:creationId xmlns:a16="http://schemas.microsoft.com/office/drawing/2014/main" id="{2F47E807-8E58-4DCA-B502-F01FD4185A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5" name="Freeform 1412">
              <a:extLst>
                <a:ext uri="{FF2B5EF4-FFF2-40B4-BE49-F238E27FC236}">
                  <a16:creationId xmlns:a16="http://schemas.microsoft.com/office/drawing/2014/main" id="{3687F7E5-2213-4752-B3F3-9EC52844DA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6" name="Freeform 1413">
              <a:extLst>
                <a:ext uri="{FF2B5EF4-FFF2-40B4-BE49-F238E27FC236}">
                  <a16:creationId xmlns:a16="http://schemas.microsoft.com/office/drawing/2014/main" id="{EEAE3D38-086D-475B-B573-5F71C8067E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7" name="Freeform 1414">
              <a:extLst>
                <a:ext uri="{FF2B5EF4-FFF2-40B4-BE49-F238E27FC236}">
                  <a16:creationId xmlns:a16="http://schemas.microsoft.com/office/drawing/2014/main" id="{A2AA9034-3344-44C3-8F65-F2A6ACBC15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8" name="Freeform 1415">
              <a:extLst>
                <a:ext uri="{FF2B5EF4-FFF2-40B4-BE49-F238E27FC236}">
                  <a16:creationId xmlns:a16="http://schemas.microsoft.com/office/drawing/2014/main" id="{B75C6031-99C1-4F3C-A2E5-D6F5F1B2CA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89" name="Freeform 1416">
              <a:extLst>
                <a:ext uri="{FF2B5EF4-FFF2-40B4-BE49-F238E27FC236}">
                  <a16:creationId xmlns:a16="http://schemas.microsoft.com/office/drawing/2014/main" id="{05CEDFEB-8928-4FA2-B8A6-3D6D18105B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0" name="Freeform 1417">
              <a:extLst>
                <a:ext uri="{FF2B5EF4-FFF2-40B4-BE49-F238E27FC236}">
                  <a16:creationId xmlns:a16="http://schemas.microsoft.com/office/drawing/2014/main" id="{93D9A143-060D-44AC-A1E3-1802145D85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1" name="Freeform 1418">
              <a:extLst>
                <a:ext uri="{FF2B5EF4-FFF2-40B4-BE49-F238E27FC236}">
                  <a16:creationId xmlns:a16="http://schemas.microsoft.com/office/drawing/2014/main" id="{390D860B-DA9F-49AB-BC07-B22BD97CD1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2" name="Freeform 1419">
              <a:extLst>
                <a:ext uri="{FF2B5EF4-FFF2-40B4-BE49-F238E27FC236}">
                  <a16:creationId xmlns:a16="http://schemas.microsoft.com/office/drawing/2014/main" id="{F871B624-48F1-4F70-BA03-546FCBB154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3" name="Freeform 1420">
              <a:extLst>
                <a:ext uri="{FF2B5EF4-FFF2-40B4-BE49-F238E27FC236}">
                  <a16:creationId xmlns:a16="http://schemas.microsoft.com/office/drawing/2014/main" id="{140B8737-E8BD-462D-B338-C2B3B0CF01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4" name="Freeform 1421">
              <a:extLst>
                <a:ext uri="{FF2B5EF4-FFF2-40B4-BE49-F238E27FC236}">
                  <a16:creationId xmlns:a16="http://schemas.microsoft.com/office/drawing/2014/main" id="{6E1DA21B-09AF-426A-82E9-E3D975732C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5" name="Freeform 1422">
              <a:extLst>
                <a:ext uri="{FF2B5EF4-FFF2-40B4-BE49-F238E27FC236}">
                  <a16:creationId xmlns:a16="http://schemas.microsoft.com/office/drawing/2014/main" id="{E55395BE-42CA-47C8-AB12-A883A271A2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6" name="Freeform 1423">
              <a:extLst>
                <a:ext uri="{FF2B5EF4-FFF2-40B4-BE49-F238E27FC236}">
                  <a16:creationId xmlns:a16="http://schemas.microsoft.com/office/drawing/2014/main" id="{B231A774-B18C-490C-A69D-1C678BCA49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7" name="Freeform 1424">
              <a:extLst>
                <a:ext uri="{FF2B5EF4-FFF2-40B4-BE49-F238E27FC236}">
                  <a16:creationId xmlns:a16="http://schemas.microsoft.com/office/drawing/2014/main" id="{B8DC35F7-B0ED-416C-BF7A-F1698FA3B4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8" name="Freeform 1425">
              <a:extLst>
                <a:ext uri="{FF2B5EF4-FFF2-40B4-BE49-F238E27FC236}">
                  <a16:creationId xmlns:a16="http://schemas.microsoft.com/office/drawing/2014/main" id="{FD956B67-13C2-4444-AEAF-6146E58A673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99" name="Freeform 1426">
              <a:extLst>
                <a:ext uri="{FF2B5EF4-FFF2-40B4-BE49-F238E27FC236}">
                  <a16:creationId xmlns:a16="http://schemas.microsoft.com/office/drawing/2014/main" id="{8BBD49E7-4203-480B-A36A-72D5DEA75F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0" name="Freeform 1427">
              <a:extLst>
                <a:ext uri="{FF2B5EF4-FFF2-40B4-BE49-F238E27FC236}">
                  <a16:creationId xmlns:a16="http://schemas.microsoft.com/office/drawing/2014/main" id="{0EAF68C6-8068-4DF4-87B0-3A49D3BC09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1" name="Freeform 1428">
              <a:extLst>
                <a:ext uri="{FF2B5EF4-FFF2-40B4-BE49-F238E27FC236}">
                  <a16:creationId xmlns:a16="http://schemas.microsoft.com/office/drawing/2014/main" id="{E7BD16C9-FCFA-4025-A6A5-0F1CDDA89F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2" name="Freeform 1429">
              <a:extLst>
                <a:ext uri="{FF2B5EF4-FFF2-40B4-BE49-F238E27FC236}">
                  <a16:creationId xmlns:a16="http://schemas.microsoft.com/office/drawing/2014/main" id="{AC65E6A9-70A6-44CB-820F-7E35CE4CD1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3" name="Freeform 1430">
              <a:extLst>
                <a:ext uri="{FF2B5EF4-FFF2-40B4-BE49-F238E27FC236}">
                  <a16:creationId xmlns:a16="http://schemas.microsoft.com/office/drawing/2014/main" id="{5A11C812-8EFA-480C-AB57-08EBAF2741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4" name="Freeform 1431">
              <a:extLst>
                <a:ext uri="{FF2B5EF4-FFF2-40B4-BE49-F238E27FC236}">
                  <a16:creationId xmlns:a16="http://schemas.microsoft.com/office/drawing/2014/main" id="{ADADFA62-DBC6-44A9-9E88-59F30DB50A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5" name="Freeform 1432">
              <a:extLst>
                <a:ext uri="{FF2B5EF4-FFF2-40B4-BE49-F238E27FC236}">
                  <a16:creationId xmlns:a16="http://schemas.microsoft.com/office/drawing/2014/main" id="{5B915BAC-CF7D-4380-A83D-0B508E6C7C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6" name="Rectangle 1433">
              <a:extLst>
                <a:ext uri="{FF2B5EF4-FFF2-40B4-BE49-F238E27FC236}">
                  <a16:creationId xmlns:a16="http://schemas.microsoft.com/office/drawing/2014/main" id="{6E2D22E9-8DE5-45D9-A6E8-E4BDAE7B94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7" name="Freeform 1434">
              <a:extLst>
                <a:ext uri="{FF2B5EF4-FFF2-40B4-BE49-F238E27FC236}">
                  <a16:creationId xmlns:a16="http://schemas.microsoft.com/office/drawing/2014/main" id="{31C57C7C-194E-4DDE-A6B9-EEF3EE90A6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8" name="Freeform 1435">
              <a:extLst>
                <a:ext uri="{FF2B5EF4-FFF2-40B4-BE49-F238E27FC236}">
                  <a16:creationId xmlns:a16="http://schemas.microsoft.com/office/drawing/2014/main" id="{95A48694-65BD-4603-A02B-92BC228A7E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09" name="Freeform 1436">
              <a:extLst>
                <a:ext uri="{FF2B5EF4-FFF2-40B4-BE49-F238E27FC236}">
                  <a16:creationId xmlns:a16="http://schemas.microsoft.com/office/drawing/2014/main" id="{F70774BD-B84A-4475-984B-E580B66016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0" name="Freeform 1437">
              <a:extLst>
                <a:ext uri="{FF2B5EF4-FFF2-40B4-BE49-F238E27FC236}">
                  <a16:creationId xmlns:a16="http://schemas.microsoft.com/office/drawing/2014/main" id="{083AA01B-1584-4D30-8288-D51AD4EC04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1" name="Freeform 1438">
              <a:extLst>
                <a:ext uri="{FF2B5EF4-FFF2-40B4-BE49-F238E27FC236}">
                  <a16:creationId xmlns:a16="http://schemas.microsoft.com/office/drawing/2014/main" id="{F530C434-706B-4C70-820F-166114F9BF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2" name="Freeform 1439">
              <a:extLst>
                <a:ext uri="{FF2B5EF4-FFF2-40B4-BE49-F238E27FC236}">
                  <a16:creationId xmlns:a16="http://schemas.microsoft.com/office/drawing/2014/main" id="{EA61191C-2172-4582-80EA-D9491FA45C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3" name="Freeform 1440">
              <a:extLst>
                <a:ext uri="{FF2B5EF4-FFF2-40B4-BE49-F238E27FC236}">
                  <a16:creationId xmlns:a16="http://schemas.microsoft.com/office/drawing/2014/main" id="{CA19A438-C952-4F01-A1F0-7EE305E9867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4" name="Freeform 1441">
              <a:extLst>
                <a:ext uri="{FF2B5EF4-FFF2-40B4-BE49-F238E27FC236}">
                  <a16:creationId xmlns:a16="http://schemas.microsoft.com/office/drawing/2014/main" id="{8AD835BF-689A-4732-B0A7-F30C231BC8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5" name="Freeform 1442">
              <a:extLst>
                <a:ext uri="{FF2B5EF4-FFF2-40B4-BE49-F238E27FC236}">
                  <a16:creationId xmlns:a16="http://schemas.microsoft.com/office/drawing/2014/main" id="{F5D0E92B-BF07-491F-A6AE-B1F3F43A03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6" name="Freeform 1443">
              <a:extLst>
                <a:ext uri="{FF2B5EF4-FFF2-40B4-BE49-F238E27FC236}">
                  <a16:creationId xmlns:a16="http://schemas.microsoft.com/office/drawing/2014/main" id="{7D9CBADC-94E2-4EF6-8E35-AAE037C9406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7" name="Freeform 1444">
              <a:extLst>
                <a:ext uri="{FF2B5EF4-FFF2-40B4-BE49-F238E27FC236}">
                  <a16:creationId xmlns:a16="http://schemas.microsoft.com/office/drawing/2014/main" id="{6076B53B-3063-4179-8720-BA2012E125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8" name="Freeform 1445">
              <a:extLst>
                <a:ext uri="{FF2B5EF4-FFF2-40B4-BE49-F238E27FC236}">
                  <a16:creationId xmlns:a16="http://schemas.microsoft.com/office/drawing/2014/main" id="{6A1FCD44-3E46-4699-8A89-87CE8B563C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19" name="Freeform 1446">
              <a:extLst>
                <a:ext uri="{FF2B5EF4-FFF2-40B4-BE49-F238E27FC236}">
                  <a16:creationId xmlns:a16="http://schemas.microsoft.com/office/drawing/2014/main" id="{AA7AB387-333B-4742-86D2-EEB6A090A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0" name="Freeform 1447">
              <a:extLst>
                <a:ext uri="{FF2B5EF4-FFF2-40B4-BE49-F238E27FC236}">
                  <a16:creationId xmlns:a16="http://schemas.microsoft.com/office/drawing/2014/main" id="{52F126E5-EEA9-46B8-8C73-57BAAFD163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1" name="Freeform 1448">
              <a:extLst>
                <a:ext uri="{FF2B5EF4-FFF2-40B4-BE49-F238E27FC236}">
                  <a16:creationId xmlns:a16="http://schemas.microsoft.com/office/drawing/2014/main" id="{1E1F4888-BC8D-4653-B9A9-FD0659DBF15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2" name="Freeform 1449">
              <a:extLst>
                <a:ext uri="{FF2B5EF4-FFF2-40B4-BE49-F238E27FC236}">
                  <a16:creationId xmlns:a16="http://schemas.microsoft.com/office/drawing/2014/main" id="{24E3A8CA-C767-42E1-A7B9-AAA7438F73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3" name="Freeform 1450">
              <a:extLst>
                <a:ext uri="{FF2B5EF4-FFF2-40B4-BE49-F238E27FC236}">
                  <a16:creationId xmlns:a16="http://schemas.microsoft.com/office/drawing/2014/main" id="{044BC8AE-BC10-465B-9B49-4DE84F9624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4" name="Freeform 1451">
              <a:extLst>
                <a:ext uri="{FF2B5EF4-FFF2-40B4-BE49-F238E27FC236}">
                  <a16:creationId xmlns:a16="http://schemas.microsoft.com/office/drawing/2014/main" id="{FDCF658A-5845-4AF9-B5D4-B5FC8064D19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5" name="Freeform 1452">
              <a:extLst>
                <a:ext uri="{FF2B5EF4-FFF2-40B4-BE49-F238E27FC236}">
                  <a16:creationId xmlns:a16="http://schemas.microsoft.com/office/drawing/2014/main" id="{2B71D624-A041-4B55-8AA3-249BCF20D7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6" name="Freeform 1453">
              <a:extLst>
                <a:ext uri="{FF2B5EF4-FFF2-40B4-BE49-F238E27FC236}">
                  <a16:creationId xmlns:a16="http://schemas.microsoft.com/office/drawing/2014/main" id="{BDEE3896-F1A9-440F-BAFC-B4673B94DD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7" name="Freeform 1454">
              <a:extLst>
                <a:ext uri="{FF2B5EF4-FFF2-40B4-BE49-F238E27FC236}">
                  <a16:creationId xmlns:a16="http://schemas.microsoft.com/office/drawing/2014/main" id="{5F52695E-69B6-4887-90A8-CC484258CB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8" name="Freeform 1455">
              <a:extLst>
                <a:ext uri="{FF2B5EF4-FFF2-40B4-BE49-F238E27FC236}">
                  <a16:creationId xmlns:a16="http://schemas.microsoft.com/office/drawing/2014/main" id="{2E1DA859-319A-496E-8EF0-CA7B0A970E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29" name="Freeform 1456">
              <a:extLst>
                <a:ext uri="{FF2B5EF4-FFF2-40B4-BE49-F238E27FC236}">
                  <a16:creationId xmlns:a16="http://schemas.microsoft.com/office/drawing/2014/main" id="{F447A420-22D6-4EED-8D78-E9BCB44F85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0" name="Freeform 1457">
              <a:extLst>
                <a:ext uri="{FF2B5EF4-FFF2-40B4-BE49-F238E27FC236}">
                  <a16:creationId xmlns:a16="http://schemas.microsoft.com/office/drawing/2014/main" id="{B2EEDA70-794B-4893-BB74-A6B0AD522D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1" name="Freeform 1458">
              <a:extLst>
                <a:ext uri="{FF2B5EF4-FFF2-40B4-BE49-F238E27FC236}">
                  <a16:creationId xmlns:a16="http://schemas.microsoft.com/office/drawing/2014/main" id="{C19B14CE-C88B-497F-8CBE-02435D9ACD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2" name="Freeform 1459">
              <a:extLst>
                <a:ext uri="{FF2B5EF4-FFF2-40B4-BE49-F238E27FC236}">
                  <a16:creationId xmlns:a16="http://schemas.microsoft.com/office/drawing/2014/main" id="{7117558E-3780-4B61-A0E3-B301A9A27B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3" name="Freeform 1460">
              <a:extLst>
                <a:ext uri="{FF2B5EF4-FFF2-40B4-BE49-F238E27FC236}">
                  <a16:creationId xmlns:a16="http://schemas.microsoft.com/office/drawing/2014/main" id="{BED1B284-1FDA-444B-9026-0A6C7C8BB8E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4" name="Freeform 1461">
              <a:extLst>
                <a:ext uri="{FF2B5EF4-FFF2-40B4-BE49-F238E27FC236}">
                  <a16:creationId xmlns:a16="http://schemas.microsoft.com/office/drawing/2014/main" id="{3E777F84-64DE-449D-A878-477834FA31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5" name="Freeform 1462">
              <a:extLst>
                <a:ext uri="{FF2B5EF4-FFF2-40B4-BE49-F238E27FC236}">
                  <a16:creationId xmlns:a16="http://schemas.microsoft.com/office/drawing/2014/main" id="{B78E4B2D-82B2-46C2-B06A-6B8B3E1C6D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6" name="Freeform 1463">
              <a:extLst>
                <a:ext uri="{FF2B5EF4-FFF2-40B4-BE49-F238E27FC236}">
                  <a16:creationId xmlns:a16="http://schemas.microsoft.com/office/drawing/2014/main" id="{9FA10C82-D17E-4061-A3ED-076DFDF4C9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7" name="Freeform 1464">
              <a:extLst>
                <a:ext uri="{FF2B5EF4-FFF2-40B4-BE49-F238E27FC236}">
                  <a16:creationId xmlns:a16="http://schemas.microsoft.com/office/drawing/2014/main" id="{C15B90D9-EC1E-49D8-911A-F8F7BF19F1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8" name="Freeform 1465">
              <a:extLst>
                <a:ext uri="{FF2B5EF4-FFF2-40B4-BE49-F238E27FC236}">
                  <a16:creationId xmlns:a16="http://schemas.microsoft.com/office/drawing/2014/main" id="{E870FB19-4C45-40DF-A9F2-FA3B5E45C1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39" name="Freeform 1466">
              <a:extLst>
                <a:ext uri="{FF2B5EF4-FFF2-40B4-BE49-F238E27FC236}">
                  <a16:creationId xmlns:a16="http://schemas.microsoft.com/office/drawing/2014/main" id="{96D921CA-8F9F-4FAA-ADAB-7EC7FD24F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0" name="Freeform 1467">
              <a:extLst>
                <a:ext uri="{FF2B5EF4-FFF2-40B4-BE49-F238E27FC236}">
                  <a16:creationId xmlns:a16="http://schemas.microsoft.com/office/drawing/2014/main" id="{9A52E7B1-0E90-434A-887A-ABBC0CFFCC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1" name="Freeform 1468">
              <a:extLst>
                <a:ext uri="{FF2B5EF4-FFF2-40B4-BE49-F238E27FC236}">
                  <a16:creationId xmlns:a16="http://schemas.microsoft.com/office/drawing/2014/main" id="{C97517DA-BF4E-4C98-A629-E64AEE0286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2" name="Freeform 1469">
              <a:extLst>
                <a:ext uri="{FF2B5EF4-FFF2-40B4-BE49-F238E27FC236}">
                  <a16:creationId xmlns:a16="http://schemas.microsoft.com/office/drawing/2014/main" id="{BF841223-2E10-4C8B-926B-75B551526C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3" name="Freeform 1470">
              <a:extLst>
                <a:ext uri="{FF2B5EF4-FFF2-40B4-BE49-F238E27FC236}">
                  <a16:creationId xmlns:a16="http://schemas.microsoft.com/office/drawing/2014/main" id="{970C040C-CF42-4094-A849-31716A607BB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4" name="Freeform 1471">
              <a:extLst>
                <a:ext uri="{FF2B5EF4-FFF2-40B4-BE49-F238E27FC236}">
                  <a16:creationId xmlns:a16="http://schemas.microsoft.com/office/drawing/2014/main" id="{95C28F4E-6B2E-49B3-B31F-706675D669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5" name="Freeform 1472">
              <a:extLst>
                <a:ext uri="{FF2B5EF4-FFF2-40B4-BE49-F238E27FC236}">
                  <a16:creationId xmlns:a16="http://schemas.microsoft.com/office/drawing/2014/main" id="{A83BF9A7-34F1-4866-898C-6F9C10122F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6" name="Freeform 1473">
              <a:extLst>
                <a:ext uri="{FF2B5EF4-FFF2-40B4-BE49-F238E27FC236}">
                  <a16:creationId xmlns:a16="http://schemas.microsoft.com/office/drawing/2014/main" id="{A3F3C9DC-E50D-42AA-84C6-CCB87DCD92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7" name="Freeform 1474">
              <a:extLst>
                <a:ext uri="{FF2B5EF4-FFF2-40B4-BE49-F238E27FC236}">
                  <a16:creationId xmlns:a16="http://schemas.microsoft.com/office/drawing/2014/main" id="{1420981D-D282-486C-8C4E-EAF9718F74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8" name="Freeform 1475">
              <a:extLst>
                <a:ext uri="{FF2B5EF4-FFF2-40B4-BE49-F238E27FC236}">
                  <a16:creationId xmlns:a16="http://schemas.microsoft.com/office/drawing/2014/main" id="{CFC96940-CBEC-489D-BDA0-C9FCA1F6CE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49" name="Freeform 1476">
              <a:extLst>
                <a:ext uri="{FF2B5EF4-FFF2-40B4-BE49-F238E27FC236}">
                  <a16:creationId xmlns:a16="http://schemas.microsoft.com/office/drawing/2014/main" id="{0EE99009-6DEA-4237-BAC2-4D59A0CAD9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0" name="Freeform 1477">
              <a:extLst>
                <a:ext uri="{FF2B5EF4-FFF2-40B4-BE49-F238E27FC236}">
                  <a16:creationId xmlns:a16="http://schemas.microsoft.com/office/drawing/2014/main" id="{2C67F997-A245-409C-B4DB-C0DB28CFBBB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1" name="Freeform 1478">
              <a:extLst>
                <a:ext uri="{FF2B5EF4-FFF2-40B4-BE49-F238E27FC236}">
                  <a16:creationId xmlns:a16="http://schemas.microsoft.com/office/drawing/2014/main" id="{F06B88A9-554E-4D45-9358-6C6406278B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2" name="Freeform 1479">
              <a:extLst>
                <a:ext uri="{FF2B5EF4-FFF2-40B4-BE49-F238E27FC236}">
                  <a16:creationId xmlns:a16="http://schemas.microsoft.com/office/drawing/2014/main" id="{CBB28B61-BA9C-47EF-965E-5F81E1C38E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3" name="Freeform 1480">
              <a:extLst>
                <a:ext uri="{FF2B5EF4-FFF2-40B4-BE49-F238E27FC236}">
                  <a16:creationId xmlns:a16="http://schemas.microsoft.com/office/drawing/2014/main" id="{31A98A3A-000A-49BB-B3BA-61D57539BE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4" name="Freeform 1481">
              <a:extLst>
                <a:ext uri="{FF2B5EF4-FFF2-40B4-BE49-F238E27FC236}">
                  <a16:creationId xmlns:a16="http://schemas.microsoft.com/office/drawing/2014/main" id="{15C069E1-1230-4841-B126-261D5CE2A93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5" name="Freeform 1482">
              <a:extLst>
                <a:ext uri="{FF2B5EF4-FFF2-40B4-BE49-F238E27FC236}">
                  <a16:creationId xmlns:a16="http://schemas.microsoft.com/office/drawing/2014/main" id="{5F1A11FB-CEF1-4ED6-89C1-C0275DD586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6" name="Rectangle 1483">
              <a:extLst>
                <a:ext uri="{FF2B5EF4-FFF2-40B4-BE49-F238E27FC236}">
                  <a16:creationId xmlns:a16="http://schemas.microsoft.com/office/drawing/2014/main" id="{96A1FC06-973B-40E2-A05E-FB4443B3715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7" name="Freeform 1484">
              <a:extLst>
                <a:ext uri="{FF2B5EF4-FFF2-40B4-BE49-F238E27FC236}">
                  <a16:creationId xmlns:a16="http://schemas.microsoft.com/office/drawing/2014/main" id="{E13230A5-FDA0-4F8F-964C-5EF5B6EE47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8" name="Freeform 1485">
              <a:extLst>
                <a:ext uri="{FF2B5EF4-FFF2-40B4-BE49-F238E27FC236}">
                  <a16:creationId xmlns:a16="http://schemas.microsoft.com/office/drawing/2014/main" id="{7525E0CA-A1CC-4097-B7CE-E4729A1730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59" name="Freeform 1486">
              <a:extLst>
                <a:ext uri="{FF2B5EF4-FFF2-40B4-BE49-F238E27FC236}">
                  <a16:creationId xmlns:a16="http://schemas.microsoft.com/office/drawing/2014/main" id="{86AA51CF-7ED7-4EA0-9F7D-692E1228BC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0" name="Freeform 1487">
              <a:extLst>
                <a:ext uri="{FF2B5EF4-FFF2-40B4-BE49-F238E27FC236}">
                  <a16:creationId xmlns:a16="http://schemas.microsoft.com/office/drawing/2014/main" id="{1BF4BE3C-BAE2-4000-B259-AD7073D47E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1" name="Freeform 1488">
              <a:extLst>
                <a:ext uri="{FF2B5EF4-FFF2-40B4-BE49-F238E27FC236}">
                  <a16:creationId xmlns:a16="http://schemas.microsoft.com/office/drawing/2014/main" id="{C6770C9E-8D55-4984-87D8-A2F7799C39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2" name="Freeform 1489">
              <a:extLst>
                <a:ext uri="{FF2B5EF4-FFF2-40B4-BE49-F238E27FC236}">
                  <a16:creationId xmlns:a16="http://schemas.microsoft.com/office/drawing/2014/main" id="{8C2DED1D-47B5-4E2F-8912-13533630F85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3" name="Freeform 1490">
              <a:extLst>
                <a:ext uri="{FF2B5EF4-FFF2-40B4-BE49-F238E27FC236}">
                  <a16:creationId xmlns:a16="http://schemas.microsoft.com/office/drawing/2014/main" id="{1558ED20-13FD-49A7-B9B9-3834CFAA3B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4" name="Freeform 1491">
              <a:extLst>
                <a:ext uri="{FF2B5EF4-FFF2-40B4-BE49-F238E27FC236}">
                  <a16:creationId xmlns:a16="http://schemas.microsoft.com/office/drawing/2014/main" id="{0FFC5D8F-D014-4F99-B692-CAD24ACF22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5" name="Freeform 1492">
              <a:extLst>
                <a:ext uri="{FF2B5EF4-FFF2-40B4-BE49-F238E27FC236}">
                  <a16:creationId xmlns:a16="http://schemas.microsoft.com/office/drawing/2014/main" id="{46755D1B-6C82-4FFB-814C-B85A7220FF0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6" name="Freeform 1493">
              <a:extLst>
                <a:ext uri="{FF2B5EF4-FFF2-40B4-BE49-F238E27FC236}">
                  <a16:creationId xmlns:a16="http://schemas.microsoft.com/office/drawing/2014/main" id="{E717BDE9-C1BB-4046-8D3C-9F53FD337C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7" name="Freeform 1494">
              <a:extLst>
                <a:ext uri="{FF2B5EF4-FFF2-40B4-BE49-F238E27FC236}">
                  <a16:creationId xmlns:a16="http://schemas.microsoft.com/office/drawing/2014/main" id="{918349A5-269C-4934-B53D-8895842608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8" name="Freeform 1495">
              <a:extLst>
                <a:ext uri="{FF2B5EF4-FFF2-40B4-BE49-F238E27FC236}">
                  <a16:creationId xmlns:a16="http://schemas.microsoft.com/office/drawing/2014/main" id="{9D6447D2-A754-4F62-82E9-E62A91315A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69" name="Freeform 1496">
              <a:extLst>
                <a:ext uri="{FF2B5EF4-FFF2-40B4-BE49-F238E27FC236}">
                  <a16:creationId xmlns:a16="http://schemas.microsoft.com/office/drawing/2014/main" id="{1348FEFA-AAF5-48C9-A5C6-73F8D47A6F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0" name="Freeform 1497">
              <a:extLst>
                <a:ext uri="{FF2B5EF4-FFF2-40B4-BE49-F238E27FC236}">
                  <a16:creationId xmlns:a16="http://schemas.microsoft.com/office/drawing/2014/main" id="{1A6B0B5C-909D-4135-8509-8399981064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1" name="Freeform 1498">
              <a:extLst>
                <a:ext uri="{FF2B5EF4-FFF2-40B4-BE49-F238E27FC236}">
                  <a16:creationId xmlns:a16="http://schemas.microsoft.com/office/drawing/2014/main" id="{92C6093F-186E-4F63-A54E-E1AE340322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2" name="Rectangle 1499">
              <a:extLst>
                <a:ext uri="{FF2B5EF4-FFF2-40B4-BE49-F238E27FC236}">
                  <a16:creationId xmlns:a16="http://schemas.microsoft.com/office/drawing/2014/main" id="{28F4F8AB-27DB-4D6A-B92F-B2BC06D3E9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3" name="Freeform 1500">
              <a:extLst>
                <a:ext uri="{FF2B5EF4-FFF2-40B4-BE49-F238E27FC236}">
                  <a16:creationId xmlns:a16="http://schemas.microsoft.com/office/drawing/2014/main" id="{69AE9F70-0ABE-439B-AB95-10CA870C84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4" name="Freeform 1501">
              <a:extLst>
                <a:ext uri="{FF2B5EF4-FFF2-40B4-BE49-F238E27FC236}">
                  <a16:creationId xmlns:a16="http://schemas.microsoft.com/office/drawing/2014/main" id="{BAC654A2-0B32-4F25-9DF5-23195B822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5" name="Freeform 1502">
              <a:extLst>
                <a:ext uri="{FF2B5EF4-FFF2-40B4-BE49-F238E27FC236}">
                  <a16:creationId xmlns:a16="http://schemas.microsoft.com/office/drawing/2014/main" id="{BE5E11D4-D5A5-4D13-870C-C4B56AF9CD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6" name="Freeform 1503">
              <a:extLst>
                <a:ext uri="{FF2B5EF4-FFF2-40B4-BE49-F238E27FC236}">
                  <a16:creationId xmlns:a16="http://schemas.microsoft.com/office/drawing/2014/main" id="{11941A8B-5BE2-41CD-B879-F2A1E7C795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7" name="Freeform 1504">
              <a:extLst>
                <a:ext uri="{FF2B5EF4-FFF2-40B4-BE49-F238E27FC236}">
                  <a16:creationId xmlns:a16="http://schemas.microsoft.com/office/drawing/2014/main" id="{B157C702-7987-41D5-9FA7-2A7F6793B1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8" name="Freeform 1505">
              <a:extLst>
                <a:ext uri="{FF2B5EF4-FFF2-40B4-BE49-F238E27FC236}">
                  <a16:creationId xmlns:a16="http://schemas.microsoft.com/office/drawing/2014/main" id="{FBA2748E-70F0-4CEC-BF7D-9519EA7314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79" name="Freeform 1506">
              <a:extLst>
                <a:ext uri="{FF2B5EF4-FFF2-40B4-BE49-F238E27FC236}">
                  <a16:creationId xmlns:a16="http://schemas.microsoft.com/office/drawing/2014/main" id="{D824CEBC-1396-4B81-A524-3E47D21960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0" name="Freeform 1507">
              <a:extLst>
                <a:ext uri="{FF2B5EF4-FFF2-40B4-BE49-F238E27FC236}">
                  <a16:creationId xmlns:a16="http://schemas.microsoft.com/office/drawing/2014/main" id="{6638FDD5-789E-4509-B652-70AE657B26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1" name="Freeform 1508">
              <a:extLst>
                <a:ext uri="{FF2B5EF4-FFF2-40B4-BE49-F238E27FC236}">
                  <a16:creationId xmlns:a16="http://schemas.microsoft.com/office/drawing/2014/main" id="{86352EF8-111E-4267-B776-4BE3ABD342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2" name="Freeform 1509">
              <a:extLst>
                <a:ext uri="{FF2B5EF4-FFF2-40B4-BE49-F238E27FC236}">
                  <a16:creationId xmlns:a16="http://schemas.microsoft.com/office/drawing/2014/main" id="{132D2B5F-5369-43EC-991B-9F32F4EF8F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3" name="Freeform 1510">
              <a:extLst>
                <a:ext uri="{FF2B5EF4-FFF2-40B4-BE49-F238E27FC236}">
                  <a16:creationId xmlns:a16="http://schemas.microsoft.com/office/drawing/2014/main" id="{9A7D7A14-843B-4C19-94BE-F38017A477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4" name="Freeform 1511">
              <a:extLst>
                <a:ext uri="{FF2B5EF4-FFF2-40B4-BE49-F238E27FC236}">
                  <a16:creationId xmlns:a16="http://schemas.microsoft.com/office/drawing/2014/main" id="{3A2EBBC1-17B7-4557-9F05-D074879129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5" name="Freeform 1512">
              <a:extLst>
                <a:ext uri="{FF2B5EF4-FFF2-40B4-BE49-F238E27FC236}">
                  <a16:creationId xmlns:a16="http://schemas.microsoft.com/office/drawing/2014/main" id="{0CB72431-93E0-4B0B-B151-4747D80193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6" name="Freeform 1513">
              <a:extLst>
                <a:ext uri="{FF2B5EF4-FFF2-40B4-BE49-F238E27FC236}">
                  <a16:creationId xmlns:a16="http://schemas.microsoft.com/office/drawing/2014/main" id="{7D0079A5-A13A-4448-A07C-5054E2B74A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7" name="Freeform 1514">
              <a:extLst>
                <a:ext uri="{FF2B5EF4-FFF2-40B4-BE49-F238E27FC236}">
                  <a16:creationId xmlns:a16="http://schemas.microsoft.com/office/drawing/2014/main" id="{0AEE71A8-E6A9-414C-886C-1960A10CDB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8" name="Freeform 1515">
              <a:extLst>
                <a:ext uri="{FF2B5EF4-FFF2-40B4-BE49-F238E27FC236}">
                  <a16:creationId xmlns:a16="http://schemas.microsoft.com/office/drawing/2014/main" id="{34F47865-8818-4528-8A88-1F5D882D2C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89" name="Freeform 1516">
              <a:extLst>
                <a:ext uri="{FF2B5EF4-FFF2-40B4-BE49-F238E27FC236}">
                  <a16:creationId xmlns:a16="http://schemas.microsoft.com/office/drawing/2014/main" id="{ACB283E4-7702-4E90-A410-B991AF131F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0" name="Freeform 1517">
              <a:extLst>
                <a:ext uri="{FF2B5EF4-FFF2-40B4-BE49-F238E27FC236}">
                  <a16:creationId xmlns:a16="http://schemas.microsoft.com/office/drawing/2014/main" id="{25D6FCDC-2A09-4D94-B9A4-3DD3D80CEE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1" name="Freeform 1518">
              <a:extLst>
                <a:ext uri="{FF2B5EF4-FFF2-40B4-BE49-F238E27FC236}">
                  <a16:creationId xmlns:a16="http://schemas.microsoft.com/office/drawing/2014/main" id="{F3697C2E-ADA4-4BDC-9ED7-685BDE28E3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2" name="Freeform 1519">
              <a:extLst>
                <a:ext uri="{FF2B5EF4-FFF2-40B4-BE49-F238E27FC236}">
                  <a16:creationId xmlns:a16="http://schemas.microsoft.com/office/drawing/2014/main" id="{2EF2118E-ADF8-4756-BB6F-844B071D7E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3" name="Freeform 1520">
              <a:extLst>
                <a:ext uri="{FF2B5EF4-FFF2-40B4-BE49-F238E27FC236}">
                  <a16:creationId xmlns:a16="http://schemas.microsoft.com/office/drawing/2014/main" id="{2D7DC7AA-3465-4243-93A4-8599D48725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4" name="Freeform 1521">
              <a:extLst>
                <a:ext uri="{FF2B5EF4-FFF2-40B4-BE49-F238E27FC236}">
                  <a16:creationId xmlns:a16="http://schemas.microsoft.com/office/drawing/2014/main" id="{50A27397-B72F-4BCC-A0D5-0FE09F4314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5" name="Freeform 1522">
              <a:extLst>
                <a:ext uri="{FF2B5EF4-FFF2-40B4-BE49-F238E27FC236}">
                  <a16:creationId xmlns:a16="http://schemas.microsoft.com/office/drawing/2014/main" id="{E3C5913F-9990-4457-A18C-A6EDFED611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6" name="Freeform 1523">
              <a:extLst>
                <a:ext uri="{FF2B5EF4-FFF2-40B4-BE49-F238E27FC236}">
                  <a16:creationId xmlns:a16="http://schemas.microsoft.com/office/drawing/2014/main" id="{0F08EFFD-AC24-40F5-B2E4-E796A9F3BC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7" name="Freeform 1524">
              <a:extLst>
                <a:ext uri="{FF2B5EF4-FFF2-40B4-BE49-F238E27FC236}">
                  <a16:creationId xmlns:a16="http://schemas.microsoft.com/office/drawing/2014/main" id="{BF433E2B-B729-4B35-AFDC-3117156E50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8" name="Freeform 1525">
              <a:extLst>
                <a:ext uri="{FF2B5EF4-FFF2-40B4-BE49-F238E27FC236}">
                  <a16:creationId xmlns:a16="http://schemas.microsoft.com/office/drawing/2014/main" id="{C489C729-F657-4E51-9DBC-B20B1545CA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499" name="Freeform 1526">
              <a:extLst>
                <a:ext uri="{FF2B5EF4-FFF2-40B4-BE49-F238E27FC236}">
                  <a16:creationId xmlns:a16="http://schemas.microsoft.com/office/drawing/2014/main" id="{691DEBAD-871F-403D-A870-7EEE7C52C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0" name="Freeform 1527">
              <a:extLst>
                <a:ext uri="{FF2B5EF4-FFF2-40B4-BE49-F238E27FC236}">
                  <a16:creationId xmlns:a16="http://schemas.microsoft.com/office/drawing/2014/main" id="{3139DBCC-1C6C-405D-8E01-EEC05A2E53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1" name="Freeform 1528">
              <a:extLst>
                <a:ext uri="{FF2B5EF4-FFF2-40B4-BE49-F238E27FC236}">
                  <a16:creationId xmlns:a16="http://schemas.microsoft.com/office/drawing/2014/main" id="{A47DAACB-F2A3-429E-AEF8-CEBF8E6DB3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2" name="Freeform 1529">
              <a:extLst>
                <a:ext uri="{FF2B5EF4-FFF2-40B4-BE49-F238E27FC236}">
                  <a16:creationId xmlns:a16="http://schemas.microsoft.com/office/drawing/2014/main" id="{336E69AA-AD56-495A-A5BF-02BB0FC1C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3" name="Freeform 1530">
              <a:extLst>
                <a:ext uri="{FF2B5EF4-FFF2-40B4-BE49-F238E27FC236}">
                  <a16:creationId xmlns:a16="http://schemas.microsoft.com/office/drawing/2014/main" id="{86B5D5FD-C7BF-4B38-BB2F-E18C5734B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4" name="Freeform 1531">
              <a:extLst>
                <a:ext uri="{FF2B5EF4-FFF2-40B4-BE49-F238E27FC236}">
                  <a16:creationId xmlns:a16="http://schemas.microsoft.com/office/drawing/2014/main" id="{DC18E885-FBE3-4B85-ABC7-8D02BEAA3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5" name="Freeform 1532">
              <a:extLst>
                <a:ext uri="{FF2B5EF4-FFF2-40B4-BE49-F238E27FC236}">
                  <a16:creationId xmlns:a16="http://schemas.microsoft.com/office/drawing/2014/main" id="{4D17EEEE-7396-4EF9-8E3C-B58B459F5C9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6" name="Freeform 1533">
              <a:extLst>
                <a:ext uri="{FF2B5EF4-FFF2-40B4-BE49-F238E27FC236}">
                  <a16:creationId xmlns:a16="http://schemas.microsoft.com/office/drawing/2014/main" id="{8D57B902-BBEA-4D5B-ACA0-000EDEB16D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7" name="Freeform 1534">
              <a:extLst>
                <a:ext uri="{FF2B5EF4-FFF2-40B4-BE49-F238E27FC236}">
                  <a16:creationId xmlns:a16="http://schemas.microsoft.com/office/drawing/2014/main" id="{0E2C0754-5FB1-46F6-9D2B-AB426176C7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8" name="Freeform 1535">
              <a:extLst>
                <a:ext uri="{FF2B5EF4-FFF2-40B4-BE49-F238E27FC236}">
                  <a16:creationId xmlns:a16="http://schemas.microsoft.com/office/drawing/2014/main" id="{209EEE55-1146-411B-9C6C-35760AAEB2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09" name="Freeform 1536">
              <a:extLst>
                <a:ext uri="{FF2B5EF4-FFF2-40B4-BE49-F238E27FC236}">
                  <a16:creationId xmlns:a16="http://schemas.microsoft.com/office/drawing/2014/main" id="{BF87BBA0-6170-440C-9CC6-EDF8C3EE42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0" name="Freeform 1537">
              <a:extLst>
                <a:ext uri="{FF2B5EF4-FFF2-40B4-BE49-F238E27FC236}">
                  <a16:creationId xmlns:a16="http://schemas.microsoft.com/office/drawing/2014/main" id="{71627C4D-8304-475D-BB86-D9AE5B15E8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1" name="Freeform 1538">
              <a:extLst>
                <a:ext uri="{FF2B5EF4-FFF2-40B4-BE49-F238E27FC236}">
                  <a16:creationId xmlns:a16="http://schemas.microsoft.com/office/drawing/2014/main" id="{168EC448-62E8-4FAC-A147-FB1E774B88C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2" name="Freeform 1539">
              <a:extLst>
                <a:ext uri="{FF2B5EF4-FFF2-40B4-BE49-F238E27FC236}">
                  <a16:creationId xmlns:a16="http://schemas.microsoft.com/office/drawing/2014/main" id="{60232270-306D-48CF-8139-853E499A24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3" name="Freeform 1540">
              <a:extLst>
                <a:ext uri="{FF2B5EF4-FFF2-40B4-BE49-F238E27FC236}">
                  <a16:creationId xmlns:a16="http://schemas.microsoft.com/office/drawing/2014/main" id="{EC35C7EF-9437-4A4F-8A50-A8BE49E28A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4" name="Freeform 1541">
              <a:extLst>
                <a:ext uri="{FF2B5EF4-FFF2-40B4-BE49-F238E27FC236}">
                  <a16:creationId xmlns:a16="http://schemas.microsoft.com/office/drawing/2014/main" id="{D4C45735-4748-4BB7-86A6-BC3AE9237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5" name="Freeform 1542">
              <a:extLst>
                <a:ext uri="{FF2B5EF4-FFF2-40B4-BE49-F238E27FC236}">
                  <a16:creationId xmlns:a16="http://schemas.microsoft.com/office/drawing/2014/main" id="{75165727-8CA2-4F26-A926-D3BDAE841E5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6" name="Freeform 1543">
              <a:extLst>
                <a:ext uri="{FF2B5EF4-FFF2-40B4-BE49-F238E27FC236}">
                  <a16:creationId xmlns:a16="http://schemas.microsoft.com/office/drawing/2014/main" id="{9F1202EE-51E0-451F-906D-EB04464177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7" name="Freeform 1544">
              <a:extLst>
                <a:ext uri="{FF2B5EF4-FFF2-40B4-BE49-F238E27FC236}">
                  <a16:creationId xmlns:a16="http://schemas.microsoft.com/office/drawing/2014/main" id="{F087EFD1-117C-4D07-9599-E8F4927C75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8" name="Freeform 1545">
              <a:extLst>
                <a:ext uri="{FF2B5EF4-FFF2-40B4-BE49-F238E27FC236}">
                  <a16:creationId xmlns:a16="http://schemas.microsoft.com/office/drawing/2014/main" id="{AAA36156-E214-469B-8A5D-E973B188259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19" name="Freeform 1546">
              <a:extLst>
                <a:ext uri="{FF2B5EF4-FFF2-40B4-BE49-F238E27FC236}">
                  <a16:creationId xmlns:a16="http://schemas.microsoft.com/office/drawing/2014/main" id="{2574F1B9-735D-41FA-B800-A7432ED7C5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0" name="Freeform 1547">
              <a:extLst>
                <a:ext uri="{FF2B5EF4-FFF2-40B4-BE49-F238E27FC236}">
                  <a16:creationId xmlns:a16="http://schemas.microsoft.com/office/drawing/2014/main" id="{63CD9B89-DA78-483F-9E76-2D5D90BC37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1" name="Freeform 1548">
              <a:extLst>
                <a:ext uri="{FF2B5EF4-FFF2-40B4-BE49-F238E27FC236}">
                  <a16:creationId xmlns:a16="http://schemas.microsoft.com/office/drawing/2014/main" id="{B911B737-6457-4571-A025-D003B0427D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2" name="Freeform 1549">
              <a:extLst>
                <a:ext uri="{FF2B5EF4-FFF2-40B4-BE49-F238E27FC236}">
                  <a16:creationId xmlns:a16="http://schemas.microsoft.com/office/drawing/2014/main" id="{A692D88E-014F-4FFD-994D-4A0CD52FD4B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3" name="Freeform 1550">
              <a:extLst>
                <a:ext uri="{FF2B5EF4-FFF2-40B4-BE49-F238E27FC236}">
                  <a16:creationId xmlns:a16="http://schemas.microsoft.com/office/drawing/2014/main" id="{A4F16A2C-2623-4117-AADF-9D41149EF1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4" name="Freeform 1551">
              <a:extLst>
                <a:ext uri="{FF2B5EF4-FFF2-40B4-BE49-F238E27FC236}">
                  <a16:creationId xmlns:a16="http://schemas.microsoft.com/office/drawing/2014/main" id="{8D19B455-8A88-438D-BA20-18CDAF1D80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5" name="Freeform 1552">
              <a:extLst>
                <a:ext uri="{FF2B5EF4-FFF2-40B4-BE49-F238E27FC236}">
                  <a16:creationId xmlns:a16="http://schemas.microsoft.com/office/drawing/2014/main" id="{8EBD595E-8153-446C-87F4-85CEA6E9E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6" name="Freeform 1553">
              <a:extLst>
                <a:ext uri="{FF2B5EF4-FFF2-40B4-BE49-F238E27FC236}">
                  <a16:creationId xmlns:a16="http://schemas.microsoft.com/office/drawing/2014/main" id="{F87FB0B9-D95F-4307-99C9-FE176238C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7" name="Freeform 1554">
              <a:extLst>
                <a:ext uri="{FF2B5EF4-FFF2-40B4-BE49-F238E27FC236}">
                  <a16:creationId xmlns:a16="http://schemas.microsoft.com/office/drawing/2014/main" id="{2C3FA790-7446-4300-9CC4-81997AF1DA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8" name="Freeform 1555">
              <a:extLst>
                <a:ext uri="{FF2B5EF4-FFF2-40B4-BE49-F238E27FC236}">
                  <a16:creationId xmlns:a16="http://schemas.microsoft.com/office/drawing/2014/main" id="{89CCBAD9-10CE-4D37-9CC9-1FCDD3C5439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29" name="Freeform 1556">
              <a:extLst>
                <a:ext uri="{FF2B5EF4-FFF2-40B4-BE49-F238E27FC236}">
                  <a16:creationId xmlns:a16="http://schemas.microsoft.com/office/drawing/2014/main" id="{7E31115F-26A8-4ACC-90A9-EAB9E5A686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0" name="Freeform 1557">
              <a:extLst>
                <a:ext uri="{FF2B5EF4-FFF2-40B4-BE49-F238E27FC236}">
                  <a16:creationId xmlns:a16="http://schemas.microsoft.com/office/drawing/2014/main" id="{829A1E47-191A-4B18-B1D3-BA83EFCC2A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1" name="Freeform 1558">
              <a:extLst>
                <a:ext uri="{FF2B5EF4-FFF2-40B4-BE49-F238E27FC236}">
                  <a16:creationId xmlns:a16="http://schemas.microsoft.com/office/drawing/2014/main" id="{D94B64CF-656A-4273-9F80-D849388D2A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2" name="Freeform 1559">
              <a:extLst>
                <a:ext uri="{FF2B5EF4-FFF2-40B4-BE49-F238E27FC236}">
                  <a16:creationId xmlns:a16="http://schemas.microsoft.com/office/drawing/2014/main" id="{19E15A51-CED6-4FCD-91CA-CE5AC3CD8F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3" name="Freeform 1560">
              <a:extLst>
                <a:ext uri="{FF2B5EF4-FFF2-40B4-BE49-F238E27FC236}">
                  <a16:creationId xmlns:a16="http://schemas.microsoft.com/office/drawing/2014/main" id="{181581CD-622C-47E5-B807-B1517530E4D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4" name="Freeform 1561">
              <a:extLst>
                <a:ext uri="{FF2B5EF4-FFF2-40B4-BE49-F238E27FC236}">
                  <a16:creationId xmlns:a16="http://schemas.microsoft.com/office/drawing/2014/main" id="{2FF7F82A-9682-40AE-A407-6AFD47DDF3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5" name="Freeform 1562">
              <a:extLst>
                <a:ext uri="{FF2B5EF4-FFF2-40B4-BE49-F238E27FC236}">
                  <a16:creationId xmlns:a16="http://schemas.microsoft.com/office/drawing/2014/main" id="{5D511317-4270-40D7-A1AD-D04DB5A847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6" name="Freeform 1563">
              <a:extLst>
                <a:ext uri="{FF2B5EF4-FFF2-40B4-BE49-F238E27FC236}">
                  <a16:creationId xmlns:a16="http://schemas.microsoft.com/office/drawing/2014/main" id="{62F1918B-4546-48AA-A9C4-0F997BE5E5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7" name="Freeform 1564">
              <a:extLst>
                <a:ext uri="{FF2B5EF4-FFF2-40B4-BE49-F238E27FC236}">
                  <a16:creationId xmlns:a16="http://schemas.microsoft.com/office/drawing/2014/main" id="{7818C983-ACD0-461D-9952-C5C2C57D56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8" name="Freeform 1565">
              <a:extLst>
                <a:ext uri="{FF2B5EF4-FFF2-40B4-BE49-F238E27FC236}">
                  <a16:creationId xmlns:a16="http://schemas.microsoft.com/office/drawing/2014/main" id="{B57EF0F7-817C-4CB3-AC11-B63FCB5995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39" name="Freeform 1566">
              <a:extLst>
                <a:ext uri="{FF2B5EF4-FFF2-40B4-BE49-F238E27FC236}">
                  <a16:creationId xmlns:a16="http://schemas.microsoft.com/office/drawing/2014/main" id="{09CBB233-A9B6-4CCF-AB2F-53E657188E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0" name="Freeform 1567">
              <a:extLst>
                <a:ext uri="{FF2B5EF4-FFF2-40B4-BE49-F238E27FC236}">
                  <a16:creationId xmlns:a16="http://schemas.microsoft.com/office/drawing/2014/main" id="{9FD9996A-6A03-4E8A-81C1-C3984729B2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1" name="Freeform 1568">
              <a:extLst>
                <a:ext uri="{FF2B5EF4-FFF2-40B4-BE49-F238E27FC236}">
                  <a16:creationId xmlns:a16="http://schemas.microsoft.com/office/drawing/2014/main" id="{668094D9-CEE6-4ED3-BDCD-722EEA9A6B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2" name="Freeform 1569">
              <a:extLst>
                <a:ext uri="{FF2B5EF4-FFF2-40B4-BE49-F238E27FC236}">
                  <a16:creationId xmlns:a16="http://schemas.microsoft.com/office/drawing/2014/main" id="{E838B931-24DB-49F1-80AD-FEA31C3BAF0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3" name="Freeform 1570">
              <a:extLst>
                <a:ext uri="{FF2B5EF4-FFF2-40B4-BE49-F238E27FC236}">
                  <a16:creationId xmlns:a16="http://schemas.microsoft.com/office/drawing/2014/main" id="{E0BBB37F-5E7D-407E-BCB4-4C7F96A8A6C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4" name="Freeform 1571">
              <a:extLst>
                <a:ext uri="{FF2B5EF4-FFF2-40B4-BE49-F238E27FC236}">
                  <a16:creationId xmlns:a16="http://schemas.microsoft.com/office/drawing/2014/main" id="{ACCDA27C-B2BD-40E9-BEE0-53BC9BFBC0B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5" name="Freeform 1572">
              <a:extLst>
                <a:ext uri="{FF2B5EF4-FFF2-40B4-BE49-F238E27FC236}">
                  <a16:creationId xmlns:a16="http://schemas.microsoft.com/office/drawing/2014/main" id="{CBE57DB9-779E-4C24-A392-893683F478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6" name="Freeform 1573">
              <a:extLst>
                <a:ext uri="{FF2B5EF4-FFF2-40B4-BE49-F238E27FC236}">
                  <a16:creationId xmlns:a16="http://schemas.microsoft.com/office/drawing/2014/main" id="{9D1AABC8-A773-4965-BA5C-2660FC8E69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7" name="Freeform 1574">
              <a:extLst>
                <a:ext uri="{FF2B5EF4-FFF2-40B4-BE49-F238E27FC236}">
                  <a16:creationId xmlns:a16="http://schemas.microsoft.com/office/drawing/2014/main" id="{C59AE29C-00A9-4C62-AA2D-8BDDEB13A7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8" name="Freeform 1575">
              <a:extLst>
                <a:ext uri="{FF2B5EF4-FFF2-40B4-BE49-F238E27FC236}">
                  <a16:creationId xmlns:a16="http://schemas.microsoft.com/office/drawing/2014/main" id="{9A040A1E-6FA0-4E23-B554-8D19AEA48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49" name="Freeform 1576">
              <a:extLst>
                <a:ext uri="{FF2B5EF4-FFF2-40B4-BE49-F238E27FC236}">
                  <a16:creationId xmlns:a16="http://schemas.microsoft.com/office/drawing/2014/main" id="{B36B76D2-0756-4B67-8145-F5608F1477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0" name="Freeform 1577">
              <a:extLst>
                <a:ext uri="{FF2B5EF4-FFF2-40B4-BE49-F238E27FC236}">
                  <a16:creationId xmlns:a16="http://schemas.microsoft.com/office/drawing/2014/main" id="{166CB4DC-9632-4408-9AD7-CBF13DA7FD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1" name="Freeform 1578">
              <a:extLst>
                <a:ext uri="{FF2B5EF4-FFF2-40B4-BE49-F238E27FC236}">
                  <a16:creationId xmlns:a16="http://schemas.microsoft.com/office/drawing/2014/main" id="{31FA238E-5622-47FD-BFC1-7EB736AB3A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2" name="Freeform 1579">
              <a:extLst>
                <a:ext uri="{FF2B5EF4-FFF2-40B4-BE49-F238E27FC236}">
                  <a16:creationId xmlns:a16="http://schemas.microsoft.com/office/drawing/2014/main" id="{1D2FED2B-FA54-44FE-B794-934DA20EAD5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3" name="Freeform 1580">
              <a:extLst>
                <a:ext uri="{FF2B5EF4-FFF2-40B4-BE49-F238E27FC236}">
                  <a16:creationId xmlns:a16="http://schemas.microsoft.com/office/drawing/2014/main" id="{5B907F74-6A3A-483C-AFF8-E329FCD63B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4" name="Freeform 1581">
              <a:extLst>
                <a:ext uri="{FF2B5EF4-FFF2-40B4-BE49-F238E27FC236}">
                  <a16:creationId xmlns:a16="http://schemas.microsoft.com/office/drawing/2014/main" id="{30C8B220-E19F-424D-BCD3-AAE96E1CE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5" name="Freeform 1582">
              <a:extLst>
                <a:ext uri="{FF2B5EF4-FFF2-40B4-BE49-F238E27FC236}">
                  <a16:creationId xmlns:a16="http://schemas.microsoft.com/office/drawing/2014/main" id="{5125C9F8-547A-4B67-9C31-827A5962DC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6" name="Freeform 1583">
              <a:extLst>
                <a:ext uri="{FF2B5EF4-FFF2-40B4-BE49-F238E27FC236}">
                  <a16:creationId xmlns:a16="http://schemas.microsoft.com/office/drawing/2014/main" id="{712AEC9D-E66F-4CA2-9657-9B8024B21BE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557" name="Freeform 1584">
              <a:extLst>
                <a:ext uri="{FF2B5EF4-FFF2-40B4-BE49-F238E27FC236}">
                  <a16:creationId xmlns:a16="http://schemas.microsoft.com/office/drawing/2014/main" id="{86483755-51C9-4555-9C45-8A90809663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grpSp>
        <p:nvGrpSpPr>
          <p:cNvPr id="3079" name="Group 1786">
            <a:extLst>
              <a:ext uri="{FF2B5EF4-FFF2-40B4-BE49-F238E27FC236}">
                <a16:creationId xmlns:a16="http://schemas.microsoft.com/office/drawing/2014/main" id="{DCCC4D5C-3BE1-4CB2-BBEE-38F7A72936D8}"/>
              </a:ext>
            </a:extLst>
          </p:cNvPr>
          <p:cNvGrpSpPr>
            <a:grpSpLocks/>
          </p:cNvGrpSpPr>
          <p:nvPr/>
        </p:nvGrpSpPr>
        <p:grpSpPr bwMode="auto">
          <a:xfrm>
            <a:off x="525463" y="287338"/>
            <a:ext cx="212725" cy="417512"/>
            <a:chOff x="331" y="181"/>
            <a:chExt cx="134" cy="263"/>
          </a:xfrm>
        </p:grpSpPr>
        <p:sp>
          <p:nvSpPr>
            <p:cNvPr id="1158" name="Freeform 1586">
              <a:extLst>
                <a:ext uri="{FF2B5EF4-FFF2-40B4-BE49-F238E27FC236}">
                  <a16:creationId xmlns:a16="http://schemas.microsoft.com/office/drawing/2014/main" id="{F3D8C2F8-9113-40D1-BEBE-6CDC0BD7C0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59" name="Freeform 1587">
              <a:extLst>
                <a:ext uri="{FF2B5EF4-FFF2-40B4-BE49-F238E27FC236}">
                  <a16:creationId xmlns:a16="http://schemas.microsoft.com/office/drawing/2014/main" id="{3527C2D7-3275-4038-9903-17851CFF74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0" name="Freeform 1588">
              <a:extLst>
                <a:ext uri="{FF2B5EF4-FFF2-40B4-BE49-F238E27FC236}">
                  <a16:creationId xmlns:a16="http://schemas.microsoft.com/office/drawing/2014/main" id="{B7228582-75EC-4876-AF79-4323D9B72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1" name="Freeform 1589">
              <a:extLst>
                <a:ext uri="{FF2B5EF4-FFF2-40B4-BE49-F238E27FC236}">
                  <a16:creationId xmlns:a16="http://schemas.microsoft.com/office/drawing/2014/main" id="{EB74527D-1325-4CE7-9A2D-3A0AE5C1C1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2" name="Freeform 1590">
              <a:extLst>
                <a:ext uri="{FF2B5EF4-FFF2-40B4-BE49-F238E27FC236}">
                  <a16:creationId xmlns:a16="http://schemas.microsoft.com/office/drawing/2014/main" id="{4BB625DB-5CEA-42B7-8C13-69094AC878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3" name="Freeform 1591">
              <a:extLst>
                <a:ext uri="{FF2B5EF4-FFF2-40B4-BE49-F238E27FC236}">
                  <a16:creationId xmlns:a16="http://schemas.microsoft.com/office/drawing/2014/main" id="{45F6000A-6D95-4F7E-84BA-D1DE5FB89C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4" name="Freeform 1592">
              <a:extLst>
                <a:ext uri="{FF2B5EF4-FFF2-40B4-BE49-F238E27FC236}">
                  <a16:creationId xmlns:a16="http://schemas.microsoft.com/office/drawing/2014/main" id="{1819A712-9856-4F85-A78D-6A8C2AD90C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5" name="Freeform 1593">
              <a:extLst>
                <a:ext uri="{FF2B5EF4-FFF2-40B4-BE49-F238E27FC236}">
                  <a16:creationId xmlns:a16="http://schemas.microsoft.com/office/drawing/2014/main" id="{76F4D6A2-95F5-4E7E-989D-8E551F4D284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6" name="Freeform 1594">
              <a:extLst>
                <a:ext uri="{FF2B5EF4-FFF2-40B4-BE49-F238E27FC236}">
                  <a16:creationId xmlns:a16="http://schemas.microsoft.com/office/drawing/2014/main" id="{6E33E280-C3ED-49A4-B7F4-42D1321ED3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7" name="Freeform 1595">
              <a:extLst>
                <a:ext uri="{FF2B5EF4-FFF2-40B4-BE49-F238E27FC236}">
                  <a16:creationId xmlns:a16="http://schemas.microsoft.com/office/drawing/2014/main" id="{9AB83CFE-21F1-4D8F-804C-E9172BD98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8" name="Freeform 1596">
              <a:extLst>
                <a:ext uri="{FF2B5EF4-FFF2-40B4-BE49-F238E27FC236}">
                  <a16:creationId xmlns:a16="http://schemas.microsoft.com/office/drawing/2014/main" id="{1150562E-5446-46C4-B322-85CDAEB65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69" name="Freeform 1597">
              <a:extLst>
                <a:ext uri="{FF2B5EF4-FFF2-40B4-BE49-F238E27FC236}">
                  <a16:creationId xmlns:a16="http://schemas.microsoft.com/office/drawing/2014/main" id="{D5FDE2C2-B530-4932-96D2-7D2B0A6917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0" name="Freeform 1598">
              <a:extLst>
                <a:ext uri="{FF2B5EF4-FFF2-40B4-BE49-F238E27FC236}">
                  <a16:creationId xmlns:a16="http://schemas.microsoft.com/office/drawing/2014/main" id="{D61BEF59-8ED3-46BA-9212-85FE3D9B4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1" name="Freeform 1599">
              <a:extLst>
                <a:ext uri="{FF2B5EF4-FFF2-40B4-BE49-F238E27FC236}">
                  <a16:creationId xmlns:a16="http://schemas.microsoft.com/office/drawing/2014/main" id="{23903442-1FB0-48E2-BBC4-D0D0F44AF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2" name="Freeform 1600">
              <a:extLst>
                <a:ext uri="{FF2B5EF4-FFF2-40B4-BE49-F238E27FC236}">
                  <a16:creationId xmlns:a16="http://schemas.microsoft.com/office/drawing/2014/main" id="{F56BEC85-E421-42CC-9CD8-7FAA2DE8FD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3" name="Freeform 1601">
              <a:extLst>
                <a:ext uri="{FF2B5EF4-FFF2-40B4-BE49-F238E27FC236}">
                  <a16:creationId xmlns:a16="http://schemas.microsoft.com/office/drawing/2014/main" id="{8090CDA1-0969-47B7-AA20-0DE04D2EF08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4" name="Freeform 1602">
              <a:extLst>
                <a:ext uri="{FF2B5EF4-FFF2-40B4-BE49-F238E27FC236}">
                  <a16:creationId xmlns:a16="http://schemas.microsoft.com/office/drawing/2014/main" id="{64E1E600-993C-43ED-910F-F9718DA695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5" name="Freeform 1603">
              <a:extLst>
                <a:ext uri="{FF2B5EF4-FFF2-40B4-BE49-F238E27FC236}">
                  <a16:creationId xmlns:a16="http://schemas.microsoft.com/office/drawing/2014/main" id="{309B93FE-0724-4822-9281-131804B98B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6" name="Freeform 1604">
              <a:extLst>
                <a:ext uri="{FF2B5EF4-FFF2-40B4-BE49-F238E27FC236}">
                  <a16:creationId xmlns:a16="http://schemas.microsoft.com/office/drawing/2014/main" id="{FCF5A15F-40B5-4E26-B001-398997039D6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7" name="Freeform 1605">
              <a:extLst>
                <a:ext uri="{FF2B5EF4-FFF2-40B4-BE49-F238E27FC236}">
                  <a16:creationId xmlns:a16="http://schemas.microsoft.com/office/drawing/2014/main" id="{F51AC86C-4B5D-49C1-A222-C590733E99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8" name="Freeform 1606">
              <a:extLst>
                <a:ext uri="{FF2B5EF4-FFF2-40B4-BE49-F238E27FC236}">
                  <a16:creationId xmlns:a16="http://schemas.microsoft.com/office/drawing/2014/main" id="{CBC5E6DD-8B6D-4E7D-B2A7-749AD446186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79" name="Freeform 1607">
              <a:extLst>
                <a:ext uri="{FF2B5EF4-FFF2-40B4-BE49-F238E27FC236}">
                  <a16:creationId xmlns:a16="http://schemas.microsoft.com/office/drawing/2014/main" id="{3329FD73-16AC-42D9-8B1B-6C1956C26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0" name="Freeform 1608">
              <a:extLst>
                <a:ext uri="{FF2B5EF4-FFF2-40B4-BE49-F238E27FC236}">
                  <a16:creationId xmlns:a16="http://schemas.microsoft.com/office/drawing/2014/main" id="{48BB6A36-7495-44DE-A52B-E5202463A8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1" name="Freeform 1609">
              <a:extLst>
                <a:ext uri="{FF2B5EF4-FFF2-40B4-BE49-F238E27FC236}">
                  <a16:creationId xmlns:a16="http://schemas.microsoft.com/office/drawing/2014/main" id="{A8FD5201-2832-4C8F-A9BE-127AD0A8F3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2" name="Freeform 1610">
              <a:extLst>
                <a:ext uri="{FF2B5EF4-FFF2-40B4-BE49-F238E27FC236}">
                  <a16:creationId xmlns:a16="http://schemas.microsoft.com/office/drawing/2014/main" id="{96C122A5-47C0-4C83-8E14-6B6776DFF6C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3" name="Freeform 1611">
              <a:extLst>
                <a:ext uri="{FF2B5EF4-FFF2-40B4-BE49-F238E27FC236}">
                  <a16:creationId xmlns:a16="http://schemas.microsoft.com/office/drawing/2014/main" id="{EE45832F-2130-431A-AF4E-B0D2C74CCB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4" name="Freeform 1612">
              <a:extLst>
                <a:ext uri="{FF2B5EF4-FFF2-40B4-BE49-F238E27FC236}">
                  <a16:creationId xmlns:a16="http://schemas.microsoft.com/office/drawing/2014/main" id="{F0539326-D587-4215-B601-8DDB0F7FF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5" name="Freeform 1613">
              <a:extLst>
                <a:ext uri="{FF2B5EF4-FFF2-40B4-BE49-F238E27FC236}">
                  <a16:creationId xmlns:a16="http://schemas.microsoft.com/office/drawing/2014/main" id="{A649F9A2-3F5E-49BD-9212-BBC3F2A96F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6" name="Freeform 1614">
              <a:extLst>
                <a:ext uri="{FF2B5EF4-FFF2-40B4-BE49-F238E27FC236}">
                  <a16:creationId xmlns:a16="http://schemas.microsoft.com/office/drawing/2014/main" id="{6AA7C3FD-3D3E-4466-8F30-DAC7603010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7" name="Freeform 1615">
              <a:extLst>
                <a:ext uri="{FF2B5EF4-FFF2-40B4-BE49-F238E27FC236}">
                  <a16:creationId xmlns:a16="http://schemas.microsoft.com/office/drawing/2014/main" id="{C5BF5906-CCB4-45A8-A531-88FD515B59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8" name="Freeform 1616">
              <a:extLst>
                <a:ext uri="{FF2B5EF4-FFF2-40B4-BE49-F238E27FC236}">
                  <a16:creationId xmlns:a16="http://schemas.microsoft.com/office/drawing/2014/main" id="{0766D02F-8891-45CC-B696-49063D19BDE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89" name="Freeform 1617">
              <a:extLst>
                <a:ext uri="{FF2B5EF4-FFF2-40B4-BE49-F238E27FC236}">
                  <a16:creationId xmlns:a16="http://schemas.microsoft.com/office/drawing/2014/main" id="{A8EF0063-5380-4E23-A6A3-F04398DCED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0" name="Freeform 1618">
              <a:extLst>
                <a:ext uri="{FF2B5EF4-FFF2-40B4-BE49-F238E27FC236}">
                  <a16:creationId xmlns:a16="http://schemas.microsoft.com/office/drawing/2014/main" id="{E20367C9-0C52-4833-BD20-9EE8350DF0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1" name="Freeform 1619">
              <a:extLst>
                <a:ext uri="{FF2B5EF4-FFF2-40B4-BE49-F238E27FC236}">
                  <a16:creationId xmlns:a16="http://schemas.microsoft.com/office/drawing/2014/main" id="{8D9953E3-8017-4441-9404-DD281EE9D8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2" name="Freeform 1620">
              <a:extLst>
                <a:ext uri="{FF2B5EF4-FFF2-40B4-BE49-F238E27FC236}">
                  <a16:creationId xmlns:a16="http://schemas.microsoft.com/office/drawing/2014/main" id="{86676887-FDCC-4AFD-A25C-43D210CEF1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3" name="Freeform 1621">
              <a:extLst>
                <a:ext uri="{FF2B5EF4-FFF2-40B4-BE49-F238E27FC236}">
                  <a16:creationId xmlns:a16="http://schemas.microsoft.com/office/drawing/2014/main" id="{A1EFE165-E2EE-47EB-A93D-BDD8491F5F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4" name="Freeform 1622">
              <a:extLst>
                <a:ext uri="{FF2B5EF4-FFF2-40B4-BE49-F238E27FC236}">
                  <a16:creationId xmlns:a16="http://schemas.microsoft.com/office/drawing/2014/main" id="{A4B92174-115E-4D71-957B-132F3B3BEE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5" name="Freeform 1623">
              <a:extLst>
                <a:ext uri="{FF2B5EF4-FFF2-40B4-BE49-F238E27FC236}">
                  <a16:creationId xmlns:a16="http://schemas.microsoft.com/office/drawing/2014/main" id="{22ED55D3-4069-4987-945F-D24F3F687C5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6" name="Freeform 1624">
              <a:extLst>
                <a:ext uri="{FF2B5EF4-FFF2-40B4-BE49-F238E27FC236}">
                  <a16:creationId xmlns:a16="http://schemas.microsoft.com/office/drawing/2014/main" id="{D8D49F2B-91EF-40F3-BF9E-D282FE7D36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7" name="Freeform 1625">
              <a:extLst>
                <a:ext uri="{FF2B5EF4-FFF2-40B4-BE49-F238E27FC236}">
                  <a16:creationId xmlns:a16="http://schemas.microsoft.com/office/drawing/2014/main" id="{CA2CC9F9-3D05-48A0-ABEB-7A3E711488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8" name="Freeform 1626">
              <a:extLst>
                <a:ext uri="{FF2B5EF4-FFF2-40B4-BE49-F238E27FC236}">
                  <a16:creationId xmlns:a16="http://schemas.microsoft.com/office/drawing/2014/main" id="{FA5DA406-AB14-420F-874C-F3082B69E4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199" name="Freeform 1627">
              <a:extLst>
                <a:ext uri="{FF2B5EF4-FFF2-40B4-BE49-F238E27FC236}">
                  <a16:creationId xmlns:a16="http://schemas.microsoft.com/office/drawing/2014/main" id="{88A50B3D-1EDC-42D3-A6E3-60A349F7A43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0" name="Freeform 1628">
              <a:extLst>
                <a:ext uri="{FF2B5EF4-FFF2-40B4-BE49-F238E27FC236}">
                  <a16:creationId xmlns:a16="http://schemas.microsoft.com/office/drawing/2014/main" id="{487ED622-84F2-4351-80C4-A6D865719FA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1" name="Freeform 1629">
              <a:extLst>
                <a:ext uri="{FF2B5EF4-FFF2-40B4-BE49-F238E27FC236}">
                  <a16:creationId xmlns:a16="http://schemas.microsoft.com/office/drawing/2014/main" id="{C3A55C1B-EC2F-47AD-872D-4666BCE9AE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2" name="Freeform 1630">
              <a:extLst>
                <a:ext uri="{FF2B5EF4-FFF2-40B4-BE49-F238E27FC236}">
                  <a16:creationId xmlns:a16="http://schemas.microsoft.com/office/drawing/2014/main" id="{ABB6962A-2040-43C3-8B6D-5D0D957255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3" name="Freeform 1631">
              <a:extLst>
                <a:ext uri="{FF2B5EF4-FFF2-40B4-BE49-F238E27FC236}">
                  <a16:creationId xmlns:a16="http://schemas.microsoft.com/office/drawing/2014/main" id="{D78BED25-E24F-44A7-B911-A6DAE43806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4" name="Freeform 1632">
              <a:extLst>
                <a:ext uri="{FF2B5EF4-FFF2-40B4-BE49-F238E27FC236}">
                  <a16:creationId xmlns:a16="http://schemas.microsoft.com/office/drawing/2014/main" id="{8C23A704-7597-447D-90DB-959FBE298A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5" name="Freeform 1633">
              <a:extLst>
                <a:ext uri="{FF2B5EF4-FFF2-40B4-BE49-F238E27FC236}">
                  <a16:creationId xmlns:a16="http://schemas.microsoft.com/office/drawing/2014/main" id="{5B7CCE7E-AFB5-41D5-BE80-10B9C5514E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6" name="Freeform 1634">
              <a:extLst>
                <a:ext uri="{FF2B5EF4-FFF2-40B4-BE49-F238E27FC236}">
                  <a16:creationId xmlns:a16="http://schemas.microsoft.com/office/drawing/2014/main" id="{9958EE37-A32A-4041-8960-ACD4DD76A2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7" name="Freeform 1635">
              <a:extLst>
                <a:ext uri="{FF2B5EF4-FFF2-40B4-BE49-F238E27FC236}">
                  <a16:creationId xmlns:a16="http://schemas.microsoft.com/office/drawing/2014/main" id="{AE59344B-CC4A-4B18-B48F-6E4706D096F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8" name="Freeform 1636">
              <a:extLst>
                <a:ext uri="{FF2B5EF4-FFF2-40B4-BE49-F238E27FC236}">
                  <a16:creationId xmlns:a16="http://schemas.microsoft.com/office/drawing/2014/main" id="{2129C98C-34A6-4DA2-963E-C904DA80A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09" name="Freeform 1637">
              <a:extLst>
                <a:ext uri="{FF2B5EF4-FFF2-40B4-BE49-F238E27FC236}">
                  <a16:creationId xmlns:a16="http://schemas.microsoft.com/office/drawing/2014/main" id="{90897336-04FC-4BA7-AA53-72D22600F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0" name="Freeform 1638">
              <a:extLst>
                <a:ext uri="{FF2B5EF4-FFF2-40B4-BE49-F238E27FC236}">
                  <a16:creationId xmlns:a16="http://schemas.microsoft.com/office/drawing/2014/main" id="{F1330170-5734-47F9-8091-980409F84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1" name="Freeform 1639">
              <a:extLst>
                <a:ext uri="{FF2B5EF4-FFF2-40B4-BE49-F238E27FC236}">
                  <a16:creationId xmlns:a16="http://schemas.microsoft.com/office/drawing/2014/main" id="{05F96193-9AD4-4BB9-A5E8-5880C57ADB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2" name="Freeform 1640">
              <a:extLst>
                <a:ext uri="{FF2B5EF4-FFF2-40B4-BE49-F238E27FC236}">
                  <a16:creationId xmlns:a16="http://schemas.microsoft.com/office/drawing/2014/main" id="{F076BC68-606C-4BC4-B931-D8FA878E99C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3" name="Freeform 1641">
              <a:extLst>
                <a:ext uri="{FF2B5EF4-FFF2-40B4-BE49-F238E27FC236}">
                  <a16:creationId xmlns:a16="http://schemas.microsoft.com/office/drawing/2014/main" id="{53EF07BC-60D9-456F-BC23-DCAE4B1C7B3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4" name="Freeform 1642">
              <a:extLst>
                <a:ext uri="{FF2B5EF4-FFF2-40B4-BE49-F238E27FC236}">
                  <a16:creationId xmlns:a16="http://schemas.microsoft.com/office/drawing/2014/main" id="{281AF0A9-36A1-4C4A-B0B6-9A0C627FB8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5" name="Freeform 1643">
              <a:extLst>
                <a:ext uri="{FF2B5EF4-FFF2-40B4-BE49-F238E27FC236}">
                  <a16:creationId xmlns:a16="http://schemas.microsoft.com/office/drawing/2014/main" id="{50BB3A5F-4ACA-4913-A34D-A0F816D1DE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6" name="Freeform 1644">
              <a:extLst>
                <a:ext uri="{FF2B5EF4-FFF2-40B4-BE49-F238E27FC236}">
                  <a16:creationId xmlns:a16="http://schemas.microsoft.com/office/drawing/2014/main" id="{0578CEC0-D3D5-45AB-A58D-E8A8B97F09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7" name="Freeform 1645">
              <a:extLst>
                <a:ext uri="{FF2B5EF4-FFF2-40B4-BE49-F238E27FC236}">
                  <a16:creationId xmlns:a16="http://schemas.microsoft.com/office/drawing/2014/main" id="{9B67F41A-C64C-4270-9E37-02C738F106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8" name="Freeform 1646">
              <a:extLst>
                <a:ext uri="{FF2B5EF4-FFF2-40B4-BE49-F238E27FC236}">
                  <a16:creationId xmlns:a16="http://schemas.microsoft.com/office/drawing/2014/main" id="{9E6F2CBB-8988-4BC5-93CC-2A4B07960F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19" name="Freeform 1647">
              <a:extLst>
                <a:ext uri="{FF2B5EF4-FFF2-40B4-BE49-F238E27FC236}">
                  <a16:creationId xmlns:a16="http://schemas.microsoft.com/office/drawing/2014/main" id="{05BE57FF-D6DF-4419-9E7C-A856CB855D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0" name="Freeform 1648">
              <a:extLst>
                <a:ext uri="{FF2B5EF4-FFF2-40B4-BE49-F238E27FC236}">
                  <a16:creationId xmlns:a16="http://schemas.microsoft.com/office/drawing/2014/main" id="{38714D2E-F281-41C6-B760-46581E1499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1" name="Freeform 1649">
              <a:extLst>
                <a:ext uri="{FF2B5EF4-FFF2-40B4-BE49-F238E27FC236}">
                  <a16:creationId xmlns:a16="http://schemas.microsoft.com/office/drawing/2014/main" id="{ADE0126D-7DBE-4BCF-A736-A8BD92F68F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2" name="Freeform 1650">
              <a:extLst>
                <a:ext uri="{FF2B5EF4-FFF2-40B4-BE49-F238E27FC236}">
                  <a16:creationId xmlns:a16="http://schemas.microsoft.com/office/drawing/2014/main" id="{D6AC95FD-CFD0-4FC5-A090-F97D848E4E7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3" name="Freeform 1651">
              <a:extLst>
                <a:ext uri="{FF2B5EF4-FFF2-40B4-BE49-F238E27FC236}">
                  <a16:creationId xmlns:a16="http://schemas.microsoft.com/office/drawing/2014/main" id="{183AEB22-3C6B-4FC5-8AEC-9BB7C574DE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4" name="Freeform 1652">
              <a:extLst>
                <a:ext uri="{FF2B5EF4-FFF2-40B4-BE49-F238E27FC236}">
                  <a16:creationId xmlns:a16="http://schemas.microsoft.com/office/drawing/2014/main" id="{AEB7D36B-5E5B-4885-9945-7EB13737D0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5" name="Freeform 1653">
              <a:extLst>
                <a:ext uri="{FF2B5EF4-FFF2-40B4-BE49-F238E27FC236}">
                  <a16:creationId xmlns:a16="http://schemas.microsoft.com/office/drawing/2014/main" id="{8403AFCB-64E4-45E4-A85E-59C52789B9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6" name="Freeform 1654">
              <a:extLst>
                <a:ext uri="{FF2B5EF4-FFF2-40B4-BE49-F238E27FC236}">
                  <a16:creationId xmlns:a16="http://schemas.microsoft.com/office/drawing/2014/main" id="{7068AF63-48FC-4722-81FD-4202A72E03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7" name="Freeform 1655">
              <a:extLst>
                <a:ext uri="{FF2B5EF4-FFF2-40B4-BE49-F238E27FC236}">
                  <a16:creationId xmlns:a16="http://schemas.microsoft.com/office/drawing/2014/main" id="{0692A8AB-F703-48A7-9562-458181C449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8" name="Freeform 1656">
              <a:extLst>
                <a:ext uri="{FF2B5EF4-FFF2-40B4-BE49-F238E27FC236}">
                  <a16:creationId xmlns:a16="http://schemas.microsoft.com/office/drawing/2014/main" id="{0C465518-FEF1-4C47-A9F4-6524C56C8F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29" name="Freeform 1657">
              <a:extLst>
                <a:ext uri="{FF2B5EF4-FFF2-40B4-BE49-F238E27FC236}">
                  <a16:creationId xmlns:a16="http://schemas.microsoft.com/office/drawing/2014/main" id="{AE2946CD-E273-4BBA-986E-4D3B4691C8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0" name="Freeform 1658">
              <a:extLst>
                <a:ext uri="{FF2B5EF4-FFF2-40B4-BE49-F238E27FC236}">
                  <a16:creationId xmlns:a16="http://schemas.microsoft.com/office/drawing/2014/main" id="{E41831D7-DBEA-4D4C-BFFD-053C1F74F6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1" name="Freeform 1659">
              <a:extLst>
                <a:ext uri="{FF2B5EF4-FFF2-40B4-BE49-F238E27FC236}">
                  <a16:creationId xmlns:a16="http://schemas.microsoft.com/office/drawing/2014/main" id="{EC28A1AD-4E10-4102-BC3A-E53412F2FC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2" name="Freeform 1660">
              <a:extLst>
                <a:ext uri="{FF2B5EF4-FFF2-40B4-BE49-F238E27FC236}">
                  <a16:creationId xmlns:a16="http://schemas.microsoft.com/office/drawing/2014/main" id="{09ED8C86-A4AE-4A20-9809-4587E934A2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3" name="Freeform 1661">
              <a:extLst>
                <a:ext uri="{FF2B5EF4-FFF2-40B4-BE49-F238E27FC236}">
                  <a16:creationId xmlns:a16="http://schemas.microsoft.com/office/drawing/2014/main" id="{1B38ADAE-3EE1-47CF-9496-60678693E2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4" name="Freeform 1662">
              <a:extLst>
                <a:ext uri="{FF2B5EF4-FFF2-40B4-BE49-F238E27FC236}">
                  <a16:creationId xmlns:a16="http://schemas.microsoft.com/office/drawing/2014/main" id="{CAD501E2-2C24-47E4-A6AD-87F96E2D59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5" name="Freeform 1663">
              <a:extLst>
                <a:ext uri="{FF2B5EF4-FFF2-40B4-BE49-F238E27FC236}">
                  <a16:creationId xmlns:a16="http://schemas.microsoft.com/office/drawing/2014/main" id="{344BE442-D8D1-4437-9157-DE3B654859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6" name="Freeform 1664">
              <a:extLst>
                <a:ext uri="{FF2B5EF4-FFF2-40B4-BE49-F238E27FC236}">
                  <a16:creationId xmlns:a16="http://schemas.microsoft.com/office/drawing/2014/main" id="{328A1A1C-6A55-4A1F-8E8E-3A63A5E2567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7" name="Freeform 1665">
              <a:extLst>
                <a:ext uri="{FF2B5EF4-FFF2-40B4-BE49-F238E27FC236}">
                  <a16:creationId xmlns:a16="http://schemas.microsoft.com/office/drawing/2014/main" id="{FFA92684-7A9F-4B23-80DA-8DEF2A641A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8" name="Freeform 1666">
              <a:extLst>
                <a:ext uri="{FF2B5EF4-FFF2-40B4-BE49-F238E27FC236}">
                  <a16:creationId xmlns:a16="http://schemas.microsoft.com/office/drawing/2014/main" id="{EA1CD4B9-3417-462D-A704-0D63C12086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39" name="Freeform 1667">
              <a:extLst>
                <a:ext uri="{FF2B5EF4-FFF2-40B4-BE49-F238E27FC236}">
                  <a16:creationId xmlns:a16="http://schemas.microsoft.com/office/drawing/2014/main" id="{4046B43F-1DD5-4A9F-B5B6-2B5A19773C1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0" name="Freeform 1668">
              <a:extLst>
                <a:ext uri="{FF2B5EF4-FFF2-40B4-BE49-F238E27FC236}">
                  <a16:creationId xmlns:a16="http://schemas.microsoft.com/office/drawing/2014/main" id="{F61C4BEE-6E58-4B40-869E-F5AB1DEBD0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1" name="Freeform 1669">
              <a:extLst>
                <a:ext uri="{FF2B5EF4-FFF2-40B4-BE49-F238E27FC236}">
                  <a16:creationId xmlns:a16="http://schemas.microsoft.com/office/drawing/2014/main" id="{ECDFBA2A-39A1-4EB9-8D22-E62BE0F9201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2" name="Freeform 1670">
              <a:extLst>
                <a:ext uri="{FF2B5EF4-FFF2-40B4-BE49-F238E27FC236}">
                  <a16:creationId xmlns:a16="http://schemas.microsoft.com/office/drawing/2014/main" id="{6924B052-3CB0-4322-B0EC-458F3C1E3B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3" name="Freeform 1671">
              <a:extLst>
                <a:ext uri="{FF2B5EF4-FFF2-40B4-BE49-F238E27FC236}">
                  <a16:creationId xmlns:a16="http://schemas.microsoft.com/office/drawing/2014/main" id="{C649959C-BDF8-4ECE-A583-6F3110642C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4" name="Freeform 1672">
              <a:extLst>
                <a:ext uri="{FF2B5EF4-FFF2-40B4-BE49-F238E27FC236}">
                  <a16:creationId xmlns:a16="http://schemas.microsoft.com/office/drawing/2014/main" id="{06663BB6-B0B0-4FB0-BAEE-34FDC993E2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5" name="Freeform 1673">
              <a:extLst>
                <a:ext uri="{FF2B5EF4-FFF2-40B4-BE49-F238E27FC236}">
                  <a16:creationId xmlns:a16="http://schemas.microsoft.com/office/drawing/2014/main" id="{083A19C5-642A-4A13-99C2-2CBFEB012D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6" name="Freeform 1674">
              <a:extLst>
                <a:ext uri="{FF2B5EF4-FFF2-40B4-BE49-F238E27FC236}">
                  <a16:creationId xmlns:a16="http://schemas.microsoft.com/office/drawing/2014/main" id="{9D50036F-09F8-4A78-81D2-E04E340C49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7" name="Freeform 1675">
              <a:extLst>
                <a:ext uri="{FF2B5EF4-FFF2-40B4-BE49-F238E27FC236}">
                  <a16:creationId xmlns:a16="http://schemas.microsoft.com/office/drawing/2014/main" id="{3EBC3D89-270D-434E-87AA-9716172588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8" name="Freeform 1676">
              <a:extLst>
                <a:ext uri="{FF2B5EF4-FFF2-40B4-BE49-F238E27FC236}">
                  <a16:creationId xmlns:a16="http://schemas.microsoft.com/office/drawing/2014/main" id="{8CEB18C0-DCDC-4B0F-98B4-14C30CF5F8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49" name="Freeform 1677">
              <a:extLst>
                <a:ext uri="{FF2B5EF4-FFF2-40B4-BE49-F238E27FC236}">
                  <a16:creationId xmlns:a16="http://schemas.microsoft.com/office/drawing/2014/main" id="{5572E2C3-BF68-4D17-91B1-4F72EFC33F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0" name="Freeform 1678">
              <a:extLst>
                <a:ext uri="{FF2B5EF4-FFF2-40B4-BE49-F238E27FC236}">
                  <a16:creationId xmlns:a16="http://schemas.microsoft.com/office/drawing/2014/main" id="{DBD224F7-5EC3-4D16-A83D-395BE24EAB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1" name="Freeform 1679">
              <a:extLst>
                <a:ext uri="{FF2B5EF4-FFF2-40B4-BE49-F238E27FC236}">
                  <a16:creationId xmlns:a16="http://schemas.microsoft.com/office/drawing/2014/main" id="{DF88B890-44D0-4875-83AA-ECAB83A68D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2" name="Freeform 1680">
              <a:extLst>
                <a:ext uri="{FF2B5EF4-FFF2-40B4-BE49-F238E27FC236}">
                  <a16:creationId xmlns:a16="http://schemas.microsoft.com/office/drawing/2014/main" id="{26CB8E15-3976-432A-9A1C-2DB6F558C6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3" name="Freeform 1681">
              <a:extLst>
                <a:ext uri="{FF2B5EF4-FFF2-40B4-BE49-F238E27FC236}">
                  <a16:creationId xmlns:a16="http://schemas.microsoft.com/office/drawing/2014/main" id="{DCEC89FD-2949-4CD5-A8D1-30F296BB22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4" name="Freeform 1682">
              <a:extLst>
                <a:ext uri="{FF2B5EF4-FFF2-40B4-BE49-F238E27FC236}">
                  <a16:creationId xmlns:a16="http://schemas.microsoft.com/office/drawing/2014/main" id="{B9E4ADC9-EBAA-4395-B4E2-FC5366868C9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5" name="Freeform 1683">
              <a:extLst>
                <a:ext uri="{FF2B5EF4-FFF2-40B4-BE49-F238E27FC236}">
                  <a16:creationId xmlns:a16="http://schemas.microsoft.com/office/drawing/2014/main" id="{5A8FF580-17E1-45A9-B6DD-77C2FBBF53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6" name="Freeform 1684">
              <a:extLst>
                <a:ext uri="{FF2B5EF4-FFF2-40B4-BE49-F238E27FC236}">
                  <a16:creationId xmlns:a16="http://schemas.microsoft.com/office/drawing/2014/main" id="{2FB8207A-87C5-466B-8484-468F7C66BE8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7" name="Freeform 1685">
              <a:extLst>
                <a:ext uri="{FF2B5EF4-FFF2-40B4-BE49-F238E27FC236}">
                  <a16:creationId xmlns:a16="http://schemas.microsoft.com/office/drawing/2014/main" id="{54382748-73FF-4767-8910-6A3E8FE5C4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8" name="Freeform 1686">
              <a:extLst>
                <a:ext uri="{FF2B5EF4-FFF2-40B4-BE49-F238E27FC236}">
                  <a16:creationId xmlns:a16="http://schemas.microsoft.com/office/drawing/2014/main" id="{9013E491-5B5C-40FE-BCFF-F9B3B3F8FEA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59" name="Freeform 1687">
              <a:extLst>
                <a:ext uri="{FF2B5EF4-FFF2-40B4-BE49-F238E27FC236}">
                  <a16:creationId xmlns:a16="http://schemas.microsoft.com/office/drawing/2014/main" id="{79EDB79B-1B34-444B-9E7A-C85B83901C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0" name="Freeform 1688">
              <a:extLst>
                <a:ext uri="{FF2B5EF4-FFF2-40B4-BE49-F238E27FC236}">
                  <a16:creationId xmlns:a16="http://schemas.microsoft.com/office/drawing/2014/main" id="{6F88028E-F401-45B1-B5B2-5895F16D02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1" name="Freeform 1689">
              <a:extLst>
                <a:ext uri="{FF2B5EF4-FFF2-40B4-BE49-F238E27FC236}">
                  <a16:creationId xmlns:a16="http://schemas.microsoft.com/office/drawing/2014/main" id="{6CE34703-54E7-43BD-A168-757D71737C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2" name="Freeform 1690">
              <a:extLst>
                <a:ext uri="{FF2B5EF4-FFF2-40B4-BE49-F238E27FC236}">
                  <a16:creationId xmlns:a16="http://schemas.microsoft.com/office/drawing/2014/main" id="{D456EC0F-6B1E-4011-A4BD-F672CB5A3E2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3" name="Freeform 1691">
              <a:extLst>
                <a:ext uri="{FF2B5EF4-FFF2-40B4-BE49-F238E27FC236}">
                  <a16:creationId xmlns:a16="http://schemas.microsoft.com/office/drawing/2014/main" id="{337A7E6A-47DC-43FE-B59B-0038EF3019B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4" name="Freeform 1692">
              <a:extLst>
                <a:ext uri="{FF2B5EF4-FFF2-40B4-BE49-F238E27FC236}">
                  <a16:creationId xmlns:a16="http://schemas.microsoft.com/office/drawing/2014/main" id="{B72EDAA4-A5AF-4B46-B577-9BC275D19E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5" name="Freeform 1693">
              <a:extLst>
                <a:ext uri="{FF2B5EF4-FFF2-40B4-BE49-F238E27FC236}">
                  <a16:creationId xmlns:a16="http://schemas.microsoft.com/office/drawing/2014/main" id="{CC848511-61F7-4E2C-BDF9-5DB19C0E3D9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6" name="Freeform 1694">
              <a:extLst>
                <a:ext uri="{FF2B5EF4-FFF2-40B4-BE49-F238E27FC236}">
                  <a16:creationId xmlns:a16="http://schemas.microsoft.com/office/drawing/2014/main" id="{33A16D36-D5A0-46B5-B023-BEED3387223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7" name="Freeform 1695">
              <a:extLst>
                <a:ext uri="{FF2B5EF4-FFF2-40B4-BE49-F238E27FC236}">
                  <a16:creationId xmlns:a16="http://schemas.microsoft.com/office/drawing/2014/main" id="{0CDF0BEB-BD7A-4C1E-8305-8D6F388491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8" name="Freeform 1696">
              <a:extLst>
                <a:ext uri="{FF2B5EF4-FFF2-40B4-BE49-F238E27FC236}">
                  <a16:creationId xmlns:a16="http://schemas.microsoft.com/office/drawing/2014/main" id="{5A28D7B9-D54E-487D-965B-379D22DE4D8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69" name="Freeform 1697">
              <a:extLst>
                <a:ext uri="{FF2B5EF4-FFF2-40B4-BE49-F238E27FC236}">
                  <a16:creationId xmlns:a16="http://schemas.microsoft.com/office/drawing/2014/main" id="{BCD8688C-7053-42BE-BA74-E3592AA2789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0" name="Freeform 1698">
              <a:extLst>
                <a:ext uri="{FF2B5EF4-FFF2-40B4-BE49-F238E27FC236}">
                  <a16:creationId xmlns:a16="http://schemas.microsoft.com/office/drawing/2014/main" id="{8B105929-78E7-48D8-859C-FF8AC534F12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1" name="Freeform 1699">
              <a:extLst>
                <a:ext uri="{FF2B5EF4-FFF2-40B4-BE49-F238E27FC236}">
                  <a16:creationId xmlns:a16="http://schemas.microsoft.com/office/drawing/2014/main" id="{28D8C282-4549-4768-9D1B-F9A2AA47E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2" name="Freeform 1700">
              <a:extLst>
                <a:ext uri="{FF2B5EF4-FFF2-40B4-BE49-F238E27FC236}">
                  <a16:creationId xmlns:a16="http://schemas.microsoft.com/office/drawing/2014/main" id="{02B067E0-30CB-4264-92F8-B63FD73CFD7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3" name="Freeform 1701">
              <a:extLst>
                <a:ext uri="{FF2B5EF4-FFF2-40B4-BE49-F238E27FC236}">
                  <a16:creationId xmlns:a16="http://schemas.microsoft.com/office/drawing/2014/main" id="{1A31E16C-9459-4C98-A27C-57E431DAB1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4" name="Freeform 1702">
              <a:extLst>
                <a:ext uri="{FF2B5EF4-FFF2-40B4-BE49-F238E27FC236}">
                  <a16:creationId xmlns:a16="http://schemas.microsoft.com/office/drawing/2014/main" id="{EF486A83-FB75-4F16-98C4-934575CAD1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5" name="Freeform 1703">
              <a:extLst>
                <a:ext uri="{FF2B5EF4-FFF2-40B4-BE49-F238E27FC236}">
                  <a16:creationId xmlns:a16="http://schemas.microsoft.com/office/drawing/2014/main" id="{A9803297-4F69-47E5-84CA-D5642906644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6" name="Freeform 1704">
              <a:extLst>
                <a:ext uri="{FF2B5EF4-FFF2-40B4-BE49-F238E27FC236}">
                  <a16:creationId xmlns:a16="http://schemas.microsoft.com/office/drawing/2014/main" id="{CFD675B0-2217-4C9F-ACAE-972FD8D248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7" name="Freeform 1705">
              <a:extLst>
                <a:ext uri="{FF2B5EF4-FFF2-40B4-BE49-F238E27FC236}">
                  <a16:creationId xmlns:a16="http://schemas.microsoft.com/office/drawing/2014/main" id="{045E2749-C23B-4E44-9E5C-D17953E8A76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8" name="Freeform 1706">
              <a:extLst>
                <a:ext uri="{FF2B5EF4-FFF2-40B4-BE49-F238E27FC236}">
                  <a16:creationId xmlns:a16="http://schemas.microsoft.com/office/drawing/2014/main" id="{78D964DD-C252-42D5-AE2E-7F836F33BC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79" name="Freeform 1707">
              <a:extLst>
                <a:ext uri="{FF2B5EF4-FFF2-40B4-BE49-F238E27FC236}">
                  <a16:creationId xmlns:a16="http://schemas.microsoft.com/office/drawing/2014/main" id="{401A87D4-D52A-4CFB-B578-F5099CC3FB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0" name="Rectangle 1708">
              <a:extLst>
                <a:ext uri="{FF2B5EF4-FFF2-40B4-BE49-F238E27FC236}">
                  <a16:creationId xmlns:a16="http://schemas.microsoft.com/office/drawing/2014/main" id="{64B07F68-6042-4B94-86CF-C5C54CDBE8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1" name="Freeform 1709">
              <a:extLst>
                <a:ext uri="{FF2B5EF4-FFF2-40B4-BE49-F238E27FC236}">
                  <a16:creationId xmlns:a16="http://schemas.microsoft.com/office/drawing/2014/main" id="{5F819188-B10F-46CD-BA03-2900BE93FF8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2" name="Freeform 1710">
              <a:extLst>
                <a:ext uri="{FF2B5EF4-FFF2-40B4-BE49-F238E27FC236}">
                  <a16:creationId xmlns:a16="http://schemas.microsoft.com/office/drawing/2014/main" id="{DA48BE01-CF28-407B-8BF7-9E34A6BFEB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3" name="Freeform 1711">
              <a:extLst>
                <a:ext uri="{FF2B5EF4-FFF2-40B4-BE49-F238E27FC236}">
                  <a16:creationId xmlns:a16="http://schemas.microsoft.com/office/drawing/2014/main" id="{6A72631D-7C6E-4519-A27B-5A313EEF77C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4" name="Freeform 1712">
              <a:extLst>
                <a:ext uri="{FF2B5EF4-FFF2-40B4-BE49-F238E27FC236}">
                  <a16:creationId xmlns:a16="http://schemas.microsoft.com/office/drawing/2014/main" id="{55395899-CD3C-4E9B-9AD8-9C401C4867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5" name="Freeform 1713">
              <a:extLst>
                <a:ext uri="{FF2B5EF4-FFF2-40B4-BE49-F238E27FC236}">
                  <a16:creationId xmlns:a16="http://schemas.microsoft.com/office/drawing/2014/main" id="{79ADB726-F4B7-4667-AEC3-DB8F42A213F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6" name="Freeform 1714">
              <a:extLst>
                <a:ext uri="{FF2B5EF4-FFF2-40B4-BE49-F238E27FC236}">
                  <a16:creationId xmlns:a16="http://schemas.microsoft.com/office/drawing/2014/main" id="{524C3818-42B3-4347-8675-EBB6BF0E5D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7" name="Freeform 1715">
              <a:extLst>
                <a:ext uri="{FF2B5EF4-FFF2-40B4-BE49-F238E27FC236}">
                  <a16:creationId xmlns:a16="http://schemas.microsoft.com/office/drawing/2014/main" id="{FC2F1267-D8A0-4AE4-A092-896F9FF425C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8" name="Freeform 1716">
              <a:extLst>
                <a:ext uri="{FF2B5EF4-FFF2-40B4-BE49-F238E27FC236}">
                  <a16:creationId xmlns:a16="http://schemas.microsoft.com/office/drawing/2014/main" id="{F06032C9-45AC-444F-92D3-11F596A899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89" name="Freeform 1717">
              <a:extLst>
                <a:ext uri="{FF2B5EF4-FFF2-40B4-BE49-F238E27FC236}">
                  <a16:creationId xmlns:a16="http://schemas.microsoft.com/office/drawing/2014/main" id="{D36330E5-4A8A-4C55-82B8-59B1AAA5A8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0" name="Freeform 1718">
              <a:extLst>
                <a:ext uri="{FF2B5EF4-FFF2-40B4-BE49-F238E27FC236}">
                  <a16:creationId xmlns:a16="http://schemas.microsoft.com/office/drawing/2014/main" id="{2928B64F-7D18-4483-8EB0-EA69FA99AF3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1" name="Freeform 1719">
              <a:extLst>
                <a:ext uri="{FF2B5EF4-FFF2-40B4-BE49-F238E27FC236}">
                  <a16:creationId xmlns:a16="http://schemas.microsoft.com/office/drawing/2014/main" id="{4A3E3138-C760-440B-B5A4-8693BA6A147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2" name="Freeform 1720">
              <a:extLst>
                <a:ext uri="{FF2B5EF4-FFF2-40B4-BE49-F238E27FC236}">
                  <a16:creationId xmlns:a16="http://schemas.microsoft.com/office/drawing/2014/main" id="{758D854A-48D6-4023-ABAF-B320551D184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3" name="Freeform 1721">
              <a:extLst>
                <a:ext uri="{FF2B5EF4-FFF2-40B4-BE49-F238E27FC236}">
                  <a16:creationId xmlns:a16="http://schemas.microsoft.com/office/drawing/2014/main" id="{0E979217-E7E4-43BA-B68F-F93507E169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4" name="Freeform 1722">
              <a:extLst>
                <a:ext uri="{FF2B5EF4-FFF2-40B4-BE49-F238E27FC236}">
                  <a16:creationId xmlns:a16="http://schemas.microsoft.com/office/drawing/2014/main" id="{99C06EBC-EFA3-4398-BA44-797D6DF022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5" name="Freeform 1723">
              <a:extLst>
                <a:ext uri="{FF2B5EF4-FFF2-40B4-BE49-F238E27FC236}">
                  <a16:creationId xmlns:a16="http://schemas.microsoft.com/office/drawing/2014/main" id="{97A68E9F-F759-4243-93EC-8F4C52A90E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6" name="Freeform 1724">
              <a:extLst>
                <a:ext uri="{FF2B5EF4-FFF2-40B4-BE49-F238E27FC236}">
                  <a16:creationId xmlns:a16="http://schemas.microsoft.com/office/drawing/2014/main" id="{59790F5C-E568-4C79-A248-DB7B1A437B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7" name="Freeform 1725">
              <a:extLst>
                <a:ext uri="{FF2B5EF4-FFF2-40B4-BE49-F238E27FC236}">
                  <a16:creationId xmlns:a16="http://schemas.microsoft.com/office/drawing/2014/main" id="{663FF44B-83A4-4976-8053-D41B5BE2360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8" name="Freeform 1726">
              <a:extLst>
                <a:ext uri="{FF2B5EF4-FFF2-40B4-BE49-F238E27FC236}">
                  <a16:creationId xmlns:a16="http://schemas.microsoft.com/office/drawing/2014/main" id="{BD6D2F11-F6DB-47AD-BE25-9A020F17F36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299" name="Freeform 1727">
              <a:extLst>
                <a:ext uri="{FF2B5EF4-FFF2-40B4-BE49-F238E27FC236}">
                  <a16:creationId xmlns:a16="http://schemas.microsoft.com/office/drawing/2014/main" id="{3AB76466-A045-404F-8131-0267732CEC4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0" name="Freeform 1728">
              <a:extLst>
                <a:ext uri="{FF2B5EF4-FFF2-40B4-BE49-F238E27FC236}">
                  <a16:creationId xmlns:a16="http://schemas.microsoft.com/office/drawing/2014/main" id="{AABD8389-A292-476D-A170-2F7F50C3F9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1" name="Freeform 1729">
              <a:extLst>
                <a:ext uri="{FF2B5EF4-FFF2-40B4-BE49-F238E27FC236}">
                  <a16:creationId xmlns:a16="http://schemas.microsoft.com/office/drawing/2014/main" id="{D5276E85-F36F-4881-B85D-956E865CA0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2" name="Rectangle 1730">
              <a:extLst>
                <a:ext uri="{FF2B5EF4-FFF2-40B4-BE49-F238E27FC236}">
                  <a16:creationId xmlns:a16="http://schemas.microsoft.com/office/drawing/2014/main" id="{B7AA4D71-C1DF-4FDE-82CD-88EF5B5015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3" name="Freeform 1731">
              <a:extLst>
                <a:ext uri="{FF2B5EF4-FFF2-40B4-BE49-F238E27FC236}">
                  <a16:creationId xmlns:a16="http://schemas.microsoft.com/office/drawing/2014/main" id="{8140646A-6AD9-4A49-9DDB-7D3662E6EFD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4" name="Freeform 1732">
              <a:extLst>
                <a:ext uri="{FF2B5EF4-FFF2-40B4-BE49-F238E27FC236}">
                  <a16:creationId xmlns:a16="http://schemas.microsoft.com/office/drawing/2014/main" id="{5481C507-CD27-498B-AB7C-FC1C1F60AD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5" name="Freeform 1733">
              <a:extLst>
                <a:ext uri="{FF2B5EF4-FFF2-40B4-BE49-F238E27FC236}">
                  <a16:creationId xmlns:a16="http://schemas.microsoft.com/office/drawing/2014/main" id="{61B205BE-DADF-40B7-AF72-F4B90A205A9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6" name="Freeform 1734">
              <a:extLst>
                <a:ext uri="{FF2B5EF4-FFF2-40B4-BE49-F238E27FC236}">
                  <a16:creationId xmlns:a16="http://schemas.microsoft.com/office/drawing/2014/main" id="{E9B5E3F0-1F23-453E-839D-7AAB499C6F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7" name="Freeform 1735">
              <a:extLst>
                <a:ext uri="{FF2B5EF4-FFF2-40B4-BE49-F238E27FC236}">
                  <a16:creationId xmlns:a16="http://schemas.microsoft.com/office/drawing/2014/main" id="{DA4EA7FC-C851-4B2D-8C4A-066B983C3B5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8" name="Freeform 1736">
              <a:extLst>
                <a:ext uri="{FF2B5EF4-FFF2-40B4-BE49-F238E27FC236}">
                  <a16:creationId xmlns:a16="http://schemas.microsoft.com/office/drawing/2014/main" id="{2A3C3E89-CB4F-40E2-850E-F8C9506CF3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09" name="Freeform 1737">
              <a:extLst>
                <a:ext uri="{FF2B5EF4-FFF2-40B4-BE49-F238E27FC236}">
                  <a16:creationId xmlns:a16="http://schemas.microsoft.com/office/drawing/2014/main" id="{D6DA89C0-D0AD-4715-A178-4205B91DEB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0" name="Freeform 1738">
              <a:extLst>
                <a:ext uri="{FF2B5EF4-FFF2-40B4-BE49-F238E27FC236}">
                  <a16:creationId xmlns:a16="http://schemas.microsoft.com/office/drawing/2014/main" id="{5A8D05D0-6747-427F-AE58-616AA01E7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1" name="Freeform 1739">
              <a:extLst>
                <a:ext uri="{FF2B5EF4-FFF2-40B4-BE49-F238E27FC236}">
                  <a16:creationId xmlns:a16="http://schemas.microsoft.com/office/drawing/2014/main" id="{4EA63F37-4FDF-4A6C-934F-3CC1485E8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2" name="Freeform 1740">
              <a:extLst>
                <a:ext uri="{FF2B5EF4-FFF2-40B4-BE49-F238E27FC236}">
                  <a16:creationId xmlns:a16="http://schemas.microsoft.com/office/drawing/2014/main" id="{2E47EB2C-0E39-44C1-A8E3-8B5566242A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3" name="Freeform 1741">
              <a:extLst>
                <a:ext uri="{FF2B5EF4-FFF2-40B4-BE49-F238E27FC236}">
                  <a16:creationId xmlns:a16="http://schemas.microsoft.com/office/drawing/2014/main" id="{4CCD1E44-72A9-4FBE-A571-2A35795AAD0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4" name="Freeform 1742">
              <a:extLst>
                <a:ext uri="{FF2B5EF4-FFF2-40B4-BE49-F238E27FC236}">
                  <a16:creationId xmlns:a16="http://schemas.microsoft.com/office/drawing/2014/main" id="{580DBAE2-A233-416F-A49D-2E2D400B80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5" name="Freeform 1743">
              <a:extLst>
                <a:ext uri="{FF2B5EF4-FFF2-40B4-BE49-F238E27FC236}">
                  <a16:creationId xmlns:a16="http://schemas.microsoft.com/office/drawing/2014/main" id="{35653C92-A9F1-4681-AEA6-A504EFC5F47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6" name="Freeform 1744">
              <a:extLst>
                <a:ext uri="{FF2B5EF4-FFF2-40B4-BE49-F238E27FC236}">
                  <a16:creationId xmlns:a16="http://schemas.microsoft.com/office/drawing/2014/main" id="{AA6B2F6D-BFFD-4290-B0DA-C6B73AE9BF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7" name="Freeform 1745">
              <a:extLst>
                <a:ext uri="{FF2B5EF4-FFF2-40B4-BE49-F238E27FC236}">
                  <a16:creationId xmlns:a16="http://schemas.microsoft.com/office/drawing/2014/main" id="{B2A62007-BB37-4310-BE07-A44DF339EB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8" name="Freeform 1746">
              <a:extLst>
                <a:ext uri="{FF2B5EF4-FFF2-40B4-BE49-F238E27FC236}">
                  <a16:creationId xmlns:a16="http://schemas.microsoft.com/office/drawing/2014/main" id="{6AD1C81F-663E-4632-B977-89CF68071E4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19" name="Freeform 1747">
              <a:extLst>
                <a:ext uri="{FF2B5EF4-FFF2-40B4-BE49-F238E27FC236}">
                  <a16:creationId xmlns:a16="http://schemas.microsoft.com/office/drawing/2014/main" id="{E717525E-6A23-4C1F-B99D-B4E5971BF8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0" name="Freeform 1748">
              <a:extLst>
                <a:ext uri="{FF2B5EF4-FFF2-40B4-BE49-F238E27FC236}">
                  <a16:creationId xmlns:a16="http://schemas.microsoft.com/office/drawing/2014/main" id="{81BBA508-71FF-4703-B610-F1F716445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1" name="Freeform 1749">
              <a:extLst>
                <a:ext uri="{FF2B5EF4-FFF2-40B4-BE49-F238E27FC236}">
                  <a16:creationId xmlns:a16="http://schemas.microsoft.com/office/drawing/2014/main" id="{DE4793DF-60B2-4CC7-8EC4-AFCAB0AADCE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2" name="Freeform 1750">
              <a:extLst>
                <a:ext uri="{FF2B5EF4-FFF2-40B4-BE49-F238E27FC236}">
                  <a16:creationId xmlns:a16="http://schemas.microsoft.com/office/drawing/2014/main" id="{0B1DDEB1-1DA3-48BF-BA08-9762477C507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3" name="Freeform 1751">
              <a:extLst>
                <a:ext uri="{FF2B5EF4-FFF2-40B4-BE49-F238E27FC236}">
                  <a16:creationId xmlns:a16="http://schemas.microsoft.com/office/drawing/2014/main" id="{2FDE1760-78AF-4015-84B9-97C72D5718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4" name="Freeform 1752">
              <a:extLst>
                <a:ext uri="{FF2B5EF4-FFF2-40B4-BE49-F238E27FC236}">
                  <a16:creationId xmlns:a16="http://schemas.microsoft.com/office/drawing/2014/main" id="{A8E99FE9-B6D7-49B6-8A0F-7300F94F21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5" name="Freeform 1753">
              <a:extLst>
                <a:ext uri="{FF2B5EF4-FFF2-40B4-BE49-F238E27FC236}">
                  <a16:creationId xmlns:a16="http://schemas.microsoft.com/office/drawing/2014/main" id="{33BF42A7-9F70-4E65-92E7-4F459DD1E4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6" name="Freeform 1754">
              <a:extLst>
                <a:ext uri="{FF2B5EF4-FFF2-40B4-BE49-F238E27FC236}">
                  <a16:creationId xmlns:a16="http://schemas.microsoft.com/office/drawing/2014/main" id="{7316FFC9-C33E-4F89-81D0-EE531DACC8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7" name="Freeform 1755">
              <a:extLst>
                <a:ext uri="{FF2B5EF4-FFF2-40B4-BE49-F238E27FC236}">
                  <a16:creationId xmlns:a16="http://schemas.microsoft.com/office/drawing/2014/main" id="{59C126C8-52A8-4BFF-A208-7B2BB0C193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8" name="Freeform 1756">
              <a:extLst>
                <a:ext uri="{FF2B5EF4-FFF2-40B4-BE49-F238E27FC236}">
                  <a16:creationId xmlns:a16="http://schemas.microsoft.com/office/drawing/2014/main" id="{1284B1BF-4E42-4386-BD5E-978C1AD28C6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29" name="Freeform 1757">
              <a:extLst>
                <a:ext uri="{FF2B5EF4-FFF2-40B4-BE49-F238E27FC236}">
                  <a16:creationId xmlns:a16="http://schemas.microsoft.com/office/drawing/2014/main" id="{4973B3E3-F070-4751-871F-01FECA5E2A3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0" name="Freeform 1758">
              <a:extLst>
                <a:ext uri="{FF2B5EF4-FFF2-40B4-BE49-F238E27FC236}">
                  <a16:creationId xmlns:a16="http://schemas.microsoft.com/office/drawing/2014/main" id="{5C53AA3F-9412-40A1-972B-76E6A9D143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1" name="Freeform 1759">
              <a:extLst>
                <a:ext uri="{FF2B5EF4-FFF2-40B4-BE49-F238E27FC236}">
                  <a16:creationId xmlns:a16="http://schemas.microsoft.com/office/drawing/2014/main" id="{C840B9C6-2B7E-416F-8102-4102667BD4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2" name="Freeform 1760">
              <a:extLst>
                <a:ext uri="{FF2B5EF4-FFF2-40B4-BE49-F238E27FC236}">
                  <a16:creationId xmlns:a16="http://schemas.microsoft.com/office/drawing/2014/main" id="{2C370E5A-F548-4FED-B751-2D057535A1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3" name="Freeform 1761">
              <a:extLst>
                <a:ext uri="{FF2B5EF4-FFF2-40B4-BE49-F238E27FC236}">
                  <a16:creationId xmlns:a16="http://schemas.microsoft.com/office/drawing/2014/main" id="{C74EB5A3-CEE4-4F57-B7D6-70EEB0A7B7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4" name="Freeform 1762">
              <a:extLst>
                <a:ext uri="{FF2B5EF4-FFF2-40B4-BE49-F238E27FC236}">
                  <a16:creationId xmlns:a16="http://schemas.microsoft.com/office/drawing/2014/main" id="{CEFB8149-6472-4B2A-B446-8FFACE20C12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5" name="Freeform 1763">
              <a:extLst>
                <a:ext uri="{FF2B5EF4-FFF2-40B4-BE49-F238E27FC236}">
                  <a16:creationId xmlns:a16="http://schemas.microsoft.com/office/drawing/2014/main" id="{C689AD29-7DB7-48BC-9D8B-FFFA230F19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6" name="Freeform 1764">
              <a:extLst>
                <a:ext uri="{FF2B5EF4-FFF2-40B4-BE49-F238E27FC236}">
                  <a16:creationId xmlns:a16="http://schemas.microsoft.com/office/drawing/2014/main" id="{F653FB0C-CB2F-4C16-A558-292E83497B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7" name="Freeform 1765">
              <a:extLst>
                <a:ext uri="{FF2B5EF4-FFF2-40B4-BE49-F238E27FC236}">
                  <a16:creationId xmlns:a16="http://schemas.microsoft.com/office/drawing/2014/main" id="{C28FB933-DED8-4242-8294-6F06BBA56D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8" name="Freeform 1766">
              <a:extLst>
                <a:ext uri="{FF2B5EF4-FFF2-40B4-BE49-F238E27FC236}">
                  <a16:creationId xmlns:a16="http://schemas.microsoft.com/office/drawing/2014/main" id="{EFDE0EA9-9B95-49AF-83BB-7B3654075D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39" name="Freeform 1767">
              <a:extLst>
                <a:ext uri="{FF2B5EF4-FFF2-40B4-BE49-F238E27FC236}">
                  <a16:creationId xmlns:a16="http://schemas.microsoft.com/office/drawing/2014/main" id="{796F2E57-56CD-4530-8C3A-4A262430974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0" name="Freeform 1768">
              <a:extLst>
                <a:ext uri="{FF2B5EF4-FFF2-40B4-BE49-F238E27FC236}">
                  <a16:creationId xmlns:a16="http://schemas.microsoft.com/office/drawing/2014/main" id="{E28D55E9-00E3-4EA7-A4ED-620BB5E3DD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1" name="Freeform 1769">
              <a:extLst>
                <a:ext uri="{FF2B5EF4-FFF2-40B4-BE49-F238E27FC236}">
                  <a16:creationId xmlns:a16="http://schemas.microsoft.com/office/drawing/2014/main" id="{79FF6AEC-C8BB-49EC-B236-690D755324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2" name="Freeform 1770">
              <a:extLst>
                <a:ext uri="{FF2B5EF4-FFF2-40B4-BE49-F238E27FC236}">
                  <a16:creationId xmlns:a16="http://schemas.microsoft.com/office/drawing/2014/main" id="{A3F3F82D-A718-4692-9F13-6DDE8A6F875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3" name="Freeform 1771">
              <a:extLst>
                <a:ext uri="{FF2B5EF4-FFF2-40B4-BE49-F238E27FC236}">
                  <a16:creationId xmlns:a16="http://schemas.microsoft.com/office/drawing/2014/main" id="{4E7A5E5F-67B8-418A-BF7D-90ABB7E111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4" name="Freeform 1772">
              <a:extLst>
                <a:ext uri="{FF2B5EF4-FFF2-40B4-BE49-F238E27FC236}">
                  <a16:creationId xmlns:a16="http://schemas.microsoft.com/office/drawing/2014/main" id="{DA37A153-DD7A-49F9-A3D0-F0E168C873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5" name="Freeform 1773">
              <a:extLst>
                <a:ext uri="{FF2B5EF4-FFF2-40B4-BE49-F238E27FC236}">
                  <a16:creationId xmlns:a16="http://schemas.microsoft.com/office/drawing/2014/main" id="{14236553-0059-4387-9336-6D446B68BBC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6" name="Freeform 1774">
              <a:extLst>
                <a:ext uri="{FF2B5EF4-FFF2-40B4-BE49-F238E27FC236}">
                  <a16:creationId xmlns:a16="http://schemas.microsoft.com/office/drawing/2014/main" id="{D2F43D50-1814-4F2E-8279-09F96763CF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7" name="Rectangle 1775">
              <a:extLst>
                <a:ext uri="{FF2B5EF4-FFF2-40B4-BE49-F238E27FC236}">
                  <a16:creationId xmlns:a16="http://schemas.microsoft.com/office/drawing/2014/main" id="{EE346765-CDCC-410E-9910-2634F4F51C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8" name="Freeform 1776">
              <a:extLst>
                <a:ext uri="{FF2B5EF4-FFF2-40B4-BE49-F238E27FC236}">
                  <a16:creationId xmlns:a16="http://schemas.microsoft.com/office/drawing/2014/main" id="{1E1539C1-7990-4B34-BB1D-4E617E1C8F7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49" name="Freeform 1777">
              <a:extLst>
                <a:ext uri="{FF2B5EF4-FFF2-40B4-BE49-F238E27FC236}">
                  <a16:creationId xmlns:a16="http://schemas.microsoft.com/office/drawing/2014/main" id="{4FE7D9AF-443A-4DC1-AEBC-A45154914A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0" name="Freeform 1778">
              <a:extLst>
                <a:ext uri="{FF2B5EF4-FFF2-40B4-BE49-F238E27FC236}">
                  <a16:creationId xmlns:a16="http://schemas.microsoft.com/office/drawing/2014/main" id="{B9A5406D-C390-4E2A-AFE6-08FE8313DEF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1" name="Freeform 1779">
              <a:extLst>
                <a:ext uri="{FF2B5EF4-FFF2-40B4-BE49-F238E27FC236}">
                  <a16:creationId xmlns:a16="http://schemas.microsoft.com/office/drawing/2014/main" id="{85DB2487-1873-4250-9912-95A3A94BCC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2" name="Freeform 1780">
              <a:extLst>
                <a:ext uri="{FF2B5EF4-FFF2-40B4-BE49-F238E27FC236}">
                  <a16:creationId xmlns:a16="http://schemas.microsoft.com/office/drawing/2014/main" id="{0A96A8B3-DC4F-49A1-ABE6-B5963DE943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3" name="Freeform 1781">
              <a:extLst>
                <a:ext uri="{FF2B5EF4-FFF2-40B4-BE49-F238E27FC236}">
                  <a16:creationId xmlns:a16="http://schemas.microsoft.com/office/drawing/2014/main" id="{A6E3B869-D28B-4E63-859D-2856DE934A3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4" name="Freeform 1782">
              <a:extLst>
                <a:ext uri="{FF2B5EF4-FFF2-40B4-BE49-F238E27FC236}">
                  <a16:creationId xmlns:a16="http://schemas.microsoft.com/office/drawing/2014/main" id="{60CDD9D5-C9E0-46FE-A6BE-51C48B6F606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5" name="Freeform 1783">
              <a:extLst>
                <a:ext uri="{FF2B5EF4-FFF2-40B4-BE49-F238E27FC236}">
                  <a16:creationId xmlns:a16="http://schemas.microsoft.com/office/drawing/2014/main" id="{5FEA1015-89D5-4B9B-9E80-D2285C8D884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6" name="Freeform 1784">
              <a:extLst>
                <a:ext uri="{FF2B5EF4-FFF2-40B4-BE49-F238E27FC236}">
                  <a16:creationId xmlns:a16="http://schemas.microsoft.com/office/drawing/2014/main" id="{32D24E33-C12D-42A7-A8E3-12BA3D4CA8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  <p:sp>
          <p:nvSpPr>
            <p:cNvPr id="1357" name="Freeform 1785">
              <a:extLst>
                <a:ext uri="{FF2B5EF4-FFF2-40B4-BE49-F238E27FC236}">
                  <a16:creationId xmlns:a16="http://schemas.microsoft.com/office/drawing/2014/main" id="{5F8A0CF7-93D1-45F8-BDD5-9FEA7EDFEB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black"/>
                </a:solidFill>
                <a:latin typeface="+mn-lt"/>
                <a:cs typeface="+mn-cs"/>
              </a:endParaRPr>
            </a:p>
          </p:txBody>
        </p:sp>
      </p:grpSp>
      <p:sp>
        <p:nvSpPr>
          <p:cNvPr id="987" name="Freeform 1787">
            <a:extLst>
              <a:ext uri="{FF2B5EF4-FFF2-40B4-BE49-F238E27FC236}">
                <a16:creationId xmlns:a16="http://schemas.microsoft.com/office/drawing/2014/main" id="{52EE2E68-9E2B-4A5C-9FA3-EF5E2DB2FFCD}"/>
              </a:ext>
            </a:extLst>
          </p:cNvPr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8" name="Freeform 1788">
            <a:extLst>
              <a:ext uri="{FF2B5EF4-FFF2-40B4-BE49-F238E27FC236}">
                <a16:creationId xmlns:a16="http://schemas.microsoft.com/office/drawing/2014/main" id="{EF0BCDF8-ADFD-4B9E-AC26-D548C5712AA6}"/>
              </a:ext>
            </a:extLst>
          </p:cNvPr>
          <p:cNvSpPr>
            <a:spLocks/>
          </p:cNvSpPr>
          <p:nvPr/>
        </p:nvSpPr>
        <p:spPr bwMode="auto">
          <a:xfrm>
            <a:off x="596900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89" name="Freeform 1789">
            <a:extLst>
              <a:ext uri="{FF2B5EF4-FFF2-40B4-BE49-F238E27FC236}">
                <a16:creationId xmlns:a16="http://schemas.microsoft.com/office/drawing/2014/main" id="{A0C07760-77C4-4293-A485-15DCEAB5B956}"/>
              </a:ext>
            </a:extLst>
          </p:cNvPr>
          <p:cNvSpPr>
            <a:spLocks/>
          </p:cNvSpPr>
          <p:nvPr/>
        </p:nvSpPr>
        <p:spPr bwMode="auto">
          <a:xfrm>
            <a:off x="603250" y="319088"/>
            <a:ext cx="3175" cy="4762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0" name="Freeform 1790">
            <a:extLst>
              <a:ext uri="{FF2B5EF4-FFF2-40B4-BE49-F238E27FC236}">
                <a16:creationId xmlns:a16="http://schemas.microsoft.com/office/drawing/2014/main" id="{2116B892-DE62-4CEA-AFBA-A16E6E8DA9B4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1" name="Freeform 1791">
            <a:extLst>
              <a:ext uri="{FF2B5EF4-FFF2-40B4-BE49-F238E27FC236}">
                <a16:creationId xmlns:a16="http://schemas.microsoft.com/office/drawing/2014/main" id="{1163EF1C-B2D7-4B21-99C9-71AA532E3CEF}"/>
              </a:ext>
            </a:extLst>
          </p:cNvPr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2" name="Freeform 1792">
            <a:extLst>
              <a:ext uri="{FF2B5EF4-FFF2-40B4-BE49-F238E27FC236}">
                <a16:creationId xmlns:a16="http://schemas.microsoft.com/office/drawing/2014/main" id="{5520E4E8-9AEE-45EA-A395-5A1B94897A64}"/>
              </a:ext>
            </a:extLst>
          </p:cNvPr>
          <p:cNvSpPr>
            <a:spLocks/>
          </p:cNvSpPr>
          <p:nvPr/>
        </p:nvSpPr>
        <p:spPr bwMode="auto">
          <a:xfrm>
            <a:off x="603250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3" name="Freeform 1793">
            <a:extLst>
              <a:ext uri="{FF2B5EF4-FFF2-40B4-BE49-F238E27FC236}">
                <a16:creationId xmlns:a16="http://schemas.microsoft.com/office/drawing/2014/main" id="{EDD1B086-04EB-4264-A67B-B8C11F9E9C62}"/>
              </a:ext>
            </a:extLst>
          </p:cNvPr>
          <p:cNvSpPr>
            <a:spLocks/>
          </p:cNvSpPr>
          <p:nvPr/>
        </p:nvSpPr>
        <p:spPr bwMode="auto">
          <a:xfrm>
            <a:off x="600075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4" name="Freeform 1794">
            <a:extLst>
              <a:ext uri="{FF2B5EF4-FFF2-40B4-BE49-F238E27FC236}">
                <a16:creationId xmlns:a16="http://schemas.microsoft.com/office/drawing/2014/main" id="{0C1EBB1A-CE0F-44F8-895C-AB436ECDB048}"/>
              </a:ext>
            </a:extLst>
          </p:cNvPr>
          <p:cNvSpPr>
            <a:spLocks/>
          </p:cNvSpPr>
          <p:nvPr/>
        </p:nvSpPr>
        <p:spPr bwMode="auto">
          <a:xfrm>
            <a:off x="609600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5" name="Freeform 1795">
            <a:extLst>
              <a:ext uri="{FF2B5EF4-FFF2-40B4-BE49-F238E27FC236}">
                <a16:creationId xmlns:a16="http://schemas.microsoft.com/office/drawing/2014/main" id="{84714E2A-7E1F-4F31-B8D9-EE852AE5E7FC}"/>
              </a:ext>
            </a:extLst>
          </p:cNvPr>
          <p:cNvSpPr>
            <a:spLocks/>
          </p:cNvSpPr>
          <p:nvPr/>
        </p:nvSpPr>
        <p:spPr bwMode="auto">
          <a:xfrm>
            <a:off x="606425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6" name="Freeform 1796">
            <a:extLst>
              <a:ext uri="{FF2B5EF4-FFF2-40B4-BE49-F238E27FC236}">
                <a16:creationId xmlns:a16="http://schemas.microsoft.com/office/drawing/2014/main" id="{6F0CE0A0-A838-433F-AE88-EE72A6D63E42}"/>
              </a:ext>
            </a:extLst>
          </p:cNvPr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7" name="Freeform 1797">
            <a:extLst>
              <a:ext uri="{FF2B5EF4-FFF2-40B4-BE49-F238E27FC236}">
                <a16:creationId xmlns:a16="http://schemas.microsoft.com/office/drawing/2014/main" id="{07237261-57B1-4168-A1B2-BB5CF9371457}"/>
              </a:ext>
            </a:extLst>
          </p:cNvPr>
          <p:cNvSpPr>
            <a:spLocks/>
          </p:cNvSpPr>
          <p:nvPr/>
        </p:nvSpPr>
        <p:spPr bwMode="auto">
          <a:xfrm>
            <a:off x="603250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8" name="Rectangle 1798">
            <a:extLst>
              <a:ext uri="{FF2B5EF4-FFF2-40B4-BE49-F238E27FC236}">
                <a16:creationId xmlns:a16="http://schemas.microsoft.com/office/drawing/2014/main" id="{FF487F7F-7C77-43A3-8AA3-022825A44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31788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999" name="Freeform 1799">
            <a:extLst>
              <a:ext uri="{FF2B5EF4-FFF2-40B4-BE49-F238E27FC236}">
                <a16:creationId xmlns:a16="http://schemas.microsoft.com/office/drawing/2014/main" id="{CD1EDCA9-2120-463A-A09F-E56568A49337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3175" cy="1587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0" name="Freeform 1800">
            <a:extLst>
              <a:ext uri="{FF2B5EF4-FFF2-40B4-BE49-F238E27FC236}">
                <a16:creationId xmlns:a16="http://schemas.microsoft.com/office/drawing/2014/main" id="{40F88A8A-1780-405A-A842-CBED74BF17C7}"/>
              </a:ext>
            </a:extLst>
          </p:cNvPr>
          <p:cNvSpPr>
            <a:spLocks/>
          </p:cNvSpPr>
          <p:nvPr/>
        </p:nvSpPr>
        <p:spPr bwMode="auto">
          <a:xfrm>
            <a:off x="603250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1" name="Freeform 1801">
            <a:extLst>
              <a:ext uri="{FF2B5EF4-FFF2-40B4-BE49-F238E27FC236}">
                <a16:creationId xmlns:a16="http://schemas.microsoft.com/office/drawing/2014/main" id="{FCF05B00-95DE-452E-A3EB-65C3A474D4F5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2" name="Freeform 1802">
            <a:extLst>
              <a:ext uri="{FF2B5EF4-FFF2-40B4-BE49-F238E27FC236}">
                <a16:creationId xmlns:a16="http://schemas.microsoft.com/office/drawing/2014/main" id="{EF133FCF-8DD5-4C1D-AF3A-0673B897A55E}"/>
              </a:ext>
            </a:extLst>
          </p:cNvPr>
          <p:cNvSpPr>
            <a:spLocks/>
          </p:cNvSpPr>
          <p:nvPr/>
        </p:nvSpPr>
        <p:spPr bwMode="auto">
          <a:xfrm>
            <a:off x="609600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3" name="Freeform 1803">
            <a:extLst>
              <a:ext uri="{FF2B5EF4-FFF2-40B4-BE49-F238E27FC236}">
                <a16:creationId xmlns:a16="http://schemas.microsoft.com/office/drawing/2014/main" id="{7658C05B-65F8-4411-83B9-5AE74EDDD248}"/>
              </a:ext>
            </a:extLst>
          </p:cNvPr>
          <p:cNvSpPr>
            <a:spLocks/>
          </p:cNvSpPr>
          <p:nvPr/>
        </p:nvSpPr>
        <p:spPr bwMode="auto">
          <a:xfrm>
            <a:off x="606425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4" name="Freeform 1804">
            <a:extLst>
              <a:ext uri="{FF2B5EF4-FFF2-40B4-BE49-F238E27FC236}">
                <a16:creationId xmlns:a16="http://schemas.microsoft.com/office/drawing/2014/main" id="{0DAC7B19-ED94-417A-9085-0F64EB53DAAF}"/>
              </a:ext>
            </a:extLst>
          </p:cNvPr>
          <p:cNvSpPr>
            <a:spLocks/>
          </p:cNvSpPr>
          <p:nvPr/>
        </p:nvSpPr>
        <p:spPr bwMode="auto">
          <a:xfrm>
            <a:off x="604838" y="331788"/>
            <a:ext cx="3175" cy="4762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5" name="Freeform 1805">
            <a:extLst>
              <a:ext uri="{FF2B5EF4-FFF2-40B4-BE49-F238E27FC236}">
                <a16:creationId xmlns:a16="http://schemas.microsoft.com/office/drawing/2014/main" id="{F8B30C29-3787-45F3-B8A9-8A51617D6062}"/>
              </a:ext>
            </a:extLst>
          </p:cNvPr>
          <p:cNvSpPr>
            <a:spLocks/>
          </p:cNvSpPr>
          <p:nvPr/>
        </p:nvSpPr>
        <p:spPr bwMode="auto">
          <a:xfrm>
            <a:off x="603250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6" name="Freeform 1806">
            <a:extLst>
              <a:ext uri="{FF2B5EF4-FFF2-40B4-BE49-F238E27FC236}">
                <a16:creationId xmlns:a16="http://schemas.microsoft.com/office/drawing/2014/main" id="{AAA64C6F-FD95-42D4-ABDC-F1C91D932DF4}"/>
              </a:ext>
            </a:extLst>
          </p:cNvPr>
          <p:cNvSpPr>
            <a:spLocks/>
          </p:cNvSpPr>
          <p:nvPr/>
        </p:nvSpPr>
        <p:spPr bwMode="auto">
          <a:xfrm>
            <a:off x="606425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7" name="Freeform 1807">
            <a:extLst>
              <a:ext uri="{FF2B5EF4-FFF2-40B4-BE49-F238E27FC236}">
                <a16:creationId xmlns:a16="http://schemas.microsoft.com/office/drawing/2014/main" id="{DA433CDE-693D-4FB5-BE3A-D8BFD4449796}"/>
              </a:ext>
            </a:extLst>
          </p:cNvPr>
          <p:cNvSpPr>
            <a:spLocks/>
          </p:cNvSpPr>
          <p:nvPr/>
        </p:nvSpPr>
        <p:spPr bwMode="auto">
          <a:xfrm>
            <a:off x="595313" y="327025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8" name="Freeform 1808">
            <a:extLst>
              <a:ext uri="{FF2B5EF4-FFF2-40B4-BE49-F238E27FC236}">
                <a16:creationId xmlns:a16="http://schemas.microsoft.com/office/drawing/2014/main" id="{8C297BD0-ABFF-4C7E-B3F2-17B6445BD279}"/>
              </a:ext>
            </a:extLst>
          </p:cNvPr>
          <p:cNvSpPr>
            <a:spLocks/>
          </p:cNvSpPr>
          <p:nvPr/>
        </p:nvSpPr>
        <p:spPr bwMode="auto">
          <a:xfrm>
            <a:off x="595313" y="325438"/>
            <a:ext cx="1587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09" name="Freeform 1809">
            <a:extLst>
              <a:ext uri="{FF2B5EF4-FFF2-40B4-BE49-F238E27FC236}">
                <a16:creationId xmlns:a16="http://schemas.microsoft.com/office/drawing/2014/main" id="{CFC76AB3-5047-425A-8006-45646178C58D}"/>
              </a:ext>
            </a:extLst>
          </p:cNvPr>
          <p:cNvSpPr>
            <a:spLocks/>
          </p:cNvSpPr>
          <p:nvPr/>
        </p:nvSpPr>
        <p:spPr bwMode="auto">
          <a:xfrm>
            <a:off x="595313" y="323850"/>
            <a:ext cx="1587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0" name="Freeform 1810">
            <a:extLst>
              <a:ext uri="{FF2B5EF4-FFF2-40B4-BE49-F238E27FC236}">
                <a16:creationId xmlns:a16="http://schemas.microsoft.com/office/drawing/2014/main" id="{3E78AD03-FBB2-4D8D-A746-E0BBC9C61E12}"/>
              </a:ext>
            </a:extLst>
          </p:cNvPr>
          <p:cNvSpPr>
            <a:spLocks/>
          </p:cNvSpPr>
          <p:nvPr/>
        </p:nvSpPr>
        <p:spPr bwMode="auto">
          <a:xfrm>
            <a:off x="595313" y="322263"/>
            <a:ext cx="1587" cy="1587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1" name="Freeform 1811">
            <a:extLst>
              <a:ext uri="{FF2B5EF4-FFF2-40B4-BE49-F238E27FC236}">
                <a16:creationId xmlns:a16="http://schemas.microsoft.com/office/drawing/2014/main" id="{A7BF2E9B-FE3B-47FD-8EC3-21259EC2D339}"/>
              </a:ext>
            </a:extLst>
          </p:cNvPr>
          <p:cNvSpPr>
            <a:spLocks/>
          </p:cNvSpPr>
          <p:nvPr/>
        </p:nvSpPr>
        <p:spPr bwMode="auto">
          <a:xfrm>
            <a:off x="595313" y="320675"/>
            <a:ext cx="1587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2" name="Freeform 1812">
            <a:extLst>
              <a:ext uri="{FF2B5EF4-FFF2-40B4-BE49-F238E27FC236}">
                <a16:creationId xmlns:a16="http://schemas.microsoft.com/office/drawing/2014/main" id="{3931A1DC-AAA2-43EE-B21A-A5147B65181B}"/>
              </a:ext>
            </a:extLst>
          </p:cNvPr>
          <p:cNvSpPr>
            <a:spLocks/>
          </p:cNvSpPr>
          <p:nvPr/>
        </p:nvSpPr>
        <p:spPr bwMode="auto">
          <a:xfrm>
            <a:off x="595313" y="317500"/>
            <a:ext cx="1587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3" name="Freeform 1813">
            <a:extLst>
              <a:ext uri="{FF2B5EF4-FFF2-40B4-BE49-F238E27FC236}">
                <a16:creationId xmlns:a16="http://schemas.microsoft.com/office/drawing/2014/main" id="{1B72310F-EA21-40D0-AE5D-737606FB524E}"/>
              </a:ext>
            </a:extLst>
          </p:cNvPr>
          <p:cNvSpPr>
            <a:spLocks/>
          </p:cNvSpPr>
          <p:nvPr/>
        </p:nvSpPr>
        <p:spPr bwMode="auto">
          <a:xfrm>
            <a:off x="595313" y="315913"/>
            <a:ext cx="3175" cy="1587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4" name="Freeform 1814">
            <a:extLst>
              <a:ext uri="{FF2B5EF4-FFF2-40B4-BE49-F238E27FC236}">
                <a16:creationId xmlns:a16="http://schemas.microsoft.com/office/drawing/2014/main" id="{54FADC51-93CC-4352-B8CD-9E8ACE0DDBBE}"/>
              </a:ext>
            </a:extLst>
          </p:cNvPr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5" name="Freeform 1815">
            <a:extLst>
              <a:ext uri="{FF2B5EF4-FFF2-40B4-BE49-F238E27FC236}">
                <a16:creationId xmlns:a16="http://schemas.microsoft.com/office/drawing/2014/main" id="{73971A0C-6ACF-4C21-9840-AD0B7E5DD2D1}"/>
              </a:ext>
            </a:extLst>
          </p:cNvPr>
          <p:cNvSpPr>
            <a:spLocks/>
          </p:cNvSpPr>
          <p:nvPr/>
        </p:nvSpPr>
        <p:spPr bwMode="auto">
          <a:xfrm>
            <a:off x="606425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6" name="Freeform 1816">
            <a:extLst>
              <a:ext uri="{FF2B5EF4-FFF2-40B4-BE49-F238E27FC236}">
                <a16:creationId xmlns:a16="http://schemas.microsoft.com/office/drawing/2014/main" id="{3B2A6659-5D30-4CC8-BE06-9AE31CC9653D}"/>
              </a:ext>
            </a:extLst>
          </p:cNvPr>
          <p:cNvSpPr>
            <a:spLocks/>
          </p:cNvSpPr>
          <p:nvPr/>
        </p:nvSpPr>
        <p:spPr bwMode="auto">
          <a:xfrm>
            <a:off x="609600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7" name="Freeform 1817">
            <a:extLst>
              <a:ext uri="{FF2B5EF4-FFF2-40B4-BE49-F238E27FC236}">
                <a16:creationId xmlns:a16="http://schemas.microsoft.com/office/drawing/2014/main" id="{6AF13629-534E-42BB-9539-17B5EDA5EC47}"/>
              </a:ext>
            </a:extLst>
          </p:cNvPr>
          <p:cNvSpPr>
            <a:spLocks/>
          </p:cNvSpPr>
          <p:nvPr/>
        </p:nvSpPr>
        <p:spPr bwMode="auto">
          <a:xfrm>
            <a:off x="611188" y="328613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8" name="Freeform 1818">
            <a:extLst>
              <a:ext uri="{FF2B5EF4-FFF2-40B4-BE49-F238E27FC236}">
                <a16:creationId xmlns:a16="http://schemas.microsoft.com/office/drawing/2014/main" id="{BFC16513-D1D5-41F4-88EC-9452F11A2B4B}"/>
              </a:ext>
            </a:extLst>
          </p:cNvPr>
          <p:cNvSpPr>
            <a:spLocks/>
          </p:cNvSpPr>
          <p:nvPr/>
        </p:nvSpPr>
        <p:spPr bwMode="auto">
          <a:xfrm>
            <a:off x="606425" y="328613"/>
            <a:ext cx="1588" cy="1587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19" name="Freeform 1819">
            <a:extLst>
              <a:ext uri="{FF2B5EF4-FFF2-40B4-BE49-F238E27FC236}">
                <a16:creationId xmlns:a16="http://schemas.microsoft.com/office/drawing/2014/main" id="{D1FF6009-593F-4D38-8CCC-A5EA4BE9BE35}"/>
              </a:ext>
            </a:extLst>
          </p:cNvPr>
          <p:cNvSpPr>
            <a:spLocks/>
          </p:cNvSpPr>
          <p:nvPr/>
        </p:nvSpPr>
        <p:spPr bwMode="auto">
          <a:xfrm>
            <a:off x="603250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0" name="Freeform 1820">
            <a:extLst>
              <a:ext uri="{FF2B5EF4-FFF2-40B4-BE49-F238E27FC236}">
                <a16:creationId xmlns:a16="http://schemas.microsoft.com/office/drawing/2014/main" id="{28773CA2-2523-4AEB-9FA2-577A183A6AC6}"/>
              </a:ext>
            </a:extLst>
          </p:cNvPr>
          <p:cNvSpPr>
            <a:spLocks/>
          </p:cNvSpPr>
          <p:nvPr/>
        </p:nvSpPr>
        <p:spPr bwMode="auto">
          <a:xfrm>
            <a:off x="604838" y="325438"/>
            <a:ext cx="0" cy="1587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1" name="Freeform 1821">
            <a:extLst>
              <a:ext uri="{FF2B5EF4-FFF2-40B4-BE49-F238E27FC236}">
                <a16:creationId xmlns:a16="http://schemas.microsoft.com/office/drawing/2014/main" id="{6CA16F3D-0F56-4A7A-9051-7533D24E56C1}"/>
              </a:ext>
            </a:extLst>
          </p:cNvPr>
          <p:cNvSpPr>
            <a:spLocks/>
          </p:cNvSpPr>
          <p:nvPr/>
        </p:nvSpPr>
        <p:spPr bwMode="auto">
          <a:xfrm>
            <a:off x="603250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2" name="Freeform 1822">
            <a:extLst>
              <a:ext uri="{FF2B5EF4-FFF2-40B4-BE49-F238E27FC236}">
                <a16:creationId xmlns:a16="http://schemas.microsoft.com/office/drawing/2014/main" id="{09D7D6CF-8BFC-4FD6-91BA-F4C086FBAC7E}"/>
              </a:ext>
            </a:extLst>
          </p:cNvPr>
          <p:cNvSpPr>
            <a:spLocks/>
          </p:cNvSpPr>
          <p:nvPr/>
        </p:nvSpPr>
        <p:spPr bwMode="auto">
          <a:xfrm>
            <a:off x="606425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3" name="Freeform 1823">
            <a:extLst>
              <a:ext uri="{FF2B5EF4-FFF2-40B4-BE49-F238E27FC236}">
                <a16:creationId xmlns:a16="http://schemas.microsoft.com/office/drawing/2014/main" id="{C1C6BEE9-638C-4D8E-B30F-5256EA047404}"/>
              </a:ext>
            </a:extLst>
          </p:cNvPr>
          <p:cNvSpPr>
            <a:spLocks/>
          </p:cNvSpPr>
          <p:nvPr/>
        </p:nvSpPr>
        <p:spPr bwMode="auto">
          <a:xfrm>
            <a:off x="609600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4" name="Freeform 1824">
            <a:extLst>
              <a:ext uri="{FF2B5EF4-FFF2-40B4-BE49-F238E27FC236}">
                <a16:creationId xmlns:a16="http://schemas.microsoft.com/office/drawing/2014/main" id="{5C0FBEAF-F0A2-480F-B327-019D6009B3F6}"/>
              </a:ext>
            </a:extLst>
          </p:cNvPr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5" name="Freeform 1825">
            <a:extLst>
              <a:ext uri="{FF2B5EF4-FFF2-40B4-BE49-F238E27FC236}">
                <a16:creationId xmlns:a16="http://schemas.microsoft.com/office/drawing/2014/main" id="{48960CF5-67FD-4B9D-8D76-1B5584655E1D}"/>
              </a:ext>
            </a:extLst>
          </p:cNvPr>
          <p:cNvSpPr>
            <a:spLocks/>
          </p:cNvSpPr>
          <p:nvPr/>
        </p:nvSpPr>
        <p:spPr bwMode="auto">
          <a:xfrm>
            <a:off x="608013" y="330200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6" name="Freeform 1826">
            <a:extLst>
              <a:ext uri="{FF2B5EF4-FFF2-40B4-BE49-F238E27FC236}">
                <a16:creationId xmlns:a16="http://schemas.microsoft.com/office/drawing/2014/main" id="{764D1B82-718E-48CC-9CC9-CBA6BDFBA47D}"/>
              </a:ext>
            </a:extLst>
          </p:cNvPr>
          <p:cNvSpPr>
            <a:spLocks/>
          </p:cNvSpPr>
          <p:nvPr/>
        </p:nvSpPr>
        <p:spPr bwMode="auto">
          <a:xfrm>
            <a:off x="608013" y="334963"/>
            <a:ext cx="1587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7" name="Freeform 1827">
            <a:extLst>
              <a:ext uri="{FF2B5EF4-FFF2-40B4-BE49-F238E27FC236}">
                <a16:creationId xmlns:a16="http://schemas.microsoft.com/office/drawing/2014/main" id="{5D719A4C-2BD8-4D80-AA2D-02236CEBE394}"/>
              </a:ext>
            </a:extLst>
          </p:cNvPr>
          <p:cNvSpPr>
            <a:spLocks/>
          </p:cNvSpPr>
          <p:nvPr/>
        </p:nvSpPr>
        <p:spPr bwMode="auto">
          <a:xfrm>
            <a:off x="600075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8" name="Freeform 1828">
            <a:extLst>
              <a:ext uri="{FF2B5EF4-FFF2-40B4-BE49-F238E27FC236}">
                <a16:creationId xmlns:a16="http://schemas.microsoft.com/office/drawing/2014/main" id="{F8B2A5C5-3BCB-4FC6-A3E7-5D75C6CEF566}"/>
              </a:ext>
            </a:extLst>
          </p:cNvPr>
          <p:cNvSpPr>
            <a:spLocks/>
          </p:cNvSpPr>
          <p:nvPr/>
        </p:nvSpPr>
        <p:spPr bwMode="auto">
          <a:xfrm>
            <a:off x="606425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29" name="Freeform 1829">
            <a:extLst>
              <a:ext uri="{FF2B5EF4-FFF2-40B4-BE49-F238E27FC236}">
                <a16:creationId xmlns:a16="http://schemas.microsoft.com/office/drawing/2014/main" id="{F61003FB-0666-45EF-A179-F2082F1E3610}"/>
              </a:ext>
            </a:extLst>
          </p:cNvPr>
          <p:cNvSpPr>
            <a:spLocks/>
          </p:cNvSpPr>
          <p:nvPr/>
        </p:nvSpPr>
        <p:spPr bwMode="auto">
          <a:xfrm>
            <a:off x="603250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0" name="Freeform 1830">
            <a:extLst>
              <a:ext uri="{FF2B5EF4-FFF2-40B4-BE49-F238E27FC236}">
                <a16:creationId xmlns:a16="http://schemas.microsoft.com/office/drawing/2014/main" id="{76AE0562-6840-41B4-9921-FEE3E61884C5}"/>
              </a:ext>
            </a:extLst>
          </p:cNvPr>
          <p:cNvSpPr>
            <a:spLocks/>
          </p:cNvSpPr>
          <p:nvPr/>
        </p:nvSpPr>
        <p:spPr bwMode="auto">
          <a:xfrm>
            <a:off x="600075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1" name="Freeform 1831">
            <a:extLst>
              <a:ext uri="{FF2B5EF4-FFF2-40B4-BE49-F238E27FC236}">
                <a16:creationId xmlns:a16="http://schemas.microsoft.com/office/drawing/2014/main" id="{C132C941-CCCB-4A27-A15A-18F4AD03C9DB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2" name="Freeform 1832">
            <a:extLst>
              <a:ext uri="{FF2B5EF4-FFF2-40B4-BE49-F238E27FC236}">
                <a16:creationId xmlns:a16="http://schemas.microsoft.com/office/drawing/2014/main" id="{24B2963B-CF0B-4936-9FAC-EF7CB0E6687F}"/>
              </a:ext>
            </a:extLst>
          </p:cNvPr>
          <p:cNvSpPr>
            <a:spLocks/>
          </p:cNvSpPr>
          <p:nvPr/>
        </p:nvSpPr>
        <p:spPr bwMode="auto">
          <a:xfrm>
            <a:off x="596900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3" name="Freeform 1833">
            <a:extLst>
              <a:ext uri="{FF2B5EF4-FFF2-40B4-BE49-F238E27FC236}">
                <a16:creationId xmlns:a16="http://schemas.microsoft.com/office/drawing/2014/main" id="{6CB42FA1-DD7F-4156-828E-8E4CCFD9726C}"/>
              </a:ext>
            </a:extLst>
          </p:cNvPr>
          <p:cNvSpPr>
            <a:spLocks/>
          </p:cNvSpPr>
          <p:nvPr/>
        </p:nvSpPr>
        <p:spPr bwMode="auto">
          <a:xfrm>
            <a:off x="600075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4" name="Freeform 1834">
            <a:extLst>
              <a:ext uri="{FF2B5EF4-FFF2-40B4-BE49-F238E27FC236}">
                <a16:creationId xmlns:a16="http://schemas.microsoft.com/office/drawing/2014/main" id="{A69BBB69-90EF-4514-B3C8-23F8A1424F6A}"/>
              </a:ext>
            </a:extLst>
          </p:cNvPr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5" name="Freeform 1835">
            <a:extLst>
              <a:ext uri="{FF2B5EF4-FFF2-40B4-BE49-F238E27FC236}">
                <a16:creationId xmlns:a16="http://schemas.microsoft.com/office/drawing/2014/main" id="{088677FF-93F2-4CA7-B70D-3CADC7580235}"/>
              </a:ext>
            </a:extLst>
          </p:cNvPr>
          <p:cNvSpPr>
            <a:spLocks/>
          </p:cNvSpPr>
          <p:nvPr/>
        </p:nvSpPr>
        <p:spPr bwMode="auto">
          <a:xfrm>
            <a:off x="595313" y="338138"/>
            <a:ext cx="7937" cy="1587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6" name="Freeform 1836">
            <a:extLst>
              <a:ext uri="{FF2B5EF4-FFF2-40B4-BE49-F238E27FC236}">
                <a16:creationId xmlns:a16="http://schemas.microsoft.com/office/drawing/2014/main" id="{1B08B7C9-2D16-4E08-8A3E-01ADEF13C697}"/>
              </a:ext>
            </a:extLst>
          </p:cNvPr>
          <p:cNvSpPr>
            <a:spLocks/>
          </p:cNvSpPr>
          <p:nvPr/>
        </p:nvSpPr>
        <p:spPr bwMode="auto">
          <a:xfrm>
            <a:off x="593725" y="334963"/>
            <a:ext cx="7938" cy="4762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7" name="Freeform 1837">
            <a:extLst>
              <a:ext uri="{FF2B5EF4-FFF2-40B4-BE49-F238E27FC236}">
                <a16:creationId xmlns:a16="http://schemas.microsoft.com/office/drawing/2014/main" id="{0C8F7651-A3EC-49F2-9C3A-F6FFFF869093}"/>
              </a:ext>
            </a:extLst>
          </p:cNvPr>
          <p:cNvSpPr>
            <a:spLocks/>
          </p:cNvSpPr>
          <p:nvPr/>
        </p:nvSpPr>
        <p:spPr bwMode="auto">
          <a:xfrm>
            <a:off x="590550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8" name="Freeform 1838">
            <a:extLst>
              <a:ext uri="{FF2B5EF4-FFF2-40B4-BE49-F238E27FC236}">
                <a16:creationId xmlns:a16="http://schemas.microsoft.com/office/drawing/2014/main" id="{ED1BDAD3-479B-41AB-9F88-B321DAC69BDB}"/>
              </a:ext>
            </a:extLst>
          </p:cNvPr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39" name="Freeform 1839">
            <a:extLst>
              <a:ext uri="{FF2B5EF4-FFF2-40B4-BE49-F238E27FC236}">
                <a16:creationId xmlns:a16="http://schemas.microsoft.com/office/drawing/2014/main" id="{9EB48A44-45C7-45EE-81CE-68192D8B6F0C}"/>
              </a:ext>
            </a:extLst>
          </p:cNvPr>
          <p:cNvSpPr>
            <a:spLocks/>
          </p:cNvSpPr>
          <p:nvPr/>
        </p:nvSpPr>
        <p:spPr bwMode="auto">
          <a:xfrm>
            <a:off x="588963" y="295275"/>
            <a:ext cx="7937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0" name="Freeform 1840">
            <a:extLst>
              <a:ext uri="{FF2B5EF4-FFF2-40B4-BE49-F238E27FC236}">
                <a16:creationId xmlns:a16="http://schemas.microsoft.com/office/drawing/2014/main" id="{72E5F250-1DE2-44CE-88B2-611564A34FD6}"/>
              </a:ext>
            </a:extLst>
          </p:cNvPr>
          <p:cNvSpPr>
            <a:spLocks/>
          </p:cNvSpPr>
          <p:nvPr/>
        </p:nvSpPr>
        <p:spPr bwMode="auto">
          <a:xfrm>
            <a:off x="588963" y="306388"/>
            <a:ext cx="7937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1" name="Freeform 1841">
            <a:extLst>
              <a:ext uri="{FF2B5EF4-FFF2-40B4-BE49-F238E27FC236}">
                <a16:creationId xmlns:a16="http://schemas.microsoft.com/office/drawing/2014/main" id="{C7A077D4-AA46-4FD7-B771-B8BF8E354B30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2" name="Freeform 1842">
            <a:extLst>
              <a:ext uri="{FF2B5EF4-FFF2-40B4-BE49-F238E27FC236}">
                <a16:creationId xmlns:a16="http://schemas.microsoft.com/office/drawing/2014/main" id="{BC920481-2B4F-4355-83DC-33B0AC652DAE}"/>
              </a:ext>
            </a:extLst>
          </p:cNvPr>
          <p:cNvSpPr>
            <a:spLocks/>
          </p:cNvSpPr>
          <p:nvPr/>
        </p:nvSpPr>
        <p:spPr bwMode="auto">
          <a:xfrm>
            <a:off x="590550" y="341313"/>
            <a:ext cx="1588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3" name="Freeform 1843">
            <a:extLst>
              <a:ext uri="{FF2B5EF4-FFF2-40B4-BE49-F238E27FC236}">
                <a16:creationId xmlns:a16="http://schemas.microsoft.com/office/drawing/2014/main" id="{01D37A4F-D14B-4A2D-B3D0-5091313967D0}"/>
              </a:ext>
            </a:extLst>
          </p:cNvPr>
          <p:cNvSpPr>
            <a:spLocks/>
          </p:cNvSpPr>
          <p:nvPr/>
        </p:nvSpPr>
        <p:spPr bwMode="auto">
          <a:xfrm>
            <a:off x="590550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4" name="Freeform 1844">
            <a:extLst>
              <a:ext uri="{FF2B5EF4-FFF2-40B4-BE49-F238E27FC236}">
                <a16:creationId xmlns:a16="http://schemas.microsoft.com/office/drawing/2014/main" id="{46028066-DDA0-409D-91E7-C5489E620EA4}"/>
              </a:ext>
            </a:extLst>
          </p:cNvPr>
          <p:cNvSpPr>
            <a:spLocks/>
          </p:cNvSpPr>
          <p:nvPr/>
        </p:nvSpPr>
        <p:spPr bwMode="auto">
          <a:xfrm>
            <a:off x="588963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5" name="Freeform 1845">
            <a:extLst>
              <a:ext uri="{FF2B5EF4-FFF2-40B4-BE49-F238E27FC236}">
                <a16:creationId xmlns:a16="http://schemas.microsoft.com/office/drawing/2014/main" id="{D023D93A-482B-4C7B-BC1B-1114C3650F65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6" name="Rectangle 1846">
            <a:extLst>
              <a:ext uri="{FF2B5EF4-FFF2-40B4-BE49-F238E27FC236}">
                <a16:creationId xmlns:a16="http://schemas.microsoft.com/office/drawing/2014/main" id="{9C438B4C-3E97-48EF-840C-0A686FEDB6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5788" y="341313"/>
            <a:ext cx="1587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7" name="Freeform 1847">
            <a:extLst>
              <a:ext uri="{FF2B5EF4-FFF2-40B4-BE49-F238E27FC236}">
                <a16:creationId xmlns:a16="http://schemas.microsoft.com/office/drawing/2014/main" id="{143E0F5C-E0F1-46D5-AFFE-5287E42C5EFF}"/>
              </a:ext>
            </a:extLst>
          </p:cNvPr>
          <p:cNvSpPr>
            <a:spLocks/>
          </p:cNvSpPr>
          <p:nvPr/>
        </p:nvSpPr>
        <p:spPr bwMode="auto">
          <a:xfrm>
            <a:off x="585788" y="342900"/>
            <a:ext cx="1587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8" name="Freeform 1848">
            <a:extLst>
              <a:ext uri="{FF2B5EF4-FFF2-40B4-BE49-F238E27FC236}">
                <a16:creationId xmlns:a16="http://schemas.microsoft.com/office/drawing/2014/main" id="{001A87D9-72A8-4F3B-94CD-F7704ECBDAC6}"/>
              </a:ext>
            </a:extLst>
          </p:cNvPr>
          <p:cNvSpPr>
            <a:spLocks/>
          </p:cNvSpPr>
          <p:nvPr/>
        </p:nvSpPr>
        <p:spPr bwMode="auto">
          <a:xfrm>
            <a:off x="582613" y="341313"/>
            <a:ext cx="1587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49" name="Freeform 1849">
            <a:extLst>
              <a:ext uri="{FF2B5EF4-FFF2-40B4-BE49-F238E27FC236}">
                <a16:creationId xmlns:a16="http://schemas.microsoft.com/office/drawing/2014/main" id="{7B29DB24-88D8-4AF0-A0E5-F1C3E98E7083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0" name="Freeform 1850">
            <a:extLst>
              <a:ext uri="{FF2B5EF4-FFF2-40B4-BE49-F238E27FC236}">
                <a16:creationId xmlns:a16="http://schemas.microsoft.com/office/drawing/2014/main" id="{94DF57F5-F396-4CC1-9BDC-20D9D92E6BF4}"/>
              </a:ext>
            </a:extLst>
          </p:cNvPr>
          <p:cNvSpPr>
            <a:spLocks/>
          </p:cNvSpPr>
          <p:nvPr/>
        </p:nvSpPr>
        <p:spPr bwMode="auto">
          <a:xfrm>
            <a:off x="581025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1" name="Freeform 1851">
            <a:extLst>
              <a:ext uri="{FF2B5EF4-FFF2-40B4-BE49-F238E27FC236}">
                <a16:creationId xmlns:a16="http://schemas.microsoft.com/office/drawing/2014/main" id="{2D0A2F0A-1532-4044-BEE0-ED0B355A3F06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2" name="Freeform 1852">
            <a:extLst>
              <a:ext uri="{FF2B5EF4-FFF2-40B4-BE49-F238E27FC236}">
                <a16:creationId xmlns:a16="http://schemas.microsoft.com/office/drawing/2014/main" id="{575316FD-89F1-4912-AFA1-9F2340FCF34D}"/>
              </a:ext>
            </a:extLst>
          </p:cNvPr>
          <p:cNvSpPr>
            <a:spLocks/>
          </p:cNvSpPr>
          <p:nvPr/>
        </p:nvSpPr>
        <p:spPr bwMode="auto">
          <a:xfrm>
            <a:off x="5889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3" name="Freeform 1853">
            <a:extLst>
              <a:ext uri="{FF2B5EF4-FFF2-40B4-BE49-F238E27FC236}">
                <a16:creationId xmlns:a16="http://schemas.microsoft.com/office/drawing/2014/main" id="{B2773867-8368-4EC8-BEEB-CBFF58B0F23D}"/>
              </a:ext>
            </a:extLst>
          </p:cNvPr>
          <p:cNvSpPr>
            <a:spLocks/>
          </p:cNvSpPr>
          <p:nvPr/>
        </p:nvSpPr>
        <p:spPr bwMode="auto">
          <a:xfrm>
            <a:off x="587375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4" name="Freeform 1854">
            <a:extLst>
              <a:ext uri="{FF2B5EF4-FFF2-40B4-BE49-F238E27FC236}">
                <a16:creationId xmlns:a16="http://schemas.microsoft.com/office/drawing/2014/main" id="{54AEF6D4-BC95-4148-8989-71474AD8F23A}"/>
              </a:ext>
            </a:extLst>
          </p:cNvPr>
          <p:cNvSpPr>
            <a:spLocks/>
          </p:cNvSpPr>
          <p:nvPr/>
        </p:nvSpPr>
        <p:spPr bwMode="auto">
          <a:xfrm>
            <a:off x="58420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5" name="Freeform 1855">
            <a:extLst>
              <a:ext uri="{FF2B5EF4-FFF2-40B4-BE49-F238E27FC236}">
                <a16:creationId xmlns:a16="http://schemas.microsoft.com/office/drawing/2014/main" id="{287C3905-1D03-4B80-B2A5-CD2F3836ADCE}"/>
              </a:ext>
            </a:extLst>
          </p:cNvPr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6" name="Freeform 1856">
            <a:extLst>
              <a:ext uri="{FF2B5EF4-FFF2-40B4-BE49-F238E27FC236}">
                <a16:creationId xmlns:a16="http://schemas.microsoft.com/office/drawing/2014/main" id="{20B3CBF0-C6D8-4D70-B5EC-66FA24BC86BF}"/>
              </a:ext>
            </a:extLst>
          </p:cNvPr>
          <p:cNvSpPr>
            <a:spLocks/>
          </p:cNvSpPr>
          <p:nvPr/>
        </p:nvSpPr>
        <p:spPr bwMode="auto">
          <a:xfrm>
            <a:off x="5794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7" name="Freeform 1857">
            <a:extLst>
              <a:ext uri="{FF2B5EF4-FFF2-40B4-BE49-F238E27FC236}">
                <a16:creationId xmlns:a16="http://schemas.microsoft.com/office/drawing/2014/main" id="{D63C3280-108A-4237-B732-2ACA09A2897C}"/>
              </a:ext>
            </a:extLst>
          </p:cNvPr>
          <p:cNvSpPr>
            <a:spLocks/>
          </p:cNvSpPr>
          <p:nvPr/>
        </p:nvSpPr>
        <p:spPr bwMode="auto">
          <a:xfrm>
            <a:off x="606425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8" name="Freeform 1858">
            <a:extLst>
              <a:ext uri="{FF2B5EF4-FFF2-40B4-BE49-F238E27FC236}">
                <a16:creationId xmlns:a16="http://schemas.microsoft.com/office/drawing/2014/main" id="{1EABFCAC-8919-4E76-B089-C9826CF82284}"/>
              </a:ext>
            </a:extLst>
          </p:cNvPr>
          <p:cNvSpPr>
            <a:spLocks/>
          </p:cNvSpPr>
          <p:nvPr/>
        </p:nvSpPr>
        <p:spPr bwMode="auto">
          <a:xfrm>
            <a:off x="595313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59" name="Freeform 1859">
            <a:extLst>
              <a:ext uri="{FF2B5EF4-FFF2-40B4-BE49-F238E27FC236}">
                <a16:creationId xmlns:a16="http://schemas.microsoft.com/office/drawing/2014/main" id="{03FD1875-4560-4903-B799-7619C2999269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0" name="Freeform 1860">
            <a:extLst>
              <a:ext uri="{FF2B5EF4-FFF2-40B4-BE49-F238E27FC236}">
                <a16:creationId xmlns:a16="http://schemas.microsoft.com/office/drawing/2014/main" id="{1751EB9E-8F25-4274-9EA9-D15F06EA056B}"/>
              </a:ext>
            </a:extLst>
          </p:cNvPr>
          <p:cNvSpPr>
            <a:spLocks/>
          </p:cNvSpPr>
          <p:nvPr/>
        </p:nvSpPr>
        <p:spPr bwMode="auto">
          <a:xfrm>
            <a:off x="596900" y="341313"/>
            <a:ext cx="1588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1" name="Freeform 1861">
            <a:extLst>
              <a:ext uri="{FF2B5EF4-FFF2-40B4-BE49-F238E27FC236}">
                <a16:creationId xmlns:a16="http://schemas.microsoft.com/office/drawing/2014/main" id="{230E09A1-44B3-4B22-BF59-B083D9E806FC}"/>
              </a:ext>
            </a:extLst>
          </p:cNvPr>
          <p:cNvSpPr>
            <a:spLocks/>
          </p:cNvSpPr>
          <p:nvPr/>
        </p:nvSpPr>
        <p:spPr bwMode="auto">
          <a:xfrm>
            <a:off x="596900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2" name="Rectangle 1862">
            <a:extLst>
              <a:ext uri="{FF2B5EF4-FFF2-40B4-BE49-F238E27FC236}">
                <a16:creationId xmlns:a16="http://schemas.microsoft.com/office/drawing/2014/main" id="{B9C28BCF-CF76-4F96-A3DB-C27ACB012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075" y="341313"/>
            <a:ext cx="1588" cy="1587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3" name="Freeform 1863">
            <a:extLst>
              <a:ext uri="{FF2B5EF4-FFF2-40B4-BE49-F238E27FC236}">
                <a16:creationId xmlns:a16="http://schemas.microsoft.com/office/drawing/2014/main" id="{D8950F86-A67F-4440-A7EB-1ECE11C07426}"/>
              </a:ext>
            </a:extLst>
          </p:cNvPr>
          <p:cNvSpPr>
            <a:spLocks/>
          </p:cNvSpPr>
          <p:nvPr/>
        </p:nvSpPr>
        <p:spPr bwMode="auto">
          <a:xfrm>
            <a:off x="600075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4" name="Freeform 1864">
            <a:extLst>
              <a:ext uri="{FF2B5EF4-FFF2-40B4-BE49-F238E27FC236}">
                <a16:creationId xmlns:a16="http://schemas.microsoft.com/office/drawing/2014/main" id="{094C24BA-D4FC-4F27-B1CF-58310B600D8A}"/>
              </a:ext>
            </a:extLst>
          </p:cNvPr>
          <p:cNvSpPr>
            <a:spLocks/>
          </p:cNvSpPr>
          <p:nvPr/>
        </p:nvSpPr>
        <p:spPr bwMode="auto">
          <a:xfrm>
            <a:off x="603250" y="341313"/>
            <a:ext cx="0" cy="1587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5" name="Freeform 1865">
            <a:extLst>
              <a:ext uri="{FF2B5EF4-FFF2-40B4-BE49-F238E27FC236}">
                <a16:creationId xmlns:a16="http://schemas.microsoft.com/office/drawing/2014/main" id="{B8BFDA3C-B5CD-4F3C-8FAA-6B896EEDECD8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6" name="Freeform 1866">
            <a:extLst>
              <a:ext uri="{FF2B5EF4-FFF2-40B4-BE49-F238E27FC236}">
                <a16:creationId xmlns:a16="http://schemas.microsoft.com/office/drawing/2014/main" id="{7F5E8A7E-3B57-4268-8376-E1EC51862C0D}"/>
              </a:ext>
            </a:extLst>
          </p:cNvPr>
          <p:cNvSpPr>
            <a:spLocks/>
          </p:cNvSpPr>
          <p:nvPr/>
        </p:nvSpPr>
        <p:spPr bwMode="auto">
          <a:xfrm>
            <a:off x="604838" y="341313"/>
            <a:ext cx="0" cy="1587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7" name="Freeform 1867">
            <a:extLst>
              <a:ext uri="{FF2B5EF4-FFF2-40B4-BE49-F238E27FC236}">
                <a16:creationId xmlns:a16="http://schemas.microsoft.com/office/drawing/2014/main" id="{FE0B672C-89AE-4375-ADBC-B6170438DDEB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8" name="Freeform 1868">
            <a:extLst>
              <a:ext uri="{FF2B5EF4-FFF2-40B4-BE49-F238E27FC236}">
                <a16:creationId xmlns:a16="http://schemas.microsoft.com/office/drawing/2014/main" id="{88267DBA-79E4-414E-8245-7252773E34D7}"/>
              </a:ext>
            </a:extLst>
          </p:cNvPr>
          <p:cNvSpPr>
            <a:spLocks/>
          </p:cNvSpPr>
          <p:nvPr/>
        </p:nvSpPr>
        <p:spPr bwMode="auto">
          <a:xfrm>
            <a:off x="59531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69" name="Freeform 1869">
            <a:extLst>
              <a:ext uri="{FF2B5EF4-FFF2-40B4-BE49-F238E27FC236}">
                <a16:creationId xmlns:a16="http://schemas.microsoft.com/office/drawing/2014/main" id="{68FD86E7-E36C-49E1-B764-8711BF589121}"/>
              </a:ext>
            </a:extLst>
          </p:cNvPr>
          <p:cNvSpPr>
            <a:spLocks/>
          </p:cNvSpPr>
          <p:nvPr/>
        </p:nvSpPr>
        <p:spPr bwMode="auto">
          <a:xfrm>
            <a:off x="59848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0" name="Freeform 1870">
            <a:extLst>
              <a:ext uri="{FF2B5EF4-FFF2-40B4-BE49-F238E27FC236}">
                <a16:creationId xmlns:a16="http://schemas.microsoft.com/office/drawing/2014/main" id="{10D41283-770A-463E-A788-A564ABA47B85}"/>
              </a:ext>
            </a:extLst>
          </p:cNvPr>
          <p:cNvSpPr>
            <a:spLocks/>
          </p:cNvSpPr>
          <p:nvPr/>
        </p:nvSpPr>
        <p:spPr bwMode="auto">
          <a:xfrm>
            <a:off x="601663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1" name="Freeform 1871">
            <a:extLst>
              <a:ext uri="{FF2B5EF4-FFF2-40B4-BE49-F238E27FC236}">
                <a16:creationId xmlns:a16="http://schemas.microsoft.com/office/drawing/2014/main" id="{C31B64FA-540F-4EF8-B3FB-F742964BEB54}"/>
              </a:ext>
            </a:extLst>
          </p:cNvPr>
          <p:cNvSpPr>
            <a:spLocks/>
          </p:cNvSpPr>
          <p:nvPr/>
        </p:nvSpPr>
        <p:spPr bwMode="auto">
          <a:xfrm>
            <a:off x="603250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2" name="Freeform 1872">
            <a:extLst>
              <a:ext uri="{FF2B5EF4-FFF2-40B4-BE49-F238E27FC236}">
                <a16:creationId xmlns:a16="http://schemas.microsoft.com/office/drawing/2014/main" id="{497458CE-E7AA-475A-A17B-B70F92F53B6C}"/>
              </a:ext>
            </a:extLst>
          </p:cNvPr>
          <p:cNvSpPr>
            <a:spLocks/>
          </p:cNvSpPr>
          <p:nvPr/>
        </p:nvSpPr>
        <p:spPr bwMode="auto">
          <a:xfrm>
            <a:off x="604838" y="342900"/>
            <a:ext cx="1587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3" name="Freeform 1873">
            <a:extLst>
              <a:ext uri="{FF2B5EF4-FFF2-40B4-BE49-F238E27FC236}">
                <a16:creationId xmlns:a16="http://schemas.microsoft.com/office/drawing/2014/main" id="{134CD185-1A7E-49E8-BCF6-D196A76FAF8F}"/>
              </a:ext>
            </a:extLst>
          </p:cNvPr>
          <p:cNvSpPr>
            <a:spLocks/>
          </p:cNvSpPr>
          <p:nvPr/>
        </p:nvSpPr>
        <p:spPr bwMode="auto">
          <a:xfrm>
            <a:off x="592138" y="342900"/>
            <a:ext cx="1587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4" name="Freeform 1874">
            <a:extLst>
              <a:ext uri="{FF2B5EF4-FFF2-40B4-BE49-F238E27FC236}">
                <a16:creationId xmlns:a16="http://schemas.microsoft.com/office/drawing/2014/main" id="{C710DCCB-0511-44B6-8786-D48954160151}"/>
              </a:ext>
            </a:extLst>
          </p:cNvPr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5" name="Freeform 1875">
            <a:extLst>
              <a:ext uri="{FF2B5EF4-FFF2-40B4-BE49-F238E27FC236}">
                <a16:creationId xmlns:a16="http://schemas.microsoft.com/office/drawing/2014/main" id="{069CE471-2DD0-4B08-AAED-EA96E88AB5BF}"/>
              </a:ext>
            </a:extLst>
          </p:cNvPr>
          <p:cNvSpPr>
            <a:spLocks/>
          </p:cNvSpPr>
          <p:nvPr/>
        </p:nvSpPr>
        <p:spPr bwMode="auto">
          <a:xfrm>
            <a:off x="579438" y="344488"/>
            <a:ext cx="28575" cy="1587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6" name="Freeform 1876">
            <a:extLst>
              <a:ext uri="{FF2B5EF4-FFF2-40B4-BE49-F238E27FC236}">
                <a16:creationId xmlns:a16="http://schemas.microsoft.com/office/drawing/2014/main" id="{4166B1E8-6AA1-4711-9C88-120ECADE489D}"/>
              </a:ext>
            </a:extLst>
          </p:cNvPr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7" name="Freeform 1877">
            <a:extLst>
              <a:ext uri="{FF2B5EF4-FFF2-40B4-BE49-F238E27FC236}">
                <a16:creationId xmlns:a16="http://schemas.microsoft.com/office/drawing/2014/main" id="{A721A674-54A5-42E0-9CE5-80FB5B5A3C49}"/>
              </a:ext>
            </a:extLst>
          </p:cNvPr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8" name="Freeform 1878">
            <a:extLst>
              <a:ext uri="{FF2B5EF4-FFF2-40B4-BE49-F238E27FC236}">
                <a16:creationId xmlns:a16="http://schemas.microsoft.com/office/drawing/2014/main" id="{BD9DCB86-5470-4A0B-9153-9294521C5E95}"/>
              </a:ext>
            </a:extLst>
          </p:cNvPr>
          <p:cNvSpPr>
            <a:spLocks/>
          </p:cNvSpPr>
          <p:nvPr/>
        </p:nvSpPr>
        <p:spPr bwMode="auto">
          <a:xfrm>
            <a:off x="339725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79" name="Freeform 1879">
            <a:extLst>
              <a:ext uri="{FF2B5EF4-FFF2-40B4-BE49-F238E27FC236}">
                <a16:creationId xmlns:a16="http://schemas.microsoft.com/office/drawing/2014/main" id="{8552F0A7-34AC-494C-AFC8-30EDAFED0311}"/>
              </a:ext>
            </a:extLst>
          </p:cNvPr>
          <p:cNvSpPr>
            <a:spLocks/>
          </p:cNvSpPr>
          <p:nvPr/>
        </p:nvSpPr>
        <p:spPr bwMode="auto">
          <a:xfrm>
            <a:off x="407988" y="674688"/>
            <a:ext cx="7937" cy="4762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0" name="Freeform 1880">
            <a:extLst>
              <a:ext uri="{FF2B5EF4-FFF2-40B4-BE49-F238E27FC236}">
                <a16:creationId xmlns:a16="http://schemas.microsoft.com/office/drawing/2014/main" id="{7DEC158E-4AEB-44E1-B408-8FB7000ED310}"/>
              </a:ext>
            </a:extLst>
          </p:cNvPr>
          <p:cNvSpPr>
            <a:spLocks/>
          </p:cNvSpPr>
          <p:nvPr/>
        </p:nvSpPr>
        <p:spPr bwMode="auto">
          <a:xfrm>
            <a:off x="395288" y="660400"/>
            <a:ext cx="14287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1" name="Freeform 1881">
            <a:extLst>
              <a:ext uri="{FF2B5EF4-FFF2-40B4-BE49-F238E27FC236}">
                <a16:creationId xmlns:a16="http://schemas.microsoft.com/office/drawing/2014/main" id="{84E44314-EABF-4B1E-BFC3-38A74747E113}"/>
              </a:ext>
            </a:extLst>
          </p:cNvPr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2" name="Freeform 1882">
            <a:extLst>
              <a:ext uri="{FF2B5EF4-FFF2-40B4-BE49-F238E27FC236}">
                <a16:creationId xmlns:a16="http://schemas.microsoft.com/office/drawing/2014/main" id="{53DB0321-F1C4-44F4-BA17-6BF1EF405568}"/>
              </a:ext>
            </a:extLst>
          </p:cNvPr>
          <p:cNvSpPr>
            <a:spLocks/>
          </p:cNvSpPr>
          <p:nvPr/>
        </p:nvSpPr>
        <p:spPr bwMode="auto">
          <a:xfrm>
            <a:off x="384175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3" name="Freeform 1883">
            <a:extLst>
              <a:ext uri="{FF2B5EF4-FFF2-40B4-BE49-F238E27FC236}">
                <a16:creationId xmlns:a16="http://schemas.microsoft.com/office/drawing/2014/main" id="{A8FB1672-690F-4587-B360-062D59A4BAF7}"/>
              </a:ext>
            </a:extLst>
          </p:cNvPr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4" name="Freeform 1884">
            <a:extLst>
              <a:ext uri="{FF2B5EF4-FFF2-40B4-BE49-F238E27FC236}">
                <a16:creationId xmlns:a16="http://schemas.microsoft.com/office/drawing/2014/main" id="{8466FABD-1926-4CAB-9E02-287EC4E50AF1}"/>
              </a:ext>
            </a:extLst>
          </p:cNvPr>
          <p:cNvSpPr>
            <a:spLocks/>
          </p:cNvSpPr>
          <p:nvPr/>
        </p:nvSpPr>
        <p:spPr bwMode="auto">
          <a:xfrm>
            <a:off x="400050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5" name="Freeform 1885">
            <a:extLst>
              <a:ext uri="{FF2B5EF4-FFF2-40B4-BE49-F238E27FC236}">
                <a16:creationId xmlns:a16="http://schemas.microsoft.com/office/drawing/2014/main" id="{F792157F-5A19-4CE6-933A-CDC6BFF79E85}"/>
              </a:ext>
            </a:extLst>
          </p:cNvPr>
          <p:cNvSpPr>
            <a:spLocks/>
          </p:cNvSpPr>
          <p:nvPr/>
        </p:nvSpPr>
        <p:spPr bwMode="auto">
          <a:xfrm>
            <a:off x="377825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6" name="Freeform 1886">
            <a:extLst>
              <a:ext uri="{FF2B5EF4-FFF2-40B4-BE49-F238E27FC236}">
                <a16:creationId xmlns:a16="http://schemas.microsoft.com/office/drawing/2014/main" id="{9F4D0FBE-F37D-4CC2-B214-19EB3CE38D74}"/>
              </a:ext>
            </a:extLst>
          </p:cNvPr>
          <p:cNvSpPr>
            <a:spLocks/>
          </p:cNvSpPr>
          <p:nvPr/>
        </p:nvSpPr>
        <p:spPr bwMode="auto">
          <a:xfrm>
            <a:off x="396875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7" name="Freeform 1887">
            <a:extLst>
              <a:ext uri="{FF2B5EF4-FFF2-40B4-BE49-F238E27FC236}">
                <a16:creationId xmlns:a16="http://schemas.microsoft.com/office/drawing/2014/main" id="{E976933E-4EB9-4BCB-A34A-7FA4AC6AF5D5}"/>
              </a:ext>
            </a:extLst>
          </p:cNvPr>
          <p:cNvSpPr>
            <a:spLocks/>
          </p:cNvSpPr>
          <p:nvPr/>
        </p:nvSpPr>
        <p:spPr bwMode="auto">
          <a:xfrm>
            <a:off x="384175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8" name="Freeform 1888">
            <a:extLst>
              <a:ext uri="{FF2B5EF4-FFF2-40B4-BE49-F238E27FC236}">
                <a16:creationId xmlns:a16="http://schemas.microsoft.com/office/drawing/2014/main" id="{E7957D6F-CFA9-4EF8-A075-45CD246FA0A1}"/>
              </a:ext>
            </a:extLst>
          </p:cNvPr>
          <p:cNvSpPr>
            <a:spLocks/>
          </p:cNvSpPr>
          <p:nvPr/>
        </p:nvSpPr>
        <p:spPr bwMode="auto">
          <a:xfrm>
            <a:off x="393700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89" name="Freeform 1889">
            <a:extLst>
              <a:ext uri="{FF2B5EF4-FFF2-40B4-BE49-F238E27FC236}">
                <a16:creationId xmlns:a16="http://schemas.microsoft.com/office/drawing/2014/main" id="{67FF148F-C02E-4002-B4DD-C59517DB108E}"/>
              </a:ext>
            </a:extLst>
          </p:cNvPr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0" name="Freeform 1890">
            <a:extLst>
              <a:ext uri="{FF2B5EF4-FFF2-40B4-BE49-F238E27FC236}">
                <a16:creationId xmlns:a16="http://schemas.microsoft.com/office/drawing/2014/main" id="{58883DA3-73B8-4189-85F6-BA3CED24CE60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1" name="Freeform 1891">
            <a:extLst>
              <a:ext uri="{FF2B5EF4-FFF2-40B4-BE49-F238E27FC236}">
                <a16:creationId xmlns:a16="http://schemas.microsoft.com/office/drawing/2014/main" id="{BCE15938-66A0-4DD6-B4C5-A7AD567922A9}"/>
              </a:ext>
            </a:extLst>
          </p:cNvPr>
          <p:cNvSpPr>
            <a:spLocks/>
          </p:cNvSpPr>
          <p:nvPr/>
        </p:nvSpPr>
        <p:spPr bwMode="auto">
          <a:xfrm>
            <a:off x="377825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2" name="Freeform 1892">
            <a:extLst>
              <a:ext uri="{FF2B5EF4-FFF2-40B4-BE49-F238E27FC236}">
                <a16:creationId xmlns:a16="http://schemas.microsoft.com/office/drawing/2014/main" id="{1EA10429-4ECF-4B4C-8576-E34AC1FAD738}"/>
              </a:ext>
            </a:extLst>
          </p:cNvPr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3" name="Freeform 1893">
            <a:extLst>
              <a:ext uri="{FF2B5EF4-FFF2-40B4-BE49-F238E27FC236}">
                <a16:creationId xmlns:a16="http://schemas.microsoft.com/office/drawing/2014/main" id="{45604324-81FF-4DD6-90A4-E4E339B8AEB7}"/>
              </a:ext>
            </a:extLst>
          </p:cNvPr>
          <p:cNvSpPr>
            <a:spLocks/>
          </p:cNvSpPr>
          <p:nvPr/>
        </p:nvSpPr>
        <p:spPr bwMode="auto">
          <a:xfrm>
            <a:off x="411163" y="679450"/>
            <a:ext cx="4762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4" name="Freeform 1894">
            <a:extLst>
              <a:ext uri="{FF2B5EF4-FFF2-40B4-BE49-F238E27FC236}">
                <a16:creationId xmlns:a16="http://schemas.microsoft.com/office/drawing/2014/main" id="{AD7B2399-C6FC-4FBF-AA4E-258DAF6A2A5E}"/>
              </a:ext>
            </a:extLst>
          </p:cNvPr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5" name="Freeform 1895">
            <a:extLst>
              <a:ext uri="{FF2B5EF4-FFF2-40B4-BE49-F238E27FC236}">
                <a16:creationId xmlns:a16="http://schemas.microsoft.com/office/drawing/2014/main" id="{7779D7C8-3CE1-404C-9259-2A32EAF18773}"/>
              </a:ext>
            </a:extLst>
          </p:cNvPr>
          <p:cNvSpPr>
            <a:spLocks/>
          </p:cNvSpPr>
          <p:nvPr/>
        </p:nvSpPr>
        <p:spPr bwMode="auto">
          <a:xfrm>
            <a:off x="406400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6" name="Freeform 1896">
            <a:extLst>
              <a:ext uri="{FF2B5EF4-FFF2-40B4-BE49-F238E27FC236}">
                <a16:creationId xmlns:a16="http://schemas.microsoft.com/office/drawing/2014/main" id="{2064BCB3-3B75-4A95-B89F-0F9072719277}"/>
              </a:ext>
            </a:extLst>
          </p:cNvPr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7" name="Freeform 1897">
            <a:extLst>
              <a:ext uri="{FF2B5EF4-FFF2-40B4-BE49-F238E27FC236}">
                <a16:creationId xmlns:a16="http://schemas.microsoft.com/office/drawing/2014/main" id="{29277A5B-FED5-40F5-A160-01F83A98023B}"/>
              </a:ext>
            </a:extLst>
          </p:cNvPr>
          <p:cNvSpPr>
            <a:spLocks/>
          </p:cNvSpPr>
          <p:nvPr/>
        </p:nvSpPr>
        <p:spPr bwMode="auto">
          <a:xfrm>
            <a:off x="403225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8" name="Freeform 1898">
            <a:extLst>
              <a:ext uri="{FF2B5EF4-FFF2-40B4-BE49-F238E27FC236}">
                <a16:creationId xmlns:a16="http://schemas.microsoft.com/office/drawing/2014/main" id="{A07E31B5-9C54-4E39-9884-825A856090D9}"/>
              </a:ext>
            </a:extLst>
          </p:cNvPr>
          <p:cNvSpPr>
            <a:spLocks/>
          </p:cNvSpPr>
          <p:nvPr/>
        </p:nvSpPr>
        <p:spPr bwMode="auto">
          <a:xfrm>
            <a:off x="461963" y="633413"/>
            <a:ext cx="12700" cy="4762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099" name="Freeform 1899">
            <a:extLst>
              <a:ext uri="{FF2B5EF4-FFF2-40B4-BE49-F238E27FC236}">
                <a16:creationId xmlns:a16="http://schemas.microsoft.com/office/drawing/2014/main" id="{68D475A0-A2A0-4C56-BB81-88CBCC7B2EE7}"/>
              </a:ext>
            </a:extLst>
          </p:cNvPr>
          <p:cNvSpPr>
            <a:spLocks/>
          </p:cNvSpPr>
          <p:nvPr/>
        </p:nvSpPr>
        <p:spPr bwMode="auto">
          <a:xfrm>
            <a:off x="458788" y="633413"/>
            <a:ext cx="0" cy="1587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0" name="Freeform 1900">
            <a:extLst>
              <a:ext uri="{FF2B5EF4-FFF2-40B4-BE49-F238E27FC236}">
                <a16:creationId xmlns:a16="http://schemas.microsoft.com/office/drawing/2014/main" id="{DE21AFA5-21B0-4D48-8C36-2E68416AD822}"/>
              </a:ext>
            </a:extLst>
          </p:cNvPr>
          <p:cNvSpPr>
            <a:spLocks/>
          </p:cNvSpPr>
          <p:nvPr/>
        </p:nvSpPr>
        <p:spPr bwMode="auto">
          <a:xfrm>
            <a:off x="455613" y="633413"/>
            <a:ext cx="1587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1" name="Freeform 1901">
            <a:extLst>
              <a:ext uri="{FF2B5EF4-FFF2-40B4-BE49-F238E27FC236}">
                <a16:creationId xmlns:a16="http://schemas.microsoft.com/office/drawing/2014/main" id="{7D295A48-27A9-431E-A388-4501D7F0A792}"/>
              </a:ext>
            </a:extLst>
          </p:cNvPr>
          <p:cNvSpPr>
            <a:spLocks/>
          </p:cNvSpPr>
          <p:nvPr/>
        </p:nvSpPr>
        <p:spPr bwMode="auto">
          <a:xfrm>
            <a:off x="468313" y="630238"/>
            <a:ext cx="4762" cy="4762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2" name="Freeform 1902">
            <a:extLst>
              <a:ext uri="{FF2B5EF4-FFF2-40B4-BE49-F238E27FC236}">
                <a16:creationId xmlns:a16="http://schemas.microsoft.com/office/drawing/2014/main" id="{F9CA335B-69AE-459B-9E0C-7B6D8D788256}"/>
              </a:ext>
            </a:extLst>
          </p:cNvPr>
          <p:cNvSpPr>
            <a:spLocks/>
          </p:cNvSpPr>
          <p:nvPr/>
        </p:nvSpPr>
        <p:spPr bwMode="auto">
          <a:xfrm>
            <a:off x="384175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3" name="Freeform 1903">
            <a:extLst>
              <a:ext uri="{FF2B5EF4-FFF2-40B4-BE49-F238E27FC236}">
                <a16:creationId xmlns:a16="http://schemas.microsoft.com/office/drawing/2014/main" id="{5CAF125C-1452-42CE-AD44-048C9EAC5572}"/>
              </a:ext>
            </a:extLst>
          </p:cNvPr>
          <p:cNvSpPr>
            <a:spLocks/>
          </p:cNvSpPr>
          <p:nvPr/>
        </p:nvSpPr>
        <p:spPr bwMode="auto">
          <a:xfrm>
            <a:off x="409575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4" name="Freeform 1904">
            <a:extLst>
              <a:ext uri="{FF2B5EF4-FFF2-40B4-BE49-F238E27FC236}">
                <a16:creationId xmlns:a16="http://schemas.microsoft.com/office/drawing/2014/main" id="{6980C737-5D77-4C5A-A908-06692A6A6A47}"/>
              </a:ext>
            </a:extLst>
          </p:cNvPr>
          <p:cNvSpPr>
            <a:spLocks/>
          </p:cNvSpPr>
          <p:nvPr/>
        </p:nvSpPr>
        <p:spPr bwMode="auto">
          <a:xfrm>
            <a:off x="342900" y="528638"/>
            <a:ext cx="7938" cy="4762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5" name="Freeform 1905">
            <a:extLst>
              <a:ext uri="{FF2B5EF4-FFF2-40B4-BE49-F238E27FC236}">
                <a16:creationId xmlns:a16="http://schemas.microsoft.com/office/drawing/2014/main" id="{00BDCF13-DED4-4438-B307-5C0EE701733D}"/>
              </a:ext>
            </a:extLst>
          </p:cNvPr>
          <p:cNvSpPr>
            <a:spLocks/>
          </p:cNvSpPr>
          <p:nvPr/>
        </p:nvSpPr>
        <p:spPr bwMode="auto">
          <a:xfrm>
            <a:off x="341313" y="492125"/>
            <a:ext cx="7937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6" name="Freeform 1906">
            <a:extLst>
              <a:ext uri="{FF2B5EF4-FFF2-40B4-BE49-F238E27FC236}">
                <a16:creationId xmlns:a16="http://schemas.microsoft.com/office/drawing/2014/main" id="{104956C4-BD84-4D9C-99FB-4E35F318A813}"/>
              </a:ext>
            </a:extLst>
          </p:cNvPr>
          <p:cNvSpPr>
            <a:spLocks/>
          </p:cNvSpPr>
          <p:nvPr/>
        </p:nvSpPr>
        <p:spPr bwMode="auto">
          <a:xfrm>
            <a:off x="327025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7" name="Freeform 1907">
            <a:extLst>
              <a:ext uri="{FF2B5EF4-FFF2-40B4-BE49-F238E27FC236}">
                <a16:creationId xmlns:a16="http://schemas.microsoft.com/office/drawing/2014/main" id="{B1736E9E-D3EF-465C-A473-2E898E33EBD5}"/>
              </a:ext>
            </a:extLst>
          </p:cNvPr>
          <p:cNvSpPr>
            <a:spLocks/>
          </p:cNvSpPr>
          <p:nvPr/>
        </p:nvSpPr>
        <p:spPr bwMode="auto">
          <a:xfrm>
            <a:off x="319088" y="504825"/>
            <a:ext cx="17462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8" name="Freeform 1908">
            <a:extLst>
              <a:ext uri="{FF2B5EF4-FFF2-40B4-BE49-F238E27FC236}">
                <a16:creationId xmlns:a16="http://schemas.microsoft.com/office/drawing/2014/main" id="{784C94A8-7FC1-4663-B90A-3E2FB580FF05}"/>
              </a:ext>
            </a:extLst>
          </p:cNvPr>
          <p:cNvSpPr>
            <a:spLocks/>
          </p:cNvSpPr>
          <p:nvPr/>
        </p:nvSpPr>
        <p:spPr bwMode="auto">
          <a:xfrm>
            <a:off x="327025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09" name="Freeform 1909">
            <a:extLst>
              <a:ext uri="{FF2B5EF4-FFF2-40B4-BE49-F238E27FC236}">
                <a16:creationId xmlns:a16="http://schemas.microsoft.com/office/drawing/2014/main" id="{7C26E74D-038B-4632-8EC0-B879B2E76342}"/>
              </a:ext>
            </a:extLst>
          </p:cNvPr>
          <p:cNvSpPr>
            <a:spLocks/>
          </p:cNvSpPr>
          <p:nvPr/>
        </p:nvSpPr>
        <p:spPr bwMode="auto">
          <a:xfrm>
            <a:off x="344488" y="512763"/>
            <a:ext cx="4762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0" name="Freeform 1910">
            <a:extLst>
              <a:ext uri="{FF2B5EF4-FFF2-40B4-BE49-F238E27FC236}">
                <a16:creationId xmlns:a16="http://schemas.microsoft.com/office/drawing/2014/main" id="{3FCB4796-3DF1-48F8-9673-3F2148914D3A}"/>
              </a:ext>
            </a:extLst>
          </p:cNvPr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1" name="Freeform 1911">
            <a:extLst>
              <a:ext uri="{FF2B5EF4-FFF2-40B4-BE49-F238E27FC236}">
                <a16:creationId xmlns:a16="http://schemas.microsoft.com/office/drawing/2014/main" id="{1D620EF6-DE09-41BD-9A32-672738AB12A1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2" name="Freeform 1912">
            <a:extLst>
              <a:ext uri="{FF2B5EF4-FFF2-40B4-BE49-F238E27FC236}">
                <a16:creationId xmlns:a16="http://schemas.microsoft.com/office/drawing/2014/main" id="{10F054BE-D48B-4D22-9DFC-0523A3CFE3C7}"/>
              </a:ext>
            </a:extLst>
          </p:cNvPr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3" name="Freeform 1913">
            <a:extLst>
              <a:ext uri="{FF2B5EF4-FFF2-40B4-BE49-F238E27FC236}">
                <a16:creationId xmlns:a16="http://schemas.microsoft.com/office/drawing/2014/main" id="{81CEEEB8-F904-4397-9880-F86F4B37A64E}"/>
              </a:ext>
            </a:extLst>
          </p:cNvPr>
          <p:cNvSpPr>
            <a:spLocks/>
          </p:cNvSpPr>
          <p:nvPr/>
        </p:nvSpPr>
        <p:spPr bwMode="auto">
          <a:xfrm>
            <a:off x="325438" y="496888"/>
            <a:ext cx="4762" cy="4762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4" name="Freeform 1914">
            <a:extLst>
              <a:ext uri="{FF2B5EF4-FFF2-40B4-BE49-F238E27FC236}">
                <a16:creationId xmlns:a16="http://schemas.microsoft.com/office/drawing/2014/main" id="{1A173910-8C72-4576-A7B3-73B945EB180A}"/>
              </a:ext>
            </a:extLst>
          </p:cNvPr>
          <p:cNvSpPr>
            <a:spLocks/>
          </p:cNvSpPr>
          <p:nvPr/>
        </p:nvSpPr>
        <p:spPr bwMode="auto">
          <a:xfrm>
            <a:off x="333375" y="493713"/>
            <a:ext cx="3175" cy="4762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5" name="Freeform 1915">
            <a:extLst>
              <a:ext uri="{FF2B5EF4-FFF2-40B4-BE49-F238E27FC236}">
                <a16:creationId xmlns:a16="http://schemas.microsoft.com/office/drawing/2014/main" id="{26C13E3D-6944-4A96-8787-EFE704626F48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6" name="Freeform 1916">
            <a:extLst>
              <a:ext uri="{FF2B5EF4-FFF2-40B4-BE49-F238E27FC236}">
                <a16:creationId xmlns:a16="http://schemas.microsoft.com/office/drawing/2014/main" id="{8E4210CB-A11F-4445-B496-B6EFA6773F7E}"/>
              </a:ext>
            </a:extLst>
          </p:cNvPr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7" name="Freeform 1917">
            <a:extLst>
              <a:ext uri="{FF2B5EF4-FFF2-40B4-BE49-F238E27FC236}">
                <a16:creationId xmlns:a16="http://schemas.microsoft.com/office/drawing/2014/main" id="{DCAB6539-E3EA-42D9-BD87-D0E8352C177B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8" name="Freeform 1918">
            <a:extLst>
              <a:ext uri="{FF2B5EF4-FFF2-40B4-BE49-F238E27FC236}">
                <a16:creationId xmlns:a16="http://schemas.microsoft.com/office/drawing/2014/main" id="{5AE85E9E-8C20-4127-A92F-0E1E20E59610}"/>
              </a:ext>
            </a:extLst>
          </p:cNvPr>
          <p:cNvSpPr>
            <a:spLocks noEditPoints="1"/>
          </p:cNvSpPr>
          <p:nvPr/>
        </p:nvSpPr>
        <p:spPr bwMode="auto">
          <a:xfrm>
            <a:off x="485775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19" name="Freeform 1919">
            <a:extLst>
              <a:ext uri="{FF2B5EF4-FFF2-40B4-BE49-F238E27FC236}">
                <a16:creationId xmlns:a16="http://schemas.microsoft.com/office/drawing/2014/main" id="{68A5A6F1-DA99-49D0-9812-D445E34BF6F0}"/>
              </a:ext>
            </a:extLst>
          </p:cNvPr>
          <p:cNvSpPr>
            <a:spLocks/>
          </p:cNvSpPr>
          <p:nvPr/>
        </p:nvSpPr>
        <p:spPr bwMode="auto">
          <a:xfrm>
            <a:off x="857250" y="284163"/>
            <a:ext cx="101600" cy="115887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0" name="Freeform 1920">
            <a:extLst>
              <a:ext uri="{FF2B5EF4-FFF2-40B4-BE49-F238E27FC236}">
                <a16:creationId xmlns:a16="http://schemas.microsoft.com/office/drawing/2014/main" id="{6DED82DF-DF2A-4F01-9AE6-81AB9ECC50A0}"/>
              </a:ext>
            </a:extLst>
          </p:cNvPr>
          <p:cNvSpPr>
            <a:spLocks/>
          </p:cNvSpPr>
          <p:nvPr/>
        </p:nvSpPr>
        <p:spPr bwMode="auto">
          <a:xfrm>
            <a:off x="987425" y="284163"/>
            <a:ext cx="84138" cy="115887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1" name="Freeform 1921">
            <a:extLst>
              <a:ext uri="{FF2B5EF4-FFF2-40B4-BE49-F238E27FC236}">
                <a16:creationId xmlns:a16="http://schemas.microsoft.com/office/drawing/2014/main" id="{294E648E-84BA-4E38-BBD5-A392EBD0EC2F}"/>
              </a:ext>
            </a:extLst>
          </p:cNvPr>
          <p:cNvSpPr>
            <a:spLocks/>
          </p:cNvSpPr>
          <p:nvPr/>
        </p:nvSpPr>
        <p:spPr bwMode="auto">
          <a:xfrm>
            <a:off x="1100138" y="284163"/>
            <a:ext cx="80962" cy="115887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2" name="Freeform 1922">
            <a:extLst>
              <a:ext uri="{FF2B5EF4-FFF2-40B4-BE49-F238E27FC236}">
                <a16:creationId xmlns:a16="http://schemas.microsoft.com/office/drawing/2014/main" id="{126482C7-35FC-4C6B-86F5-A26636584DA2}"/>
              </a:ext>
            </a:extLst>
          </p:cNvPr>
          <p:cNvSpPr>
            <a:spLocks/>
          </p:cNvSpPr>
          <p:nvPr/>
        </p:nvSpPr>
        <p:spPr bwMode="auto">
          <a:xfrm>
            <a:off x="1209675" y="284163"/>
            <a:ext cx="82550" cy="115887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3" name="Freeform 1923">
            <a:extLst>
              <a:ext uri="{FF2B5EF4-FFF2-40B4-BE49-F238E27FC236}">
                <a16:creationId xmlns:a16="http://schemas.microsoft.com/office/drawing/2014/main" id="{022EE1BF-3115-4951-B1C4-22BCF114E848}"/>
              </a:ext>
            </a:extLst>
          </p:cNvPr>
          <p:cNvSpPr>
            <a:spLocks/>
          </p:cNvSpPr>
          <p:nvPr/>
        </p:nvSpPr>
        <p:spPr bwMode="auto">
          <a:xfrm>
            <a:off x="1317625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4" name="Freeform 1924">
            <a:extLst>
              <a:ext uri="{FF2B5EF4-FFF2-40B4-BE49-F238E27FC236}">
                <a16:creationId xmlns:a16="http://schemas.microsoft.com/office/drawing/2014/main" id="{A5E78FEB-064E-4D39-8D8D-3158505CBFDD}"/>
              </a:ext>
            </a:extLst>
          </p:cNvPr>
          <p:cNvSpPr>
            <a:spLocks/>
          </p:cNvSpPr>
          <p:nvPr/>
        </p:nvSpPr>
        <p:spPr bwMode="auto">
          <a:xfrm>
            <a:off x="1403350" y="284163"/>
            <a:ext cx="84138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5" name="Freeform 1925">
            <a:extLst>
              <a:ext uri="{FF2B5EF4-FFF2-40B4-BE49-F238E27FC236}">
                <a16:creationId xmlns:a16="http://schemas.microsoft.com/office/drawing/2014/main" id="{3FB6D1E1-3A0C-4E6F-BAC1-348CB621D242}"/>
              </a:ext>
            </a:extLst>
          </p:cNvPr>
          <p:cNvSpPr>
            <a:spLocks/>
          </p:cNvSpPr>
          <p:nvPr/>
        </p:nvSpPr>
        <p:spPr bwMode="auto">
          <a:xfrm>
            <a:off x="1504950" y="284163"/>
            <a:ext cx="63500" cy="115887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6" name="Freeform 1926">
            <a:extLst>
              <a:ext uri="{FF2B5EF4-FFF2-40B4-BE49-F238E27FC236}">
                <a16:creationId xmlns:a16="http://schemas.microsoft.com/office/drawing/2014/main" id="{E2CED92E-EC1E-40A3-BCAE-7D9DA3F17016}"/>
              </a:ext>
            </a:extLst>
          </p:cNvPr>
          <p:cNvSpPr>
            <a:spLocks noEditPoints="1"/>
          </p:cNvSpPr>
          <p:nvPr/>
        </p:nvSpPr>
        <p:spPr bwMode="auto">
          <a:xfrm>
            <a:off x="1593850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7" name="Freeform 1927">
            <a:extLst>
              <a:ext uri="{FF2B5EF4-FFF2-40B4-BE49-F238E27FC236}">
                <a16:creationId xmlns:a16="http://schemas.microsoft.com/office/drawing/2014/main" id="{859F08E2-5AE5-4435-ACB9-96E461A25A37}"/>
              </a:ext>
            </a:extLst>
          </p:cNvPr>
          <p:cNvSpPr>
            <a:spLocks/>
          </p:cNvSpPr>
          <p:nvPr/>
        </p:nvSpPr>
        <p:spPr bwMode="auto">
          <a:xfrm>
            <a:off x="1677988" y="282575"/>
            <a:ext cx="77787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8" name="Freeform 1928">
            <a:extLst>
              <a:ext uri="{FF2B5EF4-FFF2-40B4-BE49-F238E27FC236}">
                <a16:creationId xmlns:a16="http://schemas.microsoft.com/office/drawing/2014/main" id="{16103A96-47AF-4884-8D0F-931B647C9086}"/>
              </a:ext>
            </a:extLst>
          </p:cNvPr>
          <p:cNvSpPr>
            <a:spLocks/>
          </p:cNvSpPr>
          <p:nvPr/>
        </p:nvSpPr>
        <p:spPr bwMode="auto">
          <a:xfrm>
            <a:off x="1763713" y="284163"/>
            <a:ext cx="84137" cy="115887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29" name="Freeform 1929">
            <a:extLst>
              <a:ext uri="{FF2B5EF4-FFF2-40B4-BE49-F238E27FC236}">
                <a16:creationId xmlns:a16="http://schemas.microsoft.com/office/drawing/2014/main" id="{46211BC0-CAA8-4280-B160-6044D0FE9E91}"/>
              </a:ext>
            </a:extLst>
          </p:cNvPr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0" name="Freeform 1930">
            <a:extLst>
              <a:ext uri="{FF2B5EF4-FFF2-40B4-BE49-F238E27FC236}">
                <a16:creationId xmlns:a16="http://schemas.microsoft.com/office/drawing/2014/main" id="{1E796105-2FE0-4314-89F5-E364BB7DF442}"/>
              </a:ext>
            </a:extLst>
          </p:cNvPr>
          <p:cNvSpPr>
            <a:spLocks noEditPoints="1"/>
          </p:cNvSpPr>
          <p:nvPr/>
        </p:nvSpPr>
        <p:spPr bwMode="auto">
          <a:xfrm>
            <a:off x="1957388" y="282575"/>
            <a:ext cx="93662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1" name="Freeform 1931">
            <a:extLst>
              <a:ext uri="{FF2B5EF4-FFF2-40B4-BE49-F238E27FC236}">
                <a16:creationId xmlns:a16="http://schemas.microsoft.com/office/drawing/2014/main" id="{32612C9E-33CF-4431-8B11-A43984DEA7C9}"/>
              </a:ext>
            </a:extLst>
          </p:cNvPr>
          <p:cNvSpPr>
            <a:spLocks noEditPoints="1"/>
          </p:cNvSpPr>
          <p:nvPr/>
        </p:nvSpPr>
        <p:spPr bwMode="auto">
          <a:xfrm>
            <a:off x="850900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2" name="Freeform 1932">
            <a:extLst>
              <a:ext uri="{FF2B5EF4-FFF2-40B4-BE49-F238E27FC236}">
                <a16:creationId xmlns:a16="http://schemas.microsoft.com/office/drawing/2014/main" id="{D271F272-CF7E-4D07-882E-58DD5D564010}"/>
              </a:ext>
            </a:extLst>
          </p:cNvPr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3" name="Freeform 1933">
            <a:extLst>
              <a:ext uri="{FF2B5EF4-FFF2-40B4-BE49-F238E27FC236}">
                <a16:creationId xmlns:a16="http://schemas.microsoft.com/office/drawing/2014/main" id="{7EED7406-B081-40AF-A6BF-636251091DEA}"/>
              </a:ext>
            </a:extLst>
          </p:cNvPr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4" name="Freeform 1934">
            <a:extLst>
              <a:ext uri="{FF2B5EF4-FFF2-40B4-BE49-F238E27FC236}">
                <a16:creationId xmlns:a16="http://schemas.microsoft.com/office/drawing/2014/main" id="{DF9D28AF-2F18-480B-A41B-ECAA42997C15}"/>
              </a:ext>
            </a:extLst>
          </p:cNvPr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5" name="Freeform 1935">
            <a:extLst>
              <a:ext uri="{FF2B5EF4-FFF2-40B4-BE49-F238E27FC236}">
                <a16:creationId xmlns:a16="http://schemas.microsoft.com/office/drawing/2014/main" id="{E1CC9047-6E99-4B98-B3DF-9652849BABAF}"/>
              </a:ext>
            </a:extLst>
          </p:cNvPr>
          <p:cNvSpPr>
            <a:spLocks/>
          </p:cNvSpPr>
          <p:nvPr/>
        </p:nvSpPr>
        <p:spPr bwMode="auto">
          <a:xfrm>
            <a:off x="1304925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6" name="Freeform 1936">
            <a:extLst>
              <a:ext uri="{FF2B5EF4-FFF2-40B4-BE49-F238E27FC236}">
                <a16:creationId xmlns:a16="http://schemas.microsoft.com/office/drawing/2014/main" id="{84D334A7-98EA-4C27-95A3-56CABF2F977E}"/>
              </a:ext>
            </a:extLst>
          </p:cNvPr>
          <p:cNvSpPr>
            <a:spLocks/>
          </p:cNvSpPr>
          <p:nvPr/>
        </p:nvSpPr>
        <p:spPr bwMode="auto">
          <a:xfrm>
            <a:off x="1409700" y="436563"/>
            <a:ext cx="77788" cy="119062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7" name="Freeform 1937">
            <a:extLst>
              <a:ext uri="{FF2B5EF4-FFF2-40B4-BE49-F238E27FC236}">
                <a16:creationId xmlns:a16="http://schemas.microsoft.com/office/drawing/2014/main" id="{54CB9C6A-C0D9-4FB1-AE85-6110C729E80E}"/>
              </a:ext>
            </a:extLst>
          </p:cNvPr>
          <p:cNvSpPr>
            <a:spLocks noEditPoints="1"/>
          </p:cNvSpPr>
          <p:nvPr/>
        </p:nvSpPr>
        <p:spPr bwMode="auto">
          <a:xfrm>
            <a:off x="1500188" y="436563"/>
            <a:ext cx="92075" cy="119062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8" name="Freeform 1938">
            <a:extLst>
              <a:ext uri="{FF2B5EF4-FFF2-40B4-BE49-F238E27FC236}">
                <a16:creationId xmlns:a16="http://schemas.microsoft.com/office/drawing/2014/main" id="{6F693950-C84A-4A8A-BD20-58BF2B59A2D3}"/>
              </a:ext>
            </a:extLst>
          </p:cNvPr>
          <p:cNvSpPr>
            <a:spLocks noEditPoints="1"/>
          </p:cNvSpPr>
          <p:nvPr/>
        </p:nvSpPr>
        <p:spPr bwMode="auto">
          <a:xfrm>
            <a:off x="1617663" y="436563"/>
            <a:ext cx="71437" cy="119062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39" name="Freeform 1939">
            <a:extLst>
              <a:ext uri="{FF2B5EF4-FFF2-40B4-BE49-F238E27FC236}">
                <a16:creationId xmlns:a16="http://schemas.microsoft.com/office/drawing/2014/main" id="{09A15AC4-7EF2-426D-A9EE-FB686DE75126}"/>
              </a:ext>
            </a:extLst>
          </p:cNvPr>
          <p:cNvSpPr>
            <a:spLocks noEditPoints="1"/>
          </p:cNvSpPr>
          <p:nvPr/>
        </p:nvSpPr>
        <p:spPr bwMode="auto">
          <a:xfrm>
            <a:off x="852488" y="623888"/>
            <a:ext cx="44450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0" name="Freeform 1940">
            <a:extLst>
              <a:ext uri="{FF2B5EF4-FFF2-40B4-BE49-F238E27FC236}">
                <a16:creationId xmlns:a16="http://schemas.microsoft.com/office/drawing/2014/main" id="{A6C6B2E7-BDD9-4C7F-BEDA-B788C3EB7C9B}"/>
              </a:ext>
            </a:extLst>
          </p:cNvPr>
          <p:cNvSpPr>
            <a:spLocks noEditPoints="1"/>
          </p:cNvSpPr>
          <p:nvPr/>
        </p:nvSpPr>
        <p:spPr bwMode="auto">
          <a:xfrm>
            <a:off x="906463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1" name="Freeform 1941">
            <a:extLst>
              <a:ext uri="{FF2B5EF4-FFF2-40B4-BE49-F238E27FC236}">
                <a16:creationId xmlns:a16="http://schemas.microsoft.com/office/drawing/2014/main" id="{F6B7404D-1098-44FB-80BE-248EFAE5100B}"/>
              </a:ext>
            </a:extLst>
          </p:cNvPr>
          <p:cNvSpPr>
            <a:spLocks/>
          </p:cNvSpPr>
          <p:nvPr/>
        </p:nvSpPr>
        <p:spPr bwMode="auto">
          <a:xfrm>
            <a:off x="97790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2" name="Freeform 1942">
            <a:extLst>
              <a:ext uri="{FF2B5EF4-FFF2-40B4-BE49-F238E27FC236}">
                <a16:creationId xmlns:a16="http://schemas.microsoft.com/office/drawing/2014/main" id="{18D7FAD7-CF36-4503-9330-9047F16927DF}"/>
              </a:ext>
            </a:extLst>
          </p:cNvPr>
          <p:cNvSpPr>
            <a:spLocks/>
          </p:cNvSpPr>
          <p:nvPr/>
        </p:nvSpPr>
        <p:spPr bwMode="auto">
          <a:xfrm>
            <a:off x="10350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3" name="Freeform 1943">
            <a:extLst>
              <a:ext uri="{FF2B5EF4-FFF2-40B4-BE49-F238E27FC236}">
                <a16:creationId xmlns:a16="http://schemas.microsoft.com/office/drawing/2014/main" id="{BF904C99-3EB2-4AE5-84E6-563915018FC1}"/>
              </a:ext>
            </a:extLst>
          </p:cNvPr>
          <p:cNvSpPr>
            <a:spLocks/>
          </p:cNvSpPr>
          <p:nvPr/>
        </p:nvSpPr>
        <p:spPr bwMode="auto">
          <a:xfrm>
            <a:off x="1098550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4" name="Freeform 1944">
            <a:extLst>
              <a:ext uri="{FF2B5EF4-FFF2-40B4-BE49-F238E27FC236}">
                <a16:creationId xmlns:a16="http://schemas.microsoft.com/office/drawing/2014/main" id="{295DF9C1-E7D8-4F30-A03D-886DB4955992}"/>
              </a:ext>
            </a:extLst>
          </p:cNvPr>
          <p:cNvSpPr>
            <a:spLocks noEditPoints="1"/>
          </p:cNvSpPr>
          <p:nvPr/>
        </p:nvSpPr>
        <p:spPr bwMode="auto">
          <a:xfrm>
            <a:off x="1169988" y="608013"/>
            <a:ext cx="52387" cy="90487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5" name="Freeform 1945">
            <a:extLst>
              <a:ext uri="{FF2B5EF4-FFF2-40B4-BE49-F238E27FC236}">
                <a16:creationId xmlns:a16="http://schemas.microsoft.com/office/drawing/2014/main" id="{EB5B5EBD-5F91-4436-A9F5-0CA05CC12F91}"/>
              </a:ext>
            </a:extLst>
          </p:cNvPr>
          <p:cNvSpPr>
            <a:spLocks/>
          </p:cNvSpPr>
          <p:nvPr/>
        </p:nvSpPr>
        <p:spPr bwMode="auto">
          <a:xfrm>
            <a:off x="1238250" y="623888"/>
            <a:ext cx="49213" cy="74612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6" name="Freeform 1946">
            <a:extLst>
              <a:ext uri="{FF2B5EF4-FFF2-40B4-BE49-F238E27FC236}">
                <a16:creationId xmlns:a16="http://schemas.microsoft.com/office/drawing/2014/main" id="{1FF5549D-0A41-4546-A02C-D80D2FD2B7B5}"/>
              </a:ext>
            </a:extLst>
          </p:cNvPr>
          <p:cNvSpPr>
            <a:spLocks/>
          </p:cNvSpPr>
          <p:nvPr/>
        </p:nvSpPr>
        <p:spPr bwMode="auto">
          <a:xfrm>
            <a:off x="1301750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7" name="Freeform 1947">
            <a:extLst>
              <a:ext uri="{FF2B5EF4-FFF2-40B4-BE49-F238E27FC236}">
                <a16:creationId xmlns:a16="http://schemas.microsoft.com/office/drawing/2014/main" id="{6BA12981-BB6F-4C07-BA8C-36FF2930AD7C}"/>
              </a:ext>
            </a:extLst>
          </p:cNvPr>
          <p:cNvSpPr>
            <a:spLocks noEditPoints="1"/>
          </p:cNvSpPr>
          <p:nvPr/>
        </p:nvSpPr>
        <p:spPr bwMode="auto">
          <a:xfrm>
            <a:off x="1360488" y="623888"/>
            <a:ext cx="58737" cy="74612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8" name="Freeform 1948">
            <a:extLst>
              <a:ext uri="{FF2B5EF4-FFF2-40B4-BE49-F238E27FC236}">
                <a16:creationId xmlns:a16="http://schemas.microsoft.com/office/drawing/2014/main" id="{945A134D-0CA6-432E-BF7C-32F4217121FE}"/>
              </a:ext>
            </a:extLst>
          </p:cNvPr>
          <p:cNvSpPr>
            <a:spLocks noEditPoints="1"/>
          </p:cNvSpPr>
          <p:nvPr/>
        </p:nvSpPr>
        <p:spPr bwMode="auto">
          <a:xfrm>
            <a:off x="1435100" y="608013"/>
            <a:ext cx="52388" cy="90487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49" name="Freeform 1949">
            <a:extLst>
              <a:ext uri="{FF2B5EF4-FFF2-40B4-BE49-F238E27FC236}">
                <a16:creationId xmlns:a16="http://schemas.microsoft.com/office/drawing/2014/main" id="{D45AB660-9B32-444D-BB4A-3FF8E5218DAA}"/>
              </a:ext>
            </a:extLst>
          </p:cNvPr>
          <p:cNvSpPr>
            <a:spLocks noEditPoints="1"/>
          </p:cNvSpPr>
          <p:nvPr/>
        </p:nvSpPr>
        <p:spPr bwMode="auto">
          <a:xfrm>
            <a:off x="1530350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0" name="Freeform 1950">
            <a:extLst>
              <a:ext uri="{FF2B5EF4-FFF2-40B4-BE49-F238E27FC236}">
                <a16:creationId xmlns:a16="http://schemas.microsoft.com/office/drawing/2014/main" id="{B01C00F8-4FC4-4F40-AE19-BB3D36F0114C}"/>
              </a:ext>
            </a:extLst>
          </p:cNvPr>
          <p:cNvSpPr>
            <a:spLocks/>
          </p:cNvSpPr>
          <p:nvPr/>
        </p:nvSpPr>
        <p:spPr bwMode="auto">
          <a:xfrm>
            <a:off x="1616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1" name="Freeform 1951">
            <a:extLst>
              <a:ext uri="{FF2B5EF4-FFF2-40B4-BE49-F238E27FC236}">
                <a16:creationId xmlns:a16="http://schemas.microsoft.com/office/drawing/2014/main" id="{FE7888DA-D897-4873-9AFE-86D37E3EC596}"/>
              </a:ext>
            </a:extLst>
          </p:cNvPr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2" name="Freeform 1952">
            <a:extLst>
              <a:ext uri="{FF2B5EF4-FFF2-40B4-BE49-F238E27FC236}">
                <a16:creationId xmlns:a16="http://schemas.microsoft.com/office/drawing/2014/main" id="{2658B5D3-1F6A-4C91-8D38-CB469B2655F2}"/>
              </a:ext>
            </a:extLst>
          </p:cNvPr>
          <p:cNvSpPr>
            <a:spLocks/>
          </p:cNvSpPr>
          <p:nvPr/>
        </p:nvSpPr>
        <p:spPr bwMode="auto">
          <a:xfrm>
            <a:off x="1743075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3" name="Freeform 1953">
            <a:extLst>
              <a:ext uri="{FF2B5EF4-FFF2-40B4-BE49-F238E27FC236}">
                <a16:creationId xmlns:a16="http://schemas.microsoft.com/office/drawing/2014/main" id="{7C6A4676-69EC-4EBC-8C5C-79128110A345}"/>
              </a:ext>
            </a:extLst>
          </p:cNvPr>
          <p:cNvSpPr>
            <a:spLocks noEditPoints="1"/>
          </p:cNvSpPr>
          <p:nvPr/>
        </p:nvSpPr>
        <p:spPr bwMode="auto">
          <a:xfrm>
            <a:off x="1798638" y="623888"/>
            <a:ext cx="46037" cy="74612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4" name="Freeform 1954">
            <a:extLst>
              <a:ext uri="{FF2B5EF4-FFF2-40B4-BE49-F238E27FC236}">
                <a16:creationId xmlns:a16="http://schemas.microsoft.com/office/drawing/2014/main" id="{EB87F51E-FBB2-4D3D-B281-B2570FAA0331}"/>
              </a:ext>
            </a:extLst>
          </p:cNvPr>
          <p:cNvSpPr>
            <a:spLocks noEditPoints="1"/>
          </p:cNvSpPr>
          <p:nvPr/>
        </p:nvSpPr>
        <p:spPr bwMode="auto">
          <a:xfrm>
            <a:off x="1844675" y="623888"/>
            <a:ext cx="57150" cy="74612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5" name="Freeform 1955">
            <a:extLst>
              <a:ext uri="{FF2B5EF4-FFF2-40B4-BE49-F238E27FC236}">
                <a16:creationId xmlns:a16="http://schemas.microsoft.com/office/drawing/2014/main" id="{D365FEC3-585D-4E19-B11C-6AAC77E9C48B}"/>
              </a:ext>
            </a:extLst>
          </p:cNvPr>
          <p:cNvSpPr>
            <a:spLocks/>
          </p:cNvSpPr>
          <p:nvPr/>
        </p:nvSpPr>
        <p:spPr bwMode="auto">
          <a:xfrm>
            <a:off x="1912938" y="625475"/>
            <a:ext cx="58737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6" name="Freeform 1956">
            <a:extLst>
              <a:ext uri="{FF2B5EF4-FFF2-40B4-BE49-F238E27FC236}">
                <a16:creationId xmlns:a16="http://schemas.microsoft.com/office/drawing/2014/main" id="{E2B03C1C-E1AB-4B00-B7F4-BEAF265AF466}"/>
              </a:ext>
            </a:extLst>
          </p:cNvPr>
          <p:cNvSpPr>
            <a:spLocks/>
          </p:cNvSpPr>
          <p:nvPr/>
        </p:nvSpPr>
        <p:spPr bwMode="auto">
          <a:xfrm>
            <a:off x="1984375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157" name="Freeform 1957">
            <a:extLst>
              <a:ext uri="{FF2B5EF4-FFF2-40B4-BE49-F238E27FC236}">
                <a16:creationId xmlns:a16="http://schemas.microsoft.com/office/drawing/2014/main" id="{B1054D10-895E-4F4C-808D-DD91CAD7978C}"/>
              </a:ext>
            </a:extLst>
          </p:cNvPr>
          <p:cNvSpPr>
            <a:spLocks/>
          </p:cNvSpPr>
          <p:nvPr/>
        </p:nvSpPr>
        <p:spPr bwMode="auto">
          <a:xfrm>
            <a:off x="2055813" y="625475"/>
            <a:ext cx="52387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62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  <p:sldLayoutId id="2147483998" r:id="rId13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1">
            <a:extLst>
              <a:ext uri="{FF2B5EF4-FFF2-40B4-BE49-F238E27FC236}">
                <a16:creationId xmlns:a16="http://schemas.microsoft.com/office/drawing/2014/main" id="{79A47199-37F3-452B-8D95-E5E713000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4038"/>
            <a:ext cx="9144000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MF_emblema [Converted]">
            <a:extLst>
              <a:ext uri="{FF2B5EF4-FFF2-40B4-BE49-F238E27FC236}">
                <a16:creationId xmlns:a16="http://schemas.microsoft.com/office/drawing/2014/main" id="{1DF30564-A1D5-4870-92B5-CE3459730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02038" y="1423988"/>
            <a:ext cx="2065337" cy="2344737"/>
          </a:xfrm>
          <a:prstGeom prst="rect">
            <a:avLst/>
          </a:prstGeom>
          <a:noFill/>
          <a:ln>
            <a:noFill/>
          </a:ln>
          <a:effectLst>
            <a:outerShdw blurRad="114300" dist="114300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9940" name="TextBox 6">
            <a:extLst>
              <a:ext uri="{FF2B5EF4-FFF2-40B4-BE49-F238E27FC236}">
                <a16:creationId xmlns:a16="http://schemas.microsoft.com/office/drawing/2014/main" id="{6CC45EDC-8683-4326-888A-842C8223BE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063" y="4168775"/>
            <a:ext cx="88915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2400" b="1">
                <a:solidFill>
                  <a:srgbClr val="004821"/>
                </a:solidFill>
                <a:latin typeface="Calibri"/>
                <a:cs typeface="Arial"/>
              </a:rPr>
              <a:t>INTERNAL AUDIT and INTERNAL CONTROL DEVELOPMENT </a:t>
            </a:r>
            <a:endParaRPr lang="en-US" altLang="en-US" sz="2400" b="1">
              <a:solidFill>
                <a:srgbClr val="004821"/>
              </a:solidFill>
              <a:latin typeface="Calibri" panose="020F0502020204030204" pitchFamily="34" charset="0"/>
            </a:endParaRPr>
          </a:p>
          <a:p>
            <a:pPr algn="ctr" eaLnBrk="1" hangingPunct="1">
              <a:buSzPct val="100000"/>
            </a:pPr>
            <a:r>
              <a:rPr lang="en-US" altLang="en-US" sz="2400" b="1">
                <a:solidFill>
                  <a:srgbClr val="004821"/>
                </a:solidFill>
                <a:latin typeface="Calibri"/>
                <a:cs typeface="Arial"/>
              </a:rPr>
              <a:t>IN THE RUSSIAN FEDERATION</a:t>
            </a:r>
          </a:p>
        </p:txBody>
      </p:sp>
      <p:sp>
        <p:nvSpPr>
          <p:cNvPr id="39941" name="Прямоугольник 7">
            <a:extLst>
              <a:ext uri="{FF2B5EF4-FFF2-40B4-BE49-F238E27FC236}">
                <a16:creationId xmlns:a16="http://schemas.microsoft.com/office/drawing/2014/main" id="{2BB14B99-091B-46A6-B1F1-B949B30F3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92450" y="5157788"/>
            <a:ext cx="604520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600" b="1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Stanislav BYCHKOV</a:t>
            </a:r>
          </a:p>
          <a:p>
            <a:pPr algn="ctr" eaLnBrk="1" hangingPunct="1">
              <a:buSzPct val="100000"/>
            </a:pPr>
            <a:endParaRPr lang="en-US" altLang="en-US" sz="1600" b="1">
              <a:solidFill>
                <a:srgbClr val="00602B"/>
              </a:solidFill>
              <a:latin typeface="Trebuchet MS" panose="020B0603020202020204" pitchFamily="34" charset="0"/>
              <a:ea typeface="DINPro-Light"/>
              <a:cs typeface="DINPro-Light"/>
            </a:endParaRPr>
          </a:p>
          <a:p>
            <a:pPr algn="ctr" eaLnBrk="1" hangingPunct="1">
              <a:buSzPct val="100000"/>
            </a:pPr>
            <a:r>
              <a:rPr lang="en-US" altLang="en-US" sz="1400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DEPUTY DIRECTOR </a:t>
            </a:r>
          </a:p>
          <a:p>
            <a:pPr algn="ctr" eaLnBrk="1" hangingPunct="1">
              <a:buSzPct val="100000"/>
            </a:pPr>
            <a:r>
              <a:rPr lang="en-US" altLang="en-US" sz="1400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DEPARTMENT OF BUDGET METHODOLOGY </a:t>
            </a:r>
          </a:p>
          <a:p>
            <a:pPr algn="ctr" eaLnBrk="1" hangingPunct="1">
              <a:buSzPct val="100000"/>
            </a:pPr>
            <a:r>
              <a:rPr lang="en-US" altLang="en-US" sz="1400">
                <a:solidFill>
                  <a:srgbClr val="00602B"/>
                </a:solidFill>
                <a:latin typeface="Trebuchet MS" panose="020B0603020202020204" pitchFamily="34" charset="0"/>
                <a:ea typeface="DINPro-Light"/>
                <a:cs typeface="DINPro-Light"/>
              </a:rPr>
              <a:t>AND THE PUBLIC SECTOR FINANCIAL REPORTING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4840303-0724-4AE1-AFC6-866F4B845D24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85738"/>
          <a:ext cx="8661400" cy="7016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INTERNAL AUDIT DEVELOPMENT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(Legal Framework)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9156" name="Номер слайда 2">
            <a:extLst>
              <a:ext uri="{FF2B5EF4-FFF2-40B4-BE49-F238E27FC236}">
                <a16:creationId xmlns:a16="http://schemas.microsoft.com/office/drawing/2014/main" id="{7A5AAB76-AB75-4C16-B37F-432B113E461A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1BA61FEF-C9F6-4E26-B983-A0F3DB382BC4}" type="slidenum">
              <a:rPr lang="ru-RU" altLang="en-U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10</a:t>
            </a:fld>
            <a:endParaRPr lang="ru-RU" altLang="en-US" sz="220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AD684BB9-6523-49AB-A11B-299B7E866F3A}"/>
              </a:ext>
            </a:extLst>
          </p:cNvPr>
          <p:cNvGraphicFramePr/>
          <p:nvPr/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9158" name="Группа 5">
            <a:extLst>
              <a:ext uri="{FF2B5EF4-FFF2-40B4-BE49-F238E27FC236}">
                <a16:creationId xmlns:a16="http://schemas.microsoft.com/office/drawing/2014/main" id="{2C003A84-98E5-4554-8521-3734C3736BAD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995363"/>
            <a:ext cx="7340600" cy="908050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>
              <a:extLst>
                <a:ext uri="{FF2B5EF4-FFF2-40B4-BE49-F238E27FC236}">
                  <a16:creationId xmlns:a16="http://schemas.microsoft.com/office/drawing/2014/main" id="{026BCEB4-036F-47D6-8170-50464013A737}"/>
                </a:ext>
              </a:extLst>
            </p:cNvPr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3DD492-95B9-4C41-9C76-D084C8531A7B}"/>
                </a:ext>
              </a:extLst>
            </p:cNvPr>
            <p:cNvSpPr txBox="1"/>
            <p:nvPr/>
          </p:nvSpPr>
          <p:spPr>
            <a:xfrm>
              <a:off x="985016" y="1343640"/>
              <a:ext cx="7294893" cy="818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600">
                  <a:solidFill>
                    <a:srgbClr val="000000"/>
                  </a:solidFill>
                </a:rPr>
                <a:t>Budget Code (before amendments came into force on 09.08.2019)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ru-RU" sz="1600" b="1">
                  <a:solidFill>
                    <a:srgbClr val="000000"/>
                  </a:solidFill>
                </a:rPr>
                <a:t>Government's procedures for carrying out internal financial control and audit + approaches of MoF Russia</a:t>
              </a:r>
            </a:p>
          </p:txBody>
        </p:sp>
      </p:grpSp>
      <p:sp>
        <p:nvSpPr>
          <p:cNvPr id="49159" name="TextBox 1">
            <a:extLst>
              <a:ext uri="{FF2B5EF4-FFF2-40B4-BE49-F238E27FC236}">
                <a16:creationId xmlns:a16="http://schemas.microsoft.com/office/drawing/2014/main" id="{C6E0A537-FDCA-4BA5-BE08-0B4905ECB8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719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Stage II</a:t>
            </a:r>
          </a:p>
        </p:txBody>
      </p:sp>
      <p:sp>
        <p:nvSpPr>
          <p:cNvPr id="49160" name="TextBox 3">
            <a:extLst>
              <a:ext uri="{FF2B5EF4-FFF2-40B4-BE49-F238E27FC236}">
                <a16:creationId xmlns:a16="http://schemas.microsoft.com/office/drawing/2014/main" id="{D994CA9E-C04B-4941-9BAB-3829483F5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45125"/>
            <a:ext cx="78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Stage IV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AA2A6F3-11A0-41DF-94D2-3E2A4136DBB1}"/>
              </a:ext>
            </a:extLst>
          </p:cNvPr>
          <p:cNvSpPr/>
          <p:nvPr/>
        </p:nvSpPr>
        <p:spPr>
          <a:xfrm>
            <a:off x="2298700" y="1539875"/>
            <a:ext cx="6681788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Managerial decisions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4723E3AA-847E-4959-BB82-D18D4CD13AB1}"/>
              </a:ext>
            </a:extLst>
          </p:cNvPr>
          <p:cNvCxnSpPr>
            <a:stCxn id="0" idx="0"/>
          </p:cNvCxnSpPr>
          <p:nvPr/>
        </p:nvCxnSpPr>
        <p:spPr>
          <a:xfrm flipV="1">
            <a:off x="1066800" y="2003425"/>
            <a:ext cx="17463" cy="1570038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560861B-DD16-4332-A4AF-9037CB63D897}"/>
              </a:ext>
            </a:extLst>
          </p:cNvPr>
          <p:cNvCxnSpPr/>
          <p:nvPr/>
        </p:nvCxnSpPr>
        <p:spPr>
          <a:xfrm>
            <a:off x="1917700" y="4019550"/>
            <a:ext cx="357188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A43F81B5-6E3C-487D-80D5-F630827AA50B}"/>
              </a:ext>
            </a:extLst>
          </p:cNvPr>
          <p:cNvCxnSpPr/>
          <p:nvPr/>
        </p:nvCxnSpPr>
        <p:spPr>
          <a:xfrm>
            <a:off x="1041400" y="4516438"/>
            <a:ext cx="17463" cy="1612900"/>
          </a:xfrm>
          <a:prstGeom prst="line">
            <a:avLst/>
          </a:prstGeom>
          <a:ln w="38100">
            <a:solidFill>
              <a:schemeClr val="tx2"/>
            </a:solidFill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182" name="Номер слайда 2">
            <a:extLst>
              <a:ext uri="{FF2B5EF4-FFF2-40B4-BE49-F238E27FC236}">
                <a16:creationId xmlns:a16="http://schemas.microsoft.com/office/drawing/2014/main" id="{645247B1-9309-4661-AE21-B422DE89D563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45CD4395-F1AF-445B-BBB1-15704592B029}" type="slidenum">
              <a:rPr lang="ru-RU" altLang="en-U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11</a:t>
            </a:fld>
            <a:endParaRPr lang="ru-RU" altLang="en-US" sz="220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D962CA8E-19CE-4C66-B3E3-F87FE53CA878}"/>
              </a:ext>
            </a:extLst>
          </p:cNvPr>
          <p:cNvSpPr/>
          <p:nvPr/>
        </p:nvSpPr>
        <p:spPr>
          <a:xfrm>
            <a:off x="220533" y="3573016"/>
            <a:ext cx="1691780" cy="8937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>
                <a:solidFill>
                  <a:srgbClr val="000000"/>
                </a:solidFill>
              </a:rPr>
              <a:t>Internal</a:t>
            </a:r>
          </a:p>
          <a:p>
            <a:pPr algn="ctr">
              <a:buSzPct val="100000"/>
              <a:defRPr/>
            </a:pPr>
            <a:r>
              <a:rPr lang="en-US">
                <a:solidFill>
                  <a:srgbClr val="000000"/>
                </a:solidFill>
              </a:rPr>
              <a:t>Audit</a:t>
            </a:r>
          </a:p>
        </p:txBody>
      </p:sp>
      <p:grpSp>
        <p:nvGrpSpPr>
          <p:cNvPr id="50186" name="Группа 22">
            <a:extLst>
              <a:ext uri="{FF2B5EF4-FFF2-40B4-BE49-F238E27FC236}">
                <a16:creationId xmlns:a16="http://schemas.microsoft.com/office/drawing/2014/main" id="{C32C798C-A7B5-442C-98ED-D1430F4DB663}"/>
              </a:ext>
            </a:extLst>
          </p:cNvPr>
          <p:cNvGrpSpPr>
            <a:grpSpLocks/>
          </p:cNvGrpSpPr>
          <p:nvPr/>
        </p:nvGrpSpPr>
        <p:grpSpPr bwMode="auto">
          <a:xfrm>
            <a:off x="2274888" y="1916113"/>
            <a:ext cx="6672262" cy="585787"/>
            <a:chOff x="2171933" y="1917511"/>
            <a:chExt cx="6674065" cy="584866"/>
          </a:xfrm>
        </p:grpSpPr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02CA83A1-FD63-47CE-B1A1-F7AE6D67208D}"/>
                </a:ext>
              </a:extLst>
            </p:cNvPr>
            <p:cNvSpPr/>
            <p:nvPr/>
          </p:nvSpPr>
          <p:spPr>
            <a:xfrm>
              <a:off x="2171933" y="1917511"/>
              <a:ext cx="2072247" cy="58486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Function, </a:t>
              </a:r>
            </a:p>
            <a:p>
              <a:pPr algn="ctr">
                <a:buSzPct val="100000"/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public service 1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8BFC5AB5-5F3B-4FA3-92EB-3DB23531D696}"/>
                </a:ext>
              </a:extLst>
            </p:cNvPr>
            <p:cNvSpPr/>
            <p:nvPr/>
          </p:nvSpPr>
          <p:spPr>
            <a:xfrm>
              <a:off x="4469666" y="1917511"/>
              <a:ext cx="2072248" cy="584866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Function</a:t>
              </a:r>
            </a:p>
            <a:p>
              <a:pPr algn="ctr">
                <a:buSzPct val="100000"/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public service 2</a:t>
              </a:r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A119F9D3-4726-4F42-9CD9-187762DAFED4}"/>
                </a:ext>
              </a:extLst>
            </p:cNvPr>
            <p:cNvSpPr/>
            <p:nvPr/>
          </p:nvSpPr>
          <p:spPr>
            <a:xfrm>
              <a:off x="6773751" y="1917511"/>
              <a:ext cx="2072247" cy="58486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Function, </a:t>
              </a:r>
            </a:p>
            <a:p>
              <a:pPr algn="ctr">
                <a:buSzPct val="100000"/>
                <a:defRPr/>
              </a:pPr>
              <a:r>
                <a:rPr lang="en-US" sz="1600" b="1">
                  <a:solidFill>
                    <a:srgbClr val="FFFFFF"/>
                  </a:solidFill>
                </a:rPr>
                <a:t>public service 3</a:t>
              </a:r>
            </a:p>
          </p:txBody>
        </p:sp>
      </p:grp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EE964B6-1BD1-4E48-B2DC-964009C7139F}"/>
              </a:ext>
            </a:extLst>
          </p:cNvPr>
          <p:cNvSpPr/>
          <p:nvPr/>
        </p:nvSpPr>
        <p:spPr>
          <a:xfrm>
            <a:off x="206921" y="1058812"/>
            <a:ext cx="1705392" cy="893721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>
                <a:solidFill>
                  <a:srgbClr val="000000"/>
                </a:solidFill>
              </a:rPr>
              <a:t>Manager</a:t>
            </a:r>
          </a:p>
          <a:p>
            <a:pPr algn="ctr">
              <a:buSzPct val="100000"/>
              <a:defRPr/>
            </a:pPr>
            <a:r>
              <a:rPr lang="en-US">
                <a:solidFill>
                  <a:srgbClr val="000000"/>
                </a:solidFill>
              </a:rPr>
              <a:t>(governing body)</a:t>
            </a:r>
          </a:p>
        </p:txBody>
      </p:sp>
      <p:sp>
        <p:nvSpPr>
          <p:cNvPr id="29" name="Стрелка влево 28">
            <a:extLst>
              <a:ext uri="{FF2B5EF4-FFF2-40B4-BE49-F238E27FC236}">
                <a16:creationId xmlns:a16="http://schemas.microsoft.com/office/drawing/2014/main" id="{2217F684-79FE-49B1-895B-CB28058B67E7}"/>
              </a:ext>
            </a:extLst>
          </p:cNvPr>
          <p:cNvSpPr/>
          <p:nvPr/>
        </p:nvSpPr>
        <p:spPr>
          <a:xfrm rot="5400000" flipV="1">
            <a:off x="2965450" y="5016500"/>
            <a:ext cx="404813" cy="792163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3E867FDC-B75C-40C0-8335-6AF4EADA7468}"/>
              </a:ext>
            </a:extLst>
          </p:cNvPr>
          <p:cNvSpPr/>
          <p:nvPr/>
        </p:nvSpPr>
        <p:spPr>
          <a:xfrm>
            <a:off x="2286000" y="5840413"/>
            <a:ext cx="6683375" cy="5762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Funding/Resources</a:t>
            </a:r>
          </a:p>
          <a:p>
            <a:pPr algn="ctr">
              <a:buSzPct val="100000"/>
              <a:defRPr/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Financial Reporting</a:t>
            </a:r>
          </a:p>
        </p:txBody>
      </p:sp>
      <p:sp>
        <p:nvSpPr>
          <p:cNvPr id="50192" name="TextBox 32">
            <a:extLst>
              <a:ext uri="{FF2B5EF4-FFF2-40B4-BE49-F238E27FC236}">
                <a16:creationId xmlns:a16="http://schemas.microsoft.com/office/drawing/2014/main" id="{4043BD4C-1EA7-4E96-90D2-63A48748CC66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6670" y="2510631"/>
            <a:ext cx="206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Internal Auditor’s </a:t>
            </a:r>
          </a:p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Reports </a:t>
            </a:r>
          </a:p>
        </p:txBody>
      </p:sp>
      <p:grpSp>
        <p:nvGrpSpPr>
          <p:cNvPr id="50193" name="Группа 41">
            <a:extLst>
              <a:ext uri="{FF2B5EF4-FFF2-40B4-BE49-F238E27FC236}">
                <a16:creationId xmlns:a16="http://schemas.microsoft.com/office/drawing/2014/main" id="{72758CFE-55D2-4DDC-833E-E2B0B03EB63C}"/>
              </a:ext>
            </a:extLst>
          </p:cNvPr>
          <p:cNvGrpSpPr>
            <a:grpSpLocks/>
          </p:cNvGrpSpPr>
          <p:nvPr/>
        </p:nvGrpSpPr>
        <p:grpSpPr bwMode="auto">
          <a:xfrm>
            <a:off x="2243138" y="2447925"/>
            <a:ext cx="2328862" cy="2649538"/>
            <a:chOff x="2243814" y="2448370"/>
            <a:chExt cx="2328186" cy="2648631"/>
          </a:xfrm>
        </p:grpSpPr>
        <p:sp>
          <p:nvSpPr>
            <p:cNvPr id="34" name="Скругленный прямоугольник 33">
              <a:extLst>
                <a:ext uri="{FF2B5EF4-FFF2-40B4-BE49-F238E27FC236}">
                  <a16:creationId xmlns:a16="http://schemas.microsoft.com/office/drawing/2014/main" id="{556D7F72-F201-4A0E-8EFB-9813B2C88D36}"/>
                </a:ext>
              </a:extLst>
            </p:cNvPr>
            <p:cNvSpPr/>
            <p:nvPr/>
          </p:nvSpPr>
          <p:spPr>
            <a:xfrm>
              <a:off x="2266033" y="2484871"/>
              <a:ext cx="2080608" cy="2612130"/>
            </a:xfrm>
            <a:prstGeom prst="round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285750" indent="-285750" algn="just" defTabSz="457200" fontAlgn="auto">
                <a:spcBef>
                  <a:spcPts val="0"/>
                </a:spcBef>
                <a:spcAft>
                  <a:spcPts val="0"/>
                </a:spcAft>
                <a:buFontTx/>
                <a:buChar char="-"/>
                <a:defRPr/>
              </a:pPr>
              <a:endParaRPr lang="ru-RU" sz="15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218" name="Группа 39">
              <a:extLst>
                <a:ext uri="{FF2B5EF4-FFF2-40B4-BE49-F238E27FC236}">
                  <a16:creationId xmlns:a16="http://schemas.microsoft.com/office/drawing/2014/main" id="{A854EEAE-E37F-4999-80AF-821243A45E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54583" y="2865014"/>
              <a:ext cx="2317417" cy="2098984"/>
              <a:chOff x="2254583" y="2619360"/>
              <a:chExt cx="2317417" cy="2098984"/>
            </a:xfrm>
          </p:grpSpPr>
          <p:sp>
            <p:nvSpPr>
              <p:cNvPr id="50220" name="TextBox 34">
                <a:extLst>
                  <a:ext uri="{FF2B5EF4-FFF2-40B4-BE49-F238E27FC236}">
                    <a16:creationId xmlns:a16="http://schemas.microsoft.com/office/drawing/2014/main" id="{643E9AE3-36AA-44C9-B67E-60112625C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7744" y="2619360"/>
                <a:ext cx="23042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objectives, allocation of duties, KPI</a:t>
                </a:r>
              </a:p>
            </p:txBody>
          </p:sp>
          <p:sp>
            <p:nvSpPr>
              <p:cNvPr id="50221" name="TextBox 35">
                <a:extLst>
                  <a:ext uri="{FF2B5EF4-FFF2-40B4-BE49-F238E27FC236}">
                    <a16:creationId xmlns:a16="http://schemas.microsoft.com/office/drawing/2014/main" id="{2290A634-FD56-4D23-848A-3AB08E68EE4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66195" y="3057687"/>
                <a:ext cx="23042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identification of risks,</a:t>
                </a:r>
              </a:p>
              <a:p>
                <a:pPr eaLnBrk="1" hangingPunct="1">
                  <a:buSzPct val="100000"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risk minimization measures</a:t>
                </a:r>
              </a:p>
            </p:txBody>
          </p:sp>
          <p:sp>
            <p:nvSpPr>
              <p:cNvPr id="50222" name="TextBox 36">
                <a:extLst>
                  <a:ext uri="{FF2B5EF4-FFF2-40B4-BE49-F238E27FC236}">
                    <a16:creationId xmlns:a16="http://schemas.microsoft.com/office/drawing/2014/main" id="{C5FEB05B-96C9-4559-8DCA-9B68993983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583" y="3526700"/>
                <a:ext cx="2304256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control actions,</a:t>
                </a:r>
              </a:p>
              <a:p>
                <a:pPr eaLnBrk="1" hangingPunct="1">
                  <a:buSzPct val="100000"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implementation oversight </a:t>
                </a:r>
              </a:p>
            </p:txBody>
          </p:sp>
          <p:sp>
            <p:nvSpPr>
              <p:cNvPr id="50223" name="TextBox 37">
                <a:extLst>
                  <a:ext uri="{FF2B5EF4-FFF2-40B4-BE49-F238E27FC236}">
                    <a16:creationId xmlns:a16="http://schemas.microsoft.com/office/drawing/2014/main" id="{6A83289F-8F21-4E13-AD61-D9A545E0B4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583" y="3965264"/>
                <a:ext cx="2304256" cy="3076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information systems (IT)</a:t>
                </a:r>
              </a:p>
            </p:txBody>
          </p:sp>
          <p:sp>
            <p:nvSpPr>
              <p:cNvPr id="50224" name="TextBox 38">
                <a:extLst>
                  <a:ext uri="{FF2B5EF4-FFF2-40B4-BE49-F238E27FC236}">
                    <a16:creationId xmlns:a16="http://schemas.microsoft.com/office/drawing/2014/main" id="{B4B92522-F8D2-448B-AE58-F55630D43E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583" y="4410567"/>
                <a:ext cx="230425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en-US" altLang="en-US" sz="140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- implementation reports</a:t>
                </a:r>
              </a:p>
            </p:txBody>
          </p:sp>
        </p:grpSp>
        <p:sp>
          <p:nvSpPr>
            <p:cNvPr id="50219" name="TextBox 40">
              <a:extLst>
                <a:ext uri="{FF2B5EF4-FFF2-40B4-BE49-F238E27FC236}">
                  <a16:creationId xmlns:a16="http://schemas.microsoft.com/office/drawing/2014/main" id="{445AF5FE-3432-4F6A-B0FA-8EEB2F9159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3814" y="2448370"/>
              <a:ext cx="206803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prstDash val="dash"/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System of management</a:t>
              </a:r>
            </a:p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Calibri" panose="020F0502020204030204" pitchFamily="34" charset="0"/>
                </a:rPr>
                <a:t> and control</a:t>
              </a:r>
            </a:p>
          </p:txBody>
        </p:sp>
      </p:grpSp>
      <p:sp>
        <p:nvSpPr>
          <p:cNvPr id="44" name="Скругленный прямоугольник 43">
            <a:extLst>
              <a:ext uri="{FF2B5EF4-FFF2-40B4-BE49-F238E27FC236}">
                <a16:creationId xmlns:a16="http://schemas.microsoft.com/office/drawing/2014/main" id="{F9AA46FC-BB14-4595-AAB7-0354273F1D9F}"/>
              </a:ext>
            </a:extLst>
          </p:cNvPr>
          <p:cNvSpPr/>
          <p:nvPr/>
        </p:nvSpPr>
        <p:spPr>
          <a:xfrm>
            <a:off x="4592638" y="2492375"/>
            <a:ext cx="2079625" cy="2611438"/>
          </a:xfrm>
          <a:prstGeom prst="round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195" name="Группа 44">
            <a:extLst>
              <a:ext uri="{FF2B5EF4-FFF2-40B4-BE49-F238E27FC236}">
                <a16:creationId xmlns:a16="http://schemas.microsoft.com/office/drawing/2014/main" id="{58538F23-6B41-4AD6-AA2C-7E6E3FB8FD40}"/>
              </a:ext>
            </a:extLst>
          </p:cNvPr>
          <p:cNvGrpSpPr>
            <a:grpSpLocks/>
          </p:cNvGrpSpPr>
          <p:nvPr/>
        </p:nvGrpSpPr>
        <p:grpSpPr bwMode="auto">
          <a:xfrm>
            <a:off x="4581525" y="2871788"/>
            <a:ext cx="2317750" cy="2100262"/>
            <a:chOff x="2254583" y="2619360"/>
            <a:chExt cx="2317417" cy="2098984"/>
          </a:xfrm>
        </p:grpSpPr>
        <p:sp>
          <p:nvSpPr>
            <p:cNvPr id="50212" name="TextBox 46">
              <a:extLst>
                <a:ext uri="{FF2B5EF4-FFF2-40B4-BE49-F238E27FC236}">
                  <a16:creationId xmlns:a16="http://schemas.microsoft.com/office/drawing/2014/main" id="{0CD14BB0-0964-4D39-8FB0-5BD4BB1D27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2619360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objectives, allocation of duties, KPI</a:t>
              </a:r>
            </a:p>
          </p:txBody>
        </p:sp>
        <p:sp>
          <p:nvSpPr>
            <p:cNvPr id="50213" name="TextBox 47">
              <a:extLst>
                <a:ext uri="{FF2B5EF4-FFF2-40B4-BE49-F238E27FC236}">
                  <a16:creationId xmlns:a16="http://schemas.microsoft.com/office/drawing/2014/main" id="{E3F69A1C-9984-4C09-BCD7-AD8AA891B9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195" y="3057687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identification of risks,</a:t>
              </a:r>
            </a:p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risk mitigation measures</a:t>
              </a:r>
            </a:p>
          </p:txBody>
        </p:sp>
        <p:sp>
          <p:nvSpPr>
            <p:cNvPr id="50214" name="TextBox 48">
              <a:extLst>
                <a:ext uri="{FF2B5EF4-FFF2-40B4-BE49-F238E27FC236}">
                  <a16:creationId xmlns:a16="http://schemas.microsoft.com/office/drawing/2014/main" id="{05A82198-2EDF-4313-A782-D4DD9C1186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3526700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control actions,</a:t>
              </a:r>
            </a:p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implementation oversight </a:t>
              </a:r>
            </a:p>
          </p:txBody>
        </p:sp>
        <p:sp>
          <p:nvSpPr>
            <p:cNvPr id="50215" name="TextBox 49">
              <a:extLst>
                <a:ext uri="{FF2B5EF4-FFF2-40B4-BE49-F238E27FC236}">
                  <a16:creationId xmlns:a16="http://schemas.microsoft.com/office/drawing/2014/main" id="{D069F680-A9B5-4E6C-83E9-97C5B33662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3965264"/>
              <a:ext cx="2304256" cy="307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information systems (IT)</a:t>
              </a:r>
            </a:p>
          </p:txBody>
        </p:sp>
        <p:sp>
          <p:nvSpPr>
            <p:cNvPr id="50216" name="TextBox 50">
              <a:extLst>
                <a:ext uri="{FF2B5EF4-FFF2-40B4-BE49-F238E27FC236}">
                  <a16:creationId xmlns:a16="http://schemas.microsoft.com/office/drawing/2014/main" id="{50983B77-4420-45AE-8679-0D5D5336B8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4410567"/>
              <a:ext cx="230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implementation reports</a:t>
              </a:r>
            </a:p>
          </p:txBody>
        </p:sp>
      </p:grpSp>
      <p:sp>
        <p:nvSpPr>
          <p:cNvPr id="50196" name="TextBox 45">
            <a:extLst>
              <a:ext uri="{FF2B5EF4-FFF2-40B4-BE49-F238E27FC236}">
                <a16:creationId xmlns:a16="http://schemas.microsoft.com/office/drawing/2014/main" id="{657A5AEB-9EB8-4225-A3B5-59B90068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0413" y="2455863"/>
            <a:ext cx="206851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System of management</a:t>
            </a:r>
          </a:p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 and control</a:t>
            </a:r>
          </a:p>
        </p:txBody>
      </p:sp>
      <p:sp>
        <p:nvSpPr>
          <p:cNvPr id="53" name="Скругленный прямоугольник 52">
            <a:extLst>
              <a:ext uri="{FF2B5EF4-FFF2-40B4-BE49-F238E27FC236}">
                <a16:creationId xmlns:a16="http://schemas.microsoft.com/office/drawing/2014/main" id="{218F1135-D023-44A6-BC5F-724CBE88E5F9}"/>
              </a:ext>
            </a:extLst>
          </p:cNvPr>
          <p:cNvSpPr/>
          <p:nvPr/>
        </p:nvSpPr>
        <p:spPr>
          <a:xfrm>
            <a:off x="6888163" y="2519363"/>
            <a:ext cx="2081212" cy="2613025"/>
          </a:xfrm>
          <a:prstGeom prst="roundRect">
            <a:avLst/>
          </a:prstGeom>
          <a:ln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285750" indent="-285750" algn="just" defTabSz="45720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5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198" name="Группа 53">
            <a:extLst>
              <a:ext uri="{FF2B5EF4-FFF2-40B4-BE49-F238E27FC236}">
                <a16:creationId xmlns:a16="http://schemas.microsoft.com/office/drawing/2014/main" id="{1706E793-2309-4BAC-8FE4-4D323D7028C3}"/>
              </a:ext>
            </a:extLst>
          </p:cNvPr>
          <p:cNvGrpSpPr>
            <a:grpSpLocks/>
          </p:cNvGrpSpPr>
          <p:nvPr/>
        </p:nvGrpSpPr>
        <p:grpSpPr bwMode="auto">
          <a:xfrm>
            <a:off x="6877050" y="2900363"/>
            <a:ext cx="2317750" cy="2098675"/>
            <a:chOff x="2254583" y="2619360"/>
            <a:chExt cx="2317417" cy="2098984"/>
          </a:xfrm>
        </p:grpSpPr>
        <p:sp>
          <p:nvSpPr>
            <p:cNvPr id="50207" name="TextBox 55">
              <a:extLst>
                <a:ext uri="{FF2B5EF4-FFF2-40B4-BE49-F238E27FC236}">
                  <a16:creationId xmlns:a16="http://schemas.microsoft.com/office/drawing/2014/main" id="{97919378-DEC3-4FF6-BDA1-78863052E8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7744" y="2619360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objectives, allocation of duties, KPI</a:t>
              </a:r>
            </a:p>
          </p:txBody>
        </p:sp>
        <p:sp>
          <p:nvSpPr>
            <p:cNvPr id="50208" name="TextBox 56">
              <a:extLst>
                <a:ext uri="{FF2B5EF4-FFF2-40B4-BE49-F238E27FC236}">
                  <a16:creationId xmlns:a16="http://schemas.microsoft.com/office/drawing/2014/main" id="{09E999D7-16F8-4C6E-9374-B6128961C82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66195" y="3057687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identification of risks,</a:t>
              </a:r>
            </a:p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risk mitigation measures</a:t>
              </a:r>
            </a:p>
          </p:txBody>
        </p:sp>
        <p:sp>
          <p:nvSpPr>
            <p:cNvPr id="50209" name="TextBox 57">
              <a:extLst>
                <a:ext uri="{FF2B5EF4-FFF2-40B4-BE49-F238E27FC236}">
                  <a16:creationId xmlns:a16="http://schemas.microsoft.com/office/drawing/2014/main" id="{85E28DEE-E7C3-4A3A-A3AC-83198142C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3526700"/>
              <a:ext cx="230425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control actions,</a:t>
              </a:r>
            </a:p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implementation oversight </a:t>
              </a:r>
            </a:p>
          </p:txBody>
        </p:sp>
        <p:sp>
          <p:nvSpPr>
            <p:cNvPr id="50210" name="TextBox 58">
              <a:extLst>
                <a:ext uri="{FF2B5EF4-FFF2-40B4-BE49-F238E27FC236}">
                  <a16:creationId xmlns:a16="http://schemas.microsoft.com/office/drawing/2014/main" id="{FE120417-8010-46A8-B864-4C28248E1A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3965264"/>
              <a:ext cx="2304256" cy="307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information systems (IT)</a:t>
              </a:r>
            </a:p>
          </p:txBody>
        </p:sp>
        <p:sp>
          <p:nvSpPr>
            <p:cNvPr id="50211" name="TextBox 59">
              <a:extLst>
                <a:ext uri="{FF2B5EF4-FFF2-40B4-BE49-F238E27FC236}">
                  <a16:creationId xmlns:a16="http://schemas.microsoft.com/office/drawing/2014/main" id="{5C17BF6D-E9C1-4286-857B-7AF5CD3AA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4583" y="4410567"/>
              <a:ext cx="230425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buSzPct val="100000"/>
              </a:pPr>
              <a:r>
                <a:rPr lang="en-US" altLang="en-US" sz="1400">
                  <a:solidFill>
                    <a:srgbClr val="000000"/>
                  </a:solidFill>
                  <a:latin typeface="Calibri" panose="020F0502020204030204" pitchFamily="34" charset="0"/>
                </a:rPr>
                <a:t> - implementation reports</a:t>
              </a:r>
            </a:p>
          </p:txBody>
        </p:sp>
      </p:grpSp>
      <p:sp>
        <p:nvSpPr>
          <p:cNvPr id="50199" name="TextBox 54">
            <a:extLst>
              <a:ext uri="{FF2B5EF4-FFF2-40B4-BE49-F238E27FC236}">
                <a16:creationId xmlns:a16="http://schemas.microsoft.com/office/drawing/2014/main" id="{B90FFD40-DEF4-4AB6-89B9-B0CA5DC82D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5938" y="2482850"/>
            <a:ext cx="20685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System of management</a:t>
            </a:r>
          </a:p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 and control</a:t>
            </a:r>
          </a:p>
        </p:txBody>
      </p:sp>
      <p:sp>
        <p:nvSpPr>
          <p:cNvPr id="61" name="Стрелка влево 60">
            <a:extLst>
              <a:ext uri="{FF2B5EF4-FFF2-40B4-BE49-F238E27FC236}">
                <a16:creationId xmlns:a16="http://schemas.microsoft.com/office/drawing/2014/main" id="{99FE1BDF-BB89-4082-BEF8-3C4820E16CF0}"/>
              </a:ext>
            </a:extLst>
          </p:cNvPr>
          <p:cNvSpPr/>
          <p:nvPr/>
        </p:nvSpPr>
        <p:spPr>
          <a:xfrm rot="5400000" flipV="1">
            <a:off x="5342731" y="5045870"/>
            <a:ext cx="403225" cy="792162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Стрелка влево 61">
            <a:extLst>
              <a:ext uri="{FF2B5EF4-FFF2-40B4-BE49-F238E27FC236}">
                <a16:creationId xmlns:a16="http://schemas.microsoft.com/office/drawing/2014/main" id="{F78025E2-94BC-4229-AB65-FC7C1E86A48E}"/>
              </a:ext>
            </a:extLst>
          </p:cNvPr>
          <p:cNvSpPr/>
          <p:nvPr/>
        </p:nvSpPr>
        <p:spPr>
          <a:xfrm rot="5400000" flipV="1">
            <a:off x="7727156" y="5063332"/>
            <a:ext cx="403225" cy="792162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512B4C2F-1186-4253-9546-421F704D58BF}"/>
              </a:ext>
            </a:extLst>
          </p:cNvPr>
          <p:cNvCxnSpPr/>
          <p:nvPr/>
        </p:nvCxnSpPr>
        <p:spPr>
          <a:xfrm>
            <a:off x="1084263" y="6129338"/>
            <a:ext cx="1168400" cy="9525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203" name="TextBox 65">
            <a:extLst>
              <a:ext uri="{FF2B5EF4-FFF2-40B4-BE49-F238E27FC236}">
                <a16:creationId xmlns:a16="http://schemas.microsoft.com/office/drawing/2014/main" id="{CF16DDD1-50F5-4B36-B2C0-50AEDD2A0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5565775"/>
            <a:ext cx="2276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Financial</a:t>
            </a:r>
          </a:p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Audit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968A6589-6739-4C21-B89F-2CE25D5AE449}"/>
              </a:ext>
            </a:extLst>
          </p:cNvPr>
          <p:cNvSpPr/>
          <p:nvPr/>
        </p:nvSpPr>
        <p:spPr>
          <a:xfrm>
            <a:off x="2300288" y="1039813"/>
            <a:ext cx="6681787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Mission, strategic objectives of public-sector organization</a:t>
            </a:r>
          </a:p>
        </p:txBody>
      </p: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DC0B2734-8EB3-4D80-973F-BA32F4DB2259}"/>
              </a:ext>
            </a:extLst>
          </p:cNvPr>
          <p:cNvCxnSpPr/>
          <p:nvPr/>
        </p:nvCxnSpPr>
        <p:spPr>
          <a:xfrm>
            <a:off x="1930400" y="1725613"/>
            <a:ext cx="355600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206" name="Заголовок 1">
            <a:extLst>
              <a:ext uri="{FF2B5EF4-FFF2-40B4-BE49-F238E27FC236}">
                <a16:creationId xmlns:a16="http://schemas.microsoft.com/office/drawing/2014/main" id="{7F2978CE-FB4C-49D5-9895-0E78B0EA43E8}"/>
              </a:ext>
            </a:extLst>
          </p:cNvPr>
          <p:cNvSpPr txBox="1">
            <a:spLocks/>
          </p:cNvSpPr>
          <p:nvPr/>
        </p:nvSpPr>
        <p:spPr bwMode="auto">
          <a:xfrm>
            <a:off x="1835150" y="233363"/>
            <a:ext cx="70199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b="1">
                <a:solidFill>
                  <a:srgbClr val="004821"/>
                </a:solidFill>
                <a:latin typeface="Calibri" panose="020F0502020204030204" pitchFamily="34" charset="0"/>
              </a:rPr>
              <a:t>THE ROLE OF INTERNAL AUDIT IN THE ACTIVITY</a:t>
            </a:r>
          </a:p>
          <a:p>
            <a:pPr algn="ctr" eaLnBrk="1" hangingPunct="1">
              <a:buSzPct val="100000"/>
            </a:pPr>
            <a:r>
              <a:rPr lang="en-US" altLang="en-US" b="1">
                <a:solidFill>
                  <a:srgbClr val="004821"/>
                </a:solidFill>
                <a:latin typeface="Calibri" panose="020F0502020204030204" pitchFamily="34" charset="0"/>
              </a:rPr>
              <a:t>OF A PUBLIC-SECTOR ORGANIZATION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0B0C08FF-2BC7-48C5-9F99-10AAE89BB42D}"/>
              </a:ext>
            </a:extLst>
          </p:cNvPr>
          <p:cNvGraphicFramePr>
            <a:graphicFrameLocks noGrp="1"/>
          </p:cNvGraphicFramePr>
          <p:nvPr/>
        </p:nvGraphicFramePr>
        <p:xfrm>
          <a:off x="303213" y="652463"/>
          <a:ext cx="8661400" cy="3968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TOPICS FOR DISCUSSION</a:t>
                      </a:r>
                    </a:p>
                  </a:txBody>
                  <a:tcPr marT="45793" marB="4579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1204" name="Номер слайда 2">
            <a:extLst>
              <a:ext uri="{FF2B5EF4-FFF2-40B4-BE49-F238E27FC236}">
                <a16:creationId xmlns:a16="http://schemas.microsoft.com/office/drawing/2014/main" id="{15E38523-8D25-4FD0-B098-6DBED234AC0F}"/>
              </a:ext>
            </a:extLst>
          </p:cNvPr>
          <p:cNvSpPr txBox="1">
            <a:spLocks/>
          </p:cNvSpPr>
          <p:nvPr/>
        </p:nvSpPr>
        <p:spPr bwMode="auto">
          <a:xfrm>
            <a:off x="6826250" y="777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36EFC196-B23E-401D-9DFB-71B91FF935E3}" type="slidenum">
              <a:rPr lang="ru-RU" altLang="en-U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12</a:t>
            </a:fld>
            <a:endParaRPr lang="ru-RU" altLang="en-US" sz="220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51205" name="Прямоугольник 5">
            <a:extLst>
              <a:ext uri="{FF2B5EF4-FFF2-40B4-BE49-F238E27FC236}">
                <a16:creationId xmlns:a16="http://schemas.microsoft.com/office/drawing/2014/main" id="{F6F2F84C-AA75-4968-BD0F-50F172509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68413"/>
            <a:ext cx="8064500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Font typeface="Calibri" panose="020F0502020204030204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</a:rPr>
              <a:t>Issues of internal audit organization in small entities</a:t>
            </a: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endParaRPr lang="en-US" altLang="en-US" sz="2000">
              <a:solidFill>
                <a:srgbClr val="00000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</a:rPr>
              <a:t>Risks of delegating internal audit competences (substitution of internal audit by institutional control)</a:t>
            </a: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endParaRPr lang="en-US" altLang="en-US" sz="2000">
              <a:solidFill>
                <a:srgbClr val="00000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endParaRPr lang="en-US" altLang="en-US" sz="2000">
              <a:solidFill>
                <a:srgbClr val="00000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</a:rPr>
              <a:t>Ensuring real independence of the internal auditor (possibility to insist on their position opposing management, to pass on information on irregularities to competent authorities) </a:t>
            </a: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endParaRPr lang="en-US" altLang="en-US" sz="2000">
              <a:solidFill>
                <a:srgbClr val="000000"/>
              </a:solidFill>
            </a:endParaRPr>
          </a:p>
          <a:p>
            <a:pPr algn="just" eaLnBrk="1" hangingPunct="1">
              <a:buFont typeface="Calibri" panose="020F0502020204030204" pitchFamily="34" charset="0"/>
              <a:buAutoNum type="arabicParenR"/>
            </a:pPr>
            <a:r>
              <a:rPr lang="en-US" altLang="en-US" sz="2000">
                <a:solidFill>
                  <a:srgbClr val="000000"/>
                </a:solidFill>
              </a:rPr>
              <a:t>Issues related to evaluation of a public-sector organization’s accounting (financial) reporting reliability by the internal auditor (need for such evaluation, reliability criteria)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Стрелка вниз 50">
            <a:extLst>
              <a:ext uri="{FF2B5EF4-FFF2-40B4-BE49-F238E27FC236}">
                <a16:creationId xmlns:a16="http://schemas.microsoft.com/office/drawing/2014/main" id="{FDB88DBA-7D64-463F-BA6F-ECF880F4DFDA}"/>
              </a:ext>
            </a:extLst>
          </p:cNvPr>
          <p:cNvSpPr/>
          <p:nvPr/>
        </p:nvSpPr>
        <p:spPr>
          <a:xfrm>
            <a:off x="1590675" y="2443163"/>
            <a:ext cx="536575" cy="384175"/>
          </a:xfrm>
          <a:prstGeom prst="downArrow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0963" name="Группа 3">
            <a:extLst>
              <a:ext uri="{FF2B5EF4-FFF2-40B4-BE49-F238E27FC236}">
                <a16:creationId xmlns:a16="http://schemas.microsoft.com/office/drawing/2014/main" id="{EC8AFA4B-97FB-473D-89BE-8F32FDE45BCE}"/>
              </a:ext>
            </a:extLst>
          </p:cNvPr>
          <p:cNvGrpSpPr>
            <a:grpSpLocks/>
          </p:cNvGrpSpPr>
          <p:nvPr/>
        </p:nvGrpSpPr>
        <p:grpSpPr bwMode="auto">
          <a:xfrm>
            <a:off x="508000" y="2890838"/>
            <a:ext cx="8253413" cy="1416050"/>
            <a:chOff x="488604" y="3068959"/>
            <a:chExt cx="8452145" cy="1575824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3935CCD-4E8C-4EF6-BAA9-E2A629B4E3D1}"/>
                </a:ext>
              </a:extLst>
            </p:cNvPr>
            <p:cNvSpPr/>
            <p:nvPr/>
          </p:nvSpPr>
          <p:spPr>
            <a:xfrm>
              <a:off x="488604" y="3068959"/>
              <a:ext cx="8039211" cy="157229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0976" name="Прямоугольник 40">
              <a:extLst>
                <a:ext uri="{FF2B5EF4-FFF2-40B4-BE49-F238E27FC236}">
                  <a16:creationId xmlns:a16="http://schemas.microsoft.com/office/drawing/2014/main" id="{07B25651-4774-4D0C-B70F-6E3A49D2E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4973" y="3402292"/>
              <a:ext cx="2015820" cy="959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b="1">
                  <a:solidFill>
                    <a:srgbClr val="0D0D0D"/>
                  </a:solidFill>
                  <a:latin typeface="Calibri" panose="020F0502020204030204" pitchFamily="34" charset="0"/>
                </a:rPr>
                <a:t>Budget process</a:t>
              </a:r>
            </a:p>
            <a:p>
              <a:pPr algn="ctr" eaLnBrk="1" hangingPunct="1">
                <a:buSzPct val="100000"/>
              </a:pPr>
              <a:r>
                <a:rPr lang="en-US" altLang="en-US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Authorization</a:t>
              </a:r>
            </a:p>
            <a:p>
              <a:pPr algn="ctr" eaLnBrk="1" hangingPunct="1">
                <a:buSzPct val="100000"/>
              </a:pPr>
              <a:r>
                <a:rPr lang="en-US" altLang="en-US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of budget operations</a:t>
              </a:r>
            </a:p>
          </p:txBody>
        </p:sp>
        <p:sp>
          <p:nvSpPr>
            <p:cNvPr id="40977" name="Прямоугольник 41">
              <a:extLst>
                <a:ext uri="{FF2B5EF4-FFF2-40B4-BE49-F238E27FC236}">
                  <a16:creationId xmlns:a16="http://schemas.microsoft.com/office/drawing/2014/main" id="{93C2DEFE-065E-4301-98A7-7FB6328F4D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359" y="3315595"/>
              <a:ext cx="2762858" cy="1027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b="1">
                  <a:solidFill>
                    <a:srgbClr val="0D0D0D"/>
                  </a:solidFill>
                  <a:latin typeface="Calibri" panose="020F0502020204030204" pitchFamily="34" charset="0"/>
                </a:rPr>
                <a:t>Terms of implementation  </a:t>
              </a:r>
            </a:p>
            <a:p>
              <a:pPr algn="ctr" eaLnBrk="1" hangingPunct="1">
                <a:buSzPct val="100000"/>
              </a:pPr>
              <a:r>
                <a:rPr lang="en-US" altLang="en-US" b="1">
                  <a:solidFill>
                    <a:srgbClr val="0D0D0D"/>
                  </a:solidFill>
                  <a:latin typeface="Calibri" panose="020F0502020204030204" pitchFamily="34" charset="0"/>
                </a:rPr>
                <a:t>Objectives and outcomes</a:t>
              </a:r>
            </a:p>
            <a:p>
              <a:pPr algn="ctr" eaLnBrk="1" hangingPunct="1">
                <a:buSzPct val="100000"/>
              </a:pPr>
              <a:r>
                <a:rPr lang="en-US" altLang="en-US" b="1">
                  <a:solidFill>
                    <a:srgbClr val="0D0D0D"/>
                  </a:solidFill>
                  <a:latin typeface="Calibri" panose="020F0502020204030204" pitchFamily="34" charset="0"/>
                </a:rPr>
                <a:t>Decision effectiveness</a:t>
              </a:r>
            </a:p>
          </p:txBody>
        </p:sp>
        <p:sp>
          <p:nvSpPr>
            <p:cNvPr id="40978" name="Прямоугольник 42">
              <a:extLst>
                <a:ext uri="{FF2B5EF4-FFF2-40B4-BE49-F238E27FC236}">
                  <a16:creationId xmlns:a16="http://schemas.microsoft.com/office/drawing/2014/main" id="{9F441F68-A4D1-45B8-A891-FC648205A7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3619" y="3338966"/>
              <a:ext cx="3147130" cy="1027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b="1">
                  <a:solidFill>
                    <a:srgbClr val="0D0D0D"/>
                  </a:solidFill>
                  <a:latin typeface="Calibri" panose="020F0502020204030204" pitchFamily="34" charset="0"/>
                </a:rPr>
                <a:t>Compliance </a:t>
              </a:r>
            </a:p>
            <a:p>
              <a:pPr algn="ctr" eaLnBrk="1" hangingPunct="1">
                <a:buSzPct val="100000"/>
              </a:pPr>
              <a:r>
                <a:rPr lang="en-US" altLang="en-US" b="1">
                  <a:solidFill>
                    <a:srgbClr val="0D0D0D"/>
                  </a:solidFill>
                  <a:latin typeface="Calibri" panose="020F0502020204030204" pitchFamily="34" charset="0"/>
                </a:rPr>
                <a:t>of budget procedures</a:t>
              </a:r>
            </a:p>
            <a:p>
              <a:pPr algn="ctr" eaLnBrk="1" hangingPunct="1">
                <a:buSzPct val="100000"/>
              </a:pPr>
              <a:r>
                <a:rPr lang="en-US" altLang="en-US" b="1">
                  <a:solidFill>
                    <a:srgbClr val="0D0D0D"/>
                  </a:solidFill>
                  <a:latin typeface="Calibri" panose="020F0502020204030204" pitchFamily="34" charset="0"/>
                </a:rPr>
                <a:t>with legislation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3602E9E-AA56-4703-95D6-42EC004326F3}"/>
                </a:ext>
              </a:extLst>
            </p:cNvPr>
            <p:cNvCxnSpPr/>
            <p:nvPr/>
          </p:nvCxnSpPr>
          <p:spPr>
            <a:xfrm flipH="1">
              <a:off x="3255588" y="3068959"/>
              <a:ext cx="544618" cy="786145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91532490-F6E0-4582-A57B-CA4F0E76E46C}"/>
                </a:ext>
              </a:extLst>
            </p:cNvPr>
            <p:cNvCxnSpPr/>
            <p:nvPr/>
          </p:nvCxnSpPr>
          <p:spPr>
            <a:xfrm flipH="1" flipV="1">
              <a:off x="3255588" y="3855104"/>
              <a:ext cx="544618" cy="78614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47627139-50A9-4F40-B610-2E39B23DAE7E}"/>
                </a:ext>
              </a:extLst>
            </p:cNvPr>
            <p:cNvCxnSpPr/>
            <p:nvPr/>
          </p:nvCxnSpPr>
          <p:spPr>
            <a:xfrm flipH="1" flipV="1">
              <a:off x="5676293" y="3068959"/>
              <a:ext cx="534863" cy="74551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48757AC3-C1FE-482E-85AE-3DAC3CE44AF1}"/>
                </a:ext>
              </a:extLst>
            </p:cNvPr>
            <p:cNvCxnSpPr/>
            <p:nvPr/>
          </p:nvCxnSpPr>
          <p:spPr>
            <a:xfrm flipH="1">
              <a:off x="5744574" y="3819771"/>
              <a:ext cx="471460" cy="8250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B74879B2-EC14-4BE1-B675-30DE311DC930}"/>
              </a:ext>
            </a:extLst>
          </p:cNvPr>
          <p:cNvSpPr/>
          <p:nvPr/>
        </p:nvSpPr>
        <p:spPr>
          <a:xfrm>
            <a:off x="501650" y="893763"/>
            <a:ext cx="7912100" cy="14716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6DF0A905-230A-443E-9BA4-8B4D0D25AC3E}"/>
              </a:ext>
            </a:extLst>
          </p:cNvPr>
          <p:cNvSpPr/>
          <p:nvPr/>
        </p:nvSpPr>
        <p:spPr>
          <a:xfrm>
            <a:off x="763588" y="1189038"/>
            <a:ext cx="2155825" cy="942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Accounts Chamber of the Russian Federation</a:t>
            </a: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1FA702F6-2277-4E4A-9445-D089A4C7B3EE}"/>
              </a:ext>
            </a:extLst>
          </p:cNvPr>
          <p:cNvSpPr/>
          <p:nvPr/>
        </p:nvSpPr>
        <p:spPr>
          <a:xfrm>
            <a:off x="3475038" y="1189038"/>
            <a:ext cx="2033587" cy="942975"/>
          </a:xfrm>
          <a:prstGeom prst="rect">
            <a:avLst/>
          </a:prstGeom>
          <a:gradFill flip="none" rotWithShape="1">
            <a:gsLst>
              <a:gs pos="1000">
                <a:schemeClr val="tx2">
                  <a:lumMod val="20000"/>
                  <a:lumOff val="80000"/>
                </a:schemeClr>
              </a:gs>
              <a:gs pos="50000">
                <a:schemeClr val="tx2">
                  <a:lumMod val="20000"/>
                  <a:lumOff val="80000"/>
                </a:schemeClr>
              </a:gs>
              <a:gs pos="9900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Control and accounts bodies</a:t>
            </a:r>
          </a:p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of Russia’s federal subjects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0FBE6540-F982-437E-99B0-81383617DD20}"/>
              </a:ext>
            </a:extLst>
          </p:cNvPr>
          <p:cNvSpPr/>
          <p:nvPr/>
        </p:nvSpPr>
        <p:spPr>
          <a:xfrm>
            <a:off x="5969000" y="1190625"/>
            <a:ext cx="2133600" cy="941388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Control and accounts bodies</a:t>
            </a:r>
          </a:p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of municipalities</a:t>
            </a:r>
          </a:p>
        </p:txBody>
      </p:sp>
      <p:sp>
        <p:nvSpPr>
          <p:cNvPr id="49" name="Стрелка вниз 48">
            <a:extLst>
              <a:ext uri="{FF2B5EF4-FFF2-40B4-BE49-F238E27FC236}">
                <a16:creationId xmlns:a16="http://schemas.microsoft.com/office/drawing/2014/main" id="{23E6AA55-1F8D-4CFF-B326-8A3A7634DD42}"/>
              </a:ext>
            </a:extLst>
          </p:cNvPr>
          <p:cNvSpPr/>
          <p:nvPr/>
        </p:nvSpPr>
        <p:spPr>
          <a:xfrm flipV="1">
            <a:off x="6804025" y="4360863"/>
            <a:ext cx="536575" cy="414337"/>
          </a:xfrm>
          <a:prstGeom prst="downArrow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BB38C0DF-5BF7-44BA-82AE-200D17614B73}"/>
              </a:ext>
            </a:extLst>
          </p:cNvPr>
          <p:cNvSpPr/>
          <p:nvPr/>
        </p:nvSpPr>
        <p:spPr>
          <a:xfrm>
            <a:off x="501650" y="4826000"/>
            <a:ext cx="7912100" cy="147161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3B49ED49-4E53-442A-BF59-30B94865758B}"/>
              </a:ext>
            </a:extLst>
          </p:cNvPr>
          <p:cNvSpPr/>
          <p:nvPr/>
        </p:nvSpPr>
        <p:spPr>
          <a:xfrm>
            <a:off x="4659313" y="4959350"/>
            <a:ext cx="3502025" cy="9413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Financial inspections</a:t>
            </a:r>
          </a:p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(Federal Treasury,</a:t>
            </a:r>
          </a:p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regional control and audit bodies)</a:t>
            </a:r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827F214E-9B0B-4ABE-A9C5-9BEBE53E70D9}"/>
              </a:ext>
            </a:extLst>
          </p:cNvPr>
          <p:cNvSpPr/>
          <p:nvPr/>
        </p:nvSpPr>
        <p:spPr>
          <a:xfrm>
            <a:off x="763588" y="4948238"/>
            <a:ext cx="3376612" cy="942975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Internal financial audit</a:t>
            </a:r>
          </a:p>
          <a:p>
            <a:pPr algn="ctr">
              <a:buSzPct val="100000"/>
              <a:defRPr/>
            </a:pPr>
            <a:r>
              <a:rPr lang="en-US" sz="1600" b="1">
                <a:solidFill>
                  <a:srgbClr val="0D0D0D"/>
                </a:solidFill>
              </a:rPr>
              <a:t>in organization</a:t>
            </a:r>
          </a:p>
        </p:txBody>
      </p:sp>
      <p:sp>
        <p:nvSpPr>
          <p:cNvPr id="40972" name="Прямоугольник 53">
            <a:extLst>
              <a:ext uri="{FF2B5EF4-FFF2-40B4-BE49-F238E27FC236}">
                <a16:creationId xmlns:a16="http://schemas.microsoft.com/office/drawing/2014/main" id="{E0D92850-072E-4E43-85E3-42960496F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5" y="5943600"/>
            <a:ext cx="47228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600" i="1">
                <a:solidFill>
                  <a:srgbClr val="0D0D0D"/>
                </a:solidFill>
                <a:latin typeface="Calibri" panose="020F0502020204030204" pitchFamily="34" charset="0"/>
              </a:rPr>
              <a:t>Government Financial Control</a:t>
            </a:r>
          </a:p>
        </p:txBody>
      </p:sp>
      <p:sp>
        <p:nvSpPr>
          <p:cNvPr id="40973" name="Rectangle 17">
            <a:extLst>
              <a:ext uri="{FF2B5EF4-FFF2-40B4-BE49-F238E27FC236}">
                <a16:creationId xmlns:a16="http://schemas.microsoft.com/office/drawing/2014/main" id="{777FFAF3-B9D8-4F0F-9E93-1DF3856D4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9975" y="184150"/>
            <a:ext cx="8713788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2000" b="1">
                <a:solidFill>
                  <a:srgbClr val="004821"/>
                </a:solidFill>
                <a:latin typeface="Calibri" panose="020F0502020204030204" pitchFamily="34" charset="0"/>
              </a:rPr>
              <a:t>FINANCIAL CONTROL AND AUDIT SYSTEM</a:t>
            </a:r>
          </a:p>
        </p:txBody>
      </p:sp>
      <p:sp>
        <p:nvSpPr>
          <p:cNvPr id="40974" name="Прямоугольник 23">
            <a:extLst>
              <a:ext uri="{FF2B5EF4-FFF2-40B4-BE49-F238E27FC236}">
                <a16:creationId xmlns:a16="http://schemas.microsoft.com/office/drawing/2014/main" id="{E285C911-9224-4338-B75B-9915AB549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873125"/>
            <a:ext cx="4721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600" i="1">
                <a:solidFill>
                  <a:srgbClr val="0D0D0D"/>
                </a:solidFill>
                <a:latin typeface="Calibri" panose="020F0502020204030204" pitchFamily="34" charset="0"/>
              </a:rPr>
              <a:t>Parliamentary Control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AA5A0CD3-3AEF-4250-86D2-CC958EBA6A02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85738"/>
          <a:ext cx="8661400" cy="7016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INTERNAL AUDIT DEVELOPMENT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(Legal Framework)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988" name="Номер слайда 2">
            <a:extLst>
              <a:ext uri="{FF2B5EF4-FFF2-40B4-BE49-F238E27FC236}">
                <a16:creationId xmlns:a16="http://schemas.microsoft.com/office/drawing/2014/main" id="{406686C4-3628-4A64-B0FA-45BC305FD9F8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5242DF44-7279-482C-AD92-B1D38A01F308}" type="slidenum">
              <a:rPr lang="ru-RU" altLang="en-U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3</a:t>
            </a:fld>
            <a:endParaRPr lang="ru-RU" altLang="en-US" sz="220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DA401BA-7E36-4419-AD4D-AD4DFBD6C445}"/>
              </a:ext>
            </a:extLst>
          </p:cNvPr>
          <p:cNvGraphicFramePr/>
          <p:nvPr/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990" name="Группа 5">
            <a:extLst>
              <a:ext uri="{FF2B5EF4-FFF2-40B4-BE49-F238E27FC236}">
                <a16:creationId xmlns:a16="http://schemas.microsoft.com/office/drawing/2014/main" id="{8ABAB49E-BC2F-4000-BC10-ADD1D5BF0111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995363"/>
            <a:ext cx="7340600" cy="908050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>
              <a:extLst>
                <a:ext uri="{FF2B5EF4-FFF2-40B4-BE49-F238E27FC236}">
                  <a16:creationId xmlns:a16="http://schemas.microsoft.com/office/drawing/2014/main" id="{EA2EB53E-2A70-41FA-8ABC-3A6B71A03937}"/>
                </a:ext>
              </a:extLst>
            </p:cNvPr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93737A-0F68-49E8-A122-C2EBEA295011}"/>
                </a:ext>
              </a:extLst>
            </p:cNvPr>
            <p:cNvSpPr txBox="1"/>
            <p:nvPr/>
          </p:nvSpPr>
          <p:spPr>
            <a:xfrm>
              <a:off x="985016" y="1343640"/>
              <a:ext cx="7294893" cy="818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600">
                  <a:solidFill>
                    <a:srgbClr val="000000"/>
                  </a:solidFill>
                </a:rPr>
                <a:t>Budget Code (before amendments came into effect on 09.08.2019)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Government's procedures for carrying out internal financial control and audit + methodology of </a:t>
              </a:r>
              <a:r>
                <a:rPr lang="en-US" sz="1600" b="1" err="1">
                  <a:solidFill>
                    <a:srgbClr val="000000"/>
                  </a:solidFill>
                </a:rPr>
                <a:t>MoF</a:t>
              </a:r>
              <a:r>
                <a:rPr lang="en-US" sz="1600" b="1">
                  <a:solidFill>
                    <a:srgbClr val="000000"/>
                  </a:solidFill>
                </a:rPr>
                <a:t> Russia</a:t>
              </a:r>
            </a:p>
          </p:txBody>
        </p:sp>
      </p:grpSp>
      <p:sp>
        <p:nvSpPr>
          <p:cNvPr id="41991" name="TextBox 1">
            <a:extLst>
              <a:ext uri="{FF2B5EF4-FFF2-40B4-BE49-F238E27FC236}">
                <a16:creationId xmlns:a16="http://schemas.microsoft.com/office/drawing/2014/main" id="{50240330-0CD3-4574-A6E2-A9F7DCC4E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8064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Stage II</a:t>
            </a:r>
          </a:p>
        </p:txBody>
      </p:sp>
      <p:sp>
        <p:nvSpPr>
          <p:cNvPr id="41992" name="TextBox 3">
            <a:extLst>
              <a:ext uri="{FF2B5EF4-FFF2-40B4-BE49-F238E27FC236}">
                <a16:creationId xmlns:a16="http://schemas.microsoft.com/office/drawing/2014/main" id="{B355DE00-4875-4458-B25E-D574B145A4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45125"/>
            <a:ext cx="8731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Stage IV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F2AD981E-9F4B-406D-A637-B8CD6F400538}"/>
              </a:ext>
            </a:extLst>
          </p:cNvPr>
          <p:cNvSpPr/>
          <p:nvPr/>
        </p:nvSpPr>
        <p:spPr>
          <a:xfrm>
            <a:off x="5499100" y="1463675"/>
            <a:ext cx="3278188" cy="3062288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011" name="Группа 3">
            <a:extLst>
              <a:ext uri="{FF2B5EF4-FFF2-40B4-BE49-F238E27FC236}">
                <a16:creationId xmlns:a16="http://schemas.microsoft.com/office/drawing/2014/main" id="{E7B8CF45-FD39-464A-A1ED-FA455711691B}"/>
              </a:ext>
            </a:extLst>
          </p:cNvPr>
          <p:cNvGrpSpPr>
            <a:grpSpLocks/>
          </p:cNvGrpSpPr>
          <p:nvPr/>
        </p:nvGrpSpPr>
        <p:grpSpPr bwMode="auto">
          <a:xfrm>
            <a:off x="2640013" y="1530350"/>
            <a:ext cx="2376487" cy="5106988"/>
            <a:chOff x="841643" y="1741612"/>
            <a:chExt cx="3049315" cy="4525837"/>
          </a:xfrm>
        </p:grpSpPr>
        <p:sp>
          <p:nvSpPr>
            <p:cNvPr id="2" name="Скругленный прямоугольник 1">
              <a:extLst>
                <a:ext uri="{FF2B5EF4-FFF2-40B4-BE49-F238E27FC236}">
                  <a16:creationId xmlns:a16="http://schemas.microsoft.com/office/drawing/2014/main" id="{B5727471-48C3-4D36-87ED-2D608E8369F8}"/>
                </a:ext>
              </a:extLst>
            </p:cNvPr>
            <p:cNvSpPr/>
            <p:nvPr/>
          </p:nvSpPr>
          <p:spPr>
            <a:xfrm>
              <a:off x="841643" y="1766935"/>
              <a:ext cx="3049315" cy="450051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BD329EE-2D84-487E-91A5-B50E9B89A6E0}"/>
                </a:ext>
              </a:extLst>
            </p:cNvPr>
            <p:cNvSpPr/>
            <p:nvPr/>
          </p:nvSpPr>
          <p:spPr>
            <a:xfrm>
              <a:off x="1059596" y="2245264"/>
              <a:ext cx="2615445" cy="82160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Analysis of budget procedures (operations) and identification of budget risk</a:t>
              </a:r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E1A60FE6-3BAC-4683-A664-7DD164D07425}"/>
                </a:ext>
              </a:extLst>
            </p:cNvPr>
            <p:cNvSpPr/>
            <p:nvPr/>
          </p:nvSpPr>
          <p:spPr>
            <a:xfrm>
              <a:off x="1045338" y="3251163"/>
              <a:ext cx="2629703" cy="65418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Establishing control actions to minimize risk</a:t>
              </a: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47D528DE-2CAC-4163-8F98-4D906C227207}"/>
                </a:ext>
              </a:extLst>
            </p:cNvPr>
            <p:cNvSpPr/>
            <p:nvPr/>
          </p:nvSpPr>
          <p:spPr>
            <a:xfrm>
              <a:off x="1045338" y="4099493"/>
              <a:ext cx="2629703" cy="35874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Approval of IFC map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207CD513-6574-44AF-884B-C2F01A415E2F}"/>
                </a:ext>
              </a:extLst>
            </p:cNvPr>
            <p:cNvSpPr/>
            <p:nvPr/>
          </p:nvSpPr>
          <p:spPr>
            <a:xfrm>
              <a:off x="1143112" y="5569651"/>
              <a:ext cx="2531929" cy="63308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Implementing control action and taking measures </a:t>
              </a:r>
            </a:p>
          </p:txBody>
        </p:sp>
        <p:sp>
          <p:nvSpPr>
            <p:cNvPr id="43055" name="TextBox 12">
              <a:extLst>
                <a:ext uri="{FF2B5EF4-FFF2-40B4-BE49-F238E27FC236}">
                  <a16:creationId xmlns:a16="http://schemas.microsoft.com/office/drawing/2014/main" id="{7F1AB58B-F381-44DE-851E-DC289BCB5B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754" y="1741612"/>
              <a:ext cx="2838842" cy="2727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400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Budget risk holder</a:t>
              </a:r>
            </a:p>
          </p:txBody>
        </p:sp>
      </p:grp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66F65D2-BD9C-4DCC-82A4-B22851060A2F}"/>
              </a:ext>
            </a:extLst>
          </p:cNvPr>
          <p:cNvSpPr/>
          <p:nvPr/>
        </p:nvSpPr>
        <p:spPr>
          <a:xfrm>
            <a:off x="5589588" y="1854200"/>
            <a:ext cx="3100387" cy="3556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Analysis of budget procedures (operations)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0E4F84D-5F2C-4061-B996-66EDE3DC532A}"/>
              </a:ext>
            </a:extLst>
          </p:cNvPr>
          <p:cNvSpPr/>
          <p:nvPr/>
        </p:nvSpPr>
        <p:spPr>
          <a:xfrm>
            <a:off x="5589588" y="3081338"/>
            <a:ext cx="3100387" cy="66198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Establishing control actions and (or) measures to improve the quality of budget procedures (operations)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79A1159-4DD7-4266-B373-72F1FB23A42B}"/>
              </a:ext>
            </a:extLst>
          </p:cNvPr>
          <p:cNvSpPr/>
          <p:nvPr/>
        </p:nvSpPr>
        <p:spPr>
          <a:xfrm>
            <a:off x="5589588" y="3941763"/>
            <a:ext cx="3100387" cy="3365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Implementation of Risk Register</a:t>
            </a:r>
          </a:p>
        </p:txBody>
      </p:sp>
      <p:sp>
        <p:nvSpPr>
          <p:cNvPr id="43015" name="TextBox 23">
            <a:extLst>
              <a:ext uri="{FF2B5EF4-FFF2-40B4-BE49-F238E27FC236}">
                <a16:creationId xmlns:a16="http://schemas.microsoft.com/office/drawing/2014/main" id="{94639483-548B-4043-B385-9F590F115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4038" y="1524000"/>
            <a:ext cx="2938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 subject to IFA</a:t>
            </a:r>
          </a:p>
        </p:txBody>
      </p:sp>
      <p:sp>
        <p:nvSpPr>
          <p:cNvPr id="43016" name="Прямоугольник 24">
            <a:extLst>
              <a:ext uri="{FF2B5EF4-FFF2-40B4-BE49-F238E27FC236}">
                <a16:creationId xmlns:a16="http://schemas.microsoft.com/office/drawing/2014/main" id="{1B9A5522-4D04-4715-A9AD-1C80417F6E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000" y="122238"/>
            <a:ext cx="7348538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  <a:buSzPct val="100000"/>
            </a:pPr>
            <a:r>
              <a:rPr lang="en-US" altLang="en-US" sz="2000" b="1">
                <a:solidFill>
                  <a:srgbClr val="004821"/>
                </a:solidFill>
                <a:latin typeface="Calibri" panose="020F0502020204030204" pitchFamily="34" charset="0"/>
              </a:rPr>
              <a:t>INTERNAL FINANCIAL </a:t>
            </a:r>
          </a:p>
          <a:p>
            <a:pPr algn="ctr" eaLnBrk="1" hangingPunct="1">
              <a:lnSpc>
                <a:spcPts val="2800"/>
              </a:lnSpc>
              <a:buSzPct val="100000"/>
            </a:pPr>
            <a:r>
              <a:rPr lang="en-US" altLang="en-US" sz="2000" b="1">
                <a:solidFill>
                  <a:srgbClr val="004821"/>
                </a:solidFill>
                <a:latin typeface="Calibri" panose="020F0502020204030204" pitchFamily="34" charset="0"/>
              </a:rPr>
              <a:t>CONTROL AND AUDIT SYSTEM </a:t>
            </a: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B09D5485-77CE-42B1-AB90-AB41D2ABAD89}"/>
              </a:ext>
            </a:extLst>
          </p:cNvPr>
          <p:cNvSpPr/>
          <p:nvPr/>
        </p:nvSpPr>
        <p:spPr>
          <a:xfrm>
            <a:off x="5508625" y="4741863"/>
            <a:ext cx="1593850" cy="182403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4AA96532-9734-4FC8-A846-FA4E62A3709D}"/>
              </a:ext>
            </a:extLst>
          </p:cNvPr>
          <p:cNvSpPr/>
          <p:nvPr/>
        </p:nvSpPr>
        <p:spPr>
          <a:xfrm>
            <a:off x="5549900" y="5151438"/>
            <a:ext cx="1492250" cy="6524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 action based on the Risk Register</a:t>
            </a:r>
          </a:p>
        </p:txBody>
      </p:sp>
      <p:sp>
        <p:nvSpPr>
          <p:cNvPr id="43019" name="TextBox 37">
            <a:extLst>
              <a:ext uri="{FF2B5EF4-FFF2-40B4-BE49-F238E27FC236}">
                <a16:creationId xmlns:a16="http://schemas.microsoft.com/office/drawing/2014/main" id="{2B641DC3-2A15-4983-B987-AA97D089C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7025" y="4737100"/>
            <a:ext cx="18446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2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Budget risk holder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BF15484-6737-483F-95E1-634A27104A4A}"/>
              </a:ext>
            </a:extLst>
          </p:cNvPr>
          <p:cNvSpPr/>
          <p:nvPr/>
        </p:nvSpPr>
        <p:spPr>
          <a:xfrm>
            <a:off x="254000" y="1392238"/>
            <a:ext cx="4957763" cy="5284787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B6F5818F-FD1C-464D-AEE3-B4673128D260}"/>
              </a:ext>
            </a:extLst>
          </p:cNvPr>
          <p:cNvSpPr/>
          <p:nvPr/>
        </p:nvSpPr>
        <p:spPr>
          <a:xfrm>
            <a:off x="5381625" y="1398588"/>
            <a:ext cx="3524250" cy="5284787"/>
          </a:xfrm>
          <a:prstGeom prst="rect">
            <a:avLst/>
          </a:prstGeom>
          <a:noFill/>
          <a:ln w="158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3022" name="Прямоугольник 43">
            <a:extLst>
              <a:ext uri="{FF2B5EF4-FFF2-40B4-BE49-F238E27FC236}">
                <a16:creationId xmlns:a16="http://schemas.microsoft.com/office/drawing/2014/main" id="{A9044DBD-CDDF-43DD-A837-77299427D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700" y="869950"/>
            <a:ext cx="3670300" cy="338138"/>
          </a:xfrm>
          <a:prstGeom prst="rect">
            <a:avLst/>
          </a:prstGeom>
          <a:noFill/>
          <a:ln w="9525">
            <a:solidFill>
              <a:srgbClr val="00602B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Before amendments to the Budget Code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A54D9758-1DC5-47D8-9C1B-0E21ED8ECFBF}"/>
              </a:ext>
            </a:extLst>
          </p:cNvPr>
          <p:cNvSpPr/>
          <p:nvPr/>
        </p:nvSpPr>
        <p:spPr>
          <a:xfrm>
            <a:off x="2835275" y="4795838"/>
            <a:ext cx="2011363" cy="8604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Developing measures to improve the quality of budget procedures (operations)</a:t>
            </a:r>
          </a:p>
        </p:txBody>
      </p:sp>
      <p:grpSp>
        <p:nvGrpSpPr>
          <p:cNvPr id="43024" name="Группа 32">
            <a:extLst>
              <a:ext uri="{FF2B5EF4-FFF2-40B4-BE49-F238E27FC236}">
                <a16:creationId xmlns:a16="http://schemas.microsoft.com/office/drawing/2014/main" id="{7B6E2B33-9806-4CAE-AD93-60753CBEA050}"/>
              </a:ext>
            </a:extLst>
          </p:cNvPr>
          <p:cNvGrpSpPr>
            <a:grpSpLocks/>
          </p:cNvGrpSpPr>
          <p:nvPr/>
        </p:nvGrpSpPr>
        <p:grpSpPr bwMode="auto">
          <a:xfrm>
            <a:off x="346075" y="1562100"/>
            <a:ext cx="2470150" cy="5075238"/>
            <a:chOff x="613165" y="1712622"/>
            <a:chExt cx="3201335" cy="4500292"/>
          </a:xfrm>
        </p:grpSpPr>
        <p:sp>
          <p:nvSpPr>
            <p:cNvPr id="35" name="Скругленный прямоугольник 1">
              <a:extLst>
                <a:ext uri="{FF2B5EF4-FFF2-40B4-BE49-F238E27FC236}">
                  <a16:creationId xmlns:a16="http://schemas.microsoft.com/office/drawing/2014/main" id="{4AC0AA98-9369-41DB-A4F3-B72BB0A0A8AA}"/>
                </a:ext>
              </a:extLst>
            </p:cNvPr>
            <p:cNvSpPr/>
            <p:nvPr/>
          </p:nvSpPr>
          <p:spPr>
            <a:xfrm>
              <a:off x="613165" y="1712622"/>
              <a:ext cx="2828944" cy="4500292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18329BA6-8459-4D2B-9CD2-71F579BF4046}"/>
                </a:ext>
              </a:extLst>
            </p:cNvPr>
            <p:cNvSpPr/>
            <p:nvPr/>
          </p:nvSpPr>
          <p:spPr>
            <a:xfrm>
              <a:off x="773643" y="2199673"/>
              <a:ext cx="2450380" cy="74606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Analysis of budget procedures (operations) and identification of budget risk</a:t>
              </a:r>
            </a:p>
          </p:txBody>
        </p:sp>
        <p:sp>
          <p:nvSpPr>
            <p:cNvPr id="37" name="Прямоугольник 36">
              <a:extLst>
                <a:ext uri="{FF2B5EF4-FFF2-40B4-BE49-F238E27FC236}">
                  <a16:creationId xmlns:a16="http://schemas.microsoft.com/office/drawing/2014/main" id="{2960BD89-AB33-4AED-83FF-8033B9818B1E}"/>
                </a:ext>
              </a:extLst>
            </p:cNvPr>
            <p:cNvSpPr/>
            <p:nvPr/>
          </p:nvSpPr>
          <p:spPr>
            <a:xfrm>
              <a:off x="773643" y="3168143"/>
              <a:ext cx="2450380" cy="252675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Proposals on establishing control actions</a:t>
              </a:r>
            </a:p>
            <a:p>
              <a:pPr algn="ctr" defTabSz="457200">
                <a:buSzPct val="100000"/>
                <a:defRPr/>
              </a:pPr>
              <a:endPara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7200">
                <a:buSzPct val="100000"/>
                <a:defRPr/>
              </a:pPr>
              <a:endPara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7200">
                <a:buSzPct val="100000"/>
                <a:defRPr/>
              </a:pPr>
              <a:endPara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7200">
                <a:buSzPct val="100000"/>
                <a:defRPr/>
              </a:pPr>
              <a:endPara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defTabSz="457200">
                <a:buSzPct val="100000"/>
                <a:defRPr/>
              </a:pPr>
              <a:r>
                <a:rPr lang="en-US" sz="1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Developing measures to improve the quality of budget procedures (operations)</a:t>
              </a:r>
            </a:p>
          </p:txBody>
        </p:sp>
        <p:sp>
          <p:nvSpPr>
            <p:cNvPr id="49" name="Стрелка вниз 10">
              <a:extLst>
                <a:ext uri="{FF2B5EF4-FFF2-40B4-BE49-F238E27FC236}">
                  <a16:creationId xmlns:a16="http://schemas.microsoft.com/office/drawing/2014/main" id="{FB5D90CA-F3CF-42E2-90D2-AFE74733D0D4}"/>
                </a:ext>
              </a:extLst>
            </p:cNvPr>
            <p:cNvSpPr/>
            <p:nvPr/>
          </p:nvSpPr>
          <p:spPr>
            <a:xfrm rot="16200000">
              <a:off x="3313309" y="3282101"/>
              <a:ext cx="418076" cy="584305"/>
            </a:xfrm>
            <a:prstGeom prst="downArrow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6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025" name="TextBox 52">
            <a:extLst>
              <a:ext uri="{FF2B5EF4-FFF2-40B4-BE49-F238E27FC236}">
                <a16:creationId xmlns:a16="http://schemas.microsoft.com/office/drawing/2014/main" id="{6B12DC7F-F1D4-4482-A5C9-1F73B07DB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225" y="1670050"/>
            <a:ext cx="2938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Entity subject to IFA</a:t>
            </a:r>
          </a:p>
        </p:txBody>
      </p:sp>
      <p:sp>
        <p:nvSpPr>
          <p:cNvPr id="55" name="Стрелка вниз 10">
            <a:extLst>
              <a:ext uri="{FF2B5EF4-FFF2-40B4-BE49-F238E27FC236}">
                <a16:creationId xmlns:a16="http://schemas.microsoft.com/office/drawing/2014/main" id="{BFDF7286-AF7C-4DD2-BD9F-2B0E61B87EE8}"/>
              </a:ext>
            </a:extLst>
          </p:cNvPr>
          <p:cNvSpPr/>
          <p:nvPr/>
        </p:nvSpPr>
        <p:spPr>
          <a:xfrm rot="16200000">
            <a:off x="2381250" y="2287588"/>
            <a:ext cx="461963" cy="446087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Стрелка вниз 10">
            <a:extLst>
              <a:ext uri="{FF2B5EF4-FFF2-40B4-BE49-F238E27FC236}">
                <a16:creationId xmlns:a16="http://schemas.microsoft.com/office/drawing/2014/main" id="{46D3527F-5ADC-4906-908C-6D8FF14DC5E5}"/>
              </a:ext>
            </a:extLst>
          </p:cNvPr>
          <p:cNvSpPr/>
          <p:nvPr/>
        </p:nvSpPr>
        <p:spPr>
          <a:xfrm rot="16200000">
            <a:off x="2367756" y="5080795"/>
            <a:ext cx="460375" cy="474662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10">
            <a:extLst>
              <a:ext uri="{FF2B5EF4-FFF2-40B4-BE49-F238E27FC236}">
                <a16:creationId xmlns:a16="http://schemas.microsoft.com/office/drawing/2014/main" id="{420D2FE8-FAFF-4826-8DA9-F0E968048F95}"/>
              </a:ext>
            </a:extLst>
          </p:cNvPr>
          <p:cNvSpPr/>
          <p:nvPr/>
        </p:nvSpPr>
        <p:spPr>
          <a:xfrm>
            <a:off x="1244600" y="2952750"/>
            <a:ext cx="461963" cy="268288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Стрелка вниз 10">
            <a:extLst>
              <a:ext uri="{FF2B5EF4-FFF2-40B4-BE49-F238E27FC236}">
                <a16:creationId xmlns:a16="http://schemas.microsoft.com/office/drawing/2014/main" id="{F21B799D-F9BE-4951-A12D-16745DFFB95A}"/>
              </a:ext>
            </a:extLst>
          </p:cNvPr>
          <p:cNvSpPr/>
          <p:nvPr/>
        </p:nvSpPr>
        <p:spPr>
          <a:xfrm>
            <a:off x="3608388" y="3027363"/>
            <a:ext cx="460375" cy="20637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Стрелка вниз 10">
            <a:extLst>
              <a:ext uri="{FF2B5EF4-FFF2-40B4-BE49-F238E27FC236}">
                <a16:creationId xmlns:a16="http://schemas.microsoft.com/office/drawing/2014/main" id="{7054D093-6202-4A2D-89A6-348D534B1E71}"/>
              </a:ext>
            </a:extLst>
          </p:cNvPr>
          <p:cNvSpPr/>
          <p:nvPr/>
        </p:nvSpPr>
        <p:spPr>
          <a:xfrm>
            <a:off x="3614738" y="3973513"/>
            <a:ext cx="460375" cy="20796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Стрелка вниз 10">
            <a:extLst>
              <a:ext uri="{FF2B5EF4-FFF2-40B4-BE49-F238E27FC236}">
                <a16:creationId xmlns:a16="http://schemas.microsoft.com/office/drawing/2014/main" id="{9DDD4BB3-AD97-4027-99DA-09AAC2FF46EB}"/>
              </a:ext>
            </a:extLst>
          </p:cNvPr>
          <p:cNvSpPr/>
          <p:nvPr/>
        </p:nvSpPr>
        <p:spPr>
          <a:xfrm>
            <a:off x="3614738" y="4597400"/>
            <a:ext cx="460375" cy="20637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Стрелка вниз 10">
            <a:extLst>
              <a:ext uri="{FF2B5EF4-FFF2-40B4-BE49-F238E27FC236}">
                <a16:creationId xmlns:a16="http://schemas.microsoft.com/office/drawing/2014/main" id="{5B313C25-D0C3-4626-B616-1C90885B1223}"/>
              </a:ext>
            </a:extLst>
          </p:cNvPr>
          <p:cNvSpPr/>
          <p:nvPr/>
        </p:nvSpPr>
        <p:spPr>
          <a:xfrm>
            <a:off x="3608388" y="5654675"/>
            <a:ext cx="460375" cy="20796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Стрелка вниз 10">
            <a:extLst>
              <a:ext uri="{FF2B5EF4-FFF2-40B4-BE49-F238E27FC236}">
                <a16:creationId xmlns:a16="http://schemas.microsoft.com/office/drawing/2014/main" id="{5FCD272D-DD4E-41A8-BC58-8E22C8879B33}"/>
              </a:ext>
            </a:extLst>
          </p:cNvPr>
          <p:cNvSpPr/>
          <p:nvPr/>
        </p:nvSpPr>
        <p:spPr>
          <a:xfrm>
            <a:off x="6907213" y="2868613"/>
            <a:ext cx="461962" cy="207962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92D05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Стрелка вниз 10">
            <a:extLst>
              <a:ext uri="{FF2B5EF4-FFF2-40B4-BE49-F238E27FC236}">
                <a16:creationId xmlns:a16="http://schemas.microsoft.com/office/drawing/2014/main" id="{1AC9A486-50B8-4B79-93BC-FB342F70BB43}"/>
              </a:ext>
            </a:extLst>
          </p:cNvPr>
          <p:cNvSpPr/>
          <p:nvPr/>
        </p:nvSpPr>
        <p:spPr>
          <a:xfrm>
            <a:off x="6907213" y="3746500"/>
            <a:ext cx="461962" cy="207963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92D05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Стрелка вниз 10">
            <a:extLst>
              <a:ext uri="{FF2B5EF4-FFF2-40B4-BE49-F238E27FC236}">
                <a16:creationId xmlns:a16="http://schemas.microsoft.com/office/drawing/2014/main" id="{AD8AAA3F-8AD7-48C1-8363-DF1DAC7A504E}"/>
              </a:ext>
            </a:extLst>
          </p:cNvPr>
          <p:cNvSpPr/>
          <p:nvPr/>
        </p:nvSpPr>
        <p:spPr>
          <a:xfrm>
            <a:off x="6027738" y="4525963"/>
            <a:ext cx="461962" cy="207962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5061C263-6EC7-4A69-B1ED-824BAE2C46AC}"/>
              </a:ext>
            </a:extLst>
          </p:cNvPr>
          <p:cNvSpPr/>
          <p:nvPr/>
        </p:nvSpPr>
        <p:spPr>
          <a:xfrm>
            <a:off x="5589588" y="2443163"/>
            <a:ext cx="3100387" cy="4064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Identification and assessment of budget risk</a:t>
            </a:r>
          </a:p>
        </p:txBody>
      </p:sp>
      <p:sp>
        <p:nvSpPr>
          <p:cNvPr id="40" name="Стрелка вниз 10">
            <a:extLst>
              <a:ext uri="{FF2B5EF4-FFF2-40B4-BE49-F238E27FC236}">
                <a16:creationId xmlns:a16="http://schemas.microsoft.com/office/drawing/2014/main" id="{6FDAE1FD-0320-49B2-B8FE-AC017ABF9F50}"/>
              </a:ext>
            </a:extLst>
          </p:cNvPr>
          <p:cNvSpPr/>
          <p:nvPr/>
        </p:nvSpPr>
        <p:spPr>
          <a:xfrm>
            <a:off x="6907213" y="2227263"/>
            <a:ext cx="461962" cy="206375"/>
          </a:xfrm>
          <a:prstGeom prst="downArrow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92D05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Скругленный прямоугольник 29">
            <a:extLst>
              <a:ext uri="{FF2B5EF4-FFF2-40B4-BE49-F238E27FC236}">
                <a16:creationId xmlns:a16="http://schemas.microsoft.com/office/drawing/2014/main" id="{424FDCDF-26D7-442E-95D9-477DAA81346F}"/>
              </a:ext>
            </a:extLst>
          </p:cNvPr>
          <p:cNvSpPr/>
          <p:nvPr/>
        </p:nvSpPr>
        <p:spPr>
          <a:xfrm>
            <a:off x="7231063" y="4741863"/>
            <a:ext cx="1593850" cy="1824037"/>
          </a:xfrm>
          <a:prstGeom prst="roundRect">
            <a:avLst/>
          </a:prstGeom>
          <a:gradFill>
            <a:gsLst>
              <a:gs pos="100000">
                <a:srgbClr val="F0EC34"/>
              </a:gs>
              <a:gs pos="100000">
                <a:srgbClr val="F0EC34"/>
              </a:gs>
              <a:gs pos="100000">
                <a:srgbClr val="F0EC34"/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Стрелка вниз 10">
            <a:extLst>
              <a:ext uri="{FF2B5EF4-FFF2-40B4-BE49-F238E27FC236}">
                <a16:creationId xmlns:a16="http://schemas.microsoft.com/office/drawing/2014/main" id="{0CA37960-C3F2-45C8-9660-F6161AB319A3}"/>
              </a:ext>
            </a:extLst>
          </p:cNvPr>
          <p:cNvSpPr/>
          <p:nvPr/>
        </p:nvSpPr>
        <p:spPr>
          <a:xfrm>
            <a:off x="7786688" y="4533900"/>
            <a:ext cx="460375" cy="207963"/>
          </a:xfrm>
          <a:prstGeom prst="downArrow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>
              <a:ln>
                <a:solidFill>
                  <a:srgbClr val="0070C0"/>
                </a:solidFill>
              </a:ln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E258698B-AA46-47C2-BD47-936A483E7511}"/>
              </a:ext>
            </a:extLst>
          </p:cNvPr>
          <p:cNvSpPr/>
          <p:nvPr/>
        </p:nvSpPr>
        <p:spPr>
          <a:xfrm>
            <a:off x="5549900" y="5857875"/>
            <a:ext cx="3233738" cy="593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Implementation of measures to improve the quality of budget procedures (operations) and IFC development 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934F15BC-96E9-4CDB-A2E1-50338CA5F001}"/>
              </a:ext>
            </a:extLst>
          </p:cNvPr>
          <p:cNvCxnSpPr>
            <a:stCxn id="60" idx="0"/>
          </p:cNvCxnSpPr>
          <p:nvPr/>
        </p:nvCxnSpPr>
        <p:spPr>
          <a:xfrm flipV="1">
            <a:off x="7167563" y="5849938"/>
            <a:ext cx="1609725" cy="793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id="{4EED28F5-F347-4AAD-BD1A-59BD171DF7D8}"/>
              </a:ext>
            </a:extLst>
          </p:cNvPr>
          <p:cNvCxnSpPr/>
          <p:nvPr/>
        </p:nvCxnSpPr>
        <p:spPr>
          <a:xfrm flipV="1">
            <a:off x="7185025" y="6446838"/>
            <a:ext cx="1611313" cy="793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87A34EDE-19F6-450E-BF12-5179EBD60259}"/>
              </a:ext>
            </a:extLst>
          </p:cNvPr>
          <p:cNvCxnSpPr/>
          <p:nvPr/>
        </p:nvCxnSpPr>
        <p:spPr>
          <a:xfrm>
            <a:off x="8777288" y="5849938"/>
            <a:ext cx="6350" cy="59690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044" name="TextBox 61">
            <a:extLst>
              <a:ext uri="{FF2B5EF4-FFF2-40B4-BE49-F238E27FC236}">
                <a16:creationId xmlns:a16="http://schemas.microsoft.com/office/drawing/2014/main" id="{26BBCE7B-B2FA-4457-90A2-3A4EFD7D9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4765675"/>
            <a:ext cx="143668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 </a:t>
            </a:r>
          </a:p>
          <a:p>
            <a:pPr algn="ctr" eaLnBrk="1" hangingPunct="1">
              <a:buSzPct val="100000"/>
            </a:pPr>
            <a:r>
              <a:rPr lang="en-US" altLang="en-US" sz="11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(or) regulations block </a:t>
            </a:r>
          </a:p>
        </p:txBody>
      </p:sp>
      <p:sp>
        <p:nvSpPr>
          <p:cNvPr id="43045" name="Прямоугольник 47">
            <a:extLst>
              <a:ext uri="{FF2B5EF4-FFF2-40B4-BE49-F238E27FC236}">
                <a16:creationId xmlns:a16="http://schemas.microsoft.com/office/drawing/2014/main" id="{9B2D43A5-B3A1-41AF-8C49-BCB316057B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7325" y="893763"/>
            <a:ext cx="3670300" cy="338137"/>
          </a:xfrm>
          <a:prstGeom prst="rect">
            <a:avLst/>
          </a:prstGeom>
          <a:noFill/>
          <a:ln w="9525">
            <a:solidFill>
              <a:srgbClr val="00602B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After amendments to the Budget Code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2757ABA-6CA0-455C-91ED-EE2E35F41C47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1676400" y="1924050"/>
            <a:ext cx="0" cy="86677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42C1C48-CD1A-4CB2-B511-C4837499252D}"/>
              </a:ext>
            </a:extLst>
          </p:cNvPr>
          <p:cNvSpPr/>
          <p:nvPr/>
        </p:nvSpPr>
        <p:spPr>
          <a:xfrm>
            <a:off x="304800" y="1247775"/>
            <a:ext cx="2743200" cy="6762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Elimination of irregularities / deficiencies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836B15D5-8D6D-4F09-BCBC-5DB82C28E63D}"/>
              </a:ext>
            </a:extLst>
          </p:cNvPr>
          <p:cNvSpPr/>
          <p:nvPr/>
        </p:nvSpPr>
        <p:spPr>
          <a:xfrm>
            <a:off x="3600450" y="2732088"/>
            <a:ext cx="2447925" cy="1168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Determining causes of irregularities, assessing reliability of control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8FC7111B-A51F-421C-B7F2-2CEDA787B815}"/>
              </a:ext>
            </a:extLst>
          </p:cNvPr>
          <p:cNvSpPr/>
          <p:nvPr/>
        </p:nvSpPr>
        <p:spPr>
          <a:xfrm>
            <a:off x="3533775" y="4295775"/>
            <a:ext cx="2600325" cy="144621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Identifying elements of the budget procedure (operation) and (or) inherent requirements with high risk of irregularities</a:t>
            </a:r>
          </a:p>
        </p:txBody>
      </p:sp>
      <p:sp>
        <p:nvSpPr>
          <p:cNvPr id="61" name="Скругленный прямоугольник 60">
            <a:extLst>
              <a:ext uri="{FF2B5EF4-FFF2-40B4-BE49-F238E27FC236}">
                <a16:creationId xmlns:a16="http://schemas.microsoft.com/office/drawing/2014/main" id="{FDF7A1C3-EB96-4641-9771-CF5B65947A10}"/>
              </a:ext>
            </a:extLst>
          </p:cNvPr>
          <p:cNvSpPr/>
          <p:nvPr/>
        </p:nvSpPr>
        <p:spPr>
          <a:xfrm>
            <a:off x="6600825" y="2784475"/>
            <a:ext cx="2286000" cy="2957513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defTabSz="457200">
              <a:buSzPct val="100000"/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Suggestions for improving budget procedure (operation) control mechanisms:</a:t>
            </a:r>
          </a:p>
          <a:p>
            <a:pPr algn="just" defTabSz="457200">
              <a:buSzPct val="100000"/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automation;</a:t>
            </a:r>
          </a:p>
          <a:p>
            <a:pPr algn="just" defTabSz="457200">
              <a:buFontTx/>
              <a:buChar char="-"/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procedure (operation) regulation;</a:t>
            </a:r>
          </a:p>
          <a:p>
            <a:pPr algn="just" defTabSz="457200">
              <a:buFontTx/>
              <a:buChar char="-"/>
              <a:defRPr/>
            </a:pPr>
            <a:r>
              <a:rPr lang="en-US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methodology</a:t>
            </a:r>
          </a:p>
        </p:txBody>
      </p: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1A3E2999-0B87-42FC-AA8D-EE297BB8CC4B}"/>
              </a:ext>
            </a:extLst>
          </p:cNvPr>
          <p:cNvCxnSpPr>
            <a:stCxn id="13" idx="3"/>
          </p:cNvCxnSpPr>
          <p:nvPr/>
        </p:nvCxnSpPr>
        <p:spPr>
          <a:xfrm flipV="1">
            <a:off x="3048000" y="1585913"/>
            <a:ext cx="37623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>
            <a:extLst>
              <a:ext uri="{FF2B5EF4-FFF2-40B4-BE49-F238E27FC236}">
                <a16:creationId xmlns:a16="http://schemas.microsoft.com/office/drawing/2014/main" id="{670AF571-6FB5-4143-BF2F-C2E3935848C9}"/>
              </a:ext>
            </a:extLst>
          </p:cNvPr>
          <p:cNvCxnSpPr/>
          <p:nvPr/>
        </p:nvCxnSpPr>
        <p:spPr>
          <a:xfrm flipV="1">
            <a:off x="8172450" y="2516188"/>
            <a:ext cx="0" cy="215900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58" name="Таблица 57">
            <a:extLst>
              <a:ext uri="{FF2B5EF4-FFF2-40B4-BE49-F238E27FC236}">
                <a16:creationId xmlns:a16="http://schemas.microsoft.com/office/drawing/2014/main" id="{35A7D5CE-3209-4072-BE32-7E181467DEC0}"/>
              </a:ext>
            </a:extLst>
          </p:cNvPr>
          <p:cNvGraphicFramePr>
            <a:graphicFrameLocks noGrp="1"/>
          </p:cNvGraphicFramePr>
          <p:nvPr/>
        </p:nvGraphicFramePr>
        <p:xfrm>
          <a:off x="3424238" y="763588"/>
          <a:ext cx="5462587" cy="1682750"/>
        </p:xfrm>
        <a:graphic>
          <a:graphicData uri="http://schemas.openxmlformats.org/drawingml/2006/table">
            <a:tbl>
              <a:tblPr/>
              <a:tblGrid>
                <a:gridCol w="62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34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606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Type of Procedure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Regulation/ automation</a:t>
                      </a:r>
                    </a:p>
                  </a:txBody>
                  <a:tcPr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Regulation/ automation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Planning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11/0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Implementation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Accounting and Reporting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13/1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12/3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856DBE32-4A57-49C8-B2F8-26C2191A3CE0}"/>
              </a:ext>
            </a:extLst>
          </p:cNvPr>
          <p:cNvSpPr/>
          <p:nvPr/>
        </p:nvSpPr>
        <p:spPr>
          <a:xfrm>
            <a:off x="423863" y="4445000"/>
            <a:ext cx="2543175" cy="13954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Analysis of structure (elements), budget procedure (operation) execution and control requirements</a:t>
            </a: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3B71D4A7-2461-4D37-9B11-3B35650D4F46}"/>
              </a:ext>
            </a:extLst>
          </p:cNvPr>
          <p:cNvSpPr/>
          <p:nvPr/>
        </p:nvSpPr>
        <p:spPr>
          <a:xfrm>
            <a:off x="404813" y="2790825"/>
            <a:ext cx="2543175" cy="109061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 over execution of the budget procedure (operation), identification of irregularities</a:t>
            </a:r>
          </a:p>
        </p:txBody>
      </p:sp>
      <p:sp>
        <p:nvSpPr>
          <p:cNvPr id="6" name="Выгнутая вправо стрелка 5">
            <a:extLst>
              <a:ext uri="{FF2B5EF4-FFF2-40B4-BE49-F238E27FC236}">
                <a16:creationId xmlns:a16="http://schemas.microsoft.com/office/drawing/2014/main" id="{1030CD1A-4E80-498E-B2B8-D9C66AB85455}"/>
              </a:ext>
            </a:extLst>
          </p:cNvPr>
          <p:cNvSpPr/>
          <p:nvPr/>
        </p:nvSpPr>
        <p:spPr>
          <a:xfrm>
            <a:off x="2419350" y="3952875"/>
            <a:ext cx="247650" cy="407988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Выгнутая вправо стрелка 31">
            <a:extLst>
              <a:ext uri="{FF2B5EF4-FFF2-40B4-BE49-F238E27FC236}">
                <a16:creationId xmlns:a16="http://schemas.microsoft.com/office/drawing/2014/main" id="{72219CFF-6B77-4661-B93A-ABD8A2347D5A}"/>
              </a:ext>
            </a:extLst>
          </p:cNvPr>
          <p:cNvSpPr/>
          <p:nvPr/>
        </p:nvSpPr>
        <p:spPr>
          <a:xfrm rot="10800000">
            <a:off x="671513" y="3911600"/>
            <a:ext cx="247650" cy="407988"/>
          </a:xfrm>
          <a:prstGeom prst="curvedLeft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5" name="Выгнутая вправо стрелка 34">
            <a:extLst>
              <a:ext uri="{FF2B5EF4-FFF2-40B4-BE49-F238E27FC236}">
                <a16:creationId xmlns:a16="http://schemas.microsoft.com/office/drawing/2014/main" id="{D5586E37-E637-470A-AD91-1971961223AB}"/>
              </a:ext>
            </a:extLst>
          </p:cNvPr>
          <p:cNvSpPr/>
          <p:nvPr/>
        </p:nvSpPr>
        <p:spPr>
          <a:xfrm rot="10800000">
            <a:off x="3759200" y="3871913"/>
            <a:ext cx="342900" cy="423862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36" name="Выгнутая вправо стрелка 35">
            <a:extLst>
              <a:ext uri="{FF2B5EF4-FFF2-40B4-BE49-F238E27FC236}">
                <a16:creationId xmlns:a16="http://schemas.microsoft.com/office/drawing/2014/main" id="{CD935EAE-C809-4917-89C9-5A522913A4EB}"/>
              </a:ext>
            </a:extLst>
          </p:cNvPr>
          <p:cNvSpPr/>
          <p:nvPr/>
        </p:nvSpPr>
        <p:spPr>
          <a:xfrm>
            <a:off x="5611813" y="3900488"/>
            <a:ext cx="342900" cy="419100"/>
          </a:xfrm>
          <a:prstGeom prst="curvedLef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EC4BF62-335E-4B62-84D5-73AAE45C08F2}"/>
              </a:ext>
            </a:extLst>
          </p:cNvPr>
          <p:cNvSpPr/>
          <p:nvPr/>
        </p:nvSpPr>
        <p:spPr>
          <a:xfrm>
            <a:off x="3048000" y="6046788"/>
            <a:ext cx="3762375" cy="3190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>
              <a:buSzPct val="100000"/>
              <a:defRPr/>
            </a:pPr>
            <a:r>
              <a:rPr lang="en-US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Risk Register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88B681A8-73B8-4A2D-B999-D0344128B5C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1695450" y="6205538"/>
            <a:ext cx="1352550" cy="0"/>
          </a:xfrm>
          <a:prstGeom prst="line">
            <a:avLst/>
          </a:prstGeom>
          <a:ln w="38100"/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56E90079-AC63-4297-A669-3046236B52D1}"/>
              </a:ext>
            </a:extLst>
          </p:cNvPr>
          <p:cNvCxnSpPr>
            <a:cxnSpLocks/>
          </p:cNvCxnSpPr>
          <p:nvPr/>
        </p:nvCxnSpPr>
        <p:spPr>
          <a:xfrm flipV="1">
            <a:off x="1695450" y="5851525"/>
            <a:ext cx="0" cy="342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5EC1B89A-6B2C-4A94-807A-8325ECD1D5A2}"/>
              </a:ext>
            </a:extLst>
          </p:cNvPr>
          <p:cNvCxnSpPr>
            <a:cxnSpLocks/>
          </p:cNvCxnSpPr>
          <p:nvPr/>
        </p:nvCxnSpPr>
        <p:spPr>
          <a:xfrm flipH="1">
            <a:off x="7724775" y="5741988"/>
            <a:ext cx="0" cy="47466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id="{60FC8750-DAF6-48DA-AAE9-2FF1FE3DDE07}"/>
              </a:ext>
            </a:extLst>
          </p:cNvPr>
          <p:cNvCxnSpPr>
            <a:cxnSpLocks/>
            <a:endCxn id="20" idx="3"/>
          </p:cNvCxnSpPr>
          <p:nvPr/>
        </p:nvCxnSpPr>
        <p:spPr>
          <a:xfrm flipH="1">
            <a:off x="6810375" y="6205538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4090" name="Прямоугольник 29">
            <a:extLst>
              <a:ext uri="{FF2B5EF4-FFF2-40B4-BE49-F238E27FC236}">
                <a16:creationId xmlns:a16="http://schemas.microsoft.com/office/drawing/2014/main" id="{57EFBD54-7B84-458D-9677-FE609FE89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34925"/>
            <a:ext cx="67691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  <a:buSzPct val="100000"/>
            </a:pPr>
            <a:r>
              <a:rPr lang="en-US" altLang="en-US" sz="2000" b="1">
                <a:solidFill>
                  <a:srgbClr val="004821"/>
                </a:solidFill>
                <a:latin typeface="Calibri" panose="020F0502020204030204" pitchFamily="34" charset="0"/>
              </a:rPr>
              <a:t>ORGANIZATION OF INTERNAL AUDIT IN MoF RUSSIA</a:t>
            </a: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E711C33A-C3F1-4383-9C16-8DF20D7801F4}"/>
              </a:ext>
            </a:extLst>
          </p:cNvPr>
          <p:cNvCxnSpPr>
            <a:cxnSpLocks/>
          </p:cNvCxnSpPr>
          <p:nvPr/>
        </p:nvCxnSpPr>
        <p:spPr>
          <a:xfrm>
            <a:off x="2921000" y="4073525"/>
            <a:ext cx="708025" cy="190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CE759965-522B-4904-BD11-07F507A39D31}"/>
              </a:ext>
            </a:extLst>
          </p:cNvPr>
          <p:cNvCxnSpPr>
            <a:cxnSpLocks/>
          </p:cNvCxnSpPr>
          <p:nvPr/>
        </p:nvCxnSpPr>
        <p:spPr>
          <a:xfrm>
            <a:off x="6048375" y="4095750"/>
            <a:ext cx="552450" cy="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Прямоугольник 2">
            <a:extLst>
              <a:ext uri="{FF2B5EF4-FFF2-40B4-BE49-F238E27FC236}">
                <a16:creationId xmlns:a16="http://schemas.microsoft.com/office/drawing/2014/main" id="{791197B1-68E6-4A79-AE91-ADABBB7F7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225" y="1165225"/>
            <a:ext cx="3843338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FEDERAL STANDARDS:</a:t>
            </a:r>
          </a:p>
          <a:p>
            <a:pPr eaLnBrk="1" hangingPunct="1">
              <a:buSzPct val="100000"/>
            </a:pPr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"Definitions, principles and objectives of internal financial audit"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"Framework and organization of internal financial audit"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“Competence delegation in internal financial audit"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"Rights and obligations of executives and staff in internal financial audit"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"Planning, defining the scope of work and developing the audit program" 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“Performing internal financial audit"</a:t>
            </a:r>
          </a:p>
        </p:txBody>
      </p:sp>
      <p:sp>
        <p:nvSpPr>
          <p:cNvPr id="45059" name="Прямоугольник 4">
            <a:extLst>
              <a:ext uri="{FF2B5EF4-FFF2-40B4-BE49-F238E27FC236}">
                <a16:creationId xmlns:a16="http://schemas.microsoft.com/office/drawing/2014/main" id="{9779279A-21F2-43B3-9554-4C567DD5D4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450" y="115888"/>
            <a:ext cx="740092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2800"/>
              </a:lnSpc>
              <a:buSzPct val="100000"/>
            </a:pPr>
            <a:r>
              <a:rPr lang="en-US" altLang="en-US" sz="2000" b="1">
                <a:solidFill>
                  <a:srgbClr val="004821"/>
                </a:solidFill>
                <a:latin typeface="Calibri" panose="020F0502020204030204" pitchFamily="34" charset="0"/>
              </a:rPr>
              <a:t>INTERNAL</a:t>
            </a:r>
            <a:r>
              <a:rPr lang="en-US" altLang="en-US" sz="2000" b="1">
                <a:solidFill>
                  <a:srgbClr val="004821"/>
                </a:solidFill>
                <a:latin typeface="Open Sans Condensed"/>
              </a:rPr>
              <a:t> </a:t>
            </a:r>
            <a:r>
              <a:rPr lang="en-US" altLang="en-US" sz="2000" b="1">
                <a:solidFill>
                  <a:srgbClr val="004821"/>
                </a:solidFill>
                <a:latin typeface="Calibri" panose="020F0502020204030204" pitchFamily="34" charset="0"/>
              </a:rPr>
              <a:t>FINANCIAL AUDIT STANDARDS </a:t>
            </a:r>
          </a:p>
        </p:txBody>
      </p:sp>
      <p:sp>
        <p:nvSpPr>
          <p:cNvPr id="45060" name="Прямоугольник 8">
            <a:extLst>
              <a:ext uri="{FF2B5EF4-FFF2-40B4-BE49-F238E27FC236}">
                <a16:creationId xmlns:a16="http://schemas.microsoft.com/office/drawing/2014/main" id="{579CB8CB-A7D7-4513-93C6-B50EAD614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288" y="6459538"/>
            <a:ext cx="2843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en-US" sz="1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Standards come into effect on 01.01.2020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B3C9BD82-CF7A-47A3-B97A-750291D69A41}"/>
              </a:ext>
            </a:extLst>
          </p:cNvPr>
          <p:cNvCxnSpPr/>
          <p:nvPr/>
        </p:nvCxnSpPr>
        <p:spPr>
          <a:xfrm>
            <a:off x="4356100" y="3357563"/>
            <a:ext cx="4716463" cy="0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DFF26B22-D3D8-4F99-9BEC-592B76F455BB}"/>
              </a:ext>
            </a:extLst>
          </p:cNvPr>
          <p:cNvCxnSpPr/>
          <p:nvPr/>
        </p:nvCxnSpPr>
        <p:spPr>
          <a:xfrm>
            <a:off x="4356100" y="3357563"/>
            <a:ext cx="0" cy="2454275"/>
          </a:xfrm>
          <a:prstGeom prst="line">
            <a:avLst/>
          </a:prstGeom>
          <a:ln>
            <a:solidFill>
              <a:srgbClr val="00602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063" name="Прямоугольник 13">
            <a:extLst>
              <a:ext uri="{FF2B5EF4-FFF2-40B4-BE49-F238E27FC236}">
                <a16:creationId xmlns:a16="http://schemas.microsoft.com/office/drawing/2014/main" id="{6F0D0A16-148D-4D1E-8986-4FE7A27A3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3" y="3325813"/>
            <a:ext cx="4643437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FEDERAL STANDARDS:</a:t>
            </a:r>
          </a:p>
          <a:p>
            <a:pPr eaLnBrk="1" hangingPunct="1">
              <a:buSzPct val="100000"/>
            </a:pPr>
            <a:endParaRPr lang="en-US" altLang="en-US" sz="1600" b="1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"Implementation of internal financial audit results"  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"Confirmation of budget reporting reliability" </a:t>
            </a:r>
          </a:p>
          <a:p>
            <a:pPr algn="just" eaLnBrk="1" hangingPunct="1">
              <a:spcAft>
                <a:spcPts val="1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"Drafting suggestions to improve efficiency and effectiveness of budget expenditure" </a:t>
            </a:r>
          </a:p>
          <a:p>
            <a:pPr algn="ctr" eaLnBrk="1" hangingPunct="1">
              <a:spcAft>
                <a:spcPts val="1200"/>
              </a:spcAft>
              <a:buSzPct val="100000"/>
            </a:pP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+ Guidelines on application of some Federal Standards</a:t>
            </a:r>
          </a:p>
        </p:txBody>
      </p:sp>
      <p:sp>
        <p:nvSpPr>
          <p:cNvPr id="45064" name="Прямоугольник 16">
            <a:extLst>
              <a:ext uri="{FF2B5EF4-FFF2-40B4-BE49-F238E27FC236}">
                <a16:creationId xmlns:a16="http://schemas.microsoft.com/office/drawing/2014/main" id="{D1D00BFB-1180-4FD0-888A-34BF1BD1C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6459538"/>
            <a:ext cx="3097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buSzPct val="100000"/>
            </a:pPr>
            <a:r>
              <a:rPr lang="en-US" altLang="en-US" sz="1200" b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Standards come into effect before 31.12.2020</a:t>
            </a:r>
          </a:p>
        </p:txBody>
      </p:sp>
      <p:sp>
        <p:nvSpPr>
          <p:cNvPr id="45065" name="Номер слайда 2">
            <a:extLst>
              <a:ext uri="{FF2B5EF4-FFF2-40B4-BE49-F238E27FC236}">
                <a16:creationId xmlns:a16="http://schemas.microsoft.com/office/drawing/2014/main" id="{6714D018-BBCD-4B2C-814F-1D4797A1F72A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682451FC-F7C9-4099-ACDD-AACEA1B995C9}" type="slidenum">
              <a:rPr lang="ru-RU" altLang="en-U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6</a:t>
            </a:fld>
            <a:endParaRPr lang="ru-RU" altLang="en-US" sz="2200">
              <a:solidFill>
                <a:srgbClr val="DEAA46"/>
              </a:solidFill>
              <a:latin typeface="DINPro-Light"/>
            </a:endParaRPr>
          </a:p>
        </p:txBody>
      </p:sp>
      <p:grpSp>
        <p:nvGrpSpPr>
          <p:cNvPr id="45066" name="Группа 5">
            <a:extLst>
              <a:ext uri="{FF2B5EF4-FFF2-40B4-BE49-F238E27FC236}">
                <a16:creationId xmlns:a16="http://schemas.microsoft.com/office/drawing/2014/main" id="{103F170B-2288-410F-B4CA-B53CD271FA49}"/>
              </a:ext>
            </a:extLst>
          </p:cNvPr>
          <p:cNvGrpSpPr>
            <a:grpSpLocks/>
          </p:cNvGrpSpPr>
          <p:nvPr/>
        </p:nvGrpSpPr>
        <p:grpSpPr bwMode="auto">
          <a:xfrm>
            <a:off x="4206875" y="1147763"/>
            <a:ext cx="4849813" cy="1817687"/>
            <a:chOff x="4206654" y="1147549"/>
            <a:chExt cx="4849726" cy="1818177"/>
          </a:xfrm>
        </p:grpSpPr>
        <p:grpSp>
          <p:nvGrpSpPr>
            <p:cNvPr id="45067" name="Группа 3">
              <a:extLst>
                <a:ext uri="{FF2B5EF4-FFF2-40B4-BE49-F238E27FC236}">
                  <a16:creationId xmlns:a16="http://schemas.microsoft.com/office/drawing/2014/main" id="{6CE7D547-4D84-4B56-9D4A-D43CBB8998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48799" y="1147549"/>
              <a:ext cx="4807581" cy="1818177"/>
              <a:chOff x="4248799" y="1147549"/>
              <a:chExt cx="4807581" cy="1818177"/>
            </a:xfrm>
          </p:grpSpPr>
          <p:pic>
            <p:nvPicPr>
              <p:cNvPr id="45070" name="Picture 2">
                <a:extLst>
                  <a:ext uri="{FF2B5EF4-FFF2-40B4-BE49-F238E27FC236}">
                    <a16:creationId xmlns:a16="http://schemas.microsoft.com/office/drawing/2014/main" id="{162D8519-CB2B-4465-9F6C-DB26F297F1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18" t="33659" r="22897" b="43739"/>
              <a:stretch>
                <a:fillRect/>
              </a:stretch>
            </p:blipFill>
            <p:spPr bwMode="auto">
              <a:xfrm>
                <a:off x="4248799" y="1147549"/>
                <a:ext cx="4807581" cy="1781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5071" name="Прямоугольник 10">
                <a:extLst>
                  <a:ext uri="{FF2B5EF4-FFF2-40B4-BE49-F238E27FC236}">
                    <a16:creationId xmlns:a16="http://schemas.microsoft.com/office/drawing/2014/main" id="{FA4FE66C-869B-43A2-AE78-889C4885E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752" y="2503973"/>
                <a:ext cx="1944181" cy="46175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en-US" altLang="en-US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Organizations </a:t>
                </a:r>
              </a:p>
              <a:p>
                <a:pPr algn="ctr" eaLnBrk="1" hangingPunct="1">
                  <a:buSzPct val="100000"/>
                </a:pPr>
                <a:r>
                  <a:rPr lang="en-US" altLang="en-US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subject to IFA</a:t>
                </a:r>
              </a:p>
            </p:txBody>
          </p:sp>
          <p:sp>
            <p:nvSpPr>
              <p:cNvPr id="45072" name="Прямоугольник 15">
                <a:extLst>
                  <a:ext uri="{FF2B5EF4-FFF2-40B4-BE49-F238E27FC236}">
                    <a16:creationId xmlns:a16="http://schemas.microsoft.com/office/drawing/2014/main" id="{DAD17784-2218-45EE-B91F-6218BCA31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0136" y="1767792"/>
                <a:ext cx="1410149" cy="276999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buSzPct val="100000"/>
                </a:pPr>
                <a:r>
                  <a:rPr lang="en-US" altLang="en-US" sz="1200" b="1">
                    <a:solidFill>
                      <a:srgbClr val="000000"/>
                    </a:solidFill>
                    <a:latin typeface="Calibri" panose="020F0502020204030204" pitchFamily="34" charset="0"/>
                  </a:rPr>
                  <a:t>MoF Russia</a:t>
                </a:r>
              </a:p>
            </p:txBody>
          </p:sp>
          <p:sp>
            <p:nvSpPr>
              <p:cNvPr id="45073" name="Прямоугольник 17">
                <a:extLst>
                  <a:ext uri="{FF2B5EF4-FFF2-40B4-BE49-F238E27FC236}">
                    <a16:creationId xmlns:a16="http://schemas.microsoft.com/office/drawing/2014/main" id="{BEAD7A75-7092-4D90-BBAA-77C8C6EE3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3816" y="1690847"/>
                <a:ext cx="2612172" cy="43088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en-US" altLang="en-US" sz="1100" b="1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FEDERAL STANDARDS OF INTERNAL FINANCIAL AUDIT</a:t>
                </a:r>
              </a:p>
            </p:txBody>
          </p:sp>
          <p:sp>
            <p:nvSpPr>
              <p:cNvPr id="45074" name="Прямоугольник 18">
                <a:extLst>
                  <a:ext uri="{FF2B5EF4-FFF2-40B4-BE49-F238E27FC236}">
                    <a16:creationId xmlns:a16="http://schemas.microsoft.com/office/drawing/2014/main" id="{3E4D78C5-4625-45CF-A85A-4CE20CA497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4449" y="2300567"/>
                <a:ext cx="2612172" cy="5541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prstDash val="sysDash"/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>
                  <a:buSzPct val="100000"/>
                </a:pPr>
                <a:r>
                  <a:rPr lang="en-US" altLang="en-US" sz="1000" b="1">
                    <a:solidFill>
                      <a:srgbClr val="000000"/>
                    </a:solidFill>
                    <a:latin typeface="Calibri" panose="020F0502020204030204" pitchFamily="34" charset="0"/>
                    <a:cs typeface="Times New Roman" panose="02020603050405020304" pitchFamily="18" charset="0"/>
                  </a:rPr>
                  <a:t>INSTITUTIONAL (INTERNAL) ACTS ENSURING IFA IMPLEMENTATION IN LINE WITH IFA FEDERAL STANDARDS</a:t>
                </a:r>
              </a:p>
            </p:txBody>
          </p:sp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18D1A4F7-3300-40CC-BDEF-5D484B509D09}"/>
                </a:ext>
              </a:extLst>
            </p:cNvPr>
            <p:cNvSpPr/>
            <p:nvPr/>
          </p:nvSpPr>
          <p:spPr>
            <a:xfrm>
              <a:off x="4206654" y="1201539"/>
              <a:ext cx="2071651" cy="27629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en-US" sz="1200" b="1">
                  <a:solidFill>
                    <a:srgbClr val="FFFFFF"/>
                  </a:solidFill>
                </a:rPr>
                <a:t>Regulation-targeted entity</a:t>
              </a:r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BD405083-B89A-4B3D-86E2-F4A905DAD1FB}"/>
                </a:ext>
              </a:extLst>
            </p:cNvPr>
            <p:cNvSpPr/>
            <p:nvPr/>
          </p:nvSpPr>
          <p:spPr>
            <a:xfrm>
              <a:off x="6516426" y="1201539"/>
              <a:ext cx="2539954" cy="276299"/>
            </a:xfrm>
            <a:prstGeom prst="rect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algn="ctr">
                <a:buSzPct val="100000"/>
                <a:defRPr/>
              </a:pPr>
              <a:r>
                <a:rPr lang="ru-RU" sz="1200" b="1">
                  <a:solidFill>
                    <a:srgbClr val="FFFFFF"/>
                  </a:solidFill>
                </a:rPr>
                <a:t>BUDGET CODE</a:t>
              </a:r>
            </a:p>
          </p:txBody>
        </p:sp>
      </p:grp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0DEFF9C-B209-4465-B94B-C88617A94D91}"/>
              </a:ext>
            </a:extLst>
          </p:cNvPr>
          <p:cNvGraphicFramePr>
            <a:graphicFrameLocks noGrp="1"/>
          </p:cNvGraphicFramePr>
          <p:nvPr/>
        </p:nvGraphicFramePr>
        <p:xfrm>
          <a:off x="482600" y="185738"/>
          <a:ext cx="8661400" cy="7016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INTERNAL AUDIT DEVELOPMENT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(Legal Framework)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6084" name="Номер слайда 2">
            <a:extLst>
              <a:ext uri="{FF2B5EF4-FFF2-40B4-BE49-F238E27FC236}">
                <a16:creationId xmlns:a16="http://schemas.microsoft.com/office/drawing/2014/main" id="{13AF2939-53FE-4314-8B9E-2B2057F4DEBC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D59704D0-2839-427B-9A09-46D45512C462}" type="slidenum">
              <a:rPr lang="ru-RU" altLang="en-U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7</a:t>
            </a:fld>
            <a:endParaRPr lang="ru-RU" altLang="en-US" sz="2200">
              <a:solidFill>
                <a:srgbClr val="DEAA46"/>
              </a:solidFill>
              <a:latin typeface="DINPro-Light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id="{90494CD9-DE0B-4212-8802-A50B2132138C}"/>
              </a:ext>
            </a:extLst>
          </p:cNvPr>
          <p:cNvGraphicFramePr/>
          <p:nvPr/>
        </p:nvGraphicFramePr>
        <p:xfrm>
          <a:off x="323528" y="1001907"/>
          <a:ext cx="831641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6086" name="Группа 5">
            <a:extLst>
              <a:ext uri="{FF2B5EF4-FFF2-40B4-BE49-F238E27FC236}">
                <a16:creationId xmlns:a16="http://schemas.microsoft.com/office/drawing/2014/main" id="{5CDC62EB-843E-4AAD-B752-64CEE64A95FA}"/>
              </a:ext>
            </a:extLst>
          </p:cNvPr>
          <p:cNvGrpSpPr>
            <a:grpSpLocks/>
          </p:cNvGrpSpPr>
          <p:nvPr/>
        </p:nvGrpSpPr>
        <p:grpSpPr bwMode="auto">
          <a:xfrm>
            <a:off x="1306513" y="995363"/>
            <a:ext cx="7340600" cy="908050"/>
            <a:chOff x="977080" y="1264332"/>
            <a:chExt cx="7339335" cy="907289"/>
          </a:xfrm>
        </p:grpSpPr>
        <p:sp>
          <p:nvSpPr>
            <p:cNvPr id="7" name="Прямоугольник с двумя скругленными соседними углами 6">
              <a:extLst>
                <a:ext uri="{FF2B5EF4-FFF2-40B4-BE49-F238E27FC236}">
                  <a16:creationId xmlns:a16="http://schemas.microsoft.com/office/drawing/2014/main" id="{050A51BA-F7B9-4F1A-A45E-E7CF74C62329}"/>
                </a:ext>
              </a:extLst>
            </p:cNvPr>
            <p:cNvSpPr/>
            <p:nvPr/>
          </p:nvSpPr>
          <p:spPr>
            <a:xfrm rot="5400000">
              <a:off x="4193103" y="-1951691"/>
              <a:ext cx="907289" cy="7339335"/>
            </a:xfrm>
            <a:prstGeom prst="round2SameRect">
              <a:avLst/>
            </a:prstGeom>
            <a:noFill/>
            <a:ln>
              <a:solidFill>
                <a:srgbClr val="00602B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B0DC3EA-2ABE-4B70-96A9-2A063B5E280B}"/>
                </a:ext>
              </a:extLst>
            </p:cNvPr>
            <p:cNvSpPr txBox="1"/>
            <p:nvPr/>
          </p:nvSpPr>
          <p:spPr>
            <a:xfrm>
              <a:off x="985016" y="1343640"/>
              <a:ext cx="7294893" cy="81846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113792" tIns="10160" rIns="10160" bIns="10160" anchor="ctr"/>
            <a:lstStyle/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600">
                  <a:solidFill>
                    <a:srgbClr val="000000"/>
                  </a:solidFill>
                </a:rPr>
                <a:t>Budget Code (before amendments came into force on 09.08.2019)</a:t>
              </a:r>
            </a:p>
            <a:p>
              <a:pPr marL="171450" lvl="1" indent="-171450" defTabSz="711200">
                <a:lnSpc>
                  <a:spcPct val="90000"/>
                </a:lnSpc>
                <a:spcAft>
                  <a:spcPct val="15000"/>
                </a:spcAft>
                <a:buFontTx/>
                <a:buChar char="•"/>
                <a:defRPr/>
              </a:pPr>
              <a:r>
                <a:rPr lang="en-US" sz="1600" b="1">
                  <a:solidFill>
                    <a:srgbClr val="000000"/>
                  </a:solidFill>
                </a:rPr>
                <a:t>Government's procedures for carrying out internal financial control and audit + methodology of </a:t>
              </a:r>
              <a:r>
                <a:rPr lang="en-US" sz="1600" b="1" err="1">
                  <a:solidFill>
                    <a:srgbClr val="000000"/>
                  </a:solidFill>
                </a:rPr>
                <a:t>MoF</a:t>
              </a:r>
              <a:r>
                <a:rPr lang="en-US" sz="1600" b="1">
                  <a:solidFill>
                    <a:srgbClr val="000000"/>
                  </a:solidFill>
                </a:rPr>
                <a:t> Russia</a:t>
              </a:r>
            </a:p>
          </p:txBody>
        </p:sp>
      </p:grpSp>
      <p:sp>
        <p:nvSpPr>
          <p:cNvPr id="46087" name="TextBox 1">
            <a:extLst>
              <a:ext uri="{FF2B5EF4-FFF2-40B4-BE49-F238E27FC236}">
                <a16:creationId xmlns:a16="http://schemas.microsoft.com/office/drawing/2014/main" id="{E75944C4-CC82-4A33-80E8-FBE14EA854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781300"/>
            <a:ext cx="7191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Stage II</a:t>
            </a:r>
          </a:p>
        </p:txBody>
      </p:sp>
      <p:sp>
        <p:nvSpPr>
          <p:cNvPr id="46088" name="TextBox 3">
            <a:extLst>
              <a:ext uri="{FF2B5EF4-FFF2-40B4-BE49-F238E27FC236}">
                <a16:creationId xmlns:a16="http://schemas.microsoft.com/office/drawing/2014/main" id="{E084AF55-29F5-41C8-8AED-B5712B454C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8" y="5445125"/>
            <a:ext cx="787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ru-RU" altLang="en-US" sz="1600" b="1">
                <a:solidFill>
                  <a:srgbClr val="FFFFFF"/>
                </a:solidFill>
                <a:latin typeface="Calibri" panose="020F0502020204030204" pitchFamily="34" charset="0"/>
              </a:rPr>
              <a:t>Stage IV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6AFC8759-BBC3-4C8E-9D23-A30783F55215}"/>
              </a:ext>
            </a:extLst>
          </p:cNvPr>
          <p:cNvSpPr/>
          <p:nvPr/>
        </p:nvSpPr>
        <p:spPr>
          <a:xfrm>
            <a:off x="782638" y="1917700"/>
            <a:ext cx="7645400" cy="6143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7107" name="Заголовок 1">
            <a:extLst>
              <a:ext uri="{FF2B5EF4-FFF2-40B4-BE49-F238E27FC236}">
                <a16:creationId xmlns:a16="http://schemas.microsoft.com/office/drawing/2014/main" id="{343FD98F-A909-468B-9ACE-37C5E697D19C}"/>
              </a:ext>
            </a:extLst>
          </p:cNvPr>
          <p:cNvSpPr txBox="1">
            <a:spLocks/>
          </p:cNvSpPr>
          <p:nvPr/>
        </p:nvSpPr>
        <p:spPr bwMode="auto">
          <a:xfrm>
            <a:off x="1338263" y="161925"/>
            <a:ext cx="70199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b="1">
                <a:solidFill>
                  <a:srgbClr val="004821"/>
                </a:solidFill>
                <a:latin typeface="Calibri" panose="020F0502020204030204" pitchFamily="34" charset="0"/>
              </a:rPr>
              <a:t>RELATION BETWEEN EXTERNAL </a:t>
            </a:r>
          </a:p>
          <a:p>
            <a:pPr algn="ctr" eaLnBrk="1" hangingPunct="1">
              <a:buSzPct val="100000"/>
            </a:pPr>
            <a:r>
              <a:rPr lang="en-US" altLang="en-US" b="1">
                <a:solidFill>
                  <a:srgbClr val="004821"/>
                </a:solidFill>
                <a:latin typeface="Calibri" panose="020F0502020204030204" pitchFamily="34" charset="0"/>
              </a:rPr>
              <a:t>AUDIT (CONTROL) AND INTERNAL AUDIT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AB26CBB8-C127-40D1-9B4C-D58C5D1AC39F}"/>
              </a:ext>
            </a:extLst>
          </p:cNvPr>
          <p:cNvSpPr/>
          <p:nvPr/>
        </p:nvSpPr>
        <p:spPr>
          <a:xfrm>
            <a:off x="785813" y="860425"/>
            <a:ext cx="3725862" cy="671513"/>
          </a:xfrm>
          <a:prstGeom prst="rect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b="1">
                <a:solidFill>
                  <a:srgbClr val="0D0D0D"/>
                </a:solidFill>
              </a:rPr>
              <a:t>Parliamentary Control</a:t>
            </a:r>
          </a:p>
          <a:p>
            <a:pPr algn="ctr">
              <a:buSzPct val="100000"/>
              <a:defRPr/>
            </a:pPr>
            <a:r>
              <a:rPr lang="en-US" b="1">
                <a:solidFill>
                  <a:srgbClr val="0D0D0D"/>
                </a:solidFill>
              </a:rPr>
              <a:t>(external public audit)</a:t>
            </a:r>
          </a:p>
        </p:txBody>
      </p:sp>
      <p:grpSp>
        <p:nvGrpSpPr>
          <p:cNvPr id="47109" name="Группа 3">
            <a:extLst>
              <a:ext uri="{FF2B5EF4-FFF2-40B4-BE49-F238E27FC236}">
                <a16:creationId xmlns:a16="http://schemas.microsoft.com/office/drawing/2014/main" id="{3113F958-A6E9-4849-8E4E-4F92BBB547E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5622925"/>
            <a:ext cx="7793037" cy="974725"/>
            <a:chOff x="542978" y="3041984"/>
            <a:chExt cx="8121893" cy="1602799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94ED0374-2F53-45F8-9CAE-37330094BDB4}"/>
                </a:ext>
              </a:extLst>
            </p:cNvPr>
            <p:cNvSpPr/>
            <p:nvPr/>
          </p:nvSpPr>
          <p:spPr>
            <a:xfrm>
              <a:off x="542978" y="3041984"/>
              <a:ext cx="8121893" cy="157147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7124" name="Прямоугольник 40">
              <a:extLst>
                <a:ext uri="{FF2B5EF4-FFF2-40B4-BE49-F238E27FC236}">
                  <a16:creationId xmlns:a16="http://schemas.microsoft.com/office/drawing/2014/main" id="{EB4E0A40-D4CC-44C5-BC68-E4C9DAB9D5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6308" y="3634925"/>
              <a:ext cx="1703860" cy="607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b="1">
                  <a:solidFill>
                    <a:srgbClr val="0D0D0D"/>
                  </a:solidFill>
                  <a:latin typeface="Calibri" panose="020F0502020204030204" pitchFamily="34" charset="0"/>
                </a:rPr>
                <a:t>Budget Process</a:t>
              </a:r>
            </a:p>
          </p:txBody>
        </p:sp>
        <p:sp>
          <p:nvSpPr>
            <p:cNvPr id="47125" name="Прямоугольник 41">
              <a:extLst>
                <a:ext uri="{FF2B5EF4-FFF2-40B4-BE49-F238E27FC236}">
                  <a16:creationId xmlns:a16="http://schemas.microsoft.com/office/drawing/2014/main" id="{22370B8B-02A2-4A06-865D-0ECFADE57E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457" y="3165135"/>
              <a:ext cx="2475031" cy="1366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buSzPct val="100000"/>
              </a:pPr>
              <a:r>
                <a:rPr lang="en-US" altLang="en-US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Terms of implementation </a:t>
              </a:r>
            </a:p>
            <a:p>
              <a:pPr algn="ctr" eaLnBrk="1" hangingPunct="1">
                <a:buSzPct val="100000"/>
              </a:pPr>
              <a:r>
                <a:rPr lang="en-US" altLang="en-US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Objectives and outcomes</a:t>
              </a:r>
            </a:p>
            <a:p>
              <a:pPr algn="ctr" eaLnBrk="1" hangingPunct="1">
                <a:buSzPct val="100000"/>
              </a:pPr>
              <a:r>
                <a:rPr lang="en-US" altLang="en-US" sz="1600" b="1">
                  <a:solidFill>
                    <a:srgbClr val="0D0D0D"/>
                  </a:solidFill>
                  <a:latin typeface="Calibri" panose="020F0502020204030204" pitchFamily="34" charset="0"/>
                </a:rPr>
                <a:t>Decision effectiveness</a:t>
              </a:r>
            </a:p>
          </p:txBody>
        </p: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293D5959-A2FA-4995-A09E-4DC9D4D19812}"/>
                </a:ext>
              </a:extLst>
            </p:cNvPr>
            <p:cNvCxnSpPr/>
            <p:nvPr/>
          </p:nvCxnSpPr>
          <p:spPr>
            <a:xfrm flipH="1">
              <a:off x="3254687" y="3068088"/>
              <a:ext cx="545982" cy="78573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>
              <a:extLst>
                <a:ext uri="{FF2B5EF4-FFF2-40B4-BE49-F238E27FC236}">
                  <a16:creationId xmlns:a16="http://schemas.microsoft.com/office/drawing/2014/main" id="{2EF3B6B1-467A-40B6-A76F-360DC47FB64E}"/>
                </a:ext>
              </a:extLst>
            </p:cNvPr>
            <p:cNvCxnSpPr/>
            <p:nvPr/>
          </p:nvCxnSpPr>
          <p:spPr>
            <a:xfrm flipH="1" flipV="1">
              <a:off x="3254687" y="3853826"/>
              <a:ext cx="545982" cy="785736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2E400244-403B-43E5-9489-FF81994EC07A}"/>
                </a:ext>
              </a:extLst>
            </p:cNvPr>
            <p:cNvCxnSpPr/>
            <p:nvPr/>
          </p:nvCxnSpPr>
          <p:spPr>
            <a:xfrm flipH="1" flipV="1">
              <a:off x="5675207" y="3068088"/>
              <a:ext cx="536055" cy="746581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единительная линия 61">
              <a:extLst>
                <a:ext uri="{FF2B5EF4-FFF2-40B4-BE49-F238E27FC236}">
                  <a16:creationId xmlns:a16="http://schemas.microsoft.com/office/drawing/2014/main" id="{4B432ADE-42EC-4F89-B0F7-390C211921B5}"/>
                </a:ext>
              </a:extLst>
            </p:cNvPr>
            <p:cNvCxnSpPr/>
            <p:nvPr/>
          </p:nvCxnSpPr>
          <p:spPr>
            <a:xfrm flipH="1">
              <a:off x="5744696" y="3819890"/>
              <a:ext cx="471529" cy="824893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C73D1CC8-7211-4772-A983-D202043FB158}"/>
              </a:ext>
            </a:extLst>
          </p:cNvPr>
          <p:cNvSpPr/>
          <p:nvPr/>
        </p:nvSpPr>
        <p:spPr>
          <a:xfrm>
            <a:off x="3614738" y="4175125"/>
            <a:ext cx="2157412" cy="9413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50000">
                <a:schemeClr val="accent5">
                  <a:lumMod val="40000"/>
                  <a:lumOff val="60000"/>
                </a:schemeClr>
              </a:gs>
              <a:gs pos="100000">
                <a:schemeClr val="tx2">
                  <a:lumMod val="20000"/>
                  <a:lumOff val="80000"/>
                </a:schemeClr>
              </a:gs>
            </a:gsLst>
            <a:lin ang="5400000" scaled="1"/>
            <a:tileRect/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b="1">
                <a:solidFill>
                  <a:srgbClr val="0D0D0D"/>
                </a:solidFill>
              </a:rPr>
              <a:t>Internal audit and internal control of the entity</a:t>
            </a:r>
          </a:p>
        </p:txBody>
      </p:sp>
      <p:sp>
        <p:nvSpPr>
          <p:cNvPr id="47111" name="TextBox 6">
            <a:extLst>
              <a:ext uri="{FF2B5EF4-FFF2-40B4-BE49-F238E27FC236}">
                <a16:creationId xmlns:a16="http://schemas.microsoft.com/office/drawing/2014/main" id="{C453560B-3264-4942-B651-667FAE87E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150" y="2620963"/>
            <a:ext cx="3679825" cy="584200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Risk minimization and elimination of common irregularities</a:t>
            </a:r>
          </a:p>
        </p:txBody>
      </p:sp>
      <p:sp>
        <p:nvSpPr>
          <p:cNvPr id="47112" name="TextBox 70">
            <a:extLst>
              <a:ext uri="{FF2B5EF4-FFF2-40B4-BE49-F238E27FC236}">
                <a16:creationId xmlns:a16="http://schemas.microsoft.com/office/drawing/2014/main" id="{8DF204EF-5106-4625-8458-E9B2E90B9759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6604000" y="3756025"/>
            <a:ext cx="2719388" cy="522288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Discontinuation of major irregularities and abuses </a:t>
            </a:r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5DB497D0-CDFF-44A4-81DB-D60574FC0A0F}"/>
              </a:ext>
            </a:extLst>
          </p:cNvPr>
          <p:cNvSpPr/>
          <p:nvPr/>
        </p:nvSpPr>
        <p:spPr>
          <a:xfrm>
            <a:off x="4667250" y="860425"/>
            <a:ext cx="3725863" cy="687388"/>
          </a:xfrm>
          <a:prstGeom prst="rect">
            <a:avLst/>
          </a:prstGeom>
          <a:gradFill flip="none" rotWithShape="1">
            <a:gsLst>
              <a:gs pos="0">
                <a:srgbClr val="9BDA46">
                  <a:tint val="66000"/>
                  <a:satMod val="160000"/>
                </a:srgbClr>
              </a:gs>
              <a:gs pos="50000">
                <a:srgbClr val="9BDA46">
                  <a:tint val="44500"/>
                  <a:satMod val="160000"/>
                </a:srgbClr>
              </a:gs>
              <a:gs pos="100000">
                <a:srgbClr val="9BDA46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9BDA4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b="1">
                <a:solidFill>
                  <a:srgbClr val="0D0D0D"/>
                </a:solidFill>
              </a:rPr>
              <a:t>Government Budget</a:t>
            </a:r>
          </a:p>
          <a:p>
            <a:pPr algn="ctr">
              <a:buSzPct val="100000"/>
              <a:defRPr/>
            </a:pPr>
            <a:r>
              <a:rPr lang="en-US" b="1">
                <a:solidFill>
                  <a:srgbClr val="0D0D0D"/>
                </a:solidFill>
              </a:rPr>
              <a:t>Control</a:t>
            </a:r>
          </a:p>
        </p:txBody>
      </p:sp>
      <p:sp>
        <p:nvSpPr>
          <p:cNvPr id="47114" name="Прямоугольник 49">
            <a:extLst>
              <a:ext uri="{FF2B5EF4-FFF2-40B4-BE49-F238E27FC236}">
                <a16:creationId xmlns:a16="http://schemas.microsoft.com/office/drawing/2014/main" id="{373C79EC-1600-45DC-97CC-B836E29E47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6625" y="1909763"/>
            <a:ext cx="7315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>
                <a:solidFill>
                  <a:srgbClr val="0D0D0D"/>
                </a:solidFill>
                <a:latin typeface="Calibri" panose="020F0502020204030204" pitchFamily="34" charset="0"/>
              </a:rPr>
              <a:t>Risk-based monitoring of control and audit subjects and objects </a:t>
            </a:r>
          </a:p>
        </p:txBody>
      </p:sp>
      <p:sp>
        <p:nvSpPr>
          <p:cNvPr id="47115" name="Прямоугольник 51">
            <a:extLst>
              <a:ext uri="{FF2B5EF4-FFF2-40B4-BE49-F238E27FC236}">
                <a16:creationId xmlns:a16="http://schemas.microsoft.com/office/drawing/2014/main" id="{5B108130-D3FB-4AD2-9048-54AFF4265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5741988"/>
            <a:ext cx="20970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600" b="1">
                <a:solidFill>
                  <a:srgbClr val="0D0D0D"/>
                </a:solidFill>
                <a:latin typeface="Calibri" panose="020F0502020204030204" pitchFamily="34" charset="0"/>
              </a:rPr>
              <a:t>Compliance of budget </a:t>
            </a:r>
          </a:p>
          <a:p>
            <a:pPr algn="ctr" eaLnBrk="1" hangingPunct="1">
              <a:buSzPct val="100000"/>
            </a:pPr>
            <a:r>
              <a:rPr lang="en-US" altLang="en-US" sz="1600" b="1">
                <a:solidFill>
                  <a:srgbClr val="0D0D0D"/>
                </a:solidFill>
                <a:latin typeface="Calibri" panose="020F0502020204030204" pitchFamily="34" charset="0"/>
              </a:rPr>
              <a:t>procedures </a:t>
            </a:r>
          </a:p>
          <a:p>
            <a:pPr algn="ctr" eaLnBrk="1" hangingPunct="1">
              <a:buSzPct val="100000"/>
            </a:pPr>
            <a:r>
              <a:rPr lang="en-US" altLang="en-US" sz="1600" b="1">
                <a:solidFill>
                  <a:srgbClr val="0D0D0D"/>
                </a:solidFill>
                <a:latin typeface="Calibri" panose="020F0502020204030204" pitchFamily="34" charset="0"/>
              </a:rPr>
              <a:t>with legislation</a:t>
            </a:r>
          </a:p>
        </p:txBody>
      </p:sp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94FE7BA7-2E2C-4E40-9C0C-FBA2D506E775}"/>
              </a:ext>
            </a:extLst>
          </p:cNvPr>
          <p:cNvCxnSpPr>
            <a:cxnSpLocks/>
          </p:cNvCxnSpPr>
          <p:nvPr/>
        </p:nvCxnSpPr>
        <p:spPr>
          <a:xfrm>
            <a:off x="4716463" y="5111750"/>
            <a:ext cx="0" cy="477838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4AC64CCD-C1B7-4B74-BFB6-7127F2FB19FB}"/>
              </a:ext>
            </a:extLst>
          </p:cNvPr>
          <p:cNvCxnSpPr>
            <a:cxnSpLocks/>
          </p:cNvCxnSpPr>
          <p:nvPr/>
        </p:nvCxnSpPr>
        <p:spPr>
          <a:xfrm>
            <a:off x="4716463" y="3200400"/>
            <a:ext cx="0" cy="993775"/>
          </a:xfrm>
          <a:prstGeom prst="straightConnector1">
            <a:avLst/>
          </a:prstGeom>
          <a:ln>
            <a:solidFill>
              <a:schemeClr val="accent1"/>
            </a:solidFill>
            <a:headEnd type="arrow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4522BC33-C5EE-43BF-BE03-FEEC73C6ED40}"/>
              </a:ext>
            </a:extLst>
          </p:cNvPr>
          <p:cNvCxnSpPr>
            <a:cxnSpLocks/>
          </p:cNvCxnSpPr>
          <p:nvPr/>
        </p:nvCxnSpPr>
        <p:spPr>
          <a:xfrm>
            <a:off x="2627313" y="1535113"/>
            <a:ext cx="0" cy="382587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A5E764C0-45FC-4157-8C5C-689C35839B88}"/>
              </a:ext>
            </a:extLst>
          </p:cNvPr>
          <p:cNvCxnSpPr>
            <a:cxnSpLocks/>
          </p:cNvCxnSpPr>
          <p:nvPr/>
        </p:nvCxnSpPr>
        <p:spPr>
          <a:xfrm>
            <a:off x="6588125" y="1547813"/>
            <a:ext cx="0" cy="38100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4EA8D5FF-A626-4E34-8759-880F6F0D71CC}"/>
              </a:ext>
            </a:extLst>
          </p:cNvPr>
          <p:cNvCxnSpPr>
            <a:cxnSpLocks/>
          </p:cNvCxnSpPr>
          <p:nvPr/>
        </p:nvCxnSpPr>
        <p:spPr>
          <a:xfrm flipH="1">
            <a:off x="7581900" y="2555875"/>
            <a:ext cx="3175" cy="299243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AD2DF1E9-A8BE-4C9B-8648-3A7A95E3D0B1}"/>
              </a:ext>
            </a:extLst>
          </p:cNvPr>
          <p:cNvCxnSpPr>
            <a:cxnSpLocks/>
          </p:cNvCxnSpPr>
          <p:nvPr/>
        </p:nvCxnSpPr>
        <p:spPr>
          <a:xfrm flipH="1">
            <a:off x="1771650" y="2565400"/>
            <a:ext cx="3175" cy="2992438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7122" name="TextBox 59">
            <a:extLst>
              <a:ext uri="{FF2B5EF4-FFF2-40B4-BE49-F238E27FC236}">
                <a16:creationId xmlns:a16="http://schemas.microsoft.com/office/drawing/2014/main" id="{6965C87F-40D6-4C05-88CA-CC774A3F290C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15876" y="3732212"/>
            <a:ext cx="2717800" cy="523875"/>
          </a:xfrm>
          <a:prstGeom prst="rect">
            <a:avLst/>
          </a:prstGeom>
          <a:noFill/>
          <a:ln w="9525">
            <a:solidFill>
              <a:schemeClr val="accent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Discontinuation of systemic</a:t>
            </a:r>
          </a:p>
          <a:p>
            <a:pPr algn="ctr" eaLnBrk="1" hangingPunct="1">
              <a:buSzPct val="100000"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deficiencies and errors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Номер слайда 1">
            <a:extLst>
              <a:ext uri="{FF2B5EF4-FFF2-40B4-BE49-F238E27FC236}">
                <a16:creationId xmlns:a16="http://schemas.microsoft.com/office/drawing/2014/main" id="{2FF3D4B6-C825-49AE-B714-42843A1B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fld id="{B16DF7DD-D8CB-4C01-A724-4D20FD10333B}" type="slidenum">
              <a:rPr lang="ru-RU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>
                <a:buSzPct val="100000"/>
              </a:pPr>
              <a:t>9</a:t>
            </a:fld>
            <a:endParaRPr lang="ru-RU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C404DCD-9D25-4B0A-A03A-A7B4EE2FF2D9}"/>
              </a:ext>
            </a:extLst>
          </p:cNvPr>
          <p:cNvGraphicFramePr>
            <a:graphicFrameLocks noGrp="1"/>
          </p:cNvGraphicFramePr>
          <p:nvPr/>
        </p:nvGraphicFramePr>
        <p:xfrm>
          <a:off x="1220788" y="3194050"/>
          <a:ext cx="6681787" cy="3398838"/>
        </p:xfrm>
        <a:graphic>
          <a:graphicData uri="http://schemas.openxmlformats.org/drawingml/2006/table">
            <a:tbl>
              <a:tblPr/>
              <a:tblGrid>
                <a:gridCol w="24209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6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4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Budget administrator's authorities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and their regulation 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71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Internal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control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(component part of any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authority)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Control over subordinated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organizations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(separate authority)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Control over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budget resources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allocation conditions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1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(separate authority)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9438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Self-control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Control by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subordination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Automated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control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actions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9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Checks to develop financial documents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Monitoring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Internal checks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Ex-ante control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1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Desk (field) audit of budget users</a:t>
                      </a:r>
                    </a:p>
                  </a:txBody>
                  <a:tcPr marL="35775" marR="3577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B532999-02CF-47E8-89E7-01B275B9F6B7}"/>
              </a:ext>
            </a:extLst>
          </p:cNvPr>
          <p:cNvSpPr/>
          <p:nvPr/>
        </p:nvSpPr>
        <p:spPr>
          <a:xfrm>
            <a:off x="1230313" y="2149475"/>
            <a:ext cx="6681787" cy="368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Internal Financial Audit</a:t>
            </a:r>
          </a:p>
        </p:txBody>
      </p:sp>
      <p:sp>
        <p:nvSpPr>
          <p:cNvPr id="5" name="Стрелка влево 4">
            <a:extLst>
              <a:ext uri="{FF2B5EF4-FFF2-40B4-BE49-F238E27FC236}">
                <a16:creationId xmlns:a16="http://schemas.microsoft.com/office/drawing/2014/main" id="{8F36F5E0-103A-47CE-BD7C-DF3FA397257E}"/>
              </a:ext>
            </a:extLst>
          </p:cNvPr>
          <p:cNvSpPr/>
          <p:nvPr/>
        </p:nvSpPr>
        <p:spPr>
          <a:xfrm rot="16200000">
            <a:off x="2001838" y="2455862"/>
            <a:ext cx="357188" cy="792163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Стрелка влево 5">
            <a:extLst>
              <a:ext uri="{FF2B5EF4-FFF2-40B4-BE49-F238E27FC236}">
                <a16:creationId xmlns:a16="http://schemas.microsoft.com/office/drawing/2014/main" id="{5ED5E5FC-67E9-4908-B1C5-961DBBD321F9}"/>
              </a:ext>
            </a:extLst>
          </p:cNvPr>
          <p:cNvSpPr/>
          <p:nvPr/>
        </p:nvSpPr>
        <p:spPr>
          <a:xfrm rot="16200000">
            <a:off x="4394200" y="2484438"/>
            <a:ext cx="357188" cy="792162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лево 6">
            <a:extLst>
              <a:ext uri="{FF2B5EF4-FFF2-40B4-BE49-F238E27FC236}">
                <a16:creationId xmlns:a16="http://schemas.microsoft.com/office/drawing/2014/main" id="{E9D36F61-2D63-4AE4-9583-4CCFBE3C40BB}"/>
              </a:ext>
            </a:extLst>
          </p:cNvPr>
          <p:cNvSpPr/>
          <p:nvPr/>
        </p:nvSpPr>
        <p:spPr>
          <a:xfrm rot="16200000">
            <a:off x="6594475" y="2455863"/>
            <a:ext cx="357188" cy="792162"/>
          </a:xfrm>
          <a:prstGeom prst="leftArrow">
            <a:avLst>
              <a:gd name="adj1" fmla="val 32845"/>
              <a:gd name="adj2" fmla="val 62384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B67E2D3-2810-4570-8705-BDA56F3BCDCC}"/>
              </a:ext>
            </a:extLst>
          </p:cNvPr>
          <p:cNvSpPr/>
          <p:nvPr/>
        </p:nvSpPr>
        <p:spPr>
          <a:xfrm>
            <a:off x="1229554" y="1058812"/>
            <a:ext cx="2626701" cy="790432"/>
          </a:xfrm>
          <a:prstGeom prst="rect">
            <a:avLst/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b="1">
                <a:solidFill>
                  <a:srgbClr val="000000"/>
                </a:solidFill>
              </a:rPr>
              <a:t>Legal regulation</a:t>
            </a:r>
          </a:p>
          <a:p>
            <a:pPr algn="ctr">
              <a:buSzPct val="100000"/>
              <a:defRPr/>
            </a:pPr>
            <a:r>
              <a:rPr lang="en-US" b="1">
                <a:solidFill>
                  <a:srgbClr val="000000"/>
                </a:solidFill>
              </a:rPr>
              <a:t>(</a:t>
            </a:r>
            <a:r>
              <a:rPr lang="en-US" b="1" err="1">
                <a:solidFill>
                  <a:srgbClr val="000000"/>
                </a:solidFill>
              </a:rPr>
              <a:t>MoF</a:t>
            </a:r>
            <a:r>
              <a:rPr lang="en-US" b="1">
                <a:solidFill>
                  <a:srgbClr val="000000"/>
                </a:solidFill>
              </a:rPr>
              <a:t> Russia)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ED6B0C84-34CC-401D-85C1-6758C0DAE4E8}"/>
              </a:ext>
            </a:extLst>
          </p:cNvPr>
          <p:cNvCxnSpPr/>
          <p:nvPr/>
        </p:nvCxnSpPr>
        <p:spPr>
          <a:xfrm flipH="1">
            <a:off x="4176713" y="1454150"/>
            <a:ext cx="560387" cy="0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425E702-A165-4B0D-B161-5A0687778451}"/>
              </a:ext>
            </a:extLst>
          </p:cNvPr>
          <p:cNvCxnSpPr>
            <a:stCxn id="0" idx="2"/>
          </p:cNvCxnSpPr>
          <p:nvPr/>
        </p:nvCxnSpPr>
        <p:spPr>
          <a:xfrm>
            <a:off x="2543175" y="1849438"/>
            <a:ext cx="0" cy="300037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8E6FB67-AB8C-4948-AC36-2F62F1F80CAA}"/>
              </a:ext>
            </a:extLst>
          </p:cNvPr>
          <p:cNvCxnSpPr/>
          <p:nvPr/>
        </p:nvCxnSpPr>
        <p:spPr>
          <a:xfrm flipH="1">
            <a:off x="6565900" y="1816100"/>
            <a:ext cx="0" cy="300038"/>
          </a:xfrm>
          <a:prstGeom prst="line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992581FA-5382-4410-BDFD-503FE70BD249}"/>
              </a:ext>
            </a:extLst>
          </p:cNvPr>
          <p:cNvGraphicFramePr>
            <a:graphicFrameLocks noGrp="1"/>
          </p:cNvGraphicFramePr>
          <p:nvPr/>
        </p:nvGraphicFramePr>
        <p:xfrm>
          <a:off x="461963" y="207963"/>
          <a:ext cx="8661400" cy="701675"/>
        </p:xfrm>
        <a:graphic>
          <a:graphicData uri="http://schemas.openxmlformats.org/drawingml/2006/table">
            <a:tbl>
              <a:tblPr/>
              <a:tblGrid>
                <a:gridCol w="866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01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DISTINCTION BETWEEN INTERNAL FINANCIAL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482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AUDIT (IFA) AND INSTITUTIONAL CONTROL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8159" name="Номер слайда 2">
            <a:extLst>
              <a:ext uri="{FF2B5EF4-FFF2-40B4-BE49-F238E27FC236}">
                <a16:creationId xmlns:a16="http://schemas.microsoft.com/office/drawing/2014/main" id="{F9AACA5B-9E33-4551-97A5-88E7E700C12B}"/>
              </a:ext>
            </a:extLst>
          </p:cNvPr>
          <p:cNvSpPr txBox="1">
            <a:spLocks/>
          </p:cNvSpPr>
          <p:nvPr/>
        </p:nvSpPr>
        <p:spPr bwMode="auto">
          <a:xfrm>
            <a:off x="6875463" y="115888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buSzPct val="100000"/>
            </a:pPr>
            <a:fld id="{A051B7B8-222E-4023-9BBF-FE31A358D33A}" type="slidenum">
              <a:rPr lang="ru-RU" altLang="en-US" sz="2200">
                <a:solidFill>
                  <a:srgbClr val="DEAA46"/>
                </a:solidFill>
                <a:latin typeface="DINPro-Light"/>
              </a:rPr>
              <a:pPr algn="r" eaLnBrk="1" hangingPunct="1">
                <a:buSzPct val="100000"/>
              </a:pPr>
              <a:t>9</a:t>
            </a:fld>
            <a:endParaRPr lang="ru-RU" altLang="en-US" sz="2200">
              <a:solidFill>
                <a:srgbClr val="DEAA46"/>
              </a:solidFill>
              <a:latin typeface="DINPro-Ligh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7CC6B69C-AC32-4BBD-B06D-7C79BF3CC903}"/>
              </a:ext>
            </a:extLst>
          </p:cNvPr>
          <p:cNvSpPr/>
          <p:nvPr/>
        </p:nvSpPr>
        <p:spPr>
          <a:xfrm>
            <a:off x="5239849" y="1032928"/>
            <a:ext cx="2626701" cy="790432"/>
          </a:xfrm>
          <a:prstGeom prst="rect">
            <a:avLst/>
          </a:prstGeom>
          <a:gradFill>
            <a:gsLst>
              <a:gs pos="0">
                <a:schemeClr val="tx2">
                  <a:lumMod val="20000"/>
                  <a:lumOff val="80000"/>
                </a:schemeClr>
              </a:gs>
              <a:gs pos="0">
                <a:schemeClr val="bg2"/>
              </a:gs>
              <a:gs pos="0">
                <a:schemeClr val="accent1">
                  <a:lumMod val="20000"/>
                  <a:lumOff val="80000"/>
                </a:schemeClr>
              </a:gs>
            </a:gsLst>
          </a:gradFill>
          <a:ln>
            <a:solidFill>
              <a:schemeClr val="tx2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SzPct val="100000"/>
              <a:defRPr/>
            </a:pPr>
            <a:r>
              <a:rPr lang="en-US" b="1">
                <a:solidFill>
                  <a:srgbClr val="000000"/>
                </a:solidFill>
              </a:rPr>
              <a:t>IFA analysis</a:t>
            </a:r>
          </a:p>
          <a:p>
            <a:pPr algn="ctr">
              <a:buSzPct val="100000"/>
              <a:defRPr/>
            </a:pPr>
            <a:r>
              <a:rPr lang="en-US" b="1">
                <a:solidFill>
                  <a:srgbClr val="000000"/>
                </a:solidFill>
              </a:rPr>
              <a:t>(Federal Treasury)</a:t>
            </a:r>
          </a:p>
        </p:txBody>
      </p:sp>
      <p:sp>
        <p:nvSpPr>
          <p:cNvPr id="48163" name="TextBox 17">
            <a:extLst>
              <a:ext uri="{FF2B5EF4-FFF2-40B4-BE49-F238E27FC236}">
                <a16:creationId xmlns:a16="http://schemas.microsoft.com/office/drawing/2014/main" id="{D3B912BF-E00D-4F96-AF83-279E60142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8913" y="1058863"/>
            <a:ext cx="82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SzPct val="100000"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Report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On-screen Show (4:3)</PresentationFormat>
  <Slides>12</Slides>
  <Notes>5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revision>1</cp:revision>
  <cp:lastPrinted>2019-09-24T16:43:58Z</cp:lastPrinted>
  <dcterms:created xsi:type="dcterms:W3CDTF">2016-03-17T09:44:54Z</dcterms:created>
  <dcterms:modified xsi:type="dcterms:W3CDTF">2019-10-23T09:17:59Z</dcterms:modified>
</cp:coreProperties>
</file>