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823" r:id="rId2"/>
    <p:sldMasterId id="2147483835" r:id="rId3"/>
  </p:sldMasterIdLst>
  <p:notesMasterIdLst>
    <p:notesMasterId r:id="rId16"/>
  </p:notesMasterIdLst>
  <p:handoutMasterIdLst>
    <p:handoutMasterId r:id="rId17"/>
  </p:handoutMasterIdLst>
  <p:sldIdLst>
    <p:sldId id="1993" r:id="rId4"/>
    <p:sldId id="2016" r:id="rId5"/>
    <p:sldId id="2013" r:id="rId6"/>
    <p:sldId id="2023" r:id="rId7"/>
    <p:sldId id="2020" r:id="rId8"/>
    <p:sldId id="2019" r:id="rId9"/>
    <p:sldId id="2022" r:id="rId10"/>
    <p:sldId id="2021" r:id="rId11"/>
    <p:sldId id="2024" r:id="rId12"/>
    <p:sldId id="2025" r:id="rId13"/>
    <p:sldId id="2026" r:id="rId14"/>
    <p:sldId id="2014" r:id="rId15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0EC34"/>
    <a:srgbClr val="FF0000"/>
    <a:srgbClr val="FF6600"/>
    <a:srgbClr val="00602B"/>
    <a:srgbClr val="9BDA46"/>
    <a:srgbClr val="004821"/>
    <a:srgbClr val="C6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569" autoAdjust="0"/>
  </p:normalViewPr>
  <p:slideViewPr>
    <p:cSldViewPr>
      <p:cViewPr varScale="1">
        <p:scale>
          <a:sx n="116" d="100"/>
          <a:sy n="116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00602B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hr-HR" sz="1600"/>
            <a:t>2019. – 2024. Koncept poticanja učinkovitosti proračunske potrošnje, poglavlje „Odgovornost za proračunsku potrošnju”, </a:t>
          </a:r>
          <a:r>
            <a:rPr lang="hr-HR" sz="1600" b="1"/>
            <a:t>izmjene Zakona o proračunu, Standardi unutarnje revizije</a:t>
          </a:r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hr-HR" sz="1600" b="1"/>
            <a:t>III. faza</a:t>
          </a: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Razvoj i provedba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jedinstvenog sustava osposobljavanja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i naprednog osposobljavanja unutarnjih revizora</a:t>
          </a: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hr-HR" sz="1600" b="1"/>
            <a:t>Učinkovita povezanost </a:t>
          </a:r>
          <a:r>
            <a:rPr lang="hr-HR" sz="1600"/>
            <a:t>unutarnje financijske revizije i vanjskog kontrolnog okružja</a:t>
          </a:r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/>
            <a:t>I. faza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Prijelaz s financijske revizije na</a:t>
          </a:r>
          <a:r>
            <a:rPr kumimoji="0" lang="hr-HR" sz="160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provedbu unutarnje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revizije</a:t>
          </a:r>
          <a:r>
            <a:rPr kumimoji="0" lang="hr-HR" sz="160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koja obuhvaća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cjelokupnu aktivnost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organizacija u sektoru opće države</a:t>
          </a: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958DBBF-9CEB-4292-98FF-72C9D91A28F8}" type="presOf" srcId="{231EF876-ECE3-442D-AC21-E02E05763C23}" destId="{260CC360-E741-404D-BA81-0700D8105679}" srcOrd="0" destOrd="1" presId="urn:microsoft.com/office/officeart/2005/8/layout/chevron2"/>
    <dgm:cxn modelId="{844EC142-86B6-4899-9F8C-AFA6A0AD3C3B}" type="presOf" srcId="{615A65BB-9C4F-4D8A-B9CE-D1FE5141FA26}" destId="{27CC8AF6-5332-4D67-AE66-874E447A80BC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B2C39671-44E2-44F8-BAC7-5D514739C050}" type="presOf" srcId="{4FE1E9B5-D0CD-468F-9E19-CCADAFBE0E5E}" destId="{09117F78-D702-45FE-BA65-AF89C747F759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6F4B10B4-82E9-4458-B45C-A8CC59A70058}" type="presOf" srcId="{62BE1A31-DA9A-49B7-8024-5D5A205912C6}" destId="{260CC360-E741-404D-BA81-0700D8105679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214FF7C2-3954-4A12-822F-EE67B290FCD8}" type="presOf" srcId="{F1D5FF5B-9946-4888-9021-BC0368B6E317}" destId="{03D0EA89-2A70-4499-8805-4AAAC01E6F36}" srcOrd="0" destOrd="0" presId="urn:microsoft.com/office/officeart/2005/8/layout/chevron2"/>
    <dgm:cxn modelId="{417AC0FC-02F5-4475-82D9-4084C80E2104}" type="presOf" srcId="{F35959FF-544D-44FA-BA14-AD4225943221}" destId="{F65B41A8-F0F2-4151-9EC4-9329C38A72A8}" srcOrd="0" destOrd="0" presId="urn:microsoft.com/office/officeart/2005/8/layout/chevron2"/>
    <dgm:cxn modelId="{C83DBA01-481C-46E8-A009-13034E024097}" type="presOf" srcId="{AF96D43D-BB4F-4548-A029-A8A59DCAF575}" destId="{52698FBE-0AA2-4E5F-A4D6-D2C515C5120D}" srcOrd="0" destOrd="0" presId="urn:microsoft.com/office/officeart/2005/8/layout/chevron2"/>
    <dgm:cxn modelId="{E555B195-9597-4018-841C-A9635938AC60}" type="presOf" srcId="{3B4F0827-49C3-4FEC-9196-00D77F7E55D0}" destId="{8D32AC7D-86B6-4EA3-9AA0-D6D0E33EF877}" srcOrd="0" destOrd="0" presId="urn:microsoft.com/office/officeart/2005/8/layout/chevron2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109D8EDE-9611-4DDB-A248-1EB0FE906001}" type="presOf" srcId="{303B8610-40EA-48C6-BE6E-456EC55ED0C4}" destId="{FE31ACF4-DF46-4178-894E-3206F316BE00}" srcOrd="0" destOrd="0" presId="urn:microsoft.com/office/officeart/2005/8/layout/chevron2"/>
    <dgm:cxn modelId="{952CABED-C150-4EDF-B5AF-E6B420C5036F}" type="presParOf" srcId="{8D32AC7D-86B6-4EA3-9AA0-D6D0E33EF877}" destId="{CCEF2911-5AED-49A5-B3F6-4C2409F57977}" srcOrd="0" destOrd="0" presId="urn:microsoft.com/office/officeart/2005/8/layout/chevron2"/>
    <dgm:cxn modelId="{D7B760BD-E75C-431A-BB57-82409058863C}" type="presParOf" srcId="{CCEF2911-5AED-49A5-B3F6-4C2409F57977}" destId="{52698FBE-0AA2-4E5F-A4D6-D2C515C5120D}" srcOrd="0" destOrd="0" presId="urn:microsoft.com/office/officeart/2005/8/layout/chevron2"/>
    <dgm:cxn modelId="{CC29C1A4-5CFF-4215-BD2C-A03907FA166F}" type="presParOf" srcId="{CCEF2911-5AED-49A5-B3F6-4C2409F57977}" destId="{45AAD843-F859-487B-A6C5-F227979FC08A}" srcOrd="1" destOrd="0" presId="urn:microsoft.com/office/officeart/2005/8/layout/chevron2"/>
    <dgm:cxn modelId="{70F2C418-3E8B-4340-8E72-C1A334D2B0F8}" type="presParOf" srcId="{8D32AC7D-86B6-4EA3-9AA0-D6D0E33EF877}" destId="{8E7BE1AA-2CBA-4687-AACF-790953B932F3}" srcOrd="1" destOrd="0" presId="urn:microsoft.com/office/officeart/2005/8/layout/chevron2"/>
    <dgm:cxn modelId="{DF224E3E-EB10-4B19-A3ED-086D8FE2968C}" type="presParOf" srcId="{8D32AC7D-86B6-4EA3-9AA0-D6D0E33EF877}" destId="{6FA83E04-3D44-4998-BD6F-C633CF661C5D}" srcOrd="2" destOrd="0" presId="urn:microsoft.com/office/officeart/2005/8/layout/chevron2"/>
    <dgm:cxn modelId="{8CF924A6-C18F-4803-9B9D-D407E0F35567}" type="presParOf" srcId="{6FA83E04-3D44-4998-BD6F-C633CF661C5D}" destId="{03D0EA89-2A70-4499-8805-4AAAC01E6F36}" srcOrd="0" destOrd="0" presId="urn:microsoft.com/office/officeart/2005/8/layout/chevron2"/>
    <dgm:cxn modelId="{255244F0-2FF1-47F7-9D41-A01ABDED8587}" type="presParOf" srcId="{6FA83E04-3D44-4998-BD6F-C633CF661C5D}" destId="{09117F78-D702-45FE-BA65-AF89C747F759}" srcOrd="1" destOrd="0" presId="urn:microsoft.com/office/officeart/2005/8/layout/chevron2"/>
    <dgm:cxn modelId="{93CF2AA1-C753-422C-B522-426581040C64}" type="presParOf" srcId="{8D32AC7D-86B6-4EA3-9AA0-D6D0E33EF877}" destId="{56AFADCB-EBDA-4FDA-89B1-558326754692}" srcOrd="3" destOrd="0" presId="urn:microsoft.com/office/officeart/2005/8/layout/chevron2"/>
    <dgm:cxn modelId="{D7F98459-DB84-4D3F-A0BC-020F73742D16}" type="presParOf" srcId="{8D32AC7D-86B6-4EA3-9AA0-D6D0E33EF877}" destId="{6DDFBABE-BF0E-4136-930F-D0B745F01C34}" srcOrd="4" destOrd="0" presId="urn:microsoft.com/office/officeart/2005/8/layout/chevron2"/>
    <dgm:cxn modelId="{3176A331-E388-45BE-A902-D923DC9448A6}" type="presParOf" srcId="{6DDFBABE-BF0E-4136-930F-D0B745F01C34}" destId="{FE31ACF4-DF46-4178-894E-3206F316BE00}" srcOrd="0" destOrd="0" presId="urn:microsoft.com/office/officeart/2005/8/layout/chevron2"/>
    <dgm:cxn modelId="{F1670CDC-91DB-4DDA-849A-9A6EF747F597}" type="presParOf" srcId="{6DDFBABE-BF0E-4136-930F-D0B745F01C34}" destId="{260CC360-E741-404D-BA81-0700D8105679}" srcOrd="1" destOrd="0" presId="urn:microsoft.com/office/officeart/2005/8/layout/chevron2"/>
    <dgm:cxn modelId="{EC1157CE-0F9C-411B-A682-D8511DC496D8}" type="presParOf" srcId="{8D32AC7D-86B6-4EA3-9AA0-D6D0E33EF877}" destId="{293DFF30-1763-495F-9BCE-D477BE8B112D}" srcOrd="5" destOrd="0" presId="urn:microsoft.com/office/officeart/2005/8/layout/chevron2"/>
    <dgm:cxn modelId="{1DB96327-07B1-4F05-A908-DD6372DA05C1}" type="presParOf" srcId="{8D32AC7D-86B6-4EA3-9AA0-D6D0E33EF877}" destId="{5741F28C-A023-4A34-958A-86266A5F62B6}" srcOrd="6" destOrd="0" presId="urn:microsoft.com/office/officeart/2005/8/layout/chevron2"/>
    <dgm:cxn modelId="{B6C3DFE0-0D6A-49E8-843E-53B206EB2A6F}" type="presParOf" srcId="{5741F28C-A023-4A34-958A-86266A5F62B6}" destId="{27CC8AF6-5332-4D67-AE66-874E447A80BC}" srcOrd="0" destOrd="0" presId="urn:microsoft.com/office/officeart/2005/8/layout/chevron2"/>
    <dgm:cxn modelId="{DE523D4A-F2EA-403B-8204-DDEF79DC745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hr-HR" sz="1600"/>
            <a:t>2019. – 2024. Koncept poticanja učinkovitosti proračunske potrošnje, poglavlje „Odgovornost za proračunsku potrošnju”, </a:t>
          </a:r>
          <a:r>
            <a:rPr lang="hr-HR" sz="1600" b="1"/>
            <a:t>izmjene Zakona o proračunu, Standardi unutarnje revizije</a:t>
          </a:r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00602B"/>
        </a:solidFill>
      </dgm:spPr>
      <dgm:t>
        <a:bodyPr/>
        <a:lstStyle/>
        <a:p>
          <a:r>
            <a:rPr lang="hr-HR" sz="1600" b="1"/>
            <a:t>III. faza</a:t>
          </a: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Razvoj i provedba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jedinstvenog sustava osposobljavanja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i naprednog osposobljavanja unutarnjih revizora</a:t>
          </a: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hr-HR" sz="1600" b="1"/>
            <a:t>Učinkovita povezanost </a:t>
          </a:r>
          <a:r>
            <a:rPr lang="hr-HR" sz="1600"/>
            <a:t>unutarnje financijske revizije i vanjskog kontrolnog okružja</a:t>
          </a:r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/>
            <a:t>I. faza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Prijelaz s financijske revizije na</a:t>
          </a:r>
          <a:r>
            <a:rPr kumimoji="0" lang="hr-HR" sz="160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provedbu unutarnje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revizije</a:t>
          </a:r>
          <a:r>
            <a:rPr kumimoji="0" lang="hr-HR" sz="160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koja obuhvaća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cjelokupnu aktivnost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organizacija u sektoru opće države</a:t>
          </a: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E61C821-088C-4E91-B632-04259131AFDA}" type="presOf" srcId="{615A65BB-9C4F-4D8A-B9CE-D1FE5141FA26}" destId="{27CC8AF6-5332-4D67-AE66-874E447A80BC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97568E50-5793-48D5-8A52-D047B841D076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C005F803-1380-4185-846C-7BF62D4BD32F}" type="presOf" srcId="{303B8610-40EA-48C6-BE6E-456EC55ED0C4}" destId="{FE31ACF4-DF46-4178-894E-3206F316BE00}" srcOrd="0" destOrd="0" presId="urn:microsoft.com/office/officeart/2005/8/layout/chevron2"/>
    <dgm:cxn modelId="{27B3A269-C38A-4329-873B-7C6E8CF69F41}" type="presOf" srcId="{F1D5FF5B-9946-4888-9021-BC0368B6E317}" destId="{03D0EA89-2A70-4499-8805-4AAAC01E6F36}" srcOrd="0" destOrd="0" presId="urn:microsoft.com/office/officeart/2005/8/layout/chevron2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096E725E-B85D-4750-B43B-05EC70164286}" type="presOf" srcId="{3B4F0827-49C3-4FEC-9196-00D77F7E55D0}" destId="{8D32AC7D-86B6-4EA3-9AA0-D6D0E33EF877}" srcOrd="0" destOrd="0" presId="urn:microsoft.com/office/officeart/2005/8/layout/chevron2"/>
    <dgm:cxn modelId="{309DD06D-ED64-4372-996E-D35486CB8933}" type="presOf" srcId="{62BE1A31-DA9A-49B7-8024-5D5A205912C6}" destId="{260CC360-E741-404D-BA81-0700D8105679}" srcOrd="0" destOrd="0" presId="urn:microsoft.com/office/officeart/2005/8/layout/chevron2"/>
    <dgm:cxn modelId="{0D275791-9258-4060-B8A7-2B3684960EB1}" type="presOf" srcId="{4FE1E9B5-D0CD-468F-9E19-CCADAFBE0E5E}" destId="{09117F78-D702-45FE-BA65-AF89C747F759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41904F59-2E81-47FE-ABF6-8FE6874AC06B}" type="presOf" srcId="{F35959FF-544D-44FA-BA14-AD4225943221}" destId="{F65B41A8-F0F2-4151-9EC4-9329C38A72A8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49E569AB-0C74-46E9-96E7-A96F4FE2F0B3}" type="presOf" srcId="{231EF876-ECE3-442D-AC21-E02E05763C23}" destId="{260CC360-E741-404D-BA81-0700D8105679}" srcOrd="0" destOrd="1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F8F58922-1918-4A9F-986D-7891E4C479A1}" type="presParOf" srcId="{8D32AC7D-86B6-4EA3-9AA0-D6D0E33EF877}" destId="{CCEF2911-5AED-49A5-B3F6-4C2409F57977}" srcOrd="0" destOrd="0" presId="urn:microsoft.com/office/officeart/2005/8/layout/chevron2"/>
    <dgm:cxn modelId="{3480519B-95B6-4EC1-8E67-2DD7881926D2}" type="presParOf" srcId="{CCEF2911-5AED-49A5-B3F6-4C2409F57977}" destId="{52698FBE-0AA2-4E5F-A4D6-D2C515C5120D}" srcOrd="0" destOrd="0" presId="urn:microsoft.com/office/officeart/2005/8/layout/chevron2"/>
    <dgm:cxn modelId="{8A59402B-0799-4B0D-A1D7-C60582582DB7}" type="presParOf" srcId="{CCEF2911-5AED-49A5-B3F6-4C2409F57977}" destId="{45AAD843-F859-487B-A6C5-F227979FC08A}" srcOrd="1" destOrd="0" presId="urn:microsoft.com/office/officeart/2005/8/layout/chevron2"/>
    <dgm:cxn modelId="{D236A03E-9C6D-4EDC-B699-9C15D09E83C1}" type="presParOf" srcId="{8D32AC7D-86B6-4EA3-9AA0-D6D0E33EF877}" destId="{8E7BE1AA-2CBA-4687-AACF-790953B932F3}" srcOrd="1" destOrd="0" presId="urn:microsoft.com/office/officeart/2005/8/layout/chevron2"/>
    <dgm:cxn modelId="{1C338B1E-B6F0-4E8F-8145-C085D62EA5C5}" type="presParOf" srcId="{8D32AC7D-86B6-4EA3-9AA0-D6D0E33EF877}" destId="{6FA83E04-3D44-4998-BD6F-C633CF661C5D}" srcOrd="2" destOrd="0" presId="urn:microsoft.com/office/officeart/2005/8/layout/chevron2"/>
    <dgm:cxn modelId="{E4855190-6F9E-4761-AC71-CD91AF873EEB}" type="presParOf" srcId="{6FA83E04-3D44-4998-BD6F-C633CF661C5D}" destId="{03D0EA89-2A70-4499-8805-4AAAC01E6F36}" srcOrd="0" destOrd="0" presId="urn:microsoft.com/office/officeart/2005/8/layout/chevron2"/>
    <dgm:cxn modelId="{58FE13CA-FCAB-4AF4-B7C4-EBF1803F0B20}" type="presParOf" srcId="{6FA83E04-3D44-4998-BD6F-C633CF661C5D}" destId="{09117F78-D702-45FE-BA65-AF89C747F759}" srcOrd="1" destOrd="0" presId="urn:microsoft.com/office/officeart/2005/8/layout/chevron2"/>
    <dgm:cxn modelId="{60F6793F-F906-4F92-BDB3-A5FEB412791D}" type="presParOf" srcId="{8D32AC7D-86B6-4EA3-9AA0-D6D0E33EF877}" destId="{56AFADCB-EBDA-4FDA-89B1-558326754692}" srcOrd="3" destOrd="0" presId="urn:microsoft.com/office/officeart/2005/8/layout/chevron2"/>
    <dgm:cxn modelId="{1B843854-85BC-4EAA-967E-42E853A1134E}" type="presParOf" srcId="{8D32AC7D-86B6-4EA3-9AA0-D6D0E33EF877}" destId="{6DDFBABE-BF0E-4136-930F-D0B745F01C34}" srcOrd="4" destOrd="0" presId="urn:microsoft.com/office/officeart/2005/8/layout/chevron2"/>
    <dgm:cxn modelId="{0EE48B2F-603C-4F25-8B30-2892DC08C628}" type="presParOf" srcId="{6DDFBABE-BF0E-4136-930F-D0B745F01C34}" destId="{FE31ACF4-DF46-4178-894E-3206F316BE00}" srcOrd="0" destOrd="0" presId="urn:microsoft.com/office/officeart/2005/8/layout/chevron2"/>
    <dgm:cxn modelId="{87DA4463-E732-498A-AAEE-60F9F516A104}" type="presParOf" srcId="{6DDFBABE-BF0E-4136-930F-D0B745F01C34}" destId="{260CC360-E741-404D-BA81-0700D8105679}" srcOrd="1" destOrd="0" presId="urn:microsoft.com/office/officeart/2005/8/layout/chevron2"/>
    <dgm:cxn modelId="{699EF803-0CDB-40F5-B5C8-F7DE787E431A}" type="presParOf" srcId="{8D32AC7D-86B6-4EA3-9AA0-D6D0E33EF877}" destId="{293DFF30-1763-495F-9BCE-D477BE8B112D}" srcOrd="5" destOrd="0" presId="urn:microsoft.com/office/officeart/2005/8/layout/chevron2"/>
    <dgm:cxn modelId="{0E1F15C8-2F8E-43FF-8F84-DFE5BE6F2F5C}" type="presParOf" srcId="{8D32AC7D-86B6-4EA3-9AA0-D6D0E33EF877}" destId="{5741F28C-A023-4A34-958A-86266A5F62B6}" srcOrd="6" destOrd="0" presId="urn:microsoft.com/office/officeart/2005/8/layout/chevron2"/>
    <dgm:cxn modelId="{C75A1E90-3758-4CFE-8A8C-1C667CD7EF3D}" type="presParOf" srcId="{5741F28C-A023-4A34-958A-86266A5F62B6}" destId="{27CC8AF6-5332-4D67-AE66-874E447A80BC}" srcOrd="0" destOrd="0" presId="urn:microsoft.com/office/officeart/2005/8/layout/chevron2"/>
    <dgm:cxn modelId="{6DC813A2-5CDB-4DA8-BB55-F24EFFE8DAE2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hr-HR" sz="1600"/>
            <a:t>2019. – 2024. Koncept poticanja učinkovitosti proračunske potrošnje, poglavlje „Odgovornost za proračunsku potrošnju”, </a:t>
          </a:r>
          <a:r>
            <a:rPr lang="hr-HR" sz="1600" b="1"/>
            <a:t>izmjene Zakona o proračunu, Standardi unutarnje revizije</a:t>
          </a:r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BDA46"/>
        </a:solidFill>
      </dgm:spPr>
      <dgm:t>
        <a:bodyPr/>
        <a:lstStyle/>
        <a:p>
          <a:r>
            <a:rPr lang="hr-HR" sz="1600" b="1"/>
            <a:t>III. faza</a:t>
          </a: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Razvoj i provedba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jedinstvenog sustava osposobljavanja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i naprednog osposobljavanja unutarnjih revizora</a:t>
          </a: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hr-HR" sz="1600" b="1"/>
            <a:t>Učinkovita povezanost </a:t>
          </a:r>
          <a:r>
            <a:rPr lang="hr-HR" sz="1600"/>
            <a:t>unutarnje financijske revizije i vanjskog kontrolnog okružja</a:t>
          </a:r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/>
            <a:t>I. faza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00602B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Prijelaz s financijske revizije na</a:t>
          </a:r>
          <a:r>
            <a:rPr kumimoji="0" lang="hr-HR" sz="160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provedbu unutarnje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revizije</a:t>
          </a:r>
          <a:r>
            <a:rPr kumimoji="0" lang="hr-HR" sz="160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koja obuhvaća </a:t>
          </a:r>
          <a:r>
            <a:rPr kumimoji="0" lang="hr-HR" sz="1600" b="1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cjelokupnu aktivnost </a:t>
          </a:r>
          <a:r>
            <a:rPr kumimoji="0" lang="hr-HR" sz="1600" b="0" i="0" u="none" strike="noStrike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organizacija u sektoru opće države</a:t>
          </a: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3567BD-3EE4-4A6D-9A1F-6AB730AA03FC}" type="presOf" srcId="{F35959FF-544D-44FA-BA14-AD4225943221}" destId="{F65B41A8-F0F2-4151-9EC4-9329C38A72A8}" srcOrd="0" destOrd="0" presId="urn:microsoft.com/office/officeart/2005/8/layout/chevron2"/>
    <dgm:cxn modelId="{26BD0726-E462-493A-80BF-89AB1A87C40F}" type="presOf" srcId="{3B4F0827-49C3-4FEC-9196-00D77F7E55D0}" destId="{8D32AC7D-86B6-4EA3-9AA0-D6D0E33EF877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CF5CB08D-223F-42D8-A1CD-7F8A0FFEBC69}" type="presOf" srcId="{615A65BB-9C4F-4D8A-B9CE-D1FE5141FA26}" destId="{27CC8AF6-5332-4D67-AE66-874E447A80BC}" srcOrd="0" destOrd="0" presId="urn:microsoft.com/office/officeart/2005/8/layout/chevron2"/>
    <dgm:cxn modelId="{ABE5D7F5-CE61-488F-AB44-5E8ED770A6CD}" type="presOf" srcId="{4FE1E9B5-D0CD-468F-9E19-CCADAFBE0E5E}" destId="{09117F78-D702-45FE-BA65-AF89C747F759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A29C7769-DCC6-435F-AEE9-B870B2975ABE}" type="presOf" srcId="{62BE1A31-DA9A-49B7-8024-5D5A205912C6}" destId="{260CC360-E741-404D-BA81-0700D8105679}" srcOrd="0" destOrd="0" presId="urn:microsoft.com/office/officeart/2005/8/layout/chevron2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22537F53-2CC7-488D-9456-20D1FCA50D3E}" type="presOf" srcId="{231EF876-ECE3-442D-AC21-E02E05763C23}" destId="{260CC360-E741-404D-BA81-0700D8105679}" srcOrd="0" destOrd="1" presId="urn:microsoft.com/office/officeart/2005/8/layout/chevron2"/>
    <dgm:cxn modelId="{7A31594E-6BFF-4E33-9A6B-6A7CF0044612}" type="presOf" srcId="{F1D5FF5B-9946-4888-9021-BC0368B6E317}" destId="{03D0EA89-2A70-4499-8805-4AAAC01E6F36}" srcOrd="0" destOrd="0" presId="urn:microsoft.com/office/officeart/2005/8/layout/chevron2"/>
    <dgm:cxn modelId="{4C00DBA7-58E3-4174-9D50-194D85FF6071}" type="presOf" srcId="{AF96D43D-BB4F-4548-A029-A8A59DCAF575}" destId="{52698FBE-0AA2-4E5F-A4D6-D2C515C5120D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10F2A9AB-6A3D-4AA7-A989-519237C6C798}" type="presOf" srcId="{303B8610-40EA-48C6-BE6E-456EC55ED0C4}" destId="{FE31ACF4-DF46-4178-894E-3206F316BE00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71A0CFDB-C28A-439E-87E8-5D9A101B94C2}" type="presParOf" srcId="{8D32AC7D-86B6-4EA3-9AA0-D6D0E33EF877}" destId="{CCEF2911-5AED-49A5-B3F6-4C2409F57977}" srcOrd="0" destOrd="0" presId="urn:microsoft.com/office/officeart/2005/8/layout/chevron2"/>
    <dgm:cxn modelId="{A1C69552-4D75-4FD3-9D60-72816F8BCABD}" type="presParOf" srcId="{CCEF2911-5AED-49A5-B3F6-4C2409F57977}" destId="{52698FBE-0AA2-4E5F-A4D6-D2C515C5120D}" srcOrd="0" destOrd="0" presId="urn:microsoft.com/office/officeart/2005/8/layout/chevron2"/>
    <dgm:cxn modelId="{91FFC768-DF0F-4C95-A993-36C21B7F0227}" type="presParOf" srcId="{CCEF2911-5AED-49A5-B3F6-4C2409F57977}" destId="{45AAD843-F859-487B-A6C5-F227979FC08A}" srcOrd="1" destOrd="0" presId="urn:microsoft.com/office/officeart/2005/8/layout/chevron2"/>
    <dgm:cxn modelId="{157D0C84-91FE-4D69-BD8B-0F2D0C0F3DD7}" type="presParOf" srcId="{8D32AC7D-86B6-4EA3-9AA0-D6D0E33EF877}" destId="{8E7BE1AA-2CBA-4687-AACF-790953B932F3}" srcOrd="1" destOrd="0" presId="urn:microsoft.com/office/officeart/2005/8/layout/chevron2"/>
    <dgm:cxn modelId="{11D9954A-FC75-4E51-8E58-03EE60E635DE}" type="presParOf" srcId="{8D32AC7D-86B6-4EA3-9AA0-D6D0E33EF877}" destId="{6FA83E04-3D44-4998-BD6F-C633CF661C5D}" srcOrd="2" destOrd="0" presId="urn:microsoft.com/office/officeart/2005/8/layout/chevron2"/>
    <dgm:cxn modelId="{5C6DA3E9-EA09-4A14-8F42-AC3ED162F760}" type="presParOf" srcId="{6FA83E04-3D44-4998-BD6F-C633CF661C5D}" destId="{03D0EA89-2A70-4499-8805-4AAAC01E6F36}" srcOrd="0" destOrd="0" presId="urn:microsoft.com/office/officeart/2005/8/layout/chevron2"/>
    <dgm:cxn modelId="{6A8A8DFD-B5F6-4757-B522-243A62A0E0AC}" type="presParOf" srcId="{6FA83E04-3D44-4998-BD6F-C633CF661C5D}" destId="{09117F78-D702-45FE-BA65-AF89C747F759}" srcOrd="1" destOrd="0" presId="urn:microsoft.com/office/officeart/2005/8/layout/chevron2"/>
    <dgm:cxn modelId="{4A9CB163-9C77-4301-8D04-939F9E462275}" type="presParOf" srcId="{8D32AC7D-86B6-4EA3-9AA0-D6D0E33EF877}" destId="{56AFADCB-EBDA-4FDA-89B1-558326754692}" srcOrd="3" destOrd="0" presId="urn:microsoft.com/office/officeart/2005/8/layout/chevron2"/>
    <dgm:cxn modelId="{F8EFE3FC-3B35-4D24-A921-88D2427946A1}" type="presParOf" srcId="{8D32AC7D-86B6-4EA3-9AA0-D6D0E33EF877}" destId="{6DDFBABE-BF0E-4136-930F-D0B745F01C34}" srcOrd="4" destOrd="0" presId="urn:microsoft.com/office/officeart/2005/8/layout/chevron2"/>
    <dgm:cxn modelId="{D3AE1659-D99D-47E9-9B12-50B70C55F0FF}" type="presParOf" srcId="{6DDFBABE-BF0E-4136-930F-D0B745F01C34}" destId="{FE31ACF4-DF46-4178-894E-3206F316BE00}" srcOrd="0" destOrd="0" presId="urn:microsoft.com/office/officeart/2005/8/layout/chevron2"/>
    <dgm:cxn modelId="{8930EF01-F729-4A07-8D58-EAE4849A5FC9}" type="presParOf" srcId="{6DDFBABE-BF0E-4136-930F-D0B745F01C34}" destId="{260CC360-E741-404D-BA81-0700D8105679}" srcOrd="1" destOrd="0" presId="urn:microsoft.com/office/officeart/2005/8/layout/chevron2"/>
    <dgm:cxn modelId="{190A0858-28E8-4953-B0E0-54EEAB902143}" type="presParOf" srcId="{8D32AC7D-86B6-4EA3-9AA0-D6D0E33EF877}" destId="{293DFF30-1763-495F-9BCE-D477BE8B112D}" srcOrd="5" destOrd="0" presId="urn:microsoft.com/office/officeart/2005/8/layout/chevron2"/>
    <dgm:cxn modelId="{5E5C4581-507E-4D67-AD7F-8912B40655F0}" type="presParOf" srcId="{8D32AC7D-86B6-4EA3-9AA0-D6D0E33EF877}" destId="{5741F28C-A023-4A34-958A-86266A5F62B6}" srcOrd="6" destOrd="0" presId="urn:microsoft.com/office/officeart/2005/8/layout/chevron2"/>
    <dgm:cxn modelId="{C7942DB4-F7EF-45B2-8B10-03ADAF04D9BD}" type="presParOf" srcId="{5741F28C-A023-4A34-958A-86266A5F62B6}" destId="{27CC8AF6-5332-4D67-AE66-874E447A80BC}" srcOrd="0" destOrd="0" presId="urn:microsoft.com/office/officeart/2005/8/layout/chevron2"/>
    <dgm:cxn modelId="{8B8ADDD4-B103-46B1-8E80-00A36565BE8D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/>
            <a:t>I. faza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/>
            <a:t>2019. – 2024. Koncept poticanja učinkovitosti proračunske potrošnje, poglavlje „Odgovornost za proračunsku potrošnju”, </a:t>
          </a:r>
          <a:r>
            <a:rPr lang="hr-HR" sz="1600" b="1" kern="1200"/>
            <a:t>izmjene Zakona o proračunu, Standardi unutarnje revizije</a:t>
          </a:r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/>
            <a:t>III. faza</a:t>
          </a:r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Razvoj i provedba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jedinstvenog sustava osposobljavanja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i naprednog osposobljavanja unutarnjih revizora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/>
            <a:t>Učinkovita povezanost </a:t>
          </a:r>
          <a:r>
            <a:rPr lang="hr-HR" sz="1600" kern="1200"/>
            <a:t>unutarnje financijske revizije i vanjskog kontrolnog okružja</a:t>
          </a:r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Prijelaz s financijske revizije na</a:t>
          </a:r>
          <a:r>
            <a:rPr kumimoji="0" lang="hr-HR" sz="160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provedbu unutarnje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revizije</a:t>
          </a:r>
          <a:r>
            <a:rPr kumimoji="0" lang="hr-HR" sz="160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koja obuhvaća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cjelokupnu aktivnost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organizacija u sektoru opće države</a:t>
          </a:r>
        </a:p>
      </dsp:txBody>
      <dsp:txXfrm rot="-5400000">
        <a:off x="977080" y="3968229"/>
        <a:ext cx="7295045" cy="818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/>
            <a:t>I. faza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/>
            <a:t>2019. – 2024. Koncept poticanja učinkovitosti proračunske potrošnje, poglavlje „Odgovornost za proračunsku potrošnju”, </a:t>
          </a:r>
          <a:r>
            <a:rPr lang="hr-HR" sz="1600" b="1" kern="1200"/>
            <a:t>izmjene Zakona o proračunu, Standardi unutarnje revizije</a:t>
          </a:r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/>
            <a:t>III. faza</a:t>
          </a:r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Razvoj i provedba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jedinstvenog sustava osposobljavanja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i naprednog osposobljavanja unutarnjih revizora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/>
            <a:t>Učinkovita povezanost </a:t>
          </a:r>
          <a:r>
            <a:rPr lang="hr-HR" sz="1600" kern="1200"/>
            <a:t>unutarnje financijske revizije i vanjskog kontrolnog okružja</a:t>
          </a:r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Prijelaz s financijske revizije na</a:t>
          </a:r>
          <a:r>
            <a:rPr kumimoji="0" lang="hr-HR" sz="160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provedbu unutarnje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revizije</a:t>
          </a:r>
          <a:r>
            <a:rPr kumimoji="0" lang="hr-HR" sz="160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koja obuhvaća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cjelokupnu aktivnost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organizacija u sektoru opće države</a:t>
          </a:r>
        </a:p>
      </dsp:txBody>
      <dsp:txXfrm rot="-5400000">
        <a:off x="977080" y="3968229"/>
        <a:ext cx="7295045" cy="818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/>
            <a:t>I. faza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/>
            <a:t>2019. – 2024. Koncept poticanja učinkovitosti proračunske potrošnje, poglavlje „Odgovornost za proračunsku potrošnju”, </a:t>
          </a:r>
          <a:r>
            <a:rPr lang="hr-HR" sz="1600" b="1" kern="1200"/>
            <a:t>izmjene Zakona o proračunu, Standardi unutarnje revizije</a:t>
          </a:r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/>
            <a:t>III. faza</a:t>
          </a:r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Razvoj i provedba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jedinstvenog sustava osposobljavanja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i naprednog osposobljavanja unutarnjih revizora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b="1" kern="1200"/>
            <a:t>Učinkovita povezanost </a:t>
          </a:r>
          <a:r>
            <a:rPr lang="hr-HR" sz="1600" kern="1200"/>
            <a:t>unutarnje financijske revizije i vanjskog kontrolnog okružja</a:t>
          </a:r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Prijelaz s financijske revizije na</a:t>
          </a:r>
          <a:r>
            <a:rPr kumimoji="0" lang="hr-HR" sz="160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provedbu unutarnje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revizije</a:t>
          </a:r>
          <a:r>
            <a:rPr kumimoji="0" lang="hr-HR" sz="160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koja obuhvaća </a:t>
          </a:r>
          <a:r>
            <a:rPr kumimoji="0" lang="hr-HR" sz="1600" b="1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cjelokupnu aktivnost </a:t>
          </a:r>
          <a:r>
            <a:rPr kumimoji="0" lang="hr-HR" sz="1600" b="0" i="0" u="none" strike="noStrike" kern="1200" cap="none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+mj-lt"/>
              <a:ea typeface="+mn-ea"/>
              <a:cs typeface="Arial" panose="020B0604020202020204" pitchFamily="34" charset="0"/>
            </a:rPr>
            <a:t>organizacija u sektoru opće države</a:t>
          </a:r>
        </a:p>
      </dsp:txBody>
      <dsp:txXfrm rot="-5400000">
        <a:off x="977080" y="3968229"/>
        <a:ext cx="7295045" cy="81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094F806-BB32-4EEE-811A-086EA5534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41313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2422B30-55F6-4266-B925-797407440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3FE113-55D9-4CFD-8AE8-1286993E926C}" type="datetimeFigureOut">
              <a:rPr lang="ru-RU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67974F-EF3B-4357-A89F-AF0C41E2B6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4131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B49739F-7869-4910-A4B9-A7F11AEF2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wrap="square" lIns="91025" tIns="45512" rIns="91025" bIns="45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DBBD56E-1D21-41D0-AE1A-E2C5C677C444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485483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A0329EC-E7E6-41F4-AD1C-BE88732FD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431F64B-F42D-4D20-9546-7B4F63EE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51D0C5-D9A1-464B-AF55-3630059FA44A}" type="datetimeFigureOut">
              <a:rPr lang="ru-RU"/>
              <a:pPr>
                <a:defRPr/>
              </a:pPr>
              <a:t>23.10.2019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DBF388B3-9C8A-4957-B4EB-6A0E566663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40088" y="509588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BDFCAA91-4DDC-4A68-8197-9B83BFA9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D8427B-85A5-4392-8C4E-881D1C9E73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5A545B-3272-48DB-B25D-980318C9F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0579" tIns="45289" rIns="90579" bIns="452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3103DA-EAA9-4C9C-BD3F-D2A303083856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222766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="" xmlns:a16="http://schemas.microsoft.com/office/drawing/2014/main" id="{A224AE57-2BD1-4EA3-8F57-27EB1CCBC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="" xmlns:a16="http://schemas.microsoft.com/office/drawing/2014/main" id="{DD0A6989-CCF0-4E79-9045-45C611A0D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53252" name="Номер слайда 3">
            <a:extLst>
              <a:ext uri="{FF2B5EF4-FFF2-40B4-BE49-F238E27FC236}">
                <a16:creationId xmlns="" xmlns:a16="http://schemas.microsoft.com/office/drawing/2014/main" id="{C22C5448-CAB1-4C26-A2B5-CC315E7CC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64E47B88-0AC5-4130-B14E-87917E9BE016}" type="slidenum">
              <a:rPr lang="ru-RU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2</a:t>
            </a:fld>
            <a:endParaRPr lang="ru-RU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="" xmlns:a16="http://schemas.microsoft.com/office/drawing/2014/main" id="{1B1CBA9A-2B2A-48BC-90C7-D66CF1B716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="" xmlns:a16="http://schemas.microsoft.com/office/drawing/2014/main" id="{B5F2EC0A-C993-478B-8E12-7706700F53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54276" name="Номер слайда 3">
            <a:extLst>
              <a:ext uri="{FF2B5EF4-FFF2-40B4-BE49-F238E27FC236}">
                <a16:creationId xmlns="" xmlns:a16="http://schemas.microsoft.com/office/drawing/2014/main" id="{CBA7A266-CD1B-49D3-9DE5-43587EBE4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272A9390-69C6-48CE-86C8-03BA09AD47DB}" type="slidenum">
              <a:rPr lang="ru-RU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3</a:t>
            </a:fld>
            <a:endParaRPr lang="ru-RU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="" xmlns:a16="http://schemas.microsoft.com/office/drawing/2014/main" id="{14C652F8-27B7-42C3-A932-57F592ADF4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="" xmlns:a16="http://schemas.microsoft.com/office/drawing/2014/main" id="{D07D8CD7-F683-48EB-AD24-1C68D709BF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55300" name="Номер слайда 3">
            <a:extLst>
              <a:ext uri="{FF2B5EF4-FFF2-40B4-BE49-F238E27FC236}">
                <a16:creationId xmlns="" xmlns:a16="http://schemas.microsoft.com/office/drawing/2014/main" id="{C45F1F0A-BDEA-4D9A-8915-C0558DC0E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B96B51FF-E163-4707-B3D6-B6BF320B7023}" type="slidenum">
              <a:rPr lang="ru-RU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6</a:t>
            </a:fld>
            <a:endParaRPr lang="ru-RU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="" xmlns:a16="http://schemas.microsoft.com/office/drawing/2014/main" id="{D05650B6-DB5A-4F95-A1BC-911CC27D38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="" xmlns:a16="http://schemas.microsoft.com/office/drawing/2014/main" id="{BBEF6803-71B0-4639-8609-D5739971D7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56324" name="Номер слайда 3">
            <a:extLst>
              <a:ext uri="{FF2B5EF4-FFF2-40B4-BE49-F238E27FC236}">
                <a16:creationId xmlns="" xmlns:a16="http://schemas.microsoft.com/office/drawing/2014/main" id="{EFD88615-6C83-483D-9B58-5D6731ADD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D8FBF80F-BC45-4C8E-9A5A-12CB5B6073F3}" type="slidenum">
              <a:rPr lang="ru-RU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7</a:t>
            </a:fld>
            <a:endParaRPr lang="ru-RU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="" xmlns:a16="http://schemas.microsoft.com/office/drawing/2014/main" id="{53ABB5C4-44AA-4EDD-ABF2-25F9D28C39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="" xmlns:a16="http://schemas.microsoft.com/office/drawing/2014/main" id="{4E2D027D-FE0C-48BF-9A55-B76576161F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57348" name="Номер слайда 3">
            <a:extLst>
              <a:ext uri="{FF2B5EF4-FFF2-40B4-BE49-F238E27FC236}">
                <a16:creationId xmlns="" xmlns:a16="http://schemas.microsoft.com/office/drawing/2014/main" id="{CB1926ED-3305-40C3-ABDE-33E1449A1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F22DFE90-2527-4A44-97BF-8D46BF7725BF}" type="slidenum">
              <a:rPr lang="ru-RU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10</a:t>
            </a:fld>
            <a:endParaRPr lang="ru-RU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FD7F7E8D-556C-4419-9A25-F0F1B881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="" xmlns:a16="http://schemas.microsoft.com/office/drawing/2014/main" id="{DECF9963-AEE3-46BD-9125-0A1A5025D2D7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4971B1A1-B7E8-42B4-9478-434F2E5CBF16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733B42E8-D31F-4A1D-986D-96F55D4B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7E96F342-3F32-4852-B86B-CCC6A348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33A1CD05-7BDF-4FC8-931D-687CE778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A319A96-B04B-4A93-A129-BED812DE4008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8090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9DFE29-AC3E-481B-BE8E-6E75749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4757FC-33EE-45C5-B19A-01E58E9C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22D72D-B58D-4A9E-8B30-13545B0F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32A8301-3093-4B79-8378-9F0703446391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89532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ABA4B1-C9AF-4636-8D14-9255FA59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C2CE3A-452C-4ABD-A7F8-1AF266C6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53AA27-69D4-4489-8A12-E11FE313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D6847FB-DD93-4462-8B86-493A74C81A5D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97802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2FE01A97-7029-49D3-8D88-05FCDD592904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="" xmlns:a16="http://schemas.microsoft.com/office/drawing/2014/main" id="{6F12978D-5A35-4D0A-A696-0685D4372C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80A55440-8F2A-4C04-9BB8-68DBB1F045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50AB8DBD-8212-4025-BE14-37142ACF8902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99D9D99D-9532-405B-948D-7898AD68AAF3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="" xmlns:a16="http://schemas.microsoft.com/office/drawing/2014/main" id="{8B68C010-E0E7-4D12-869D-5C296970A0FA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="" xmlns:a16="http://schemas.microsoft.com/office/drawing/2014/main" id="{D4070702-49D9-4FF1-8D90-24BC937F73D4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027">
            <a:extLst>
              <a:ext uri="{FF2B5EF4-FFF2-40B4-BE49-F238E27FC236}">
                <a16:creationId xmlns="" xmlns:a16="http://schemas.microsoft.com/office/drawing/2014/main" id="{FC93097F-1B5B-43E9-84DD-6E96AFAD3B16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="" xmlns:a16="http://schemas.microsoft.com/office/drawing/2014/main" id="{B66C84D1-D61D-4282-B3FB-1954B251E71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029">
              <a:extLst>
                <a:ext uri="{FF2B5EF4-FFF2-40B4-BE49-F238E27FC236}">
                  <a16:creationId xmlns="" xmlns:a16="http://schemas.microsoft.com/office/drawing/2014/main" id="{20538F0C-23C5-466B-80B4-EDEBA5EF7CF9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030">
              <a:extLst>
                <a:ext uri="{FF2B5EF4-FFF2-40B4-BE49-F238E27FC236}">
                  <a16:creationId xmlns="" xmlns:a16="http://schemas.microsoft.com/office/drawing/2014/main" id="{E8AAA897-3C45-4B63-81F5-C7F707C6049E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57">
            <a:extLst>
              <a:ext uri="{FF2B5EF4-FFF2-40B4-BE49-F238E27FC236}">
                <a16:creationId xmlns="" xmlns:a16="http://schemas.microsoft.com/office/drawing/2014/main" id="{15BC7E16-6E4F-4E66-8DE9-2CA0FB55ECD0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="" xmlns:a16="http://schemas.microsoft.com/office/drawing/2014/main" id="{EFF22841-26AF-4451-A6EF-42547AA6C7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BC9EC4E7-01A1-4566-9710-827435869A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9836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AF389BFD-BBF8-4728-A802-B913F6268B10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="" xmlns:a16="http://schemas.microsoft.com/office/drawing/2014/main" id="{ED3EF63F-DECE-4A17-84CF-172506C676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BAEBFCA3-7883-4EE0-AFC7-AA94C3D305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B6030510-112F-4647-9A07-C91848F4C6B7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211E6932-F4CE-4D07-B5E4-5115CA0C34F0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="" xmlns:a16="http://schemas.microsoft.com/office/drawing/2014/main" id="{5D6E4CB4-7700-4154-AA37-6E340B235144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="" xmlns:a16="http://schemas.microsoft.com/office/drawing/2014/main" id="{8645829D-FDF5-4791-9950-99BA8D51C218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027">
            <a:extLst>
              <a:ext uri="{FF2B5EF4-FFF2-40B4-BE49-F238E27FC236}">
                <a16:creationId xmlns="" xmlns:a16="http://schemas.microsoft.com/office/drawing/2014/main" id="{3F58C810-D27F-4393-B091-0A400072275E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="" xmlns:a16="http://schemas.microsoft.com/office/drawing/2014/main" id="{F241FC29-672C-49DE-ACAC-A2697517A9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029">
              <a:extLst>
                <a:ext uri="{FF2B5EF4-FFF2-40B4-BE49-F238E27FC236}">
                  <a16:creationId xmlns="" xmlns:a16="http://schemas.microsoft.com/office/drawing/2014/main" id="{61AAE6A5-BC27-46F7-8587-6CD177657EB9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030">
              <a:extLst>
                <a:ext uri="{FF2B5EF4-FFF2-40B4-BE49-F238E27FC236}">
                  <a16:creationId xmlns="" xmlns:a16="http://schemas.microsoft.com/office/drawing/2014/main" id="{C50751B1-11C8-4179-ABA4-D9015B2AC93B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57">
            <a:extLst>
              <a:ext uri="{FF2B5EF4-FFF2-40B4-BE49-F238E27FC236}">
                <a16:creationId xmlns="" xmlns:a16="http://schemas.microsoft.com/office/drawing/2014/main" id="{A810937F-C739-4EDD-8065-DB95CD1FEAEC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="" xmlns:a16="http://schemas.microsoft.com/office/drawing/2014/main" id="{07B22177-4987-4AE7-B5A3-C598C692C5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091D2C66-5D36-432C-B897-83BC5B7ED6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6" name="Picture 11" descr="MF_emblema [Converted]">
            <a:extLst>
              <a:ext uri="{FF2B5EF4-FFF2-40B4-BE49-F238E27FC236}">
                <a16:creationId xmlns="" xmlns:a16="http://schemas.microsoft.com/office/drawing/2014/main" id="{767C6E29-E06A-4FD4-815B-0A59FA260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26">
            <a:extLst>
              <a:ext uri="{FF2B5EF4-FFF2-40B4-BE49-F238E27FC236}">
                <a16:creationId xmlns="" xmlns:a16="http://schemas.microsoft.com/office/drawing/2014/main" id="{8F12FC08-A448-43CB-94F6-288839A52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C3C1A2B-4C55-446C-A00F-A406719F2372}" type="slidenum">
              <a:rPr lang="ru-RU" altLang="sr-Latn-RS"/>
              <a:pPr/>
              <a:t>‹#›</a:t>
            </a:fld>
            <a:endParaRPr lang="ru-RU" altLang="sr-Latn-RS"/>
          </a:p>
        </p:txBody>
      </p:sp>
      <p:sp>
        <p:nvSpPr>
          <p:cNvPr id="18" name="Дата 2">
            <a:extLst>
              <a:ext uri="{FF2B5EF4-FFF2-40B4-BE49-F238E27FC236}">
                <a16:creationId xmlns="" xmlns:a16="http://schemas.microsoft.com/office/drawing/2014/main" id="{50049C77-074D-4648-BE55-3F926D9165E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AC19834B-BA29-4A1B-8051-95878A3A1E71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979">
            <a:extLst>
              <a:ext uri="{FF2B5EF4-FFF2-40B4-BE49-F238E27FC236}">
                <a16:creationId xmlns="" xmlns:a16="http://schemas.microsoft.com/office/drawing/2014/main" id="{441E9854-D7CF-4901-A0C6-0E249CED205A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980">
            <a:extLst>
              <a:ext uri="{FF2B5EF4-FFF2-40B4-BE49-F238E27FC236}">
                <a16:creationId xmlns="" xmlns:a16="http://schemas.microsoft.com/office/drawing/2014/main" id="{B7454FBE-3AF9-4FCA-AE5B-5F7E483A0F00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BC1CB707-7F3D-44CD-9F6E-8D2653F0723B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8BCDA781-F053-4C09-9AB0-9A0502D55851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="" xmlns:a16="http://schemas.microsoft.com/office/drawing/2014/main" id="{66FA7A58-7F7B-4C5C-9E9F-9F1CCBA678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985">
              <a:extLst>
                <a:ext uri="{FF2B5EF4-FFF2-40B4-BE49-F238E27FC236}">
                  <a16:creationId xmlns="" xmlns:a16="http://schemas.microsoft.com/office/drawing/2014/main" id="{A7C6B44E-BD66-4CEE-9C3C-B07073AED474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1027">
              <a:extLst>
                <a:ext uri="{FF2B5EF4-FFF2-40B4-BE49-F238E27FC236}">
                  <a16:creationId xmlns="" xmlns:a16="http://schemas.microsoft.com/office/drawing/2014/main" id="{0AF43437-5FB7-4C38-BDF3-B2A74C78B8DD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>
            <a:extLst>
              <a:ext uri="{FF2B5EF4-FFF2-40B4-BE49-F238E27FC236}">
                <a16:creationId xmlns="" xmlns:a16="http://schemas.microsoft.com/office/drawing/2014/main" id="{4BDEA44A-B245-4781-8746-E0E9F18B74E5}"/>
              </a:ext>
            </a:extLst>
          </p:cNvPr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AC466775-4319-4154-A462-079DDED6B70C}" type="slidenum">
              <a:rPr lang="ru-RU" altLang="sr-Latn-RS">
                <a:solidFill>
                  <a:srgbClr val="FFFFFF"/>
                </a:solidFill>
                <a:latin typeface="Trebuchet MS" panose="020B0603020202020204" pitchFamily="34" charset="0"/>
              </a:rPr>
              <a:pPr algn="r" eaLnBrk="1" hangingPunct="1">
                <a:buSzPct val="100000"/>
              </a:pPr>
              <a:t>‹#›</a:t>
            </a:fld>
            <a:endParaRPr lang="ru-RU" altLang="sr-Latn-RS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9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970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988BF389-3940-4597-ABE5-52524E820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="" xmlns:a16="http://schemas.microsoft.com/office/drawing/2014/main" id="{5F83722D-D6E3-45B2-9FBE-5B57F4B9A6CA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8BA1C3B3-2CA3-47C5-8E61-A485AB67BDEC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1D61321F-0CF5-4FCC-A886-3AA48725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73EEA500-5F8B-428F-B96F-F3BD79A1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67C0894-123D-4C9A-8DBE-71AB51D1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B4818C-718E-410E-B127-83AA1092EFA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74049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="" xmlns:a16="http://schemas.microsoft.com/office/drawing/2014/main" id="{0FDF74A6-4ED0-452F-936B-63DC214F9317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3EBF643C-D2B3-4643-A0F3-7C03C7C987CB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269659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56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FB9A41-FE4E-4B64-9108-43607589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199775-032E-483E-B913-05E9F12C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347387-DFF0-4AAC-9D9E-A1FE2A74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365CE4-BEFF-4554-9C82-EB4F1447A6C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522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="" xmlns:a16="http://schemas.microsoft.com/office/drawing/2014/main" id="{9EC3DB51-0165-4012-A3C0-1EDA973564FB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0217CB33-AE2E-4E7B-AC81-53D1713AB9D8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="" xmlns:a16="http://schemas.microsoft.com/office/drawing/2014/main" id="{1F10D61D-8DCC-434F-BF04-C68BF10DA36E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8F00C490-756B-44D4-A32E-FF0F3AF8C4D1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29045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3F9FB75-28EC-48FE-AD90-C3D140BC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F6CA0C2-4165-4F4D-B946-40706B23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97816E-7A3D-473B-9376-3762F802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DCE62AE-BBA5-47B7-8C8C-7C3CBF268BB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8017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AC0305-8D97-48DC-843B-A19A6EA5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84F636-1341-46A5-9CBE-3F9759A5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5FA9FE-694A-4EDF-B487-041B44AF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79FFC19-45AA-45D5-A07A-FCD6F4C048A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6660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13EBCD7-1195-4B8E-8AC9-181E940C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36CF691-5350-47FC-A5CB-565FEC9F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26A885-C95C-47F0-8C8F-BA138CD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5400EE6-0C9D-4389-B246-34326E895A2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9659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5A11FF-E90E-4B3A-8AED-D61BC954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E4FE70-5D7D-4E85-81A5-679B0F54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A09072-0B3A-494F-9C08-8A592A83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9F7892-AD4A-4819-A343-12120290DF9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36920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A3F870-59CB-4C63-9F17-34D54D39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0CFD6C-C9F0-4D07-81ED-EAB910FF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9D7FDC-89D6-4FE6-9D45-141B7F41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29B506D-E507-4961-9A77-682CC4EC86A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24483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94B161-95B8-411E-A9BE-C7C57693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57054-FCE8-464C-A73C-0C5E9B0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2C54AA-5986-41FF-BDB6-1CEBD352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C94D38E-8078-4035-A3D7-F7CB89F4792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88518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161F82-47FE-495E-A84A-0E5FADBB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23E1CE-DB86-4E74-9074-CB383947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14C7FE-6A22-4291-B5DC-4BC5E88E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E0397F-3080-4AD6-9BC4-E5381021B29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67466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441D8826-C9D4-488A-99CF-3FB1E64F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="" xmlns:a16="http://schemas.microsoft.com/office/drawing/2014/main" id="{92FA2A60-5A42-4DE6-8AD3-0DB40AA7A210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A2B71DA5-48D8-49B9-8F4F-82D105DEB503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B7AA2B0C-C346-4C80-A747-C668ED6A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2C276281-549F-4317-A73F-269651B2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077E5B5-3612-48B8-A94D-98F81CA5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4C4690A-C1A8-480C-9C34-AB4448204002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14569247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="" xmlns:a16="http://schemas.microsoft.com/office/drawing/2014/main" id="{D7EAB27C-0F81-428C-9AE6-81D2938016AA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3622A18F-3A58-4B25-A95A-CC445EF92EA4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="" xmlns:a16="http://schemas.microsoft.com/office/drawing/2014/main" id="{8FC81EA0-E6D9-4D04-9456-F29991CB1008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27B7150A-E092-4B43-B701-AA3AA7EF7FE4}" type="slidenum">
              <a:rPr lang="ru-RU" altLang="sr-Latn-R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sr-Latn-R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93120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3660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5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6C6723-7FB7-46B2-8DCB-643382B2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28150B-A29D-4B56-8B73-F38D2C72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88D2D2-C590-4F44-93D9-90D4E83B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6B21740-99B1-4C2C-B465-1A9AEDD745FE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10896287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5CE4A98-C43C-46E1-8CC8-D67FCFAE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1274B75-7059-4EC8-BAE6-2D598F1C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76B7DAF-8B79-491E-A41F-26212ED2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BCEB4C8-93F9-46BE-B6DC-B0ED7CD48F75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280728020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300A4B8-A03F-4027-9960-275E3298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3FB6A-D838-4142-812C-19C52A18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3011E4-D408-497A-9500-E9F4D573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D68248E-BE4E-4DCC-85CD-9D800B08EC1B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69739921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5781BC-F192-42A1-913E-9C2C9021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7CF4406-A6F6-4AFE-A6C1-E5948B9F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8360C2-3592-4346-935E-50059AB7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577693C-90D5-4F0C-93A8-F10ABA341A79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85271344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B8BE57-33DA-45C4-A35D-5D54BCFF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1FE6B7-20F7-4B47-9BC0-BA5CC9C8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234BF1-628E-4E26-9D6A-C14561F6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8A05AAA-21B2-4620-A4B3-FB6A4AC970FF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323810386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6A770E-E690-4614-A71F-EB3D7D83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9B832A-2B64-4F7C-BEAB-84948E38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D91E9A-1B39-40DB-AA32-DE83125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840193A-7429-4145-9DD7-DFE72BA9D363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88496813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2994D8-B1FC-4BCA-B7BB-17B4D758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78DA-24F4-4989-A483-07C05912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EBDCD2-331A-426E-A3B4-45877849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33BC76-7C8E-4C21-A59C-390ECA45E8AF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58052000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9499BD-BED2-4621-828C-B6B86776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D685F3-47C6-41FA-BEBC-53CC8714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81B216-F388-41D8-98D9-5E7C862E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E9495D0-A651-4B56-8BDC-A716CBC042D8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248981046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0D4157C5-7909-4D79-A54F-C67535971FD9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="" xmlns:a16="http://schemas.microsoft.com/office/drawing/2014/main" id="{B1FC7631-43FA-442C-B5F5-9F2DE9C166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3DC59BF8-CBEA-43F1-A513-8D4DA622AE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3BB6778F-C978-4C62-BA15-6EF2F396E5DC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0E4A9832-53A1-4FAB-9E61-D9B1C6C2FC4C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="" xmlns:a16="http://schemas.microsoft.com/office/drawing/2014/main" id="{8E025D1F-C38D-424A-9561-0E2B0BFDA51A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="" xmlns:a16="http://schemas.microsoft.com/office/drawing/2014/main" id="{E0D39829-F5F2-4E47-AB96-DEA861C22F5B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957">
            <a:extLst>
              <a:ext uri="{FF2B5EF4-FFF2-40B4-BE49-F238E27FC236}">
                <a16:creationId xmlns="" xmlns:a16="http://schemas.microsoft.com/office/drawing/2014/main" id="{AC655BF9-D5D9-4E89-ADC5-BCD148CD1E27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="" xmlns:a16="http://schemas.microsoft.com/office/drawing/2014/main" id="{B9869B68-8FCE-42C5-BDE1-D54976F16E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959">
              <a:extLst>
                <a:ext uri="{FF2B5EF4-FFF2-40B4-BE49-F238E27FC236}">
                  <a16:creationId xmlns="" xmlns:a16="http://schemas.microsoft.com/office/drawing/2014/main" id="{CDD6BCE3-1099-4415-B3A3-B14E9FA357C9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960">
              <a:extLst>
                <a:ext uri="{FF2B5EF4-FFF2-40B4-BE49-F238E27FC236}">
                  <a16:creationId xmlns="" xmlns:a16="http://schemas.microsoft.com/office/drawing/2014/main" id="{4C432900-5047-4050-A1B9-FF8CBA550C55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61">
            <a:extLst>
              <a:ext uri="{FF2B5EF4-FFF2-40B4-BE49-F238E27FC236}">
                <a16:creationId xmlns="" xmlns:a16="http://schemas.microsoft.com/office/drawing/2014/main" id="{667AA465-37D2-4946-9E67-6AF8A38D7D5E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="" xmlns:a16="http://schemas.microsoft.com/office/drawing/2014/main" id="{A0F334ED-B24E-4997-AF5C-3A8A16EAE5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14735DE3-FD23-40BB-8ED0-9D1E1A0472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72439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="" xmlns:a16="http://schemas.microsoft.com/office/drawing/2014/main" id="{E2063223-9493-4901-89D0-6971095BAC27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="" xmlns:a16="http://schemas.microsoft.com/office/drawing/2014/main" id="{03EF652E-043C-43A4-A40C-333D2B425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634F595D-3AED-4731-B365-A970801D85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="" xmlns:a16="http://schemas.microsoft.com/office/drawing/2014/main" id="{44B6A4C4-7AA0-4667-B370-DBBC00B50895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="" xmlns:a16="http://schemas.microsoft.com/office/drawing/2014/main" id="{AE81FEE6-47A1-4353-9851-F40BAB15814D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="" xmlns:a16="http://schemas.microsoft.com/office/drawing/2014/main" id="{A76FE566-9C82-44F9-B1C8-1E9485D95901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="" xmlns:a16="http://schemas.microsoft.com/office/drawing/2014/main" id="{84DF898D-4957-41B3-BE7B-FB9DFCD47744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1957">
            <a:extLst>
              <a:ext uri="{FF2B5EF4-FFF2-40B4-BE49-F238E27FC236}">
                <a16:creationId xmlns="" xmlns:a16="http://schemas.microsoft.com/office/drawing/2014/main" id="{2402CC1E-69DA-4964-AFFB-F6FBD15BE820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="" xmlns:a16="http://schemas.microsoft.com/office/drawing/2014/main" id="{E8B9382E-4E72-42C8-958C-8490B2E5CA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959">
              <a:extLst>
                <a:ext uri="{FF2B5EF4-FFF2-40B4-BE49-F238E27FC236}">
                  <a16:creationId xmlns="" xmlns:a16="http://schemas.microsoft.com/office/drawing/2014/main" id="{6EA4A5BF-51A8-4B2E-9DCA-A641BCF110FA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960">
              <a:extLst>
                <a:ext uri="{FF2B5EF4-FFF2-40B4-BE49-F238E27FC236}">
                  <a16:creationId xmlns="" xmlns:a16="http://schemas.microsoft.com/office/drawing/2014/main" id="{353070D4-FE45-402E-B9F5-21D4CDEE0833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61">
            <a:extLst>
              <a:ext uri="{FF2B5EF4-FFF2-40B4-BE49-F238E27FC236}">
                <a16:creationId xmlns="" xmlns:a16="http://schemas.microsoft.com/office/drawing/2014/main" id="{25CE41CC-BF83-49AF-B954-DA299A760FDF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="" xmlns:a16="http://schemas.microsoft.com/office/drawing/2014/main" id="{C26CB0F6-D3B8-4129-A0E3-EF6B58E9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7568709F-F866-4F2F-8D1D-B50C083568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6" name="Picture 11" descr="MF_emblema [Converted]">
            <a:extLst>
              <a:ext uri="{FF2B5EF4-FFF2-40B4-BE49-F238E27FC236}">
                <a16:creationId xmlns="" xmlns:a16="http://schemas.microsoft.com/office/drawing/2014/main" id="{7E32F437-95B8-47DD-98CD-6A777E861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26">
            <a:extLst>
              <a:ext uri="{FF2B5EF4-FFF2-40B4-BE49-F238E27FC236}">
                <a16:creationId xmlns="" xmlns:a16="http://schemas.microsoft.com/office/drawing/2014/main" id="{9196868A-CB6F-4CA0-B5D8-0E48D630E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69B933-0AA2-40CE-8BB6-CC567F5E564B}" type="slidenum">
              <a:rPr lang="ru-RU" altLang="sr-Latn-RS"/>
              <a:pPr/>
              <a:t>‹#›</a:t>
            </a:fld>
            <a:endParaRPr lang="ru-RU" altLang="sr-Latn-RS"/>
          </a:p>
        </p:txBody>
      </p:sp>
      <p:sp>
        <p:nvSpPr>
          <p:cNvPr id="18" name="Дата 2">
            <a:extLst>
              <a:ext uri="{FF2B5EF4-FFF2-40B4-BE49-F238E27FC236}">
                <a16:creationId xmlns="" xmlns:a16="http://schemas.microsoft.com/office/drawing/2014/main" id="{D44EEA73-4438-4986-9B6A-B6A3282C70E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9FB819EF-0C12-41B5-9D7A-69E4681518E5}" type="datetime8">
              <a:rPr lang="ru-RU"/>
              <a:pPr>
                <a:defRPr/>
              </a:pPr>
              <a:t>23.10.2019 11:42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96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EEED774-C890-470C-BB35-FF0B90A1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5EFF43-1EC9-4E76-9487-28B0D4D5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FE2BB7-BAC8-46E8-99DF-1703C03E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FD4D9A5-5673-4799-B01C-5F63FD015661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65660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EB507C5-F869-44A6-9E03-6ACB508B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43814D8-237E-4C02-9ECA-C38A976E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D6CD5D-21D7-452F-9919-7D252BBF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EFF9EDA-8B92-44B9-AA29-C63B124F68E6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24162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4EBD49-09DD-4487-B786-C5BDC449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6B9B11-3C06-4C0C-A34E-1247F90A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C7B1A-AE7C-4FC1-8E83-7ECFE33C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BEADCDE-667F-4A9E-8604-F4A02F1C57A0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81954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67278C0-367B-4396-96C7-BD03C3DA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5E0940C-D772-44BB-8FC2-77E006B7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17A558-685B-46CE-8B42-72DE1B59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765CFD-E4BF-4E88-B88C-86E5512E2566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422933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FA96F7-B3C3-4D09-853C-D62FB777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9BE192-6B7B-465C-AFCD-976900D7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4A801F-AD86-4A7C-85B0-10FCFFB8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B0BDF5E-DD75-4F10-AFE5-27ED76C32DAF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9476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09D050-239B-404F-B129-3F3C0F92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8AC472-91E1-4D82-8874-4A39CD03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84ADE9-4E16-49E7-AB68-5FD50826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7874A7-CA47-47C9-B1D3-40F2DEDC0CE2}" type="slidenum">
              <a:rPr lang="ru-RU" altLang="sr-Latn-RS"/>
              <a:pPr/>
              <a:t>‹#›</a:t>
            </a:fld>
            <a:endParaRPr lang="ru-RU" altLang="sr-Latn-RS"/>
          </a:p>
        </p:txBody>
      </p:sp>
    </p:spTree>
    <p:extLst>
      <p:ext uri="{BB962C8B-B14F-4D97-AF65-F5344CB8AC3E}">
        <p14:creationId xmlns:p14="http://schemas.microsoft.com/office/powerpoint/2010/main" val="1122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="" xmlns:a16="http://schemas.microsoft.com/office/drawing/2014/main" id="{DB16ACCC-890C-4FBA-AF46-849D895C242A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="" xmlns:a16="http://schemas.microsoft.com/office/drawing/2014/main" id="{006C52E0-A76D-431D-9A8A-48FDFD937B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28" name="Group 1183">
            <a:extLst>
              <a:ext uri="{FF2B5EF4-FFF2-40B4-BE49-F238E27FC236}">
                <a16:creationId xmlns="" xmlns:a16="http://schemas.microsoft.com/office/drawing/2014/main" id="{A72219F7-8A8A-40BC-8F5F-093925FA5129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="" xmlns:a16="http://schemas.microsoft.com/office/drawing/2014/main" id="{17161282-9B61-451E-A90C-2CF1E46D77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="" xmlns:a16="http://schemas.microsoft.com/office/drawing/2014/main" id="{18A8DA59-0F7C-4789-BCED-EBF4BEBEB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="" xmlns:a16="http://schemas.microsoft.com/office/drawing/2014/main" id="{B7DFA4F3-BD3F-4778-9B6E-AF833AF757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="" xmlns:a16="http://schemas.microsoft.com/office/drawing/2014/main" id="{7A68D4C3-FC53-46C6-9EF9-469FF9B13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="" xmlns:a16="http://schemas.microsoft.com/office/drawing/2014/main" id="{CC86C7E2-2837-4E4B-BA43-991EC25B4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="" xmlns:a16="http://schemas.microsoft.com/office/drawing/2014/main" id="{A8E88824-B6F7-4F54-9916-7F02B1CD6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="" xmlns:a16="http://schemas.microsoft.com/office/drawing/2014/main" id="{20EB61C3-B315-4C55-BC50-7B0AC6A89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="" xmlns:a16="http://schemas.microsoft.com/office/drawing/2014/main" id="{9114BA50-2300-4E1C-B07F-395039CB33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="" xmlns:a16="http://schemas.microsoft.com/office/drawing/2014/main" id="{F0E86286-9C9F-47B9-81D3-752414514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="" xmlns:a16="http://schemas.microsoft.com/office/drawing/2014/main" id="{F31422BC-73D1-4C01-9E2E-F713CED0D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="" xmlns:a16="http://schemas.microsoft.com/office/drawing/2014/main" id="{3C5D0F00-93AE-4F19-B082-A0F9928087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="" xmlns:a16="http://schemas.microsoft.com/office/drawing/2014/main" id="{FE18D14B-153A-4BA1-A488-853811FB6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="" xmlns:a16="http://schemas.microsoft.com/office/drawing/2014/main" id="{D95BDF77-C155-4A5E-828B-79D20D41B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="" xmlns:a16="http://schemas.microsoft.com/office/drawing/2014/main" id="{06D86240-772B-494F-8863-04725C6DF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="" xmlns:a16="http://schemas.microsoft.com/office/drawing/2014/main" id="{786090C3-6238-42EC-B09E-CD32F6E744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="" xmlns:a16="http://schemas.microsoft.com/office/drawing/2014/main" id="{D01978D3-3756-4B4C-9732-54FDF403B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="" xmlns:a16="http://schemas.microsoft.com/office/drawing/2014/main" id="{9FA74815-8B15-42DB-8C4F-540D925D39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="" xmlns:a16="http://schemas.microsoft.com/office/drawing/2014/main" id="{BE4ECEC1-7E6A-4F0A-9454-8782293E3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="" xmlns:a16="http://schemas.microsoft.com/office/drawing/2014/main" id="{314446D6-111E-4411-AD77-C065A058DB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="" xmlns:a16="http://schemas.microsoft.com/office/drawing/2014/main" id="{5A6B7B3A-89F0-4974-8E4D-F8B6055F36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="" xmlns:a16="http://schemas.microsoft.com/office/drawing/2014/main" id="{2D1D5301-2E05-4A87-A97F-74EEB1290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="" xmlns:a16="http://schemas.microsoft.com/office/drawing/2014/main" id="{3D8C1E4B-2D04-4931-B0AC-0B01860EE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="" xmlns:a16="http://schemas.microsoft.com/office/drawing/2014/main" id="{6A3030AC-685A-49BA-B5AF-6DDED8ECF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="" xmlns:a16="http://schemas.microsoft.com/office/drawing/2014/main" id="{588E5006-72E7-479F-A279-AC554F93A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="" xmlns:a16="http://schemas.microsoft.com/office/drawing/2014/main" id="{233A52C2-53C7-4AD1-B070-D3D85683F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="" xmlns:a16="http://schemas.microsoft.com/office/drawing/2014/main" id="{F1B341DC-4400-4649-A00B-FF6CB1BA0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="" xmlns:a16="http://schemas.microsoft.com/office/drawing/2014/main" id="{48C9B3C6-7E87-4850-A200-A7D55A68B5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="" xmlns:a16="http://schemas.microsoft.com/office/drawing/2014/main" id="{A3325E8A-8EAE-4E4C-9599-F906782B7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="" xmlns:a16="http://schemas.microsoft.com/office/drawing/2014/main" id="{62064B6D-2D32-47DF-A70B-AACF3173E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="" xmlns:a16="http://schemas.microsoft.com/office/drawing/2014/main" id="{EBCA2B5C-5736-4EA6-A304-844F7FC071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="" xmlns:a16="http://schemas.microsoft.com/office/drawing/2014/main" id="{170D2CD6-6F85-4518-8EC3-CC1CDA206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="" xmlns:a16="http://schemas.microsoft.com/office/drawing/2014/main" id="{4432B93F-F6F6-4CC2-B0CE-C0213B7A93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="" xmlns:a16="http://schemas.microsoft.com/office/drawing/2014/main" id="{4183F4D7-3933-4798-845B-72FE84E2AD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="" xmlns:a16="http://schemas.microsoft.com/office/drawing/2014/main" id="{3F5B9DD2-AAF2-4F45-94ED-872016B60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="" xmlns:a16="http://schemas.microsoft.com/office/drawing/2014/main" id="{F3A5E307-7C88-43FC-8A13-9338B8CC72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="" xmlns:a16="http://schemas.microsoft.com/office/drawing/2014/main" id="{8BFF2B12-FA53-41E4-BAB5-9F19C09816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="" xmlns:a16="http://schemas.microsoft.com/office/drawing/2014/main" id="{B52404AE-9B02-4A76-A70A-0BFB01F2E2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="" xmlns:a16="http://schemas.microsoft.com/office/drawing/2014/main" id="{04D9D737-BEA5-43A7-A48A-9BABB51C9C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="" xmlns:a16="http://schemas.microsoft.com/office/drawing/2014/main" id="{C2F27692-1533-413C-B85C-4286491C3B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="" xmlns:a16="http://schemas.microsoft.com/office/drawing/2014/main" id="{97D0EF8B-7248-4E2E-9459-AD5163B36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="" xmlns:a16="http://schemas.microsoft.com/office/drawing/2014/main" id="{480555AB-7FE8-4D32-93D8-26F2B2240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="" xmlns:a16="http://schemas.microsoft.com/office/drawing/2014/main" id="{8C89268D-3D80-4419-A679-158116BB7D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="" xmlns:a16="http://schemas.microsoft.com/office/drawing/2014/main" id="{1D22CB73-D6F8-4781-B5FE-D90A468B1F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="" xmlns:a16="http://schemas.microsoft.com/office/drawing/2014/main" id="{DAA0448F-F3BD-4B65-AABF-8DCE85164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="" xmlns:a16="http://schemas.microsoft.com/office/drawing/2014/main" id="{615FDA1F-DDF4-4BC6-A348-14152ECEF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="" xmlns:a16="http://schemas.microsoft.com/office/drawing/2014/main" id="{E80C1A7C-2BF3-4FE3-8C48-94171AD869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="" xmlns:a16="http://schemas.microsoft.com/office/drawing/2014/main" id="{E1FF83AA-4BAE-45DB-A6AE-CB1E819B0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="" xmlns:a16="http://schemas.microsoft.com/office/drawing/2014/main" id="{ADCDE94C-7746-425F-82D5-F8B8CB77B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="" xmlns:a16="http://schemas.microsoft.com/office/drawing/2014/main" id="{96755407-89F1-4C88-98E4-A0504C797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="" xmlns:a16="http://schemas.microsoft.com/office/drawing/2014/main" id="{91457245-AB16-4A06-91EB-4B14CBB05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="" xmlns:a16="http://schemas.microsoft.com/office/drawing/2014/main" id="{AF51082C-2045-4FFD-B6BD-948B40986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="" xmlns:a16="http://schemas.microsoft.com/office/drawing/2014/main" id="{9296FCEF-FFC9-4698-957D-89323C34E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="" xmlns:a16="http://schemas.microsoft.com/office/drawing/2014/main" id="{662B4FBB-282F-42BE-B854-87DCBE136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="" xmlns:a16="http://schemas.microsoft.com/office/drawing/2014/main" id="{24C662E8-E542-40E1-B063-56B909C35A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="" xmlns:a16="http://schemas.microsoft.com/office/drawing/2014/main" id="{94A9411B-9355-4C38-9BFC-D6FA54F90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="" xmlns:a16="http://schemas.microsoft.com/office/drawing/2014/main" id="{8CC703C5-C35A-4703-BEB9-DA6770AF37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="" xmlns:a16="http://schemas.microsoft.com/office/drawing/2014/main" id="{1B8F6CB5-7B74-4496-8B75-E4A1D370D8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="" xmlns:a16="http://schemas.microsoft.com/office/drawing/2014/main" id="{AE15DF06-16F5-43AB-9F89-0062E3271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="" xmlns:a16="http://schemas.microsoft.com/office/drawing/2014/main" id="{CB021EB8-C053-468F-982E-79769FFBC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="" xmlns:a16="http://schemas.microsoft.com/office/drawing/2014/main" id="{4C693BA6-7835-47E4-AAAD-303F0EE8CE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="" xmlns:a16="http://schemas.microsoft.com/office/drawing/2014/main" id="{918382C5-1F10-4F45-9523-E75037ECA4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="" xmlns:a16="http://schemas.microsoft.com/office/drawing/2014/main" id="{2F68925C-3B9C-4D70-9B35-CA669425B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="" xmlns:a16="http://schemas.microsoft.com/office/drawing/2014/main" id="{9A2849B4-3BA2-4864-92CB-C32137FA9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="" xmlns:a16="http://schemas.microsoft.com/office/drawing/2014/main" id="{25618767-CF61-4498-88DF-59BE2E4C55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="" xmlns:a16="http://schemas.microsoft.com/office/drawing/2014/main" id="{70F2BA2A-93D2-4D1C-8493-20AA951F1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="" xmlns:a16="http://schemas.microsoft.com/office/drawing/2014/main" id="{0A7239C7-1552-4456-A2DF-8957D9FE3F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="" xmlns:a16="http://schemas.microsoft.com/office/drawing/2014/main" id="{61422556-F6A9-4969-9FFC-FCBD4FD5C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="" xmlns:a16="http://schemas.microsoft.com/office/drawing/2014/main" id="{80C5FE03-2F73-4158-B912-36DEF779E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="" xmlns:a16="http://schemas.microsoft.com/office/drawing/2014/main" id="{F37903FF-05F2-441A-BE55-F1CAF0AED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="" xmlns:a16="http://schemas.microsoft.com/office/drawing/2014/main" id="{5DA8999F-6181-4520-AB85-C31336406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="" xmlns:a16="http://schemas.microsoft.com/office/drawing/2014/main" id="{88ECBA15-5D5C-433D-AA78-6040913D8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="" xmlns:a16="http://schemas.microsoft.com/office/drawing/2014/main" id="{7AA70F10-3DB3-4824-9653-31BC9E5DE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="" xmlns:a16="http://schemas.microsoft.com/office/drawing/2014/main" id="{14ACFA0C-07C5-4784-BC72-CC1FF1B68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="" xmlns:a16="http://schemas.microsoft.com/office/drawing/2014/main" id="{5AB6A77F-7808-4EA2-AB77-C1BD233CA4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="" xmlns:a16="http://schemas.microsoft.com/office/drawing/2014/main" id="{F19CB3BB-EF1D-4A99-8F69-DD186AE05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="" xmlns:a16="http://schemas.microsoft.com/office/drawing/2014/main" id="{3BF5701C-2E3D-42E8-8129-2D196734E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="" xmlns:a16="http://schemas.microsoft.com/office/drawing/2014/main" id="{45CD75D4-799C-44B6-8F06-270A6D2038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="" xmlns:a16="http://schemas.microsoft.com/office/drawing/2014/main" id="{E8321297-6C15-433D-AD7E-EA034D53A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="" xmlns:a16="http://schemas.microsoft.com/office/drawing/2014/main" id="{5147CDFB-3CFB-48B1-B6CB-05DA499FF6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="" xmlns:a16="http://schemas.microsoft.com/office/drawing/2014/main" id="{20F734B8-91FC-4579-A4C3-22C11BEBF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="" xmlns:a16="http://schemas.microsoft.com/office/drawing/2014/main" id="{8E87F762-93F6-4F09-915C-15F1A50FB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="" xmlns:a16="http://schemas.microsoft.com/office/drawing/2014/main" id="{F3DD8D49-65EB-409C-BAE5-80AC6D32F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="" xmlns:a16="http://schemas.microsoft.com/office/drawing/2014/main" id="{8FE9198A-438D-4C35-B06D-3F27097415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="" xmlns:a16="http://schemas.microsoft.com/office/drawing/2014/main" id="{30E346D0-C732-4747-A69A-F1284AA30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="" xmlns:a16="http://schemas.microsoft.com/office/drawing/2014/main" id="{0441A884-AE00-4714-A71E-5B26A031C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="" xmlns:a16="http://schemas.microsoft.com/office/drawing/2014/main" id="{699035A7-2C43-4F2F-9D16-056CD5FEB1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="" xmlns:a16="http://schemas.microsoft.com/office/drawing/2014/main" id="{1BDF596C-A762-44F7-AC16-5B1AC7ADF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="" xmlns:a16="http://schemas.microsoft.com/office/drawing/2014/main" id="{F7716317-615D-43F8-8BEE-42E518ABB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="" xmlns:a16="http://schemas.microsoft.com/office/drawing/2014/main" id="{F3729585-14DE-4ABA-BA91-84DB03AD5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="" xmlns:a16="http://schemas.microsoft.com/office/drawing/2014/main" id="{E987086F-2401-4164-9B13-5BB2C17DE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="" xmlns:a16="http://schemas.microsoft.com/office/drawing/2014/main" id="{0057C42D-B78D-42A4-9F4F-8C934142E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="" xmlns:a16="http://schemas.microsoft.com/office/drawing/2014/main" id="{25C239C8-88F5-4AAA-AC50-26A69AB99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="" xmlns:a16="http://schemas.microsoft.com/office/drawing/2014/main" id="{9628ED91-A577-4201-9F72-53B5245E3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="" xmlns:a16="http://schemas.microsoft.com/office/drawing/2014/main" id="{98DEB5AA-8FA3-4A79-8249-E9CD10C3A2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="" xmlns:a16="http://schemas.microsoft.com/office/drawing/2014/main" id="{6DF1E932-F4C9-4DED-846A-C663FBE80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="" xmlns:a16="http://schemas.microsoft.com/office/drawing/2014/main" id="{957D67BC-634B-4236-AA27-D2A53D3F9C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="" xmlns:a16="http://schemas.microsoft.com/office/drawing/2014/main" id="{DDC0BBD6-B431-4909-9B30-D0B731495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="" xmlns:a16="http://schemas.microsoft.com/office/drawing/2014/main" id="{0CBE1DB2-3AF8-4B13-93FF-07CDD5DF3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="" xmlns:a16="http://schemas.microsoft.com/office/drawing/2014/main" id="{D3854034-CBBF-4AA9-AC57-4D7959D06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="" xmlns:a16="http://schemas.microsoft.com/office/drawing/2014/main" id="{C95A8B6D-47D5-4EB0-9273-BEB10A3495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="" xmlns:a16="http://schemas.microsoft.com/office/drawing/2014/main" id="{7095DD5E-0DAE-4C68-A74F-A1BA94AD3F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="" xmlns:a16="http://schemas.microsoft.com/office/drawing/2014/main" id="{B1C3A775-0197-4C50-A296-CFA63F0D9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="" xmlns:a16="http://schemas.microsoft.com/office/drawing/2014/main" id="{0AB9876A-7948-4AC0-A8EA-42514E5F4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="" xmlns:a16="http://schemas.microsoft.com/office/drawing/2014/main" id="{156D7084-A469-4FE9-958F-E9F70DEBA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="" xmlns:a16="http://schemas.microsoft.com/office/drawing/2014/main" id="{FDDAA64F-1C25-4C29-860B-92318C9FE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="" xmlns:a16="http://schemas.microsoft.com/office/drawing/2014/main" id="{CF2C2FC0-99FA-41DC-A387-CF6544ED95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="" xmlns:a16="http://schemas.microsoft.com/office/drawing/2014/main" id="{99FD52BC-D8BF-42F7-9C53-8BD376502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="" xmlns:a16="http://schemas.microsoft.com/office/drawing/2014/main" id="{3D76F977-8AB7-4D9E-8F64-8F3827258B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="" xmlns:a16="http://schemas.microsoft.com/office/drawing/2014/main" id="{6CAEF62F-6643-4BD7-9635-32E3F6A11D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="" xmlns:a16="http://schemas.microsoft.com/office/drawing/2014/main" id="{D7536A59-422D-46AE-850E-92F5FD21E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="" xmlns:a16="http://schemas.microsoft.com/office/drawing/2014/main" id="{695EE8FD-EDF5-4E67-A8D6-7371FA0F05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="" xmlns:a16="http://schemas.microsoft.com/office/drawing/2014/main" id="{08D902B7-E62C-4197-B80B-DE1FC1844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="" xmlns:a16="http://schemas.microsoft.com/office/drawing/2014/main" id="{082DCA6A-BCBA-4DE8-B9B3-A474BD0AE9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="" xmlns:a16="http://schemas.microsoft.com/office/drawing/2014/main" id="{45EE9E41-47B0-41C9-AD00-E307DED871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="" xmlns:a16="http://schemas.microsoft.com/office/drawing/2014/main" id="{2FCC0BE6-B93F-46A4-8DF3-5080B449F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="" xmlns:a16="http://schemas.microsoft.com/office/drawing/2014/main" id="{34CCB61B-E088-41A3-BA3A-FC954507A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="" xmlns:a16="http://schemas.microsoft.com/office/drawing/2014/main" id="{1D6F300C-360E-4054-992B-F0883E088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="" xmlns:a16="http://schemas.microsoft.com/office/drawing/2014/main" id="{7F6DD738-F458-49F8-8DA9-1E06C0C343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="" xmlns:a16="http://schemas.microsoft.com/office/drawing/2014/main" id="{9D9CECFC-F2BB-4368-A191-0B9A43F2E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="" xmlns:a16="http://schemas.microsoft.com/office/drawing/2014/main" id="{5E3A1F4D-2D0A-4AFF-8CF2-DEC524BEFE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="" xmlns:a16="http://schemas.microsoft.com/office/drawing/2014/main" id="{8F9A2EA6-75B6-44CA-8F8C-5B064A4EC1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="" xmlns:a16="http://schemas.microsoft.com/office/drawing/2014/main" id="{B61DE8BB-2A70-4159-8C82-02073FDAE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="" xmlns:a16="http://schemas.microsoft.com/office/drawing/2014/main" id="{29A70F40-AE12-4D4A-9183-5010F0AE94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="" xmlns:a16="http://schemas.microsoft.com/office/drawing/2014/main" id="{34614A44-36E9-4CD4-ACCE-2F4AA35037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="" xmlns:a16="http://schemas.microsoft.com/office/drawing/2014/main" id="{F9ABD282-29EA-40F0-B5D3-88EBC7D38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="" xmlns:a16="http://schemas.microsoft.com/office/drawing/2014/main" id="{12FA577D-F719-48D6-BDFB-ACF59EFA8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="" xmlns:a16="http://schemas.microsoft.com/office/drawing/2014/main" id="{D1AB2792-2E82-494B-8FD1-E4FF9EE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="" xmlns:a16="http://schemas.microsoft.com/office/drawing/2014/main" id="{093D0DD2-DCE8-4026-A99B-BB173F222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="" xmlns:a16="http://schemas.microsoft.com/office/drawing/2014/main" id="{FD7FDA4B-A672-4E54-8733-EF2E7F274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="" xmlns:a16="http://schemas.microsoft.com/office/drawing/2014/main" id="{E3A25D41-4032-476C-B439-C050B402D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="" xmlns:a16="http://schemas.microsoft.com/office/drawing/2014/main" id="{0E8C631E-A09A-4E8E-8EEC-1BD68FC88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="" xmlns:a16="http://schemas.microsoft.com/office/drawing/2014/main" id="{AF9D37C9-F07E-4755-AE4E-CF400DF8C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="" xmlns:a16="http://schemas.microsoft.com/office/drawing/2014/main" id="{AC2A7C13-D5A5-4171-9E1F-E509130E5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="" xmlns:a16="http://schemas.microsoft.com/office/drawing/2014/main" id="{B05E128A-8339-467A-8BA2-49C114C6F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="" xmlns:a16="http://schemas.microsoft.com/office/drawing/2014/main" id="{7382F400-D8E3-4E9C-A368-0963E615E8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="" xmlns:a16="http://schemas.microsoft.com/office/drawing/2014/main" id="{69022625-D544-4503-81FF-25370B747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="" xmlns:a16="http://schemas.microsoft.com/office/drawing/2014/main" id="{CBEB7894-5C09-45BC-8415-1C759FB6F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="" xmlns:a16="http://schemas.microsoft.com/office/drawing/2014/main" id="{758B39A5-5550-458A-A5D2-9F580B9EC4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="" xmlns:a16="http://schemas.microsoft.com/office/drawing/2014/main" id="{32FB3A62-F44B-4702-9277-88B00C7FBB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="" xmlns:a16="http://schemas.microsoft.com/office/drawing/2014/main" id="{D80932B0-592F-4166-98B8-00A78639A7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="" xmlns:a16="http://schemas.microsoft.com/office/drawing/2014/main" id="{7115C8A2-7919-4A2C-BE77-61B425D551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="" xmlns:a16="http://schemas.microsoft.com/office/drawing/2014/main" id="{7C84DC2E-A033-4680-B708-516702A140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="" xmlns:a16="http://schemas.microsoft.com/office/drawing/2014/main" id="{FFD32FB9-6982-48D4-9DFE-70DA30143C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="" xmlns:a16="http://schemas.microsoft.com/office/drawing/2014/main" id="{4C1C3A82-FB1B-43C8-88FB-479FFBDC0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="" xmlns:a16="http://schemas.microsoft.com/office/drawing/2014/main" id="{5AE0F9F8-4967-4D9C-9982-CC898C576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="" xmlns:a16="http://schemas.microsoft.com/office/drawing/2014/main" id="{84C44550-B24E-42A4-973A-CFC53988C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="" xmlns:a16="http://schemas.microsoft.com/office/drawing/2014/main" id="{D4CC081C-39C5-4596-AC86-E27A45C0FF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="" xmlns:a16="http://schemas.microsoft.com/office/drawing/2014/main" id="{948D27EB-9172-43EC-97B1-7117992EB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="" xmlns:a16="http://schemas.microsoft.com/office/drawing/2014/main" id="{2419C848-B385-4513-B9D7-C639D9576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="" xmlns:a16="http://schemas.microsoft.com/office/drawing/2014/main" id="{3CF45ED9-3355-40B8-9A59-DE8535430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="" xmlns:a16="http://schemas.microsoft.com/office/drawing/2014/main" id="{F2F168A9-1F8D-4425-A7F2-7F06914E78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="" xmlns:a16="http://schemas.microsoft.com/office/drawing/2014/main" id="{0EC29473-0DD9-4A31-8E7B-2A8D75630A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="" xmlns:a16="http://schemas.microsoft.com/office/drawing/2014/main" id="{AC6F3584-7CDD-44E8-822F-59D6CFAB71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="" xmlns:a16="http://schemas.microsoft.com/office/drawing/2014/main" id="{E13C4A76-2093-4F58-A002-527C7C4B33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="" xmlns:a16="http://schemas.microsoft.com/office/drawing/2014/main" id="{4611E8F8-A8FB-46A4-97EC-2A1F3AEBAB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="" xmlns:a16="http://schemas.microsoft.com/office/drawing/2014/main" id="{2DB6E74D-C4AA-4F6E-8214-55E430289B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="" xmlns:a16="http://schemas.microsoft.com/office/drawing/2014/main" id="{57736171-8D45-4192-BB9B-782A8E243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="" xmlns:a16="http://schemas.microsoft.com/office/drawing/2014/main" id="{9A6315F6-BF44-4666-B525-545011F6D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="" xmlns:a16="http://schemas.microsoft.com/office/drawing/2014/main" id="{06C4503A-3255-4089-9DD4-70E2148353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="" xmlns:a16="http://schemas.microsoft.com/office/drawing/2014/main" id="{C1DEBB91-2360-44CE-A74D-5AA1008BA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="" xmlns:a16="http://schemas.microsoft.com/office/drawing/2014/main" id="{E160E775-372D-4894-9324-6727D7FD15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="" xmlns:a16="http://schemas.microsoft.com/office/drawing/2014/main" id="{FD5EE6ED-F91A-4E51-853E-4C2A624BB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="" xmlns:a16="http://schemas.microsoft.com/office/drawing/2014/main" id="{884763A1-18BB-4204-AE19-7579D8DF3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="" xmlns:a16="http://schemas.microsoft.com/office/drawing/2014/main" id="{A465811F-A85F-446F-9D95-6BAF87B454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="" xmlns:a16="http://schemas.microsoft.com/office/drawing/2014/main" id="{32C814C3-4B67-400B-B863-0D2D0CA89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="" xmlns:a16="http://schemas.microsoft.com/office/drawing/2014/main" id="{CA17F2E4-9200-4F80-ABF8-3DE996428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="" xmlns:a16="http://schemas.microsoft.com/office/drawing/2014/main" id="{806B051F-9203-4B5C-8B35-E4AAFED2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="" xmlns:a16="http://schemas.microsoft.com/office/drawing/2014/main" id="{DDED8109-FC48-41BF-A0CD-4FAB9CA5F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="" xmlns:a16="http://schemas.microsoft.com/office/drawing/2014/main" id="{6B9FE401-A2CE-45CB-A64C-D90691889E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="" xmlns:a16="http://schemas.microsoft.com/office/drawing/2014/main" id="{1715A2BA-9C66-4B63-BC35-5E130BF62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="" xmlns:a16="http://schemas.microsoft.com/office/drawing/2014/main" id="{25E2458A-FCAA-4049-97EA-A09BA8A06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="" xmlns:a16="http://schemas.microsoft.com/office/drawing/2014/main" id="{2DE191D5-EB23-406A-9AE9-8DBA4DB38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="" xmlns:a16="http://schemas.microsoft.com/office/drawing/2014/main" id="{59569670-4218-414C-9079-294FBADBFC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="" xmlns:a16="http://schemas.microsoft.com/office/drawing/2014/main" id="{5D0AF84D-866D-4820-897E-7BD264DC2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="" xmlns:a16="http://schemas.microsoft.com/office/drawing/2014/main" id="{D70926AE-1FB7-46A8-B174-10CBA1B66A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="" xmlns:a16="http://schemas.microsoft.com/office/drawing/2014/main" id="{04BDED86-479E-47F5-A95F-43814A34DE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="" xmlns:a16="http://schemas.microsoft.com/office/drawing/2014/main" id="{AAF3915D-45B1-440F-8D8A-A9A1B4F73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="" xmlns:a16="http://schemas.microsoft.com/office/drawing/2014/main" id="{FDB27BB4-1323-4891-8769-F9C17C197F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="" xmlns:a16="http://schemas.microsoft.com/office/drawing/2014/main" id="{0DF229EE-0B23-46EA-8EE6-DF8A6C53F4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="" xmlns:a16="http://schemas.microsoft.com/office/drawing/2014/main" id="{CED87D74-D257-41F9-8D33-886CF43B5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="" xmlns:a16="http://schemas.microsoft.com/office/drawing/2014/main" id="{B32F5714-8DFE-4A29-990A-974D46447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="" xmlns:a16="http://schemas.microsoft.com/office/drawing/2014/main" id="{CEF7EF03-14FE-4FCB-8FED-613A18748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="" xmlns:a16="http://schemas.microsoft.com/office/drawing/2014/main" id="{D76FC113-2C56-4453-AB34-D9EFC58A6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="" xmlns:a16="http://schemas.microsoft.com/office/drawing/2014/main" id="{7B494568-2231-4654-9347-2F01C6D9A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="" xmlns:a16="http://schemas.microsoft.com/office/drawing/2014/main" id="{57CD6131-7BC6-4363-AD24-9A52440A2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="" xmlns:a16="http://schemas.microsoft.com/office/drawing/2014/main" id="{13308BA1-53DC-4869-98A3-7E56978643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="" xmlns:a16="http://schemas.microsoft.com/office/drawing/2014/main" id="{334FC420-3CB2-4288-88DE-1E35D2D6D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="" xmlns:a16="http://schemas.microsoft.com/office/drawing/2014/main" id="{DE2E11F6-2EB4-4519-8148-4679189A9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="" xmlns:a16="http://schemas.microsoft.com/office/drawing/2014/main" id="{F5D16543-528C-4BEA-91A1-A6B8A4B26A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="" xmlns:a16="http://schemas.microsoft.com/office/drawing/2014/main" id="{40716099-3510-40E0-B8EC-518459813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="" xmlns:a16="http://schemas.microsoft.com/office/drawing/2014/main" id="{9B431D7C-F02A-4EA4-953D-92E4FE4E0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="" xmlns:a16="http://schemas.microsoft.com/office/drawing/2014/main" id="{82D80373-9633-4458-A836-018247117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="" xmlns:a16="http://schemas.microsoft.com/office/drawing/2014/main" id="{DF8CE0AA-4482-4218-B0F4-8AC3D25ED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="" xmlns:a16="http://schemas.microsoft.com/office/drawing/2014/main" id="{A1DA2286-B2E7-44DD-AF1C-8C22E7986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="" xmlns:a16="http://schemas.microsoft.com/office/drawing/2014/main" id="{45DCD170-A33A-4A41-8964-DA94A1E999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="" xmlns:a16="http://schemas.microsoft.com/office/drawing/2014/main" id="{DE433EE2-7721-4185-A67A-E2EC6CD69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="" xmlns:a16="http://schemas.microsoft.com/office/drawing/2014/main" id="{4D8EDE55-123F-4CFD-9B83-D61695985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="" xmlns:a16="http://schemas.microsoft.com/office/drawing/2014/main" id="{1A60E615-2682-4928-9996-547235A6F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="" xmlns:a16="http://schemas.microsoft.com/office/drawing/2014/main" id="{0C2ECB01-364A-48DA-8F96-56484C71C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="" xmlns:a16="http://schemas.microsoft.com/office/drawing/2014/main" id="{DC38DD33-1B0E-4262-B805-F5851109B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9" name="Group 1384">
            <a:extLst>
              <a:ext uri="{FF2B5EF4-FFF2-40B4-BE49-F238E27FC236}">
                <a16:creationId xmlns="" xmlns:a16="http://schemas.microsoft.com/office/drawing/2014/main" id="{B0033EAA-EF19-45A7-B182-474D3698B185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="" xmlns:a16="http://schemas.microsoft.com/office/drawing/2014/main" id="{61D44828-7C71-4E13-8E47-05F9C065AB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="" xmlns:a16="http://schemas.microsoft.com/office/drawing/2014/main" id="{157B7838-F6F2-47F6-B608-6C0F2E070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="" xmlns:a16="http://schemas.microsoft.com/office/drawing/2014/main" id="{C6D28FC9-3254-4AEE-8762-AE46329C31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="" xmlns:a16="http://schemas.microsoft.com/office/drawing/2014/main" id="{57CE9F07-7773-4B23-B86D-6114F5C87E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="" xmlns:a16="http://schemas.microsoft.com/office/drawing/2014/main" id="{AFCBA593-95CD-4416-996F-E7D77C3EE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="" xmlns:a16="http://schemas.microsoft.com/office/drawing/2014/main" id="{6BF5BEAC-46E7-488A-8663-C2B8D5406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="" xmlns:a16="http://schemas.microsoft.com/office/drawing/2014/main" id="{F076C975-FFEB-4719-985D-23AD329A4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="" xmlns:a16="http://schemas.microsoft.com/office/drawing/2014/main" id="{02110EE1-F736-4151-A499-3D1D086F9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="" xmlns:a16="http://schemas.microsoft.com/office/drawing/2014/main" id="{0FFB6954-8D87-43F6-A06D-5F0B8497E6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="" xmlns:a16="http://schemas.microsoft.com/office/drawing/2014/main" id="{A155E282-AE2C-4F60-AE91-1B36040D1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="" xmlns:a16="http://schemas.microsoft.com/office/drawing/2014/main" id="{8E23A8CD-8167-4AA8-B7FE-223144778C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="" xmlns:a16="http://schemas.microsoft.com/office/drawing/2014/main" id="{DCD50761-C869-45AC-ABB5-25AC99A63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="" xmlns:a16="http://schemas.microsoft.com/office/drawing/2014/main" id="{E630B7B4-509E-43A4-8135-B2AC264ED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="" xmlns:a16="http://schemas.microsoft.com/office/drawing/2014/main" id="{A26FEF6E-C8EF-4F08-89F6-D087C07AB8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="" xmlns:a16="http://schemas.microsoft.com/office/drawing/2014/main" id="{1D08C1E7-B1D3-43B0-B969-5952D39D5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="" xmlns:a16="http://schemas.microsoft.com/office/drawing/2014/main" id="{C911FC0E-8714-4E29-8D1F-E671D83B1F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="" xmlns:a16="http://schemas.microsoft.com/office/drawing/2014/main" id="{75079D6B-A437-4748-AE26-E2FBD82E63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="" xmlns:a16="http://schemas.microsoft.com/office/drawing/2014/main" id="{019E9985-814C-445A-877F-AC6B0CB07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="" xmlns:a16="http://schemas.microsoft.com/office/drawing/2014/main" id="{20837CB9-74E8-403E-8BB3-9B7CEC5D9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="" xmlns:a16="http://schemas.microsoft.com/office/drawing/2014/main" id="{2653211F-7444-413F-87A8-D34705C43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="" xmlns:a16="http://schemas.microsoft.com/office/drawing/2014/main" id="{8857BAC6-151E-4312-9857-8055334F72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="" xmlns:a16="http://schemas.microsoft.com/office/drawing/2014/main" id="{CDADB5F2-04B3-442B-BC60-0755ED2DE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="" xmlns:a16="http://schemas.microsoft.com/office/drawing/2014/main" id="{4A254084-6A0E-4BBB-A129-7BBE00E22E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="" xmlns:a16="http://schemas.microsoft.com/office/drawing/2014/main" id="{8112FD41-2D16-487C-A2B4-8FAE730EA1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="" xmlns:a16="http://schemas.microsoft.com/office/drawing/2014/main" id="{DD1F8F31-2A7D-47F1-AAF3-0BD08659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="" xmlns:a16="http://schemas.microsoft.com/office/drawing/2014/main" id="{A2CE1694-0647-4E34-8AB7-0129DEA8E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="" xmlns:a16="http://schemas.microsoft.com/office/drawing/2014/main" id="{392A9CCF-3084-4E10-B5E5-A458982856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="" xmlns:a16="http://schemas.microsoft.com/office/drawing/2014/main" id="{4D899B16-7E84-4CDC-AF6E-9D3757DBD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="" xmlns:a16="http://schemas.microsoft.com/office/drawing/2014/main" id="{37E5B2E7-FFA4-4AD5-A647-D6B601D8F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="" xmlns:a16="http://schemas.microsoft.com/office/drawing/2014/main" id="{B6C7B647-5A91-48CD-9916-4DE16FC5A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="" xmlns:a16="http://schemas.microsoft.com/office/drawing/2014/main" id="{2DF8229C-0184-40EC-BBE7-A2AA1285E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="" xmlns:a16="http://schemas.microsoft.com/office/drawing/2014/main" id="{F4528671-F8F3-49E7-A9DC-5ECEEE8F8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="" xmlns:a16="http://schemas.microsoft.com/office/drawing/2014/main" id="{76375289-C053-406D-96BD-2B2A5FC3D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="" xmlns:a16="http://schemas.microsoft.com/office/drawing/2014/main" id="{E429B6B3-46D8-4FEE-B7C4-13A48815B6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="" xmlns:a16="http://schemas.microsoft.com/office/drawing/2014/main" id="{A9CF5915-C105-4B0F-BCEC-2162B37069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="" xmlns:a16="http://schemas.microsoft.com/office/drawing/2014/main" id="{7F049863-3E25-40B0-9A93-DF35D2452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="" xmlns:a16="http://schemas.microsoft.com/office/drawing/2014/main" id="{018DABCF-ACE5-47B6-8835-8156FE314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="" xmlns:a16="http://schemas.microsoft.com/office/drawing/2014/main" id="{72D7B9FD-A788-49A1-9D2A-E5BEFA5696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="" xmlns:a16="http://schemas.microsoft.com/office/drawing/2014/main" id="{F802C06F-A98C-4F0F-853C-ABE512435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="" xmlns:a16="http://schemas.microsoft.com/office/drawing/2014/main" id="{5B6ED520-7222-45D8-8610-6FD4E3C1F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="" xmlns:a16="http://schemas.microsoft.com/office/drawing/2014/main" id="{7766D10A-92E8-4D07-9D60-A2F8521521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="" xmlns:a16="http://schemas.microsoft.com/office/drawing/2014/main" id="{6003B0CF-E931-4914-B51B-A9A1FD3ADB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="" xmlns:a16="http://schemas.microsoft.com/office/drawing/2014/main" id="{44119437-65EB-48AE-9E94-72542D21F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="" xmlns:a16="http://schemas.microsoft.com/office/drawing/2014/main" id="{B88031A8-CCA9-4CF2-A577-C85D3FD51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="" xmlns:a16="http://schemas.microsoft.com/office/drawing/2014/main" id="{4BFC9AEE-455B-4879-95E8-68681919C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="" xmlns:a16="http://schemas.microsoft.com/office/drawing/2014/main" id="{3A9034E9-F3CC-464B-A053-97F7A71F4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="" xmlns:a16="http://schemas.microsoft.com/office/drawing/2014/main" id="{C3D61929-3E59-4F1B-A45D-4D8935C61E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="" xmlns:a16="http://schemas.microsoft.com/office/drawing/2014/main" id="{73FC72DA-249F-4CFF-ACE7-616D09086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="" xmlns:a16="http://schemas.microsoft.com/office/drawing/2014/main" id="{0EA6DFF0-17E0-4952-99AD-09D41BF57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="" xmlns:a16="http://schemas.microsoft.com/office/drawing/2014/main" id="{1B622DA2-4CE7-428E-AE1A-212F1B35C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="" xmlns:a16="http://schemas.microsoft.com/office/drawing/2014/main" id="{FD60CD57-1D73-4E79-9FBF-6B4CAC3BE9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="" xmlns:a16="http://schemas.microsoft.com/office/drawing/2014/main" id="{67C47EDB-4DD2-40BE-AF25-5752B05F96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="" xmlns:a16="http://schemas.microsoft.com/office/drawing/2014/main" id="{1AFA4471-BAA6-4386-A4E8-6353C8A034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="" xmlns:a16="http://schemas.microsoft.com/office/drawing/2014/main" id="{0F590455-B698-4839-A650-F202857EA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="" xmlns:a16="http://schemas.microsoft.com/office/drawing/2014/main" id="{51409DED-A07C-47DF-846E-7C3B5F484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="" xmlns:a16="http://schemas.microsoft.com/office/drawing/2014/main" id="{93339286-8A40-43E6-AA58-7DB2A8B2C6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="" xmlns:a16="http://schemas.microsoft.com/office/drawing/2014/main" id="{8D664076-5892-4C6E-8588-CF4BA35B1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="" xmlns:a16="http://schemas.microsoft.com/office/drawing/2014/main" id="{993B300C-EE39-4588-A3CC-518385B44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="" xmlns:a16="http://schemas.microsoft.com/office/drawing/2014/main" id="{05956BDB-BAA8-4887-82E7-18E28B898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="" xmlns:a16="http://schemas.microsoft.com/office/drawing/2014/main" id="{0312BABC-BCA0-4854-BA29-493EA6A2C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="" xmlns:a16="http://schemas.microsoft.com/office/drawing/2014/main" id="{D0EAF63D-5C71-42A0-B0F6-4CE404BF88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="" xmlns:a16="http://schemas.microsoft.com/office/drawing/2014/main" id="{7CE59934-1B12-4E9D-9DE8-264CC9483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="" xmlns:a16="http://schemas.microsoft.com/office/drawing/2014/main" id="{827FC51F-DC6B-4D9F-8B44-1DB149B7C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="" xmlns:a16="http://schemas.microsoft.com/office/drawing/2014/main" id="{7977524C-DF53-479E-8BAA-A7E6F1457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="" xmlns:a16="http://schemas.microsoft.com/office/drawing/2014/main" id="{3111B8C0-9F51-4081-A42F-676F414B3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="" xmlns:a16="http://schemas.microsoft.com/office/drawing/2014/main" id="{731E5CD7-23EA-4821-828D-A4F1DBACDB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="" xmlns:a16="http://schemas.microsoft.com/office/drawing/2014/main" id="{8924DD74-3EA8-4D6C-97C3-183ABB602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="" xmlns:a16="http://schemas.microsoft.com/office/drawing/2014/main" id="{172BC66F-0411-4A76-9DE7-9323A4747C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="" xmlns:a16="http://schemas.microsoft.com/office/drawing/2014/main" id="{311CE98F-107D-4847-A3ED-9BBFC1D0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="" xmlns:a16="http://schemas.microsoft.com/office/drawing/2014/main" id="{E4B1C21C-1F9A-4201-8A8B-FA67E649D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="" xmlns:a16="http://schemas.microsoft.com/office/drawing/2014/main" id="{07B1E4BB-2225-4A20-B006-41BC74A94A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="" xmlns:a16="http://schemas.microsoft.com/office/drawing/2014/main" id="{3E3E321E-20A1-42F9-97A5-BF9ED812D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="" xmlns:a16="http://schemas.microsoft.com/office/drawing/2014/main" id="{1437947D-3302-4710-9033-318D215E98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="" xmlns:a16="http://schemas.microsoft.com/office/drawing/2014/main" id="{7C02C8D7-D64B-40B8-992A-CE22AE113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="" xmlns:a16="http://schemas.microsoft.com/office/drawing/2014/main" id="{ED15786D-638D-4165-94C4-78DFB6E16A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="" xmlns:a16="http://schemas.microsoft.com/office/drawing/2014/main" id="{2175EABF-053F-4518-9D5F-59DA689FE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="" xmlns:a16="http://schemas.microsoft.com/office/drawing/2014/main" id="{7F8D83FC-B6E0-4639-AB22-2ACF57776F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="" xmlns:a16="http://schemas.microsoft.com/office/drawing/2014/main" id="{0D2A9DF6-3EB1-4ACB-987E-107F35A9A9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="" xmlns:a16="http://schemas.microsoft.com/office/drawing/2014/main" id="{DB75577A-F2CA-45E9-937D-727AA0DEE4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="" xmlns:a16="http://schemas.microsoft.com/office/drawing/2014/main" id="{347522FE-BEC9-4524-9B88-CC7F1A598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="" xmlns:a16="http://schemas.microsoft.com/office/drawing/2014/main" id="{09A5EFDB-3E4E-42D6-9062-018E3A539C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="" xmlns:a16="http://schemas.microsoft.com/office/drawing/2014/main" id="{724D66A2-0AEC-484A-BE85-934589D1CA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="" xmlns:a16="http://schemas.microsoft.com/office/drawing/2014/main" id="{90821969-606E-4FD3-BB70-6CA0F23C6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="" xmlns:a16="http://schemas.microsoft.com/office/drawing/2014/main" id="{29F84D75-EB6D-4E81-9AD4-F7A0D88BA1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="" xmlns:a16="http://schemas.microsoft.com/office/drawing/2014/main" id="{E409026D-CFB2-4039-A4D1-BD5AA009E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="" xmlns:a16="http://schemas.microsoft.com/office/drawing/2014/main" id="{AEE7D424-935C-41F9-A837-609A51CFD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="" xmlns:a16="http://schemas.microsoft.com/office/drawing/2014/main" id="{8782D409-0EA3-42AE-B82E-3FA61890EC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="" xmlns:a16="http://schemas.microsoft.com/office/drawing/2014/main" id="{F076B9EB-471F-4307-A1E8-916DC91B86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="" xmlns:a16="http://schemas.microsoft.com/office/drawing/2014/main" id="{012DA930-923D-4DF3-81AC-CFA49D53AE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="" xmlns:a16="http://schemas.microsoft.com/office/drawing/2014/main" id="{7434AF4A-E988-4910-AE96-23A449A0F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="" xmlns:a16="http://schemas.microsoft.com/office/drawing/2014/main" id="{79C48ADC-C869-4CF9-A68C-213FFCAB39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="" xmlns:a16="http://schemas.microsoft.com/office/drawing/2014/main" id="{CEBF0ACF-2E19-4B04-A918-96FBA3A69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="" xmlns:a16="http://schemas.microsoft.com/office/drawing/2014/main" id="{402ABE94-D1B7-43F7-BF19-C72B3F86A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="" xmlns:a16="http://schemas.microsoft.com/office/drawing/2014/main" id="{6A4E3701-1047-4778-B6A1-7A495033C1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="" xmlns:a16="http://schemas.microsoft.com/office/drawing/2014/main" id="{996589E3-9E8D-4884-BFBC-945BCDCC20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="" xmlns:a16="http://schemas.microsoft.com/office/drawing/2014/main" id="{EC8A9240-7495-4638-AB66-093A72E81D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="" xmlns:a16="http://schemas.microsoft.com/office/drawing/2014/main" id="{7047C449-ED60-4C35-982E-2B51168F4E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="" xmlns:a16="http://schemas.microsoft.com/office/drawing/2014/main" id="{3B964ADC-F1B4-4B3E-A2AD-F7E993B47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="" xmlns:a16="http://schemas.microsoft.com/office/drawing/2014/main" id="{38DCC9A7-F4D2-4463-BB2D-C42A37B49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="" xmlns:a16="http://schemas.microsoft.com/office/drawing/2014/main" id="{BA56785C-D5AD-49F5-B654-4F3B963A8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="" xmlns:a16="http://schemas.microsoft.com/office/drawing/2014/main" id="{E91E6453-6237-432F-8F55-BB8A35F93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="" xmlns:a16="http://schemas.microsoft.com/office/drawing/2014/main" id="{4B334349-1B54-403F-BA3D-E2A9A0979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="" xmlns:a16="http://schemas.microsoft.com/office/drawing/2014/main" id="{361A4438-EB69-4F9F-A432-A7E1BE1E4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="" xmlns:a16="http://schemas.microsoft.com/office/drawing/2014/main" id="{077183EF-A050-4862-A52F-69F974EF05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="" xmlns:a16="http://schemas.microsoft.com/office/drawing/2014/main" id="{48E88ACC-8E90-478A-9702-C100F7538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="" xmlns:a16="http://schemas.microsoft.com/office/drawing/2014/main" id="{B9EAE375-FF3A-4A2D-9641-7FEFB57A37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="" xmlns:a16="http://schemas.microsoft.com/office/drawing/2014/main" id="{BB77291C-4A58-41D3-A4C9-5B1330B54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="" xmlns:a16="http://schemas.microsoft.com/office/drawing/2014/main" id="{C5B28F91-58A8-41FF-A5F6-B5C4A02F3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="" xmlns:a16="http://schemas.microsoft.com/office/drawing/2014/main" id="{7F9A5713-26C6-406C-A475-F1AEF7CD17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="" xmlns:a16="http://schemas.microsoft.com/office/drawing/2014/main" id="{F72E7C9E-48CB-4348-B862-0FFFC4DE2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="" xmlns:a16="http://schemas.microsoft.com/office/drawing/2014/main" id="{9512047A-E397-4505-83B7-F5912F3E45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="" xmlns:a16="http://schemas.microsoft.com/office/drawing/2014/main" id="{357F1CC3-3E54-4CE0-8F29-437E94CC5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="" xmlns:a16="http://schemas.microsoft.com/office/drawing/2014/main" id="{17CB1427-EE2F-4FF4-AAE8-8BA408B73B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="" xmlns:a16="http://schemas.microsoft.com/office/drawing/2014/main" id="{CAE0CD10-8077-4659-B102-F1E07226C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="" xmlns:a16="http://schemas.microsoft.com/office/drawing/2014/main" id="{7AA7CCA2-2651-45FE-A40A-5956A9528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="" xmlns:a16="http://schemas.microsoft.com/office/drawing/2014/main" id="{34B54B53-674A-4AC8-8484-B4ECB739F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="" xmlns:a16="http://schemas.microsoft.com/office/drawing/2014/main" id="{EB8FDEE7-2C99-43B2-8ADF-802250FFE9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="" xmlns:a16="http://schemas.microsoft.com/office/drawing/2014/main" id="{C49106C3-9C27-4B95-8493-A55060487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="" xmlns:a16="http://schemas.microsoft.com/office/drawing/2014/main" id="{EDB47A2C-3DF9-4F77-92A3-EE93CA746C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="" xmlns:a16="http://schemas.microsoft.com/office/drawing/2014/main" id="{83C7882C-BF6E-408D-80C4-6FA8CE127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="" xmlns:a16="http://schemas.microsoft.com/office/drawing/2014/main" id="{0A87DB0A-CBC2-480F-A6BA-9307470F7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="" xmlns:a16="http://schemas.microsoft.com/office/drawing/2014/main" id="{CAE2B3FA-9783-44B2-9B8E-44E9781F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="" xmlns:a16="http://schemas.microsoft.com/office/drawing/2014/main" id="{A3308A05-211B-409F-827C-41B2A222C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="" xmlns:a16="http://schemas.microsoft.com/office/drawing/2014/main" id="{57D463D5-8CA6-40CA-857B-407D19ECA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="" xmlns:a16="http://schemas.microsoft.com/office/drawing/2014/main" id="{BE563019-EFD3-450F-BAAA-205A39B19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="" xmlns:a16="http://schemas.microsoft.com/office/drawing/2014/main" id="{8B88A83D-1940-4BE6-8C2D-85DF5C3D5E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="" xmlns:a16="http://schemas.microsoft.com/office/drawing/2014/main" id="{8628CBB5-0115-4207-BBC2-6625E3F41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="" xmlns:a16="http://schemas.microsoft.com/office/drawing/2014/main" id="{4B0055BD-332D-4BC3-977A-205A8C1B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="" xmlns:a16="http://schemas.microsoft.com/office/drawing/2014/main" id="{CA03419B-1738-423D-AB05-06BAF3F34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="" xmlns:a16="http://schemas.microsoft.com/office/drawing/2014/main" id="{52623411-25DB-479D-B073-232053401E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="" xmlns:a16="http://schemas.microsoft.com/office/drawing/2014/main" id="{D6BFB234-111C-41E2-9FDA-6BE25FC5F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="" xmlns:a16="http://schemas.microsoft.com/office/drawing/2014/main" id="{EC567009-3885-4BF0-81A6-A3E79C4A0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="" xmlns:a16="http://schemas.microsoft.com/office/drawing/2014/main" id="{2D70752D-CE4C-4AFC-9674-3456AAA48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="" xmlns:a16="http://schemas.microsoft.com/office/drawing/2014/main" id="{7C05D2BE-68DA-4535-9EB6-76E9005DAB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="" xmlns:a16="http://schemas.microsoft.com/office/drawing/2014/main" id="{7FB3708D-7DB2-4F7D-B405-A1F8C4D45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="" xmlns:a16="http://schemas.microsoft.com/office/drawing/2014/main" id="{AA7D8744-4201-4229-98F9-84C0A81B1B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="" xmlns:a16="http://schemas.microsoft.com/office/drawing/2014/main" id="{37727E0B-9FD4-4CCF-9255-12030145B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="" xmlns:a16="http://schemas.microsoft.com/office/drawing/2014/main" id="{35F32FF0-5D32-4953-AD18-EB6B7ACE0A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="" xmlns:a16="http://schemas.microsoft.com/office/drawing/2014/main" id="{342FB5CF-F696-406A-ACCF-EFBFFCB16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="" xmlns:a16="http://schemas.microsoft.com/office/drawing/2014/main" id="{E8612F41-1AC1-4C0E-98CF-A98B3C639C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="" xmlns:a16="http://schemas.microsoft.com/office/drawing/2014/main" id="{28F40922-868D-45CB-B80F-4C90F3BF6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="" xmlns:a16="http://schemas.microsoft.com/office/drawing/2014/main" id="{851BB195-3D78-47C7-AAB2-42E10024F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="" xmlns:a16="http://schemas.microsoft.com/office/drawing/2014/main" id="{80268BB0-25A0-4B3D-906B-DEF85A6A9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="" xmlns:a16="http://schemas.microsoft.com/office/drawing/2014/main" id="{74956CAB-EFC3-4C83-8AE4-660C44DC8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="" xmlns:a16="http://schemas.microsoft.com/office/drawing/2014/main" id="{16C53AFA-6C73-4B77-9E5E-E7427F7CD8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="" xmlns:a16="http://schemas.microsoft.com/office/drawing/2014/main" id="{39E4EEA6-4643-4C02-9BB8-68BFD1EA4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="" xmlns:a16="http://schemas.microsoft.com/office/drawing/2014/main" id="{C20FEDCB-0CBB-4315-87F2-5727A2EB4C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="" xmlns:a16="http://schemas.microsoft.com/office/drawing/2014/main" id="{F9FDF5CD-7054-4182-A5E4-471FF7BA7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="" xmlns:a16="http://schemas.microsoft.com/office/drawing/2014/main" id="{B7FE6AB7-DA54-413F-B1F0-3C29A8A2C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="" xmlns:a16="http://schemas.microsoft.com/office/drawing/2014/main" id="{81A4F8F4-3A2F-4F5D-A1E7-3C541A534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="" xmlns:a16="http://schemas.microsoft.com/office/drawing/2014/main" id="{37B35AB8-D212-44C0-968C-EBEAB2601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="" xmlns:a16="http://schemas.microsoft.com/office/drawing/2014/main" id="{ED338055-4708-42E3-A01B-B64F0B7A0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="" xmlns:a16="http://schemas.microsoft.com/office/drawing/2014/main" id="{EAA22546-867A-49CF-8455-D660EDA21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="" xmlns:a16="http://schemas.microsoft.com/office/drawing/2014/main" id="{3FFF21AD-E768-45B0-9B73-B264FACB07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="" xmlns:a16="http://schemas.microsoft.com/office/drawing/2014/main" id="{948E27F9-65E7-4983-BF5A-8290D2E0A1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="" xmlns:a16="http://schemas.microsoft.com/office/drawing/2014/main" id="{495DF138-BAEE-4B7D-AE80-1C4582F4D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="" xmlns:a16="http://schemas.microsoft.com/office/drawing/2014/main" id="{43854BFC-A62F-40AC-99F2-0B19BB36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="" xmlns:a16="http://schemas.microsoft.com/office/drawing/2014/main" id="{63A12BF3-EA0E-4283-954A-53F27CDE3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="" xmlns:a16="http://schemas.microsoft.com/office/drawing/2014/main" id="{DD001ADE-AAD6-4C2A-9EEC-2FB52A403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="" xmlns:a16="http://schemas.microsoft.com/office/drawing/2014/main" id="{0E27C5B3-CBF6-44B2-9ACC-E790471F39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="" xmlns:a16="http://schemas.microsoft.com/office/drawing/2014/main" id="{82FBF592-A552-42DB-9357-46EA0E357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="" xmlns:a16="http://schemas.microsoft.com/office/drawing/2014/main" id="{3ACAFC6C-791E-43A2-84F3-C2E5D2656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="" xmlns:a16="http://schemas.microsoft.com/office/drawing/2014/main" id="{875E6E18-A5CD-43DB-AFD4-B3BCBEED7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="" xmlns:a16="http://schemas.microsoft.com/office/drawing/2014/main" id="{0B2BB162-0636-4BC5-8378-3D5D5E4668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="" xmlns:a16="http://schemas.microsoft.com/office/drawing/2014/main" id="{0069EC6E-B429-465A-AFEC-3E9DFBAC20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="" xmlns:a16="http://schemas.microsoft.com/office/drawing/2014/main" id="{F8880E65-8B58-4E3D-854B-C7F9D93D10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="" xmlns:a16="http://schemas.microsoft.com/office/drawing/2014/main" id="{1ABF9CA3-488B-4AC9-9A3E-AC7FF0E20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="" xmlns:a16="http://schemas.microsoft.com/office/drawing/2014/main" id="{F57B9310-D7AD-402F-BDE7-FD0E75150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="" xmlns:a16="http://schemas.microsoft.com/office/drawing/2014/main" id="{1D8D705B-1C2F-487D-A332-E7A9F3A1AB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="" xmlns:a16="http://schemas.microsoft.com/office/drawing/2014/main" id="{33888484-D761-495C-ADA9-11981E119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="" xmlns:a16="http://schemas.microsoft.com/office/drawing/2014/main" id="{B5DE7529-2F8C-4DC9-B642-0F50EB468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="" xmlns:a16="http://schemas.microsoft.com/office/drawing/2014/main" id="{87E1823E-45CE-4229-B0CD-FB86FABCC4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="" xmlns:a16="http://schemas.microsoft.com/office/drawing/2014/main" id="{F0CE48F5-00A4-42D7-835E-F8F7833F5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="" xmlns:a16="http://schemas.microsoft.com/office/drawing/2014/main" id="{1AD189BC-4A93-4587-83E5-371550ED4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="" xmlns:a16="http://schemas.microsoft.com/office/drawing/2014/main" id="{DDBEAA11-459E-4005-AF86-4166A7779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="" xmlns:a16="http://schemas.microsoft.com/office/drawing/2014/main" id="{9EBFE8C4-47FC-45DD-B3A6-5926EE3CB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="" xmlns:a16="http://schemas.microsoft.com/office/drawing/2014/main" id="{D2971269-77B7-487F-AA4F-47BD4FBF4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="" xmlns:a16="http://schemas.microsoft.com/office/drawing/2014/main" id="{BADA80B7-8C51-4141-98A7-EBB008799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="" xmlns:a16="http://schemas.microsoft.com/office/drawing/2014/main" id="{A2C3C9EF-1406-4BA2-A906-13D8C222F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="" xmlns:a16="http://schemas.microsoft.com/office/drawing/2014/main" id="{316C68B0-053C-4545-8E64-31BE5A835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="" xmlns:a16="http://schemas.microsoft.com/office/drawing/2014/main" id="{B0A0E5EC-0DE0-45FA-BA5F-E934476DB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="" xmlns:a16="http://schemas.microsoft.com/office/drawing/2014/main" id="{94E498EE-3966-44FA-9CB4-180F2A1F84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="" xmlns:a16="http://schemas.microsoft.com/office/drawing/2014/main" id="{52900DCC-6D3F-4405-A827-B1EF51E22D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="" xmlns:a16="http://schemas.microsoft.com/office/drawing/2014/main" id="{33F8B42B-A47B-42E5-B643-18309A84C8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="" xmlns:a16="http://schemas.microsoft.com/office/drawing/2014/main" id="{ACED7180-208A-4D3E-88B1-D610607709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="" xmlns:a16="http://schemas.microsoft.com/office/drawing/2014/main" id="{2BBAC0D6-FA02-425C-A9F2-563968B88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="" xmlns:a16="http://schemas.microsoft.com/office/drawing/2014/main" id="{34E1BA11-CCE9-4E6D-8CEE-1226C6A968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="" xmlns:a16="http://schemas.microsoft.com/office/drawing/2014/main" id="{13DE85EA-96AA-40DB-B616-391EB146B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="" xmlns:a16="http://schemas.microsoft.com/office/drawing/2014/main" id="{050D4F57-B95E-496C-BB09-5B16511D5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="" xmlns:a16="http://schemas.microsoft.com/office/drawing/2014/main" id="{73196B3E-AD9D-4ACC-A58F-5270CC2BD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="" xmlns:a16="http://schemas.microsoft.com/office/drawing/2014/main" id="{72D8201C-05A3-4811-A1E1-F0DB29E98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="" xmlns:a16="http://schemas.microsoft.com/office/drawing/2014/main" id="{35F6F5F6-2B9B-463F-A868-E5AD4A46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="" xmlns:a16="http://schemas.microsoft.com/office/drawing/2014/main" id="{6952E493-80F2-459F-BBFE-9A6908FD8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="" xmlns:a16="http://schemas.microsoft.com/office/drawing/2014/main" id="{39A73FE0-A793-49CA-A276-80D85629F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="" xmlns:a16="http://schemas.microsoft.com/office/drawing/2014/main" id="{D8F24B93-5910-474B-8143-AD9063377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="" xmlns:a16="http://schemas.microsoft.com/office/drawing/2014/main" id="{603289DF-6D02-4149-84A4-4BFC98519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="" xmlns:a16="http://schemas.microsoft.com/office/drawing/2014/main" id="{0681BFBE-6956-4244-BB3E-179D3EE11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="" xmlns:a16="http://schemas.microsoft.com/office/drawing/2014/main" id="{7F23F6FB-672B-4A99-9D85-F14C9CB02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="" xmlns:a16="http://schemas.microsoft.com/office/drawing/2014/main" id="{10B1A993-24E9-49C1-ADEF-A89E448EC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="" xmlns:a16="http://schemas.microsoft.com/office/drawing/2014/main" id="{F5464ED0-6012-4383-9BB8-96C48A1B0E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0" name="Group 1585">
            <a:extLst>
              <a:ext uri="{FF2B5EF4-FFF2-40B4-BE49-F238E27FC236}">
                <a16:creationId xmlns="" xmlns:a16="http://schemas.microsoft.com/office/drawing/2014/main" id="{3F8592A0-80B1-4D18-82C7-A08FEA2F5AD5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="" xmlns:a16="http://schemas.microsoft.com/office/drawing/2014/main" id="{C2885650-0365-4AE1-89FD-1C125ACE47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="" xmlns:a16="http://schemas.microsoft.com/office/drawing/2014/main" id="{696028FA-71E9-458A-BB19-49D6494C0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="" xmlns:a16="http://schemas.microsoft.com/office/drawing/2014/main" id="{9CB2624E-5686-4454-80FC-984E54517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="" xmlns:a16="http://schemas.microsoft.com/office/drawing/2014/main" id="{C56B1672-95F0-45C4-A68D-B8A8FC4BC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="" xmlns:a16="http://schemas.microsoft.com/office/drawing/2014/main" id="{D8C13B70-0C97-4D7C-A5F0-73C3CEF34F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="" xmlns:a16="http://schemas.microsoft.com/office/drawing/2014/main" id="{16B91634-A1E9-4976-A20C-6722DA256F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="" xmlns:a16="http://schemas.microsoft.com/office/drawing/2014/main" id="{735A27F5-C516-4185-821E-470EAC4B55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="" xmlns:a16="http://schemas.microsoft.com/office/drawing/2014/main" id="{69E19484-024C-452B-B387-5DF064C239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="" xmlns:a16="http://schemas.microsoft.com/office/drawing/2014/main" id="{FB203455-ECFC-45D8-BB4C-4FF16B583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="" xmlns:a16="http://schemas.microsoft.com/office/drawing/2014/main" id="{91D64013-4D85-4E91-8A86-24D29A260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="" xmlns:a16="http://schemas.microsoft.com/office/drawing/2014/main" id="{F6CC9104-33C8-49B0-A0B3-8AD215F915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="" xmlns:a16="http://schemas.microsoft.com/office/drawing/2014/main" id="{58B7440A-8E14-4055-B065-1516D151E4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="" xmlns:a16="http://schemas.microsoft.com/office/drawing/2014/main" id="{A1CC5CEA-DC30-43E6-96D1-62909D3B0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="" xmlns:a16="http://schemas.microsoft.com/office/drawing/2014/main" id="{30594099-5280-462F-943D-C941EADED6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="" xmlns:a16="http://schemas.microsoft.com/office/drawing/2014/main" id="{DF69034F-1850-4406-8F96-1670BBDA06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="" xmlns:a16="http://schemas.microsoft.com/office/drawing/2014/main" id="{F7DEACDF-5740-4E46-8AD5-413006CB8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="" xmlns:a16="http://schemas.microsoft.com/office/drawing/2014/main" id="{A31A5ED0-D86B-4187-8DC2-722716A4B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="" xmlns:a16="http://schemas.microsoft.com/office/drawing/2014/main" id="{5E5148D2-5BB0-4A2D-9F7E-70D41EB9F2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="" xmlns:a16="http://schemas.microsoft.com/office/drawing/2014/main" id="{1F269430-1170-43EE-A62C-127D9D824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="" xmlns:a16="http://schemas.microsoft.com/office/drawing/2014/main" id="{B4A19008-571A-4933-B963-7C775DFB8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="" xmlns:a16="http://schemas.microsoft.com/office/drawing/2014/main" id="{619C3649-4A1A-4216-8D0A-6E61F7A1F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="" xmlns:a16="http://schemas.microsoft.com/office/drawing/2014/main" id="{8010AA75-3554-4050-94B1-B6DF76829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="" xmlns:a16="http://schemas.microsoft.com/office/drawing/2014/main" id="{A5247A90-70A5-497A-840C-ACD133084A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="" xmlns:a16="http://schemas.microsoft.com/office/drawing/2014/main" id="{9DC67612-9E45-43D8-AA6E-7C7B96B194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="" xmlns:a16="http://schemas.microsoft.com/office/drawing/2014/main" id="{4DC31016-B1F0-4007-BE7C-9AEBD3CF75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="" xmlns:a16="http://schemas.microsoft.com/office/drawing/2014/main" id="{AF6CDEAA-6F02-4609-B980-E5702A49B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="" xmlns:a16="http://schemas.microsoft.com/office/drawing/2014/main" id="{76A37290-68DA-4EC3-880D-C3CE03586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="" xmlns:a16="http://schemas.microsoft.com/office/drawing/2014/main" id="{ECC3A30F-6F7C-4686-8706-CE8C8DF60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="" xmlns:a16="http://schemas.microsoft.com/office/drawing/2014/main" id="{DC11ECFC-D0DB-4D74-80CE-2FFB9EA80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="" xmlns:a16="http://schemas.microsoft.com/office/drawing/2014/main" id="{B88C81BC-5765-4E5B-BECB-5B5E93EAE0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="" xmlns:a16="http://schemas.microsoft.com/office/drawing/2014/main" id="{1174BFB8-F6BF-4579-87A3-B7A2B7185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="" xmlns:a16="http://schemas.microsoft.com/office/drawing/2014/main" id="{2AEC5D3E-2E8D-487E-9365-AC378E2D0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="" xmlns:a16="http://schemas.microsoft.com/office/drawing/2014/main" id="{9B3CB365-14FF-448D-A187-E01A87482B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="" xmlns:a16="http://schemas.microsoft.com/office/drawing/2014/main" id="{1952FD32-EDC6-43BC-A9B5-960CD909F6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="" xmlns:a16="http://schemas.microsoft.com/office/drawing/2014/main" id="{3F35F4AA-D8D5-46A5-8990-72827B9DF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="" xmlns:a16="http://schemas.microsoft.com/office/drawing/2014/main" id="{DFA1619E-AD26-4AE1-8FCF-72005B6DE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="" xmlns:a16="http://schemas.microsoft.com/office/drawing/2014/main" id="{35A10702-4FD2-4F6D-84B7-91B378586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="" xmlns:a16="http://schemas.microsoft.com/office/drawing/2014/main" id="{BCC99C7F-4077-4CA5-864A-8090BC17B9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="" xmlns:a16="http://schemas.microsoft.com/office/drawing/2014/main" id="{57464392-6048-45F1-A0CF-EB282AF596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="" xmlns:a16="http://schemas.microsoft.com/office/drawing/2014/main" id="{41615A2F-CB76-472A-B543-48DB88EAD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="" xmlns:a16="http://schemas.microsoft.com/office/drawing/2014/main" id="{60B2EF90-D87F-4B74-9111-56926163D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="" xmlns:a16="http://schemas.microsoft.com/office/drawing/2014/main" id="{07E751F9-B520-4AAF-B28D-A5B650E21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="" xmlns:a16="http://schemas.microsoft.com/office/drawing/2014/main" id="{D1064995-7E31-413F-A700-8F57C29AAE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="" xmlns:a16="http://schemas.microsoft.com/office/drawing/2014/main" id="{5D89E6FD-357D-4C18-B650-DE44ECDA29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="" xmlns:a16="http://schemas.microsoft.com/office/drawing/2014/main" id="{34D6BE2F-C3F2-4A25-84F3-B90863DF1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="" xmlns:a16="http://schemas.microsoft.com/office/drawing/2014/main" id="{0AA4C339-3E4E-49FE-97C4-A8542FE23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="" xmlns:a16="http://schemas.microsoft.com/office/drawing/2014/main" id="{3BCD3336-346D-44F2-8C09-FF60F7AC4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="" xmlns:a16="http://schemas.microsoft.com/office/drawing/2014/main" id="{51EBA1A4-E144-429F-9926-62060BFF0C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="" xmlns:a16="http://schemas.microsoft.com/office/drawing/2014/main" id="{1B354AAE-8D3F-4AAB-A8EE-1E13C76592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="" xmlns:a16="http://schemas.microsoft.com/office/drawing/2014/main" id="{A913CB4F-0F9A-4196-A839-08718133C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="" xmlns:a16="http://schemas.microsoft.com/office/drawing/2014/main" id="{2146D757-00FA-401C-8526-4D435EA079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="" xmlns:a16="http://schemas.microsoft.com/office/drawing/2014/main" id="{5EC8E288-0318-4BD3-93C2-3C9DE7098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="" xmlns:a16="http://schemas.microsoft.com/office/drawing/2014/main" id="{CCA28101-04AC-4A6F-A109-BC3D78F4C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="" xmlns:a16="http://schemas.microsoft.com/office/drawing/2014/main" id="{31664E02-069B-41DB-A76E-4B6099D5A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="" xmlns:a16="http://schemas.microsoft.com/office/drawing/2014/main" id="{969F1AD0-E01F-40CE-972F-0F94687B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="" xmlns:a16="http://schemas.microsoft.com/office/drawing/2014/main" id="{364B120E-B878-44F3-BD58-8C5B7B085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="" xmlns:a16="http://schemas.microsoft.com/office/drawing/2014/main" id="{E246B008-C7D1-456A-946D-CD4B19808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="" xmlns:a16="http://schemas.microsoft.com/office/drawing/2014/main" id="{CFC2597D-93CA-4A3D-B5F4-DACFAFFEC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="" xmlns:a16="http://schemas.microsoft.com/office/drawing/2014/main" id="{EC42CC9C-0DB2-4B0A-BD87-C7B955115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="" xmlns:a16="http://schemas.microsoft.com/office/drawing/2014/main" id="{0A2BBF98-EF9A-4D18-A9E6-71D1631FF4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="" xmlns:a16="http://schemas.microsoft.com/office/drawing/2014/main" id="{AB7619FA-9B8B-47B8-94FE-29F981CB15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="" xmlns:a16="http://schemas.microsoft.com/office/drawing/2014/main" id="{4DC49D0F-C86D-44C3-A352-A880390F5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="" xmlns:a16="http://schemas.microsoft.com/office/drawing/2014/main" id="{D13E1137-0FEB-4DBC-82C3-26F6854577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="" xmlns:a16="http://schemas.microsoft.com/office/drawing/2014/main" id="{C23BD692-B066-42E7-B05A-606AFC7339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="" xmlns:a16="http://schemas.microsoft.com/office/drawing/2014/main" id="{5C7263B5-8013-47C7-9929-6A5A25DE0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="" xmlns:a16="http://schemas.microsoft.com/office/drawing/2014/main" id="{D55FABF6-630D-4F63-8E30-E2FD1BCF9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="" xmlns:a16="http://schemas.microsoft.com/office/drawing/2014/main" id="{2483B90A-DB27-4B02-835C-1C751C597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="" xmlns:a16="http://schemas.microsoft.com/office/drawing/2014/main" id="{008A014A-00B1-4E5F-871B-42C4B6B9A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="" xmlns:a16="http://schemas.microsoft.com/office/drawing/2014/main" id="{AFAD6E2F-A3EA-4236-84BA-A3C37555B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="" xmlns:a16="http://schemas.microsoft.com/office/drawing/2014/main" id="{0769B8EF-348F-4BE1-9B6D-55097B371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="" xmlns:a16="http://schemas.microsoft.com/office/drawing/2014/main" id="{418C826E-3619-4468-9343-1B41330AB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="" xmlns:a16="http://schemas.microsoft.com/office/drawing/2014/main" id="{8D20A6A6-DF26-47CA-A857-97C480592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="" xmlns:a16="http://schemas.microsoft.com/office/drawing/2014/main" id="{82627B1F-E418-44D3-93C3-8CE65597EA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="" xmlns:a16="http://schemas.microsoft.com/office/drawing/2014/main" id="{A31A8FCC-6E92-45DD-ACF8-A110731DD1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="" xmlns:a16="http://schemas.microsoft.com/office/drawing/2014/main" id="{84D51856-D014-4095-8179-54896C549C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="" xmlns:a16="http://schemas.microsoft.com/office/drawing/2014/main" id="{745F5172-4FF0-47EF-B076-DA5B834696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="" xmlns:a16="http://schemas.microsoft.com/office/drawing/2014/main" id="{21827A01-0707-41CB-BC84-65E9C786B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="" xmlns:a16="http://schemas.microsoft.com/office/drawing/2014/main" id="{691D2A9B-DDFD-46EB-BA05-49F4479ED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="" xmlns:a16="http://schemas.microsoft.com/office/drawing/2014/main" id="{AA4D4E98-AE1E-4593-AA24-A3EC474907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="" xmlns:a16="http://schemas.microsoft.com/office/drawing/2014/main" id="{8C9E2E32-28A0-4FA7-8CA4-C92E7B081E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="" xmlns:a16="http://schemas.microsoft.com/office/drawing/2014/main" id="{4E7A633B-C4AE-433E-A707-1F7314D55F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="" xmlns:a16="http://schemas.microsoft.com/office/drawing/2014/main" id="{678283D1-1881-4D11-A4F6-A83BF9047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="" xmlns:a16="http://schemas.microsoft.com/office/drawing/2014/main" id="{FC391ADF-0A68-46D4-81C5-17DF599345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="" xmlns:a16="http://schemas.microsoft.com/office/drawing/2014/main" id="{CC69F2D2-8416-4C45-B01D-14DC5DE3EA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="" xmlns:a16="http://schemas.microsoft.com/office/drawing/2014/main" id="{A2D57E44-C318-402E-A501-74E5470A6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="" xmlns:a16="http://schemas.microsoft.com/office/drawing/2014/main" id="{7BEF4AC0-8234-4F63-A5E9-D92B47C58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="" xmlns:a16="http://schemas.microsoft.com/office/drawing/2014/main" id="{8F1D48D5-0C5B-445F-A1A5-ADFCB4D95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="" xmlns:a16="http://schemas.microsoft.com/office/drawing/2014/main" id="{95D9A0BB-F9CF-4507-BAB9-3B8A90561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="" xmlns:a16="http://schemas.microsoft.com/office/drawing/2014/main" id="{23DD0EA6-0D3D-4BDC-9761-0D4E3C76D1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="" xmlns:a16="http://schemas.microsoft.com/office/drawing/2014/main" id="{9DA348FF-FE85-466E-8F31-43E4876AE8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="" xmlns:a16="http://schemas.microsoft.com/office/drawing/2014/main" id="{BA08FAFC-B2C8-4293-A25A-C3B8F94D7A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="" xmlns:a16="http://schemas.microsoft.com/office/drawing/2014/main" id="{F399F387-16F1-43A0-9F36-5C19D2302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="" xmlns:a16="http://schemas.microsoft.com/office/drawing/2014/main" id="{3C0A0EE7-A88A-4097-9800-65295600DC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="" xmlns:a16="http://schemas.microsoft.com/office/drawing/2014/main" id="{6B5BEB14-CA8E-42F8-ABB4-9D61537DB2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="" xmlns:a16="http://schemas.microsoft.com/office/drawing/2014/main" id="{8812E8FE-BA14-42C2-B8BC-1B044B449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="" xmlns:a16="http://schemas.microsoft.com/office/drawing/2014/main" id="{A3979BD9-09A6-49E3-A711-46A0941372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="" xmlns:a16="http://schemas.microsoft.com/office/drawing/2014/main" id="{50381B13-F903-4F78-85A4-9CF78829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="" xmlns:a16="http://schemas.microsoft.com/office/drawing/2014/main" id="{5543CCD5-4C10-4B86-89A9-898E86E751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="" xmlns:a16="http://schemas.microsoft.com/office/drawing/2014/main" id="{4054C4BA-7B6D-404F-BA5A-0DF4616AB66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="" xmlns:a16="http://schemas.microsoft.com/office/drawing/2014/main" id="{23774BB8-2E2A-4C61-B012-EC3099148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="" xmlns:a16="http://schemas.microsoft.com/office/drawing/2014/main" id="{4EE5ABA5-43D6-486B-9940-20E9B0790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="" xmlns:a16="http://schemas.microsoft.com/office/drawing/2014/main" id="{7184337E-BC24-4893-A9E0-EE35489491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="" xmlns:a16="http://schemas.microsoft.com/office/drawing/2014/main" id="{78B09DAF-51E4-401E-9808-FD38B8D98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="" xmlns:a16="http://schemas.microsoft.com/office/drawing/2014/main" id="{45B9A78B-CB14-4989-84F4-861EB08A4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="" xmlns:a16="http://schemas.microsoft.com/office/drawing/2014/main" id="{387BA3A9-4EEE-43B1-97B7-3267FC9F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="" xmlns:a16="http://schemas.microsoft.com/office/drawing/2014/main" id="{FEF2B0B5-39C6-4F0C-AEB3-1B2041982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="" xmlns:a16="http://schemas.microsoft.com/office/drawing/2014/main" id="{7339D1AD-A234-420A-9164-357DE26DA2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="" xmlns:a16="http://schemas.microsoft.com/office/drawing/2014/main" id="{B57E0444-4BB9-4832-8A68-4BF76322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="" xmlns:a16="http://schemas.microsoft.com/office/drawing/2014/main" id="{BBF38CCD-C7C7-4E70-8B92-C3679EF61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="" xmlns:a16="http://schemas.microsoft.com/office/drawing/2014/main" id="{32525288-A31B-4B0E-AAD0-542A2185EB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="" xmlns:a16="http://schemas.microsoft.com/office/drawing/2014/main" id="{DCC42B1F-A945-434F-A81B-D4F85D65D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="" xmlns:a16="http://schemas.microsoft.com/office/drawing/2014/main" id="{619CDE05-863B-4D76-9BA6-285F1BC0F0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="" xmlns:a16="http://schemas.microsoft.com/office/drawing/2014/main" id="{AFC0C457-D7AA-45E6-934D-6BA9362E50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="" xmlns:a16="http://schemas.microsoft.com/office/drawing/2014/main" id="{DB5D42C9-C1F8-4108-BF76-5F43FE3186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="" xmlns:a16="http://schemas.microsoft.com/office/drawing/2014/main" id="{8D75D039-BA0E-4855-B9FA-4979C31B0D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="" xmlns:a16="http://schemas.microsoft.com/office/drawing/2014/main" id="{A73B2BE2-A646-433F-94C6-F4237D59B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="" xmlns:a16="http://schemas.microsoft.com/office/drawing/2014/main" id="{7C8A741E-D1FA-4660-B7CD-02E63BFF4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="" xmlns:a16="http://schemas.microsoft.com/office/drawing/2014/main" id="{7A030D1A-2873-4FB7-95D6-D544C6B503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="" xmlns:a16="http://schemas.microsoft.com/office/drawing/2014/main" id="{A5E3684D-5CEB-4895-B4BC-1A23692D52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="" xmlns:a16="http://schemas.microsoft.com/office/drawing/2014/main" id="{5813105D-50AF-4FBA-BE39-F4EF4890B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="" xmlns:a16="http://schemas.microsoft.com/office/drawing/2014/main" id="{82AB8399-2609-4D1D-9CE6-5077B0D99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="" xmlns:a16="http://schemas.microsoft.com/office/drawing/2014/main" id="{5F58803E-7593-4A23-BAA5-85901DB22F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="" xmlns:a16="http://schemas.microsoft.com/office/drawing/2014/main" id="{7E766E2E-AB7D-480C-AE27-00B0872C6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="" xmlns:a16="http://schemas.microsoft.com/office/drawing/2014/main" id="{ADE705E1-7285-416E-A446-9C2CA09B1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="" xmlns:a16="http://schemas.microsoft.com/office/drawing/2014/main" id="{9D216672-D594-4794-83CF-43B97D5995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="" xmlns:a16="http://schemas.microsoft.com/office/drawing/2014/main" id="{C1152B00-3C0B-47FC-8195-2C301FCA5A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="" xmlns:a16="http://schemas.microsoft.com/office/drawing/2014/main" id="{4B5DDCCB-81B6-4EB4-A219-286BDA7647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="" xmlns:a16="http://schemas.microsoft.com/office/drawing/2014/main" id="{36B9AA7F-48CC-4986-96AC-812847B8B2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="" xmlns:a16="http://schemas.microsoft.com/office/drawing/2014/main" id="{87542D85-4614-43E1-A856-54B3A951F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="" xmlns:a16="http://schemas.microsoft.com/office/drawing/2014/main" id="{C7AC5C3E-470F-4C12-85F5-3FA6990DDC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="" xmlns:a16="http://schemas.microsoft.com/office/drawing/2014/main" id="{9BBB6298-FF54-4C3E-A10F-99B91DF46F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="" xmlns:a16="http://schemas.microsoft.com/office/drawing/2014/main" id="{04DE8FA6-0C3A-4FFE-9131-16D269A5F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="" xmlns:a16="http://schemas.microsoft.com/office/drawing/2014/main" id="{9AE6C8CF-CA67-43F0-8CCC-13B44179FC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="" xmlns:a16="http://schemas.microsoft.com/office/drawing/2014/main" id="{78055C2B-7761-4461-81B3-FE3DEE4E77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="" xmlns:a16="http://schemas.microsoft.com/office/drawing/2014/main" id="{36F755F1-2D93-4D23-8D45-904B76AC49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="" xmlns:a16="http://schemas.microsoft.com/office/drawing/2014/main" id="{FED6A3A2-224C-45EC-AB60-ABC56A4FE5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="" xmlns:a16="http://schemas.microsoft.com/office/drawing/2014/main" id="{CE6E37F8-2D19-4EE1-A261-B7B200ED89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="" xmlns:a16="http://schemas.microsoft.com/office/drawing/2014/main" id="{6CFB9AF9-6AFB-408F-886B-8C20B6481D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="" xmlns:a16="http://schemas.microsoft.com/office/drawing/2014/main" id="{94A03994-50F9-40E1-8EE9-01E1B8B459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="" xmlns:a16="http://schemas.microsoft.com/office/drawing/2014/main" id="{F1639DBB-1C00-4FCE-969C-9C75A947CD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="" xmlns:a16="http://schemas.microsoft.com/office/drawing/2014/main" id="{D9DC5528-2A8E-4400-B0F5-B8DF84DDD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="" xmlns:a16="http://schemas.microsoft.com/office/drawing/2014/main" id="{5CFE7275-4B03-4518-8D4B-AA2B93BE3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="" xmlns:a16="http://schemas.microsoft.com/office/drawing/2014/main" id="{50E3FD2E-C02D-4F3B-AACE-F80899C59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="" xmlns:a16="http://schemas.microsoft.com/office/drawing/2014/main" id="{B7E94BB4-5C93-4880-9965-D470F73D8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="" xmlns:a16="http://schemas.microsoft.com/office/drawing/2014/main" id="{8CFA3A16-8B79-4EA5-8858-75AE941432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="" xmlns:a16="http://schemas.microsoft.com/office/drawing/2014/main" id="{D38AE3F8-57D0-4B76-9FD6-CF2EB6FB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="" xmlns:a16="http://schemas.microsoft.com/office/drawing/2014/main" id="{A1BA31EF-0A82-4D46-A7A7-99C02A6C94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="" xmlns:a16="http://schemas.microsoft.com/office/drawing/2014/main" id="{A287743C-48E5-49FF-9057-5619505829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="" xmlns:a16="http://schemas.microsoft.com/office/drawing/2014/main" id="{02D6B8F6-1A44-4C14-9BDF-1D0BFA09F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="" xmlns:a16="http://schemas.microsoft.com/office/drawing/2014/main" id="{A8B7DDAF-EF50-41CC-B7AF-AD1A6BDA7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="" xmlns:a16="http://schemas.microsoft.com/office/drawing/2014/main" id="{8C99A595-B94C-4393-80A5-60135FC915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="" xmlns:a16="http://schemas.microsoft.com/office/drawing/2014/main" id="{DEB4785A-4D01-4CDB-87E3-91C5914F39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="" xmlns:a16="http://schemas.microsoft.com/office/drawing/2014/main" id="{B9E5077A-291B-45AE-8EBC-1946064B0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="" xmlns:a16="http://schemas.microsoft.com/office/drawing/2014/main" id="{88CC62CD-4F25-48FC-B077-B03BDA1B4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="" xmlns:a16="http://schemas.microsoft.com/office/drawing/2014/main" id="{1A1ADD12-5F79-4AD7-96C1-DCCDD7B01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="" xmlns:a16="http://schemas.microsoft.com/office/drawing/2014/main" id="{87DF3759-C8A1-47AF-839E-B2539D374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="" xmlns:a16="http://schemas.microsoft.com/office/drawing/2014/main" id="{675D5AE9-4482-44A2-90C8-3D40A57E10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="" xmlns:a16="http://schemas.microsoft.com/office/drawing/2014/main" id="{416BF347-9B2E-46D1-B311-871980D81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="" xmlns:a16="http://schemas.microsoft.com/office/drawing/2014/main" id="{81F38A96-9214-4780-A8D9-1FF36DC22D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="" xmlns:a16="http://schemas.microsoft.com/office/drawing/2014/main" id="{F78DA95F-6C14-4FB1-891F-B2B3B41A6D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="" xmlns:a16="http://schemas.microsoft.com/office/drawing/2014/main" id="{1ABCF806-3301-424B-96C1-573B024AD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="" xmlns:a16="http://schemas.microsoft.com/office/drawing/2014/main" id="{EBB07086-2A74-4083-B04F-56B620F32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="" xmlns:a16="http://schemas.microsoft.com/office/drawing/2014/main" id="{DDB3AE14-B307-46B7-B373-48853A4D11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="" xmlns:a16="http://schemas.microsoft.com/office/drawing/2014/main" id="{31A7FF41-AFCD-4ED9-8F50-A60A7DFAAD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="" xmlns:a16="http://schemas.microsoft.com/office/drawing/2014/main" id="{B49C7F54-C7B7-4751-9892-26C2409023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="" xmlns:a16="http://schemas.microsoft.com/office/drawing/2014/main" id="{FA684B4A-9DFE-4681-9DDE-2F1EC46A1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="" xmlns:a16="http://schemas.microsoft.com/office/drawing/2014/main" id="{410CFDC3-C958-446B-9F34-DE427804C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="" xmlns:a16="http://schemas.microsoft.com/office/drawing/2014/main" id="{A2C23C33-6005-40DA-A327-E05D9516E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="" xmlns:a16="http://schemas.microsoft.com/office/drawing/2014/main" id="{3EDD229E-7F39-409C-90D6-0774D774ED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="" xmlns:a16="http://schemas.microsoft.com/office/drawing/2014/main" id="{A2B77C9C-2DBA-4442-8834-8037B9D6B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="" xmlns:a16="http://schemas.microsoft.com/office/drawing/2014/main" id="{2192FE04-8697-4105-B921-4CD9B6D4F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="" xmlns:a16="http://schemas.microsoft.com/office/drawing/2014/main" id="{9ABDC552-9343-402F-8FDF-E22D15DFCD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="" xmlns:a16="http://schemas.microsoft.com/office/drawing/2014/main" id="{10A32977-35D8-4AEC-92B2-CC5544B81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="" xmlns:a16="http://schemas.microsoft.com/office/drawing/2014/main" id="{5F10AD56-A4BD-4A46-BA07-B12601F2A6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="" xmlns:a16="http://schemas.microsoft.com/office/drawing/2014/main" id="{ECD39D92-8B58-4C25-8597-D5E4A49DD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="" xmlns:a16="http://schemas.microsoft.com/office/drawing/2014/main" id="{49A1DD4B-FAD1-44C1-8EEA-32430E4AA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="" xmlns:a16="http://schemas.microsoft.com/office/drawing/2014/main" id="{1D42CBC5-D515-4723-B8DE-FD430AB3F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="" xmlns:a16="http://schemas.microsoft.com/office/drawing/2014/main" id="{7FE0F31D-B972-430D-B6B3-85E8CB12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="" xmlns:a16="http://schemas.microsoft.com/office/drawing/2014/main" id="{770FC8E1-86EC-42B0-83BB-7FA67EEC6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="" xmlns:a16="http://schemas.microsoft.com/office/drawing/2014/main" id="{67D866D5-19AB-4F7E-B9E3-937E122F6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="" xmlns:a16="http://schemas.microsoft.com/office/drawing/2014/main" id="{6C2F05C8-C224-4BF1-8921-F50BD2D4B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="" xmlns:a16="http://schemas.microsoft.com/office/drawing/2014/main" id="{695FE785-E84F-41FE-940D-E37129D7B2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="" xmlns:a16="http://schemas.microsoft.com/office/drawing/2014/main" id="{A031FFDA-3B20-42B2-B0EF-BBB5D077D4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="" xmlns:a16="http://schemas.microsoft.com/office/drawing/2014/main" id="{B0EC38D3-C766-44BB-80E6-3483A9319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="" xmlns:a16="http://schemas.microsoft.com/office/drawing/2014/main" id="{AE742013-7A7F-47DC-BEEC-2DF15C14D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="" xmlns:a16="http://schemas.microsoft.com/office/drawing/2014/main" id="{D0AE4EC7-4BF3-496B-B494-4F2A35A11C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="" xmlns:a16="http://schemas.microsoft.com/office/drawing/2014/main" id="{AFC83B77-7F72-44BE-944B-6B571CAE7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="" xmlns:a16="http://schemas.microsoft.com/office/drawing/2014/main" id="{7D20A81D-411A-4DD6-B487-B9A5266CD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="" xmlns:a16="http://schemas.microsoft.com/office/drawing/2014/main" id="{D214FF6F-2C32-45E9-ABE5-F397C4DE2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="" xmlns:a16="http://schemas.microsoft.com/office/drawing/2014/main" id="{CA0250D2-CD95-47C9-AACD-322814A6F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="" xmlns:a16="http://schemas.microsoft.com/office/drawing/2014/main" id="{9B4A89B1-293E-4A4E-BFDC-D246F5AF2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="" xmlns:a16="http://schemas.microsoft.com/office/drawing/2014/main" id="{773D26E7-06EB-46C2-A601-D932D16F3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="" xmlns:a16="http://schemas.microsoft.com/office/drawing/2014/main" id="{D9D60FBB-5C38-4B93-9AF3-9CDD34051F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="" xmlns:a16="http://schemas.microsoft.com/office/drawing/2014/main" id="{DBDC0498-BA6A-4480-AD3A-A9D392D40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="" xmlns:a16="http://schemas.microsoft.com/office/drawing/2014/main" id="{D3D3E7D6-B2FC-4A7B-9099-658731B24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="" xmlns:a16="http://schemas.microsoft.com/office/drawing/2014/main" id="{4CCC4F55-97F8-4234-A8AE-B5E0648E6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="" xmlns:a16="http://schemas.microsoft.com/office/drawing/2014/main" id="{7EDF281D-DE55-4289-8AD4-983F2EE243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="" xmlns:a16="http://schemas.microsoft.com/office/drawing/2014/main" id="{C8AD8A13-137E-43AC-A5B1-EC37B7F40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="" xmlns:a16="http://schemas.microsoft.com/office/drawing/2014/main" id="{3C6EE77F-FD24-4239-AFA0-2CDB5022A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="" xmlns:a16="http://schemas.microsoft.com/office/drawing/2014/main" id="{3A26E38F-C40D-46C9-872C-74639A2BC2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1" name="Group 1786">
            <a:extLst>
              <a:ext uri="{FF2B5EF4-FFF2-40B4-BE49-F238E27FC236}">
                <a16:creationId xmlns="" xmlns:a16="http://schemas.microsoft.com/office/drawing/2014/main" id="{3C489E68-A967-434C-9FCB-35FB89FC1C82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="" xmlns:a16="http://schemas.microsoft.com/office/drawing/2014/main" id="{AB17B7FA-2666-4E8A-9C64-20036A36D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="" xmlns:a16="http://schemas.microsoft.com/office/drawing/2014/main" id="{20CB1CA9-7AF9-4C9D-A0B1-E1F2A10675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="" xmlns:a16="http://schemas.microsoft.com/office/drawing/2014/main" id="{D43CCA31-D726-4C04-897D-CA8621D20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="" xmlns:a16="http://schemas.microsoft.com/office/drawing/2014/main" id="{32406EC2-F82A-4E9B-963D-9D02D7E73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="" xmlns:a16="http://schemas.microsoft.com/office/drawing/2014/main" id="{4E5C4BC9-82F3-44B9-A4E0-A541689E7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="" xmlns:a16="http://schemas.microsoft.com/office/drawing/2014/main" id="{069C2F16-EE8D-4468-A6C0-8B4DF43850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="" xmlns:a16="http://schemas.microsoft.com/office/drawing/2014/main" id="{7CFCDC3C-2CDD-4664-B4E9-1A43474ED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="" xmlns:a16="http://schemas.microsoft.com/office/drawing/2014/main" id="{7094BAA4-6DC9-4EDA-BD2D-EDF9F3C67D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="" xmlns:a16="http://schemas.microsoft.com/office/drawing/2014/main" id="{19E8070B-B37E-4759-AEC5-0C68686CEA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="" xmlns:a16="http://schemas.microsoft.com/office/drawing/2014/main" id="{4668D4DA-E646-4476-B53B-73CD8D9502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="" xmlns:a16="http://schemas.microsoft.com/office/drawing/2014/main" id="{0BA397E7-0A7A-4656-AF95-870F6D39D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="" xmlns:a16="http://schemas.microsoft.com/office/drawing/2014/main" id="{1D9622E8-0409-48E8-A210-8DC647A71D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="" xmlns:a16="http://schemas.microsoft.com/office/drawing/2014/main" id="{BD4DF65C-FBE6-4F39-80DC-1423F0B12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="" xmlns:a16="http://schemas.microsoft.com/office/drawing/2014/main" id="{EB195BBC-B268-41C7-B071-81319E6262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="" xmlns:a16="http://schemas.microsoft.com/office/drawing/2014/main" id="{8E516DEA-4D76-4D70-8486-2466A4E8E0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="" xmlns:a16="http://schemas.microsoft.com/office/drawing/2014/main" id="{B4B3AE1D-08F7-44E7-B862-55D8A71D2F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="" xmlns:a16="http://schemas.microsoft.com/office/drawing/2014/main" id="{1C7DC4DD-22C8-493A-9B7D-333FD00022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="" xmlns:a16="http://schemas.microsoft.com/office/drawing/2014/main" id="{0D68BC03-009E-402F-A0BB-0D5977D562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="" xmlns:a16="http://schemas.microsoft.com/office/drawing/2014/main" id="{8294D208-4419-4BF2-9B6F-970F1BEC8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="" xmlns:a16="http://schemas.microsoft.com/office/drawing/2014/main" id="{42818C5C-461A-4A16-A1EF-95645A68A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="" xmlns:a16="http://schemas.microsoft.com/office/drawing/2014/main" id="{ABD201A0-7CB9-4F44-8628-C441072F9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="" xmlns:a16="http://schemas.microsoft.com/office/drawing/2014/main" id="{F57ACF98-8DB4-485F-8DA9-AF45E0E31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="" xmlns:a16="http://schemas.microsoft.com/office/drawing/2014/main" id="{AC882FCA-E70B-483C-B7F9-926034B7E9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="" xmlns:a16="http://schemas.microsoft.com/office/drawing/2014/main" id="{A9680D30-1FFC-4875-86F8-3CEBEA92D3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="" xmlns:a16="http://schemas.microsoft.com/office/drawing/2014/main" id="{30D46642-1F05-4A31-BAC3-F7FCC9BE3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="" xmlns:a16="http://schemas.microsoft.com/office/drawing/2014/main" id="{0CE75726-F13F-46FB-9A4F-2751A313F3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="" xmlns:a16="http://schemas.microsoft.com/office/drawing/2014/main" id="{C311F89E-A99B-4C27-BD75-C0B830DCB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="" xmlns:a16="http://schemas.microsoft.com/office/drawing/2014/main" id="{E0A668C9-6DBA-45F5-8590-6B9D996675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="" xmlns:a16="http://schemas.microsoft.com/office/drawing/2014/main" id="{F04E041C-2928-4D95-89CC-1BC816DA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="" xmlns:a16="http://schemas.microsoft.com/office/drawing/2014/main" id="{790A3C1B-C196-4E04-8041-085CF0A85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="" xmlns:a16="http://schemas.microsoft.com/office/drawing/2014/main" id="{EE7BC9A7-850A-4A13-B7E4-287AA3F9C4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="" xmlns:a16="http://schemas.microsoft.com/office/drawing/2014/main" id="{930DD4D2-2852-4164-A9D1-A53820AD8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="" xmlns:a16="http://schemas.microsoft.com/office/drawing/2014/main" id="{B62BEF64-9E26-43D2-8EA8-222917669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="" xmlns:a16="http://schemas.microsoft.com/office/drawing/2014/main" id="{EC900405-2458-4343-94B3-9299642390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="" xmlns:a16="http://schemas.microsoft.com/office/drawing/2014/main" id="{DFCA92C8-297A-4213-87FE-251AFAFAC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="" xmlns:a16="http://schemas.microsoft.com/office/drawing/2014/main" id="{64BBDCE9-7D00-41CD-8C4C-DDB73008FB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="" xmlns:a16="http://schemas.microsoft.com/office/drawing/2014/main" id="{5D87753F-647B-4BBF-980D-60EBA1D3F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="" xmlns:a16="http://schemas.microsoft.com/office/drawing/2014/main" id="{B0E1E9ED-49C4-4073-B46E-72203509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="" xmlns:a16="http://schemas.microsoft.com/office/drawing/2014/main" id="{2B693E56-EB36-4037-9AEE-8C25197D9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="" xmlns:a16="http://schemas.microsoft.com/office/drawing/2014/main" id="{668015E1-5832-4B20-9DB0-FABE3129FC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="" xmlns:a16="http://schemas.microsoft.com/office/drawing/2014/main" id="{CE71E307-71C8-41FB-BC09-C6865E466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="" xmlns:a16="http://schemas.microsoft.com/office/drawing/2014/main" id="{220D89E8-F6B6-40DD-B24E-4BDDCCE280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="" xmlns:a16="http://schemas.microsoft.com/office/drawing/2014/main" id="{1E8E5E5E-A4C2-4D04-8D11-A8178D696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="" xmlns:a16="http://schemas.microsoft.com/office/drawing/2014/main" id="{C8BB6E0D-8910-46D3-AC5D-EBFC98F384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="" xmlns:a16="http://schemas.microsoft.com/office/drawing/2014/main" id="{D1727012-A243-4F6D-8FEA-84977CCF5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="" xmlns:a16="http://schemas.microsoft.com/office/drawing/2014/main" id="{8652970F-EE33-4FCC-8990-F343713C9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="" xmlns:a16="http://schemas.microsoft.com/office/drawing/2014/main" id="{4CE39430-B6D1-4194-B3E3-E6725F7F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="" xmlns:a16="http://schemas.microsoft.com/office/drawing/2014/main" id="{CB622121-EB5E-474A-A2FD-97CE547DC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="" xmlns:a16="http://schemas.microsoft.com/office/drawing/2014/main" id="{06C318B1-1EA8-4325-9BBF-D23F930D5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="" xmlns:a16="http://schemas.microsoft.com/office/drawing/2014/main" id="{C3434A95-DF52-4A60-B8FD-00AFB91AA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="" xmlns:a16="http://schemas.microsoft.com/office/drawing/2014/main" id="{3E4435C1-DEF8-41D3-B379-162044849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="" xmlns:a16="http://schemas.microsoft.com/office/drawing/2014/main" id="{6E8E8FC9-6795-4467-A0D3-0A73035600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="" xmlns:a16="http://schemas.microsoft.com/office/drawing/2014/main" id="{495D47F2-EF73-43F8-8023-3D6A388EC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="" xmlns:a16="http://schemas.microsoft.com/office/drawing/2014/main" id="{BC0FDB01-784C-4939-90FF-AC282E06E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="" xmlns:a16="http://schemas.microsoft.com/office/drawing/2014/main" id="{F5D249B8-06D3-4939-AAF6-27D67C25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="" xmlns:a16="http://schemas.microsoft.com/office/drawing/2014/main" id="{92CA47AC-EFC9-40E6-8574-1DF37029A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="" xmlns:a16="http://schemas.microsoft.com/office/drawing/2014/main" id="{8AD5E6F9-D871-4C73-9B66-34CC2BC55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="" xmlns:a16="http://schemas.microsoft.com/office/drawing/2014/main" id="{7FD201C3-9C92-492B-B160-A3FA6916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="" xmlns:a16="http://schemas.microsoft.com/office/drawing/2014/main" id="{4130CA18-CC77-4F12-B69F-891693F2C9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="" xmlns:a16="http://schemas.microsoft.com/office/drawing/2014/main" id="{AFDF14E0-EA82-4035-AD3B-4E51F51A9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="" xmlns:a16="http://schemas.microsoft.com/office/drawing/2014/main" id="{C225AB20-EFB4-4244-8235-D2CFB7D4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="" xmlns:a16="http://schemas.microsoft.com/office/drawing/2014/main" id="{FF606713-FEE0-4034-AE46-225535536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="" xmlns:a16="http://schemas.microsoft.com/office/drawing/2014/main" id="{3F81A22A-804B-4C62-A485-E146CCF720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="" xmlns:a16="http://schemas.microsoft.com/office/drawing/2014/main" id="{0572641D-6727-4C9E-8AE3-FACD1F136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="" xmlns:a16="http://schemas.microsoft.com/office/drawing/2014/main" id="{E581295A-520B-4114-BD20-75FECE5BB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="" xmlns:a16="http://schemas.microsoft.com/office/drawing/2014/main" id="{739A5676-2174-493A-9E9A-041F90156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="" xmlns:a16="http://schemas.microsoft.com/office/drawing/2014/main" id="{2CC4F266-F09C-4503-95D7-AC97075D6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="" xmlns:a16="http://schemas.microsoft.com/office/drawing/2014/main" id="{4629F85A-A719-48C2-8744-CAB572773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="" xmlns:a16="http://schemas.microsoft.com/office/drawing/2014/main" id="{3CDE51C3-119F-4019-B2D8-3F70EE76F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="" xmlns:a16="http://schemas.microsoft.com/office/drawing/2014/main" id="{FB83A281-234E-41CF-9C19-6EDF81B9F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="" xmlns:a16="http://schemas.microsoft.com/office/drawing/2014/main" id="{16B325DF-21B9-4769-A568-89BC7EF12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="" xmlns:a16="http://schemas.microsoft.com/office/drawing/2014/main" id="{FC78F23D-73B4-4BB6-AC25-212966A03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="" xmlns:a16="http://schemas.microsoft.com/office/drawing/2014/main" id="{F44F349F-D802-4BE9-8695-9ED315CFA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="" xmlns:a16="http://schemas.microsoft.com/office/drawing/2014/main" id="{BC73C0D0-463A-4EE7-B6B2-8A07FF79C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="" xmlns:a16="http://schemas.microsoft.com/office/drawing/2014/main" id="{176F055C-C426-4C1A-858E-F2669AB6A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="" xmlns:a16="http://schemas.microsoft.com/office/drawing/2014/main" id="{A1223510-C42B-4082-9DFA-63EEDDAC7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="" xmlns:a16="http://schemas.microsoft.com/office/drawing/2014/main" id="{8FF61744-E735-4178-99E0-25C33B2B9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="" xmlns:a16="http://schemas.microsoft.com/office/drawing/2014/main" id="{A624ABE2-677A-4B20-AD94-1EC0D5D2B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="" xmlns:a16="http://schemas.microsoft.com/office/drawing/2014/main" id="{D353CF3E-0D63-44F9-8E7F-67DAB2DEB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="" xmlns:a16="http://schemas.microsoft.com/office/drawing/2014/main" id="{8127FE94-BBB2-4031-B929-B60D42918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="" xmlns:a16="http://schemas.microsoft.com/office/drawing/2014/main" id="{B519F317-F971-40A5-9E83-4F678AF3A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="" xmlns:a16="http://schemas.microsoft.com/office/drawing/2014/main" id="{E73F2566-CD2F-4CDE-9B4A-74B593CCCD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="" xmlns:a16="http://schemas.microsoft.com/office/drawing/2014/main" id="{2D5DBFC1-C845-42B6-82F2-72356BDAC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="" xmlns:a16="http://schemas.microsoft.com/office/drawing/2014/main" id="{7AFAB0D4-915A-4278-A610-B6A78485A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="" xmlns:a16="http://schemas.microsoft.com/office/drawing/2014/main" id="{4A6CFBD5-ABFA-4A8F-8116-DD222048AB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="" xmlns:a16="http://schemas.microsoft.com/office/drawing/2014/main" id="{B5EE8332-C9C6-4795-9889-2619419F5A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="" xmlns:a16="http://schemas.microsoft.com/office/drawing/2014/main" id="{1739A758-D6D8-4B56-8314-1CB4ED408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="" xmlns:a16="http://schemas.microsoft.com/office/drawing/2014/main" id="{EC7CB44A-ECCE-46A5-A8C8-710834930E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="" xmlns:a16="http://schemas.microsoft.com/office/drawing/2014/main" id="{B6B4B442-2FA5-4860-A01F-91DB38E672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="" xmlns:a16="http://schemas.microsoft.com/office/drawing/2014/main" id="{CCA2F09B-2A1D-43D6-9250-C92C5367A0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="" xmlns:a16="http://schemas.microsoft.com/office/drawing/2014/main" id="{08C29BB1-F42F-4C25-8679-7DDDFC978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="" xmlns:a16="http://schemas.microsoft.com/office/drawing/2014/main" id="{0877EA0C-2526-48C7-A762-1A6B00682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="" xmlns:a16="http://schemas.microsoft.com/office/drawing/2014/main" id="{3892270B-E8D5-40DF-B631-28887E228C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="" xmlns:a16="http://schemas.microsoft.com/office/drawing/2014/main" id="{6A8ECA4E-E87D-45DD-A3C6-68439BC02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="" xmlns:a16="http://schemas.microsoft.com/office/drawing/2014/main" id="{3B9E95EB-69BA-4595-B877-F4117A093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="" xmlns:a16="http://schemas.microsoft.com/office/drawing/2014/main" id="{0EA6C14B-E9F2-4DD9-B419-995530C70E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="" xmlns:a16="http://schemas.microsoft.com/office/drawing/2014/main" id="{36010B54-39FE-4496-809C-509E45FA93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="" xmlns:a16="http://schemas.microsoft.com/office/drawing/2014/main" id="{8677CFF0-6093-43CD-AAB5-4DCA03374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="" xmlns:a16="http://schemas.microsoft.com/office/drawing/2014/main" id="{3C9B4E46-69A0-4AEA-89EE-69DD0400B2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="" xmlns:a16="http://schemas.microsoft.com/office/drawing/2014/main" id="{9B11A2D8-7948-49B5-9C0B-FBA3C8F099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="" xmlns:a16="http://schemas.microsoft.com/office/drawing/2014/main" id="{9293B9D0-80D8-4C1C-9688-0749A71BD7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="" xmlns:a16="http://schemas.microsoft.com/office/drawing/2014/main" id="{0260076F-CD49-4763-BFE1-E66B8C067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="" xmlns:a16="http://schemas.microsoft.com/office/drawing/2014/main" id="{E81D584F-6633-418B-AF88-C2C31F8036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="" xmlns:a16="http://schemas.microsoft.com/office/drawing/2014/main" id="{AE851459-154B-48DC-BFCE-7CC8013AF1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="" xmlns:a16="http://schemas.microsoft.com/office/drawing/2014/main" id="{20C2061A-18FC-4754-9C7C-7E1B75405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="" xmlns:a16="http://schemas.microsoft.com/office/drawing/2014/main" id="{24597EB6-CAC2-419F-BB89-0CF2B4AEC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="" xmlns:a16="http://schemas.microsoft.com/office/drawing/2014/main" id="{6CC6A735-B01A-4071-B70F-870F2C5BFB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="" xmlns:a16="http://schemas.microsoft.com/office/drawing/2014/main" id="{22470A3A-B72F-4352-8A9A-73BB6B514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="" xmlns:a16="http://schemas.microsoft.com/office/drawing/2014/main" id="{1C404632-BE53-418F-81A7-74A60F7E2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="" xmlns:a16="http://schemas.microsoft.com/office/drawing/2014/main" id="{CC9CB056-1ADC-483B-891C-EA860DCCC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="" xmlns:a16="http://schemas.microsoft.com/office/drawing/2014/main" id="{53540EF6-3D17-4532-A061-D7C5D5DAFE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="" xmlns:a16="http://schemas.microsoft.com/office/drawing/2014/main" id="{CB0D63D1-A1B2-4998-9F72-0C28AD4D3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="" xmlns:a16="http://schemas.microsoft.com/office/drawing/2014/main" id="{0F7A0C35-8982-4066-8395-81DDA952BD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="" xmlns:a16="http://schemas.microsoft.com/office/drawing/2014/main" id="{4984DC8A-E7B5-4C61-B867-EE9C34DCE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="" xmlns:a16="http://schemas.microsoft.com/office/drawing/2014/main" id="{F54CDDFD-3086-43FB-A411-8A5C7BAC73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="" xmlns:a16="http://schemas.microsoft.com/office/drawing/2014/main" id="{1E52DD6E-A2DD-4A3E-9E1A-7525D501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="" xmlns:a16="http://schemas.microsoft.com/office/drawing/2014/main" id="{E9CA88D5-F98B-494E-8C27-0C069DD83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="" xmlns:a16="http://schemas.microsoft.com/office/drawing/2014/main" id="{E073F16A-14C9-47A8-BE20-C50895065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="" xmlns:a16="http://schemas.microsoft.com/office/drawing/2014/main" id="{A6EE1E9B-F9AD-427A-9770-7D9605C515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="" xmlns:a16="http://schemas.microsoft.com/office/drawing/2014/main" id="{5A519586-17C7-463F-AC14-F9672DF0E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="" xmlns:a16="http://schemas.microsoft.com/office/drawing/2014/main" id="{2200F70E-1B05-498B-A613-475F65CAD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="" xmlns:a16="http://schemas.microsoft.com/office/drawing/2014/main" id="{96BC155F-D55C-4847-8119-1EDBF8DDF6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="" xmlns:a16="http://schemas.microsoft.com/office/drawing/2014/main" id="{E30DDC15-261C-4595-849B-8409E822BD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="" xmlns:a16="http://schemas.microsoft.com/office/drawing/2014/main" id="{689FA5E8-82D9-45A7-9510-F91BCE855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="" xmlns:a16="http://schemas.microsoft.com/office/drawing/2014/main" id="{7FB19206-3B67-4434-AF88-B28BD773E8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="" xmlns:a16="http://schemas.microsoft.com/office/drawing/2014/main" id="{21BA1DEB-9716-401F-87FE-77D363D94D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="" xmlns:a16="http://schemas.microsoft.com/office/drawing/2014/main" id="{71E309D1-D4A3-4D0E-BFE0-E26701118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="" xmlns:a16="http://schemas.microsoft.com/office/drawing/2014/main" id="{74D1E5FB-0577-460B-8738-6FF9F74BD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="" xmlns:a16="http://schemas.microsoft.com/office/drawing/2014/main" id="{F1A53D2B-F3B5-48AB-96EB-C1EA3C622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="" xmlns:a16="http://schemas.microsoft.com/office/drawing/2014/main" id="{6347B7AB-2AAA-48E4-B705-8C90B7F3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="" xmlns:a16="http://schemas.microsoft.com/office/drawing/2014/main" id="{4E9EF6DD-E82B-4815-A6D6-8B81DBE99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="" xmlns:a16="http://schemas.microsoft.com/office/drawing/2014/main" id="{127A543C-6BFA-4B05-BA53-E2AE36C3D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="" xmlns:a16="http://schemas.microsoft.com/office/drawing/2014/main" id="{DD2E95A3-E7F0-461D-BBD5-653353A68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="" xmlns:a16="http://schemas.microsoft.com/office/drawing/2014/main" id="{BBBB8388-3B31-4D1A-9544-FEE7CCE44F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="" xmlns:a16="http://schemas.microsoft.com/office/drawing/2014/main" id="{C61824F6-A547-4144-A75A-E84E7D655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="" xmlns:a16="http://schemas.microsoft.com/office/drawing/2014/main" id="{9E20E11A-992B-4737-B49D-A9E7BB751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="" xmlns:a16="http://schemas.microsoft.com/office/drawing/2014/main" id="{CCFBEFBD-2393-4522-AD85-A51BE28C5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="" xmlns:a16="http://schemas.microsoft.com/office/drawing/2014/main" id="{E20AB039-0F71-456B-A3C9-6A384FA09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="" xmlns:a16="http://schemas.microsoft.com/office/drawing/2014/main" id="{625F6F66-0365-4830-8E0B-027174AA9F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="" xmlns:a16="http://schemas.microsoft.com/office/drawing/2014/main" id="{00283252-B88D-47AE-A423-E4282AE39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="" xmlns:a16="http://schemas.microsoft.com/office/drawing/2014/main" id="{E8BD2C8C-2C59-47F9-9D3B-05D19EE0CA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="" xmlns:a16="http://schemas.microsoft.com/office/drawing/2014/main" id="{A96C9CCD-6B60-4EC0-BB36-69EA3094FD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="" xmlns:a16="http://schemas.microsoft.com/office/drawing/2014/main" id="{CD86CDB5-858E-4F24-8C56-E18BBBA8FE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="" xmlns:a16="http://schemas.microsoft.com/office/drawing/2014/main" id="{D6AB40B9-0190-43DC-BECF-6F2EF527F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="" xmlns:a16="http://schemas.microsoft.com/office/drawing/2014/main" id="{245BD44C-45DC-435F-9FE6-C51132F142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="" xmlns:a16="http://schemas.microsoft.com/office/drawing/2014/main" id="{7F744856-8F4A-4016-9FE9-2872DE8B7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="" xmlns:a16="http://schemas.microsoft.com/office/drawing/2014/main" id="{A93E5482-6384-45EA-8362-62FB3D28D6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="" xmlns:a16="http://schemas.microsoft.com/office/drawing/2014/main" id="{922FC56E-4258-4AA6-992B-CE503C4ED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="" xmlns:a16="http://schemas.microsoft.com/office/drawing/2014/main" id="{F86EB8B3-EF08-4B92-8E4E-95CC78EF7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="" xmlns:a16="http://schemas.microsoft.com/office/drawing/2014/main" id="{2356EE6C-FCD9-4D7F-83D5-90BA9C5B4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="" xmlns:a16="http://schemas.microsoft.com/office/drawing/2014/main" id="{7AD4AC63-F60D-4A89-8AE9-D1302CC29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="" xmlns:a16="http://schemas.microsoft.com/office/drawing/2014/main" id="{6D88EAFF-1E5B-46D5-A9AB-4A4BA4A85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="" xmlns:a16="http://schemas.microsoft.com/office/drawing/2014/main" id="{77793A6D-8106-4820-90AD-113431EC2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="" xmlns:a16="http://schemas.microsoft.com/office/drawing/2014/main" id="{D2D3729F-29DA-4E48-BCBC-DD1131695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="" xmlns:a16="http://schemas.microsoft.com/office/drawing/2014/main" id="{C88D6E18-567C-451E-BFCB-D98F86CD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="" xmlns:a16="http://schemas.microsoft.com/office/drawing/2014/main" id="{7A9E6A35-D62D-4818-B73A-C723601382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="" xmlns:a16="http://schemas.microsoft.com/office/drawing/2014/main" id="{39FDBAD4-811B-4B6A-9EE5-16AF2E40E5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="" xmlns:a16="http://schemas.microsoft.com/office/drawing/2014/main" id="{23471052-10D5-48D6-9159-EF758BC6C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="" xmlns:a16="http://schemas.microsoft.com/office/drawing/2014/main" id="{D925BDC8-F37A-48E9-8550-0727021A7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="" xmlns:a16="http://schemas.microsoft.com/office/drawing/2014/main" id="{7B95AAF8-D7CA-4F0F-956F-94DC11723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="" xmlns:a16="http://schemas.microsoft.com/office/drawing/2014/main" id="{95045999-13B9-4263-9F78-BAECE7B14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="" xmlns:a16="http://schemas.microsoft.com/office/drawing/2014/main" id="{13BDE320-08A1-4FA9-A6C1-912242123B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="" xmlns:a16="http://schemas.microsoft.com/office/drawing/2014/main" id="{F8A1C96B-FE54-46A3-AA1E-D4B08A64A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="" xmlns:a16="http://schemas.microsoft.com/office/drawing/2014/main" id="{804FB265-E414-42D3-8A97-969E63607D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="" xmlns:a16="http://schemas.microsoft.com/office/drawing/2014/main" id="{8C47D69D-F962-4A84-97B2-A0C2E0AD9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="" xmlns:a16="http://schemas.microsoft.com/office/drawing/2014/main" id="{55593904-0C35-4CE8-BD2A-DB6F74FF8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="" xmlns:a16="http://schemas.microsoft.com/office/drawing/2014/main" id="{8CB04E7F-BECE-4C44-92F3-5B15760DF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="" xmlns:a16="http://schemas.microsoft.com/office/drawing/2014/main" id="{B9D7AFD2-6FC9-4B1A-ACF4-DCC7945E2D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="" xmlns:a16="http://schemas.microsoft.com/office/drawing/2014/main" id="{FD3746A4-4803-47EC-93C2-43AD177C0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="" xmlns:a16="http://schemas.microsoft.com/office/drawing/2014/main" id="{75550FFD-1FC2-4D29-9839-B7709927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="" xmlns:a16="http://schemas.microsoft.com/office/drawing/2014/main" id="{89E032B4-3FB2-4E03-B8FC-B91D42B08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="" xmlns:a16="http://schemas.microsoft.com/office/drawing/2014/main" id="{1DC1EAD4-E805-463E-ACED-5BEA3BDA7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="" xmlns:a16="http://schemas.microsoft.com/office/drawing/2014/main" id="{224EB5A6-B870-452F-9298-7D368A6BC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="" xmlns:a16="http://schemas.microsoft.com/office/drawing/2014/main" id="{9B0EDCF5-FE91-4626-A2D7-61BDBFBB79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="" xmlns:a16="http://schemas.microsoft.com/office/drawing/2014/main" id="{2D84A14C-5860-4CF2-A730-36743DC36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="" xmlns:a16="http://schemas.microsoft.com/office/drawing/2014/main" id="{6626BCEF-EEAC-4A26-BDEC-514EEC351C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="" xmlns:a16="http://schemas.microsoft.com/office/drawing/2014/main" id="{4CC874C2-D705-4DE7-9972-BE3D3890C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="" xmlns:a16="http://schemas.microsoft.com/office/drawing/2014/main" id="{3067AE15-F4F6-40EC-A201-530D3FCF01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="" xmlns:a16="http://schemas.microsoft.com/office/drawing/2014/main" id="{52FB761E-9229-4A18-8C05-445DC4BEF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="" xmlns:a16="http://schemas.microsoft.com/office/drawing/2014/main" id="{4CE2044B-9AE7-467F-A71B-ABE1DE361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="" xmlns:a16="http://schemas.microsoft.com/office/drawing/2014/main" id="{678EE339-2940-4A3F-A0D1-E41BA06D60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="" xmlns:a16="http://schemas.microsoft.com/office/drawing/2014/main" id="{C5ADB643-3803-4394-A6B0-439276CBD6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="" xmlns:a16="http://schemas.microsoft.com/office/drawing/2014/main" id="{B4364045-FBFB-4352-AA62-245285E908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="" xmlns:a16="http://schemas.microsoft.com/office/drawing/2014/main" id="{9E2C24B2-383A-46DB-9CDA-8FACC2D77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="" xmlns:a16="http://schemas.microsoft.com/office/drawing/2014/main" id="{DCB2A875-84C4-4795-BFF5-571ECA293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="" xmlns:a16="http://schemas.microsoft.com/office/drawing/2014/main" id="{048D8D45-2026-4DB6-959A-D2B093452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="" xmlns:a16="http://schemas.microsoft.com/office/drawing/2014/main" id="{FE957CAF-2CF8-4323-912D-8A8E978FB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="" xmlns:a16="http://schemas.microsoft.com/office/drawing/2014/main" id="{0B2BEDF8-A8DD-44CC-BE47-1AF571819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="" xmlns:a16="http://schemas.microsoft.com/office/drawing/2014/main" id="{B159A1C9-EBBB-4B1C-8EDF-0B0EB44927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="" xmlns:a16="http://schemas.microsoft.com/office/drawing/2014/main" id="{528D2BEF-A6D5-4B4A-AA0D-096FC1D6F37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="" xmlns:a16="http://schemas.microsoft.com/office/drawing/2014/main" id="{F7A78E4F-4333-40B9-9CA6-0EA6B67EBA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="" xmlns:a16="http://schemas.microsoft.com/office/drawing/2014/main" id="{FB2BCE0E-A12C-40C4-A5FD-AB637E9552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="" xmlns:a16="http://schemas.microsoft.com/office/drawing/2014/main" id="{EA93990E-978F-423B-AF06-7A9D9C297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="" xmlns:a16="http://schemas.microsoft.com/office/drawing/2014/main" id="{881429AB-4A90-427A-88EB-C6738E251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="" xmlns:a16="http://schemas.microsoft.com/office/drawing/2014/main" id="{11E53A20-DC08-493E-96A4-0E2336321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="" xmlns:a16="http://schemas.microsoft.com/office/drawing/2014/main" id="{CBFFD2A9-8C88-4331-9C38-BE97AAE12A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="" xmlns:a16="http://schemas.microsoft.com/office/drawing/2014/main" id="{AF8C9B93-4016-464C-96CF-27AE6ADE4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="" xmlns:a16="http://schemas.microsoft.com/office/drawing/2014/main" id="{211CC59C-BD9D-428F-B75E-5A83E878DC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="" xmlns:a16="http://schemas.microsoft.com/office/drawing/2014/main" id="{4EE56AE2-787A-453F-AAE2-376691B71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="" xmlns:a16="http://schemas.microsoft.com/office/drawing/2014/main" id="{9EBFF3D9-A9D2-4C1D-B371-94262523D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="" xmlns:a16="http://schemas.microsoft.com/office/drawing/2014/main" id="{84CFAB86-ED10-467E-9AF4-12E020C294FA}"/>
              </a:ext>
            </a:extLst>
          </p:cNvPr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="" xmlns:a16="http://schemas.microsoft.com/office/drawing/2014/main" id="{77114830-5448-48D9-B91B-5951DCE1AFA5}"/>
              </a:ext>
            </a:extLst>
          </p:cNvPr>
          <p:cNvSpPr>
            <a:spLocks/>
          </p:cNvSpPr>
          <p:nvPr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="" xmlns:a16="http://schemas.microsoft.com/office/drawing/2014/main" id="{49FB47C8-7690-4ADE-9F6E-039CA4E41816}"/>
              </a:ext>
            </a:extLst>
          </p:cNvPr>
          <p:cNvSpPr>
            <a:spLocks/>
          </p:cNvSpPr>
          <p:nvPr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="" xmlns:a16="http://schemas.microsoft.com/office/drawing/2014/main" id="{589CC54A-5F09-4ABD-B6AF-AC5C714941BA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="" xmlns:a16="http://schemas.microsoft.com/office/drawing/2014/main" id="{A99C211F-7118-4D95-AE8D-EDE760700863}"/>
              </a:ext>
            </a:extLst>
          </p:cNvPr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="" xmlns:a16="http://schemas.microsoft.com/office/drawing/2014/main" id="{46499548-20B2-413D-98E5-A418776A396E}"/>
              </a:ext>
            </a:extLst>
          </p:cNvPr>
          <p:cNvSpPr>
            <a:spLocks/>
          </p:cNvSpPr>
          <p:nvPr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="" xmlns:a16="http://schemas.microsoft.com/office/drawing/2014/main" id="{BDA446A5-E8B9-4405-926B-FA60E8AB9DDA}"/>
              </a:ext>
            </a:extLst>
          </p:cNvPr>
          <p:cNvSpPr>
            <a:spLocks/>
          </p:cNvSpPr>
          <p:nvPr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="" xmlns:a16="http://schemas.microsoft.com/office/drawing/2014/main" id="{EEF47997-CB4A-4F6B-9F3F-A6A9CA05419F}"/>
              </a:ext>
            </a:extLst>
          </p:cNvPr>
          <p:cNvSpPr>
            <a:spLocks/>
          </p:cNvSpPr>
          <p:nvPr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="" xmlns:a16="http://schemas.microsoft.com/office/drawing/2014/main" id="{87735FE2-24B2-46C4-8BD1-2EE9456DDE42}"/>
              </a:ext>
            </a:extLst>
          </p:cNvPr>
          <p:cNvSpPr>
            <a:spLocks/>
          </p:cNvSpPr>
          <p:nvPr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="" xmlns:a16="http://schemas.microsoft.com/office/drawing/2014/main" id="{16FE2DB5-9C79-409E-9499-D62E86C21BBF}"/>
              </a:ext>
            </a:extLst>
          </p:cNvPr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="" xmlns:a16="http://schemas.microsoft.com/office/drawing/2014/main" id="{66273CF1-0EB0-44BB-9532-850F11398A49}"/>
              </a:ext>
            </a:extLst>
          </p:cNvPr>
          <p:cNvSpPr>
            <a:spLocks/>
          </p:cNvSpPr>
          <p:nvPr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="" xmlns:a16="http://schemas.microsoft.com/office/drawing/2014/main" id="{969D2D18-1386-4BAB-B3C2-C6FB173B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="" xmlns:a16="http://schemas.microsoft.com/office/drawing/2014/main" id="{983BEB3C-A806-4D68-A7C7-E8B3978513E6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="" xmlns:a16="http://schemas.microsoft.com/office/drawing/2014/main" id="{89A0D148-B447-4EE6-A882-F32F3F6CA3B2}"/>
              </a:ext>
            </a:extLst>
          </p:cNvPr>
          <p:cNvSpPr>
            <a:spLocks/>
          </p:cNvSpPr>
          <p:nvPr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="" xmlns:a16="http://schemas.microsoft.com/office/drawing/2014/main" id="{444176E7-B9C6-4979-8EBC-69490D6D42FF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="" xmlns:a16="http://schemas.microsoft.com/office/drawing/2014/main" id="{3F0FBF41-9BF2-457C-A2A6-9C795598C98D}"/>
              </a:ext>
            </a:extLst>
          </p:cNvPr>
          <p:cNvSpPr>
            <a:spLocks/>
          </p:cNvSpPr>
          <p:nvPr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="" xmlns:a16="http://schemas.microsoft.com/office/drawing/2014/main" id="{828F8DD1-FD57-40D9-BFFB-1D3DBDFAEC92}"/>
              </a:ext>
            </a:extLst>
          </p:cNvPr>
          <p:cNvSpPr>
            <a:spLocks/>
          </p:cNvSpPr>
          <p:nvPr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="" xmlns:a16="http://schemas.microsoft.com/office/drawing/2014/main" id="{4E6BE77A-49B4-4FA0-A388-2B333449C910}"/>
              </a:ext>
            </a:extLst>
          </p:cNvPr>
          <p:cNvSpPr>
            <a:spLocks/>
          </p:cNvSpPr>
          <p:nvPr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="" xmlns:a16="http://schemas.microsoft.com/office/drawing/2014/main" id="{C9A4E28E-D57A-4716-A153-7225843FBD4C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="" xmlns:a16="http://schemas.microsoft.com/office/drawing/2014/main" id="{827D72DE-830B-4ABE-AD28-A004138083DC}"/>
              </a:ext>
            </a:extLst>
          </p:cNvPr>
          <p:cNvSpPr>
            <a:spLocks/>
          </p:cNvSpPr>
          <p:nvPr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="" xmlns:a16="http://schemas.microsoft.com/office/drawing/2014/main" id="{CD1197DA-AFA5-4F1F-B71C-C8D675838452}"/>
              </a:ext>
            </a:extLst>
          </p:cNvPr>
          <p:cNvSpPr>
            <a:spLocks/>
          </p:cNvSpPr>
          <p:nvPr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="" xmlns:a16="http://schemas.microsoft.com/office/drawing/2014/main" id="{EF008C51-C878-4ED9-837C-6F7514213BC9}"/>
              </a:ext>
            </a:extLst>
          </p:cNvPr>
          <p:cNvSpPr>
            <a:spLocks/>
          </p:cNvSpPr>
          <p:nvPr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="" xmlns:a16="http://schemas.microsoft.com/office/drawing/2014/main" id="{C55ACCF3-57BF-4958-A0EE-5A57CAB5326F}"/>
              </a:ext>
            </a:extLst>
          </p:cNvPr>
          <p:cNvSpPr>
            <a:spLocks/>
          </p:cNvSpPr>
          <p:nvPr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="" xmlns:a16="http://schemas.microsoft.com/office/drawing/2014/main" id="{5A50F229-BDC8-4C85-AD54-423E7F39B686}"/>
              </a:ext>
            </a:extLst>
          </p:cNvPr>
          <p:cNvSpPr>
            <a:spLocks/>
          </p:cNvSpPr>
          <p:nvPr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="" xmlns:a16="http://schemas.microsoft.com/office/drawing/2014/main" id="{AD4BFAF0-B1C2-4FA7-B8F4-1FA4BC7C4F29}"/>
              </a:ext>
            </a:extLst>
          </p:cNvPr>
          <p:cNvSpPr>
            <a:spLocks/>
          </p:cNvSpPr>
          <p:nvPr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="" xmlns:a16="http://schemas.microsoft.com/office/drawing/2014/main" id="{9712F2BF-54D2-4446-8468-72DAED5E7D0F}"/>
              </a:ext>
            </a:extLst>
          </p:cNvPr>
          <p:cNvSpPr>
            <a:spLocks/>
          </p:cNvSpPr>
          <p:nvPr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="" xmlns:a16="http://schemas.microsoft.com/office/drawing/2014/main" id="{AC277C49-7790-4616-9072-86411B89A961}"/>
              </a:ext>
            </a:extLst>
          </p:cNvPr>
          <p:cNvSpPr>
            <a:spLocks/>
          </p:cNvSpPr>
          <p:nvPr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="" xmlns:a16="http://schemas.microsoft.com/office/drawing/2014/main" id="{830EDEB4-315C-4AB5-BCA9-218738F75D1F}"/>
              </a:ext>
            </a:extLst>
          </p:cNvPr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="" xmlns:a16="http://schemas.microsoft.com/office/drawing/2014/main" id="{3D0EE63A-DD52-470E-ABD8-77D90859FB17}"/>
              </a:ext>
            </a:extLst>
          </p:cNvPr>
          <p:cNvSpPr>
            <a:spLocks/>
          </p:cNvSpPr>
          <p:nvPr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="" xmlns:a16="http://schemas.microsoft.com/office/drawing/2014/main" id="{3FF270D6-908B-4CA2-9125-EADD4EC315E2}"/>
              </a:ext>
            </a:extLst>
          </p:cNvPr>
          <p:cNvSpPr>
            <a:spLocks/>
          </p:cNvSpPr>
          <p:nvPr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="" xmlns:a16="http://schemas.microsoft.com/office/drawing/2014/main" id="{60556EFE-1ECE-4A4A-A235-4BBDCD495D0E}"/>
              </a:ext>
            </a:extLst>
          </p:cNvPr>
          <p:cNvSpPr>
            <a:spLocks/>
          </p:cNvSpPr>
          <p:nvPr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="" xmlns:a16="http://schemas.microsoft.com/office/drawing/2014/main" id="{9FFD5A7E-8929-4F08-898E-BBF9C3D4EB1B}"/>
              </a:ext>
            </a:extLst>
          </p:cNvPr>
          <p:cNvSpPr>
            <a:spLocks/>
          </p:cNvSpPr>
          <p:nvPr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="" xmlns:a16="http://schemas.microsoft.com/office/drawing/2014/main" id="{7301382D-EF75-4301-85F4-8F034D847498}"/>
              </a:ext>
            </a:extLst>
          </p:cNvPr>
          <p:cNvSpPr>
            <a:spLocks/>
          </p:cNvSpPr>
          <p:nvPr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="" xmlns:a16="http://schemas.microsoft.com/office/drawing/2014/main" id="{2B9EAA22-16D0-4210-96C6-0FC41001110A}"/>
              </a:ext>
            </a:extLst>
          </p:cNvPr>
          <p:cNvSpPr>
            <a:spLocks/>
          </p:cNvSpPr>
          <p:nvPr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="" xmlns:a16="http://schemas.microsoft.com/office/drawing/2014/main" id="{AF7769AC-386A-4DA5-97BD-81D2B14364AB}"/>
              </a:ext>
            </a:extLst>
          </p:cNvPr>
          <p:cNvSpPr>
            <a:spLocks/>
          </p:cNvSpPr>
          <p:nvPr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="" xmlns:a16="http://schemas.microsoft.com/office/drawing/2014/main" id="{6E914365-B18F-4D64-8AE2-4D26DE56F33B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="" xmlns:a16="http://schemas.microsoft.com/office/drawing/2014/main" id="{02ACA0D6-245D-4DC8-ADEE-6F2368206EA9}"/>
              </a:ext>
            </a:extLst>
          </p:cNvPr>
          <p:cNvSpPr>
            <a:spLocks/>
          </p:cNvSpPr>
          <p:nvPr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="" xmlns:a16="http://schemas.microsoft.com/office/drawing/2014/main" id="{B7B5EF0F-A0E5-4FE7-8094-3B76ED9F9A27}"/>
              </a:ext>
            </a:extLst>
          </p:cNvPr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="" xmlns:a16="http://schemas.microsoft.com/office/drawing/2014/main" id="{6C4C2C88-963A-4AE3-9D67-16D7668815E0}"/>
              </a:ext>
            </a:extLst>
          </p:cNvPr>
          <p:cNvSpPr>
            <a:spLocks/>
          </p:cNvSpPr>
          <p:nvPr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Freeform 1826">
            <a:extLst>
              <a:ext uri="{FF2B5EF4-FFF2-40B4-BE49-F238E27FC236}">
                <a16:creationId xmlns="" xmlns:a16="http://schemas.microsoft.com/office/drawing/2014/main" id="{7560670E-F7B3-47A4-9791-D44BC6A32026}"/>
              </a:ext>
            </a:extLst>
          </p:cNvPr>
          <p:cNvSpPr>
            <a:spLocks/>
          </p:cNvSpPr>
          <p:nvPr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="" xmlns:a16="http://schemas.microsoft.com/office/drawing/2014/main" id="{F0A72026-9D26-4483-8783-EFD43368F715}"/>
              </a:ext>
            </a:extLst>
          </p:cNvPr>
          <p:cNvSpPr>
            <a:spLocks/>
          </p:cNvSpPr>
          <p:nvPr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Freeform 1828">
            <a:extLst>
              <a:ext uri="{FF2B5EF4-FFF2-40B4-BE49-F238E27FC236}">
                <a16:creationId xmlns="" xmlns:a16="http://schemas.microsoft.com/office/drawing/2014/main" id="{8A709B58-37A4-4F54-9783-73C5A275765E}"/>
              </a:ext>
            </a:extLst>
          </p:cNvPr>
          <p:cNvSpPr>
            <a:spLocks/>
          </p:cNvSpPr>
          <p:nvPr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" name="Freeform 1829">
            <a:extLst>
              <a:ext uri="{FF2B5EF4-FFF2-40B4-BE49-F238E27FC236}">
                <a16:creationId xmlns="" xmlns:a16="http://schemas.microsoft.com/office/drawing/2014/main" id="{43609991-EF63-444E-B5C6-CC7ADC641C82}"/>
              </a:ext>
            </a:extLst>
          </p:cNvPr>
          <p:cNvSpPr>
            <a:spLocks/>
          </p:cNvSpPr>
          <p:nvPr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5" name="Freeform 1830">
            <a:extLst>
              <a:ext uri="{FF2B5EF4-FFF2-40B4-BE49-F238E27FC236}">
                <a16:creationId xmlns="" xmlns:a16="http://schemas.microsoft.com/office/drawing/2014/main" id="{105CBC5F-0B7F-4701-A419-5913B9421FAB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Freeform 1831">
            <a:extLst>
              <a:ext uri="{FF2B5EF4-FFF2-40B4-BE49-F238E27FC236}">
                <a16:creationId xmlns="" xmlns:a16="http://schemas.microsoft.com/office/drawing/2014/main" id="{EC230FC4-0E2F-40C7-A6B1-1D072A065B1F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="" xmlns:a16="http://schemas.microsoft.com/office/drawing/2014/main" id="{B7878DC4-A844-48BF-ADE7-B819FF984539}"/>
              </a:ext>
            </a:extLst>
          </p:cNvPr>
          <p:cNvSpPr>
            <a:spLocks/>
          </p:cNvSpPr>
          <p:nvPr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="" xmlns:a16="http://schemas.microsoft.com/office/drawing/2014/main" id="{FCDF5A9D-B546-46DC-829C-FFE8BD01ABD8}"/>
              </a:ext>
            </a:extLst>
          </p:cNvPr>
          <p:cNvSpPr>
            <a:spLocks/>
          </p:cNvSpPr>
          <p:nvPr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="" xmlns:a16="http://schemas.microsoft.com/office/drawing/2014/main" id="{7563C4C2-3C79-485F-9DFD-77DCDC6C3615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="" xmlns:a16="http://schemas.microsoft.com/office/drawing/2014/main" id="{7B313697-9AB8-4530-9356-083A5D7C812B}"/>
              </a:ext>
            </a:extLst>
          </p:cNvPr>
          <p:cNvSpPr>
            <a:spLocks/>
          </p:cNvSpPr>
          <p:nvPr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="" xmlns:a16="http://schemas.microsoft.com/office/drawing/2014/main" id="{0AA6D69D-B8CF-4102-9870-8101B9733240}"/>
              </a:ext>
            </a:extLst>
          </p:cNvPr>
          <p:cNvSpPr>
            <a:spLocks/>
          </p:cNvSpPr>
          <p:nvPr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="" xmlns:a16="http://schemas.microsoft.com/office/drawing/2014/main" id="{217F106F-FA5C-413B-BD85-833248443034}"/>
              </a:ext>
            </a:extLst>
          </p:cNvPr>
          <p:cNvSpPr>
            <a:spLocks/>
          </p:cNvSpPr>
          <p:nvPr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="" xmlns:a16="http://schemas.microsoft.com/office/drawing/2014/main" id="{BB42EFD7-A8F2-45A2-B53A-9F88F994766C}"/>
              </a:ext>
            </a:extLst>
          </p:cNvPr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="" xmlns:a16="http://schemas.microsoft.com/office/drawing/2014/main" id="{9FDF1F7A-5847-4AF6-B71E-9382B5C430A2}"/>
              </a:ext>
            </a:extLst>
          </p:cNvPr>
          <p:cNvSpPr>
            <a:spLocks/>
          </p:cNvSpPr>
          <p:nvPr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="" xmlns:a16="http://schemas.microsoft.com/office/drawing/2014/main" id="{D4966AAF-8E7B-4CF2-A3E9-6F93809EE17B}"/>
              </a:ext>
            </a:extLst>
          </p:cNvPr>
          <p:cNvSpPr>
            <a:spLocks/>
          </p:cNvSpPr>
          <p:nvPr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="" xmlns:a16="http://schemas.microsoft.com/office/drawing/2014/main" id="{990C1AD8-4DC8-4D75-ACD1-71561E25F0EB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="" xmlns:a16="http://schemas.microsoft.com/office/drawing/2014/main" id="{9B6378F5-40CC-4B83-970B-7B8A7F5BBC7A}"/>
              </a:ext>
            </a:extLst>
          </p:cNvPr>
          <p:cNvSpPr>
            <a:spLocks/>
          </p:cNvSpPr>
          <p:nvPr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="" xmlns:a16="http://schemas.microsoft.com/office/drawing/2014/main" id="{CD35354C-44BB-4913-A7B7-66E259F8BA32}"/>
              </a:ext>
            </a:extLst>
          </p:cNvPr>
          <p:cNvSpPr>
            <a:spLocks/>
          </p:cNvSpPr>
          <p:nvPr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="" xmlns:a16="http://schemas.microsoft.com/office/drawing/2014/main" id="{C0980700-4D9A-41EE-8448-20F9CC5AFA16}"/>
              </a:ext>
            </a:extLst>
          </p:cNvPr>
          <p:cNvSpPr>
            <a:spLocks/>
          </p:cNvSpPr>
          <p:nvPr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="" xmlns:a16="http://schemas.microsoft.com/office/drawing/2014/main" id="{40B9BCFC-7A2A-485C-A2F1-A64F8DDDF383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="" xmlns:a16="http://schemas.microsoft.com/office/drawing/2014/main" id="{DBEDD411-85EF-4200-B342-3D436798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="" xmlns:a16="http://schemas.microsoft.com/office/drawing/2014/main" id="{AED621D2-9F1A-4C89-87DE-B1A388976AA7}"/>
              </a:ext>
            </a:extLst>
          </p:cNvPr>
          <p:cNvSpPr>
            <a:spLocks/>
          </p:cNvSpPr>
          <p:nvPr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="" xmlns:a16="http://schemas.microsoft.com/office/drawing/2014/main" id="{A68ACA1C-4BD9-4EF9-90B9-6F6BE6C0EEE2}"/>
              </a:ext>
            </a:extLst>
          </p:cNvPr>
          <p:cNvSpPr>
            <a:spLocks/>
          </p:cNvSpPr>
          <p:nvPr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="" xmlns:a16="http://schemas.microsoft.com/office/drawing/2014/main" id="{45475A89-DDFA-4C0D-9230-7AB147AB2BD2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="" xmlns:a16="http://schemas.microsoft.com/office/drawing/2014/main" id="{CC373210-3135-4F28-A315-F38B76EE1317}"/>
              </a:ext>
            </a:extLst>
          </p:cNvPr>
          <p:cNvSpPr>
            <a:spLocks/>
          </p:cNvSpPr>
          <p:nvPr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="" xmlns:a16="http://schemas.microsoft.com/office/drawing/2014/main" id="{D5AB14C9-322C-4210-A4AE-579305D2CC4E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="" xmlns:a16="http://schemas.microsoft.com/office/drawing/2014/main" id="{D0AF437A-73FE-499E-A61E-6141945EB2D4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="" xmlns:a16="http://schemas.microsoft.com/office/drawing/2014/main" id="{6A4488AB-FB68-4A6E-8E46-B227CC9F344D}"/>
              </a:ext>
            </a:extLst>
          </p:cNvPr>
          <p:cNvSpPr>
            <a:spLocks/>
          </p:cNvSpPr>
          <p:nvPr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="" xmlns:a16="http://schemas.microsoft.com/office/drawing/2014/main" id="{B714CB54-038B-4520-9B93-2452992E9D66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="" xmlns:a16="http://schemas.microsoft.com/office/drawing/2014/main" id="{77FAC6BC-4889-4930-BDDF-61DC867DAB03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="" xmlns:a16="http://schemas.microsoft.com/office/drawing/2014/main" id="{95F8BDA9-A7F9-4062-96F9-A70BA500F946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="" xmlns:a16="http://schemas.microsoft.com/office/drawing/2014/main" id="{56FF5D53-24A3-4E4A-AF76-3C0AA866C3AE}"/>
              </a:ext>
            </a:extLst>
          </p:cNvPr>
          <p:cNvSpPr>
            <a:spLocks/>
          </p:cNvSpPr>
          <p:nvPr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="" xmlns:a16="http://schemas.microsoft.com/office/drawing/2014/main" id="{0812233F-B07A-4DD8-BA61-77DA7D9A2148}"/>
              </a:ext>
            </a:extLst>
          </p:cNvPr>
          <p:cNvSpPr>
            <a:spLocks/>
          </p:cNvSpPr>
          <p:nvPr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="" xmlns:a16="http://schemas.microsoft.com/office/drawing/2014/main" id="{CB76CC04-D584-441F-B099-E47D145ECD1E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="" xmlns:a16="http://schemas.microsoft.com/office/drawing/2014/main" id="{216306F4-8A1F-4A61-93FA-C85E13C444B8}"/>
              </a:ext>
            </a:extLst>
          </p:cNvPr>
          <p:cNvSpPr>
            <a:spLocks/>
          </p:cNvSpPr>
          <p:nvPr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="" xmlns:a16="http://schemas.microsoft.com/office/drawing/2014/main" id="{026E35E1-F211-425F-9CF4-D6B70FD822B2}"/>
              </a:ext>
            </a:extLst>
          </p:cNvPr>
          <p:cNvSpPr>
            <a:spLocks/>
          </p:cNvSpPr>
          <p:nvPr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="" xmlns:a16="http://schemas.microsoft.com/office/drawing/2014/main" id="{2EC1F9DB-D521-4A91-81A2-8C5AB1BAD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="" xmlns:a16="http://schemas.microsoft.com/office/drawing/2014/main" id="{906EA2A7-A734-418C-8D1E-701A98BE675B}"/>
              </a:ext>
            </a:extLst>
          </p:cNvPr>
          <p:cNvSpPr>
            <a:spLocks/>
          </p:cNvSpPr>
          <p:nvPr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="" xmlns:a16="http://schemas.microsoft.com/office/drawing/2014/main" id="{4E5D243A-6868-4C69-87B1-6F1427E2FAFE}"/>
              </a:ext>
            </a:extLst>
          </p:cNvPr>
          <p:cNvSpPr>
            <a:spLocks/>
          </p:cNvSpPr>
          <p:nvPr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="" xmlns:a16="http://schemas.microsoft.com/office/drawing/2014/main" id="{A08026DA-9389-4A5B-946C-767B18FD9E8D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="" xmlns:a16="http://schemas.microsoft.com/office/drawing/2014/main" id="{9AB9AFA8-2961-46A1-9708-25BADF9E1491}"/>
              </a:ext>
            </a:extLst>
          </p:cNvPr>
          <p:cNvSpPr>
            <a:spLocks/>
          </p:cNvSpPr>
          <p:nvPr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="" xmlns:a16="http://schemas.microsoft.com/office/drawing/2014/main" id="{2F2540D9-B8DD-4916-9300-EAEB1A12BA4E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="" xmlns:a16="http://schemas.microsoft.com/office/drawing/2014/main" id="{41003F7C-A7A5-4359-B3E7-7C849714C35A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="" xmlns:a16="http://schemas.microsoft.com/office/drawing/2014/main" id="{F059B057-2466-47D3-B17F-B64B4242BBAE}"/>
              </a:ext>
            </a:extLst>
          </p:cNvPr>
          <p:cNvSpPr>
            <a:spLocks/>
          </p:cNvSpPr>
          <p:nvPr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="" xmlns:a16="http://schemas.microsoft.com/office/drawing/2014/main" id="{4FB86E73-2963-49C3-8562-EF9BDA9016A5}"/>
              </a:ext>
            </a:extLst>
          </p:cNvPr>
          <p:cNvSpPr>
            <a:spLocks/>
          </p:cNvSpPr>
          <p:nvPr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="" xmlns:a16="http://schemas.microsoft.com/office/drawing/2014/main" id="{350E5513-F33A-4E6F-984C-DAD512AAF8CB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="" xmlns:a16="http://schemas.microsoft.com/office/drawing/2014/main" id="{6DA13D9D-48C9-47B4-A7F6-42AD41B6C074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="" xmlns:a16="http://schemas.microsoft.com/office/drawing/2014/main" id="{8EF38250-9EAC-4D84-A6AE-783C0B11811B}"/>
              </a:ext>
            </a:extLst>
          </p:cNvPr>
          <p:cNvSpPr>
            <a:spLocks/>
          </p:cNvSpPr>
          <p:nvPr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="" xmlns:a16="http://schemas.microsoft.com/office/drawing/2014/main" id="{8FAAC661-E58B-4A8A-80B4-B7D5010A0064}"/>
              </a:ext>
            </a:extLst>
          </p:cNvPr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="" xmlns:a16="http://schemas.microsoft.com/office/drawing/2014/main" id="{306F26AF-FC88-4CFE-8D55-F152E437631C}"/>
              </a:ext>
            </a:extLst>
          </p:cNvPr>
          <p:cNvSpPr>
            <a:spLocks/>
          </p:cNvSpPr>
          <p:nvPr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="" xmlns:a16="http://schemas.microsoft.com/office/drawing/2014/main" id="{C44C0FA6-1FB2-4A9E-B946-D7DDB44E1EF5}"/>
              </a:ext>
            </a:extLst>
          </p:cNvPr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="" xmlns:a16="http://schemas.microsoft.com/office/drawing/2014/main" id="{625C1CED-353B-40C8-8497-7B5780480D23}"/>
              </a:ext>
            </a:extLst>
          </p:cNvPr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="" xmlns:a16="http://schemas.microsoft.com/office/drawing/2014/main" id="{DF18ABD7-226B-45A5-B8B7-EC1A6BDEA5E4}"/>
              </a:ext>
            </a:extLst>
          </p:cNvPr>
          <p:cNvSpPr>
            <a:spLocks/>
          </p:cNvSpPr>
          <p:nvPr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="" xmlns:a16="http://schemas.microsoft.com/office/drawing/2014/main" id="{DBD883B5-9F89-4CEC-939B-9350895FE3BB}"/>
              </a:ext>
            </a:extLst>
          </p:cNvPr>
          <p:cNvSpPr>
            <a:spLocks/>
          </p:cNvSpPr>
          <p:nvPr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="" xmlns:a16="http://schemas.microsoft.com/office/drawing/2014/main" id="{2CCB5699-9EA2-497F-91D7-143E21B14798}"/>
              </a:ext>
            </a:extLst>
          </p:cNvPr>
          <p:cNvSpPr>
            <a:spLocks/>
          </p:cNvSpPr>
          <p:nvPr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="" xmlns:a16="http://schemas.microsoft.com/office/drawing/2014/main" id="{073A42C2-D4A8-4E02-9E76-4B8AA303B0A5}"/>
              </a:ext>
            </a:extLst>
          </p:cNvPr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="" xmlns:a16="http://schemas.microsoft.com/office/drawing/2014/main" id="{A8700BFD-BB07-4C1D-9866-73FE9FDA8670}"/>
              </a:ext>
            </a:extLst>
          </p:cNvPr>
          <p:cNvSpPr>
            <a:spLocks/>
          </p:cNvSpPr>
          <p:nvPr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="" xmlns:a16="http://schemas.microsoft.com/office/drawing/2014/main" id="{CDDF7E57-68FD-49D6-A440-A0307377BD75}"/>
              </a:ext>
            </a:extLst>
          </p:cNvPr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="" xmlns:a16="http://schemas.microsoft.com/office/drawing/2014/main" id="{5F775388-00C9-48F5-A296-85FE8DB529A6}"/>
              </a:ext>
            </a:extLst>
          </p:cNvPr>
          <p:cNvSpPr>
            <a:spLocks/>
          </p:cNvSpPr>
          <p:nvPr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="" xmlns:a16="http://schemas.microsoft.com/office/drawing/2014/main" id="{9303FA0A-5CD0-4733-96EC-F9A53623F65C}"/>
              </a:ext>
            </a:extLst>
          </p:cNvPr>
          <p:cNvSpPr>
            <a:spLocks/>
          </p:cNvSpPr>
          <p:nvPr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="" xmlns:a16="http://schemas.microsoft.com/office/drawing/2014/main" id="{8C9893DE-95FF-4403-8570-F140FFBF9B41}"/>
              </a:ext>
            </a:extLst>
          </p:cNvPr>
          <p:cNvSpPr>
            <a:spLocks/>
          </p:cNvSpPr>
          <p:nvPr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="" xmlns:a16="http://schemas.microsoft.com/office/drawing/2014/main" id="{FEB0FB6B-2224-4DD1-8C94-38BF6EA3A889}"/>
              </a:ext>
            </a:extLst>
          </p:cNvPr>
          <p:cNvSpPr>
            <a:spLocks/>
          </p:cNvSpPr>
          <p:nvPr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="" xmlns:a16="http://schemas.microsoft.com/office/drawing/2014/main" id="{08C0984D-FB43-4A19-B1E5-A2867D3CEE2A}"/>
              </a:ext>
            </a:extLst>
          </p:cNvPr>
          <p:cNvSpPr>
            <a:spLocks/>
          </p:cNvSpPr>
          <p:nvPr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="" xmlns:a16="http://schemas.microsoft.com/office/drawing/2014/main" id="{846867FC-DA39-471C-8C28-72953A70D2DE}"/>
              </a:ext>
            </a:extLst>
          </p:cNvPr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="" xmlns:a16="http://schemas.microsoft.com/office/drawing/2014/main" id="{AF454C9F-1240-4EDB-A061-1B1AEB640E54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="" xmlns:a16="http://schemas.microsoft.com/office/drawing/2014/main" id="{C983E198-BA1C-479E-A251-171224B388D0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="" xmlns:a16="http://schemas.microsoft.com/office/drawing/2014/main" id="{9C224644-72B4-48D1-925C-E42B44F0303B}"/>
              </a:ext>
            </a:extLst>
          </p:cNvPr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="" xmlns:a16="http://schemas.microsoft.com/office/drawing/2014/main" id="{BBE337D8-6FE1-44D5-98F9-9AD40076B6F5}"/>
              </a:ext>
            </a:extLst>
          </p:cNvPr>
          <p:cNvSpPr>
            <a:spLocks/>
          </p:cNvSpPr>
          <p:nvPr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="" xmlns:a16="http://schemas.microsoft.com/office/drawing/2014/main" id="{915AF3BE-F100-4AAF-A3CE-29048B5CCDF4}"/>
              </a:ext>
            </a:extLst>
          </p:cNvPr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="" xmlns:a16="http://schemas.microsoft.com/office/drawing/2014/main" id="{23444349-911F-4724-B4C3-FCA40001C97D}"/>
              </a:ext>
            </a:extLst>
          </p:cNvPr>
          <p:cNvSpPr>
            <a:spLocks/>
          </p:cNvSpPr>
          <p:nvPr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="" xmlns:a16="http://schemas.microsoft.com/office/drawing/2014/main" id="{A165095B-4EC6-4163-853C-88EAB03AF117}"/>
              </a:ext>
            </a:extLst>
          </p:cNvPr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="" xmlns:a16="http://schemas.microsoft.com/office/drawing/2014/main" id="{93D6F5E8-C66B-47E2-A40A-8C3F4B679608}"/>
              </a:ext>
            </a:extLst>
          </p:cNvPr>
          <p:cNvSpPr>
            <a:spLocks/>
          </p:cNvSpPr>
          <p:nvPr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="" xmlns:a16="http://schemas.microsoft.com/office/drawing/2014/main" id="{C6A09A50-35C8-4081-9544-E6C2F5B3DE7A}"/>
              </a:ext>
            </a:extLst>
          </p:cNvPr>
          <p:cNvSpPr>
            <a:spLocks/>
          </p:cNvSpPr>
          <p:nvPr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="" xmlns:a16="http://schemas.microsoft.com/office/drawing/2014/main" id="{93EFB32D-698F-4889-9F1D-CA9422D1F543}"/>
              </a:ext>
            </a:extLst>
          </p:cNvPr>
          <p:cNvSpPr>
            <a:spLocks/>
          </p:cNvSpPr>
          <p:nvPr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="" xmlns:a16="http://schemas.microsoft.com/office/drawing/2014/main" id="{EF4BE471-7AE0-459F-938E-231CB63B41B0}"/>
              </a:ext>
            </a:extLst>
          </p:cNvPr>
          <p:cNvSpPr>
            <a:spLocks/>
          </p:cNvSpPr>
          <p:nvPr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="" xmlns:a16="http://schemas.microsoft.com/office/drawing/2014/main" id="{7A22CDA6-C691-4201-9836-326B03C25E51}"/>
              </a:ext>
            </a:extLst>
          </p:cNvPr>
          <p:cNvSpPr>
            <a:spLocks/>
          </p:cNvSpPr>
          <p:nvPr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="" xmlns:a16="http://schemas.microsoft.com/office/drawing/2014/main" id="{D0847547-F7C3-4491-A746-829B04E96015}"/>
              </a:ext>
            </a:extLst>
          </p:cNvPr>
          <p:cNvSpPr>
            <a:spLocks/>
          </p:cNvSpPr>
          <p:nvPr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="" xmlns:a16="http://schemas.microsoft.com/office/drawing/2014/main" id="{75938240-DEE4-431F-9CE5-DF750997981A}"/>
              </a:ext>
            </a:extLst>
          </p:cNvPr>
          <p:cNvSpPr>
            <a:spLocks/>
          </p:cNvSpPr>
          <p:nvPr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="" xmlns:a16="http://schemas.microsoft.com/office/drawing/2014/main" id="{3DEC57E6-622D-4DC4-82EB-7B2481BB3EDB}"/>
              </a:ext>
            </a:extLst>
          </p:cNvPr>
          <p:cNvSpPr>
            <a:spLocks/>
          </p:cNvSpPr>
          <p:nvPr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="" xmlns:a16="http://schemas.microsoft.com/office/drawing/2014/main" id="{D080AE8A-CA7A-4B6C-AD18-0EE5E7D4C933}"/>
              </a:ext>
            </a:extLst>
          </p:cNvPr>
          <p:cNvSpPr>
            <a:spLocks/>
          </p:cNvSpPr>
          <p:nvPr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="" xmlns:a16="http://schemas.microsoft.com/office/drawing/2014/main" id="{5E2F0E76-81A3-425D-BFEB-88B38DB7DC1B}"/>
              </a:ext>
            </a:extLst>
          </p:cNvPr>
          <p:cNvSpPr>
            <a:spLocks/>
          </p:cNvSpPr>
          <p:nvPr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="" xmlns:a16="http://schemas.microsoft.com/office/drawing/2014/main" id="{76EF1F3E-0C01-4E90-8642-82903EEFDD85}"/>
              </a:ext>
            </a:extLst>
          </p:cNvPr>
          <p:cNvSpPr>
            <a:spLocks/>
          </p:cNvSpPr>
          <p:nvPr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="" xmlns:a16="http://schemas.microsoft.com/office/drawing/2014/main" id="{FA16A76B-1192-493C-84CB-6FA0430F7CBC}"/>
              </a:ext>
            </a:extLst>
          </p:cNvPr>
          <p:cNvSpPr>
            <a:spLocks/>
          </p:cNvSpPr>
          <p:nvPr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="" xmlns:a16="http://schemas.microsoft.com/office/drawing/2014/main" id="{DCFE0443-B12E-4C25-AFB3-1A8F5E217E4E}"/>
              </a:ext>
            </a:extLst>
          </p:cNvPr>
          <p:cNvSpPr>
            <a:spLocks/>
          </p:cNvSpPr>
          <p:nvPr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="" xmlns:a16="http://schemas.microsoft.com/office/drawing/2014/main" id="{BE5AA815-3DB8-454B-B427-733D10783405}"/>
              </a:ext>
            </a:extLst>
          </p:cNvPr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="" xmlns:a16="http://schemas.microsoft.com/office/drawing/2014/main" id="{F0ED5734-6BFC-46E4-8A53-8C31EF945DFD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="" xmlns:a16="http://schemas.microsoft.com/office/drawing/2014/main" id="{49A48D68-7E16-4BBF-8340-862A23B182FE}"/>
              </a:ext>
            </a:extLst>
          </p:cNvPr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="" xmlns:a16="http://schemas.microsoft.com/office/drawing/2014/main" id="{EEBB54E4-E712-4990-9639-6CB588E7C7BE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="" xmlns:a16="http://schemas.microsoft.com/office/drawing/2014/main" id="{1E297EE3-FA38-4C50-AF62-254405A37B78}"/>
              </a:ext>
            </a:extLst>
          </p:cNvPr>
          <p:cNvSpPr>
            <a:spLocks/>
          </p:cNvSpPr>
          <p:nvPr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="" xmlns:a16="http://schemas.microsoft.com/office/drawing/2014/main" id="{9F88CF17-F5F4-4FD9-9FBD-0E68B5F8B776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="" xmlns:a16="http://schemas.microsoft.com/office/drawing/2014/main" id="{39755DBA-1F44-45B0-8604-3A7A64ACFAC9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="" xmlns:a16="http://schemas.microsoft.com/office/drawing/2014/main" id="{40FD2A6C-9B9E-4247-89B1-4D86E2327261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="" xmlns:a16="http://schemas.microsoft.com/office/drawing/2014/main" id="{5EA802E9-01FE-4C68-9ACE-F3FBF9931158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="" xmlns:a16="http://schemas.microsoft.com/office/drawing/2014/main" id="{354100FB-50AB-495F-92AB-201D0702AFA4}"/>
              </a:ext>
            </a:extLst>
          </p:cNvPr>
          <p:cNvSpPr>
            <a:spLocks/>
          </p:cNvSpPr>
          <p:nvPr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="" xmlns:a16="http://schemas.microsoft.com/office/drawing/2014/main" id="{BF56E8FE-7283-4EF3-9319-CAAED8467C28}"/>
              </a:ext>
            </a:extLst>
          </p:cNvPr>
          <p:cNvSpPr>
            <a:spLocks/>
          </p:cNvSpPr>
          <p:nvPr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="" xmlns:a16="http://schemas.microsoft.com/office/drawing/2014/main" id="{3CA43BA3-8942-4295-B89D-CE1E8B98371A}"/>
              </a:ext>
            </a:extLst>
          </p:cNvPr>
          <p:cNvSpPr>
            <a:spLocks/>
          </p:cNvSpPr>
          <p:nvPr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="" xmlns:a16="http://schemas.microsoft.com/office/drawing/2014/main" id="{D9B26DFA-6C84-44B0-B871-0B6363426C66}"/>
              </a:ext>
            </a:extLst>
          </p:cNvPr>
          <p:cNvSpPr>
            <a:spLocks/>
          </p:cNvSpPr>
          <p:nvPr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="" xmlns:a16="http://schemas.microsoft.com/office/drawing/2014/main" id="{C1983B00-6F71-40C1-A8B0-25A15DFC7EEF}"/>
              </a:ext>
            </a:extLst>
          </p:cNvPr>
          <p:cNvSpPr>
            <a:spLocks/>
          </p:cNvSpPr>
          <p:nvPr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="" xmlns:a16="http://schemas.microsoft.com/office/drawing/2014/main" id="{3F22AC67-B383-45C6-ADD2-9EA601875D72}"/>
              </a:ext>
            </a:extLst>
          </p:cNvPr>
          <p:cNvSpPr>
            <a:spLocks/>
          </p:cNvSpPr>
          <p:nvPr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="" xmlns:a16="http://schemas.microsoft.com/office/drawing/2014/main" id="{2BE06934-9F48-4A28-9C8F-B9C29B5E687C}"/>
              </a:ext>
            </a:extLst>
          </p:cNvPr>
          <p:cNvSpPr>
            <a:spLocks/>
          </p:cNvSpPr>
          <p:nvPr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="" xmlns:a16="http://schemas.microsoft.com/office/drawing/2014/main" id="{4B26856E-606C-4266-9069-B1DCAEF5FD53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="" xmlns:a16="http://schemas.microsoft.com/office/drawing/2014/main" id="{6330B038-CE09-4896-B514-E37F63FF8685}"/>
              </a:ext>
            </a:extLst>
          </p:cNvPr>
          <p:cNvSpPr>
            <a:spLocks/>
          </p:cNvSpPr>
          <p:nvPr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="" xmlns:a16="http://schemas.microsoft.com/office/drawing/2014/main" id="{1D43EF5F-4414-4014-9799-B1B594B500B2}"/>
              </a:ext>
            </a:extLst>
          </p:cNvPr>
          <p:cNvSpPr>
            <a:spLocks/>
          </p:cNvSpPr>
          <p:nvPr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="" xmlns:a16="http://schemas.microsoft.com/office/drawing/2014/main" id="{477B3A5F-B8DC-4846-AEA8-A8D00F053685}"/>
              </a:ext>
            </a:extLst>
          </p:cNvPr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="" xmlns:a16="http://schemas.microsoft.com/office/drawing/2014/main" id="{AD1A0AF5-053E-448D-9977-2311DADA7AF5}"/>
              </a:ext>
            </a:extLst>
          </p:cNvPr>
          <p:cNvSpPr>
            <a:spLocks noEditPoints="1"/>
          </p:cNvSpPr>
          <p:nvPr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="" xmlns:a16="http://schemas.microsoft.com/office/drawing/2014/main" id="{3E8AC0CB-14D0-4E0A-A997-50D5E418D258}"/>
              </a:ext>
            </a:extLst>
          </p:cNvPr>
          <p:cNvSpPr>
            <a:spLocks noEditPoints="1"/>
          </p:cNvSpPr>
          <p:nvPr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="" xmlns:a16="http://schemas.microsoft.com/office/drawing/2014/main" id="{859C5041-F107-401E-B3C8-4E102D484AFB}"/>
              </a:ext>
            </a:extLst>
          </p:cNvPr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="" xmlns:a16="http://schemas.microsoft.com/office/drawing/2014/main" id="{B184A5F7-7807-41B5-B983-059EBCACCEBB}"/>
              </a:ext>
            </a:extLst>
          </p:cNvPr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="" xmlns:a16="http://schemas.microsoft.com/office/drawing/2014/main" id="{1C436CFE-9F41-498E-9CD6-08D16DE10BAB}"/>
              </a:ext>
            </a:extLst>
          </p:cNvPr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="" xmlns:a16="http://schemas.microsoft.com/office/drawing/2014/main" id="{A63213F4-6D9E-4171-97DD-84DAA9E89A00}"/>
              </a:ext>
            </a:extLst>
          </p:cNvPr>
          <p:cNvSpPr>
            <a:spLocks/>
          </p:cNvSpPr>
          <p:nvPr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="" xmlns:a16="http://schemas.microsoft.com/office/drawing/2014/main" id="{8EE48297-41CA-4A4A-9133-444B481863A5}"/>
              </a:ext>
            </a:extLst>
          </p:cNvPr>
          <p:cNvSpPr>
            <a:spLocks/>
          </p:cNvSpPr>
          <p:nvPr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="" xmlns:a16="http://schemas.microsoft.com/office/drawing/2014/main" id="{96A6E0C9-D957-48A0-88F6-F7C82AB50FD4}"/>
              </a:ext>
            </a:extLst>
          </p:cNvPr>
          <p:cNvSpPr>
            <a:spLocks noEditPoints="1"/>
          </p:cNvSpPr>
          <p:nvPr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="" xmlns:a16="http://schemas.microsoft.com/office/drawing/2014/main" id="{CA8DA565-9203-49B4-97ED-3249C8EC8E4F}"/>
              </a:ext>
            </a:extLst>
          </p:cNvPr>
          <p:cNvSpPr>
            <a:spLocks noEditPoints="1"/>
          </p:cNvSpPr>
          <p:nvPr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="" xmlns:a16="http://schemas.microsoft.com/office/drawing/2014/main" id="{6F924637-F915-46F5-9949-F1BD150757FA}"/>
              </a:ext>
            </a:extLst>
          </p:cNvPr>
          <p:cNvSpPr>
            <a:spLocks noEditPoints="1"/>
          </p:cNvSpPr>
          <p:nvPr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="" xmlns:a16="http://schemas.microsoft.com/office/drawing/2014/main" id="{55DF25F6-8020-4130-8DB7-432177431026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="" xmlns:a16="http://schemas.microsoft.com/office/drawing/2014/main" id="{A461AB7D-C2B0-41D2-811A-A86939DB7C96}"/>
              </a:ext>
            </a:extLst>
          </p:cNvPr>
          <p:cNvSpPr>
            <a:spLocks/>
          </p:cNvSpPr>
          <p:nvPr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="" xmlns:a16="http://schemas.microsoft.com/office/drawing/2014/main" id="{4E8DBC2C-D563-459C-98C3-5B9357B0380A}"/>
              </a:ext>
            </a:extLst>
          </p:cNvPr>
          <p:cNvSpPr>
            <a:spLocks/>
          </p:cNvSpPr>
          <p:nvPr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="" xmlns:a16="http://schemas.microsoft.com/office/drawing/2014/main" id="{63DCE9FA-159C-4C24-ABF5-A3F20D1ECC82}"/>
              </a:ext>
            </a:extLst>
          </p:cNvPr>
          <p:cNvSpPr>
            <a:spLocks/>
          </p:cNvSpPr>
          <p:nvPr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="" xmlns:a16="http://schemas.microsoft.com/office/drawing/2014/main" id="{20F3C87A-3749-43DC-9DC1-71A158FE4C41}"/>
              </a:ext>
            </a:extLst>
          </p:cNvPr>
          <p:cNvSpPr>
            <a:spLocks noEditPoints="1"/>
          </p:cNvSpPr>
          <p:nvPr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="" xmlns:a16="http://schemas.microsoft.com/office/drawing/2014/main" id="{3E9EA338-A518-413D-A5F2-1509B5DFB011}"/>
              </a:ext>
            </a:extLst>
          </p:cNvPr>
          <p:cNvSpPr>
            <a:spLocks/>
          </p:cNvSpPr>
          <p:nvPr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="" xmlns:a16="http://schemas.microsoft.com/office/drawing/2014/main" id="{BF1C4E13-A3CA-4801-9051-8955D4D25C10}"/>
              </a:ext>
            </a:extLst>
          </p:cNvPr>
          <p:cNvSpPr>
            <a:spLocks/>
          </p:cNvSpPr>
          <p:nvPr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="" xmlns:a16="http://schemas.microsoft.com/office/drawing/2014/main" id="{8A0D399D-96CE-428F-AF06-E7DB31ED5CE7}"/>
              </a:ext>
            </a:extLst>
          </p:cNvPr>
          <p:cNvSpPr>
            <a:spLocks noEditPoints="1"/>
          </p:cNvSpPr>
          <p:nvPr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="" xmlns:a16="http://schemas.microsoft.com/office/drawing/2014/main" id="{869638FB-A3EB-4FE2-9793-AC12A5EFB141}"/>
              </a:ext>
            </a:extLst>
          </p:cNvPr>
          <p:cNvSpPr>
            <a:spLocks noEditPoints="1"/>
          </p:cNvSpPr>
          <p:nvPr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="" xmlns:a16="http://schemas.microsoft.com/office/drawing/2014/main" id="{FA8DB66F-C6ED-48B1-B05E-8C15F2A52B98}"/>
              </a:ext>
            </a:extLst>
          </p:cNvPr>
          <p:cNvSpPr>
            <a:spLocks noEditPoints="1"/>
          </p:cNvSpPr>
          <p:nvPr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="" xmlns:a16="http://schemas.microsoft.com/office/drawing/2014/main" id="{1AA739B7-EC4C-4D35-A9BC-068E6732CAD9}"/>
              </a:ext>
            </a:extLst>
          </p:cNvPr>
          <p:cNvSpPr>
            <a:spLocks/>
          </p:cNvSpPr>
          <p:nvPr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="" xmlns:a16="http://schemas.microsoft.com/office/drawing/2014/main" id="{A3828114-00B2-4F92-A4F1-4EC4BD0E2AA8}"/>
              </a:ext>
            </a:extLst>
          </p:cNvPr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="" xmlns:a16="http://schemas.microsoft.com/office/drawing/2014/main" id="{E0D8B56D-0BDD-4D8C-B2FC-4EF3DB7104DE}"/>
              </a:ext>
            </a:extLst>
          </p:cNvPr>
          <p:cNvSpPr>
            <a:spLocks/>
          </p:cNvSpPr>
          <p:nvPr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="" xmlns:a16="http://schemas.microsoft.com/office/drawing/2014/main" id="{E7B6CE35-5A0C-48B1-A747-23D3F81DC300}"/>
              </a:ext>
            </a:extLst>
          </p:cNvPr>
          <p:cNvSpPr>
            <a:spLocks noEditPoints="1"/>
          </p:cNvSpPr>
          <p:nvPr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="" xmlns:a16="http://schemas.microsoft.com/office/drawing/2014/main" id="{6FD0FE2F-5D29-41B5-AEF5-3E8560DE2429}"/>
              </a:ext>
            </a:extLst>
          </p:cNvPr>
          <p:cNvSpPr>
            <a:spLocks noEditPoints="1"/>
          </p:cNvSpPr>
          <p:nvPr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="" xmlns:a16="http://schemas.microsoft.com/office/drawing/2014/main" id="{DD01142E-8949-4797-A053-02FAABC1D67F}"/>
              </a:ext>
            </a:extLst>
          </p:cNvPr>
          <p:cNvSpPr>
            <a:spLocks/>
          </p:cNvSpPr>
          <p:nvPr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="" xmlns:a16="http://schemas.microsoft.com/office/drawing/2014/main" id="{A0653829-3C79-40A9-99E5-B8D14A214B3A}"/>
              </a:ext>
            </a:extLst>
          </p:cNvPr>
          <p:cNvSpPr>
            <a:spLocks/>
          </p:cNvSpPr>
          <p:nvPr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="" xmlns:a16="http://schemas.microsoft.com/office/drawing/2014/main" id="{536F8B98-66B1-4A73-896F-0612062B840A}"/>
              </a:ext>
            </a:extLst>
          </p:cNvPr>
          <p:cNvSpPr>
            <a:spLocks/>
          </p:cNvSpPr>
          <p:nvPr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0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="" xmlns:a16="http://schemas.microsoft.com/office/drawing/2014/main" id="{2C8998BE-6D3D-4E6F-823D-A4A5CB8AB1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="" xmlns:a16="http://schemas.microsoft.com/office/drawing/2014/main" id="{46EE7225-8ADC-4450-9E0E-624E526961A9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pSp>
        <p:nvGrpSpPr>
          <p:cNvPr id="2052" name="Group 1183">
            <a:extLst>
              <a:ext uri="{FF2B5EF4-FFF2-40B4-BE49-F238E27FC236}">
                <a16:creationId xmlns="" xmlns:a16="http://schemas.microsoft.com/office/drawing/2014/main" id="{3D1CD810-8AAC-4B55-88E6-F18CAAE955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="" xmlns:a16="http://schemas.microsoft.com/office/drawing/2014/main" id="{807B7420-505C-4981-95EC-45814A1D8C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="" xmlns:a16="http://schemas.microsoft.com/office/drawing/2014/main" id="{0881BC31-FAC6-4084-B7F7-FD4DCE0B9C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="" xmlns:a16="http://schemas.microsoft.com/office/drawing/2014/main" id="{14DA591C-A129-44EB-BD65-AFB00465D9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="" xmlns:a16="http://schemas.microsoft.com/office/drawing/2014/main" id="{0CF47C07-5F36-4D83-BB29-4E7933C31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="" xmlns:a16="http://schemas.microsoft.com/office/drawing/2014/main" id="{5DC58E5A-FCD5-4AEF-B276-A93F3BB4E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="" xmlns:a16="http://schemas.microsoft.com/office/drawing/2014/main" id="{012BF441-993D-45BD-8A02-5E2B605B7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="" xmlns:a16="http://schemas.microsoft.com/office/drawing/2014/main" id="{3C1B0251-D091-42DD-BFE0-B0AAFDD672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="" xmlns:a16="http://schemas.microsoft.com/office/drawing/2014/main" id="{ABFCC6B1-615C-41C5-9E62-88BA494AB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="" xmlns:a16="http://schemas.microsoft.com/office/drawing/2014/main" id="{DB136F4B-2502-4A34-A2CA-4DC82091D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="" xmlns:a16="http://schemas.microsoft.com/office/drawing/2014/main" id="{1FB4CBAD-167C-424A-A59E-7DC3566B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="" xmlns:a16="http://schemas.microsoft.com/office/drawing/2014/main" id="{A666FCAC-4770-4153-B13D-E1812C2E89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="" xmlns:a16="http://schemas.microsoft.com/office/drawing/2014/main" id="{B6B30C2E-671F-463C-93DA-F7B4B359B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="" xmlns:a16="http://schemas.microsoft.com/office/drawing/2014/main" id="{D033DED1-853B-4CA1-B17F-8AEF8130A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="" xmlns:a16="http://schemas.microsoft.com/office/drawing/2014/main" id="{F96EF3C8-AEAC-4CE4-93E5-ABD85D986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="" xmlns:a16="http://schemas.microsoft.com/office/drawing/2014/main" id="{46BD5413-2903-4EE7-8E34-C2EB30322E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="" xmlns:a16="http://schemas.microsoft.com/office/drawing/2014/main" id="{CAB2BF00-F282-4453-AA2F-14AFDA6C87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="" xmlns:a16="http://schemas.microsoft.com/office/drawing/2014/main" id="{51C2A1A3-A5C5-479F-B101-61CE23362C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="" xmlns:a16="http://schemas.microsoft.com/office/drawing/2014/main" id="{755628CB-85A0-417A-9606-B78391113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="" xmlns:a16="http://schemas.microsoft.com/office/drawing/2014/main" id="{C4A32DCF-8FCD-4693-A1CC-B4DA3A02B2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="" xmlns:a16="http://schemas.microsoft.com/office/drawing/2014/main" id="{C2104B71-722D-4025-81F7-834592AE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="" xmlns:a16="http://schemas.microsoft.com/office/drawing/2014/main" id="{A430B079-DC54-471D-BDDC-9674B9FB8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="" xmlns:a16="http://schemas.microsoft.com/office/drawing/2014/main" id="{767EB0FA-92E6-4FF1-9730-2B52A54B4B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="" xmlns:a16="http://schemas.microsoft.com/office/drawing/2014/main" id="{CB4D3888-0D2E-45DB-9F2F-8D62E9A488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="" xmlns:a16="http://schemas.microsoft.com/office/drawing/2014/main" id="{4F62B633-A2A2-4C77-812F-39A87F3150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="" xmlns:a16="http://schemas.microsoft.com/office/drawing/2014/main" id="{3A419F97-795A-484F-AD1A-E472AB70B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="" xmlns:a16="http://schemas.microsoft.com/office/drawing/2014/main" id="{CD513667-1ED5-4D0C-9D08-4DD026207F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="" xmlns:a16="http://schemas.microsoft.com/office/drawing/2014/main" id="{B72C04D4-9C35-41F3-AF5B-700270AF5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="" xmlns:a16="http://schemas.microsoft.com/office/drawing/2014/main" id="{A3AF0DB8-D581-4559-8A20-670E62C81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="" xmlns:a16="http://schemas.microsoft.com/office/drawing/2014/main" id="{6E8397B9-E3D0-46CA-B06E-6F301A9297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="" xmlns:a16="http://schemas.microsoft.com/office/drawing/2014/main" id="{28C2E733-1FD3-4B33-9877-3B299A40F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="" xmlns:a16="http://schemas.microsoft.com/office/drawing/2014/main" id="{38ACDF64-44FA-4CC7-9C64-A1D2E2CD0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="" xmlns:a16="http://schemas.microsoft.com/office/drawing/2014/main" id="{1B049BE4-97AA-4CD9-A465-E6601BBB4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="" xmlns:a16="http://schemas.microsoft.com/office/drawing/2014/main" id="{236DD20A-8D2B-497A-95E8-9E97F7A50E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="" xmlns:a16="http://schemas.microsoft.com/office/drawing/2014/main" id="{43DF4845-D2AA-4546-A4BD-E1AF36C25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="" xmlns:a16="http://schemas.microsoft.com/office/drawing/2014/main" id="{CE61353E-CD0C-4D8E-87D3-7194A4C69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="" xmlns:a16="http://schemas.microsoft.com/office/drawing/2014/main" id="{5626FBE7-A7B8-4D38-84B9-2E8F8D381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="" xmlns:a16="http://schemas.microsoft.com/office/drawing/2014/main" id="{7A0089ED-C14B-49DD-ABBB-C2C60350BC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="" xmlns:a16="http://schemas.microsoft.com/office/drawing/2014/main" id="{A692BBCE-3347-4628-BC88-A73CD7CDF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="" xmlns:a16="http://schemas.microsoft.com/office/drawing/2014/main" id="{6E8AAC73-D6B5-4089-9DA4-600A2BA8B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="" xmlns:a16="http://schemas.microsoft.com/office/drawing/2014/main" id="{075F7305-055E-45A8-AE78-8D56B3963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="" xmlns:a16="http://schemas.microsoft.com/office/drawing/2014/main" id="{A3ECBF81-B56B-43AC-8162-D8598CDF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="" xmlns:a16="http://schemas.microsoft.com/office/drawing/2014/main" id="{963C7944-6196-487A-BB45-C6EE6CA16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="" xmlns:a16="http://schemas.microsoft.com/office/drawing/2014/main" id="{8C188B52-CD7A-475C-AD7E-CD6ECE19B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="" xmlns:a16="http://schemas.microsoft.com/office/drawing/2014/main" id="{03549B69-795E-4F8B-9487-9F2184A18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="" xmlns:a16="http://schemas.microsoft.com/office/drawing/2014/main" id="{402DCA88-3137-422A-A1D5-6D19E9426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="" xmlns:a16="http://schemas.microsoft.com/office/drawing/2014/main" id="{0968730A-5A45-433B-8CB9-871671C169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="" xmlns:a16="http://schemas.microsoft.com/office/drawing/2014/main" id="{9EF908AF-A525-4622-AC63-235E74191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="" xmlns:a16="http://schemas.microsoft.com/office/drawing/2014/main" id="{7D289186-6427-4D94-BA59-E36C75CC8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="" xmlns:a16="http://schemas.microsoft.com/office/drawing/2014/main" id="{066EBB0C-71C9-493B-BEC4-3E6406047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="" xmlns:a16="http://schemas.microsoft.com/office/drawing/2014/main" id="{75FCA0D1-6929-46C9-9160-1077DBC5B1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="" xmlns:a16="http://schemas.microsoft.com/office/drawing/2014/main" id="{8DC2F6B6-24AD-45AD-B234-8AFF62C9B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="" xmlns:a16="http://schemas.microsoft.com/office/drawing/2014/main" id="{991F767A-6094-45F8-B8E0-849A3C8A9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="" xmlns:a16="http://schemas.microsoft.com/office/drawing/2014/main" id="{E6FE5000-ED1C-4FF1-94B2-43095A4901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="" xmlns:a16="http://schemas.microsoft.com/office/drawing/2014/main" id="{E43545FB-0A80-4DA8-8B9E-BF784CD7A1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="" xmlns:a16="http://schemas.microsoft.com/office/drawing/2014/main" id="{269DC289-4030-4195-A9AF-4674E35DBF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="" xmlns:a16="http://schemas.microsoft.com/office/drawing/2014/main" id="{9561E4AB-1A7E-478C-90C6-2D055AE806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="" xmlns:a16="http://schemas.microsoft.com/office/drawing/2014/main" id="{DE6DAFC4-8F9C-4306-898F-0F5BA41B10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="" xmlns:a16="http://schemas.microsoft.com/office/drawing/2014/main" id="{03ECCDAA-423D-4BAA-888A-3A1601C5C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="" xmlns:a16="http://schemas.microsoft.com/office/drawing/2014/main" id="{AFD9E48E-D985-4382-B8C3-8B7C310E9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="" xmlns:a16="http://schemas.microsoft.com/office/drawing/2014/main" id="{8DBC3AAC-79FE-430C-9BAB-4071878FFD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="" xmlns:a16="http://schemas.microsoft.com/office/drawing/2014/main" id="{134B671F-E9F4-4D85-8483-5EB74CD7C3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="" xmlns:a16="http://schemas.microsoft.com/office/drawing/2014/main" id="{B4189C1E-1538-42A0-9155-C9400F2D8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="" xmlns:a16="http://schemas.microsoft.com/office/drawing/2014/main" id="{370C23B4-7877-4975-BD72-A71A2E457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="" xmlns:a16="http://schemas.microsoft.com/office/drawing/2014/main" id="{53943518-531A-48AA-B0A2-E068C3241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="" xmlns:a16="http://schemas.microsoft.com/office/drawing/2014/main" id="{89C9647D-E79F-486A-A9B4-5FF865BB4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="" xmlns:a16="http://schemas.microsoft.com/office/drawing/2014/main" id="{CAC694DB-0984-40F2-AF07-67C554620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="" xmlns:a16="http://schemas.microsoft.com/office/drawing/2014/main" id="{D07F6585-9A49-4028-B9D8-047D951F07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="" xmlns:a16="http://schemas.microsoft.com/office/drawing/2014/main" id="{5C6FE69E-4AB8-4BEE-A233-C998DFBADE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="" xmlns:a16="http://schemas.microsoft.com/office/drawing/2014/main" id="{D32A3846-B4F3-4698-9E09-2283EDC62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="" xmlns:a16="http://schemas.microsoft.com/office/drawing/2014/main" id="{9EE8F412-1CEF-4CD1-BE83-70D8DD31E5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="" xmlns:a16="http://schemas.microsoft.com/office/drawing/2014/main" id="{1F078F55-756D-4EF6-8557-343803C9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="" xmlns:a16="http://schemas.microsoft.com/office/drawing/2014/main" id="{ED34D22D-407A-41C7-98CA-36FCA6CE1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="" xmlns:a16="http://schemas.microsoft.com/office/drawing/2014/main" id="{9F15FC00-EF93-469C-B0FB-AC294B9D3C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="" xmlns:a16="http://schemas.microsoft.com/office/drawing/2014/main" id="{80CDCEC1-B504-47C5-AE59-44B699B274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="" xmlns:a16="http://schemas.microsoft.com/office/drawing/2014/main" id="{9CC2EE9D-F314-423B-90BE-737E5577E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="" xmlns:a16="http://schemas.microsoft.com/office/drawing/2014/main" id="{00E2AEEB-1404-4DAF-BD8A-BDEB9086C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="" xmlns:a16="http://schemas.microsoft.com/office/drawing/2014/main" id="{811BE140-5033-49DF-9FA5-C44F0D46D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="" xmlns:a16="http://schemas.microsoft.com/office/drawing/2014/main" id="{811F18CE-21F8-4560-9F4B-6837A14D9D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="" xmlns:a16="http://schemas.microsoft.com/office/drawing/2014/main" id="{32814F0B-1D8B-45FF-99CD-CC34582F68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="" xmlns:a16="http://schemas.microsoft.com/office/drawing/2014/main" id="{755FEB30-DF14-4F03-ADD5-80B8547D5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="" xmlns:a16="http://schemas.microsoft.com/office/drawing/2014/main" id="{340D45AE-C1B9-4A03-96B3-E11B8F4C0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="" xmlns:a16="http://schemas.microsoft.com/office/drawing/2014/main" id="{88B4ECF8-2791-433C-B755-8C5658A32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="" xmlns:a16="http://schemas.microsoft.com/office/drawing/2014/main" id="{818D101E-409B-47B7-B57C-B6D900CF82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="" xmlns:a16="http://schemas.microsoft.com/office/drawing/2014/main" id="{D695A96E-ED2A-4196-A62F-F92EF6EBA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="" xmlns:a16="http://schemas.microsoft.com/office/drawing/2014/main" id="{A3D13599-8D67-4B9C-8D01-8FFA81667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="" xmlns:a16="http://schemas.microsoft.com/office/drawing/2014/main" id="{005141EB-46A4-4BA9-A723-EFBDF8F8A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="" xmlns:a16="http://schemas.microsoft.com/office/drawing/2014/main" id="{23C03399-913D-44A4-B079-09744D614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="" xmlns:a16="http://schemas.microsoft.com/office/drawing/2014/main" id="{C2508384-BE96-4490-90A9-B7827E4C5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="" xmlns:a16="http://schemas.microsoft.com/office/drawing/2014/main" id="{35CB5652-37C6-4164-A2C7-660ACE5DC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="" xmlns:a16="http://schemas.microsoft.com/office/drawing/2014/main" id="{5CF61255-9D38-4A76-AE7D-5FF74117F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="" xmlns:a16="http://schemas.microsoft.com/office/drawing/2014/main" id="{84BCD3A9-0540-4C8B-A3A5-6FEC40DC6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="" xmlns:a16="http://schemas.microsoft.com/office/drawing/2014/main" id="{BA95B1BE-DDA7-4EAF-A9DA-C211F23791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="" xmlns:a16="http://schemas.microsoft.com/office/drawing/2014/main" id="{BE125604-3E15-488E-8F11-46B9DC6E3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="" xmlns:a16="http://schemas.microsoft.com/office/drawing/2014/main" id="{180F1D0D-40DC-42D6-8A6A-58E58EEA4C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="" xmlns:a16="http://schemas.microsoft.com/office/drawing/2014/main" id="{DFE2C6BD-4DA9-4A24-AC30-15543E6124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="" xmlns:a16="http://schemas.microsoft.com/office/drawing/2014/main" id="{FD1B1DDA-3E20-4D9B-9AA4-73E906D27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="" xmlns:a16="http://schemas.microsoft.com/office/drawing/2014/main" id="{938A296E-7BB3-4118-921F-6DA59FF14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="" xmlns:a16="http://schemas.microsoft.com/office/drawing/2014/main" id="{52FD352D-8C73-40DD-9E61-BC1FEEFA7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="" xmlns:a16="http://schemas.microsoft.com/office/drawing/2014/main" id="{CE9E0959-0FE5-4757-98B3-B9C7C1473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="" xmlns:a16="http://schemas.microsoft.com/office/drawing/2014/main" id="{4A5CE2FC-0A57-4CB5-9918-1BDE6A9F9D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="" xmlns:a16="http://schemas.microsoft.com/office/drawing/2014/main" id="{4AFB029A-A964-46C6-94B8-B8C5E0BC6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="" xmlns:a16="http://schemas.microsoft.com/office/drawing/2014/main" id="{D8736EDC-DB63-4A21-A2B8-454506E1D6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="" xmlns:a16="http://schemas.microsoft.com/office/drawing/2014/main" id="{A6BD890E-8AAF-4BBD-8E46-D3CF27B80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="" xmlns:a16="http://schemas.microsoft.com/office/drawing/2014/main" id="{B1734131-FF2F-432A-ACA4-53A9254D3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="" xmlns:a16="http://schemas.microsoft.com/office/drawing/2014/main" id="{F1F39D00-3864-4BE3-AB06-4A6794891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="" xmlns:a16="http://schemas.microsoft.com/office/drawing/2014/main" id="{AFE5B8D6-3CE7-44F3-983D-9F3E02B584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="" xmlns:a16="http://schemas.microsoft.com/office/drawing/2014/main" id="{981691E0-EA12-4D3B-9889-D2B141C04D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="" xmlns:a16="http://schemas.microsoft.com/office/drawing/2014/main" id="{806613B5-F216-4401-A730-232BEAE3C4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="" xmlns:a16="http://schemas.microsoft.com/office/drawing/2014/main" id="{F60CCD5F-A742-43E2-9C03-4317EA067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="" xmlns:a16="http://schemas.microsoft.com/office/drawing/2014/main" id="{AC4C1C2A-324C-4328-9D3B-A239C45C93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="" xmlns:a16="http://schemas.microsoft.com/office/drawing/2014/main" id="{62B3C33A-4481-4990-A4A7-7680CD6DF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="" xmlns:a16="http://schemas.microsoft.com/office/drawing/2014/main" id="{314C1506-937D-40F3-8B47-9254A2B9F8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="" xmlns:a16="http://schemas.microsoft.com/office/drawing/2014/main" id="{28306068-BEA1-417D-B8E0-76E6441AF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="" xmlns:a16="http://schemas.microsoft.com/office/drawing/2014/main" id="{D0F81649-13B2-474A-A6A8-2906DF0D6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="" xmlns:a16="http://schemas.microsoft.com/office/drawing/2014/main" id="{5BABE377-1009-4883-B9F2-6EBEA20C47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="" xmlns:a16="http://schemas.microsoft.com/office/drawing/2014/main" id="{F6E25538-4B0B-4417-B9FD-48395D90B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="" xmlns:a16="http://schemas.microsoft.com/office/drawing/2014/main" id="{EA73B3E9-C5D7-4046-907C-769BD6E03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="" xmlns:a16="http://schemas.microsoft.com/office/drawing/2014/main" id="{C71AD409-8415-45FC-A550-B3826D5D4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="" xmlns:a16="http://schemas.microsoft.com/office/drawing/2014/main" id="{B2D46036-F0FD-493C-AD46-9B93A64813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="" xmlns:a16="http://schemas.microsoft.com/office/drawing/2014/main" id="{96F47BAA-8805-40E4-A5ED-30058FE0B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="" xmlns:a16="http://schemas.microsoft.com/office/drawing/2014/main" id="{9B3AFFD0-9DD4-46CF-B580-9D9F8FD68F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="" xmlns:a16="http://schemas.microsoft.com/office/drawing/2014/main" id="{BAB52614-8D03-488A-ABB4-EBA5E076D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="" xmlns:a16="http://schemas.microsoft.com/office/drawing/2014/main" id="{69BC9087-12BB-45C9-8DEC-A90C20F38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="" xmlns:a16="http://schemas.microsoft.com/office/drawing/2014/main" id="{BC6E5C9B-17E6-499B-B826-CC6C8DCA15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="" xmlns:a16="http://schemas.microsoft.com/office/drawing/2014/main" id="{8622777C-F748-41E3-AAB6-151C0DAF4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="" xmlns:a16="http://schemas.microsoft.com/office/drawing/2014/main" id="{CCD81A7F-DFCD-4627-957C-628690F87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="" xmlns:a16="http://schemas.microsoft.com/office/drawing/2014/main" id="{723DBE34-42B5-46D1-BBDC-B9AC919CB5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="" xmlns:a16="http://schemas.microsoft.com/office/drawing/2014/main" id="{B70EEE42-C2ED-43CB-9BBD-42A711E03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="" xmlns:a16="http://schemas.microsoft.com/office/drawing/2014/main" id="{D5D8BABC-4FA5-48ED-ABCF-C8542BEBC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="" xmlns:a16="http://schemas.microsoft.com/office/drawing/2014/main" id="{F1E32948-A93C-43CA-85CC-FEA2A99774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="" xmlns:a16="http://schemas.microsoft.com/office/drawing/2014/main" id="{62171630-DE4A-4827-B87E-8EF545C2E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="" xmlns:a16="http://schemas.microsoft.com/office/drawing/2014/main" id="{793CEF47-71AE-4534-B6EE-88A3075A0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="" xmlns:a16="http://schemas.microsoft.com/office/drawing/2014/main" id="{B7B01466-F901-4652-9A38-3C3072BFA9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="" xmlns:a16="http://schemas.microsoft.com/office/drawing/2014/main" id="{D31B7DCE-FF77-41A3-87D2-F94FF7CCD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="" xmlns:a16="http://schemas.microsoft.com/office/drawing/2014/main" id="{1646EA7C-E41A-4F5E-ABE7-9BBE4B9C1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="" xmlns:a16="http://schemas.microsoft.com/office/drawing/2014/main" id="{7E76E441-6743-4FF9-B68F-52BF55DC7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="" xmlns:a16="http://schemas.microsoft.com/office/drawing/2014/main" id="{D2FD827C-18AD-43F7-B15E-E2B6BFBFD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="" xmlns:a16="http://schemas.microsoft.com/office/drawing/2014/main" id="{A0AA6CF5-13CF-4776-AA16-9CF1B2DA47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="" xmlns:a16="http://schemas.microsoft.com/office/drawing/2014/main" id="{98BCEC5D-6BEB-4757-89A6-2487B6D982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="" xmlns:a16="http://schemas.microsoft.com/office/drawing/2014/main" id="{FA8609A9-9B1D-495E-9127-984A9E7A1A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="" xmlns:a16="http://schemas.microsoft.com/office/drawing/2014/main" id="{2B531067-8917-46BB-A12C-4D5D929D36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="" xmlns:a16="http://schemas.microsoft.com/office/drawing/2014/main" id="{C04A2A2C-C15A-461D-ADB5-AC1BA3838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="" xmlns:a16="http://schemas.microsoft.com/office/drawing/2014/main" id="{F7F99C71-70B8-4CBF-9DF2-3A299B24E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="" xmlns:a16="http://schemas.microsoft.com/office/drawing/2014/main" id="{CFA30C07-F1A3-4CC8-A806-9ACBFCFEE7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="" xmlns:a16="http://schemas.microsoft.com/office/drawing/2014/main" id="{D4FBBBED-257B-453D-AAB0-2CB1853F7D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="" xmlns:a16="http://schemas.microsoft.com/office/drawing/2014/main" id="{FA62938D-156C-4ECE-93E6-67E4DEA208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="" xmlns:a16="http://schemas.microsoft.com/office/drawing/2014/main" id="{E9D3153B-D48D-4780-9A85-818116B3A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="" xmlns:a16="http://schemas.microsoft.com/office/drawing/2014/main" id="{8C93CF83-2ABC-415D-BBB4-1B76CEF4E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="" xmlns:a16="http://schemas.microsoft.com/office/drawing/2014/main" id="{28C8E38F-1231-4966-9881-8BB9ECC36E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="" xmlns:a16="http://schemas.microsoft.com/office/drawing/2014/main" id="{C92D6C0F-3A86-4729-B993-B10AC8DB56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="" xmlns:a16="http://schemas.microsoft.com/office/drawing/2014/main" id="{30C01659-5EEB-4ED0-8E16-74F072032C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="" xmlns:a16="http://schemas.microsoft.com/office/drawing/2014/main" id="{2B5F3170-CB25-47A9-96A1-B58C364926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="" xmlns:a16="http://schemas.microsoft.com/office/drawing/2014/main" id="{F45E4EEB-32B3-427E-ADBC-13428D897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="" xmlns:a16="http://schemas.microsoft.com/office/drawing/2014/main" id="{399DB198-BF35-48E4-93BF-5A93CC1EEA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="" xmlns:a16="http://schemas.microsoft.com/office/drawing/2014/main" id="{A60E2F54-D1DE-4957-965F-E8AF93ED2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="" xmlns:a16="http://schemas.microsoft.com/office/drawing/2014/main" id="{C6A59FD5-4EA7-4ADE-812D-EBB46FB42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="" xmlns:a16="http://schemas.microsoft.com/office/drawing/2014/main" id="{A0493385-3C27-43DB-8FD3-A752C8A804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="" xmlns:a16="http://schemas.microsoft.com/office/drawing/2014/main" id="{26D94674-22D7-47CB-A355-7C4864ADF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="" xmlns:a16="http://schemas.microsoft.com/office/drawing/2014/main" id="{DD59E39D-FBD7-4D72-B0B5-C178BAE8B1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="" xmlns:a16="http://schemas.microsoft.com/office/drawing/2014/main" id="{EE75C58F-6105-4656-8D6E-F251C5A3C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="" xmlns:a16="http://schemas.microsoft.com/office/drawing/2014/main" id="{60E55050-D516-4182-86DC-A6E9C09A4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="" xmlns:a16="http://schemas.microsoft.com/office/drawing/2014/main" id="{19B7B074-963F-4133-BDBE-0BF8B211E2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="" xmlns:a16="http://schemas.microsoft.com/office/drawing/2014/main" id="{D6867BEA-C154-48D6-A054-BDC898420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="" xmlns:a16="http://schemas.microsoft.com/office/drawing/2014/main" id="{2E546ECC-5014-4543-AE2F-4C4FC3DD4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="" xmlns:a16="http://schemas.microsoft.com/office/drawing/2014/main" id="{F6BAC64A-CD15-42BB-83FA-350E5D4BCB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="" xmlns:a16="http://schemas.microsoft.com/office/drawing/2014/main" id="{604A62D2-6B0A-44F4-ABF7-B81C02A29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="" xmlns:a16="http://schemas.microsoft.com/office/drawing/2014/main" id="{14575104-E9BA-49F1-AC75-9195FF8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="" xmlns:a16="http://schemas.microsoft.com/office/drawing/2014/main" id="{532261E5-6ECF-4442-BA35-681EE8190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="" xmlns:a16="http://schemas.microsoft.com/office/drawing/2014/main" id="{709CF3F6-B535-4FCA-A856-3AB081E0B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="" xmlns:a16="http://schemas.microsoft.com/office/drawing/2014/main" id="{A7F0B91D-8394-44DC-B8F8-C9DFE8A04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="" xmlns:a16="http://schemas.microsoft.com/office/drawing/2014/main" id="{ACB9A9E9-3E43-4AE6-B8E7-72CA7BB12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="" xmlns:a16="http://schemas.microsoft.com/office/drawing/2014/main" id="{73F111E1-FB15-46D6-B13B-DAFA46B76E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="" xmlns:a16="http://schemas.microsoft.com/office/drawing/2014/main" id="{19EEDBD4-B36E-4D10-AED5-1530A4CE1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="" xmlns:a16="http://schemas.microsoft.com/office/drawing/2014/main" id="{519538F3-4F6A-4E60-B53C-EE70747BA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="" xmlns:a16="http://schemas.microsoft.com/office/drawing/2014/main" id="{AB5720E7-343E-4961-A326-A73C416740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="" xmlns:a16="http://schemas.microsoft.com/office/drawing/2014/main" id="{6D078300-9195-4FA0-8BFE-09F52A5E68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="" xmlns:a16="http://schemas.microsoft.com/office/drawing/2014/main" id="{7147C248-CC84-4489-9DA4-7EFDE9A9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="" xmlns:a16="http://schemas.microsoft.com/office/drawing/2014/main" id="{8F31A5AC-3956-4953-A2F8-5615506C6C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="" xmlns:a16="http://schemas.microsoft.com/office/drawing/2014/main" id="{461C6CF8-BC29-4252-97A5-156A68E9A9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="" xmlns:a16="http://schemas.microsoft.com/office/drawing/2014/main" id="{5543DA1D-D5B0-40BB-A895-8E004D6902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="" xmlns:a16="http://schemas.microsoft.com/office/drawing/2014/main" id="{F9CBD468-22F5-4ED5-A27C-990FA9165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="" xmlns:a16="http://schemas.microsoft.com/office/drawing/2014/main" id="{0BC23EBB-15FD-4911-B257-267605DB6D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="" xmlns:a16="http://schemas.microsoft.com/office/drawing/2014/main" id="{C65B7FFF-8411-433F-BB7B-35ED7C40E8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="" xmlns:a16="http://schemas.microsoft.com/office/drawing/2014/main" id="{CB0A1DD6-9541-459F-BCE1-559538913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="" xmlns:a16="http://schemas.microsoft.com/office/drawing/2014/main" id="{0014E413-ACC4-4145-8F64-1A8C2EB73C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="" xmlns:a16="http://schemas.microsoft.com/office/drawing/2014/main" id="{DF9B0ECC-D4A1-4641-A738-2FEE791C8F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="" xmlns:a16="http://schemas.microsoft.com/office/drawing/2014/main" id="{1D4C3776-7303-4FF1-8BD3-06DBF78E39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="" xmlns:a16="http://schemas.microsoft.com/office/drawing/2014/main" id="{4E24D5CE-0EFD-4872-AF52-CD1416AC64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="" xmlns:a16="http://schemas.microsoft.com/office/drawing/2014/main" id="{CAF7324F-BFFE-4292-B5F8-B7AC5B8A9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="" xmlns:a16="http://schemas.microsoft.com/office/drawing/2014/main" id="{7CE8F615-3822-4683-8C37-58CFC7A2C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="" xmlns:a16="http://schemas.microsoft.com/office/drawing/2014/main" id="{77294B9C-93F8-4523-B133-A81BAA32B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="" xmlns:a16="http://schemas.microsoft.com/office/drawing/2014/main" id="{387F3988-5B82-45B5-A915-52119E095F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="" xmlns:a16="http://schemas.microsoft.com/office/drawing/2014/main" id="{7365EDAB-FA53-4006-B524-60BDCCD2D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="" xmlns:a16="http://schemas.microsoft.com/office/drawing/2014/main" id="{F8FB0287-F762-4613-8E0D-66552124FB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="" xmlns:a16="http://schemas.microsoft.com/office/drawing/2014/main" id="{3F8CAF9E-6095-4479-A722-3E3702061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="" xmlns:a16="http://schemas.microsoft.com/office/drawing/2014/main" id="{D00D539E-F77A-4F2F-A01B-9FF4DDE53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="" xmlns:a16="http://schemas.microsoft.com/office/drawing/2014/main" id="{2E911AC5-E30F-4312-B6FA-0A66D6D2F6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="" xmlns:a16="http://schemas.microsoft.com/office/drawing/2014/main" id="{978A54C0-588F-4DD1-9AC1-DA6681111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="" xmlns:a16="http://schemas.microsoft.com/office/drawing/2014/main" id="{120DB1BB-0A64-4C2A-9671-2E09F4AE3D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="" xmlns:a16="http://schemas.microsoft.com/office/drawing/2014/main" id="{C66D59CE-A0AF-4DD0-B04C-0AAD6F0CE1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053" name="Group 1384">
            <a:extLst>
              <a:ext uri="{FF2B5EF4-FFF2-40B4-BE49-F238E27FC236}">
                <a16:creationId xmlns="" xmlns:a16="http://schemas.microsoft.com/office/drawing/2014/main" id="{B402B25E-3257-45EA-8FEA-5794C5C958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="" xmlns:a16="http://schemas.microsoft.com/office/drawing/2014/main" id="{C27022F6-8005-43D2-97EE-E7C506D44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="" xmlns:a16="http://schemas.microsoft.com/office/drawing/2014/main" id="{1F682A9D-DB99-4339-A3C7-EE93780B8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="" xmlns:a16="http://schemas.microsoft.com/office/drawing/2014/main" id="{53313D5E-30A5-4819-B027-5AC255050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="" xmlns:a16="http://schemas.microsoft.com/office/drawing/2014/main" id="{9D7D2F94-42AC-46BA-93CD-B35A308C18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="" xmlns:a16="http://schemas.microsoft.com/office/drawing/2014/main" id="{73C048EE-C305-4B4B-9ADF-CB59734A3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="" xmlns:a16="http://schemas.microsoft.com/office/drawing/2014/main" id="{379D22A6-9000-4DF7-975B-3B755A34F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="" xmlns:a16="http://schemas.microsoft.com/office/drawing/2014/main" id="{123E27DD-28BB-417A-94AC-E4C96F3B0A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="" xmlns:a16="http://schemas.microsoft.com/office/drawing/2014/main" id="{019DCF1D-E86D-4154-8F35-6CD6912A01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="" xmlns:a16="http://schemas.microsoft.com/office/drawing/2014/main" id="{A6F68B1C-CEF0-4F13-9245-400F63CF4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="" xmlns:a16="http://schemas.microsoft.com/office/drawing/2014/main" id="{BBDB468C-51CD-48EE-B8EC-D16F919D3F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="" xmlns:a16="http://schemas.microsoft.com/office/drawing/2014/main" id="{EE613BA8-D5BF-4511-B3C9-EB647BB5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="" xmlns:a16="http://schemas.microsoft.com/office/drawing/2014/main" id="{1509B167-42E7-4086-A8AF-8EBB6A6B04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="" xmlns:a16="http://schemas.microsoft.com/office/drawing/2014/main" id="{ABBD4E47-F5F2-4181-BCA5-20E2552B7A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="" xmlns:a16="http://schemas.microsoft.com/office/drawing/2014/main" id="{F43D3A7B-7C54-48AA-827A-9A8198975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="" xmlns:a16="http://schemas.microsoft.com/office/drawing/2014/main" id="{593ACDD9-7102-43D3-9D1D-F865835CF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="" xmlns:a16="http://schemas.microsoft.com/office/drawing/2014/main" id="{128D07BB-D4A5-4FF6-810F-83C9BF340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="" xmlns:a16="http://schemas.microsoft.com/office/drawing/2014/main" id="{06BBABD7-BD55-40EA-B677-003543EB1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="" xmlns:a16="http://schemas.microsoft.com/office/drawing/2014/main" id="{F5685CAD-2E81-43AA-B0B2-8E2F4A93C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="" xmlns:a16="http://schemas.microsoft.com/office/drawing/2014/main" id="{F3EC18D6-60F4-4825-8332-64879175E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="" xmlns:a16="http://schemas.microsoft.com/office/drawing/2014/main" id="{F91C3D1F-E47B-41E1-9A2C-FEE9A2474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="" xmlns:a16="http://schemas.microsoft.com/office/drawing/2014/main" id="{1AA8F7E6-EFBF-4342-BA93-64579641D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="" xmlns:a16="http://schemas.microsoft.com/office/drawing/2014/main" id="{14187DB8-2E6C-4E08-BD47-A3DD204D6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="" xmlns:a16="http://schemas.microsoft.com/office/drawing/2014/main" id="{2D6F0DC1-424D-4880-847A-0A45631762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="" xmlns:a16="http://schemas.microsoft.com/office/drawing/2014/main" id="{EF683C8E-DCBE-4418-9FB7-245BE454D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="" xmlns:a16="http://schemas.microsoft.com/office/drawing/2014/main" id="{F0801F8A-A0CB-4E28-8B65-B97D9634F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="" xmlns:a16="http://schemas.microsoft.com/office/drawing/2014/main" id="{F096DB88-479C-43C1-AD71-B40183BDA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="" xmlns:a16="http://schemas.microsoft.com/office/drawing/2014/main" id="{198E8809-2DEA-420B-8112-16338C7E87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="" xmlns:a16="http://schemas.microsoft.com/office/drawing/2014/main" id="{371209B4-068D-40F6-9A60-77D5EE8312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="" xmlns:a16="http://schemas.microsoft.com/office/drawing/2014/main" id="{5E5D9E6B-6269-4F20-BB49-3E99B8F69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="" xmlns:a16="http://schemas.microsoft.com/office/drawing/2014/main" id="{C1EE6843-A5E0-4F29-84B9-C6A6C6FF0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="" xmlns:a16="http://schemas.microsoft.com/office/drawing/2014/main" id="{7BAAD1C4-F97C-4899-B178-B15891169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="" xmlns:a16="http://schemas.microsoft.com/office/drawing/2014/main" id="{250AA9AF-31E4-4F69-BF6F-E122FB20E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="" xmlns:a16="http://schemas.microsoft.com/office/drawing/2014/main" id="{051BF4A0-F13E-49B9-BC16-B9FC2FD0FC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="" xmlns:a16="http://schemas.microsoft.com/office/drawing/2014/main" id="{2DFAB126-61E2-40E8-9DCD-8C2ACA56B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="" xmlns:a16="http://schemas.microsoft.com/office/drawing/2014/main" id="{20033F5E-FDFF-4D5B-BEAA-F30661A73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="" xmlns:a16="http://schemas.microsoft.com/office/drawing/2014/main" id="{E3E91BAB-9D66-4206-8515-1D9361A5F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="" xmlns:a16="http://schemas.microsoft.com/office/drawing/2014/main" id="{3D81DDD9-B2F8-4FDC-8B02-26BDAA0301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="" xmlns:a16="http://schemas.microsoft.com/office/drawing/2014/main" id="{F60D6F07-610E-41CF-B07E-E72B6AE493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="" xmlns:a16="http://schemas.microsoft.com/office/drawing/2014/main" id="{B2B5E917-F291-4F0F-9FDF-3D23A6421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="" xmlns:a16="http://schemas.microsoft.com/office/drawing/2014/main" id="{7C6EBD02-C5C0-4D96-85D1-28BDF6992A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="" xmlns:a16="http://schemas.microsoft.com/office/drawing/2014/main" id="{4DC9EFBD-7A2E-469C-83C0-E9777AEE0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="" xmlns:a16="http://schemas.microsoft.com/office/drawing/2014/main" id="{477BEE7E-5076-415D-85A0-78677577EE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="" xmlns:a16="http://schemas.microsoft.com/office/drawing/2014/main" id="{5ABC26EE-331F-4F4B-B962-2BCD77F15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="" xmlns:a16="http://schemas.microsoft.com/office/drawing/2014/main" id="{62FB717E-9153-465B-8CC9-98158C462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="" xmlns:a16="http://schemas.microsoft.com/office/drawing/2014/main" id="{E1C187C3-97D6-4DEE-B636-A95FC3A2CF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="" xmlns:a16="http://schemas.microsoft.com/office/drawing/2014/main" id="{EC668F77-E9F6-4EFE-83B9-5E6B07D27A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="" xmlns:a16="http://schemas.microsoft.com/office/drawing/2014/main" id="{6850E2FA-3EEB-45F8-8DA8-198FC4B1C3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="" xmlns:a16="http://schemas.microsoft.com/office/drawing/2014/main" id="{A48FD877-E21C-4532-AA8E-661C5B19D8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="" xmlns:a16="http://schemas.microsoft.com/office/drawing/2014/main" id="{FCCC063F-8EA7-490C-A267-0149354DA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="" xmlns:a16="http://schemas.microsoft.com/office/drawing/2014/main" id="{4D16C7AA-37AE-42E2-8884-674FCCD13B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="" xmlns:a16="http://schemas.microsoft.com/office/drawing/2014/main" id="{A184E769-EBDF-422A-B3B6-11AC02BA9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="" xmlns:a16="http://schemas.microsoft.com/office/drawing/2014/main" id="{8BB37863-B624-486B-8F06-8829F9BC8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="" xmlns:a16="http://schemas.microsoft.com/office/drawing/2014/main" id="{BBC3CA7B-BA9B-4585-BBFF-A00BBF629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="" xmlns:a16="http://schemas.microsoft.com/office/drawing/2014/main" id="{B539B8FC-F4DE-4557-A303-D818F28B5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="" xmlns:a16="http://schemas.microsoft.com/office/drawing/2014/main" id="{5959235F-40C3-45C9-82E4-F312EE41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="" xmlns:a16="http://schemas.microsoft.com/office/drawing/2014/main" id="{4E18D339-4DD4-4E7A-9FAA-9E160A877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="" xmlns:a16="http://schemas.microsoft.com/office/drawing/2014/main" id="{908CC06E-AC82-4900-B872-0404B1397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="" xmlns:a16="http://schemas.microsoft.com/office/drawing/2014/main" id="{E61EA79D-A6B1-47CF-9F83-8BCC52B823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="" xmlns:a16="http://schemas.microsoft.com/office/drawing/2014/main" id="{EA6D0D5D-C2D1-43A6-8904-93A7E3BE4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="" xmlns:a16="http://schemas.microsoft.com/office/drawing/2014/main" id="{C032684F-101E-436A-997E-216C9D18A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="" xmlns:a16="http://schemas.microsoft.com/office/drawing/2014/main" id="{9C285AC3-3FF0-478E-BF0B-257616C37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="" xmlns:a16="http://schemas.microsoft.com/office/drawing/2014/main" id="{02BBF532-1C08-4F88-950B-98DB80177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="" xmlns:a16="http://schemas.microsoft.com/office/drawing/2014/main" id="{BF98985C-5B13-4CF2-A1E6-30A570F52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="" xmlns:a16="http://schemas.microsoft.com/office/drawing/2014/main" id="{DDDFD154-9BC8-48D3-BBB2-58567D57B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="" xmlns:a16="http://schemas.microsoft.com/office/drawing/2014/main" id="{CD45559D-1382-422B-A763-00F2A4B13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="" xmlns:a16="http://schemas.microsoft.com/office/drawing/2014/main" id="{0BD60ECE-DBA1-4855-AB14-4A840F58F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="" xmlns:a16="http://schemas.microsoft.com/office/drawing/2014/main" id="{DE594C00-6F00-4475-A97D-00360989B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="" xmlns:a16="http://schemas.microsoft.com/office/drawing/2014/main" id="{68945274-8FCB-47A7-8FC1-80D0019DF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="" xmlns:a16="http://schemas.microsoft.com/office/drawing/2014/main" id="{ADBCB3BC-4A35-42DD-92FD-BB5F68063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="" xmlns:a16="http://schemas.microsoft.com/office/drawing/2014/main" id="{FAC2DD9A-5A14-4FC9-8AB7-E1E7FCA59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="" xmlns:a16="http://schemas.microsoft.com/office/drawing/2014/main" id="{1E49972A-E490-4E22-9940-ED1413E1D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="" xmlns:a16="http://schemas.microsoft.com/office/drawing/2014/main" id="{B67EBC51-83F2-42ED-A938-DE4598677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="" xmlns:a16="http://schemas.microsoft.com/office/drawing/2014/main" id="{5BD39A49-AF3D-4309-B74E-40C8E96FD2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="" xmlns:a16="http://schemas.microsoft.com/office/drawing/2014/main" id="{459AFD69-F6E0-419B-8028-88A67E7D2A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="" xmlns:a16="http://schemas.microsoft.com/office/drawing/2014/main" id="{F56FBE98-6E2F-4043-AF8D-FA2DF961E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="" xmlns:a16="http://schemas.microsoft.com/office/drawing/2014/main" id="{DBC42B7F-B98D-4FA1-8F67-FC9F5FA9E5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="" xmlns:a16="http://schemas.microsoft.com/office/drawing/2014/main" id="{B89B6DC2-6D2C-46AF-ACC1-AB6CEED5F1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="" xmlns:a16="http://schemas.microsoft.com/office/drawing/2014/main" id="{41152CD4-040F-4EEB-B54A-8DCE7B77C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="" xmlns:a16="http://schemas.microsoft.com/office/drawing/2014/main" id="{F6B10FF8-B683-4993-8EDB-18A941E96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="" xmlns:a16="http://schemas.microsoft.com/office/drawing/2014/main" id="{549FB194-6066-46D8-AFFB-0BD2801234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="" xmlns:a16="http://schemas.microsoft.com/office/drawing/2014/main" id="{9636FCE1-DB7D-4DCB-989E-AEFBBE8C6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="" xmlns:a16="http://schemas.microsoft.com/office/drawing/2014/main" id="{7EBB60EE-3192-4E39-A48D-5E377A5C0F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="" xmlns:a16="http://schemas.microsoft.com/office/drawing/2014/main" id="{5023059C-A939-4D7D-A34B-772F34880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="" xmlns:a16="http://schemas.microsoft.com/office/drawing/2014/main" id="{88B895EB-E093-4675-AACD-90441D6EED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="" xmlns:a16="http://schemas.microsoft.com/office/drawing/2014/main" id="{96C7851B-4260-45C8-861D-0FB958069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="" xmlns:a16="http://schemas.microsoft.com/office/drawing/2014/main" id="{5E32E9C8-AC1B-42A8-965A-2FF8A6CCCC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="" xmlns:a16="http://schemas.microsoft.com/office/drawing/2014/main" id="{B9DC9CE1-CE6C-4D0C-B32B-248A6E610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="" xmlns:a16="http://schemas.microsoft.com/office/drawing/2014/main" id="{6854CFE2-BD14-45C6-8C6B-AC795AAD4B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="" xmlns:a16="http://schemas.microsoft.com/office/drawing/2014/main" id="{6EE9D981-7A0E-46E3-9B2A-3C43914ADA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="" xmlns:a16="http://schemas.microsoft.com/office/drawing/2014/main" id="{E6898F1F-C4ED-4971-8D5C-C55C836AB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="" xmlns:a16="http://schemas.microsoft.com/office/drawing/2014/main" id="{1155B89C-661F-421C-8B8B-8BBAF3272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="" xmlns:a16="http://schemas.microsoft.com/office/drawing/2014/main" id="{199C66A2-19C8-44FC-A5C8-6D731EBBD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="" xmlns:a16="http://schemas.microsoft.com/office/drawing/2014/main" id="{51AC1765-5FC2-4C17-B6C9-2C288602B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="" xmlns:a16="http://schemas.microsoft.com/office/drawing/2014/main" id="{E782BECA-F85A-4175-9388-2CFE18A35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="" xmlns:a16="http://schemas.microsoft.com/office/drawing/2014/main" id="{22AFA95A-5A6D-4B90-A3A5-23C7A13F0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="" xmlns:a16="http://schemas.microsoft.com/office/drawing/2014/main" id="{755B2A12-C534-436E-9365-E942F3AD4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="" xmlns:a16="http://schemas.microsoft.com/office/drawing/2014/main" id="{F2142DA4-5328-479A-905A-3CEF4B0242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="" xmlns:a16="http://schemas.microsoft.com/office/drawing/2014/main" id="{5E447F1D-448A-4328-BC1E-328ECEBF8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="" xmlns:a16="http://schemas.microsoft.com/office/drawing/2014/main" id="{09C8EF86-614E-49C5-94CE-AAA01199F0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="" xmlns:a16="http://schemas.microsoft.com/office/drawing/2014/main" id="{0B07F6DF-3267-4594-B44E-F2261611B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="" xmlns:a16="http://schemas.microsoft.com/office/drawing/2014/main" id="{56729889-6878-49C3-A6F0-0B82D0F3A5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="" xmlns:a16="http://schemas.microsoft.com/office/drawing/2014/main" id="{13C23774-DE6B-4EBD-88D1-D07BD5C677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="" xmlns:a16="http://schemas.microsoft.com/office/drawing/2014/main" id="{678EDF48-2972-45BE-A7D2-37DBAADA79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="" xmlns:a16="http://schemas.microsoft.com/office/drawing/2014/main" id="{54A872B6-3210-4FC2-A2E6-20A58B025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="" xmlns:a16="http://schemas.microsoft.com/office/drawing/2014/main" id="{87A5CF38-8197-4B9B-8576-4AAED34EAC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="" xmlns:a16="http://schemas.microsoft.com/office/drawing/2014/main" id="{612AE95E-0173-44C0-BED9-D90F42C947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="" xmlns:a16="http://schemas.microsoft.com/office/drawing/2014/main" id="{020A57F8-CC23-4672-BC5A-9CFA367D4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="" xmlns:a16="http://schemas.microsoft.com/office/drawing/2014/main" id="{E0284802-0461-4566-AE07-FB649844B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="" xmlns:a16="http://schemas.microsoft.com/office/drawing/2014/main" id="{F992A9A2-2931-4575-8D24-B976CC5AA6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="" xmlns:a16="http://schemas.microsoft.com/office/drawing/2014/main" id="{BFA9E29E-4512-416A-8F88-E006293B0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="" xmlns:a16="http://schemas.microsoft.com/office/drawing/2014/main" id="{F42B841E-8F8E-49DE-A512-5B9A5A49D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="" xmlns:a16="http://schemas.microsoft.com/office/drawing/2014/main" id="{D1A3B0E2-2C20-47CF-BFF6-692744F00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="" xmlns:a16="http://schemas.microsoft.com/office/drawing/2014/main" id="{02E640DB-39D0-4EA7-B8B6-E45C777C7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="" xmlns:a16="http://schemas.microsoft.com/office/drawing/2014/main" id="{BDEAFE56-7389-422F-86A4-D8B31F07B6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="" xmlns:a16="http://schemas.microsoft.com/office/drawing/2014/main" id="{808A01C3-668B-490B-8438-3B9B67E1A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="" xmlns:a16="http://schemas.microsoft.com/office/drawing/2014/main" id="{E029E5FF-D853-4B93-9460-2A65BEABB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="" xmlns:a16="http://schemas.microsoft.com/office/drawing/2014/main" id="{70E1D12C-4872-46D4-A7B3-0C4FAE2B4E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="" xmlns:a16="http://schemas.microsoft.com/office/drawing/2014/main" id="{31BB8F97-38F7-4BED-927C-CDB20DF553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="" xmlns:a16="http://schemas.microsoft.com/office/drawing/2014/main" id="{F083C9F7-24C8-4F5A-9638-FEA4780B58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="" xmlns:a16="http://schemas.microsoft.com/office/drawing/2014/main" id="{73DF14BA-564B-4A5D-A04D-933141794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="" xmlns:a16="http://schemas.microsoft.com/office/drawing/2014/main" id="{977AF486-56BD-49DA-AE98-D438A7DFB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="" xmlns:a16="http://schemas.microsoft.com/office/drawing/2014/main" id="{416D1E77-72F2-40BC-8E17-16039D75E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="" xmlns:a16="http://schemas.microsoft.com/office/drawing/2014/main" id="{492C6381-6BB0-44F9-B95D-5DD5CF909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="" xmlns:a16="http://schemas.microsoft.com/office/drawing/2014/main" id="{3F3EB362-08E8-4138-ABCB-B634FAB26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="" xmlns:a16="http://schemas.microsoft.com/office/drawing/2014/main" id="{72F414AA-B116-4D6D-80B9-6A26DA2481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="" xmlns:a16="http://schemas.microsoft.com/office/drawing/2014/main" id="{662FC086-F51F-419D-B127-C2B738D95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="" xmlns:a16="http://schemas.microsoft.com/office/drawing/2014/main" id="{F268483D-F5BE-460C-8BF6-38C9E28D7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="" xmlns:a16="http://schemas.microsoft.com/office/drawing/2014/main" id="{E4DF966B-9111-4937-834A-DA4EC6CE2A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="" xmlns:a16="http://schemas.microsoft.com/office/drawing/2014/main" id="{154C7563-D7F1-4027-8747-47C3E7DE3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="" xmlns:a16="http://schemas.microsoft.com/office/drawing/2014/main" id="{78BD7666-9A97-4445-900C-04043F950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="" xmlns:a16="http://schemas.microsoft.com/office/drawing/2014/main" id="{FF02BF5A-C8D0-4C0A-A1B7-28D72EED6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="" xmlns:a16="http://schemas.microsoft.com/office/drawing/2014/main" id="{5CAE0247-9FF1-49E9-8697-972A5C066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="" xmlns:a16="http://schemas.microsoft.com/office/drawing/2014/main" id="{0519359A-12A4-46AB-8EBA-FD4A97AF7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="" xmlns:a16="http://schemas.microsoft.com/office/drawing/2014/main" id="{9C8D87B8-1B6B-4E86-A829-41FA837ED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="" xmlns:a16="http://schemas.microsoft.com/office/drawing/2014/main" id="{B303B66D-BE39-4589-9AFC-26BF73576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="" xmlns:a16="http://schemas.microsoft.com/office/drawing/2014/main" id="{092CB147-5551-401F-AEBB-D606E7718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="" xmlns:a16="http://schemas.microsoft.com/office/drawing/2014/main" id="{2EB744ED-1E0E-4ABF-A37C-8CC160DAFE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="" xmlns:a16="http://schemas.microsoft.com/office/drawing/2014/main" id="{E449E64F-2217-4974-9685-C27314CF6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="" xmlns:a16="http://schemas.microsoft.com/office/drawing/2014/main" id="{7F7D5496-B1E2-405F-B7BE-79DAD524BC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="" xmlns:a16="http://schemas.microsoft.com/office/drawing/2014/main" id="{8CFB1A26-6C5A-4B97-8121-EB2AEB599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="" xmlns:a16="http://schemas.microsoft.com/office/drawing/2014/main" id="{712AE401-5263-49EA-8277-43C01C30C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="" xmlns:a16="http://schemas.microsoft.com/office/drawing/2014/main" id="{F5510312-9B9C-4A1F-B094-5B4C2DBD7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="" xmlns:a16="http://schemas.microsoft.com/office/drawing/2014/main" id="{45A7C825-4DF9-4549-9A6E-3BC23079F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="" xmlns:a16="http://schemas.microsoft.com/office/drawing/2014/main" id="{3EC87AF7-BCCB-4441-8772-8C6F15B19F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="" xmlns:a16="http://schemas.microsoft.com/office/drawing/2014/main" id="{738094BA-D475-4FCC-A19A-97940C5963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="" xmlns:a16="http://schemas.microsoft.com/office/drawing/2014/main" id="{CA37F5B4-E150-4CFC-A110-13E28DF097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="" xmlns:a16="http://schemas.microsoft.com/office/drawing/2014/main" id="{DB37533D-D5F7-437D-BC3B-C3B19F311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="" xmlns:a16="http://schemas.microsoft.com/office/drawing/2014/main" id="{36E5446D-004F-455E-B8AE-A155B2882A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="" xmlns:a16="http://schemas.microsoft.com/office/drawing/2014/main" id="{2FC5A89B-9843-4CE9-A106-5C6B13A19C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="" xmlns:a16="http://schemas.microsoft.com/office/drawing/2014/main" id="{C5DD257E-7BED-43BA-A44B-F72519E59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="" xmlns:a16="http://schemas.microsoft.com/office/drawing/2014/main" id="{C448908C-8D40-4571-9DAF-23531D1FD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="" xmlns:a16="http://schemas.microsoft.com/office/drawing/2014/main" id="{0088230C-198B-4F36-8772-E5C1099785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="" xmlns:a16="http://schemas.microsoft.com/office/drawing/2014/main" id="{D0022F4A-9B1A-48FF-9C2B-AFACDBF387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="" xmlns:a16="http://schemas.microsoft.com/office/drawing/2014/main" id="{FC362215-BC4A-4D4D-B30D-0DC9DA28D4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="" xmlns:a16="http://schemas.microsoft.com/office/drawing/2014/main" id="{9E086C40-3BA4-4455-8A1B-EBE55B34C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="" xmlns:a16="http://schemas.microsoft.com/office/drawing/2014/main" id="{CD39C100-FE34-4525-A1B5-00C5EBD36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="" xmlns:a16="http://schemas.microsoft.com/office/drawing/2014/main" id="{E6E074C5-976E-41D2-BA4F-CECAC8637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="" xmlns:a16="http://schemas.microsoft.com/office/drawing/2014/main" id="{98DB2979-C038-44D8-A999-35444C12C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="" xmlns:a16="http://schemas.microsoft.com/office/drawing/2014/main" id="{0310CF94-BE72-4AF8-9FBC-873FD9A29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="" xmlns:a16="http://schemas.microsoft.com/office/drawing/2014/main" id="{D5FCB628-3435-4C8F-9834-71ADAE4771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="" xmlns:a16="http://schemas.microsoft.com/office/drawing/2014/main" id="{FC9B00EF-A46C-430F-ACCA-74C95C5C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="" xmlns:a16="http://schemas.microsoft.com/office/drawing/2014/main" id="{239A79D5-EC8B-410F-A561-2C2055AC2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="" xmlns:a16="http://schemas.microsoft.com/office/drawing/2014/main" id="{CA668BBC-66D9-4107-AA71-202D42F21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="" xmlns:a16="http://schemas.microsoft.com/office/drawing/2014/main" id="{AA0A43E4-2E09-4017-A22A-97B713C45C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="" xmlns:a16="http://schemas.microsoft.com/office/drawing/2014/main" id="{2FE42EBE-2F68-405C-B1B5-C3FD0AE6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="" xmlns:a16="http://schemas.microsoft.com/office/drawing/2014/main" id="{4DE73E80-4C07-4E5C-817C-2A88AFD65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="" xmlns:a16="http://schemas.microsoft.com/office/drawing/2014/main" id="{BBBBD2FF-94F9-4830-B8AC-104D8C3B5D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="" xmlns:a16="http://schemas.microsoft.com/office/drawing/2014/main" id="{AB75E9BF-FE6D-4387-980B-E923D7C53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="" xmlns:a16="http://schemas.microsoft.com/office/drawing/2014/main" id="{CCDC7823-98F3-45B5-B3D2-1BCD2130F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="" xmlns:a16="http://schemas.microsoft.com/office/drawing/2014/main" id="{1E7F5D54-C160-4BB5-8EAC-D161D6332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="" xmlns:a16="http://schemas.microsoft.com/office/drawing/2014/main" id="{5C9FECE3-9909-4705-A4B1-F19F96D9E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="" xmlns:a16="http://schemas.microsoft.com/office/drawing/2014/main" id="{1E45D118-A375-4268-ABE6-55DEFA37C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="" xmlns:a16="http://schemas.microsoft.com/office/drawing/2014/main" id="{E21274F8-CC95-4293-8A28-843F2585C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="" xmlns:a16="http://schemas.microsoft.com/office/drawing/2014/main" id="{EA898709-B60D-49F1-88A8-61D52F3B54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="" xmlns:a16="http://schemas.microsoft.com/office/drawing/2014/main" id="{4A7724BD-7628-4784-8B3F-E6494C6BE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="" xmlns:a16="http://schemas.microsoft.com/office/drawing/2014/main" id="{BD763875-6431-43A3-92BB-BB7E31176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="" xmlns:a16="http://schemas.microsoft.com/office/drawing/2014/main" id="{7F2E4DDF-1CB9-4B06-B003-E1B5362EF9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="" xmlns:a16="http://schemas.microsoft.com/office/drawing/2014/main" id="{00595E23-3375-4265-B19B-47857D222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="" xmlns:a16="http://schemas.microsoft.com/office/drawing/2014/main" id="{9949B8C4-C82F-46C3-9895-95A705F70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="" xmlns:a16="http://schemas.microsoft.com/office/drawing/2014/main" id="{E8987D42-C896-4D13-98FE-50AE02AD01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="" xmlns:a16="http://schemas.microsoft.com/office/drawing/2014/main" id="{8ED17C14-AA40-4355-BF4F-1FF07C3016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="" xmlns:a16="http://schemas.microsoft.com/office/drawing/2014/main" id="{D34721F9-C35E-4BD8-9F3E-A8490106F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="" xmlns:a16="http://schemas.microsoft.com/office/drawing/2014/main" id="{8A26015B-C390-4A2E-A307-AA334E3363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="" xmlns:a16="http://schemas.microsoft.com/office/drawing/2014/main" id="{C9D92331-50EC-4281-8FDF-BAE166B03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="" xmlns:a16="http://schemas.microsoft.com/office/drawing/2014/main" id="{7C399624-96C6-447F-8FA6-9911A60D7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="" xmlns:a16="http://schemas.microsoft.com/office/drawing/2014/main" id="{D76C555D-5414-483F-B756-2265F7D38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="" xmlns:a16="http://schemas.microsoft.com/office/drawing/2014/main" id="{D20943D8-FEA8-49C0-B849-E2E0CD893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="" xmlns:a16="http://schemas.microsoft.com/office/drawing/2014/main" id="{894717B8-770A-4B5E-95F7-F84A607230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="" xmlns:a16="http://schemas.microsoft.com/office/drawing/2014/main" id="{9611AFD1-AE29-4581-A9E7-65FFFE70B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="" xmlns:a16="http://schemas.microsoft.com/office/drawing/2014/main" id="{91E03BFA-66D2-4BAF-9FBA-D94FFA86E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="" xmlns:a16="http://schemas.microsoft.com/office/drawing/2014/main" id="{7544078A-A104-4781-BCA0-148321EC3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="" xmlns:a16="http://schemas.microsoft.com/office/drawing/2014/main" id="{9992AA10-7D80-4466-ABD9-F20878F27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="" xmlns:a16="http://schemas.microsoft.com/office/drawing/2014/main" id="{63ED87F9-25B7-413B-ABA3-DFB06C57B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="" xmlns:a16="http://schemas.microsoft.com/office/drawing/2014/main" id="{2A5F8202-2C50-4B72-90B4-D269B9DB9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="" xmlns:a16="http://schemas.microsoft.com/office/drawing/2014/main" id="{3CE85354-9766-46CE-82BB-D01778A3A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="" xmlns:a16="http://schemas.microsoft.com/office/drawing/2014/main" id="{7DC55A05-3DA6-4BDC-B446-2A36FBE57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="" xmlns:a16="http://schemas.microsoft.com/office/drawing/2014/main" id="{AB4AD659-697E-4C7D-8702-A2702013D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="" xmlns:a16="http://schemas.microsoft.com/office/drawing/2014/main" id="{D23E09CB-47BA-4A37-A046-669E1B691A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="" xmlns:a16="http://schemas.microsoft.com/office/drawing/2014/main" id="{C5888D91-FDF0-4908-A024-2D6D16126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="" xmlns:a16="http://schemas.microsoft.com/office/drawing/2014/main" id="{1FBD7B30-5D4D-482E-93DB-2DE6546AA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054" name="Group 1585">
            <a:extLst>
              <a:ext uri="{FF2B5EF4-FFF2-40B4-BE49-F238E27FC236}">
                <a16:creationId xmlns="" xmlns:a16="http://schemas.microsoft.com/office/drawing/2014/main" id="{7FEC4765-950F-4F39-A316-29CE35F1E6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="" xmlns:a16="http://schemas.microsoft.com/office/drawing/2014/main" id="{56095271-09C2-486A-9752-7685A52BB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="" xmlns:a16="http://schemas.microsoft.com/office/drawing/2014/main" id="{1B0BE943-C9B1-43FB-BA89-F4783FD09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="" xmlns:a16="http://schemas.microsoft.com/office/drawing/2014/main" id="{413B0E4A-97BB-45D6-B7DA-4E5F665FCC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="" xmlns:a16="http://schemas.microsoft.com/office/drawing/2014/main" id="{97984AA6-F9EB-4DE4-9652-B078AA1A2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="" xmlns:a16="http://schemas.microsoft.com/office/drawing/2014/main" id="{0C3544CE-0E71-4029-835A-E9DD0CE0A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="" xmlns:a16="http://schemas.microsoft.com/office/drawing/2014/main" id="{D61E0C88-C827-4645-8DAB-03297CF34A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="" xmlns:a16="http://schemas.microsoft.com/office/drawing/2014/main" id="{CF5C6C18-1452-40B8-9762-4BBB469F8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="" xmlns:a16="http://schemas.microsoft.com/office/drawing/2014/main" id="{F3821DF6-9C87-4ADF-83D0-6A4069DD9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="" xmlns:a16="http://schemas.microsoft.com/office/drawing/2014/main" id="{C6982A74-C697-4A39-8A8C-D04F3E2678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="" xmlns:a16="http://schemas.microsoft.com/office/drawing/2014/main" id="{F82B48EA-9064-4672-AE9D-ABF46A3870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="" xmlns:a16="http://schemas.microsoft.com/office/drawing/2014/main" id="{60761DC4-E8A0-4862-B39E-81736FD7AB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="" xmlns:a16="http://schemas.microsoft.com/office/drawing/2014/main" id="{0452A799-BF89-4974-B817-092831B991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="" xmlns:a16="http://schemas.microsoft.com/office/drawing/2014/main" id="{6AE02CAB-3A18-4DFF-9BEA-6168FB386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="" xmlns:a16="http://schemas.microsoft.com/office/drawing/2014/main" id="{DE7C6965-E479-45FF-AA3F-BF7CC690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="" xmlns:a16="http://schemas.microsoft.com/office/drawing/2014/main" id="{D4350C7C-7545-4ED8-8C4B-F8B9EA81FF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="" xmlns:a16="http://schemas.microsoft.com/office/drawing/2014/main" id="{8698455F-5D30-4515-BECB-C241C46CF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="" xmlns:a16="http://schemas.microsoft.com/office/drawing/2014/main" id="{C238CC0D-2B60-4E06-A59C-773CFE31C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="" xmlns:a16="http://schemas.microsoft.com/office/drawing/2014/main" id="{BD2F5A4C-5A36-4C6E-A7ED-5A77CE48C0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="" xmlns:a16="http://schemas.microsoft.com/office/drawing/2014/main" id="{C4F3CC2E-A649-4D17-95D6-97C6B9B75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="" xmlns:a16="http://schemas.microsoft.com/office/drawing/2014/main" id="{E7BE5501-468F-4C50-9E81-44EC7388DC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="" xmlns:a16="http://schemas.microsoft.com/office/drawing/2014/main" id="{F6695DF8-7EFC-4AA3-AC24-183CB8BE4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="" xmlns:a16="http://schemas.microsoft.com/office/drawing/2014/main" id="{A7772379-9C78-48B2-92D6-9F35679C28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="" xmlns:a16="http://schemas.microsoft.com/office/drawing/2014/main" id="{B24C7AE6-665A-4604-9512-069F1A8A63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="" xmlns:a16="http://schemas.microsoft.com/office/drawing/2014/main" id="{60581E07-8170-4E8B-93A9-452729C328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="" xmlns:a16="http://schemas.microsoft.com/office/drawing/2014/main" id="{99598CC8-2C1B-418D-A758-70AD41FAF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="" xmlns:a16="http://schemas.microsoft.com/office/drawing/2014/main" id="{D0188D75-3F32-4D57-A999-E0EA81E00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="" xmlns:a16="http://schemas.microsoft.com/office/drawing/2014/main" id="{69410BB0-E9F8-4DF7-81E9-78582324E5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="" xmlns:a16="http://schemas.microsoft.com/office/drawing/2014/main" id="{D2B3B9E3-6890-429F-9E82-AAF5E3A5ED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="" xmlns:a16="http://schemas.microsoft.com/office/drawing/2014/main" id="{76D638E0-928E-493C-9E63-9F59DB5B6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="" xmlns:a16="http://schemas.microsoft.com/office/drawing/2014/main" id="{3F23E9D3-1435-42A5-82E6-E9B42C84F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="" xmlns:a16="http://schemas.microsoft.com/office/drawing/2014/main" id="{49765BFA-F1E8-4520-9841-FE28B45DF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="" xmlns:a16="http://schemas.microsoft.com/office/drawing/2014/main" id="{8D558925-1E84-4CCE-92FA-3D9BC2401B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="" xmlns:a16="http://schemas.microsoft.com/office/drawing/2014/main" id="{BB2ADD0B-5411-4744-923A-B3571E45E3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="" xmlns:a16="http://schemas.microsoft.com/office/drawing/2014/main" id="{F4A4F070-D3A9-4A56-9A27-CBC6FC88BA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="" xmlns:a16="http://schemas.microsoft.com/office/drawing/2014/main" id="{160A8AD7-1A3A-40B1-B0FD-B28D2583C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="" xmlns:a16="http://schemas.microsoft.com/office/drawing/2014/main" id="{9F4270DA-0F2A-4F75-BEA7-C363FB6832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="" xmlns:a16="http://schemas.microsoft.com/office/drawing/2014/main" id="{8A109C3C-86A6-4790-A466-E12459B39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="" xmlns:a16="http://schemas.microsoft.com/office/drawing/2014/main" id="{9ED5916A-04B1-4FD7-8168-304F948D30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="" xmlns:a16="http://schemas.microsoft.com/office/drawing/2014/main" id="{87FB99FF-50C3-48DC-8CA4-17FC1790A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="" xmlns:a16="http://schemas.microsoft.com/office/drawing/2014/main" id="{0D3006FC-3BBB-4064-A470-12D897010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="" xmlns:a16="http://schemas.microsoft.com/office/drawing/2014/main" id="{77130EC7-3621-49D0-B47E-F1DB1D04C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="" xmlns:a16="http://schemas.microsoft.com/office/drawing/2014/main" id="{6B7C40D0-99E0-40FA-A08F-7AC6AF8B30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="" xmlns:a16="http://schemas.microsoft.com/office/drawing/2014/main" id="{88E735C2-6972-441E-A77E-F0656AB0C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="" xmlns:a16="http://schemas.microsoft.com/office/drawing/2014/main" id="{07E02134-5861-4A86-8E7B-C089D8C5E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="" xmlns:a16="http://schemas.microsoft.com/office/drawing/2014/main" id="{C463B16E-A67D-4F4C-A62F-F99D66CCD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="" xmlns:a16="http://schemas.microsoft.com/office/drawing/2014/main" id="{078443F6-84B5-4D44-BB13-CC976A6DF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="" xmlns:a16="http://schemas.microsoft.com/office/drawing/2014/main" id="{AE2E7272-48AB-4044-B8FF-6340CAD52D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="" xmlns:a16="http://schemas.microsoft.com/office/drawing/2014/main" id="{22D665F5-8B96-4F2A-8D1E-9C5BB8EA43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="" xmlns:a16="http://schemas.microsoft.com/office/drawing/2014/main" id="{6A8B3840-D306-4EF3-86A3-6B4F69FC59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="" xmlns:a16="http://schemas.microsoft.com/office/drawing/2014/main" id="{A2A46685-FAD6-4BC5-AF39-3DF321B25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="" xmlns:a16="http://schemas.microsoft.com/office/drawing/2014/main" id="{FEBF7C7C-D000-4C5D-833E-B009E3B58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="" xmlns:a16="http://schemas.microsoft.com/office/drawing/2014/main" id="{FCECB260-4AB9-4B69-8915-1F7255451F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="" xmlns:a16="http://schemas.microsoft.com/office/drawing/2014/main" id="{9D16AD56-54DC-417C-8FE7-351947435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="" xmlns:a16="http://schemas.microsoft.com/office/drawing/2014/main" id="{AE83B878-C3FB-49B0-AD36-B9BB955D25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="" xmlns:a16="http://schemas.microsoft.com/office/drawing/2014/main" id="{69065474-87F2-44EF-8E78-9FCEA2588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="" xmlns:a16="http://schemas.microsoft.com/office/drawing/2014/main" id="{0F816C4D-9354-4880-BDA8-09F16B6B1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="" xmlns:a16="http://schemas.microsoft.com/office/drawing/2014/main" id="{1F52DBD1-CC64-4263-B9F6-BB6464A30B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="" xmlns:a16="http://schemas.microsoft.com/office/drawing/2014/main" id="{880B25E1-81B8-42DC-93A7-39A532F13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="" xmlns:a16="http://schemas.microsoft.com/office/drawing/2014/main" id="{91AC17A2-1176-4CBB-B78A-D7E34494A4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="" xmlns:a16="http://schemas.microsoft.com/office/drawing/2014/main" id="{21099A74-EF9A-46D1-AAD1-0CABD78D58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="" xmlns:a16="http://schemas.microsoft.com/office/drawing/2014/main" id="{06D1A3C5-CC64-4941-BA57-71629610E4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="" xmlns:a16="http://schemas.microsoft.com/office/drawing/2014/main" id="{7EA460E5-261B-4367-85A1-731CCD20F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="" xmlns:a16="http://schemas.microsoft.com/office/drawing/2014/main" id="{FBD3388A-DF13-45D7-B27C-3CC9E0409D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="" xmlns:a16="http://schemas.microsoft.com/office/drawing/2014/main" id="{E3D16CEA-59CA-4C08-B7BE-80D98147C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="" xmlns:a16="http://schemas.microsoft.com/office/drawing/2014/main" id="{9A78896E-6A71-4DCA-ABAC-526CE5DD3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="" xmlns:a16="http://schemas.microsoft.com/office/drawing/2014/main" id="{9A50A786-570A-4561-B2B8-7B10B2B56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="" xmlns:a16="http://schemas.microsoft.com/office/drawing/2014/main" id="{166D927D-DBCE-44D5-9F1E-1461AA0A6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="" xmlns:a16="http://schemas.microsoft.com/office/drawing/2014/main" id="{6391D967-518D-4E6C-9A55-E6A7C994C1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="" xmlns:a16="http://schemas.microsoft.com/office/drawing/2014/main" id="{114882BE-B874-4F68-975F-8EDD307CE4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="" xmlns:a16="http://schemas.microsoft.com/office/drawing/2014/main" id="{68628378-B993-4AA8-9904-72B4D32A9C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="" xmlns:a16="http://schemas.microsoft.com/office/drawing/2014/main" id="{D8D7A5D2-3305-4683-8E08-BC92244610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="" xmlns:a16="http://schemas.microsoft.com/office/drawing/2014/main" id="{06F14D7A-D938-4082-9D71-F4C1A6381F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="" xmlns:a16="http://schemas.microsoft.com/office/drawing/2014/main" id="{FF602F73-2D17-4FD2-95B0-B94BB359ED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="" xmlns:a16="http://schemas.microsoft.com/office/drawing/2014/main" id="{42EFABE1-B8FE-434D-8E29-D7076C0DE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="" xmlns:a16="http://schemas.microsoft.com/office/drawing/2014/main" id="{D9663A00-0775-420E-8FB7-16DD0A67B5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="" xmlns:a16="http://schemas.microsoft.com/office/drawing/2014/main" id="{5068CEDA-67C1-4B13-A7AB-547E589F6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="" xmlns:a16="http://schemas.microsoft.com/office/drawing/2014/main" id="{62688CEE-A09E-4734-9D34-D3993B7AF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="" xmlns:a16="http://schemas.microsoft.com/office/drawing/2014/main" id="{7B77ECCF-C26D-40B5-867B-9756A50E4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="" xmlns:a16="http://schemas.microsoft.com/office/drawing/2014/main" id="{9049A4FC-4535-4BFC-9D37-1F3F09878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="" xmlns:a16="http://schemas.microsoft.com/office/drawing/2014/main" id="{1B3A47F5-F121-426C-918D-47F39E1DB0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="" xmlns:a16="http://schemas.microsoft.com/office/drawing/2014/main" id="{E63DB5DF-B248-48FD-8F64-133576288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="" xmlns:a16="http://schemas.microsoft.com/office/drawing/2014/main" id="{247FCCCA-A84B-411E-BA4A-921018532E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="" xmlns:a16="http://schemas.microsoft.com/office/drawing/2014/main" id="{E2865486-AD4D-4885-8FE0-308C0BD3DD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="" xmlns:a16="http://schemas.microsoft.com/office/drawing/2014/main" id="{D05381CE-3DBA-4116-AC04-B18273F0AB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="" xmlns:a16="http://schemas.microsoft.com/office/drawing/2014/main" id="{80B0B7CC-79B4-4FD9-A097-6C06CC288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="" xmlns:a16="http://schemas.microsoft.com/office/drawing/2014/main" id="{29629D2F-5689-4745-8DEA-8B7F028CD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="" xmlns:a16="http://schemas.microsoft.com/office/drawing/2014/main" id="{56345EC1-B873-41B4-A72D-C35CB17B81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="" xmlns:a16="http://schemas.microsoft.com/office/drawing/2014/main" id="{386EAC16-4324-4CF8-92D8-E627406E8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="" xmlns:a16="http://schemas.microsoft.com/office/drawing/2014/main" id="{AC30F650-D607-4AE0-A490-A41EC891F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="" xmlns:a16="http://schemas.microsoft.com/office/drawing/2014/main" id="{6A4F8E9E-58B9-4AF5-A77E-8FF48B706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="" xmlns:a16="http://schemas.microsoft.com/office/drawing/2014/main" id="{ED03FAC5-F0C3-41F7-A701-7BF8571A0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="" xmlns:a16="http://schemas.microsoft.com/office/drawing/2014/main" id="{C6AAE480-7C1E-4A37-867F-71F603D7A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="" xmlns:a16="http://schemas.microsoft.com/office/drawing/2014/main" id="{5CC3CD1B-E758-4347-B707-E7CBE9643F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="" xmlns:a16="http://schemas.microsoft.com/office/drawing/2014/main" id="{18A28501-DFF6-4E9B-B850-C29D2AC9F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="" xmlns:a16="http://schemas.microsoft.com/office/drawing/2014/main" id="{B88E25E5-D370-4479-BBB0-AB169A523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="" xmlns:a16="http://schemas.microsoft.com/office/drawing/2014/main" id="{A2F77747-A8DD-4C00-BC7A-797BC84BC3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="" xmlns:a16="http://schemas.microsoft.com/office/drawing/2014/main" id="{CAD2C1B1-3994-49DD-8251-7E9F77C73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="" xmlns:a16="http://schemas.microsoft.com/office/drawing/2014/main" id="{FFBD4512-F5C5-4F75-BFEA-198DBFB4FB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="" xmlns:a16="http://schemas.microsoft.com/office/drawing/2014/main" id="{4E1A932C-2E97-4FED-AE66-54F6B0EB86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="" xmlns:a16="http://schemas.microsoft.com/office/drawing/2014/main" id="{5304D69F-7FCA-48B1-BCAE-D08F3F791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="" xmlns:a16="http://schemas.microsoft.com/office/drawing/2014/main" id="{5BDBDF9B-D77D-4276-BF04-78E52A404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="" xmlns:a16="http://schemas.microsoft.com/office/drawing/2014/main" id="{AAB26E43-7543-4EF9-B10F-21C76780C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="" xmlns:a16="http://schemas.microsoft.com/office/drawing/2014/main" id="{92482DDA-20BB-4B27-B35E-1A6EB1A19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="" xmlns:a16="http://schemas.microsoft.com/office/drawing/2014/main" id="{B7F0AE2F-7DDA-4FF4-988C-29A4775D8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="" xmlns:a16="http://schemas.microsoft.com/office/drawing/2014/main" id="{05BF846D-F572-4E12-869F-F4A521D82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="" xmlns:a16="http://schemas.microsoft.com/office/drawing/2014/main" id="{E27B0E3B-102C-4938-8C9D-F215FEB60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="" xmlns:a16="http://schemas.microsoft.com/office/drawing/2014/main" id="{F0B1AE32-EAD3-4877-B0EF-0B656042F3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="" xmlns:a16="http://schemas.microsoft.com/office/drawing/2014/main" id="{02054A53-F902-4E78-A298-A5495F0A65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="" xmlns:a16="http://schemas.microsoft.com/office/drawing/2014/main" id="{D0EF1936-8CA1-4DC5-B8E9-6A646F544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="" xmlns:a16="http://schemas.microsoft.com/office/drawing/2014/main" id="{8F371633-44EA-4157-A40E-2095825E08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="" xmlns:a16="http://schemas.microsoft.com/office/drawing/2014/main" id="{D94DCBFC-6C63-4ED8-B753-BACF9B0F0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="" xmlns:a16="http://schemas.microsoft.com/office/drawing/2014/main" id="{BA789AEF-344F-47BB-9DFB-C9F873C503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="" xmlns:a16="http://schemas.microsoft.com/office/drawing/2014/main" id="{F0A0D2CC-230E-46ED-8FBF-F982713B29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="" xmlns:a16="http://schemas.microsoft.com/office/drawing/2014/main" id="{8257B6EA-3E29-48DE-9E10-87219BACEC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="" xmlns:a16="http://schemas.microsoft.com/office/drawing/2014/main" id="{A71A1DD6-E07D-4C79-A3F0-2EEE035867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="" xmlns:a16="http://schemas.microsoft.com/office/drawing/2014/main" id="{C6AF347F-ED70-48CB-8B2A-C24F5D028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="" xmlns:a16="http://schemas.microsoft.com/office/drawing/2014/main" id="{8F8B46B5-3D3B-4E11-8574-63915DEA4D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="" xmlns:a16="http://schemas.microsoft.com/office/drawing/2014/main" id="{15104E57-167F-45F5-A7B6-81480EFEDF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="" xmlns:a16="http://schemas.microsoft.com/office/drawing/2014/main" id="{4A23B25A-25A4-45FF-8D9D-567CD64E7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="" xmlns:a16="http://schemas.microsoft.com/office/drawing/2014/main" id="{91435C64-0C3E-4A08-AA13-1AC3209CC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="" xmlns:a16="http://schemas.microsoft.com/office/drawing/2014/main" id="{AE117097-E6FB-4D87-A9F1-F3F6B1DCF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="" xmlns:a16="http://schemas.microsoft.com/office/drawing/2014/main" id="{992EC703-F12D-4F04-80BD-D01F97A85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="" xmlns:a16="http://schemas.microsoft.com/office/drawing/2014/main" id="{D5C493DC-DDEB-4828-A153-72AF75610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="" xmlns:a16="http://schemas.microsoft.com/office/drawing/2014/main" id="{B690C368-61BE-4C1E-8F5B-6325B5ED2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="" xmlns:a16="http://schemas.microsoft.com/office/drawing/2014/main" id="{DD7443A0-A3D5-4DE0-A088-07051DC8D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="" xmlns:a16="http://schemas.microsoft.com/office/drawing/2014/main" id="{8534BDB0-E62E-445B-9E03-DC9955E16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="" xmlns:a16="http://schemas.microsoft.com/office/drawing/2014/main" id="{E2053B3C-E979-4F50-8452-98C097E46F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="" xmlns:a16="http://schemas.microsoft.com/office/drawing/2014/main" id="{D28C792B-F0AF-4D4A-B26C-CA0CBC4AF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="" xmlns:a16="http://schemas.microsoft.com/office/drawing/2014/main" id="{E364982A-9197-4C33-8AE3-0FD8D57F85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="" xmlns:a16="http://schemas.microsoft.com/office/drawing/2014/main" id="{0D50E0B9-2DD7-4B3B-987F-5841B1CFA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="" xmlns:a16="http://schemas.microsoft.com/office/drawing/2014/main" id="{64402DB1-9B10-4218-86C0-CD1ABAB151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="" xmlns:a16="http://schemas.microsoft.com/office/drawing/2014/main" id="{878D4166-BB87-4AB1-AE9D-342709FAB6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="" xmlns:a16="http://schemas.microsoft.com/office/drawing/2014/main" id="{57226252-5D51-4693-A064-A4989BB3D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="" xmlns:a16="http://schemas.microsoft.com/office/drawing/2014/main" id="{876F0880-72CF-445F-B197-A0A587DB94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="" xmlns:a16="http://schemas.microsoft.com/office/drawing/2014/main" id="{F4B0541C-3B7A-409A-B55A-286385E85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="" xmlns:a16="http://schemas.microsoft.com/office/drawing/2014/main" id="{D2881A60-A9DC-4E83-9C4C-9F20A2004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="" xmlns:a16="http://schemas.microsoft.com/office/drawing/2014/main" id="{C2AAF0C2-54A3-41CB-BEFB-9528AB1A2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="" xmlns:a16="http://schemas.microsoft.com/office/drawing/2014/main" id="{21573066-E8BD-4EC9-8699-3AC2C47853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="" xmlns:a16="http://schemas.microsoft.com/office/drawing/2014/main" id="{9E3421CC-4F04-4FF2-8F6E-8C5D1B886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="" xmlns:a16="http://schemas.microsoft.com/office/drawing/2014/main" id="{3699776D-9716-4CC6-95AB-CC96D6639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="" xmlns:a16="http://schemas.microsoft.com/office/drawing/2014/main" id="{F73A7D10-0020-4CC8-BF36-E67D28936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="" xmlns:a16="http://schemas.microsoft.com/office/drawing/2014/main" id="{62827F80-FD92-4F56-AE3E-4860873BE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="" xmlns:a16="http://schemas.microsoft.com/office/drawing/2014/main" id="{3039B038-97EB-4F7A-B05D-A94B110F6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="" xmlns:a16="http://schemas.microsoft.com/office/drawing/2014/main" id="{021FFC9B-9B27-4BF3-B38D-CFC3099822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="" xmlns:a16="http://schemas.microsoft.com/office/drawing/2014/main" id="{FC652A84-FDEA-4DD7-B832-5DEF16C0C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="" xmlns:a16="http://schemas.microsoft.com/office/drawing/2014/main" id="{A0D6BDB4-55FF-4C4B-941D-4469A7102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="" xmlns:a16="http://schemas.microsoft.com/office/drawing/2014/main" id="{3601B9C1-BDA6-4C71-AEC0-6CAD0C70F1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="" xmlns:a16="http://schemas.microsoft.com/office/drawing/2014/main" id="{23B26DBB-3120-4470-9002-413A5F7DD5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="" xmlns:a16="http://schemas.microsoft.com/office/drawing/2014/main" id="{9B12DFC8-A671-490B-A8EB-1F586DB68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="" xmlns:a16="http://schemas.microsoft.com/office/drawing/2014/main" id="{2DCB6F55-1640-4336-A2E1-6B517B439A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="" xmlns:a16="http://schemas.microsoft.com/office/drawing/2014/main" id="{AB9C4EC6-FBE8-4E8C-AC49-D16E6A4B01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="" xmlns:a16="http://schemas.microsoft.com/office/drawing/2014/main" id="{BCB90454-F96F-4DE6-ADCC-2FE7020DD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="" xmlns:a16="http://schemas.microsoft.com/office/drawing/2014/main" id="{B1055CEA-581F-496E-99A9-1980963EA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="" xmlns:a16="http://schemas.microsoft.com/office/drawing/2014/main" id="{C2B4BD45-2F9B-4763-A664-036BF8C12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="" xmlns:a16="http://schemas.microsoft.com/office/drawing/2014/main" id="{00DA2784-9825-408B-92EA-26228A276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="" xmlns:a16="http://schemas.microsoft.com/office/drawing/2014/main" id="{FFE92C7D-5551-4A56-97A8-41AC85518E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="" xmlns:a16="http://schemas.microsoft.com/office/drawing/2014/main" id="{D99F86AE-A313-4D45-9A2A-FDB68A3F9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="" xmlns:a16="http://schemas.microsoft.com/office/drawing/2014/main" id="{30AD449C-2C3D-4C01-92DB-C56A4B4AF7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="" xmlns:a16="http://schemas.microsoft.com/office/drawing/2014/main" id="{5AB8CB95-DA5B-4DA9-8561-7A4334ED2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="" xmlns:a16="http://schemas.microsoft.com/office/drawing/2014/main" id="{BDAEFB4F-D126-47A9-A4A9-A5CB870DF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="" xmlns:a16="http://schemas.microsoft.com/office/drawing/2014/main" id="{C498143B-933B-4FAC-A6DA-B9EE8F84D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="" xmlns:a16="http://schemas.microsoft.com/office/drawing/2014/main" id="{21783DA1-0334-4CF5-BE95-B1817F05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="" xmlns:a16="http://schemas.microsoft.com/office/drawing/2014/main" id="{34E18361-299A-48D5-97C5-7B24876BC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="" xmlns:a16="http://schemas.microsoft.com/office/drawing/2014/main" id="{1874CA20-B700-439A-BB50-9BF862BA1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="" xmlns:a16="http://schemas.microsoft.com/office/drawing/2014/main" id="{C2668A93-5E02-408E-8E3C-487B17697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="" xmlns:a16="http://schemas.microsoft.com/office/drawing/2014/main" id="{B4D7AF64-0A06-4DB6-B3CC-4D983066F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="" xmlns:a16="http://schemas.microsoft.com/office/drawing/2014/main" id="{554602CE-85F9-45D1-A9E5-B067A8B290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="" xmlns:a16="http://schemas.microsoft.com/office/drawing/2014/main" id="{FE3FE1B3-5ECB-42E7-8F6F-5D28E7408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="" xmlns:a16="http://schemas.microsoft.com/office/drawing/2014/main" id="{E80794D2-3936-4EB2-B68B-0A34483BC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="" xmlns:a16="http://schemas.microsoft.com/office/drawing/2014/main" id="{D7324FE7-883C-4478-A944-18F3D7F53B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="" xmlns:a16="http://schemas.microsoft.com/office/drawing/2014/main" id="{3557B5CF-77D7-4DAF-A08F-FBA538820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="" xmlns:a16="http://schemas.microsoft.com/office/drawing/2014/main" id="{2046413D-9789-4BB4-86BC-387B72D66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="" xmlns:a16="http://schemas.microsoft.com/office/drawing/2014/main" id="{63FE2BA9-B2A3-4029-91E4-AE07E43CC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="" xmlns:a16="http://schemas.microsoft.com/office/drawing/2014/main" id="{1320A083-A43C-4133-9A51-9C6DBA598A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="" xmlns:a16="http://schemas.microsoft.com/office/drawing/2014/main" id="{20675AAA-A458-48A3-8817-F5824A70E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="" xmlns:a16="http://schemas.microsoft.com/office/drawing/2014/main" id="{D5489C63-9D2F-4AC1-98FC-F39F90F50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="" xmlns:a16="http://schemas.microsoft.com/office/drawing/2014/main" id="{775FCD9C-7452-4E64-AB02-B498580E28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="" xmlns:a16="http://schemas.microsoft.com/office/drawing/2014/main" id="{4C4132C2-01A3-4D78-92AE-212016F65F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="" xmlns:a16="http://schemas.microsoft.com/office/drawing/2014/main" id="{706C59D0-A2A8-45AF-96AF-4855335FAA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="" xmlns:a16="http://schemas.microsoft.com/office/drawing/2014/main" id="{1A80D776-58F0-4B3B-96F1-489DFD609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="" xmlns:a16="http://schemas.microsoft.com/office/drawing/2014/main" id="{52BC36BD-2E14-411D-925D-85472DDB5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="" xmlns:a16="http://schemas.microsoft.com/office/drawing/2014/main" id="{F1864561-7186-470B-9021-9D28CB1CA5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="" xmlns:a16="http://schemas.microsoft.com/office/drawing/2014/main" id="{825EDC5B-9D4B-4F1B-B5EF-3F92E5B92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="" xmlns:a16="http://schemas.microsoft.com/office/drawing/2014/main" id="{908145AD-5FA2-4235-A99A-E01352D41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="" xmlns:a16="http://schemas.microsoft.com/office/drawing/2014/main" id="{F05B87C3-2FFE-4FE7-94D1-2F48C4C8D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="" xmlns:a16="http://schemas.microsoft.com/office/drawing/2014/main" id="{03DCFDFF-F6A4-40A9-B561-A852BB3B4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="" xmlns:a16="http://schemas.microsoft.com/office/drawing/2014/main" id="{1A688BBA-76EE-47AE-8912-7BC589F29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="" xmlns:a16="http://schemas.microsoft.com/office/drawing/2014/main" id="{2AD15F10-C1A4-4A79-BBFC-585DDABA9B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="" xmlns:a16="http://schemas.microsoft.com/office/drawing/2014/main" id="{0B45D102-BA84-49B6-AF7F-B3F1A3E5B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="" xmlns:a16="http://schemas.microsoft.com/office/drawing/2014/main" id="{4B8566F6-C09A-481F-B370-8BBD30877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="" xmlns:a16="http://schemas.microsoft.com/office/drawing/2014/main" id="{125577C8-094B-4F28-9B33-D5F470C6B6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="" xmlns:a16="http://schemas.microsoft.com/office/drawing/2014/main" id="{56D9BCA5-20F6-408D-8798-DDDBB7C31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="" xmlns:a16="http://schemas.microsoft.com/office/drawing/2014/main" id="{0AFE6DC0-61C0-4AF1-9E80-68576A4097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="" xmlns:a16="http://schemas.microsoft.com/office/drawing/2014/main" id="{0B175262-2E08-456E-B25C-A63121443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="" xmlns:a16="http://schemas.microsoft.com/office/drawing/2014/main" id="{DF84AB46-671F-4F87-9AD7-47E2E96BF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="" xmlns:a16="http://schemas.microsoft.com/office/drawing/2014/main" id="{00236193-086D-40C9-8F9E-E86B94661A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="" xmlns:a16="http://schemas.microsoft.com/office/drawing/2014/main" id="{168244DD-42DF-4C4A-A62F-C8CFE7F9F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="" xmlns:a16="http://schemas.microsoft.com/office/drawing/2014/main" id="{000EB2EC-ECB6-46DD-9D8E-D766672C8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="" xmlns:a16="http://schemas.microsoft.com/office/drawing/2014/main" id="{C3BDFF02-0EDA-4C83-86B8-FA390B8114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="" xmlns:a16="http://schemas.microsoft.com/office/drawing/2014/main" id="{FC127335-D56F-4869-9C94-D31BD2B88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055" name="Group 1786">
            <a:extLst>
              <a:ext uri="{FF2B5EF4-FFF2-40B4-BE49-F238E27FC236}">
                <a16:creationId xmlns="" xmlns:a16="http://schemas.microsoft.com/office/drawing/2014/main" id="{12BC264F-6D70-4EF4-80FA-0341BC2F02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="" xmlns:a16="http://schemas.microsoft.com/office/drawing/2014/main" id="{A1A77F7D-DC79-4536-BED1-F30EFD2DB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="" xmlns:a16="http://schemas.microsoft.com/office/drawing/2014/main" id="{1367E67C-39C7-47DD-BD41-E861A9065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="" xmlns:a16="http://schemas.microsoft.com/office/drawing/2014/main" id="{AFAEAC06-A185-4FB2-914D-D432C8FEB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="" xmlns:a16="http://schemas.microsoft.com/office/drawing/2014/main" id="{ABC54A3A-8EAD-4D5B-A3CD-618213AFF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="" xmlns:a16="http://schemas.microsoft.com/office/drawing/2014/main" id="{47C9B928-A46C-441B-9D00-6623F7E9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="" xmlns:a16="http://schemas.microsoft.com/office/drawing/2014/main" id="{3D0712A9-3E46-467E-BBD9-6EC1E3AAED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="" xmlns:a16="http://schemas.microsoft.com/office/drawing/2014/main" id="{BF5F6939-4E72-4124-A1C4-194D57F2F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="" xmlns:a16="http://schemas.microsoft.com/office/drawing/2014/main" id="{709F26F8-D2DA-4699-BF89-47F9B5BD4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="" xmlns:a16="http://schemas.microsoft.com/office/drawing/2014/main" id="{0AAD855F-B55B-4149-AFD4-919F9D8D9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="" xmlns:a16="http://schemas.microsoft.com/office/drawing/2014/main" id="{FD6C8A06-C210-4387-BD45-333B32906E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="" xmlns:a16="http://schemas.microsoft.com/office/drawing/2014/main" id="{965ADFB3-465C-4A26-8D30-D7EBF558B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="" xmlns:a16="http://schemas.microsoft.com/office/drawing/2014/main" id="{67CD5327-1F92-4E10-9E04-7AE793DCBB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="" xmlns:a16="http://schemas.microsoft.com/office/drawing/2014/main" id="{946B8DA6-0400-49B1-BB25-3EB2C95FC1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="" xmlns:a16="http://schemas.microsoft.com/office/drawing/2014/main" id="{CD092342-B623-4959-9319-3C9B54F79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="" xmlns:a16="http://schemas.microsoft.com/office/drawing/2014/main" id="{4BE71E5C-2014-4F7D-A07E-18ABE37BA4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="" xmlns:a16="http://schemas.microsoft.com/office/drawing/2014/main" id="{82B62604-49EC-4F3E-8D14-D9447EC7E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="" xmlns:a16="http://schemas.microsoft.com/office/drawing/2014/main" id="{2E7F0CE1-6870-4ABA-A6F1-B61FE8339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="" xmlns:a16="http://schemas.microsoft.com/office/drawing/2014/main" id="{323DFA81-9A73-4E6A-9B70-B3FBE144EC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="" xmlns:a16="http://schemas.microsoft.com/office/drawing/2014/main" id="{52348C32-5F07-45D9-8BF6-30092464A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="" xmlns:a16="http://schemas.microsoft.com/office/drawing/2014/main" id="{CF0F8FEC-7BA5-4595-B8C2-F08BD2063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="" xmlns:a16="http://schemas.microsoft.com/office/drawing/2014/main" id="{C028DEA7-E34E-4C0A-9511-758781204E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="" xmlns:a16="http://schemas.microsoft.com/office/drawing/2014/main" id="{C40A94F8-6EA9-4681-9457-60EB7E07D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="" xmlns:a16="http://schemas.microsoft.com/office/drawing/2014/main" id="{53C27E90-9F0E-495D-BD76-0CE3C686E1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="" xmlns:a16="http://schemas.microsoft.com/office/drawing/2014/main" id="{1A514239-F68D-4EA6-9411-33D50F7A8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="" xmlns:a16="http://schemas.microsoft.com/office/drawing/2014/main" id="{63C6F1A7-5DB4-45F1-B662-90C6B643C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="" xmlns:a16="http://schemas.microsoft.com/office/drawing/2014/main" id="{FE2D054E-1318-48D0-8A22-48017A44E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="" xmlns:a16="http://schemas.microsoft.com/office/drawing/2014/main" id="{4D9E0062-2317-448F-9982-1BDBCA82F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="" xmlns:a16="http://schemas.microsoft.com/office/drawing/2014/main" id="{9A622987-B3E0-403E-B0FD-9E92D07FA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="" xmlns:a16="http://schemas.microsoft.com/office/drawing/2014/main" id="{A567F01B-0DED-40CD-AE46-25B31FE44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="" xmlns:a16="http://schemas.microsoft.com/office/drawing/2014/main" id="{31498802-83BC-4FAC-A112-BBA511B14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="" xmlns:a16="http://schemas.microsoft.com/office/drawing/2014/main" id="{55595636-5832-4266-894C-15C5B43EC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="" xmlns:a16="http://schemas.microsoft.com/office/drawing/2014/main" id="{FEEA81D9-B512-4B50-ACD2-F7C24EC05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="" xmlns:a16="http://schemas.microsoft.com/office/drawing/2014/main" id="{ADB51DB8-0DC8-4560-A69E-D6832BA230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="" xmlns:a16="http://schemas.microsoft.com/office/drawing/2014/main" id="{79D1B474-A4D1-4119-B861-D231875549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="" xmlns:a16="http://schemas.microsoft.com/office/drawing/2014/main" id="{DCBA8C42-75A5-4A4C-913C-E30EA36DF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="" xmlns:a16="http://schemas.microsoft.com/office/drawing/2014/main" id="{8FC920C7-E2FA-4EE9-82B0-3A3C48244F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="" xmlns:a16="http://schemas.microsoft.com/office/drawing/2014/main" id="{D05DD31A-CA5E-4202-9557-9911463A2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="" xmlns:a16="http://schemas.microsoft.com/office/drawing/2014/main" id="{211B6BBA-97FB-4452-B104-289049E03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="" xmlns:a16="http://schemas.microsoft.com/office/drawing/2014/main" id="{CBED666E-E118-471D-A68F-5F45099A6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="" xmlns:a16="http://schemas.microsoft.com/office/drawing/2014/main" id="{1CD75201-74B0-43D0-AB51-6B2507525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="" xmlns:a16="http://schemas.microsoft.com/office/drawing/2014/main" id="{E8A1B1DD-BF26-4BFE-AC3F-2B7D1F180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="" xmlns:a16="http://schemas.microsoft.com/office/drawing/2014/main" id="{F9AFA89C-85CD-463F-BDFA-901F093CC6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="" xmlns:a16="http://schemas.microsoft.com/office/drawing/2014/main" id="{406E4C10-C4F1-4453-BE83-4964044D43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="" xmlns:a16="http://schemas.microsoft.com/office/drawing/2014/main" id="{A892BBD0-543F-4D47-A312-BDB4A82F6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="" xmlns:a16="http://schemas.microsoft.com/office/drawing/2014/main" id="{907DD551-E509-4175-800A-606355CF8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="" xmlns:a16="http://schemas.microsoft.com/office/drawing/2014/main" id="{FA4A2C8A-1117-4C86-AFF8-568E97E9D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="" xmlns:a16="http://schemas.microsoft.com/office/drawing/2014/main" id="{80686BC9-8295-4BA1-91B4-E7E0592813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="" xmlns:a16="http://schemas.microsoft.com/office/drawing/2014/main" id="{7CC9F88C-97A1-4FC5-A270-337EBC29A5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="" xmlns:a16="http://schemas.microsoft.com/office/drawing/2014/main" id="{5349C39C-F1BE-4A9D-9672-9FF8651DE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="" xmlns:a16="http://schemas.microsoft.com/office/drawing/2014/main" id="{745BFEC1-0A76-4432-9755-6D15C28FF8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="" xmlns:a16="http://schemas.microsoft.com/office/drawing/2014/main" id="{0E45DAD4-3E9D-4241-B9FF-874DFC8B1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="" xmlns:a16="http://schemas.microsoft.com/office/drawing/2014/main" id="{B1DEB2BC-4B3F-4A61-B0A1-388F0EC8FA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="" xmlns:a16="http://schemas.microsoft.com/office/drawing/2014/main" id="{5E89D582-0AE8-4758-AFA1-E71B2F63B1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="" xmlns:a16="http://schemas.microsoft.com/office/drawing/2014/main" id="{EB1758C9-7257-4E81-89CD-3D9243077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="" xmlns:a16="http://schemas.microsoft.com/office/drawing/2014/main" id="{D584A1F4-1554-4DD2-A0B2-7610B8C8F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="" xmlns:a16="http://schemas.microsoft.com/office/drawing/2014/main" id="{5CBA4E16-877E-44F6-8645-F514EA8232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="" xmlns:a16="http://schemas.microsoft.com/office/drawing/2014/main" id="{BD9E175C-F3E2-43A1-8CF4-4502A1CF18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="" xmlns:a16="http://schemas.microsoft.com/office/drawing/2014/main" id="{C61A3191-78FD-47EF-A106-855DCE47A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="" xmlns:a16="http://schemas.microsoft.com/office/drawing/2014/main" id="{92E7F595-2F22-44D4-850E-89CBE449D9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="" xmlns:a16="http://schemas.microsoft.com/office/drawing/2014/main" id="{504E5203-8A6D-4BC4-B1B7-01239E875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="" xmlns:a16="http://schemas.microsoft.com/office/drawing/2014/main" id="{76E7EE9B-0186-4E00-AE68-089FD5F36A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="" xmlns:a16="http://schemas.microsoft.com/office/drawing/2014/main" id="{491C323F-8997-45BF-A8A2-73B71E517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="" xmlns:a16="http://schemas.microsoft.com/office/drawing/2014/main" id="{E5D32C53-5BF5-4F4F-9557-1B5AB9851B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="" xmlns:a16="http://schemas.microsoft.com/office/drawing/2014/main" id="{17420228-C61F-4EF3-BA40-C33AE7896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="" xmlns:a16="http://schemas.microsoft.com/office/drawing/2014/main" id="{FA73D0F8-F03D-453D-B064-5B8658A48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="" xmlns:a16="http://schemas.microsoft.com/office/drawing/2014/main" id="{7D585105-52F9-4D33-8090-EDA42AC33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="" xmlns:a16="http://schemas.microsoft.com/office/drawing/2014/main" id="{79D14416-E70D-4CA8-BBC2-4E8C4DAD5A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="" xmlns:a16="http://schemas.microsoft.com/office/drawing/2014/main" id="{DA47A0E9-6D76-4607-B75B-17279DB626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="" xmlns:a16="http://schemas.microsoft.com/office/drawing/2014/main" id="{D43E8185-174B-4866-84BB-284DA13CD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="" xmlns:a16="http://schemas.microsoft.com/office/drawing/2014/main" id="{39DC3CAF-EA45-483A-B39E-A4CB45B92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="" xmlns:a16="http://schemas.microsoft.com/office/drawing/2014/main" id="{187156AA-2F29-4CC0-AD64-EA616AB97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="" xmlns:a16="http://schemas.microsoft.com/office/drawing/2014/main" id="{EBF45E1A-D0E1-4CEC-B014-63ACB4CCD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="" xmlns:a16="http://schemas.microsoft.com/office/drawing/2014/main" id="{126BEA09-EDC4-48BF-BE39-234692D7C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="" xmlns:a16="http://schemas.microsoft.com/office/drawing/2014/main" id="{1AF3FF9A-346F-4043-A8CE-607D6C2A8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="" xmlns:a16="http://schemas.microsoft.com/office/drawing/2014/main" id="{9D3260C4-1D86-44E5-8292-FF69DA144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="" xmlns:a16="http://schemas.microsoft.com/office/drawing/2014/main" id="{57768151-ACD9-45C5-8898-77D195D6D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="" xmlns:a16="http://schemas.microsoft.com/office/drawing/2014/main" id="{3535CDAC-E02F-4EF6-B70D-D47781DA0B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="" xmlns:a16="http://schemas.microsoft.com/office/drawing/2014/main" id="{46DB3CBE-B838-43D3-8EDB-8E6046B349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="" xmlns:a16="http://schemas.microsoft.com/office/drawing/2014/main" id="{AB0FF9E5-94CF-433F-9646-3270C1344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="" xmlns:a16="http://schemas.microsoft.com/office/drawing/2014/main" id="{E28CEDF1-0CC0-41FA-9BAE-72AA3C8C58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="" xmlns:a16="http://schemas.microsoft.com/office/drawing/2014/main" id="{906144DF-904F-45E5-A1F1-1884E80D29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="" xmlns:a16="http://schemas.microsoft.com/office/drawing/2014/main" id="{339AD132-94DB-40FF-8546-081C727930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="" xmlns:a16="http://schemas.microsoft.com/office/drawing/2014/main" id="{C85CDBAC-5980-4E3C-90AB-009293DF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="" xmlns:a16="http://schemas.microsoft.com/office/drawing/2014/main" id="{6CBA4A41-1F73-4CEF-BED4-8D6911838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="" xmlns:a16="http://schemas.microsoft.com/office/drawing/2014/main" id="{888D7B66-68D1-4859-8822-5EAB4DC95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="" xmlns:a16="http://schemas.microsoft.com/office/drawing/2014/main" id="{CB1463D1-EF55-4336-8053-C9665229D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="" xmlns:a16="http://schemas.microsoft.com/office/drawing/2014/main" id="{CB56FE1C-B089-4730-BD71-4A47B7783E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="" xmlns:a16="http://schemas.microsoft.com/office/drawing/2014/main" id="{FE773EC9-DF78-474A-8789-7196FD1FE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="" xmlns:a16="http://schemas.microsoft.com/office/drawing/2014/main" id="{AD8A462C-37F9-4091-8EFD-E488B5883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="" xmlns:a16="http://schemas.microsoft.com/office/drawing/2014/main" id="{B391EB18-D27D-4B21-9671-6BBE8EFE6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="" xmlns:a16="http://schemas.microsoft.com/office/drawing/2014/main" id="{6FB2D09A-DB13-4147-BA33-2E185D35F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="" xmlns:a16="http://schemas.microsoft.com/office/drawing/2014/main" id="{A3C9E2F7-C127-4C00-B521-CA3396E54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="" xmlns:a16="http://schemas.microsoft.com/office/drawing/2014/main" id="{62342EC6-A5E8-4303-BB33-16FD8376F0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="" xmlns:a16="http://schemas.microsoft.com/office/drawing/2014/main" id="{42912219-BDD7-4ADE-9CFC-2A9265716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="" xmlns:a16="http://schemas.microsoft.com/office/drawing/2014/main" id="{DE9C6B2A-37B9-4B01-B5E7-AE7697C34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="" xmlns:a16="http://schemas.microsoft.com/office/drawing/2014/main" id="{34D3071B-3650-4A3A-9383-8D019C89F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="" xmlns:a16="http://schemas.microsoft.com/office/drawing/2014/main" id="{49DFD029-0840-4A5F-83EC-58E4E61C0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="" xmlns:a16="http://schemas.microsoft.com/office/drawing/2014/main" id="{24F8D4AC-D33F-4E9A-B2D3-FE13FDD9A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="" xmlns:a16="http://schemas.microsoft.com/office/drawing/2014/main" id="{85B0DFAA-5FF3-4EFE-B2F0-02EF742717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="" xmlns:a16="http://schemas.microsoft.com/office/drawing/2014/main" id="{A38ABC36-B945-4889-A110-F25CCB017F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="" xmlns:a16="http://schemas.microsoft.com/office/drawing/2014/main" id="{2CB10086-9E50-4AAA-A83F-3706E53513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="" xmlns:a16="http://schemas.microsoft.com/office/drawing/2014/main" id="{7EDFAA47-A927-4AA5-BEBB-D471ECEFB7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="" xmlns:a16="http://schemas.microsoft.com/office/drawing/2014/main" id="{1DF84BB6-287E-4235-BB71-5E3A5F1CE8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="" xmlns:a16="http://schemas.microsoft.com/office/drawing/2014/main" id="{77E51577-8493-4817-8423-540D4306A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="" xmlns:a16="http://schemas.microsoft.com/office/drawing/2014/main" id="{820C6DB5-76FD-46BF-9E30-719608ED62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="" xmlns:a16="http://schemas.microsoft.com/office/drawing/2014/main" id="{BF162BC3-71DA-4FFD-92DB-062B2E42A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="" xmlns:a16="http://schemas.microsoft.com/office/drawing/2014/main" id="{F92DE25C-093E-43C3-8763-0B3813A205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="" xmlns:a16="http://schemas.microsoft.com/office/drawing/2014/main" id="{0FE351EA-578A-4323-9487-F31CF8276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="" xmlns:a16="http://schemas.microsoft.com/office/drawing/2014/main" id="{5A862247-31F5-49C2-8B70-0BF4AF576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="" xmlns:a16="http://schemas.microsoft.com/office/drawing/2014/main" id="{54D922C7-DDAC-441C-815C-D6F7A7C893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="" xmlns:a16="http://schemas.microsoft.com/office/drawing/2014/main" id="{D879BE0F-AAFA-4FA7-B4C2-4C8263A54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="" xmlns:a16="http://schemas.microsoft.com/office/drawing/2014/main" id="{18907E42-4786-4667-8382-A00031F5A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="" xmlns:a16="http://schemas.microsoft.com/office/drawing/2014/main" id="{DA17EAF2-1D3A-46A9-8F5D-EE69C3CF7C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="" xmlns:a16="http://schemas.microsoft.com/office/drawing/2014/main" id="{B25E0165-6AC4-46A2-8803-CFF99D0C6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="" xmlns:a16="http://schemas.microsoft.com/office/drawing/2014/main" id="{D0731AC0-5B36-4EAE-8F01-82B856344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="" xmlns:a16="http://schemas.microsoft.com/office/drawing/2014/main" id="{ED59CF3F-ECC4-46B8-A26F-D1B31DCF68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="" xmlns:a16="http://schemas.microsoft.com/office/drawing/2014/main" id="{87BBCA1A-E8BC-4FD9-BBE9-59CFDBB93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="" xmlns:a16="http://schemas.microsoft.com/office/drawing/2014/main" id="{69EDF5F5-D2BC-4960-A308-93D788CFF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="" xmlns:a16="http://schemas.microsoft.com/office/drawing/2014/main" id="{157FB9EE-3E22-44AB-B464-17AC5CDB3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="" xmlns:a16="http://schemas.microsoft.com/office/drawing/2014/main" id="{3969D2A9-9B9A-405A-8F3A-B5F3F73BC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="" xmlns:a16="http://schemas.microsoft.com/office/drawing/2014/main" id="{3C54358A-3F10-448C-B64D-7CC47773E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="" xmlns:a16="http://schemas.microsoft.com/office/drawing/2014/main" id="{9E06DF3C-D3B6-4E09-ACAB-68A0B901C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="" xmlns:a16="http://schemas.microsoft.com/office/drawing/2014/main" id="{986965FF-81F6-4EF9-A2AC-F8E2A379C7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="" xmlns:a16="http://schemas.microsoft.com/office/drawing/2014/main" id="{8BC49372-F7D6-4BC4-B82B-4D33EAE676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="" xmlns:a16="http://schemas.microsoft.com/office/drawing/2014/main" id="{8ED9209B-8B33-40A3-984F-EEC5EED52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="" xmlns:a16="http://schemas.microsoft.com/office/drawing/2014/main" id="{A395B2E2-DC3B-453E-B260-42C5B1CDED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="" xmlns:a16="http://schemas.microsoft.com/office/drawing/2014/main" id="{481146A0-A577-43AE-846C-15D2166E2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="" xmlns:a16="http://schemas.microsoft.com/office/drawing/2014/main" id="{1C53B5FF-E32D-42F8-86CA-718E53AA3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="" xmlns:a16="http://schemas.microsoft.com/office/drawing/2014/main" id="{EB66784D-D648-4FEE-B6DC-4645214D3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="" xmlns:a16="http://schemas.microsoft.com/office/drawing/2014/main" id="{528F3488-1FCA-4A98-A259-09A71C3F7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="" xmlns:a16="http://schemas.microsoft.com/office/drawing/2014/main" id="{5D451400-F43B-4BF8-B466-D9F4E6828E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="" xmlns:a16="http://schemas.microsoft.com/office/drawing/2014/main" id="{272D56EF-AE1B-41E3-8780-306799B22C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="" xmlns:a16="http://schemas.microsoft.com/office/drawing/2014/main" id="{5EDD8E6A-CA6A-4EE5-8A43-4ABA0C1B92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="" xmlns:a16="http://schemas.microsoft.com/office/drawing/2014/main" id="{19C64F5E-27C4-41A6-86F0-DECF8E5B9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="" xmlns:a16="http://schemas.microsoft.com/office/drawing/2014/main" id="{6B1D399F-93E3-489E-B288-02356FAB9C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="" xmlns:a16="http://schemas.microsoft.com/office/drawing/2014/main" id="{3FE69070-EFD1-4622-B417-9B066FC88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="" xmlns:a16="http://schemas.microsoft.com/office/drawing/2014/main" id="{9703BA72-47FE-40D5-86D6-043228486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="" xmlns:a16="http://schemas.microsoft.com/office/drawing/2014/main" id="{8002ADC2-5822-4FC0-B0AA-F93A7A601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="" xmlns:a16="http://schemas.microsoft.com/office/drawing/2014/main" id="{E767CADD-7012-4C9B-AAC8-5C3D74CE17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="" xmlns:a16="http://schemas.microsoft.com/office/drawing/2014/main" id="{17398367-3860-4899-B915-7BAF61F1D1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="" xmlns:a16="http://schemas.microsoft.com/office/drawing/2014/main" id="{881A5E36-29EB-4AF6-834F-3807E1B0F2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="" xmlns:a16="http://schemas.microsoft.com/office/drawing/2014/main" id="{241BBEC6-1976-4EB2-A452-B6C5A54AF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="" xmlns:a16="http://schemas.microsoft.com/office/drawing/2014/main" id="{FA398BA6-BDB8-40A3-B2C7-9A9605D537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="" xmlns:a16="http://schemas.microsoft.com/office/drawing/2014/main" id="{99D76DA7-969E-49E8-B0EC-42CE00C11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="" xmlns:a16="http://schemas.microsoft.com/office/drawing/2014/main" id="{C739770E-2D4E-4BD8-A378-594B25906B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="" xmlns:a16="http://schemas.microsoft.com/office/drawing/2014/main" id="{9DC0FD09-ACAD-4ACE-9C03-AEFE67E13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="" xmlns:a16="http://schemas.microsoft.com/office/drawing/2014/main" id="{9166D657-C94A-4D39-860A-A25695CA3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="" xmlns:a16="http://schemas.microsoft.com/office/drawing/2014/main" id="{7C762A45-5368-4D51-A8FD-54D05116E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="" xmlns:a16="http://schemas.microsoft.com/office/drawing/2014/main" id="{732D1E7F-5495-44AA-AF28-A0C36C3D3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="" xmlns:a16="http://schemas.microsoft.com/office/drawing/2014/main" id="{E44739B7-436D-47F5-A15B-FEF9A05E9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="" xmlns:a16="http://schemas.microsoft.com/office/drawing/2014/main" id="{006247E3-4D09-4639-B49A-6A20183B6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="" xmlns:a16="http://schemas.microsoft.com/office/drawing/2014/main" id="{A1FB7C91-DC21-4667-B90E-2C42053DB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="" xmlns:a16="http://schemas.microsoft.com/office/drawing/2014/main" id="{230B8484-D608-434B-B4BB-920C9E887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="" xmlns:a16="http://schemas.microsoft.com/office/drawing/2014/main" id="{CBFD9C2F-E2D1-42AE-B55F-F8C3F7B9A1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="" xmlns:a16="http://schemas.microsoft.com/office/drawing/2014/main" id="{1EE87229-6E3F-4138-AFA3-5689F229F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="" xmlns:a16="http://schemas.microsoft.com/office/drawing/2014/main" id="{4DD76477-4014-4CB3-BF7A-6DB4C9EB2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="" xmlns:a16="http://schemas.microsoft.com/office/drawing/2014/main" id="{3EEACEA4-535C-427A-99C5-4D27C739E4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="" xmlns:a16="http://schemas.microsoft.com/office/drawing/2014/main" id="{D47C3175-1AB9-4036-A908-5423BD439A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="" xmlns:a16="http://schemas.microsoft.com/office/drawing/2014/main" id="{78757E29-5AF1-49D3-8026-7721C6ABE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="" xmlns:a16="http://schemas.microsoft.com/office/drawing/2014/main" id="{E4AC3003-1BBC-4D12-89F1-2432CC9532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="" xmlns:a16="http://schemas.microsoft.com/office/drawing/2014/main" id="{72EE914F-2514-495A-BF90-5FA714652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="" xmlns:a16="http://schemas.microsoft.com/office/drawing/2014/main" id="{E10B5F3C-A57E-44C3-85F0-B3B7ED80EB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="" xmlns:a16="http://schemas.microsoft.com/office/drawing/2014/main" id="{26A05B17-6771-4EE1-9E14-34DDFAD9F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="" xmlns:a16="http://schemas.microsoft.com/office/drawing/2014/main" id="{97EB903B-7C13-471A-9F91-A47B15C23A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="" xmlns:a16="http://schemas.microsoft.com/office/drawing/2014/main" id="{5BEB84BA-6F6E-4511-B3C3-0BA65A60F8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="" xmlns:a16="http://schemas.microsoft.com/office/drawing/2014/main" id="{1E027988-4DFD-4D76-BFE9-FC1D2FE3C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="" xmlns:a16="http://schemas.microsoft.com/office/drawing/2014/main" id="{12AD4E5C-635D-4B97-8311-5D625A721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="" xmlns:a16="http://schemas.microsoft.com/office/drawing/2014/main" id="{A951D2DB-F396-4309-9425-B47FAB250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="" xmlns:a16="http://schemas.microsoft.com/office/drawing/2014/main" id="{F63EFE48-F927-46F4-9476-24335312A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="" xmlns:a16="http://schemas.microsoft.com/office/drawing/2014/main" id="{66F76B7B-D839-43D8-8834-6A44A91BE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="" xmlns:a16="http://schemas.microsoft.com/office/drawing/2014/main" id="{D2F0165B-9019-4496-8EEF-5FB6D1477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="" xmlns:a16="http://schemas.microsoft.com/office/drawing/2014/main" id="{55E87C15-E7CF-4049-AE04-3F30E18E85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="" xmlns:a16="http://schemas.microsoft.com/office/drawing/2014/main" id="{9F59A3F6-E99C-4426-8E21-D304CD36F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="" xmlns:a16="http://schemas.microsoft.com/office/drawing/2014/main" id="{C6E420BD-E07D-45AA-990A-99034B57CA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="" xmlns:a16="http://schemas.microsoft.com/office/drawing/2014/main" id="{D2088EA1-FB46-4259-A105-8D02AD2FB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="" xmlns:a16="http://schemas.microsoft.com/office/drawing/2014/main" id="{52E17FD7-7259-461B-9F40-A8BC46638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="" xmlns:a16="http://schemas.microsoft.com/office/drawing/2014/main" id="{BD54EB7E-F581-414A-8D8F-82DFF6632B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="" xmlns:a16="http://schemas.microsoft.com/office/drawing/2014/main" id="{6FE463DF-2993-4418-A2BF-B19539BC5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="" xmlns:a16="http://schemas.microsoft.com/office/drawing/2014/main" id="{EEA7EFEE-8C8C-46FC-A853-8FE17A72FB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="" xmlns:a16="http://schemas.microsoft.com/office/drawing/2014/main" id="{C315B513-1A7D-4595-B50A-9B9F81854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="" xmlns:a16="http://schemas.microsoft.com/office/drawing/2014/main" id="{13AD2AE0-0386-4D23-88F6-33CF95EC2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="" xmlns:a16="http://schemas.microsoft.com/office/drawing/2014/main" id="{89F4FF3D-88BF-4819-9521-EC818A339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="" xmlns:a16="http://schemas.microsoft.com/office/drawing/2014/main" id="{612D447C-4981-4A81-9B9C-ECDC3498A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="" xmlns:a16="http://schemas.microsoft.com/office/drawing/2014/main" id="{FB50048D-3AEF-4570-9C49-4BBE39918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="" xmlns:a16="http://schemas.microsoft.com/office/drawing/2014/main" id="{062B2A12-ED98-4A9B-84A8-F87DD0067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="" xmlns:a16="http://schemas.microsoft.com/office/drawing/2014/main" id="{7F78A2B5-F071-4D42-B5A0-FB1C647E1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="" xmlns:a16="http://schemas.microsoft.com/office/drawing/2014/main" id="{0AADD1EF-48FE-40EA-AD52-50E204601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="" xmlns:a16="http://schemas.microsoft.com/office/drawing/2014/main" id="{5D06ABB9-1F8B-4285-A3E7-BBFBC4CCCC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="" xmlns:a16="http://schemas.microsoft.com/office/drawing/2014/main" id="{0470D1D0-AD34-482C-961A-E6943758AB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="" xmlns:a16="http://schemas.microsoft.com/office/drawing/2014/main" id="{5376DA50-09D1-4613-8B88-255F6A4482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="" xmlns:a16="http://schemas.microsoft.com/office/drawing/2014/main" id="{CA580722-1E6D-4AAD-9EFC-B3AE36F55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="" xmlns:a16="http://schemas.microsoft.com/office/drawing/2014/main" id="{B46AE762-DC09-4424-BF76-5CA728F14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="" xmlns:a16="http://schemas.microsoft.com/office/drawing/2014/main" id="{88D3230B-C971-4932-B580-6D153E5B7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="" xmlns:a16="http://schemas.microsoft.com/office/drawing/2014/main" id="{81677669-46B2-400B-94ED-0157ED8FC1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="" xmlns:a16="http://schemas.microsoft.com/office/drawing/2014/main" id="{34217FCC-DBB9-4D9A-BAD8-8976D6656C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="" xmlns:a16="http://schemas.microsoft.com/office/drawing/2014/main" id="{E154E281-A5F3-43FA-BF11-B5E75FD3F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="" xmlns:a16="http://schemas.microsoft.com/office/drawing/2014/main" id="{0F619601-4993-4B5D-8EAA-022D31645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="" xmlns:a16="http://schemas.microsoft.com/office/drawing/2014/main" id="{33A0BF46-CF62-4AF1-9DF5-E19523A28B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="" xmlns:a16="http://schemas.microsoft.com/office/drawing/2014/main" id="{4EB6980E-5BEB-4EC5-971B-1B4ED799FB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="" xmlns:a16="http://schemas.microsoft.com/office/drawing/2014/main" id="{449B8E36-6F14-4413-8C90-A9D019F4A8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="" xmlns:a16="http://schemas.microsoft.com/office/drawing/2014/main" id="{D64C6C7C-3380-4755-8143-E7BA73C8AD76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="" xmlns:a16="http://schemas.microsoft.com/office/drawing/2014/main" id="{C2CDB3ED-1CB3-42C1-A868-6239A320C814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="" xmlns:a16="http://schemas.microsoft.com/office/drawing/2014/main" id="{D856C056-429D-42D6-92DA-20127B99504B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="" xmlns:a16="http://schemas.microsoft.com/office/drawing/2014/main" id="{1BC5D833-E03F-4F07-B406-391F1E87A5CC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="" xmlns:a16="http://schemas.microsoft.com/office/drawing/2014/main" id="{2261EBE5-8530-4B7D-822A-3296A39B9AD3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="" xmlns:a16="http://schemas.microsoft.com/office/drawing/2014/main" id="{24A009FE-57A6-4785-8461-267A1E59BB35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="" xmlns:a16="http://schemas.microsoft.com/office/drawing/2014/main" id="{5521BC7B-255F-4415-BB09-5F1C8C2692BA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="" xmlns:a16="http://schemas.microsoft.com/office/drawing/2014/main" id="{CB486472-2D03-4613-9D10-C67284195BD0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="" xmlns:a16="http://schemas.microsoft.com/office/drawing/2014/main" id="{87F7724C-19E3-4848-BDB9-2B5AACB4366B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="" xmlns:a16="http://schemas.microsoft.com/office/drawing/2014/main" id="{E87965B1-0359-4149-855F-3AD248A9018C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="" xmlns:a16="http://schemas.microsoft.com/office/drawing/2014/main" id="{11B47D5D-DB18-47A0-A22A-85C4254DD1CC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="" xmlns:a16="http://schemas.microsoft.com/office/drawing/2014/main" id="{8F648030-CEFD-47F1-A64E-FF346471EE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="" xmlns:a16="http://schemas.microsoft.com/office/drawing/2014/main" id="{6A122B76-050D-4294-8D6C-760AF244EACA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="" xmlns:a16="http://schemas.microsoft.com/office/drawing/2014/main" id="{EA058F28-E4C8-468F-BEC4-03000BBF0401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="" xmlns:a16="http://schemas.microsoft.com/office/drawing/2014/main" id="{B71A09EA-9A53-418A-B913-45ED646B9CD6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="" xmlns:a16="http://schemas.microsoft.com/office/drawing/2014/main" id="{5FF6E0E8-C33C-4571-8C0D-EBBA4F0C8D36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="" xmlns:a16="http://schemas.microsoft.com/office/drawing/2014/main" id="{2D411282-7497-4A6A-8878-5111FD72AD3C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="" xmlns:a16="http://schemas.microsoft.com/office/drawing/2014/main" id="{233A6E4D-D178-4EE1-83AA-1DD2366B3595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="" xmlns:a16="http://schemas.microsoft.com/office/drawing/2014/main" id="{CFA82867-009B-484E-B9D5-AA8FCECDC554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="" xmlns:a16="http://schemas.microsoft.com/office/drawing/2014/main" id="{94DBEE30-2043-4450-AEBE-07120B4C8AB4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="" xmlns:a16="http://schemas.microsoft.com/office/drawing/2014/main" id="{7D040BDD-D505-48DA-AF97-44BF0031DD8E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="" xmlns:a16="http://schemas.microsoft.com/office/drawing/2014/main" id="{50B445B4-D18F-4B8D-8E7C-1C0425F84A9A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="" xmlns:a16="http://schemas.microsoft.com/office/drawing/2014/main" id="{0294E34B-2530-45D4-A00E-9234996206BA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="" xmlns:a16="http://schemas.microsoft.com/office/drawing/2014/main" id="{0C12774B-27EE-4010-A596-D9780F59306D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="" xmlns:a16="http://schemas.microsoft.com/office/drawing/2014/main" id="{AF758CCD-721C-46D4-B7E2-0087CC2EE301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="" xmlns:a16="http://schemas.microsoft.com/office/drawing/2014/main" id="{DCB8BD5F-2547-42FE-8235-96469A4DBBBF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="" xmlns:a16="http://schemas.microsoft.com/office/drawing/2014/main" id="{137BA1AB-892F-40B2-8013-589F1EC81EF3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="" xmlns:a16="http://schemas.microsoft.com/office/drawing/2014/main" id="{6D02D0F0-3FEB-4EEE-82DA-D31BC162A7BD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="" xmlns:a16="http://schemas.microsoft.com/office/drawing/2014/main" id="{9A530C2B-D42E-4661-B4B8-B8C6D5D1023C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="" xmlns:a16="http://schemas.microsoft.com/office/drawing/2014/main" id="{2E87F101-6389-4B05-832A-DD52B32C69EF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="" xmlns:a16="http://schemas.microsoft.com/office/drawing/2014/main" id="{85456CAC-F08C-48DD-A471-CA1CF96DDE9A}"/>
              </a:ext>
            </a:extLst>
          </p:cNvPr>
          <p:cNvSpPr>
            <a:spLocks/>
          </p:cNvSpPr>
          <p:nvPr userDrawn="1"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="" xmlns:a16="http://schemas.microsoft.com/office/drawing/2014/main" id="{C06703F1-CA47-488A-B8F6-54563CC3DEB2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="" xmlns:a16="http://schemas.microsoft.com/office/drawing/2014/main" id="{3E08441B-1600-45E1-A156-15C2D3461CF3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="" xmlns:a16="http://schemas.microsoft.com/office/drawing/2014/main" id="{199C5442-3A67-4897-A314-C24237F9469F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="" xmlns:a16="http://schemas.microsoft.com/office/drawing/2014/main" id="{221DCEC9-B265-4FC8-BEC5-48B24F38E8AE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="" xmlns:a16="http://schemas.microsoft.com/office/drawing/2014/main" id="{77852CC1-F900-40DC-B3A8-CFDFF28FB01D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="" xmlns:a16="http://schemas.microsoft.com/office/drawing/2014/main" id="{DFA7A0A3-0193-4E39-836F-9C9E6AEC078F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="" xmlns:a16="http://schemas.microsoft.com/office/drawing/2014/main" id="{ABF8399F-E1D9-4F49-A3AF-7F5858588C12}"/>
              </a:ext>
            </a:extLst>
          </p:cNvPr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="" xmlns:a16="http://schemas.microsoft.com/office/drawing/2014/main" id="{5284D4D0-4EC5-43DF-8D83-3D5C0144C877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6" name="Freeform 1826">
            <a:extLst>
              <a:ext uri="{FF2B5EF4-FFF2-40B4-BE49-F238E27FC236}">
                <a16:creationId xmlns="" xmlns:a16="http://schemas.microsoft.com/office/drawing/2014/main" id="{830B8C90-4260-492E-B4F3-24ABD4703F89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="" xmlns:a16="http://schemas.microsoft.com/office/drawing/2014/main" id="{B1404E59-B386-47EE-AA2E-D00F45BED889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8" name="Freeform 1828">
            <a:extLst>
              <a:ext uri="{FF2B5EF4-FFF2-40B4-BE49-F238E27FC236}">
                <a16:creationId xmlns="" xmlns:a16="http://schemas.microsoft.com/office/drawing/2014/main" id="{84D92EAB-5A3E-4C24-98F8-6437E9C077F1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29" name="Freeform 1829">
            <a:extLst>
              <a:ext uri="{FF2B5EF4-FFF2-40B4-BE49-F238E27FC236}">
                <a16:creationId xmlns="" xmlns:a16="http://schemas.microsoft.com/office/drawing/2014/main" id="{4DB6615F-710D-494A-8E5E-7BAEA1CC33BB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0" name="Freeform 1830">
            <a:extLst>
              <a:ext uri="{FF2B5EF4-FFF2-40B4-BE49-F238E27FC236}">
                <a16:creationId xmlns="" xmlns:a16="http://schemas.microsoft.com/office/drawing/2014/main" id="{6BAE21DD-CF7E-41F5-9475-96452C01E608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1" name="Freeform 1831">
            <a:extLst>
              <a:ext uri="{FF2B5EF4-FFF2-40B4-BE49-F238E27FC236}">
                <a16:creationId xmlns="" xmlns:a16="http://schemas.microsoft.com/office/drawing/2014/main" id="{E81B96BE-3D8F-432B-B720-B95517B6FCF2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="" xmlns:a16="http://schemas.microsoft.com/office/drawing/2014/main" id="{A40209FB-614E-4384-BDCB-231E95EA8311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="" xmlns:a16="http://schemas.microsoft.com/office/drawing/2014/main" id="{360057C8-A863-4E11-ABA7-2F53A2807273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="" xmlns:a16="http://schemas.microsoft.com/office/drawing/2014/main" id="{88655159-23AE-4146-8BF2-A7987A2CA883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="" xmlns:a16="http://schemas.microsoft.com/office/drawing/2014/main" id="{8E46ABF9-D00E-4418-A36E-9D2D89409C8A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="" xmlns:a16="http://schemas.microsoft.com/office/drawing/2014/main" id="{0862D4EC-8E7E-4C73-8D33-90A920DB45A9}"/>
              </a:ext>
            </a:extLst>
          </p:cNvPr>
          <p:cNvSpPr>
            <a:spLocks/>
          </p:cNvSpPr>
          <p:nvPr userDrawn="1"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="" xmlns:a16="http://schemas.microsoft.com/office/drawing/2014/main" id="{2C72D0D3-4805-42FA-89CE-D531F2D13A8D}"/>
              </a:ext>
            </a:extLst>
          </p:cNvPr>
          <p:cNvSpPr>
            <a:spLocks/>
          </p:cNvSpPr>
          <p:nvPr userDrawn="1"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="" xmlns:a16="http://schemas.microsoft.com/office/drawing/2014/main" id="{B4B74FFD-E9A0-46F9-AAAE-C432F3C70338}"/>
              </a:ext>
            </a:extLst>
          </p:cNvPr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="" xmlns:a16="http://schemas.microsoft.com/office/drawing/2014/main" id="{E2CABC31-114C-4BC8-ACD7-8057677D8546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="" xmlns:a16="http://schemas.microsoft.com/office/drawing/2014/main" id="{299E6EF9-F2E6-4CEB-94F4-90EF7BA60ACA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="" xmlns:a16="http://schemas.microsoft.com/office/drawing/2014/main" id="{A65C5C5A-89B1-4D87-A397-7A0465678524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="" xmlns:a16="http://schemas.microsoft.com/office/drawing/2014/main" id="{22291C49-68C3-4806-91EB-EDDFA353E3E7}"/>
              </a:ext>
            </a:extLst>
          </p:cNvPr>
          <p:cNvSpPr>
            <a:spLocks/>
          </p:cNvSpPr>
          <p:nvPr userDrawn="1"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="" xmlns:a16="http://schemas.microsoft.com/office/drawing/2014/main" id="{F60E3411-4FF5-4B1A-96CA-05F19467FB97}"/>
              </a:ext>
            </a:extLst>
          </p:cNvPr>
          <p:cNvSpPr>
            <a:spLocks/>
          </p:cNvSpPr>
          <p:nvPr userDrawn="1"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="" xmlns:a16="http://schemas.microsoft.com/office/drawing/2014/main" id="{224723D3-D9AF-4016-9039-708D3A2D4585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="" xmlns:a16="http://schemas.microsoft.com/office/drawing/2014/main" id="{DDEF12DD-5D87-4F19-BFE0-A7CA90500DF6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="" xmlns:a16="http://schemas.microsoft.com/office/drawing/2014/main" id="{E18C629E-1325-4333-9285-F0C5B368E6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="" xmlns:a16="http://schemas.microsoft.com/office/drawing/2014/main" id="{5159D37F-F9D9-40FE-9B31-984C5B481E46}"/>
              </a:ext>
            </a:extLst>
          </p:cNvPr>
          <p:cNvSpPr>
            <a:spLocks/>
          </p:cNvSpPr>
          <p:nvPr userDrawn="1"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="" xmlns:a16="http://schemas.microsoft.com/office/drawing/2014/main" id="{C59C1515-D4D9-4B5B-ACF1-E61DAC031F02}"/>
              </a:ext>
            </a:extLst>
          </p:cNvPr>
          <p:cNvSpPr>
            <a:spLocks/>
          </p:cNvSpPr>
          <p:nvPr userDrawn="1"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="" xmlns:a16="http://schemas.microsoft.com/office/drawing/2014/main" id="{A582BBFE-EFB2-4AED-8198-ED9A03A7049F}"/>
              </a:ext>
            </a:extLst>
          </p:cNvPr>
          <p:cNvSpPr>
            <a:spLocks/>
          </p:cNvSpPr>
          <p:nvPr userDrawn="1"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="" xmlns:a16="http://schemas.microsoft.com/office/drawing/2014/main" id="{E8A0373D-1860-4750-B97C-F7A103267C58}"/>
              </a:ext>
            </a:extLst>
          </p:cNvPr>
          <p:cNvSpPr>
            <a:spLocks/>
          </p:cNvSpPr>
          <p:nvPr userDrawn="1"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="" xmlns:a16="http://schemas.microsoft.com/office/drawing/2014/main" id="{9B1FA802-3654-4884-A2FB-7BCF720CF1A3}"/>
              </a:ext>
            </a:extLst>
          </p:cNvPr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="" xmlns:a16="http://schemas.microsoft.com/office/drawing/2014/main" id="{9983CBBE-1F71-4081-A69C-2C5667761043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="" xmlns:a16="http://schemas.microsoft.com/office/drawing/2014/main" id="{A950DF39-3752-43DE-ACBB-033EB5064EAD}"/>
              </a:ext>
            </a:extLst>
          </p:cNvPr>
          <p:cNvSpPr>
            <a:spLocks/>
          </p:cNvSpPr>
          <p:nvPr userDrawn="1"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="" xmlns:a16="http://schemas.microsoft.com/office/drawing/2014/main" id="{9F245EA7-278C-4ABE-9586-1E1AF49365C1}"/>
              </a:ext>
            </a:extLst>
          </p:cNvPr>
          <p:cNvSpPr>
            <a:spLocks/>
          </p:cNvSpPr>
          <p:nvPr userDrawn="1"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="" xmlns:a16="http://schemas.microsoft.com/office/drawing/2014/main" id="{78F179CF-66FA-418A-B2F9-79AD4CB5852C}"/>
              </a:ext>
            </a:extLst>
          </p:cNvPr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="" xmlns:a16="http://schemas.microsoft.com/office/drawing/2014/main" id="{F585E87E-2E6A-4244-8ADE-0239F6F47828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="" xmlns:a16="http://schemas.microsoft.com/office/drawing/2014/main" id="{C5920083-09D4-446F-9984-BDD1184B02E2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="" xmlns:a16="http://schemas.microsoft.com/office/drawing/2014/main" id="{5D20C2BE-8150-4F80-893B-4CFC108FEF34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="" xmlns:a16="http://schemas.microsoft.com/office/drawing/2014/main" id="{DEA6F6A5-1EEB-44F2-B092-5A4FE2B1714B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="" xmlns:a16="http://schemas.microsoft.com/office/drawing/2014/main" id="{BD3BB728-04FA-4410-844F-B00E8016021B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="" xmlns:a16="http://schemas.microsoft.com/office/drawing/2014/main" id="{5C5E0EED-313D-4E6B-99E4-3DEFA536108F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="" xmlns:a16="http://schemas.microsoft.com/office/drawing/2014/main" id="{BA43C08F-49E3-4D18-932F-97F6B770BC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="" xmlns:a16="http://schemas.microsoft.com/office/drawing/2014/main" id="{9BF50DCA-EF10-432A-8F80-163E7F8C0654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="" xmlns:a16="http://schemas.microsoft.com/office/drawing/2014/main" id="{88681DF2-1168-4595-81EF-673EA08DDDDE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="" xmlns:a16="http://schemas.microsoft.com/office/drawing/2014/main" id="{78E90690-577C-44C1-9815-2368BB25021C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="" xmlns:a16="http://schemas.microsoft.com/office/drawing/2014/main" id="{6BA1EBC7-D965-443E-96E3-A3089A51E7C1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="" xmlns:a16="http://schemas.microsoft.com/office/drawing/2014/main" id="{1AA12BE4-3F9F-4FB1-B69C-D12845583433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="" xmlns:a16="http://schemas.microsoft.com/office/drawing/2014/main" id="{0AE3E30E-7E93-4024-A743-BEA05A9C1FC3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="" xmlns:a16="http://schemas.microsoft.com/office/drawing/2014/main" id="{865A128A-DF44-4ADA-B783-80F39C1E97B0}"/>
              </a:ext>
            </a:extLst>
          </p:cNvPr>
          <p:cNvSpPr>
            <a:spLocks/>
          </p:cNvSpPr>
          <p:nvPr userDrawn="1"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="" xmlns:a16="http://schemas.microsoft.com/office/drawing/2014/main" id="{D802CC7C-31D8-4297-A000-CE00D63ADD9C}"/>
              </a:ext>
            </a:extLst>
          </p:cNvPr>
          <p:cNvSpPr>
            <a:spLocks/>
          </p:cNvSpPr>
          <p:nvPr userDrawn="1"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="" xmlns:a16="http://schemas.microsoft.com/office/drawing/2014/main" id="{0C189513-0ED1-4497-B596-4CFA1542D58F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="" xmlns:a16="http://schemas.microsoft.com/office/drawing/2014/main" id="{1521350A-DED4-4760-B219-26667C85E040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="" xmlns:a16="http://schemas.microsoft.com/office/drawing/2014/main" id="{38957412-FA42-4CEB-B495-DBDCDADA5162}"/>
              </a:ext>
            </a:extLst>
          </p:cNvPr>
          <p:cNvSpPr>
            <a:spLocks/>
          </p:cNvSpPr>
          <p:nvPr userDrawn="1"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="" xmlns:a16="http://schemas.microsoft.com/office/drawing/2014/main" id="{B5ED065E-8001-4DF5-932C-6B03ED04022B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="" xmlns:a16="http://schemas.microsoft.com/office/drawing/2014/main" id="{C0902B7C-8CCC-4B41-ABFB-5FE2596E8EFD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="" xmlns:a16="http://schemas.microsoft.com/office/drawing/2014/main" id="{AE82AF50-357D-4C8E-9C5A-DEA18B95F3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="" xmlns:a16="http://schemas.microsoft.com/office/drawing/2014/main" id="{3D9818B6-F657-4CC0-8B65-E2407E1447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="" xmlns:a16="http://schemas.microsoft.com/office/drawing/2014/main" id="{F38346C8-34E3-4868-BE7E-DDCBC1BF8CB0}"/>
              </a:ext>
            </a:extLst>
          </p:cNvPr>
          <p:cNvSpPr>
            <a:spLocks/>
          </p:cNvSpPr>
          <p:nvPr userDrawn="1"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="" xmlns:a16="http://schemas.microsoft.com/office/drawing/2014/main" id="{32C24B0C-E0BD-426F-B800-1B51E9E9557F}"/>
              </a:ext>
            </a:extLst>
          </p:cNvPr>
          <p:cNvSpPr>
            <a:spLocks/>
          </p:cNvSpPr>
          <p:nvPr userDrawn="1"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="" xmlns:a16="http://schemas.microsoft.com/office/drawing/2014/main" id="{B3007216-8165-4EDE-8CA6-C8855F47FB99}"/>
              </a:ext>
            </a:extLst>
          </p:cNvPr>
          <p:cNvSpPr>
            <a:spLocks/>
          </p:cNvSpPr>
          <p:nvPr userDrawn="1"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="" xmlns:a16="http://schemas.microsoft.com/office/drawing/2014/main" id="{374EE851-92D4-4B15-A0EF-9B42FCCCFB7F}"/>
              </a:ext>
            </a:extLst>
          </p:cNvPr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="" xmlns:a16="http://schemas.microsoft.com/office/drawing/2014/main" id="{B5080DC5-181E-4950-8E8C-F71FBC2A3990}"/>
              </a:ext>
            </a:extLst>
          </p:cNvPr>
          <p:cNvSpPr>
            <a:spLocks/>
          </p:cNvSpPr>
          <p:nvPr userDrawn="1"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="" xmlns:a16="http://schemas.microsoft.com/office/drawing/2014/main" id="{7B3AE5B9-DDFB-4B94-8163-8C10D1091282}"/>
              </a:ext>
            </a:extLst>
          </p:cNvPr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="" xmlns:a16="http://schemas.microsoft.com/office/drawing/2014/main" id="{731815A6-8D80-402A-B46A-C53F47ABB139}"/>
              </a:ext>
            </a:extLst>
          </p:cNvPr>
          <p:cNvSpPr>
            <a:spLocks/>
          </p:cNvSpPr>
          <p:nvPr userDrawn="1"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="" xmlns:a16="http://schemas.microsoft.com/office/drawing/2014/main" id="{507F1864-987B-4EAC-8F03-2AAE4832879F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="" xmlns:a16="http://schemas.microsoft.com/office/drawing/2014/main" id="{B8630FC6-FFB0-4861-A949-0598A1401910}"/>
              </a:ext>
            </a:extLst>
          </p:cNvPr>
          <p:cNvSpPr>
            <a:spLocks/>
          </p:cNvSpPr>
          <p:nvPr userDrawn="1"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="" xmlns:a16="http://schemas.microsoft.com/office/drawing/2014/main" id="{51BBDECA-5DE9-4F67-9919-A31696244056}"/>
              </a:ext>
            </a:extLst>
          </p:cNvPr>
          <p:cNvSpPr>
            <a:spLocks/>
          </p:cNvSpPr>
          <p:nvPr userDrawn="1"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="" xmlns:a16="http://schemas.microsoft.com/office/drawing/2014/main" id="{E7ED0EDB-0D40-401D-8BED-452A58CBF772}"/>
              </a:ext>
            </a:extLst>
          </p:cNvPr>
          <p:cNvSpPr>
            <a:spLocks/>
          </p:cNvSpPr>
          <p:nvPr userDrawn="1"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="" xmlns:a16="http://schemas.microsoft.com/office/drawing/2014/main" id="{AFA7897B-C609-4413-AA64-1E96ED807D42}"/>
              </a:ext>
            </a:extLst>
          </p:cNvPr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="" xmlns:a16="http://schemas.microsoft.com/office/drawing/2014/main" id="{F0328E07-9E97-48D1-B828-883C2A69F3C3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="" xmlns:a16="http://schemas.microsoft.com/office/drawing/2014/main" id="{02DB9273-3D75-4A93-936B-6A9ED133B8FB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="" xmlns:a16="http://schemas.microsoft.com/office/drawing/2014/main" id="{345FD15F-40DB-49C3-9A3A-5347B3BBE217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="" xmlns:a16="http://schemas.microsoft.com/office/drawing/2014/main" id="{ED50C371-4904-40E9-B511-D98EFE13C1F0}"/>
              </a:ext>
            </a:extLst>
          </p:cNvPr>
          <p:cNvSpPr>
            <a:spLocks/>
          </p:cNvSpPr>
          <p:nvPr userDrawn="1"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="" xmlns:a16="http://schemas.microsoft.com/office/drawing/2014/main" id="{8B86445B-993E-4F5D-856B-55CF31D31A03}"/>
              </a:ext>
            </a:extLst>
          </p:cNvPr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="" xmlns:a16="http://schemas.microsoft.com/office/drawing/2014/main" id="{D26BD3EC-7566-4F05-9559-99CF5B35B271}"/>
              </a:ext>
            </a:extLst>
          </p:cNvPr>
          <p:cNvSpPr>
            <a:spLocks/>
          </p:cNvSpPr>
          <p:nvPr userDrawn="1"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="" xmlns:a16="http://schemas.microsoft.com/office/drawing/2014/main" id="{0E42650D-0BB5-4611-8658-CA1E30291CD7}"/>
              </a:ext>
            </a:extLst>
          </p:cNvPr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="" xmlns:a16="http://schemas.microsoft.com/office/drawing/2014/main" id="{E1C65387-996E-41DA-97E1-2BD9EA0D7576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="" xmlns:a16="http://schemas.microsoft.com/office/drawing/2014/main" id="{5A086CCC-CF01-4B24-8A2C-8DE454CBB04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="" xmlns:a16="http://schemas.microsoft.com/office/drawing/2014/main" id="{BE06A1C8-A8DE-4B5B-9D97-46AFACD5AF6D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="" xmlns:a16="http://schemas.microsoft.com/office/drawing/2014/main" id="{00E36DCC-B2F2-4A4B-8CBA-2C2B609AB0A8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="" xmlns:a16="http://schemas.microsoft.com/office/drawing/2014/main" id="{DF70EFBB-1B8E-4C88-BAD1-FF29174BC7E4}"/>
              </a:ext>
            </a:extLst>
          </p:cNvPr>
          <p:cNvSpPr>
            <a:spLocks/>
          </p:cNvSpPr>
          <p:nvPr userDrawn="1"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="" xmlns:a16="http://schemas.microsoft.com/office/drawing/2014/main" id="{EDBD076A-6ACD-4454-AA85-457E4291B74A}"/>
              </a:ext>
            </a:extLst>
          </p:cNvPr>
          <p:cNvSpPr>
            <a:spLocks/>
          </p:cNvSpPr>
          <p:nvPr userDrawn="1"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="" xmlns:a16="http://schemas.microsoft.com/office/drawing/2014/main" id="{2535B61E-4D4D-4447-9580-52DE816080E0}"/>
              </a:ext>
            </a:extLst>
          </p:cNvPr>
          <p:cNvSpPr>
            <a:spLocks/>
          </p:cNvSpPr>
          <p:nvPr userDrawn="1"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="" xmlns:a16="http://schemas.microsoft.com/office/drawing/2014/main" id="{A1C3CDE1-DE23-4404-AC36-8AE4A75F05A1}"/>
              </a:ext>
            </a:extLst>
          </p:cNvPr>
          <p:cNvSpPr>
            <a:spLocks/>
          </p:cNvSpPr>
          <p:nvPr userDrawn="1"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="" xmlns:a16="http://schemas.microsoft.com/office/drawing/2014/main" id="{D78D093A-93D8-4BCE-B2C9-3749A9C1561E}"/>
              </a:ext>
            </a:extLst>
          </p:cNvPr>
          <p:cNvSpPr>
            <a:spLocks/>
          </p:cNvSpPr>
          <p:nvPr userDrawn="1"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="" xmlns:a16="http://schemas.microsoft.com/office/drawing/2014/main" id="{B8AEC2B4-8FF9-4079-B82C-46489C722212}"/>
              </a:ext>
            </a:extLst>
          </p:cNvPr>
          <p:cNvSpPr>
            <a:spLocks/>
          </p:cNvSpPr>
          <p:nvPr userDrawn="1"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="" xmlns:a16="http://schemas.microsoft.com/office/drawing/2014/main" id="{1E6CE686-D399-4593-B78D-AB4FCBD75D63}"/>
              </a:ext>
            </a:extLst>
          </p:cNvPr>
          <p:cNvSpPr>
            <a:spLocks/>
          </p:cNvSpPr>
          <p:nvPr userDrawn="1"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="" xmlns:a16="http://schemas.microsoft.com/office/drawing/2014/main" id="{A06FC77C-305A-481A-BD06-DFA4E81452EB}"/>
              </a:ext>
            </a:extLst>
          </p:cNvPr>
          <p:cNvSpPr>
            <a:spLocks/>
          </p:cNvSpPr>
          <p:nvPr userDrawn="1"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="" xmlns:a16="http://schemas.microsoft.com/office/drawing/2014/main" id="{5E565D52-3538-4B4D-8F50-F0AF4D3EB5C2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="" xmlns:a16="http://schemas.microsoft.com/office/drawing/2014/main" id="{A8641A14-D3A9-4DFB-9E1B-38A12802E3DF}"/>
              </a:ext>
            </a:extLst>
          </p:cNvPr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="" xmlns:a16="http://schemas.microsoft.com/office/drawing/2014/main" id="{D4D85B2F-8EAD-46DE-921C-E5CA2573C851}"/>
              </a:ext>
            </a:extLst>
          </p:cNvPr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="" xmlns:a16="http://schemas.microsoft.com/office/drawing/2014/main" id="{23E66B76-2E15-4048-A5BB-75D82FFBA08D}"/>
              </a:ext>
            </a:extLst>
          </p:cNvPr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="" xmlns:a16="http://schemas.microsoft.com/office/drawing/2014/main" id="{453A659C-5DE3-458A-8DAE-00545F0D03A9}"/>
              </a:ext>
            </a:extLst>
          </p:cNvPr>
          <p:cNvSpPr>
            <a:spLocks/>
          </p:cNvSpPr>
          <p:nvPr userDrawn="1"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="" xmlns:a16="http://schemas.microsoft.com/office/drawing/2014/main" id="{F1B6C4E2-DF81-4C37-869B-6879D1319AAD}"/>
              </a:ext>
            </a:extLst>
          </p:cNvPr>
          <p:cNvSpPr>
            <a:spLocks/>
          </p:cNvSpPr>
          <p:nvPr userDrawn="1"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="" xmlns:a16="http://schemas.microsoft.com/office/drawing/2014/main" id="{F02AD72F-0C63-4D13-B1F0-76A7D18242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="" xmlns:a16="http://schemas.microsoft.com/office/drawing/2014/main" id="{FEFA5856-72FB-4C70-A9BB-40CEDFDA5A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="" xmlns:a16="http://schemas.microsoft.com/office/drawing/2014/main" id="{157D0516-FA77-4D8A-BA5D-28B28C0B290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="" xmlns:a16="http://schemas.microsoft.com/office/drawing/2014/main" id="{34D121F1-B2CD-40BB-903D-17900351B2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="" xmlns:a16="http://schemas.microsoft.com/office/drawing/2014/main" id="{C90F5796-E482-4392-870E-7AEDBE5760DF}"/>
              </a:ext>
            </a:extLst>
          </p:cNvPr>
          <p:cNvSpPr>
            <a:spLocks/>
          </p:cNvSpPr>
          <p:nvPr userDrawn="1"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="" xmlns:a16="http://schemas.microsoft.com/office/drawing/2014/main" id="{89CFB304-7BFB-43EE-B41D-B94E9CA8CB72}"/>
              </a:ext>
            </a:extLst>
          </p:cNvPr>
          <p:cNvSpPr>
            <a:spLocks/>
          </p:cNvSpPr>
          <p:nvPr userDrawn="1"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="" xmlns:a16="http://schemas.microsoft.com/office/drawing/2014/main" id="{80BC2D1F-BC89-4379-8FA6-F46763F5ADF6}"/>
              </a:ext>
            </a:extLst>
          </p:cNvPr>
          <p:cNvSpPr>
            <a:spLocks/>
          </p:cNvSpPr>
          <p:nvPr userDrawn="1"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="" xmlns:a16="http://schemas.microsoft.com/office/drawing/2014/main" id="{B8790D64-3106-4902-8558-C40ED8535860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="" xmlns:a16="http://schemas.microsoft.com/office/drawing/2014/main" id="{D82500AD-9E8E-4D20-93C3-8AEDE927C482}"/>
              </a:ext>
            </a:extLst>
          </p:cNvPr>
          <p:cNvSpPr>
            <a:spLocks/>
          </p:cNvSpPr>
          <p:nvPr userDrawn="1"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="" xmlns:a16="http://schemas.microsoft.com/office/drawing/2014/main" id="{7B54C084-841B-4362-AFF5-3B2E9FF59B70}"/>
              </a:ext>
            </a:extLst>
          </p:cNvPr>
          <p:cNvSpPr>
            <a:spLocks/>
          </p:cNvSpPr>
          <p:nvPr userDrawn="1"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="" xmlns:a16="http://schemas.microsoft.com/office/drawing/2014/main" id="{16CC4DF3-C9BE-48FB-98BE-E9E327BB8589}"/>
              </a:ext>
            </a:extLst>
          </p:cNvPr>
          <p:cNvSpPr>
            <a:spLocks/>
          </p:cNvSpPr>
          <p:nvPr userDrawn="1"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="" xmlns:a16="http://schemas.microsoft.com/office/drawing/2014/main" id="{E00EA096-1D86-41CA-A268-E199E6B262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="" xmlns:a16="http://schemas.microsoft.com/office/drawing/2014/main" id="{E061829B-7FDA-420E-8B1E-9F29B80C6D07}"/>
              </a:ext>
            </a:extLst>
          </p:cNvPr>
          <p:cNvSpPr>
            <a:spLocks/>
          </p:cNvSpPr>
          <p:nvPr userDrawn="1"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="" xmlns:a16="http://schemas.microsoft.com/office/drawing/2014/main" id="{077DDEA2-87EF-4211-8307-F2E4BD71AB4E}"/>
              </a:ext>
            </a:extLst>
          </p:cNvPr>
          <p:cNvSpPr>
            <a:spLocks/>
          </p:cNvSpPr>
          <p:nvPr userDrawn="1"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="" xmlns:a16="http://schemas.microsoft.com/office/drawing/2014/main" id="{8CF906F9-45B5-40F4-9E2D-03C556C814D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="" xmlns:a16="http://schemas.microsoft.com/office/drawing/2014/main" id="{95E69F59-4BE4-4945-A6FA-B83A5A2FBE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="" xmlns:a16="http://schemas.microsoft.com/office/drawing/2014/main" id="{200FB95C-72BB-49E3-BF94-C5C5BFDD44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="" xmlns:a16="http://schemas.microsoft.com/office/drawing/2014/main" id="{B2F0DC2B-9A33-467C-83CE-3D421AC684F9}"/>
              </a:ext>
            </a:extLst>
          </p:cNvPr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="" xmlns:a16="http://schemas.microsoft.com/office/drawing/2014/main" id="{0112FF2F-4D8D-4430-ACAD-D7EF6B77560C}"/>
              </a:ext>
            </a:extLst>
          </p:cNvPr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="" xmlns:a16="http://schemas.microsoft.com/office/drawing/2014/main" id="{659015D4-B625-4298-A356-0F980330C2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="" xmlns:a16="http://schemas.microsoft.com/office/drawing/2014/main" id="{74EAC1CA-A0E8-425A-B1E1-557FCB5E0464}"/>
              </a:ext>
            </a:extLst>
          </p:cNvPr>
          <p:cNvSpPr>
            <a:spLocks/>
          </p:cNvSpPr>
          <p:nvPr userDrawn="1"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="" xmlns:a16="http://schemas.microsoft.com/office/drawing/2014/main" id="{92C3D27A-BEF0-4C13-BB8A-78CA00C295B7}"/>
              </a:ext>
            </a:extLst>
          </p:cNvPr>
          <p:cNvSpPr>
            <a:spLocks/>
          </p:cNvSpPr>
          <p:nvPr userDrawn="1"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="" xmlns:a16="http://schemas.microsoft.com/office/drawing/2014/main" id="{9747DE26-E62D-4E90-8D3B-431EA4D01B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="" xmlns:a16="http://schemas.microsoft.com/office/drawing/2014/main" id="{8A929E5C-F9A9-48E9-9D63-D5061897AD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="" xmlns:a16="http://schemas.microsoft.com/office/drawing/2014/main" id="{C6A5AC16-3283-4646-B5DA-D5F08E3D0A8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="" xmlns:a16="http://schemas.microsoft.com/office/drawing/2014/main" id="{274C7F06-88F4-4EC1-BACF-9EBDBB1D2C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="" xmlns:a16="http://schemas.microsoft.com/office/drawing/2014/main" id="{700ED644-6A30-40A2-9288-5E3F8FB259F0}"/>
              </a:ext>
            </a:extLst>
          </p:cNvPr>
          <p:cNvSpPr>
            <a:spLocks/>
          </p:cNvSpPr>
          <p:nvPr userDrawn="1"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="" xmlns:a16="http://schemas.microsoft.com/office/drawing/2014/main" id="{AFE0EFF8-81FD-4D47-8E14-D9E88D579F91}"/>
              </a:ext>
            </a:extLst>
          </p:cNvPr>
          <p:cNvSpPr>
            <a:spLocks/>
          </p:cNvSpPr>
          <p:nvPr userDrawn="1"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="" xmlns:a16="http://schemas.microsoft.com/office/drawing/2014/main" id="{4B881F03-B6CD-4FD8-8E45-CF60041D3238}"/>
              </a:ext>
            </a:extLst>
          </p:cNvPr>
          <p:cNvSpPr>
            <a:spLocks/>
          </p:cNvSpPr>
          <p:nvPr userDrawn="1"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="" xmlns:a16="http://schemas.microsoft.com/office/drawing/2014/main" id="{6B008256-D612-4E7E-B382-643D222B476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="" xmlns:a16="http://schemas.microsoft.com/office/drawing/2014/main" id="{0BA90EFF-81D6-44F0-B16D-F7248F526163}"/>
              </a:ext>
            </a:extLst>
          </p:cNvPr>
          <p:cNvSpPr>
            <a:spLocks/>
          </p:cNvSpPr>
          <p:nvPr userDrawn="1"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="" xmlns:a16="http://schemas.microsoft.com/office/drawing/2014/main" id="{3FB0F930-B4F1-4875-BF20-E66A709F37F6}"/>
              </a:ext>
            </a:extLst>
          </p:cNvPr>
          <p:cNvSpPr>
            <a:spLocks/>
          </p:cNvSpPr>
          <p:nvPr userDrawn="1"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="" xmlns:a16="http://schemas.microsoft.com/office/drawing/2014/main" id="{7EFCC9AC-DA0B-4FC7-A944-1463C356538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="" xmlns:a16="http://schemas.microsoft.com/office/drawing/2014/main" id="{F7814FA1-E9A6-4441-8E3E-1BDF46CFB80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="" xmlns:a16="http://schemas.microsoft.com/office/drawing/2014/main" id="{C3150672-BDF5-47A2-A574-6717DC1515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="" xmlns:a16="http://schemas.microsoft.com/office/drawing/2014/main" id="{241EF5D2-4E9F-4C41-BFF2-F8BF462B262D}"/>
              </a:ext>
            </a:extLst>
          </p:cNvPr>
          <p:cNvSpPr>
            <a:spLocks/>
          </p:cNvSpPr>
          <p:nvPr userDrawn="1"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="" xmlns:a16="http://schemas.microsoft.com/office/drawing/2014/main" id="{AB2D2B6B-A4E2-40EC-AC3D-5955C45C0F0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="" xmlns:a16="http://schemas.microsoft.com/office/drawing/2014/main" id="{C9A74E1E-DEFF-471C-97C3-CAA977D0F8F7}"/>
              </a:ext>
            </a:extLst>
          </p:cNvPr>
          <p:cNvSpPr>
            <a:spLocks/>
          </p:cNvSpPr>
          <p:nvPr userDrawn="1"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="" xmlns:a16="http://schemas.microsoft.com/office/drawing/2014/main" id="{46784D77-CA5A-48EB-A45A-A081CBCD62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="" xmlns:a16="http://schemas.microsoft.com/office/drawing/2014/main" id="{D8D65DD8-828C-458F-ABB1-E9AFB13524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="" xmlns:a16="http://schemas.microsoft.com/office/drawing/2014/main" id="{3B3F1F89-6A9A-4BEA-8769-D7E32461F35E}"/>
              </a:ext>
            </a:extLst>
          </p:cNvPr>
          <p:cNvSpPr>
            <a:spLocks/>
          </p:cNvSpPr>
          <p:nvPr userDrawn="1"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="" xmlns:a16="http://schemas.microsoft.com/office/drawing/2014/main" id="{A5A0F7EF-7B63-4270-8331-92C1856220C3}"/>
              </a:ext>
            </a:extLst>
          </p:cNvPr>
          <p:cNvSpPr>
            <a:spLocks/>
          </p:cNvSpPr>
          <p:nvPr userDrawn="1"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="" xmlns:a16="http://schemas.microsoft.com/office/drawing/2014/main" id="{49E31871-CD3E-419E-AE49-122CB418D986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61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="" xmlns:a16="http://schemas.microsoft.com/office/drawing/2014/main" id="{3F4532D4-A1B1-4FBC-91CB-4A09E95E2521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="" xmlns:a16="http://schemas.microsoft.com/office/drawing/2014/main" id="{E400200A-3F9F-4E6B-AE7F-525E40FE49C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3076" name="Group 1183">
            <a:extLst>
              <a:ext uri="{FF2B5EF4-FFF2-40B4-BE49-F238E27FC236}">
                <a16:creationId xmlns="" xmlns:a16="http://schemas.microsoft.com/office/drawing/2014/main" id="{3BB287CE-918E-4E4B-8F92-62B67D4C1CFF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="" xmlns:a16="http://schemas.microsoft.com/office/drawing/2014/main" id="{24891A98-EB76-43CA-A4C8-F28C70CD3B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="" xmlns:a16="http://schemas.microsoft.com/office/drawing/2014/main" id="{F0EA9CFB-0627-40CB-8FDC-35162D0907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="" xmlns:a16="http://schemas.microsoft.com/office/drawing/2014/main" id="{74B2B05C-B56A-4CA0-AE2B-FF2365A5F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="" xmlns:a16="http://schemas.microsoft.com/office/drawing/2014/main" id="{9C5E136E-6578-4A3E-8D5C-A54BDFEC71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="" xmlns:a16="http://schemas.microsoft.com/office/drawing/2014/main" id="{3DDB1791-7FC0-45B0-8A8D-B8B9B8CE00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="" xmlns:a16="http://schemas.microsoft.com/office/drawing/2014/main" id="{B5C759E8-D918-43DC-9AF5-654F989E1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="" xmlns:a16="http://schemas.microsoft.com/office/drawing/2014/main" id="{63EE71CE-8888-48B4-9F2E-D67CFFD228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="" xmlns:a16="http://schemas.microsoft.com/office/drawing/2014/main" id="{8B51BC5D-2606-4BC8-A7F7-EC426C135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="" xmlns:a16="http://schemas.microsoft.com/office/drawing/2014/main" id="{DCE697A8-B2F1-479C-A218-943E144A4B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="" xmlns:a16="http://schemas.microsoft.com/office/drawing/2014/main" id="{1A911FE8-5A5D-404D-8B69-86F387E75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="" xmlns:a16="http://schemas.microsoft.com/office/drawing/2014/main" id="{DD34B0A3-30A1-4522-939F-94F207EC64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="" xmlns:a16="http://schemas.microsoft.com/office/drawing/2014/main" id="{F0B27496-8175-4EAD-8000-1F334D69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="" xmlns:a16="http://schemas.microsoft.com/office/drawing/2014/main" id="{CFE1F27F-6CE4-4741-9D81-BF72701513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="" xmlns:a16="http://schemas.microsoft.com/office/drawing/2014/main" id="{BCF0453C-0753-438E-9CC0-5F4436DD3B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="" xmlns:a16="http://schemas.microsoft.com/office/drawing/2014/main" id="{B26DC3F9-F7C8-4FBE-B556-0B119B3C8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="" xmlns:a16="http://schemas.microsoft.com/office/drawing/2014/main" id="{B723A24E-42DC-48E1-ACDC-A7CF0C1308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="" xmlns:a16="http://schemas.microsoft.com/office/drawing/2014/main" id="{F5967930-7524-4679-A28D-2E7192E98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="" xmlns:a16="http://schemas.microsoft.com/office/drawing/2014/main" id="{9B839DCE-63BB-49D6-9B5F-8EA9860F3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="" xmlns:a16="http://schemas.microsoft.com/office/drawing/2014/main" id="{6BA7D7B9-F9B0-4523-8CD1-137791D4B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="" xmlns:a16="http://schemas.microsoft.com/office/drawing/2014/main" id="{3AC016A1-8543-424D-92B3-7979939FBA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="" xmlns:a16="http://schemas.microsoft.com/office/drawing/2014/main" id="{D4F12282-8441-470E-ABDE-22ADDF0C9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="" xmlns:a16="http://schemas.microsoft.com/office/drawing/2014/main" id="{465B88EF-297C-448B-BC18-910502F000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="" xmlns:a16="http://schemas.microsoft.com/office/drawing/2014/main" id="{ED04E8B4-AE3C-4050-810F-FEA9406F0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="" xmlns:a16="http://schemas.microsoft.com/office/drawing/2014/main" id="{61BB7D2A-4044-4127-89FD-8DC33799C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="" xmlns:a16="http://schemas.microsoft.com/office/drawing/2014/main" id="{E4896A3D-9BDE-4685-B64F-19DBA8D42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="" xmlns:a16="http://schemas.microsoft.com/office/drawing/2014/main" id="{F44D4055-7D9F-4DE2-AA62-2B18F3620B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="" xmlns:a16="http://schemas.microsoft.com/office/drawing/2014/main" id="{C22AE3C2-8BCD-49DC-B1EF-422517049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="" xmlns:a16="http://schemas.microsoft.com/office/drawing/2014/main" id="{FFD269A1-76AE-4015-A35C-9CA1C3042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="" xmlns:a16="http://schemas.microsoft.com/office/drawing/2014/main" id="{5E5692D9-9A8E-471F-9E4A-ACDC1B9E4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="" xmlns:a16="http://schemas.microsoft.com/office/drawing/2014/main" id="{3153DBD9-6439-4EC7-87D1-02B43BACD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="" xmlns:a16="http://schemas.microsoft.com/office/drawing/2014/main" id="{C4D00547-2738-4C06-8411-15FA24365B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="" xmlns:a16="http://schemas.microsoft.com/office/drawing/2014/main" id="{BDC7123B-1164-45E2-AA71-FFBBD00E1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="" xmlns:a16="http://schemas.microsoft.com/office/drawing/2014/main" id="{8226773C-5AA6-43AF-9B8D-1EE3F8419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="" xmlns:a16="http://schemas.microsoft.com/office/drawing/2014/main" id="{C542A152-3342-42C9-AA58-22DC7B8CFF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="" xmlns:a16="http://schemas.microsoft.com/office/drawing/2014/main" id="{70449F9B-B8ED-4A9F-8B40-CEB0EFC36F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="" xmlns:a16="http://schemas.microsoft.com/office/drawing/2014/main" id="{9B65D52E-223D-4BB4-9D12-70BA504F75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="" xmlns:a16="http://schemas.microsoft.com/office/drawing/2014/main" id="{AD7BFF2C-B8AB-4A21-822E-E32BF9DB1F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="" xmlns:a16="http://schemas.microsoft.com/office/drawing/2014/main" id="{76048BD0-1FAD-477C-802A-3964EE6B8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="" xmlns:a16="http://schemas.microsoft.com/office/drawing/2014/main" id="{85CA021B-780E-4720-8890-170BA93B84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="" xmlns:a16="http://schemas.microsoft.com/office/drawing/2014/main" id="{5E7E225A-5A59-47DB-83A2-941C1CDBF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="" xmlns:a16="http://schemas.microsoft.com/office/drawing/2014/main" id="{A3CFFC9F-37DA-49C6-92C5-0C456BC441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="" xmlns:a16="http://schemas.microsoft.com/office/drawing/2014/main" id="{8EAFFA71-5E3D-43EA-8416-EE4BA6608F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="" xmlns:a16="http://schemas.microsoft.com/office/drawing/2014/main" id="{150C6F72-4E7D-4C27-B182-D6ED01EFC9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="" xmlns:a16="http://schemas.microsoft.com/office/drawing/2014/main" id="{7380C4BA-ABCC-4673-845C-3B2FF3478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="" xmlns:a16="http://schemas.microsoft.com/office/drawing/2014/main" id="{72C20E81-9BCD-4F0F-BFF0-30B259170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="" xmlns:a16="http://schemas.microsoft.com/office/drawing/2014/main" id="{406631E9-E300-4633-AD71-51415E574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="" xmlns:a16="http://schemas.microsoft.com/office/drawing/2014/main" id="{E69786D6-6C28-4875-A0F0-9B4E5CEE25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="" xmlns:a16="http://schemas.microsoft.com/office/drawing/2014/main" id="{7C76DBFC-BBF5-452E-8CBF-BE45EB359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="" xmlns:a16="http://schemas.microsoft.com/office/drawing/2014/main" id="{32DDDB50-CA26-45FE-95F9-4C18F001DF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="" xmlns:a16="http://schemas.microsoft.com/office/drawing/2014/main" id="{C0960A81-AF5A-40FB-A13D-F8370B5DA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="" xmlns:a16="http://schemas.microsoft.com/office/drawing/2014/main" id="{0DE2BB4C-71D1-475B-8DF4-15682FD6D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="" xmlns:a16="http://schemas.microsoft.com/office/drawing/2014/main" id="{C7B177B8-72BA-493A-99F4-8ECBC88BE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="" xmlns:a16="http://schemas.microsoft.com/office/drawing/2014/main" id="{7171DFD0-6172-404D-8F06-36EAA3917D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="" xmlns:a16="http://schemas.microsoft.com/office/drawing/2014/main" id="{19E258F9-1BB0-4B52-A16D-78461FA68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="" xmlns:a16="http://schemas.microsoft.com/office/drawing/2014/main" id="{24C8E178-BD4A-4450-9E36-10955AA4E8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="" xmlns:a16="http://schemas.microsoft.com/office/drawing/2014/main" id="{94CA2E16-E92F-4883-B57C-478CA80C4B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="" xmlns:a16="http://schemas.microsoft.com/office/drawing/2014/main" id="{F57FE3A0-FC9F-4F39-976C-8D33CE558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="" xmlns:a16="http://schemas.microsoft.com/office/drawing/2014/main" id="{E7F76223-F429-4717-9F98-A8F766F81D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="" xmlns:a16="http://schemas.microsoft.com/office/drawing/2014/main" id="{DB6C2EFD-DDCD-4B57-8FBF-DBB8A8072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="" xmlns:a16="http://schemas.microsoft.com/office/drawing/2014/main" id="{F87A41E2-B931-4C5D-A184-3269EE195C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="" xmlns:a16="http://schemas.microsoft.com/office/drawing/2014/main" id="{28044E6B-7064-486A-8B6D-75A80C2CA4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="" xmlns:a16="http://schemas.microsoft.com/office/drawing/2014/main" id="{2C636443-311D-4100-A0C6-D90EE05EE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="" xmlns:a16="http://schemas.microsoft.com/office/drawing/2014/main" id="{80A2146C-96A1-46B4-96F7-EA3802D73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="" xmlns:a16="http://schemas.microsoft.com/office/drawing/2014/main" id="{82B3781D-0133-4AC8-A3E6-C1B1ABE07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="" xmlns:a16="http://schemas.microsoft.com/office/drawing/2014/main" id="{BE6994D8-4D89-4D2A-AE8D-B6C796D9CA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="" xmlns:a16="http://schemas.microsoft.com/office/drawing/2014/main" id="{6F9293AE-924D-4CEF-912A-69DA177E0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="" xmlns:a16="http://schemas.microsoft.com/office/drawing/2014/main" id="{26D1F708-A3CE-4D34-878B-F1D6E735F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="" xmlns:a16="http://schemas.microsoft.com/office/drawing/2014/main" id="{5B74F860-B924-4C5D-A296-CFAEE2862C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="" xmlns:a16="http://schemas.microsoft.com/office/drawing/2014/main" id="{012E1836-17FA-48AD-B3E1-602DEAB83B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="" xmlns:a16="http://schemas.microsoft.com/office/drawing/2014/main" id="{CF1CC345-DD0A-45FB-81EC-2BE6D38F2F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="" xmlns:a16="http://schemas.microsoft.com/office/drawing/2014/main" id="{03E85211-ADFF-4705-BDB9-D4346B451C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="" xmlns:a16="http://schemas.microsoft.com/office/drawing/2014/main" id="{89EFB171-0D35-423F-8893-48F7426481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="" xmlns:a16="http://schemas.microsoft.com/office/drawing/2014/main" id="{6A7F696D-B20D-47A5-8D21-1727DF770D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="" xmlns:a16="http://schemas.microsoft.com/office/drawing/2014/main" id="{8E6488F2-C228-472B-B256-82D5DBD9F0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="" xmlns:a16="http://schemas.microsoft.com/office/drawing/2014/main" id="{6C3A232A-5658-4EF9-8ACD-5221E39E7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="" xmlns:a16="http://schemas.microsoft.com/office/drawing/2014/main" id="{ABF4249C-A9D7-4C33-B587-DFD60AF81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="" xmlns:a16="http://schemas.microsoft.com/office/drawing/2014/main" id="{ACC8FAF9-2496-4491-9557-3384F9876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="" xmlns:a16="http://schemas.microsoft.com/office/drawing/2014/main" id="{404F823B-62D6-443E-8D81-E1490517A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="" xmlns:a16="http://schemas.microsoft.com/office/drawing/2014/main" id="{4B472008-CC3D-4FFD-AE00-B7F1BAE5A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="" xmlns:a16="http://schemas.microsoft.com/office/drawing/2014/main" id="{1870FDB6-6901-4DA1-BB25-F2E137904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="" xmlns:a16="http://schemas.microsoft.com/office/drawing/2014/main" id="{BB3A46CD-A093-4837-B7AB-6A37F7598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="" xmlns:a16="http://schemas.microsoft.com/office/drawing/2014/main" id="{E40E52E1-780C-40FB-B938-A90B0628B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="" xmlns:a16="http://schemas.microsoft.com/office/drawing/2014/main" id="{E6B690D4-1014-4100-82DE-74545EDC1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="" xmlns:a16="http://schemas.microsoft.com/office/drawing/2014/main" id="{E383763D-0ADF-4DAA-880B-23167C7B6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="" xmlns:a16="http://schemas.microsoft.com/office/drawing/2014/main" id="{33F04DD2-BF7F-4DF5-9AE3-290338854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="" xmlns:a16="http://schemas.microsoft.com/office/drawing/2014/main" id="{E54DB0E0-8FA8-4368-9A52-1F6DF3745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="" xmlns:a16="http://schemas.microsoft.com/office/drawing/2014/main" id="{87246C40-72DD-437F-9C58-B096DDD0E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="" xmlns:a16="http://schemas.microsoft.com/office/drawing/2014/main" id="{D2473460-F8EF-4B4E-A27D-BB66C0078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="" xmlns:a16="http://schemas.microsoft.com/office/drawing/2014/main" id="{9C1170B5-ABE8-4B56-AAEE-678AAE2B2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="" xmlns:a16="http://schemas.microsoft.com/office/drawing/2014/main" id="{7FF8B2FD-E2C2-49B8-A205-95B33562BF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="" xmlns:a16="http://schemas.microsoft.com/office/drawing/2014/main" id="{40A75399-F370-4BF0-B671-0299DC10F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="" xmlns:a16="http://schemas.microsoft.com/office/drawing/2014/main" id="{D88BCED8-6E04-491C-9444-276F730F1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="" xmlns:a16="http://schemas.microsoft.com/office/drawing/2014/main" id="{4FE12E5E-C219-4C1A-B3BE-B0860C9A0B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="" xmlns:a16="http://schemas.microsoft.com/office/drawing/2014/main" id="{0234821D-88E5-4435-97D5-47D751700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="" xmlns:a16="http://schemas.microsoft.com/office/drawing/2014/main" id="{D66A950C-95B3-4734-91CD-1838A06D5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="" xmlns:a16="http://schemas.microsoft.com/office/drawing/2014/main" id="{F7EE2BB2-48B6-407A-BAC9-F74736C954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="" xmlns:a16="http://schemas.microsoft.com/office/drawing/2014/main" id="{2DB501EC-F10E-4945-B5B2-74FFEBC88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="" xmlns:a16="http://schemas.microsoft.com/office/drawing/2014/main" id="{03946505-31DC-47E9-8BEF-79FAD7EFC5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="" xmlns:a16="http://schemas.microsoft.com/office/drawing/2014/main" id="{B177B995-0F19-499E-9E46-CDC99A610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="" xmlns:a16="http://schemas.microsoft.com/office/drawing/2014/main" id="{CE2750D7-5C24-410C-8CD1-2F43456D7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="" xmlns:a16="http://schemas.microsoft.com/office/drawing/2014/main" id="{66C9AC2D-99C0-471A-BEC4-D9A92253DA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="" xmlns:a16="http://schemas.microsoft.com/office/drawing/2014/main" id="{727240CE-EECD-40D7-998D-E9874D2D37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="" xmlns:a16="http://schemas.microsoft.com/office/drawing/2014/main" id="{AB75A159-AF7F-4655-932F-DDFBEC376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="" xmlns:a16="http://schemas.microsoft.com/office/drawing/2014/main" id="{28854958-AE9B-4F4B-86EE-7069E7E22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="" xmlns:a16="http://schemas.microsoft.com/office/drawing/2014/main" id="{E5BC3A4C-9E56-4C3F-8B90-ACA7FD65B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="" xmlns:a16="http://schemas.microsoft.com/office/drawing/2014/main" id="{9383C840-0290-4B21-B900-A088B27A5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="" xmlns:a16="http://schemas.microsoft.com/office/drawing/2014/main" id="{0617C7B5-C77B-4124-88EE-9CCD83AB3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="" xmlns:a16="http://schemas.microsoft.com/office/drawing/2014/main" id="{F4FE112F-7348-450C-9844-B32845711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="" xmlns:a16="http://schemas.microsoft.com/office/drawing/2014/main" id="{518FB6CE-F82A-4EC6-BAFB-5809EA386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="" xmlns:a16="http://schemas.microsoft.com/office/drawing/2014/main" id="{1B6411F0-4657-49CA-9FB5-B3F129F16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="" xmlns:a16="http://schemas.microsoft.com/office/drawing/2014/main" id="{84AAEC9A-739A-4BFD-A02C-831CBADC85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="" xmlns:a16="http://schemas.microsoft.com/office/drawing/2014/main" id="{42697BB0-F752-4E3C-8CB0-E8DA865B55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="" xmlns:a16="http://schemas.microsoft.com/office/drawing/2014/main" id="{9615D3D4-595B-4F98-ADD5-400E0A3BB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="" xmlns:a16="http://schemas.microsoft.com/office/drawing/2014/main" id="{2DF34462-4EB8-4D3C-B60F-D259C6A767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="" xmlns:a16="http://schemas.microsoft.com/office/drawing/2014/main" id="{3BCEC051-B5C2-420F-A0F3-FEEA21E73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="" xmlns:a16="http://schemas.microsoft.com/office/drawing/2014/main" id="{C9F18A13-38F3-48DD-8403-2EFFCA358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="" xmlns:a16="http://schemas.microsoft.com/office/drawing/2014/main" id="{0B198443-8EFB-4969-B3FF-DE1FB58D1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="" xmlns:a16="http://schemas.microsoft.com/office/drawing/2014/main" id="{20DD96F8-2E4A-4627-97EC-EB9B31738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="" xmlns:a16="http://schemas.microsoft.com/office/drawing/2014/main" id="{1ED21AB0-77A3-49B7-889D-0469BFFFC6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="" xmlns:a16="http://schemas.microsoft.com/office/drawing/2014/main" id="{33EB5C88-A3ED-47E2-9CD3-ABFF5F2ED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="" xmlns:a16="http://schemas.microsoft.com/office/drawing/2014/main" id="{CD8A8D1E-F9F0-49CC-938F-38AD61CEB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="" xmlns:a16="http://schemas.microsoft.com/office/drawing/2014/main" id="{BE0A8316-0C96-4D0F-A33D-9497EF7FD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="" xmlns:a16="http://schemas.microsoft.com/office/drawing/2014/main" id="{F8689B47-7D60-40D1-9B44-029A4BD42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="" xmlns:a16="http://schemas.microsoft.com/office/drawing/2014/main" id="{EE6A18D4-8DDB-493A-9493-A49E008D4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="" xmlns:a16="http://schemas.microsoft.com/office/drawing/2014/main" id="{200B3108-3694-4C7B-84CF-FD304A25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="" xmlns:a16="http://schemas.microsoft.com/office/drawing/2014/main" id="{A60767F6-295D-4D6F-A34B-50176E84E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="" xmlns:a16="http://schemas.microsoft.com/office/drawing/2014/main" id="{94114414-D94A-40AE-87E9-345F644E2F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="" xmlns:a16="http://schemas.microsoft.com/office/drawing/2014/main" id="{B6590033-5EFB-469C-A472-78064BE6B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="" xmlns:a16="http://schemas.microsoft.com/office/drawing/2014/main" id="{1862C80A-B18B-41DD-9526-D7FB87BA61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="" xmlns:a16="http://schemas.microsoft.com/office/drawing/2014/main" id="{B7A8C93D-5FD7-4D49-8752-D3962F7A4C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="" xmlns:a16="http://schemas.microsoft.com/office/drawing/2014/main" id="{3CE8FA76-2CCA-4EEF-BAA5-1D6E49574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="" xmlns:a16="http://schemas.microsoft.com/office/drawing/2014/main" id="{77C2BF73-3FA5-4C85-9B08-96B3CCB29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="" xmlns:a16="http://schemas.microsoft.com/office/drawing/2014/main" id="{DE2251B2-909C-44FE-8736-D9525E503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="" xmlns:a16="http://schemas.microsoft.com/office/drawing/2014/main" id="{E9D2AC69-76F3-4010-94AD-B45EC76D2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="" xmlns:a16="http://schemas.microsoft.com/office/drawing/2014/main" id="{925A3D66-588E-4C85-8B70-3D82C15B4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="" xmlns:a16="http://schemas.microsoft.com/office/drawing/2014/main" id="{6B91B09C-AD55-4F4A-AB43-596E1D6195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="" xmlns:a16="http://schemas.microsoft.com/office/drawing/2014/main" id="{26D82E37-A373-4B3B-B12C-588A12452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="" xmlns:a16="http://schemas.microsoft.com/office/drawing/2014/main" id="{82F8E481-B5C1-4C21-AC3B-850554B6F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="" xmlns:a16="http://schemas.microsoft.com/office/drawing/2014/main" id="{AB4017CE-70F1-444B-AC05-FDE0804949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="" xmlns:a16="http://schemas.microsoft.com/office/drawing/2014/main" id="{8597621A-3376-484D-91CB-C8543EE24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="" xmlns:a16="http://schemas.microsoft.com/office/drawing/2014/main" id="{F5278909-56D0-4268-92FC-2330C3B3A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="" xmlns:a16="http://schemas.microsoft.com/office/drawing/2014/main" id="{98315BCD-F6DB-4956-B8AA-497C7E124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="" xmlns:a16="http://schemas.microsoft.com/office/drawing/2014/main" id="{8FD994A3-2182-451A-9F1E-A4D787391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="" xmlns:a16="http://schemas.microsoft.com/office/drawing/2014/main" id="{FC226A78-D6A2-46A1-A8ED-35C0150F5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="" xmlns:a16="http://schemas.microsoft.com/office/drawing/2014/main" id="{B3D1E588-440A-44B9-8C00-AE5D2DE34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="" xmlns:a16="http://schemas.microsoft.com/office/drawing/2014/main" id="{8AAD8FAD-A814-410C-811D-C5BB3A1FAE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="" xmlns:a16="http://schemas.microsoft.com/office/drawing/2014/main" id="{7A9B17CE-693F-477D-BC9E-1579ED1A7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="" xmlns:a16="http://schemas.microsoft.com/office/drawing/2014/main" id="{A3C25096-BBAA-4BC9-870F-F0BFA28F2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="" xmlns:a16="http://schemas.microsoft.com/office/drawing/2014/main" id="{BAB0C992-AB5A-4223-A208-292F59366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="" xmlns:a16="http://schemas.microsoft.com/office/drawing/2014/main" id="{44DEC58E-B7A5-452F-A811-16D1B2011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="" xmlns:a16="http://schemas.microsoft.com/office/drawing/2014/main" id="{2C0B1BEE-5481-4B4F-918C-C630748300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="" xmlns:a16="http://schemas.microsoft.com/office/drawing/2014/main" id="{85B90414-997C-48E6-952F-E0C3CBBB98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="" xmlns:a16="http://schemas.microsoft.com/office/drawing/2014/main" id="{96DD3CE7-8378-42C5-8293-58C7014D32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="" xmlns:a16="http://schemas.microsoft.com/office/drawing/2014/main" id="{D8F35E48-535D-4F1C-8C81-20CA48F724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="" xmlns:a16="http://schemas.microsoft.com/office/drawing/2014/main" id="{1C364349-6768-4F59-95CB-CEE272011E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="" xmlns:a16="http://schemas.microsoft.com/office/drawing/2014/main" id="{2AB18BF6-A51A-4303-8955-B7C1F8854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="" xmlns:a16="http://schemas.microsoft.com/office/drawing/2014/main" id="{F0351231-2E64-4E5F-A9F9-602AA6BEB8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="" xmlns:a16="http://schemas.microsoft.com/office/drawing/2014/main" id="{85A55DB4-549B-4672-B6FE-669D911BF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="" xmlns:a16="http://schemas.microsoft.com/office/drawing/2014/main" id="{251AEA64-3ED0-4991-9C2C-20E546B410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="" xmlns:a16="http://schemas.microsoft.com/office/drawing/2014/main" id="{6FA561DF-09B3-4DD1-A70C-D03718821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="" xmlns:a16="http://schemas.microsoft.com/office/drawing/2014/main" id="{87ADB545-DAAC-4F79-ACA3-26753A2A5A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="" xmlns:a16="http://schemas.microsoft.com/office/drawing/2014/main" id="{DCAD7A9D-B3B7-42AB-B03E-695A760E46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="" xmlns:a16="http://schemas.microsoft.com/office/drawing/2014/main" id="{171BC937-015A-4092-8EC3-04A35E143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="" xmlns:a16="http://schemas.microsoft.com/office/drawing/2014/main" id="{88EFF8FA-41FF-4FEB-BC3D-7313B582E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="" xmlns:a16="http://schemas.microsoft.com/office/drawing/2014/main" id="{860D3927-37D4-48C9-916C-8726CC71F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="" xmlns:a16="http://schemas.microsoft.com/office/drawing/2014/main" id="{2A9D86C0-B0CB-450A-8862-FF0F9932F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="" xmlns:a16="http://schemas.microsoft.com/office/drawing/2014/main" id="{EA8E9185-58C8-4E68-9AC9-B1552213C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="" xmlns:a16="http://schemas.microsoft.com/office/drawing/2014/main" id="{2417DF24-683A-4AA3-9FF4-160889CB7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="" xmlns:a16="http://schemas.microsoft.com/office/drawing/2014/main" id="{158A5273-E820-4789-8CD0-54C3EF9CBD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="" xmlns:a16="http://schemas.microsoft.com/office/drawing/2014/main" id="{E5659BB5-2409-4478-98DB-792EAE556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="" xmlns:a16="http://schemas.microsoft.com/office/drawing/2014/main" id="{9EE03B76-37FE-4FB3-8B0B-2A69C4FA4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="" xmlns:a16="http://schemas.microsoft.com/office/drawing/2014/main" id="{912C379D-2370-4A34-A691-C976E943C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="" xmlns:a16="http://schemas.microsoft.com/office/drawing/2014/main" id="{A438D0BC-7F7D-4164-994D-E75EAD3A4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="" xmlns:a16="http://schemas.microsoft.com/office/drawing/2014/main" id="{AC45A0A1-1A24-4F67-9949-C276DA1EA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="" xmlns:a16="http://schemas.microsoft.com/office/drawing/2014/main" id="{E815B7EC-24A1-45D2-850C-E102A3004C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="" xmlns:a16="http://schemas.microsoft.com/office/drawing/2014/main" id="{ACB3A8E8-5C8F-4322-8DE7-6D0A58009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="" xmlns:a16="http://schemas.microsoft.com/office/drawing/2014/main" id="{CFB03112-4696-496D-A4FE-5E987A72C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="" xmlns:a16="http://schemas.microsoft.com/office/drawing/2014/main" id="{6A565D13-7832-4E3E-BB27-E55389C422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="" xmlns:a16="http://schemas.microsoft.com/office/drawing/2014/main" id="{56BCCF95-31DF-428F-AC3F-808950B59E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="" xmlns:a16="http://schemas.microsoft.com/office/drawing/2014/main" id="{5C7F3003-53A9-4F46-AD1D-C355ABFCE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="" xmlns:a16="http://schemas.microsoft.com/office/drawing/2014/main" id="{A7ECB2C5-291F-469F-A04F-F6CCBD4AD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="" xmlns:a16="http://schemas.microsoft.com/office/drawing/2014/main" id="{FAFD3457-7636-49AB-98BE-699080D6A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="" xmlns:a16="http://schemas.microsoft.com/office/drawing/2014/main" id="{AE7212A2-8A9B-465F-960E-9837FED60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="" xmlns:a16="http://schemas.microsoft.com/office/drawing/2014/main" id="{FD910FE9-8F43-4041-9D87-F09E7BB92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="" xmlns:a16="http://schemas.microsoft.com/office/drawing/2014/main" id="{EB2F34C8-1958-4967-97FD-B44BC95DC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="" xmlns:a16="http://schemas.microsoft.com/office/drawing/2014/main" id="{CD499893-1AC3-43E4-A5BE-CD52CFDB7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="" xmlns:a16="http://schemas.microsoft.com/office/drawing/2014/main" id="{081EA953-2CBD-49B9-8BC7-33170FC49E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="" xmlns:a16="http://schemas.microsoft.com/office/drawing/2014/main" id="{687F63AC-92B7-4D43-A157-272C651D8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="" xmlns:a16="http://schemas.microsoft.com/office/drawing/2014/main" id="{0AA1BCB3-2761-493A-BCB7-D1E6890E1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="" xmlns:a16="http://schemas.microsoft.com/office/drawing/2014/main" id="{74923682-540E-43C9-9F48-E418664275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="" xmlns:a16="http://schemas.microsoft.com/office/drawing/2014/main" id="{75EE4CA8-A3B0-4CF2-95B6-ABD01D4D4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="" xmlns:a16="http://schemas.microsoft.com/office/drawing/2014/main" id="{88F489B0-8287-48D5-886C-A8987B29D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="" xmlns:a16="http://schemas.microsoft.com/office/drawing/2014/main" id="{FC34F143-9F13-4A26-9B72-2A2903F74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="" xmlns:a16="http://schemas.microsoft.com/office/drawing/2014/main" id="{A8F668A9-9C1A-48B0-9D9E-3E75F5931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="" xmlns:a16="http://schemas.microsoft.com/office/drawing/2014/main" id="{35C9CA9A-C791-4B6D-AD81-81DB5F569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="" xmlns:a16="http://schemas.microsoft.com/office/drawing/2014/main" id="{B3BE7E7E-C098-4DE9-A2F4-F85EF2375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="" xmlns:a16="http://schemas.microsoft.com/office/drawing/2014/main" id="{D7C19A73-EDEC-4176-815C-2288415CF9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="" xmlns:a16="http://schemas.microsoft.com/office/drawing/2014/main" id="{DACCE337-77A1-47A0-9E50-042E314A5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="" xmlns:a16="http://schemas.microsoft.com/office/drawing/2014/main" id="{D6CFD255-66F4-44FC-82E6-84B3A5AC75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="" xmlns:a16="http://schemas.microsoft.com/office/drawing/2014/main" id="{694DB0A7-B9AB-404B-A1EC-680AFB894E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7" name="Group 1384">
            <a:extLst>
              <a:ext uri="{FF2B5EF4-FFF2-40B4-BE49-F238E27FC236}">
                <a16:creationId xmlns="" xmlns:a16="http://schemas.microsoft.com/office/drawing/2014/main" id="{6AE20E70-6A3D-4A3B-98F5-40490BEE2ED7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="" xmlns:a16="http://schemas.microsoft.com/office/drawing/2014/main" id="{BE1C20C2-DF09-48BC-996A-B5E1C2643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="" xmlns:a16="http://schemas.microsoft.com/office/drawing/2014/main" id="{57D25C1A-6D46-4531-84B3-FEED62EC95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="" xmlns:a16="http://schemas.microsoft.com/office/drawing/2014/main" id="{EA7184F9-D57B-47FE-BF2C-1CF2D17D78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="" xmlns:a16="http://schemas.microsoft.com/office/drawing/2014/main" id="{4E576518-E599-4B92-BDEB-994CA9971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="" xmlns:a16="http://schemas.microsoft.com/office/drawing/2014/main" id="{71073AB2-0C4B-43E8-A01B-1FED4A1EAE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="" xmlns:a16="http://schemas.microsoft.com/office/drawing/2014/main" id="{DA28B13F-8228-4729-BF23-C7F26E54C4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="" xmlns:a16="http://schemas.microsoft.com/office/drawing/2014/main" id="{89A17202-754C-424A-8845-9B994F4D5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="" xmlns:a16="http://schemas.microsoft.com/office/drawing/2014/main" id="{DD54A05B-EFCD-4F6C-A95F-7035AFE46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="" xmlns:a16="http://schemas.microsoft.com/office/drawing/2014/main" id="{DCF356A6-FF48-47E6-A6A5-EB01602C5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="" xmlns:a16="http://schemas.microsoft.com/office/drawing/2014/main" id="{3D9C19F2-A99D-4FDE-8510-F7DADB908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="" xmlns:a16="http://schemas.microsoft.com/office/drawing/2014/main" id="{808FB20C-CB88-44A5-B6DB-3DDAD8971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="" xmlns:a16="http://schemas.microsoft.com/office/drawing/2014/main" id="{4F8C96F5-426E-4477-BED9-D72F3EFBD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="" xmlns:a16="http://schemas.microsoft.com/office/drawing/2014/main" id="{A4C80FD7-6725-498A-80E6-00815CDA7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="" xmlns:a16="http://schemas.microsoft.com/office/drawing/2014/main" id="{41F94531-F6FD-4C84-847F-CB0AA24EB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="" xmlns:a16="http://schemas.microsoft.com/office/drawing/2014/main" id="{1B342CA1-0516-4ACA-BC2C-40052AE3E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="" xmlns:a16="http://schemas.microsoft.com/office/drawing/2014/main" id="{3A8ACD2F-8280-4F5A-ADB8-A9803D71B8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="" xmlns:a16="http://schemas.microsoft.com/office/drawing/2014/main" id="{5696CEFC-2749-4A51-BB1E-AA9C5445E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="" xmlns:a16="http://schemas.microsoft.com/office/drawing/2014/main" id="{9257BD67-8850-41F8-81E6-5FB9E4B870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="" xmlns:a16="http://schemas.microsoft.com/office/drawing/2014/main" id="{AFA902B1-C44A-4014-88BE-5450F62230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="" xmlns:a16="http://schemas.microsoft.com/office/drawing/2014/main" id="{FA098E5A-01E3-4E5E-A1D6-6FB95C0F3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="" xmlns:a16="http://schemas.microsoft.com/office/drawing/2014/main" id="{EC4C167E-D0CE-46CB-BD57-119C1AFF3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="" xmlns:a16="http://schemas.microsoft.com/office/drawing/2014/main" id="{8375F9E8-5457-4993-A9E5-82B34DD8D2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="" xmlns:a16="http://schemas.microsoft.com/office/drawing/2014/main" id="{DBED7F95-41F9-4C57-ABC8-A589C047F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="" xmlns:a16="http://schemas.microsoft.com/office/drawing/2014/main" id="{70BA1CBA-F3DD-48A2-BBDF-BA4A657A6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="" xmlns:a16="http://schemas.microsoft.com/office/drawing/2014/main" id="{C3EF324E-119F-4859-A68B-4AD573A34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="" xmlns:a16="http://schemas.microsoft.com/office/drawing/2014/main" id="{70151EFA-430B-40D5-AB67-A83985BF7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="" xmlns:a16="http://schemas.microsoft.com/office/drawing/2014/main" id="{D868C068-0901-4ABC-8466-CD720EA1B3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="" xmlns:a16="http://schemas.microsoft.com/office/drawing/2014/main" id="{02FFE957-6F39-49B0-A883-C78F1A0E7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="" xmlns:a16="http://schemas.microsoft.com/office/drawing/2014/main" id="{034B9383-797F-4310-BAB4-931458645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="" xmlns:a16="http://schemas.microsoft.com/office/drawing/2014/main" id="{EF6D8925-04B3-4EC2-9BFA-E335FA8E09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="" xmlns:a16="http://schemas.microsoft.com/office/drawing/2014/main" id="{3D0A9A03-02CE-41B7-BFAE-87B641B57D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="" xmlns:a16="http://schemas.microsoft.com/office/drawing/2014/main" id="{697A6EF5-198E-49CB-BE1A-4AF65D43E5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="" xmlns:a16="http://schemas.microsoft.com/office/drawing/2014/main" id="{29D1EA5B-A0DF-49F0-B03D-9DFBF877C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="" xmlns:a16="http://schemas.microsoft.com/office/drawing/2014/main" id="{D2FE947B-EE8F-4EE5-8576-AB58AC288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="" xmlns:a16="http://schemas.microsoft.com/office/drawing/2014/main" id="{6664FF05-9036-4984-B64E-2AEA3F911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="" xmlns:a16="http://schemas.microsoft.com/office/drawing/2014/main" id="{65B08935-68B4-4D67-9508-8EF856F315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="" xmlns:a16="http://schemas.microsoft.com/office/drawing/2014/main" id="{75A1D8B8-1AC0-4F02-AE61-E248CE54D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="" xmlns:a16="http://schemas.microsoft.com/office/drawing/2014/main" id="{35B1417F-D232-46D7-8E35-BC087D320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="" xmlns:a16="http://schemas.microsoft.com/office/drawing/2014/main" id="{B96F44A9-DCFE-4044-BD83-912BFBAF5A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="" xmlns:a16="http://schemas.microsoft.com/office/drawing/2014/main" id="{CC705D31-FBBC-440A-AA3C-30D040FC8E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="" xmlns:a16="http://schemas.microsoft.com/office/drawing/2014/main" id="{FA1196BD-A75E-4663-B200-42B27186D8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="" xmlns:a16="http://schemas.microsoft.com/office/drawing/2014/main" id="{9E4F9925-D681-492C-9C78-80E4C50CC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="" xmlns:a16="http://schemas.microsoft.com/office/drawing/2014/main" id="{E2AFD3B5-CDEC-440F-9389-BAB29DA48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="" xmlns:a16="http://schemas.microsoft.com/office/drawing/2014/main" id="{C9D6F795-279D-49AD-AD37-8C95340C7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="" xmlns:a16="http://schemas.microsoft.com/office/drawing/2014/main" id="{20A15E37-7EB7-4887-BFF8-6DD89DCEF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="" xmlns:a16="http://schemas.microsoft.com/office/drawing/2014/main" id="{9D3C779A-45E9-4533-9B56-DC8B76179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="" xmlns:a16="http://schemas.microsoft.com/office/drawing/2014/main" id="{C6406EC5-3A65-4C97-92D9-34DB15661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="" xmlns:a16="http://schemas.microsoft.com/office/drawing/2014/main" id="{ED86AEE8-C422-4D09-9D18-87D0CFB1C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="" xmlns:a16="http://schemas.microsoft.com/office/drawing/2014/main" id="{DD59CD5D-0EDD-499E-978B-0B872CAA80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="" xmlns:a16="http://schemas.microsoft.com/office/drawing/2014/main" id="{F4F9F84E-D52D-4D7A-B8F4-66EDA6E67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="" xmlns:a16="http://schemas.microsoft.com/office/drawing/2014/main" id="{2ACD45B1-3BE3-4A56-8167-703EC5178E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="" xmlns:a16="http://schemas.microsoft.com/office/drawing/2014/main" id="{DCFCFBFA-CA6E-4660-9419-306902357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="" xmlns:a16="http://schemas.microsoft.com/office/drawing/2014/main" id="{CCB41EF2-097E-4DDA-B8F1-09CA95439E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="" xmlns:a16="http://schemas.microsoft.com/office/drawing/2014/main" id="{411E21F7-ACBC-4C3D-B78E-DC65A8A20D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="" xmlns:a16="http://schemas.microsoft.com/office/drawing/2014/main" id="{D282EC26-E20C-4EB6-840D-F7F24515C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="" xmlns:a16="http://schemas.microsoft.com/office/drawing/2014/main" id="{BED712F1-E82A-420D-A92E-6AF84E5D9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="" xmlns:a16="http://schemas.microsoft.com/office/drawing/2014/main" id="{1A0B9321-1D5D-4165-A837-8EECF3E67A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="" xmlns:a16="http://schemas.microsoft.com/office/drawing/2014/main" id="{9EBAB8FC-031E-478C-955B-C4E156E511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="" xmlns:a16="http://schemas.microsoft.com/office/drawing/2014/main" id="{1628A793-1E99-438B-9E46-63D346BCB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="" xmlns:a16="http://schemas.microsoft.com/office/drawing/2014/main" id="{F6A13F14-F5E5-42DE-975B-67D03C036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="" xmlns:a16="http://schemas.microsoft.com/office/drawing/2014/main" id="{1E989D75-0894-4CEA-BE2F-DD026553C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="" xmlns:a16="http://schemas.microsoft.com/office/drawing/2014/main" id="{4636B481-0078-4623-A54F-47F9913B5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="" xmlns:a16="http://schemas.microsoft.com/office/drawing/2014/main" id="{5A005344-1F0B-461E-93F6-ECC050DA5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="" xmlns:a16="http://schemas.microsoft.com/office/drawing/2014/main" id="{6380A015-7AA2-4F02-9ADC-4FCCE2F34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="" xmlns:a16="http://schemas.microsoft.com/office/drawing/2014/main" id="{1268055D-3C4D-452D-BB4F-F3C65CD9B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="" xmlns:a16="http://schemas.microsoft.com/office/drawing/2014/main" id="{42B5411E-05B7-43F2-A70B-47B4445E0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="" xmlns:a16="http://schemas.microsoft.com/office/drawing/2014/main" id="{5844601E-7DDE-4FC0-8CFC-2D9407791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="" xmlns:a16="http://schemas.microsoft.com/office/drawing/2014/main" id="{AF40043D-3BC8-40EA-8F39-4D8D1A6E75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="" xmlns:a16="http://schemas.microsoft.com/office/drawing/2014/main" id="{F2C8D92A-28E9-4ABE-B543-2E2BD2CAB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="" xmlns:a16="http://schemas.microsoft.com/office/drawing/2014/main" id="{E2F3C857-1E84-428C-AB64-F18ACB6C5F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="" xmlns:a16="http://schemas.microsoft.com/office/drawing/2014/main" id="{A510D98D-199E-447D-B993-9E4176C00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="" xmlns:a16="http://schemas.microsoft.com/office/drawing/2014/main" id="{565E44A7-371C-4CFE-8E7D-3D0BFAF47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="" xmlns:a16="http://schemas.microsoft.com/office/drawing/2014/main" id="{7944A6D5-AA56-4058-9EB9-C17A4A986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="" xmlns:a16="http://schemas.microsoft.com/office/drawing/2014/main" id="{5C25E470-9F78-4EF6-A15C-FD74A360F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="" xmlns:a16="http://schemas.microsoft.com/office/drawing/2014/main" id="{14C71E92-839A-4380-8AC6-EB34D6466B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="" xmlns:a16="http://schemas.microsoft.com/office/drawing/2014/main" id="{A4166033-81A8-43B8-B2CB-0F7CCFDE7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="" xmlns:a16="http://schemas.microsoft.com/office/drawing/2014/main" id="{98B523CA-5DB5-44A3-BE6F-4F4D39376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="" xmlns:a16="http://schemas.microsoft.com/office/drawing/2014/main" id="{D5759E2F-BCC3-463B-B125-DAC37079C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="" xmlns:a16="http://schemas.microsoft.com/office/drawing/2014/main" id="{F7E0DA1E-0CAF-4661-95C7-6E1DDF31CE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="" xmlns:a16="http://schemas.microsoft.com/office/drawing/2014/main" id="{AB9B4F46-A24B-418D-BA56-57C4476A6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="" xmlns:a16="http://schemas.microsoft.com/office/drawing/2014/main" id="{D5E5EB17-2440-42EE-9D41-4CDFCFA1D2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="" xmlns:a16="http://schemas.microsoft.com/office/drawing/2014/main" id="{9C5D0915-3BF9-47EA-961B-AF71FCF6F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="" xmlns:a16="http://schemas.microsoft.com/office/drawing/2014/main" id="{D80857B9-E74D-4128-B9DF-26F7981F0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="" xmlns:a16="http://schemas.microsoft.com/office/drawing/2014/main" id="{D23C0711-1090-4A57-B06D-F4D6653B7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="" xmlns:a16="http://schemas.microsoft.com/office/drawing/2014/main" id="{EC9CE20A-1FB1-4745-B42D-B233171559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="" xmlns:a16="http://schemas.microsoft.com/office/drawing/2014/main" id="{9BE58827-06FE-4A8C-A769-EA8FA4902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="" xmlns:a16="http://schemas.microsoft.com/office/drawing/2014/main" id="{DBBE0851-8F8B-4C90-9818-A6C74844F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="" xmlns:a16="http://schemas.microsoft.com/office/drawing/2014/main" id="{CBAB8FA8-36D1-4F44-BBA6-DF4795741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="" xmlns:a16="http://schemas.microsoft.com/office/drawing/2014/main" id="{57D380FF-B034-40B7-899D-15A581352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="" xmlns:a16="http://schemas.microsoft.com/office/drawing/2014/main" id="{C9DBA8E4-8174-465D-AFD3-B9D2B44E1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="" xmlns:a16="http://schemas.microsoft.com/office/drawing/2014/main" id="{AD82213F-C284-4B02-8131-002CE1C73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="" xmlns:a16="http://schemas.microsoft.com/office/drawing/2014/main" id="{EDD5B954-BA91-4373-B148-BD19FC407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="" xmlns:a16="http://schemas.microsoft.com/office/drawing/2014/main" id="{00E098B1-3A9D-4099-A519-3BAEF6521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="" xmlns:a16="http://schemas.microsoft.com/office/drawing/2014/main" id="{41332694-D2AE-4460-B733-209AE05BD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="" xmlns:a16="http://schemas.microsoft.com/office/drawing/2014/main" id="{3BBC8AD2-0E15-4B5E-82BE-431B57A2BF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="" xmlns:a16="http://schemas.microsoft.com/office/drawing/2014/main" id="{524E933F-8BE0-4359-A965-0C85095EE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="" xmlns:a16="http://schemas.microsoft.com/office/drawing/2014/main" id="{83E85C4E-49C7-45F7-8DE6-7288038C2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="" xmlns:a16="http://schemas.microsoft.com/office/drawing/2014/main" id="{9169439E-C818-460D-BEE6-B0495069C9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="" xmlns:a16="http://schemas.microsoft.com/office/drawing/2014/main" id="{4FD8BEAB-C7A2-4F88-B133-4FDFF3286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="" xmlns:a16="http://schemas.microsoft.com/office/drawing/2014/main" id="{3BB0A4BC-D43C-4BBA-90D8-82DBC258B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="" xmlns:a16="http://schemas.microsoft.com/office/drawing/2014/main" id="{A6834BE1-9210-4EEB-964C-7F2577387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="" xmlns:a16="http://schemas.microsoft.com/office/drawing/2014/main" id="{04045AA2-6255-49A6-84A3-5FBE7F854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="" xmlns:a16="http://schemas.microsoft.com/office/drawing/2014/main" id="{9036714E-BDDF-4A55-854D-F81980375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="" xmlns:a16="http://schemas.microsoft.com/office/drawing/2014/main" id="{2CDBD8C0-785F-43A3-A87F-F2C06E361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="" xmlns:a16="http://schemas.microsoft.com/office/drawing/2014/main" id="{8F5667C1-BBB3-451C-AC7E-8DC9810E5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="" xmlns:a16="http://schemas.microsoft.com/office/drawing/2014/main" id="{2A0E6E69-F7BC-47CA-9372-6C30DA1FE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="" xmlns:a16="http://schemas.microsoft.com/office/drawing/2014/main" id="{38E8D1CF-1FE6-4C14-B204-3663F6F12F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="" xmlns:a16="http://schemas.microsoft.com/office/drawing/2014/main" id="{62B76B6E-B3E7-4154-B7DF-C3996BBF6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="" xmlns:a16="http://schemas.microsoft.com/office/drawing/2014/main" id="{5597D108-BA37-4CDA-86AA-15B1627F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="" xmlns:a16="http://schemas.microsoft.com/office/drawing/2014/main" id="{F955B897-967B-4826-8715-5A48EBB51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="" xmlns:a16="http://schemas.microsoft.com/office/drawing/2014/main" id="{3CB96487-E094-421B-B5BB-685F64CA7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="" xmlns:a16="http://schemas.microsoft.com/office/drawing/2014/main" id="{F1D8E6E7-45F5-4D7D-8109-40F19C2CE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="" xmlns:a16="http://schemas.microsoft.com/office/drawing/2014/main" id="{B2D99929-71DB-49C9-A6B8-99D9BFCEE4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="" xmlns:a16="http://schemas.microsoft.com/office/drawing/2014/main" id="{A6DE0C4D-2B32-48C6-99FC-117DD1E48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="" xmlns:a16="http://schemas.microsoft.com/office/drawing/2014/main" id="{759BB1C4-C9C7-4FC6-98C6-3F7F88708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="" xmlns:a16="http://schemas.microsoft.com/office/drawing/2014/main" id="{BF5683B7-F9C3-4124-A98F-906C5E089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="" xmlns:a16="http://schemas.microsoft.com/office/drawing/2014/main" id="{4900F70C-1F9C-483C-8D4A-7AB34DC1E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="" xmlns:a16="http://schemas.microsoft.com/office/drawing/2014/main" id="{4AE80390-5BDF-44BC-A8CC-C6EF043C2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="" xmlns:a16="http://schemas.microsoft.com/office/drawing/2014/main" id="{BD0B9098-7AFB-424B-8827-09E1960920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="" xmlns:a16="http://schemas.microsoft.com/office/drawing/2014/main" id="{C821464B-FDF1-470D-9A74-E8D14AE9FD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="" xmlns:a16="http://schemas.microsoft.com/office/drawing/2014/main" id="{7F128111-433B-4B9B-86A4-F072C6530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="" xmlns:a16="http://schemas.microsoft.com/office/drawing/2014/main" id="{1DCE9B5F-3706-470C-A722-D23AE7881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="" xmlns:a16="http://schemas.microsoft.com/office/drawing/2014/main" id="{341EF74F-BCF6-4DF4-B8DC-5DE6502FE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="" xmlns:a16="http://schemas.microsoft.com/office/drawing/2014/main" id="{A00AB469-88FD-43CC-A37D-DA94591883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="" xmlns:a16="http://schemas.microsoft.com/office/drawing/2014/main" id="{7CEEFAC9-DA35-4873-B33E-F4C664493C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="" xmlns:a16="http://schemas.microsoft.com/office/drawing/2014/main" id="{9A976ABD-C27C-4B22-AAB3-AF83B32B20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="" xmlns:a16="http://schemas.microsoft.com/office/drawing/2014/main" id="{09FB949B-A6DD-475C-A44E-D66DE1079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="" xmlns:a16="http://schemas.microsoft.com/office/drawing/2014/main" id="{E281650C-504D-4E90-B281-A054042E56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="" xmlns:a16="http://schemas.microsoft.com/office/drawing/2014/main" id="{DB9FB745-1C03-4DE6-A716-468D7F50B0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="" xmlns:a16="http://schemas.microsoft.com/office/drawing/2014/main" id="{001E5EE8-14AA-40E0-B6E5-6D80BC6ABC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="" xmlns:a16="http://schemas.microsoft.com/office/drawing/2014/main" id="{DDED6464-93FE-494E-A750-DE5B02EFCC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="" xmlns:a16="http://schemas.microsoft.com/office/drawing/2014/main" id="{FEAB3F42-4C93-4FBF-9BFC-B6254DA46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="" xmlns:a16="http://schemas.microsoft.com/office/drawing/2014/main" id="{F34AA0C4-CFE6-4741-B13E-90644E58BA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="" xmlns:a16="http://schemas.microsoft.com/office/drawing/2014/main" id="{1EC380F1-BA95-4BA9-8E48-7455E089E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="" xmlns:a16="http://schemas.microsoft.com/office/drawing/2014/main" id="{6AA7B3FC-81E5-4328-A73B-CBA8E8B92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="" xmlns:a16="http://schemas.microsoft.com/office/drawing/2014/main" id="{791BEB59-317F-4A04-B12D-AA4EE9654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="" xmlns:a16="http://schemas.microsoft.com/office/drawing/2014/main" id="{2D73FAB7-190F-4B3F-9E5D-96C5C3716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="" xmlns:a16="http://schemas.microsoft.com/office/drawing/2014/main" id="{68C07E27-71B5-4733-8CF7-AA4FEA9009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="" xmlns:a16="http://schemas.microsoft.com/office/drawing/2014/main" id="{3204C2ED-FFF2-43C2-B71F-2C8EEF8F9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="" xmlns:a16="http://schemas.microsoft.com/office/drawing/2014/main" id="{8A6DD51E-E586-40FC-859D-76D2B1D71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="" xmlns:a16="http://schemas.microsoft.com/office/drawing/2014/main" id="{966B5417-8BB9-4A58-BEB2-DBB880BF18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="" xmlns:a16="http://schemas.microsoft.com/office/drawing/2014/main" id="{92F021BE-7E56-48A5-AF8B-115DE3F178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="" xmlns:a16="http://schemas.microsoft.com/office/drawing/2014/main" id="{AD056F53-F97B-4D24-B33F-D7DF4EC22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="" xmlns:a16="http://schemas.microsoft.com/office/drawing/2014/main" id="{56DE27E6-6C99-4FFC-969F-A730CF1340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="" xmlns:a16="http://schemas.microsoft.com/office/drawing/2014/main" id="{3C571827-3118-4B50-8773-819F54EC39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="" xmlns:a16="http://schemas.microsoft.com/office/drawing/2014/main" id="{EDF6E238-7425-4A3C-A545-7627C4BBB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="" xmlns:a16="http://schemas.microsoft.com/office/drawing/2014/main" id="{1724A269-E78A-4747-A83E-EC7C85382F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="" xmlns:a16="http://schemas.microsoft.com/office/drawing/2014/main" id="{3BCA0B19-6B43-423E-868C-DF7992448A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="" xmlns:a16="http://schemas.microsoft.com/office/drawing/2014/main" id="{18FA3396-A00C-4C23-ACC2-0995E556A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="" xmlns:a16="http://schemas.microsoft.com/office/drawing/2014/main" id="{55D224CC-A217-458B-A70A-B639EC845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="" xmlns:a16="http://schemas.microsoft.com/office/drawing/2014/main" id="{6D481AEB-9A95-4475-9D65-A187CCBEE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="" xmlns:a16="http://schemas.microsoft.com/office/drawing/2014/main" id="{B62C017C-D1D6-4336-93E9-49E9A68FA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="" xmlns:a16="http://schemas.microsoft.com/office/drawing/2014/main" id="{0A29849A-71EB-48E6-B7D8-4CF41977D3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="" xmlns:a16="http://schemas.microsoft.com/office/drawing/2014/main" id="{DBB8ED0C-2B97-4571-9063-7A71390B8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="" xmlns:a16="http://schemas.microsoft.com/office/drawing/2014/main" id="{835A8A47-C4F3-497C-AE5B-15CE872C9B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="" xmlns:a16="http://schemas.microsoft.com/office/drawing/2014/main" id="{5D6D83AC-E229-4FBD-B682-63E22D926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="" xmlns:a16="http://schemas.microsoft.com/office/drawing/2014/main" id="{BD851B1F-D244-4B60-A741-A2BC7119FF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="" xmlns:a16="http://schemas.microsoft.com/office/drawing/2014/main" id="{CA26574A-D05F-4D4E-ADC5-0B3F8A4CD2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="" xmlns:a16="http://schemas.microsoft.com/office/drawing/2014/main" id="{13C86978-F824-4667-BE17-63AED7D1A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="" xmlns:a16="http://schemas.microsoft.com/office/drawing/2014/main" id="{56129DA5-76E1-4559-BEE8-B22B3166A6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="" xmlns:a16="http://schemas.microsoft.com/office/drawing/2014/main" id="{D1DC3984-2C9B-4743-BF8A-5659F4EDA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="" xmlns:a16="http://schemas.microsoft.com/office/drawing/2014/main" id="{9515E9ED-3D08-4717-BBE2-6FEFCC9CE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="" xmlns:a16="http://schemas.microsoft.com/office/drawing/2014/main" id="{F031C644-C84E-47D9-B6EC-F580571C2B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="" xmlns:a16="http://schemas.microsoft.com/office/drawing/2014/main" id="{763639CF-94D5-49E1-8D8D-BEDD8EC61A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="" xmlns:a16="http://schemas.microsoft.com/office/drawing/2014/main" id="{7B280EFE-B6A7-4C62-A156-AB64B080B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="" xmlns:a16="http://schemas.microsoft.com/office/drawing/2014/main" id="{A591601D-F29C-409B-BC38-521036246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="" xmlns:a16="http://schemas.microsoft.com/office/drawing/2014/main" id="{1D04F97D-150D-420C-A96D-ABFB16802C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="" xmlns:a16="http://schemas.microsoft.com/office/drawing/2014/main" id="{591ADC61-1138-4025-91F5-408963CB8A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="" xmlns:a16="http://schemas.microsoft.com/office/drawing/2014/main" id="{3F598B49-A3BA-4ACE-B235-B9A3EB66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="" xmlns:a16="http://schemas.microsoft.com/office/drawing/2014/main" id="{8AAF0A16-E4F3-422D-BCA1-AD29B5A68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="" xmlns:a16="http://schemas.microsoft.com/office/drawing/2014/main" id="{2DA19C36-3B2A-4EF0-8759-FBC028805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="" xmlns:a16="http://schemas.microsoft.com/office/drawing/2014/main" id="{178CBD25-F9B0-4A28-9EC6-A90F3898C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="" xmlns:a16="http://schemas.microsoft.com/office/drawing/2014/main" id="{0CF9D8A1-B38C-45C0-85E9-8DD67B4870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="" xmlns:a16="http://schemas.microsoft.com/office/drawing/2014/main" id="{AE14EEDA-2555-4F49-BBF0-1A2B43D90F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="" xmlns:a16="http://schemas.microsoft.com/office/drawing/2014/main" id="{63FE094A-A343-4961-9635-1429F5E10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="" xmlns:a16="http://schemas.microsoft.com/office/drawing/2014/main" id="{E0BE3B52-F19F-462B-BBFD-78792D4E5A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="" xmlns:a16="http://schemas.microsoft.com/office/drawing/2014/main" id="{DEB88017-7036-4F85-9C45-77A72731DD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="" xmlns:a16="http://schemas.microsoft.com/office/drawing/2014/main" id="{757156B9-AA87-44CD-B363-649DAD079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="" xmlns:a16="http://schemas.microsoft.com/office/drawing/2014/main" id="{51CF5729-F69A-45CB-802B-44D465629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="" xmlns:a16="http://schemas.microsoft.com/office/drawing/2014/main" id="{66D15597-C8CE-458C-A967-E99712E8F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="" xmlns:a16="http://schemas.microsoft.com/office/drawing/2014/main" id="{B760D056-CAC3-4B55-B3B6-C8B34445E5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="" xmlns:a16="http://schemas.microsoft.com/office/drawing/2014/main" id="{603D1218-382F-43E5-A194-1987331B9D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="" xmlns:a16="http://schemas.microsoft.com/office/drawing/2014/main" id="{E46B5774-55C1-4BC6-BD1F-D4295B862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="" xmlns:a16="http://schemas.microsoft.com/office/drawing/2014/main" id="{D4B3B592-A67D-4329-B5FE-78579E573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="" xmlns:a16="http://schemas.microsoft.com/office/drawing/2014/main" id="{D4734259-4340-4594-830A-E26074DC1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="" xmlns:a16="http://schemas.microsoft.com/office/drawing/2014/main" id="{7A41E3B8-86A2-474E-ACF4-DE122ED4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="" xmlns:a16="http://schemas.microsoft.com/office/drawing/2014/main" id="{7B5AC888-AC44-4E0B-ACAC-30961F200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="" xmlns:a16="http://schemas.microsoft.com/office/drawing/2014/main" id="{7DB18733-5EB3-470B-BFAC-55FF8488E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="" xmlns:a16="http://schemas.microsoft.com/office/drawing/2014/main" id="{2BC7D1B6-A1ED-485E-96FC-D983B2718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="" xmlns:a16="http://schemas.microsoft.com/office/drawing/2014/main" id="{0AA815FC-C96F-42EA-837D-B6B6C0A58B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="" xmlns:a16="http://schemas.microsoft.com/office/drawing/2014/main" id="{9F42C2EC-6F7A-4CA1-8A58-46BDB3D1E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="" xmlns:a16="http://schemas.microsoft.com/office/drawing/2014/main" id="{7792C828-3CD0-439A-A925-4646D13CA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="" xmlns:a16="http://schemas.microsoft.com/office/drawing/2014/main" id="{51FBDF9E-6C94-4B9D-B5C3-5885425728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="" xmlns:a16="http://schemas.microsoft.com/office/drawing/2014/main" id="{C9C8DB49-CF8D-4CD6-BD44-D58B1A6C9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="" xmlns:a16="http://schemas.microsoft.com/office/drawing/2014/main" id="{109582F7-6FB8-4FEC-B428-BAA29CE45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="" xmlns:a16="http://schemas.microsoft.com/office/drawing/2014/main" id="{9D228D1D-21AA-4641-B5F7-A6DE3D3A4D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="" xmlns:a16="http://schemas.microsoft.com/office/drawing/2014/main" id="{1A0DC117-103D-46E1-8A47-B3BB6127A4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="" xmlns:a16="http://schemas.microsoft.com/office/drawing/2014/main" id="{D0FC8554-D011-418E-99DA-73C3894DB7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="" xmlns:a16="http://schemas.microsoft.com/office/drawing/2014/main" id="{33214B5F-C927-48FC-BC77-194F6AFCF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="" xmlns:a16="http://schemas.microsoft.com/office/drawing/2014/main" id="{15F1B6F5-4792-435B-8316-C83CEC924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8" name="Group 1585">
            <a:extLst>
              <a:ext uri="{FF2B5EF4-FFF2-40B4-BE49-F238E27FC236}">
                <a16:creationId xmlns="" xmlns:a16="http://schemas.microsoft.com/office/drawing/2014/main" id="{34338CED-1EE1-4E0C-8356-2CF969A90231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="" xmlns:a16="http://schemas.microsoft.com/office/drawing/2014/main" id="{4DDACCD2-CA6E-4778-AC6B-A4FDD6809C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="" xmlns:a16="http://schemas.microsoft.com/office/drawing/2014/main" id="{30DD74A0-6AB1-4AAE-9277-4AEECBE4F6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="" xmlns:a16="http://schemas.microsoft.com/office/drawing/2014/main" id="{4A31DE83-993C-40CA-A978-791625E9B8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="" xmlns:a16="http://schemas.microsoft.com/office/drawing/2014/main" id="{926E5DAA-20AB-49B2-8912-6929EC1B6C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="" xmlns:a16="http://schemas.microsoft.com/office/drawing/2014/main" id="{2C85F0CB-2D9A-4BA7-BE80-D6C821711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="" xmlns:a16="http://schemas.microsoft.com/office/drawing/2014/main" id="{675A9939-B948-471F-9979-4E90F67892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="" xmlns:a16="http://schemas.microsoft.com/office/drawing/2014/main" id="{08A5A0BC-6F3E-4895-929E-087365B034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="" xmlns:a16="http://schemas.microsoft.com/office/drawing/2014/main" id="{44DDE87B-E0A1-4DEE-8949-B47B536D6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="" xmlns:a16="http://schemas.microsoft.com/office/drawing/2014/main" id="{9F99D88D-D4F5-4C34-ABB7-6E91787FE7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="" xmlns:a16="http://schemas.microsoft.com/office/drawing/2014/main" id="{6ED463B2-D9A8-40C9-9506-9FC45EA380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="" xmlns:a16="http://schemas.microsoft.com/office/drawing/2014/main" id="{559ABFBC-82FF-489A-9990-7BC7EBD18E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="" xmlns:a16="http://schemas.microsoft.com/office/drawing/2014/main" id="{4673D6A3-621C-4ECF-8AD4-D4564B6E5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="" xmlns:a16="http://schemas.microsoft.com/office/drawing/2014/main" id="{C3AE0796-7A43-4AA8-BB8A-40DA023B3B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="" xmlns:a16="http://schemas.microsoft.com/office/drawing/2014/main" id="{CE69B909-6645-455E-B8A7-40A6A84EB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="" xmlns:a16="http://schemas.microsoft.com/office/drawing/2014/main" id="{1B556DF6-A812-4A59-AD0C-A05F1432A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="" xmlns:a16="http://schemas.microsoft.com/office/drawing/2014/main" id="{25FAE1F1-B044-4F6E-8F0E-495EB448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="" xmlns:a16="http://schemas.microsoft.com/office/drawing/2014/main" id="{CF74D9E2-67E3-4A7E-BE01-54ADB57017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="" xmlns:a16="http://schemas.microsoft.com/office/drawing/2014/main" id="{456E5E05-1787-4EBC-ABD5-FCA5107CD3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="" xmlns:a16="http://schemas.microsoft.com/office/drawing/2014/main" id="{A306D115-2ABD-40D2-862E-477C75D5FB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="" xmlns:a16="http://schemas.microsoft.com/office/drawing/2014/main" id="{61CD1191-E3C4-4B48-910E-42565CD39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="" xmlns:a16="http://schemas.microsoft.com/office/drawing/2014/main" id="{DA683C20-BBA2-4E3A-8BCA-7C7AEC37D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="" xmlns:a16="http://schemas.microsoft.com/office/drawing/2014/main" id="{3105741B-739E-4B29-A998-4367681B29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="" xmlns:a16="http://schemas.microsoft.com/office/drawing/2014/main" id="{332C5783-1A0C-4488-AC20-2543D3416D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="" xmlns:a16="http://schemas.microsoft.com/office/drawing/2014/main" id="{1C112D1F-92C9-4F90-B34F-D2AD7810D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="" xmlns:a16="http://schemas.microsoft.com/office/drawing/2014/main" id="{2E0A89B2-FD88-41F4-8642-1ED67EE68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="" xmlns:a16="http://schemas.microsoft.com/office/drawing/2014/main" id="{70F3E3BB-3AE1-4B2D-8CAC-596ADDFFFD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="" xmlns:a16="http://schemas.microsoft.com/office/drawing/2014/main" id="{7643EB5F-D380-493A-9FA1-6A725D8256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="" xmlns:a16="http://schemas.microsoft.com/office/drawing/2014/main" id="{3EE7B16F-93D9-40B8-8AA1-B3E43B385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="" xmlns:a16="http://schemas.microsoft.com/office/drawing/2014/main" id="{2D549790-A68B-4CE1-96C6-C25E1B27EA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="" xmlns:a16="http://schemas.microsoft.com/office/drawing/2014/main" id="{9216E6FF-7FEB-47DE-BE58-6910F7344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="" xmlns:a16="http://schemas.microsoft.com/office/drawing/2014/main" id="{2155D077-BE3D-41DC-91C2-6768E06E6D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="" xmlns:a16="http://schemas.microsoft.com/office/drawing/2014/main" id="{D5CDD466-2AD0-4A4A-99A9-D45CAFD97B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="" xmlns:a16="http://schemas.microsoft.com/office/drawing/2014/main" id="{FAF6162F-6323-47F5-93EC-ECAC696CD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="" xmlns:a16="http://schemas.microsoft.com/office/drawing/2014/main" id="{A1A0C7CA-7FE9-4F72-88ED-B4F383592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="" xmlns:a16="http://schemas.microsoft.com/office/drawing/2014/main" id="{4FED11E2-5BD2-41BE-BE77-9653D4E37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="" xmlns:a16="http://schemas.microsoft.com/office/drawing/2014/main" id="{FAA249E8-C1AE-48A6-9D4F-B6C8D648B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="" xmlns:a16="http://schemas.microsoft.com/office/drawing/2014/main" id="{A6624BB3-8720-41D8-A4EA-2F9C5422B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="" xmlns:a16="http://schemas.microsoft.com/office/drawing/2014/main" id="{87193CF1-6322-4432-99E4-D681F6A44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="" xmlns:a16="http://schemas.microsoft.com/office/drawing/2014/main" id="{2A078985-B64E-4881-8FA1-FD69BFADB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="" xmlns:a16="http://schemas.microsoft.com/office/drawing/2014/main" id="{525B6413-CBB1-4CCC-BEE7-1082A36FBA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="" xmlns:a16="http://schemas.microsoft.com/office/drawing/2014/main" id="{08695AFD-41EC-4FFA-AC0D-F9FC1B07B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="" xmlns:a16="http://schemas.microsoft.com/office/drawing/2014/main" id="{FF9449F1-5A79-4008-AAB2-729E22BCB2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="" xmlns:a16="http://schemas.microsoft.com/office/drawing/2014/main" id="{A7CDAA5F-ECDB-4DFD-AD39-8BD588976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="" xmlns:a16="http://schemas.microsoft.com/office/drawing/2014/main" id="{C70E2F99-0D57-41E1-BCC9-4FE0A83831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="" xmlns:a16="http://schemas.microsoft.com/office/drawing/2014/main" id="{2D875F5E-B001-45C6-9C02-5F015BBB3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="" xmlns:a16="http://schemas.microsoft.com/office/drawing/2014/main" id="{EF8AFE5C-3CB3-4325-9C4A-B28DAC1B54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="" xmlns:a16="http://schemas.microsoft.com/office/drawing/2014/main" id="{4FEEB400-A106-4795-869B-9EB75AADA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="" xmlns:a16="http://schemas.microsoft.com/office/drawing/2014/main" id="{95477DFB-B894-4730-83F4-C6AE6BA92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="" xmlns:a16="http://schemas.microsoft.com/office/drawing/2014/main" id="{5C3C3179-79CA-4391-BD42-03D2391F9A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="" xmlns:a16="http://schemas.microsoft.com/office/drawing/2014/main" id="{A8A6840B-6C77-4F44-AAC9-9FA02F825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="" xmlns:a16="http://schemas.microsoft.com/office/drawing/2014/main" id="{C665184E-08F7-4EAF-AFB0-84EB3DF8F1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="" xmlns:a16="http://schemas.microsoft.com/office/drawing/2014/main" id="{09D0E0B2-D8CB-4BD5-83B1-1FA74BC149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="" xmlns:a16="http://schemas.microsoft.com/office/drawing/2014/main" id="{39599471-98BD-499E-BA8D-6388F61F5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="" xmlns:a16="http://schemas.microsoft.com/office/drawing/2014/main" id="{2B9E7EE1-3828-4181-A467-1031041BC6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="" xmlns:a16="http://schemas.microsoft.com/office/drawing/2014/main" id="{93332F74-7C2C-4710-A663-CA80F6197C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="" xmlns:a16="http://schemas.microsoft.com/office/drawing/2014/main" id="{DDA47DE0-C4A5-40E3-8064-89DADC531D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="" xmlns:a16="http://schemas.microsoft.com/office/drawing/2014/main" id="{D7E689B2-A808-4B52-B016-07BA59733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="" xmlns:a16="http://schemas.microsoft.com/office/drawing/2014/main" id="{4B2732C0-5486-4188-BA4A-3D41F9327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="" xmlns:a16="http://schemas.microsoft.com/office/drawing/2014/main" id="{A64E5CAA-2A83-4EEC-A5D5-DB4D316BD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="" xmlns:a16="http://schemas.microsoft.com/office/drawing/2014/main" id="{69ECCAF3-682D-49BF-B71D-397F6CD6F1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="" xmlns:a16="http://schemas.microsoft.com/office/drawing/2014/main" id="{848B6BCF-828B-412F-B58E-FF4159DF5E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="" xmlns:a16="http://schemas.microsoft.com/office/drawing/2014/main" id="{071B3CFD-5219-4837-83B3-E33C98BD0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="" xmlns:a16="http://schemas.microsoft.com/office/drawing/2014/main" id="{C352B96D-7352-4FBB-A86C-BCE54ADD4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="" xmlns:a16="http://schemas.microsoft.com/office/drawing/2014/main" id="{32A2ADAD-A9FD-4D13-9AA5-26176D079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="" xmlns:a16="http://schemas.microsoft.com/office/drawing/2014/main" id="{C3C7244A-6502-48C4-978E-A0C1ED056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="" xmlns:a16="http://schemas.microsoft.com/office/drawing/2014/main" id="{B9CE8850-3EDF-4BF5-8FB0-CE4776B22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="" xmlns:a16="http://schemas.microsoft.com/office/drawing/2014/main" id="{498E5242-F3D4-4862-A833-4ED311FE05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="" xmlns:a16="http://schemas.microsoft.com/office/drawing/2014/main" id="{91E48E06-F4B4-49DE-90AD-19DCAEE75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="" xmlns:a16="http://schemas.microsoft.com/office/drawing/2014/main" id="{FA95FA4A-1CDC-4027-8C55-31CB74DC81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="" xmlns:a16="http://schemas.microsoft.com/office/drawing/2014/main" id="{8130FCB0-B734-4983-854A-9006A6961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="" xmlns:a16="http://schemas.microsoft.com/office/drawing/2014/main" id="{C79B07DF-EAB8-4727-8895-86C6CC3E7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="" xmlns:a16="http://schemas.microsoft.com/office/drawing/2014/main" id="{C64A8040-83EC-4EAC-AB58-C52A8397B6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="" xmlns:a16="http://schemas.microsoft.com/office/drawing/2014/main" id="{678B38BC-320B-4D92-A76C-92C748DE4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="" xmlns:a16="http://schemas.microsoft.com/office/drawing/2014/main" id="{AEFF9ECA-0C6E-42E3-B460-BBF552D0F1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="" xmlns:a16="http://schemas.microsoft.com/office/drawing/2014/main" id="{293B8EBF-2E87-4F85-B4E7-1237519B55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="" xmlns:a16="http://schemas.microsoft.com/office/drawing/2014/main" id="{EC7558C9-82E0-43B0-8103-ACE4BCC0A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="" xmlns:a16="http://schemas.microsoft.com/office/drawing/2014/main" id="{2CB63854-E0AC-4D46-8F2C-11380B684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="" xmlns:a16="http://schemas.microsoft.com/office/drawing/2014/main" id="{969C0BCF-9BC1-4FE6-8205-0E3776E46E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="" xmlns:a16="http://schemas.microsoft.com/office/drawing/2014/main" id="{47528CAB-863A-4BBA-B964-5BC449BBC6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="" xmlns:a16="http://schemas.microsoft.com/office/drawing/2014/main" id="{2E382C92-3E4F-42F8-8A0C-387DC192FD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="" xmlns:a16="http://schemas.microsoft.com/office/drawing/2014/main" id="{2EE661A9-DA64-44F4-A0B4-31DCAF530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="" xmlns:a16="http://schemas.microsoft.com/office/drawing/2014/main" id="{C8497A38-79F0-4EA9-A78C-85AEE81766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="" xmlns:a16="http://schemas.microsoft.com/office/drawing/2014/main" id="{F91C8400-954A-43CC-80EE-0FC60EEBF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="" xmlns:a16="http://schemas.microsoft.com/office/drawing/2014/main" id="{D0042FCB-CF17-433E-911C-B68FE7FB1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="" xmlns:a16="http://schemas.microsoft.com/office/drawing/2014/main" id="{6DB9D512-0C60-4F65-8431-7CC7528CA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="" xmlns:a16="http://schemas.microsoft.com/office/drawing/2014/main" id="{2A18F7E1-22A0-4E89-9363-5D5509822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="" xmlns:a16="http://schemas.microsoft.com/office/drawing/2014/main" id="{F06756A7-F93D-4D84-A57E-E8714EA9F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="" xmlns:a16="http://schemas.microsoft.com/office/drawing/2014/main" id="{FB95384A-BEF1-4BE6-98E5-5BF3C05E30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="" xmlns:a16="http://schemas.microsoft.com/office/drawing/2014/main" id="{EB395373-D283-465A-8BA5-4EA16BE102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="" xmlns:a16="http://schemas.microsoft.com/office/drawing/2014/main" id="{D49C3744-1675-4104-9C43-0B9747E2E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="" xmlns:a16="http://schemas.microsoft.com/office/drawing/2014/main" id="{26200BB9-CAAD-49A6-ABF1-872C165461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="" xmlns:a16="http://schemas.microsoft.com/office/drawing/2014/main" id="{CE678E9B-6A7F-46D5-86A9-159965A093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="" xmlns:a16="http://schemas.microsoft.com/office/drawing/2014/main" id="{F8FB7604-3CFC-41DD-8E68-E1F093CCB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="" xmlns:a16="http://schemas.microsoft.com/office/drawing/2014/main" id="{72393637-6BFA-4532-A46F-6AE9007289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="" xmlns:a16="http://schemas.microsoft.com/office/drawing/2014/main" id="{391AE332-1222-4E19-AD65-5315F83AE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="" xmlns:a16="http://schemas.microsoft.com/office/drawing/2014/main" id="{96630DFA-91EF-449F-ABAB-EDD65E013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="" xmlns:a16="http://schemas.microsoft.com/office/drawing/2014/main" id="{D9E8B988-ED0C-4E90-80D6-5617DFA46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="" xmlns:a16="http://schemas.microsoft.com/office/drawing/2014/main" id="{CC55F0A1-063C-4D36-806B-CD1A888D1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="" xmlns:a16="http://schemas.microsoft.com/office/drawing/2014/main" id="{A966F575-3F57-426C-9387-5819015BED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="" xmlns:a16="http://schemas.microsoft.com/office/drawing/2014/main" id="{94040ED5-2A42-4A7D-A6EE-3E2E38ECD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="" xmlns:a16="http://schemas.microsoft.com/office/drawing/2014/main" id="{2E2B7BB4-90BD-41D2-AE45-2DD742C9A1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="" xmlns:a16="http://schemas.microsoft.com/office/drawing/2014/main" id="{B5C6203F-BBFB-40EC-9A84-84398E74F1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="" xmlns:a16="http://schemas.microsoft.com/office/drawing/2014/main" id="{148EAD83-2964-4C67-898D-B605339BD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="" xmlns:a16="http://schemas.microsoft.com/office/drawing/2014/main" id="{DED164A3-3916-4B82-ACA2-01A94B0414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="" xmlns:a16="http://schemas.microsoft.com/office/drawing/2014/main" id="{831D89F1-CCA1-4AA6-A997-A8C832CB0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="" xmlns:a16="http://schemas.microsoft.com/office/drawing/2014/main" id="{1AAFCEFB-E0B8-4CB1-B99D-4B5C4017C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="" xmlns:a16="http://schemas.microsoft.com/office/drawing/2014/main" id="{C0B4B99A-EDC0-49C9-933C-68364DAB8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="" xmlns:a16="http://schemas.microsoft.com/office/drawing/2014/main" id="{618C09FA-57E2-4183-92C0-2B8B80C0A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="" xmlns:a16="http://schemas.microsoft.com/office/drawing/2014/main" id="{1AB39C06-BF45-4BC0-80FC-5072C1BE8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="" xmlns:a16="http://schemas.microsoft.com/office/drawing/2014/main" id="{854DC608-949E-4524-909E-1A9953DC1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="" xmlns:a16="http://schemas.microsoft.com/office/drawing/2014/main" id="{3C0334FD-B997-437D-9837-A519AF14A8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="" xmlns:a16="http://schemas.microsoft.com/office/drawing/2014/main" id="{185D424B-8291-45DE-8870-0CC7BD9F7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="" xmlns:a16="http://schemas.microsoft.com/office/drawing/2014/main" id="{0CD40A95-CAD0-48F4-913D-2C8289674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="" xmlns:a16="http://schemas.microsoft.com/office/drawing/2014/main" id="{E11A7B6C-E552-4BFB-90CE-A8B854E0F8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="" xmlns:a16="http://schemas.microsoft.com/office/drawing/2014/main" id="{5DC3DD0B-F498-4250-88C6-4A56B58CFE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="" xmlns:a16="http://schemas.microsoft.com/office/drawing/2014/main" id="{68EE126F-3034-48B2-BEE1-71C1EF388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="" xmlns:a16="http://schemas.microsoft.com/office/drawing/2014/main" id="{D06D5991-E376-4AE4-94AD-19D4C616F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="" xmlns:a16="http://schemas.microsoft.com/office/drawing/2014/main" id="{FC2B22A3-169E-4812-AA13-4B236D09B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="" xmlns:a16="http://schemas.microsoft.com/office/drawing/2014/main" id="{7D78DF75-9BB5-41EC-9E9A-563DCCD5DD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="" xmlns:a16="http://schemas.microsoft.com/office/drawing/2014/main" id="{CE246D57-B833-403C-AC46-68BF497E3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="" xmlns:a16="http://schemas.microsoft.com/office/drawing/2014/main" id="{A27EFDCE-E094-4F77-912D-55F00B47AE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="" xmlns:a16="http://schemas.microsoft.com/office/drawing/2014/main" id="{5579C103-EB08-48AB-845A-E11512533B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="" xmlns:a16="http://schemas.microsoft.com/office/drawing/2014/main" id="{B2B9FA45-9D0B-415F-96AB-422EB6196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="" xmlns:a16="http://schemas.microsoft.com/office/drawing/2014/main" id="{083AB2DE-C2D8-46EC-B7F5-AA8A44C0F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="" xmlns:a16="http://schemas.microsoft.com/office/drawing/2014/main" id="{9EE4D240-FF0D-454A-A55B-0628F46B6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="" xmlns:a16="http://schemas.microsoft.com/office/drawing/2014/main" id="{E0AA051E-3A19-482A-A3D1-E859BBD7E4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="" xmlns:a16="http://schemas.microsoft.com/office/drawing/2014/main" id="{448EBA80-3B4B-4930-A959-9315588406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="" xmlns:a16="http://schemas.microsoft.com/office/drawing/2014/main" id="{31B5D12E-0AB8-4987-80FB-31E7888779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="" xmlns:a16="http://schemas.microsoft.com/office/drawing/2014/main" id="{6A777C28-542F-4641-8BA7-D67650A390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="" xmlns:a16="http://schemas.microsoft.com/office/drawing/2014/main" id="{6EAAFF97-80A4-4FA5-BA5C-7E45FEDE9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="" xmlns:a16="http://schemas.microsoft.com/office/drawing/2014/main" id="{CE5E9BAB-E5B1-4F4C-B53A-0BFFA4612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="" xmlns:a16="http://schemas.microsoft.com/office/drawing/2014/main" id="{C9954FE2-8A8E-4958-80D5-28E89A2DA1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="" xmlns:a16="http://schemas.microsoft.com/office/drawing/2014/main" id="{545F47AC-67F3-4FA0-AA3D-D1AE44DF83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="" xmlns:a16="http://schemas.microsoft.com/office/drawing/2014/main" id="{28C79A51-6DAF-4E62-9E58-CAA0B472D7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="" xmlns:a16="http://schemas.microsoft.com/office/drawing/2014/main" id="{96A7BBC0-1979-4C57-BB90-6C7732C360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="" xmlns:a16="http://schemas.microsoft.com/office/drawing/2014/main" id="{66D59C74-F1F9-458D-9AC3-4FEE35F15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="" xmlns:a16="http://schemas.microsoft.com/office/drawing/2014/main" id="{1BB02BBB-58AB-469F-87AB-93DB26CC13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="" xmlns:a16="http://schemas.microsoft.com/office/drawing/2014/main" id="{58E50DD6-DA11-4667-BD24-B88382ED9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="" xmlns:a16="http://schemas.microsoft.com/office/drawing/2014/main" id="{C60C9EAD-775F-498B-BBF6-A07BC62F9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="" xmlns:a16="http://schemas.microsoft.com/office/drawing/2014/main" id="{0424491B-DEAB-4046-9E0C-160C54A28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="" xmlns:a16="http://schemas.microsoft.com/office/drawing/2014/main" id="{77733A68-061D-441D-9681-453C73B56D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="" xmlns:a16="http://schemas.microsoft.com/office/drawing/2014/main" id="{F15F35E9-0FDC-4081-BB8E-6AFD35DFD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="" xmlns:a16="http://schemas.microsoft.com/office/drawing/2014/main" id="{252BF047-6039-4285-8C32-7C1E5409C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="" xmlns:a16="http://schemas.microsoft.com/office/drawing/2014/main" id="{C1A6321A-3679-4803-8B57-F72F5C151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="" xmlns:a16="http://schemas.microsoft.com/office/drawing/2014/main" id="{4A30FED5-408A-40D1-86FE-A96F2A999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="" xmlns:a16="http://schemas.microsoft.com/office/drawing/2014/main" id="{4073E81C-B86F-49AD-837A-0234F92DA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="" xmlns:a16="http://schemas.microsoft.com/office/drawing/2014/main" id="{2DEE7B6A-85FF-435F-B50D-2D6C6A52F4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="" xmlns:a16="http://schemas.microsoft.com/office/drawing/2014/main" id="{259D379C-2FAA-401D-A0FA-C969EB2E56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="" xmlns:a16="http://schemas.microsoft.com/office/drawing/2014/main" id="{B1E48572-486C-478E-81E6-0BEE49D3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="" xmlns:a16="http://schemas.microsoft.com/office/drawing/2014/main" id="{7449CE9C-D82B-4386-953B-A86CDA39CC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="" xmlns:a16="http://schemas.microsoft.com/office/drawing/2014/main" id="{F61BA0F9-C1D2-4C63-9CD1-B65A898D9C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="" xmlns:a16="http://schemas.microsoft.com/office/drawing/2014/main" id="{4F0AA532-6DAE-4061-886F-0FA298016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="" xmlns:a16="http://schemas.microsoft.com/office/drawing/2014/main" id="{1670A7B9-62B4-4E44-93C5-3845E6EEB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="" xmlns:a16="http://schemas.microsoft.com/office/drawing/2014/main" id="{1E0FEC28-223A-430C-9E03-4206CD0DEA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="" xmlns:a16="http://schemas.microsoft.com/office/drawing/2014/main" id="{5BF64B30-F67E-4744-91BA-6A4AF673E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="" xmlns:a16="http://schemas.microsoft.com/office/drawing/2014/main" id="{BC9AC006-F158-4C4C-BCA7-53D424557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="" xmlns:a16="http://schemas.microsoft.com/office/drawing/2014/main" id="{C95A2EC3-976F-49E7-B2CE-378CED0DF3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="" xmlns:a16="http://schemas.microsoft.com/office/drawing/2014/main" id="{F41412A0-FF2D-4987-A2E4-5C8F943AB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="" xmlns:a16="http://schemas.microsoft.com/office/drawing/2014/main" id="{AA949589-C700-41CA-A6BD-3AF826EB52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="" xmlns:a16="http://schemas.microsoft.com/office/drawing/2014/main" id="{79DB7C61-8172-4BF0-AB3C-620EAC45A0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="" xmlns:a16="http://schemas.microsoft.com/office/drawing/2014/main" id="{9DF50408-5FFD-4859-A632-2E09C653DA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="" xmlns:a16="http://schemas.microsoft.com/office/drawing/2014/main" id="{EC8863C1-A6BC-49A4-A5D5-E2D9CAF36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="" xmlns:a16="http://schemas.microsoft.com/office/drawing/2014/main" id="{E89DF230-6C43-4BDD-8454-C5A9D8202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="" xmlns:a16="http://schemas.microsoft.com/office/drawing/2014/main" id="{C83E3FCE-F99D-43C0-81F3-B2027E3F4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="" xmlns:a16="http://schemas.microsoft.com/office/drawing/2014/main" id="{91D95FB3-ADAF-42EC-9327-9EC18BD3D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="" xmlns:a16="http://schemas.microsoft.com/office/drawing/2014/main" id="{6C95DE04-ECA8-4282-B810-F117FD7A8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="" xmlns:a16="http://schemas.microsoft.com/office/drawing/2014/main" id="{9E4AAA1F-E967-4A5F-A767-AC8C8AA5B2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="" xmlns:a16="http://schemas.microsoft.com/office/drawing/2014/main" id="{1300A340-018E-4D98-8794-7FF254493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="" xmlns:a16="http://schemas.microsoft.com/office/drawing/2014/main" id="{9BC29FA4-4807-4CB9-8C82-8903EE4C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="" xmlns:a16="http://schemas.microsoft.com/office/drawing/2014/main" id="{8AE3923D-7124-4148-A922-5CCD5F968D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="" xmlns:a16="http://schemas.microsoft.com/office/drawing/2014/main" id="{4A2C67D7-AD79-4BF8-BECB-4CED21B63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="" xmlns:a16="http://schemas.microsoft.com/office/drawing/2014/main" id="{D9F8DECF-12FB-4385-8302-367C0E0C4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="" xmlns:a16="http://schemas.microsoft.com/office/drawing/2014/main" id="{CA22B08F-AF20-405F-9C41-0CFB8B5222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="" xmlns:a16="http://schemas.microsoft.com/office/drawing/2014/main" id="{EC329523-0868-4AC3-9584-5593E0B998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="" xmlns:a16="http://schemas.microsoft.com/office/drawing/2014/main" id="{A15F5735-4E3C-413B-A6F5-6A1258D908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="" xmlns:a16="http://schemas.microsoft.com/office/drawing/2014/main" id="{82D75463-7345-4048-B18A-9BB2F6555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="" xmlns:a16="http://schemas.microsoft.com/office/drawing/2014/main" id="{7108C525-2E0E-4BF0-98F8-C19DAEACC3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="" xmlns:a16="http://schemas.microsoft.com/office/drawing/2014/main" id="{1280CB53-90D7-4E3C-AFF8-C9C7D8F1DF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="" xmlns:a16="http://schemas.microsoft.com/office/drawing/2014/main" id="{4DD5F969-52F6-4523-AE46-9BB228FE2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="" xmlns:a16="http://schemas.microsoft.com/office/drawing/2014/main" id="{42EE9F29-0661-4BF6-BBD8-58DC15ADD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="" xmlns:a16="http://schemas.microsoft.com/office/drawing/2014/main" id="{D789315C-C313-4089-8EB1-7EB741EF0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="" xmlns:a16="http://schemas.microsoft.com/office/drawing/2014/main" id="{934B48E5-9125-4B9C-9752-E0729FB784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="" xmlns:a16="http://schemas.microsoft.com/office/drawing/2014/main" id="{855F0560-2C0E-4358-AE50-A3D568C94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="" xmlns:a16="http://schemas.microsoft.com/office/drawing/2014/main" id="{98FBEB7C-F9C7-4048-B401-45CA872BC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="" xmlns:a16="http://schemas.microsoft.com/office/drawing/2014/main" id="{2F34FF61-48BA-4066-B1CF-45084759B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="" xmlns:a16="http://schemas.microsoft.com/office/drawing/2014/main" id="{43D866F9-1D50-4F65-AA61-4E2690F04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="" xmlns:a16="http://schemas.microsoft.com/office/drawing/2014/main" id="{EEA8EE98-3754-4A70-8D38-5D0863091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="" xmlns:a16="http://schemas.microsoft.com/office/drawing/2014/main" id="{17451FCE-4AA5-448A-BE66-A98030B2C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="" xmlns:a16="http://schemas.microsoft.com/office/drawing/2014/main" id="{18FAE81F-0901-4681-A4D1-BB2647CAE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="" xmlns:a16="http://schemas.microsoft.com/office/drawing/2014/main" id="{DA46C65A-1357-4DB3-88E3-CFF20BE2AB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="" xmlns:a16="http://schemas.microsoft.com/office/drawing/2014/main" id="{9AA94F87-C0FA-4998-B88A-0B0CFDFC6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="" xmlns:a16="http://schemas.microsoft.com/office/drawing/2014/main" id="{73C66A84-04E7-4F95-96C3-4366352B06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="" xmlns:a16="http://schemas.microsoft.com/office/drawing/2014/main" id="{6AB64581-39A2-4212-8F1F-C52316910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="" xmlns:a16="http://schemas.microsoft.com/office/drawing/2014/main" id="{E86A95E1-E8B5-4AC4-9F75-09CD92933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="" xmlns:a16="http://schemas.microsoft.com/office/drawing/2014/main" id="{742D8A3C-7486-435A-B712-841AC91602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="" xmlns:a16="http://schemas.microsoft.com/office/drawing/2014/main" id="{1743C1B2-3755-40B0-B70C-E768371CB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="" xmlns:a16="http://schemas.microsoft.com/office/drawing/2014/main" id="{41D22854-7336-4E6B-AD7F-C22BB9E77E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="" xmlns:a16="http://schemas.microsoft.com/office/drawing/2014/main" id="{351A62B1-53B3-4DBE-A2C9-A812689E8D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="" xmlns:a16="http://schemas.microsoft.com/office/drawing/2014/main" id="{53AE8D70-5857-46DD-9C6A-8D912F5D59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="" xmlns:a16="http://schemas.microsoft.com/office/drawing/2014/main" id="{37AC2BF1-8EEC-420C-A9CF-A156BF7F3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9" name="Group 1786">
            <a:extLst>
              <a:ext uri="{FF2B5EF4-FFF2-40B4-BE49-F238E27FC236}">
                <a16:creationId xmlns="" xmlns:a16="http://schemas.microsoft.com/office/drawing/2014/main" id="{773EEE95-BD1B-4FEC-AA3F-E334BEDFDF67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="" xmlns:a16="http://schemas.microsoft.com/office/drawing/2014/main" id="{7D8F121A-E847-40F6-ACF8-F96BB8299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="" xmlns:a16="http://schemas.microsoft.com/office/drawing/2014/main" id="{8CD1426B-ACF0-4677-9FBD-FEB450D0C3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="" xmlns:a16="http://schemas.microsoft.com/office/drawing/2014/main" id="{E01A57E6-1A52-4630-84FA-0C7ECDDC0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="" xmlns:a16="http://schemas.microsoft.com/office/drawing/2014/main" id="{600C8B82-E882-4F27-8461-E0B3F52CF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="" xmlns:a16="http://schemas.microsoft.com/office/drawing/2014/main" id="{06D1F810-1BED-403F-AEAA-3C9DF443E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="" xmlns:a16="http://schemas.microsoft.com/office/drawing/2014/main" id="{DFD114E4-8D23-4BC7-ADA1-680AF6590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="" xmlns:a16="http://schemas.microsoft.com/office/drawing/2014/main" id="{9C379CC2-30BA-42E2-8201-99433F188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="" xmlns:a16="http://schemas.microsoft.com/office/drawing/2014/main" id="{ADCFC61E-93EF-4B71-80A3-A0CB198CF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="" xmlns:a16="http://schemas.microsoft.com/office/drawing/2014/main" id="{BEA8360C-2BC6-4D83-BB06-B68BB853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="" xmlns:a16="http://schemas.microsoft.com/office/drawing/2014/main" id="{CD9D07A1-5E7C-4BD5-A2B9-13707C61D0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="" xmlns:a16="http://schemas.microsoft.com/office/drawing/2014/main" id="{66350226-1651-49B7-A226-C2B9BDB35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="" xmlns:a16="http://schemas.microsoft.com/office/drawing/2014/main" id="{7F5F19E8-9795-4CD5-AD02-5C3765F03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="" xmlns:a16="http://schemas.microsoft.com/office/drawing/2014/main" id="{3260325E-CBC2-448D-BE48-2CD222F3D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="" xmlns:a16="http://schemas.microsoft.com/office/drawing/2014/main" id="{5DAEF645-19F6-4700-9DE5-0CAAD5108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="" xmlns:a16="http://schemas.microsoft.com/office/drawing/2014/main" id="{BE48BF1F-A958-43B4-83AD-62125DF9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="" xmlns:a16="http://schemas.microsoft.com/office/drawing/2014/main" id="{714F8540-49E2-43E3-A3E3-FC04B07ADC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="" xmlns:a16="http://schemas.microsoft.com/office/drawing/2014/main" id="{E377DAA4-6284-4D0A-8DCC-20D3E61EC5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="" xmlns:a16="http://schemas.microsoft.com/office/drawing/2014/main" id="{95C7EF51-91F4-479D-95D1-62CD01D09A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="" xmlns:a16="http://schemas.microsoft.com/office/drawing/2014/main" id="{5FCEA393-5A61-4066-955C-4BE83F4E9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="" xmlns:a16="http://schemas.microsoft.com/office/drawing/2014/main" id="{0F66854E-B03B-4D32-9676-888064B114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="" xmlns:a16="http://schemas.microsoft.com/office/drawing/2014/main" id="{F9A89D4D-7752-4CF9-A152-82D2C3F482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="" xmlns:a16="http://schemas.microsoft.com/office/drawing/2014/main" id="{922207C6-ECB8-482A-A07E-5A024F8FD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="" xmlns:a16="http://schemas.microsoft.com/office/drawing/2014/main" id="{0F04C059-8A1D-4A49-B6D0-B6C3C21E36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="" xmlns:a16="http://schemas.microsoft.com/office/drawing/2014/main" id="{C9A2C4B4-A918-4768-AFCC-0942DB255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="" xmlns:a16="http://schemas.microsoft.com/office/drawing/2014/main" id="{F62851E6-48A2-40E3-8115-FAE2D2D32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="" xmlns:a16="http://schemas.microsoft.com/office/drawing/2014/main" id="{B9DCF453-7834-4663-BF3E-A0522A8AA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="" xmlns:a16="http://schemas.microsoft.com/office/drawing/2014/main" id="{91083F63-BBFC-42FB-A303-0DC5B0EF0B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="" xmlns:a16="http://schemas.microsoft.com/office/drawing/2014/main" id="{444A1438-37C3-4C91-8B3F-2D410CF64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="" xmlns:a16="http://schemas.microsoft.com/office/drawing/2014/main" id="{5682CA5D-FF0E-424C-9750-5FF99E6DFE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="" xmlns:a16="http://schemas.microsoft.com/office/drawing/2014/main" id="{B4BFA723-D9ED-483E-A267-A1F560012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="" xmlns:a16="http://schemas.microsoft.com/office/drawing/2014/main" id="{7B83788E-CAED-4CB9-85A5-E9DF14C2E6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="" xmlns:a16="http://schemas.microsoft.com/office/drawing/2014/main" id="{E541986C-2989-4F5B-92A4-ED8022B985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="" xmlns:a16="http://schemas.microsoft.com/office/drawing/2014/main" id="{0897BF3B-6D05-439F-BC70-CF6741C6D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="" xmlns:a16="http://schemas.microsoft.com/office/drawing/2014/main" id="{6B61C650-03D2-4EB9-8AEB-32F7BE670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="" xmlns:a16="http://schemas.microsoft.com/office/drawing/2014/main" id="{5A283E5C-1B92-4FD9-847A-2AFB6F89E9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="" xmlns:a16="http://schemas.microsoft.com/office/drawing/2014/main" id="{8A032B05-375A-46DC-8103-E603764454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="" xmlns:a16="http://schemas.microsoft.com/office/drawing/2014/main" id="{88549C40-0B56-4F74-AFAB-A6D84BC304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="" xmlns:a16="http://schemas.microsoft.com/office/drawing/2014/main" id="{1A03270A-6513-47A7-9149-2718B94DA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="" xmlns:a16="http://schemas.microsoft.com/office/drawing/2014/main" id="{EF4EBAA0-7243-4699-A836-08C777936B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="" xmlns:a16="http://schemas.microsoft.com/office/drawing/2014/main" id="{71C48D7D-67AE-42F0-B630-D156AA140D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="" xmlns:a16="http://schemas.microsoft.com/office/drawing/2014/main" id="{BDF980FC-EBE7-4979-9B70-EFEFAA542F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="" xmlns:a16="http://schemas.microsoft.com/office/drawing/2014/main" id="{395E0BE1-9B11-4DD7-881E-2BF6B01081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="" xmlns:a16="http://schemas.microsoft.com/office/drawing/2014/main" id="{E60FB98D-3CAD-4E87-9F3A-85EE3FEAD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="" xmlns:a16="http://schemas.microsoft.com/office/drawing/2014/main" id="{664BE7D8-AD28-42B7-8AA0-7A714B93E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="" xmlns:a16="http://schemas.microsoft.com/office/drawing/2014/main" id="{92792780-28CA-4685-929D-8049F5FD7B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="" xmlns:a16="http://schemas.microsoft.com/office/drawing/2014/main" id="{C8872876-B944-48EA-81D8-0B33ECF7F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="" xmlns:a16="http://schemas.microsoft.com/office/drawing/2014/main" id="{07712E85-E90C-4F33-9A40-BF84AA5B6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="" xmlns:a16="http://schemas.microsoft.com/office/drawing/2014/main" id="{2EE618BA-46D4-4065-A1E1-046D56EB34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="" xmlns:a16="http://schemas.microsoft.com/office/drawing/2014/main" id="{81C640FC-C1AE-4377-9BA0-217C03B68E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="" xmlns:a16="http://schemas.microsoft.com/office/drawing/2014/main" id="{2EDE8C0A-F0D4-4EC3-9365-87CEC6840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="" xmlns:a16="http://schemas.microsoft.com/office/drawing/2014/main" id="{5E04AAE8-33A3-4F04-A429-24CC37649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="" xmlns:a16="http://schemas.microsoft.com/office/drawing/2014/main" id="{DADEB55C-D0E0-461C-8C62-111F6AE4F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="" xmlns:a16="http://schemas.microsoft.com/office/drawing/2014/main" id="{D4F3C2B2-B2BB-4E7A-9461-E6DEC22C9F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="" xmlns:a16="http://schemas.microsoft.com/office/drawing/2014/main" id="{1C2F378A-B96A-4B07-AFB3-B8004164F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="" xmlns:a16="http://schemas.microsoft.com/office/drawing/2014/main" id="{28355B4A-4473-4DEC-A743-20414FC2AB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="" xmlns:a16="http://schemas.microsoft.com/office/drawing/2014/main" id="{5D72DE2A-59D9-492C-924B-D51AEFACD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="" xmlns:a16="http://schemas.microsoft.com/office/drawing/2014/main" id="{0649F391-E929-43B3-88B8-B0491CAF76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="" xmlns:a16="http://schemas.microsoft.com/office/drawing/2014/main" id="{4E04D213-32C0-42B3-9206-F61FA0213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="" xmlns:a16="http://schemas.microsoft.com/office/drawing/2014/main" id="{ABF947EF-1DA4-4AD6-9AEC-F062C0615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="" xmlns:a16="http://schemas.microsoft.com/office/drawing/2014/main" id="{622C6A25-49C3-4BBE-B8FA-CC96AD552C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="" xmlns:a16="http://schemas.microsoft.com/office/drawing/2014/main" id="{473BD840-7AF4-40B1-96C5-77E6E73DE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="" xmlns:a16="http://schemas.microsoft.com/office/drawing/2014/main" id="{28AD0CCC-87EF-4CD8-B80C-C3F953BEC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="" xmlns:a16="http://schemas.microsoft.com/office/drawing/2014/main" id="{514C6532-A9DF-445C-B8E2-8186D7916F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="" xmlns:a16="http://schemas.microsoft.com/office/drawing/2014/main" id="{77E42B3D-FDF1-4899-9818-218134533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="" xmlns:a16="http://schemas.microsoft.com/office/drawing/2014/main" id="{FB0553FB-D949-4E1E-BF51-99C7C3B643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="" xmlns:a16="http://schemas.microsoft.com/office/drawing/2014/main" id="{C4F205BC-C220-4192-A0E9-426ECC16D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="" xmlns:a16="http://schemas.microsoft.com/office/drawing/2014/main" id="{4A1DEDF2-9272-443F-B54F-0E6D1FFAD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="" xmlns:a16="http://schemas.microsoft.com/office/drawing/2014/main" id="{7AE1B574-6564-4C4B-AE2E-512871BB0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="" xmlns:a16="http://schemas.microsoft.com/office/drawing/2014/main" id="{1106AB61-D033-4BB3-9B2A-18A8D88FB9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="" xmlns:a16="http://schemas.microsoft.com/office/drawing/2014/main" id="{6542570F-53D3-480E-859C-B15A56B19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="" xmlns:a16="http://schemas.microsoft.com/office/drawing/2014/main" id="{EAF31664-5202-4CDC-8930-8BC93D8C9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="" xmlns:a16="http://schemas.microsoft.com/office/drawing/2014/main" id="{BC2095DB-5298-40EE-9CF5-212FCD6F2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="" xmlns:a16="http://schemas.microsoft.com/office/drawing/2014/main" id="{606CEA57-12FB-4288-B616-79645457BA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="" xmlns:a16="http://schemas.microsoft.com/office/drawing/2014/main" id="{DFFF7274-101F-4EC7-B251-DE3C4F468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="" xmlns:a16="http://schemas.microsoft.com/office/drawing/2014/main" id="{7BADC741-EB3A-461A-8523-0D1B17CCF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="" xmlns:a16="http://schemas.microsoft.com/office/drawing/2014/main" id="{EEC39507-83A1-4B45-848B-E83581949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="" xmlns:a16="http://schemas.microsoft.com/office/drawing/2014/main" id="{FFDA4FA0-A8C5-4131-8D4C-C98023ED3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="" xmlns:a16="http://schemas.microsoft.com/office/drawing/2014/main" id="{8D1A26CF-7D29-4BFD-A32B-6278341F66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="" xmlns:a16="http://schemas.microsoft.com/office/drawing/2014/main" id="{4BAF11D5-9980-4277-B3E8-C05C4A204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="" xmlns:a16="http://schemas.microsoft.com/office/drawing/2014/main" id="{2011B277-88D9-4686-8100-3D06094264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="" xmlns:a16="http://schemas.microsoft.com/office/drawing/2014/main" id="{156454AC-C7BB-4E44-8C26-3E79B3662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="" xmlns:a16="http://schemas.microsoft.com/office/drawing/2014/main" id="{48D8FFF5-5CAC-452C-A1BA-98874E357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="" xmlns:a16="http://schemas.microsoft.com/office/drawing/2014/main" id="{EA1227D2-B868-49D5-967E-D4EC84D434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="" xmlns:a16="http://schemas.microsoft.com/office/drawing/2014/main" id="{07D1A966-0670-4F52-8A4B-FE96AF8926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="" xmlns:a16="http://schemas.microsoft.com/office/drawing/2014/main" id="{2E500AF9-41C6-40B6-9D0E-77F5CA9FFF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="" xmlns:a16="http://schemas.microsoft.com/office/drawing/2014/main" id="{FB2A9E81-7925-4CBE-9DF1-46449BEF39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="" xmlns:a16="http://schemas.microsoft.com/office/drawing/2014/main" id="{182B1802-0916-42F7-A289-D5B442108C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="" xmlns:a16="http://schemas.microsoft.com/office/drawing/2014/main" id="{936D3D95-75F7-4786-9675-C5EC58F589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="" xmlns:a16="http://schemas.microsoft.com/office/drawing/2014/main" id="{8DBBD9E3-498B-4E35-ABAE-6F1D13705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="" xmlns:a16="http://schemas.microsoft.com/office/drawing/2014/main" id="{A87FC9FD-1E8A-410A-B100-509EB10BA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="" xmlns:a16="http://schemas.microsoft.com/office/drawing/2014/main" id="{43856B2C-9676-4304-A1BB-1895FAF1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="" xmlns:a16="http://schemas.microsoft.com/office/drawing/2014/main" id="{3087B97A-1F8A-4F75-B730-AC4579592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="" xmlns:a16="http://schemas.microsoft.com/office/drawing/2014/main" id="{5F9FEC71-7685-4C1A-A35B-EE088FEBF1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="" xmlns:a16="http://schemas.microsoft.com/office/drawing/2014/main" id="{0E474689-69D1-4970-BA82-14621D4E3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="" xmlns:a16="http://schemas.microsoft.com/office/drawing/2014/main" id="{6CD28DDC-4C44-46CD-9765-E1AB94A60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="" xmlns:a16="http://schemas.microsoft.com/office/drawing/2014/main" id="{34B0C904-D715-4A84-9FF4-57320ABC2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="" xmlns:a16="http://schemas.microsoft.com/office/drawing/2014/main" id="{9A1B8B03-84B1-41C6-AEA6-85871CA14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="" xmlns:a16="http://schemas.microsoft.com/office/drawing/2014/main" id="{77E6A3F0-18BB-4836-8D02-6C90C497A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="" xmlns:a16="http://schemas.microsoft.com/office/drawing/2014/main" id="{C54CBC5D-A161-4D4C-B478-21857BC821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="" xmlns:a16="http://schemas.microsoft.com/office/drawing/2014/main" id="{8BB767DB-49FC-4488-BE93-993B1F6D93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="" xmlns:a16="http://schemas.microsoft.com/office/drawing/2014/main" id="{01912D85-B56E-4A8F-AC29-5A203E4A51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="" xmlns:a16="http://schemas.microsoft.com/office/drawing/2014/main" id="{63E6A5B7-C34E-4486-A707-12587B347A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="" xmlns:a16="http://schemas.microsoft.com/office/drawing/2014/main" id="{1899DAC6-6D05-44C1-AA9D-604AA77C3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="" xmlns:a16="http://schemas.microsoft.com/office/drawing/2014/main" id="{B0A7ECF9-41D7-499C-89B9-F67333223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="" xmlns:a16="http://schemas.microsoft.com/office/drawing/2014/main" id="{603119E7-180A-47E2-8A14-033E5EDB64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="" xmlns:a16="http://schemas.microsoft.com/office/drawing/2014/main" id="{70476F91-38F9-42E1-B51F-F8224F07C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="" xmlns:a16="http://schemas.microsoft.com/office/drawing/2014/main" id="{C843DBA5-EEAE-4E50-9B64-F5B9EA0E9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="" xmlns:a16="http://schemas.microsoft.com/office/drawing/2014/main" id="{FD467F7A-CE7F-489D-855A-787F8B25B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="" xmlns:a16="http://schemas.microsoft.com/office/drawing/2014/main" id="{1580282D-A067-4880-B2D5-DA5AAD40D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="" xmlns:a16="http://schemas.microsoft.com/office/drawing/2014/main" id="{71EAEE55-3547-4227-A880-71CB540B7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="" xmlns:a16="http://schemas.microsoft.com/office/drawing/2014/main" id="{D5639415-E659-4C2E-8847-1F083ED53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="" xmlns:a16="http://schemas.microsoft.com/office/drawing/2014/main" id="{2E8C954B-03E1-47F5-9E34-C13A7EB29E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="" xmlns:a16="http://schemas.microsoft.com/office/drawing/2014/main" id="{4A12A0BE-5615-4A59-992C-91F6D57FB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="" xmlns:a16="http://schemas.microsoft.com/office/drawing/2014/main" id="{52A1DAA4-F696-4F80-A430-D10806980F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="" xmlns:a16="http://schemas.microsoft.com/office/drawing/2014/main" id="{6F9DD067-5730-456D-AEF6-E9C597BB5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="" xmlns:a16="http://schemas.microsoft.com/office/drawing/2014/main" id="{776BDA81-1DD4-4067-B81A-9B5E4E16B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="" xmlns:a16="http://schemas.microsoft.com/office/drawing/2014/main" id="{91574453-583D-453E-A798-944C46625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="" xmlns:a16="http://schemas.microsoft.com/office/drawing/2014/main" id="{E3798410-4070-41E5-ADD2-B422B768A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="" xmlns:a16="http://schemas.microsoft.com/office/drawing/2014/main" id="{2BE75190-B95D-4691-924E-27B93ED8E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="" xmlns:a16="http://schemas.microsoft.com/office/drawing/2014/main" id="{85795CB3-2748-44CB-B3D7-F3D7FCBA20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="" xmlns:a16="http://schemas.microsoft.com/office/drawing/2014/main" id="{CE84485F-8848-40F1-9F04-AE298D398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="" xmlns:a16="http://schemas.microsoft.com/office/drawing/2014/main" id="{9EBE8219-986A-44D9-AC08-2DC701DF14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="" xmlns:a16="http://schemas.microsoft.com/office/drawing/2014/main" id="{FDD11ED3-DD0B-4214-AD92-9D65A2672B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="" xmlns:a16="http://schemas.microsoft.com/office/drawing/2014/main" id="{55A2420D-DA5D-4509-BFCE-C7AC32E355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="" xmlns:a16="http://schemas.microsoft.com/office/drawing/2014/main" id="{662DDCD8-571F-44DE-A826-D764C893A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="" xmlns:a16="http://schemas.microsoft.com/office/drawing/2014/main" id="{7A31D16D-0F11-49DA-AE62-AA335FDCE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="" xmlns:a16="http://schemas.microsoft.com/office/drawing/2014/main" id="{949FCF07-B21E-425E-8A34-4CB0383D4D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="" xmlns:a16="http://schemas.microsoft.com/office/drawing/2014/main" id="{A32EEE4A-05D4-432E-BCCC-B33FE53829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="" xmlns:a16="http://schemas.microsoft.com/office/drawing/2014/main" id="{068AC39D-0656-4BED-862D-B5028EBF2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="" xmlns:a16="http://schemas.microsoft.com/office/drawing/2014/main" id="{184874F0-C7E6-4608-8D54-5CF39216B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="" xmlns:a16="http://schemas.microsoft.com/office/drawing/2014/main" id="{F938F0E0-03A3-40BC-AC07-32333FEF6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="" xmlns:a16="http://schemas.microsoft.com/office/drawing/2014/main" id="{F05C20FD-55B0-4173-AC33-A717B8DFE1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="" xmlns:a16="http://schemas.microsoft.com/office/drawing/2014/main" id="{199E31DD-0014-4ACE-BB62-0805DAB3C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="" xmlns:a16="http://schemas.microsoft.com/office/drawing/2014/main" id="{2B442528-273E-4EFB-9C37-13960ACEA2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="" xmlns:a16="http://schemas.microsoft.com/office/drawing/2014/main" id="{57EE3411-CF7F-43EA-945B-D23191655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="" xmlns:a16="http://schemas.microsoft.com/office/drawing/2014/main" id="{FE9B6E4E-9BD1-48EA-9945-E197CEE01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="" xmlns:a16="http://schemas.microsoft.com/office/drawing/2014/main" id="{7B597039-924C-42DF-BB3F-E9F8932A7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="" xmlns:a16="http://schemas.microsoft.com/office/drawing/2014/main" id="{FFCDF9ED-D579-45EA-8B6B-E6A11D1760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="" xmlns:a16="http://schemas.microsoft.com/office/drawing/2014/main" id="{8CE25571-BA41-4FBD-8E77-3BD3E0595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="" xmlns:a16="http://schemas.microsoft.com/office/drawing/2014/main" id="{2F9589C9-4B09-45FA-B4D2-51D3DB5377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="" xmlns:a16="http://schemas.microsoft.com/office/drawing/2014/main" id="{7E302D95-0128-4E30-8E3A-DA1525B94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="" xmlns:a16="http://schemas.microsoft.com/office/drawing/2014/main" id="{88D7FE22-E8A9-45BB-A430-94159DC8F5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="" xmlns:a16="http://schemas.microsoft.com/office/drawing/2014/main" id="{186B084D-D80D-44D1-B873-299FF1FF1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="" xmlns:a16="http://schemas.microsoft.com/office/drawing/2014/main" id="{B2E6B2F2-03B2-4510-A3FE-D83D0CE0F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="" xmlns:a16="http://schemas.microsoft.com/office/drawing/2014/main" id="{74F59AEF-156D-42B8-A3C2-AE3E205CC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="" xmlns:a16="http://schemas.microsoft.com/office/drawing/2014/main" id="{2DAC9D8A-A9C7-4F2C-A172-04A472A7F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="" xmlns:a16="http://schemas.microsoft.com/office/drawing/2014/main" id="{D1C3AB58-A614-43D6-B95C-34D619B6E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="" xmlns:a16="http://schemas.microsoft.com/office/drawing/2014/main" id="{1C06E19A-69A7-4839-AC5B-FD0C38FD8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="" xmlns:a16="http://schemas.microsoft.com/office/drawing/2014/main" id="{79333814-139D-4BFC-A2E0-AA364614B6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="" xmlns:a16="http://schemas.microsoft.com/office/drawing/2014/main" id="{7DD54A9F-E3C1-410F-A7A9-F11CB4182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="" xmlns:a16="http://schemas.microsoft.com/office/drawing/2014/main" id="{769763B0-E47B-41B4-8AD0-F4F595B00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="" xmlns:a16="http://schemas.microsoft.com/office/drawing/2014/main" id="{CAAA5360-DD4B-4598-B1CD-60E47F0F0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="" xmlns:a16="http://schemas.microsoft.com/office/drawing/2014/main" id="{D08F2233-F212-4E53-AFF3-B0A940D14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="" xmlns:a16="http://schemas.microsoft.com/office/drawing/2014/main" id="{FA9FBF12-9203-4B1E-AAF0-703EA5822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="" xmlns:a16="http://schemas.microsoft.com/office/drawing/2014/main" id="{BDA92865-686B-4B18-A935-BC5339A49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="" xmlns:a16="http://schemas.microsoft.com/office/drawing/2014/main" id="{41DA4607-6FC0-45B4-9B0E-A5CAA0BCF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="" xmlns:a16="http://schemas.microsoft.com/office/drawing/2014/main" id="{EC8F8FD0-9C65-4D92-AE26-F08BA45698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="" xmlns:a16="http://schemas.microsoft.com/office/drawing/2014/main" id="{0721E2C9-5AB5-451E-88AE-4E131FFEE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="" xmlns:a16="http://schemas.microsoft.com/office/drawing/2014/main" id="{DD9D507E-B333-48AD-8EAF-71FC80E52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="" xmlns:a16="http://schemas.microsoft.com/office/drawing/2014/main" id="{47055488-E868-49A5-9ACA-FBC7108C9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="" xmlns:a16="http://schemas.microsoft.com/office/drawing/2014/main" id="{2A00CD4D-6520-4973-93EE-8BAABE4F86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="" xmlns:a16="http://schemas.microsoft.com/office/drawing/2014/main" id="{CD9F8316-8537-44FE-B81C-25F833DE5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="" xmlns:a16="http://schemas.microsoft.com/office/drawing/2014/main" id="{AAFE2BF8-5E6F-4118-8034-016D09F66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="" xmlns:a16="http://schemas.microsoft.com/office/drawing/2014/main" id="{F82797E8-6DF0-4934-A4E4-5CFA33A39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="" xmlns:a16="http://schemas.microsoft.com/office/drawing/2014/main" id="{C2720C68-9565-40A0-92A0-B85BC1CE8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="" xmlns:a16="http://schemas.microsoft.com/office/drawing/2014/main" id="{40EBE79E-1E9F-48C3-8E27-E58F1679DC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="" xmlns:a16="http://schemas.microsoft.com/office/drawing/2014/main" id="{BE348480-7CF4-4131-B249-16088E176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="" xmlns:a16="http://schemas.microsoft.com/office/drawing/2014/main" id="{60E8F476-0499-4CC4-A7B7-74AD7C0223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="" xmlns:a16="http://schemas.microsoft.com/office/drawing/2014/main" id="{848AE0B7-F707-425C-979F-C032EE0CF9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="" xmlns:a16="http://schemas.microsoft.com/office/drawing/2014/main" id="{29C6F616-4F6A-4309-81A7-A83557753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="" xmlns:a16="http://schemas.microsoft.com/office/drawing/2014/main" id="{4033836C-E2D0-4859-A74D-1363901CB6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="" xmlns:a16="http://schemas.microsoft.com/office/drawing/2014/main" id="{8F18ED89-B002-44EC-B76A-9141CAB8E8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="" xmlns:a16="http://schemas.microsoft.com/office/drawing/2014/main" id="{A391FF20-3490-4B56-A357-2BA37D83E2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="" xmlns:a16="http://schemas.microsoft.com/office/drawing/2014/main" id="{DEA1EA73-921C-4B89-9B0D-2A4E823F6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="" xmlns:a16="http://schemas.microsoft.com/office/drawing/2014/main" id="{4A0CF142-92D2-4174-87E0-16B38F2800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="" xmlns:a16="http://schemas.microsoft.com/office/drawing/2014/main" id="{C15F78CB-9CB7-491C-AB17-860E5E252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="" xmlns:a16="http://schemas.microsoft.com/office/drawing/2014/main" id="{F681A8E2-E13E-41AE-8EEC-9E089225D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="" xmlns:a16="http://schemas.microsoft.com/office/drawing/2014/main" id="{BEDBE5BA-C134-460A-8906-9D934B6EFF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="" xmlns:a16="http://schemas.microsoft.com/office/drawing/2014/main" id="{133750D1-7DD0-4595-B1C2-092E938040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="" xmlns:a16="http://schemas.microsoft.com/office/drawing/2014/main" id="{3C189626-C245-45B5-954A-821849A209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="" xmlns:a16="http://schemas.microsoft.com/office/drawing/2014/main" id="{68E0A755-6E16-4D29-BAC4-6EC00C97F6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="" xmlns:a16="http://schemas.microsoft.com/office/drawing/2014/main" id="{A677B66D-C77F-47B9-8AC7-B127B2632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="" xmlns:a16="http://schemas.microsoft.com/office/drawing/2014/main" id="{DEAC5E80-E018-48E4-B53B-1C1BDA763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="" xmlns:a16="http://schemas.microsoft.com/office/drawing/2014/main" id="{AB111766-50F7-49F2-9D10-00BE5A4D1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="" xmlns:a16="http://schemas.microsoft.com/office/drawing/2014/main" id="{DDA1195E-557F-48CB-B7C5-D05135D1C6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="" xmlns:a16="http://schemas.microsoft.com/office/drawing/2014/main" id="{25AB64B4-15EE-4CB2-B056-B3679A69A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="" xmlns:a16="http://schemas.microsoft.com/office/drawing/2014/main" id="{1EE3D62C-E974-499E-90E4-1ED344C15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="" xmlns:a16="http://schemas.microsoft.com/office/drawing/2014/main" id="{B60AF9C7-5C62-4D75-A224-D06FA1D7E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="" xmlns:a16="http://schemas.microsoft.com/office/drawing/2014/main" id="{5FC6C4BA-7235-478C-8D60-54440E6130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="" xmlns:a16="http://schemas.microsoft.com/office/drawing/2014/main" id="{A42C6109-051D-4304-9C4E-0C82FD0D9D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="" xmlns:a16="http://schemas.microsoft.com/office/drawing/2014/main" id="{98028DED-3AD3-440D-B122-2742A2E85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="" xmlns:a16="http://schemas.microsoft.com/office/drawing/2014/main" id="{F7650D9C-5E4E-4BAB-A785-344DB9106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="" xmlns:a16="http://schemas.microsoft.com/office/drawing/2014/main" id="{8C90CF05-4A78-4C75-938E-4E773A384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="" xmlns:a16="http://schemas.microsoft.com/office/drawing/2014/main" id="{E1B640EE-8E11-4B96-8691-9F0F4DF4B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="" xmlns:a16="http://schemas.microsoft.com/office/drawing/2014/main" id="{10D2DA31-B9F6-4DD7-B0D4-612FCF12DE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="" xmlns:a16="http://schemas.microsoft.com/office/drawing/2014/main" id="{A5ABA972-07A4-4FFE-BB73-ACD62C804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="" xmlns:a16="http://schemas.microsoft.com/office/drawing/2014/main" id="{8F9C0121-8BC0-4479-BF2C-8EE637F46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="" xmlns:a16="http://schemas.microsoft.com/office/drawing/2014/main" id="{BE509AC6-CD3A-4C37-9A3C-78E72A682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="" xmlns:a16="http://schemas.microsoft.com/office/drawing/2014/main" id="{ACEDAF9C-DD94-434D-BD88-245DD5D8C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="" xmlns:a16="http://schemas.microsoft.com/office/drawing/2014/main" id="{A4EFB2E6-F044-420B-937C-C963B8288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="" xmlns:a16="http://schemas.microsoft.com/office/drawing/2014/main" id="{3A19C79B-F578-47C1-AB05-A40910DFCBAE}"/>
              </a:ext>
            </a:extLst>
          </p:cNvPr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="" xmlns:a16="http://schemas.microsoft.com/office/drawing/2014/main" id="{E9C9735E-CB5A-44BB-81DD-B9EE4AB400DD}"/>
              </a:ext>
            </a:extLst>
          </p:cNvPr>
          <p:cNvSpPr>
            <a:spLocks/>
          </p:cNvSpPr>
          <p:nvPr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="" xmlns:a16="http://schemas.microsoft.com/office/drawing/2014/main" id="{2D695516-F3E9-457B-A091-F15A27D3C812}"/>
              </a:ext>
            </a:extLst>
          </p:cNvPr>
          <p:cNvSpPr>
            <a:spLocks/>
          </p:cNvSpPr>
          <p:nvPr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="" xmlns:a16="http://schemas.microsoft.com/office/drawing/2014/main" id="{FFEE16F1-3F6E-41C1-ABC4-607D0C3FD3D6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="" xmlns:a16="http://schemas.microsoft.com/office/drawing/2014/main" id="{9FB5E7D1-52F3-404E-AFEF-A52C7E981EF2}"/>
              </a:ext>
            </a:extLst>
          </p:cNvPr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="" xmlns:a16="http://schemas.microsoft.com/office/drawing/2014/main" id="{442E289F-3D5E-41D5-8B38-25DFA3798B68}"/>
              </a:ext>
            </a:extLst>
          </p:cNvPr>
          <p:cNvSpPr>
            <a:spLocks/>
          </p:cNvSpPr>
          <p:nvPr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="" xmlns:a16="http://schemas.microsoft.com/office/drawing/2014/main" id="{DD4B5917-D735-42EE-8B33-522C3437074D}"/>
              </a:ext>
            </a:extLst>
          </p:cNvPr>
          <p:cNvSpPr>
            <a:spLocks/>
          </p:cNvSpPr>
          <p:nvPr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="" xmlns:a16="http://schemas.microsoft.com/office/drawing/2014/main" id="{429161F8-842D-4A86-8016-C6FCA18EFB7C}"/>
              </a:ext>
            </a:extLst>
          </p:cNvPr>
          <p:cNvSpPr>
            <a:spLocks/>
          </p:cNvSpPr>
          <p:nvPr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="" xmlns:a16="http://schemas.microsoft.com/office/drawing/2014/main" id="{D513AAFF-AB72-4CCD-BF28-9B1CBA833251}"/>
              </a:ext>
            </a:extLst>
          </p:cNvPr>
          <p:cNvSpPr>
            <a:spLocks/>
          </p:cNvSpPr>
          <p:nvPr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="" xmlns:a16="http://schemas.microsoft.com/office/drawing/2014/main" id="{B002AD39-4928-44AB-9628-E8917E9B0A25}"/>
              </a:ext>
            </a:extLst>
          </p:cNvPr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="" xmlns:a16="http://schemas.microsoft.com/office/drawing/2014/main" id="{F3B51E3E-D3EE-4E03-B4CD-242683CD032B}"/>
              </a:ext>
            </a:extLst>
          </p:cNvPr>
          <p:cNvSpPr>
            <a:spLocks/>
          </p:cNvSpPr>
          <p:nvPr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="" xmlns:a16="http://schemas.microsoft.com/office/drawing/2014/main" id="{8973D606-8ECE-4DE7-A2D6-9575FCB6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="" xmlns:a16="http://schemas.microsoft.com/office/drawing/2014/main" id="{F1920041-E60F-4723-8B85-42A911B76A93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="" xmlns:a16="http://schemas.microsoft.com/office/drawing/2014/main" id="{55421F1E-876E-483A-8DE7-C90C877410C2}"/>
              </a:ext>
            </a:extLst>
          </p:cNvPr>
          <p:cNvSpPr>
            <a:spLocks/>
          </p:cNvSpPr>
          <p:nvPr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="" xmlns:a16="http://schemas.microsoft.com/office/drawing/2014/main" id="{3F6EDF3C-4BE7-4A8D-A590-FF36D4DDDEA8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="" xmlns:a16="http://schemas.microsoft.com/office/drawing/2014/main" id="{EA5036A8-EF1E-407F-9FB5-630E3736AF5C}"/>
              </a:ext>
            </a:extLst>
          </p:cNvPr>
          <p:cNvSpPr>
            <a:spLocks/>
          </p:cNvSpPr>
          <p:nvPr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="" xmlns:a16="http://schemas.microsoft.com/office/drawing/2014/main" id="{81112A41-CFBE-4B25-AD1D-13953E05DD26}"/>
              </a:ext>
            </a:extLst>
          </p:cNvPr>
          <p:cNvSpPr>
            <a:spLocks/>
          </p:cNvSpPr>
          <p:nvPr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="" xmlns:a16="http://schemas.microsoft.com/office/drawing/2014/main" id="{C1286B2E-4F4F-497F-9B00-783C79E84C71}"/>
              </a:ext>
            </a:extLst>
          </p:cNvPr>
          <p:cNvSpPr>
            <a:spLocks/>
          </p:cNvSpPr>
          <p:nvPr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="" xmlns:a16="http://schemas.microsoft.com/office/drawing/2014/main" id="{0791E906-F7BA-41A8-A080-05F81A74389D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="" xmlns:a16="http://schemas.microsoft.com/office/drawing/2014/main" id="{F95803F9-A2EA-4BAC-8AF9-518D88FAFB31}"/>
              </a:ext>
            </a:extLst>
          </p:cNvPr>
          <p:cNvSpPr>
            <a:spLocks/>
          </p:cNvSpPr>
          <p:nvPr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="" xmlns:a16="http://schemas.microsoft.com/office/drawing/2014/main" id="{51B0207C-E72F-46E8-A3FB-3BD84B7F1680}"/>
              </a:ext>
            </a:extLst>
          </p:cNvPr>
          <p:cNvSpPr>
            <a:spLocks/>
          </p:cNvSpPr>
          <p:nvPr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="" xmlns:a16="http://schemas.microsoft.com/office/drawing/2014/main" id="{E1285F09-F923-4C82-A1D2-1B35EA3DEF7E}"/>
              </a:ext>
            </a:extLst>
          </p:cNvPr>
          <p:cNvSpPr>
            <a:spLocks/>
          </p:cNvSpPr>
          <p:nvPr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="" xmlns:a16="http://schemas.microsoft.com/office/drawing/2014/main" id="{A58F9D90-194A-483F-B29A-6DBFEE64AFC0}"/>
              </a:ext>
            </a:extLst>
          </p:cNvPr>
          <p:cNvSpPr>
            <a:spLocks/>
          </p:cNvSpPr>
          <p:nvPr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="" xmlns:a16="http://schemas.microsoft.com/office/drawing/2014/main" id="{501FDC07-32C5-40BD-81ED-3B08FA4B6247}"/>
              </a:ext>
            </a:extLst>
          </p:cNvPr>
          <p:cNvSpPr>
            <a:spLocks/>
          </p:cNvSpPr>
          <p:nvPr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="" xmlns:a16="http://schemas.microsoft.com/office/drawing/2014/main" id="{7244AD41-6683-4355-AA40-6E05BE501BDE}"/>
              </a:ext>
            </a:extLst>
          </p:cNvPr>
          <p:cNvSpPr>
            <a:spLocks/>
          </p:cNvSpPr>
          <p:nvPr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="" xmlns:a16="http://schemas.microsoft.com/office/drawing/2014/main" id="{05A225CA-CF14-431C-93B5-E5F23EDC052B}"/>
              </a:ext>
            </a:extLst>
          </p:cNvPr>
          <p:cNvSpPr>
            <a:spLocks/>
          </p:cNvSpPr>
          <p:nvPr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="" xmlns:a16="http://schemas.microsoft.com/office/drawing/2014/main" id="{E2A02715-517A-44FE-A7A5-CBA807786BDD}"/>
              </a:ext>
            </a:extLst>
          </p:cNvPr>
          <p:cNvSpPr>
            <a:spLocks/>
          </p:cNvSpPr>
          <p:nvPr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="" xmlns:a16="http://schemas.microsoft.com/office/drawing/2014/main" id="{DBD3AC63-A15D-4CDE-B0F7-FB25408B6C8B}"/>
              </a:ext>
            </a:extLst>
          </p:cNvPr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="" xmlns:a16="http://schemas.microsoft.com/office/drawing/2014/main" id="{C828EEC4-85EB-450B-AE17-057148351119}"/>
              </a:ext>
            </a:extLst>
          </p:cNvPr>
          <p:cNvSpPr>
            <a:spLocks/>
          </p:cNvSpPr>
          <p:nvPr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="" xmlns:a16="http://schemas.microsoft.com/office/drawing/2014/main" id="{A234D888-1678-4F24-A77B-BAEF7D3D2F39}"/>
              </a:ext>
            </a:extLst>
          </p:cNvPr>
          <p:cNvSpPr>
            <a:spLocks/>
          </p:cNvSpPr>
          <p:nvPr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="" xmlns:a16="http://schemas.microsoft.com/office/drawing/2014/main" id="{F4334AA3-86A9-4CFE-97C9-8CA379156E44}"/>
              </a:ext>
            </a:extLst>
          </p:cNvPr>
          <p:cNvSpPr>
            <a:spLocks/>
          </p:cNvSpPr>
          <p:nvPr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="" xmlns:a16="http://schemas.microsoft.com/office/drawing/2014/main" id="{50E19261-8AF0-4862-AD3C-1607232374F5}"/>
              </a:ext>
            </a:extLst>
          </p:cNvPr>
          <p:cNvSpPr>
            <a:spLocks/>
          </p:cNvSpPr>
          <p:nvPr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="" xmlns:a16="http://schemas.microsoft.com/office/drawing/2014/main" id="{517E092A-F827-4D0F-BEFA-5E68B605C22F}"/>
              </a:ext>
            </a:extLst>
          </p:cNvPr>
          <p:cNvSpPr>
            <a:spLocks/>
          </p:cNvSpPr>
          <p:nvPr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="" xmlns:a16="http://schemas.microsoft.com/office/drawing/2014/main" id="{65509A01-16E3-4A4F-8DAF-4AD9CF29BD6A}"/>
              </a:ext>
            </a:extLst>
          </p:cNvPr>
          <p:cNvSpPr>
            <a:spLocks/>
          </p:cNvSpPr>
          <p:nvPr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="" xmlns:a16="http://schemas.microsoft.com/office/drawing/2014/main" id="{4733187D-E961-4E28-9977-6B42B379D271}"/>
              </a:ext>
            </a:extLst>
          </p:cNvPr>
          <p:cNvSpPr>
            <a:spLocks/>
          </p:cNvSpPr>
          <p:nvPr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="" xmlns:a16="http://schemas.microsoft.com/office/drawing/2014/main" id="{4280C03D-45A4-4805-A18C-567885B8C7EB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="" xmlns:a16="http://schemas.microsoft.com/office/drawing/2014/main" id="{9AF6016C-3403-403B-A76D-45518211FDB7}"/>
              </a:ext>
            </a:extLst>
          </p:cNvPr>
          <p:cNvSpPr>
            <a:spLocks/>
          </p:cNvSpPr>
          <p:nvPr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="" xmlns:a16="http://schemas.microsoft.com/office/drawing/2014/main" id="{62C66BD2-5EF8-4629-8DB4-C31172BD1239}"/>
              </a:ext>
            </a:extLst>
          </p:cNvPr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="" xmlns:a16="http://schemas.microsoft.com/office/drawing/2014/main" id="{15CAA99B-EE5E-44C4-8436-37654EC07BF0}"/>
              </a:ext>
            </a:extLst>
          </p:cNvPr>
          <p:cNvSpPr>
            <a:spLocks/>
          </p:cNvSpPr>
          <p:nvPr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6" name="Freeform 1826">
            <a:extLst>
              <a:ext uri="{FF2B5EF4-FFF2-40B4-BE49-F238E27FC236}">
                <a16:creationId xmlns="" xmlns:a16="http://schemas.microsoft.com/office/drawing/2014/main" id="{B34CACF2-567C-43B4-8CF6-E0953E7E4989}"/>
              </a:ext>
            </a:extLst>
          </p:cNvPr>
          <p:cNvSpPr>
            <a:spLocks/>
          </p:cNvSpPr>
          <p:nvPr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="" xmlns:a16="http://schemas.microsoft.com/office/drawing/2014/main" id="{8B16F454-8560-497D-BB20-9A256F319478}"/>
              </a:ext>
            </a:extLst>
          </p:cNvPr>
          <p:cNvSpPr>
            <a:spLocks/>
          </p:cNvSpPr>
          <p:nvPr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Freeform 1828">
            <a:extLst>
              <a:ext uri="{FF2B5EF4-FFF2-40B4-BE49-F238E27FC236}">
                <a16:creationId xmlns="" xmlns:a16="http://schemas.microsoft.com/office/drawing/2014/main" id="{555EE286-AD03-4C6C-9FF8-5AF24A5276F0}"/>
              </a:ext>
            </a:extLst>
          </p:cNvPr>
          <p:cNvSpPr>
            <a:spLocks/>
          </p:cNvSpPr>
          <p:nvPr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9" name="Freeform 1829">
            <a:extLst>
              <a:ext uri="{FF2B5EF4-FFF2-40B4-BE49-F238E27FC236}">
                <a16:creationId xmlns="" xmlns:a16="http://schemas.microsoft.com/office/drawing/2014/main" id="{3A7B9F08-1737-43AA-9296-9A7CC043B25C}"/>
              </a:ext>
            </a:extLst>
          </p:cNvPr>
          <p:cNvSpPr>
            <a:spLocks/>
          </p:cNvSpPr>
          <p:nvPr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0" name="Freeform 1830">
            <a:extLst>
              <a:ext uri="{FF2B5EF4-FFF2-40B4-BE49-F238E27FC236}">
                <a16:creationId xmlns="" xmlns:a16="http://schemas.microsoft.com/office/drawing/2014/main" id="{D8BA6FC7-6E84-4281-94C3-50770E794F66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1" name="Freeform 1831">
            <a:extLst>
              <a:ext uri="{FF2B5EF4-FFF2-40B4-BE49-F238E27FC236}">
                <a16:creationId xmlns="" xmlns:a16="http://schemas.microsoft.com/office/drawing/2014/main" id="{F218CCDD-5662-4A7F-BF73-D2E7E30C70A0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="" xmlns:a16="http://schemas.microsoft.com/office/drawing/2014/main" id="{14560851-37DA-447E-A2B7-A589B23806CD}"/>
              </a:ext>
            </a:extLst>
          </p:cNvPr>
          <p:cNvSpPr>
            <a:spLocks/>
          </p:cNvSpPr>
          <p:nvPr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="" xmlns:a16="http://schemas.microsoft.com/office/drawing/2014/main" id="{F2F224EE-1673-4CF6-8FE1-FB07F15449D9}"/>
              </a:ext>
            </a:extLst>
          </p:cNvPr>
          <p:cNvSpPr>
            <a:spLocks/>
          </p:cNvSpPr>
          <p:nvPr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="" xmlns:a16="http://schemas.microsoft.com/office/drawing/2014/main" id="{19C95E9E-6E30-412F-AF25-C82EBAAEE53F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="" xmlns:a16="http://schemas.microsoft.com/office/drawing/2014/main" id="{C6531BBA-AF4D-4715-9423-D24AEBF55FF3}"/>
              </a:ext>
            </a:extLst>
          </p:cNvPr>
          <p:cNvSpPr>
            <a:spLocks/>
          </p:cNvSpPr>
          <p:nvPr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="" xmlns:a16="http://schemas.microsoft.com/office/drawing/2014/main" id="{8185D042-17E2-470E-87C3-700C4E27B066}"/>
              </a:ext>
            </a:extLst>
          </p:cNvPr>
          <p:cNvSpPr>
            <a:spLocks/>
          </p:cNvSpPr>
          <p:nvPr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="" xmlns:a16="http://schemas.microsoft.com/office/drawing/2014/main" id="{1F0A23CD-CB5B-431E-9123-D51F97BF7ABF}"/>
              </a:ext>
            </a:extLst>
          </p:cNvPr>
          <p:cNvSpPr>
            <a:spLocks/>
          </p:cNvSpPr>
          <p:nvPr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="" xmlns:a16="http://schemas.microsoft.com/office/drawing/2014/main" id="{CE2D4838-4780-44C8-8011-8601D84C0F9C}"/>
              </a:ext>
            </a:extLst>
          </p:cNvPr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="" xmlns:a16="http://schemas.microsoft.com/office/drawing/2014/main" id="{110CCB92-BB3B-4022-BBDB-BACB4F7F739F}"/>
              </a:ext>
            </a:extLst>
          </p:cNvPr>
          <p:cNvSpPr>
            <a:spLocks/>
          </p:cNvSpPr>
          <p:nvPr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="" xmlns:a16="http://schemas.microsoft.com/office/drawing/2014/main" id="{33D5E56F-3DE8-498C-AA7E-1C4CA5E65B72}"/>
              </a:ext>
            </a:extLst>
          </p:cNvPr>
          <p:cNvSpPr>
            <a:spLocks/>
          </p:cNvSpPr>
          <p:nvPr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="" xmlns:a16="http://schemas.microsoft.com/office/drawing/2014/main" id="{05C2D2E6-B647-4663-BEC1-61C23C562909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="" xmlns:a16="http://schemas.microsoft.com/office/drawing/2014/main" id="{6799CF99-4CA4-4BF4-A098-D8C7AB255B90}"/>
              </a:ext>
            </a:extLst>
          </p:cNvPr>
          <p:cNvSpPr>
            <a:spLocks/>
          </p:cNvSpPr>
          <p:nvPr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="" xmlns:a16="http://schemas.microsoft.com/office/drawing/2014/main" id="{960FD7EF-5DEF-40CE-B56E-C5B30BB1CB07}"/>
              </a:ext>
            </a:extLst>
          </p:cNvPr>
          <p:cNvSpPr>
            <a:spLocks/>
          </p:cNvSpPr>
          <p:nvPr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="" xmlns:a16="http://schemas.microsoft.com/office/drawing/2014/main" id="{63F789EE-B786-4A89-8149-CD9E4DB9D60E}"/>
              </a:ext>
            </a:extLst>
          </p:cNvPr>
          <p:cNvSpPr>
            <a:spLocks/>
          </p:cNvSpPr>
          <p:nvPr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="" xmlns:a16="http://schemas.microsoft.com/office/drawing/2014/main" id="{B1FB2D52-9E3F-4438-90B2-7160B01075BD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="" xmlns:a16="http://schemas.microsoft.com/office/drawing/2014/main" id="{6E6D1937-AA75-4A93-874C-F2B17141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="" xmlns:a16="http://schemas.microsoft.com/office/drawing/2014/main" id="{FCD50AFF-FE50-4F2F-A036-DEA1431CA194}"/>
              </a:ext>
            </a:extLst>
          </p:cNvPr>
          <p:cNvSpPr>
            <a:spLocks/>
          </p:cNvSpPr>
          <p:nvPr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="" xmlns:a16="http://schemas.microsoft.com/office/drawing/2014/main" id="{22E9E322-707C-4A01-AF9C-872111050371}"/>
              </a:ext>
            </a:extLst>
          </p:cNvPr>
          <p:cNvSpPr>
            <a:spLocks/>
          </p:cNvSpPr>
          <p:nvPr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="" xmlns:a16="http://schemas.microsoft.com/office/drawing/2014/main" id="{CB267EA8-4294-4683-BA77-842999EF0252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="" xmlns:a16="http://schemas.microsoft.com/office/drawing/2014/main" id="{CF646C4A-1314-4892-B9EB-151F604B4ECA}"/>
              </a:ext>
            </a:extLst>
          </p:cNvPr>
          <p:cNvSpPr>
            <a:spLocks/>
          </p:cNvSpPr>
          <p:nvPr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="" xmlns:a16="http://schemas.microsoft.com/office/drawing/2014/main" id="{6626253F-59E1-48B9-BDD4-111DDE4726F4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="" xmlns:a16="http://schemas.microsoft.com/office/drawing/2014/main" id="{69258E00-A782-486B-9113-1137E2A3F3A3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="" xmlns:a16="http://schemas.microsoft.com/office/drawing/2014/main" id="{D6F36638-5E4F-4AF2-AF7A-66199D16A86C}"/>
              </a:ext>
            </a:extLst>
          </p:cNvPr>
          <p:cNvSpPr>
            <a:spLocks/>
          </p:cNvSpPr>
          <p:nvPr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="" xmlns:a16="http://schemas.microsoft.com/office/drawing/2014/main" id="{61D2C2E8-5E63-4825-9720-2550D93C79FA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="" xmlns:a16="http://schemas.microsoft.com/office/drawing/2014/main" id="{215C028E-8ABF-492F-BE0D-956D4C4685A3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="" xmlns:a16="http://schemas.microsoft.com/office/drawing/2014/main" id="{F58B3FB0-E378-4B0E-9630-9EC856CC50D6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="" xmlns:a16="http://schemas.microsoft.com/office/drawing/2014/main" id="{F5BF8B79-387F-4F69-A31C-9CE1FB450D5A}"/>
              </a:ext>
            </a:extLst>
          </p:cNvPr>
          <p:cNvSpPr>
            <a:spLocks/>
          </p:cNvSpPr>
          <p:nvPr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="" xmlns:a16="http://schemas.microsoft.com/office/drawing/2014/main" id="{E4A73E3D-C12A-40FB-8FB3-7B2CE6645796}"/>
              </a:ext>
            </a:extLst>
          </p:cNvPr>
          <p:cNvSpPr>
            <a:spLocks/>
          </p:cNvSpPr>
          <p:nvPr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="" xmlns:a16="http://schemas.microsoft.com/office/drawing/2014/main" id="{8627E7A4-950C-4ED4-952F-92635C3F0BFE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="" xmlns:a16="http://schemas.microsoft.com/office/drawing/2014/main" id="{E10928E9-63DC-4FE3-911A-AAA8D96033A8}"/>
              </a:ext>
            </a:extLst>
          </p:cNvPr>
          <p:cNvSpPr>
            <a:spLocks/>
          </p:cNvSpPr>
          <p:nvPr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="" xmlns:a16="http://schemas.microsoft.com/office/drawing/2014/main" id="{726CD2B2-67AE-460E-B02B-27DB4C16CF49}"/>
              </a:ext>
            </a:extLst>
          </p:cNvPr>
          <p:cNvSpPr>
            <a:spLocks/>
          </p:cNvSpPr>
          <p:nvPr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="" xmlns:a16="http://schemas.microsoft.com/office/drawing/2014/main" id="{65D0DE16-196D-40CE-97C8-310EFEFF8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="" xmlns:a16="http://schemas.microsoft.com/office/drawing/2014/main" id="{EC93AB51-E90B-4942-B339-4DFB005A2421}"/>
              </a:ext>
            </a:extLst>
          </p:cNvPr>
          <p:cNvSpPr>
            <a:spLocks/>
          </p:cNvSpPr>
          <p:nvPr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="" xmlns:a16="http://schemas.microsoft.com/office/drawing/2014/main" id="{7A079A0B-0937-4DD4-8E95-0B4470E91F6D}"/>
              </a:ext>
            </a:extLst>
          </p:cNvPr>
          <p:cNvSpPr>
            <a:spLocks/>
          </p:cNvSpPr>
          <p:nvPr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="" xmlns:a16="http://schemas.microsoft.com/office/drawing/2014/main" id="{B5C88408-D17F-4415-A1A3-5CF82CA8DE5F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="" xmlns:a16="http://schemas.microsoft.com/office/drawing/2014/main" id="{E388C9DD-1766-4B4D-916B-B630D61863F6}"/>
              </a:ext>
            </a:extLst>
          </p:cNvPr>
          <p:cNvSpPr>
            <a:spLocks/>
          </p:cNvSpPr>
          <p:nvPr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="" xmlns:a16="http://schemas.microsoft.com/office/drawing/2014/main" id="{2FBD0B7F-2F60-4A49-B0C9-91EE9C70A358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="" xmlns:a16="http://schemas.microsoft.com/office/drawing/2014/main" id="{E13910E1-4BEE-431E-B227-0815D28FF537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="" xmlns:a16="http://schemas.microsoft.com/office/drawing/2014/main" id="{450F7FC8-5037-4740-B00C-0EC1B30D31E0}"/>
              </a:ext>
            </a:extLst>
          </p:cNvPr>
          <p:cNvSpPr>
            <a:spLocks/>
          </p:cNvSpPr>
          <p:nvPr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="" xmlns:a16="http://schemas.microsoft.com/office/drawing/2014/main" id="{F93B4757-C0DD-4D73-BE5F-CAA569CAC327}"/>
              </a:ext>
            </a:extLst>
          </p:cNvPr>
          <p:cNvSpPr>
            <a:spLocks/>
          </p:cNvSpPr>
          <p:nvPr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="" xmlns:a16="http://schemas.microsoft.com/office/drawing/2014/main" id="{AE7E797F-661F-461D-A0FE-20FBFD743CA9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="" xmlns:a16="http://schemas.microsoft.com/office/drawing/2014/main" id="{A90BF1EE-E0B2-4AA9-844A-7068B18453F5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="" xmlns:a16="http://schemas.microsoft.com/office/drawing/2014/main" id="{CEFAEEA9-3726-443E-8372-B7D706631399}"/>
              </a:ext>
            </a:extLst>
          </p:cNvPr>
          <p:cNvSpPr>
            <a:spLocks/>
          </p:cNvSpPr>
          <p:nvPr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="" xmlns:a16="http://schemas.microsoft.com/office/drawing/2014/main" id="{1DB2856C-6D78-4B20-9572-7C6193B4D053}"/>
              </a:ext>
            </a:extLst>
          </p:cNvPr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="" xmlns:a16="http://schemas.microsoft.com/office/drawing/2014/main" id="{E1C87974-A636-4F92-817C-B9496B98B1D6}"/>
              </a:ext>
            </a:extLst>
          </p:cNvPr>
          <p:cNvSpPr>
            <a:spLocks/>
          </p:cNvSpPr>
          <p:nvPr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="" xmlns:a16="http://schemas.microsoft.com/office/drawing/2014/main" id="{8F4AC80F-1C13-4642-908A-87FA584E7892}"/>
              </a:ext>
            </a:extLst>
          </p:cNvPr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="" xmlns:a16="http://schemas.microsoft.com/office/drawing/2014/main" id="{67B2123D-AE7E-411D-8A60-AF00A85F7194}"/>
              </a:ext>
            </a:extLst>
          </p:cNvPr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="" xmlns:a16="http://schemas.microsoft.com/office/drawing/2014/main" id="{C5AF62B7-8159-4EAE-91CA-5C5F7C3872C5}"/>
              </a:ext>
            </a:extLst>
          </p:cNvPr>
          <p:cNvSpPr>
            <a:spLocks/>
          </p:cNvSpPr>
          <p:nvPr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="" xmlns:a16="http://schemas.microsoft.com/office/drawing/2014/main" id="{93D91702-2BFA-4A87-B87C-2D8D1CC9FEDC}"/>
              </a:ext>
            </a:extLst>
          </p:cNvPr>
          <p:cNvSpPr>
            <a:spLocks/>
          </p:cNvSpPr>
          <p:nvPr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="" xmlns:a16="http://schemas.microsoft.com/office/drawing/2014/main" id="{10BFA753-F027-42F0-8450-A7D9D4ACF0C5}"/>
              </a:ext>
            </a:extLst>
          </p:cNvPr>
          <p:cNvSpPr>
            <a:spLocks/>
          </p:cNvSpPr>
          <p:nvPr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="" xmlns:a16="http://schemas.microsoft.com/office/drawing/2014/main" id="{3A16EEDE-656E-4D47-AB05-C1471B0C77B0}"/>
              </a:ext>
            </a:extLst>
          </p:cNvPr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="" xmlns:a16="http://schemas.microsoft.com/office/drawing/2014/main" id="{9A9E17E4-B5F6-47B4-ADA8-523FD9FC953D}"/>
              </a:ext>
            </a:extLst>
          </p:cNvPr>
          <p:cNvSpPr>
            <a:spLocks/>
          </p:cNvSpPr>
          <p:nvPr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="" xmlns:a16="http://schemas.microsoft.com/office/drawing/2014/main" id="{A5E00C4C-268F-4E6D-B1BE-CFDA6FBB832D}"/>
              </a:ext>
            </a:extLst>
          </p:cNvPr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="" xmlns:a16="http://schemas.microsoft.com/office/drawing/2014/main" id="{79424C22-5152-4801-AE6E-FE5F153306B6}"/>
              </a:ext>
            </a:extLst>
          </p:cNvPr>
          <p:cNvSpPr>
            <a:spLocks/>
          </p:cNvSpPr>
          <p:nvPr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="" xmlns:a16="http://schemas.microsoft.com/office/drawing/2014/main" id="{DDFE6C73-116E-4E85-BF1A-BC58E430EDB8}"/>
              </a:ext>
            </a:extLst>
          </p:cNvPr>
          <p:cNvSpPr>
            <a:spLocks/>
          </p:cNvSpPr>
          <p:nvPr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="" xmlns:a16="http://schemas.microsoft.com/office/drawing/2014/main" id="{799A42A2-324C-4181-98AB-E83E20E561DD}"/>
              </a:ext>
            </a:extLst>
          </p:cNvPr>
          <p:cNvSpPr>
            <a:spLocks/>
          </p:cNvSpPr>
          <p:nvPr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="" xmlns:a16="http://schemas.microsoft.com/office/drawing/2014/main" id="{9C21677D-B545-4DC3-9404-506C1A3EF489}"/>
              </a:ext>
            </a:extLst>
          </p:cNvPr>
          <p:cNvSpPr>
            <a:spLocks/>
          </p:cNvSpPr>
          <p:nvPr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="" xmlns:a16="http://schemas.microsoft.com/office/drawing/2014/main" id="{EA5FEE9F-E421-4832-993E-1B36EC506756}"/>
              </a:ext>
            </a:extLst>
          </p:cNvPr>
          <p:cNvSpPr>
            <a:spLocks/>
          </p:cNvSpPr>
          <p:nvPr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="" xmlns:a16="http://schemas.microsoft.com/office/drawing/2014/main" id="{BDC90B9B-42AA-400D-B9E3-FBB30DE8C87D}"/>
              </a:ext>
            </a:extLst>
          </p:cNvPr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="" xmlns:a16="http://schemas.microsoft.com/office/drawing/2014/main" id="{7002CD47-A582-478A-95B9-B2728A7B98EC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="" xmlns:a16="http://schemas.microsoft.com/office/drawing/2014/main" id="{DE1E5D8C-1CBE-4BA2-95D4-8EACB52E3A46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="" xmlns:a16="http://schemas.microsoft.com/office/drawing/2014/main" id="{9964D8DB-5EE4-4EC9-A31B-12554E83A115}"/>
              </a:ext>
            </a:extLst>
          </p:cNvPr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="" xmlns:a16="http://schemas.microsoft.com/office/drawing/2014/main" id="{DFF8DE87-5E9D-4ABA-A90C-2C89C5C7A985}"/>
              </a:ext>
            </a:extLst>
          </p:cNvPr>
          <p:cNvSpPr>
            <a:spLocks/>
          </p:cNvSpPr>
          <p:nvPr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="" xmlns:a16="http://schemas.microsoft.com/office/drawing/2014/main" id="{E1CBD330-1AF0-402C-B174-BF95564D4DE8}"/>
              </a:ext>
            </a:extLst>
          </p:cNvPr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="" xmlns:a16="http://schemas.microsoft.com/office/drawing/2014/main" id="{41C2C111-C606-4186-8660-CE0FC72F5A01}"/>
              </a:ext>
            </a:extLst>
          </p:cNvPr>
          <p:cNvSpPr>
            <a:spLocks/>
          </p:cNvSpPr>
          <p:nvPr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="" xmlns:a16="http://schemas.microsoft.com/office/drawing/2014/main" id="{20675842-58DB-434E-9059-785824F27B43}"/>
              </a:ext>
            </a:extLst>
          </p:cNvPr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="" xmlns:a16="http://schemas.microsoft.com/office/drawing/2014/main" id="{04F65B20-B749-43A7-80A7-A42A59C8ABF5}"/>
              </a:ext>
            </a:extLst>
          </p:cNvPr>
          <p:cNvSpPr>
            <a:spLocks/>
          </p:cNvSpPr>
          <p:nvPr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="" xmlns:a16="http://schemas.microsoft.com/office/drawing/2014/main" id="{1535DCBC-F24B-479F-8BD7-1D15AA69C84D}"/>
              </a:ext>
            </a:extLst>
          </p:cNvPr>
          <p:cNvSpPr>
            <a:spLocks/>
          </p:cNvSpPr>
          <p:nvPr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="" xmlns:a16="http://schemas.microsoft.com/office/drawing/2014/main" id="{715A59BB-33A1-4CBC-AF18-D6DAA3989FFF}"/>
              </a:ext>
            </a:extLst>
          </p:cNvPr>
          <p:cNvSpPr>
            <a:spLocks/>
          </p:cNvSpPr>
          <p:nvPr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="" xmlns:a16="http://schemas.microsoft.com/office/drawing/2014/main" id="{B4B7CEDB-8380-41EC-A92E-0E934CA824CF}"/>
              </a:ext>
            </a:extLst>
          </p:cNvPr>
          <p:cNvSpPr>
            <a:spLocks/>
          </p:cNvSpPr>
          <p:nvPr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="" xmlns:a16="http://schemas.microsoft.com/office/drawing/2014/main" id="{56DD0EBC-8AB7-472A-9D80-39D199B3A0E2}"/>
              </a:ext>
            </a:extLst>
          </p:cNvPr>
          <p:cNvSpPr>
            <a:spLocks/>
          </p:cNvSpPr>
          <p:nvPr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="" xmlns:a16="http://schemas.microsoft.com/office/drawing/2014/main" id="{F23FACE3-91E6-4063-ACB8-4032A22B6FB5}"/>
              </a:ext>
            </a:extLst>
          </p:cNvPr>
          <p:cNvSpPr>
            <a:spLocks/>
          </p:cNvSpPr>
          <p:nvPr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="" xmlns:a16="http://schemas.microsoft.com/office/drawing/2014/main" id="{D92D55C5-449E-46CB-9DA2-A1A2E9086CAA}"/>
              </a:ext>
            </a:extLst>
          </p:cNvPr>
          <p:cNvSpPr>
            <a:spLocks/>
          </p:cNvSpPr>
          <p:nvPr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="" xmlns:a16="http://schemas.microsoft.com/office/drawing/2014/main" id="{105AEF8D-8DBA-46B5-9084-9661010D3B1C}"/>
              </a:ext>
            </a:extLst>
          </p:cNvPr>
          <p:cNvSpPr>
            <a:spLocks/>
          </p:cNvSpPr>
          <p:nvPr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="" xmlns:a16="http://schemas.microsoft.com/office/drawing/2014/main" id="{A15A6BC6-12C5-4F49-98FD-EFD8FA507077}"/>
              </a:ext>
            </a:extLst>
          </p:cNvPr>
          <p:cNvSpPr>
            <a:spLocks/>
          </p:cNvSpPr>
          <p:nvPr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="" xmlns:a16="http://schemas.microsoft.com/office/drawing/2014/main" id="{B2A0845F-7289-4AF2-85D5-A3DF8EF0E93C}"/>
              </a:ext>
            </a:extLst>
          </p:cNvPr>
          <p:cNvSpPr>
            <a:spLocks/>
          </p:cNvSpPr>
          <p:nvPr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="" xmlns:a16="http://schemas.microsoft.com/office/drawing/2014/main" id="{54535477-81E0-4E65-93DD-3AE24FBDE017}"/>
              </a:ext>
            </a:extLst>
          </p:cNvPr>
          <p:cNvSpPr>
            <a:spLocks/>
          </p:cNvSpPr>
          <p:nvPr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="" xmlns:a16="http://schemas.microsoft.com/office/drawing/2014/main" id="{D3299695-3D7C-4A02-9C80-16C78020194D}"/>
              </a:ext>
            </a:extLst>
          </p:cNvPr>
          <p:cNvSpPr>
            <a:spLocks/>
          </p:cNvSpPr>
          <p:nvPr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="" xmlns:a16="http://schemas.microsoft.com/office/drawing/2014/main" id="{7611D04C-4952-46BA-B575-EC97D889359E}"/>
              </a:ext>
            </a:extLst>
          </p:cNvPr>
          <p:cNvSpPr>
            <a:spLocks/>
          </p:cNvSpPr>
          <p:nvPr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="" xmlns:a16="http://schemas.microsoft.com/office/drawing/2014/main" id="{84972D5E-1864-404B-A1A8-92DE9B0296B3}"/>
              </a:ext>
            </a:extLst>
          </p:cNvPr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="" xmlns:a16="http://schemas.microsoft.com/office/drawing/2014/main" id="{63794403-A7F7-4FF5-BC82-F91CA804F5BE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="" xmlns:a16="http://schemas.microsoft.com/office/drawing/2014/main" id="{C90D006E-8D92-4185-BB26-C57226295A3B}"/>
              </a:ext>
            </a:extLst>
          </p:cNvPr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="" xmlns:a16="http://schemas.microsoft.com/office/drawing/2014/main" id="{1B667EA1-E3C8-4870-82B0-95A016532DA7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="" xmlns:a16="http://schemas.microsoft.com/office/drawing/2014/main" id="{0339A6A3-6C74-4F0C-B46E-2327D8ED7222}"/>
              </a:ext>
            </a:extLst>
          </p:cNvPr>
          <p:cNvSpPr>
            <a:spLocks/>
          </p:cNvSpPr>
          <p:nvPr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="" xmlns:a16="http://schemas.microsoft.com/office/drawing/2014/main" id="{E75C2386-974C-42FB-B2DB-26EEAE4E3729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="" xmlns:a16="http://schemas.microsoft.com/office/drawing/2014/main" id="{5CAD5433-ED67-4E1F-BED4-FDE0D660DDAC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="" xmlns:a16="http://schemas.microsoft.com/office/drawing/2014/main" id="{E627B00A-A2E1-4753-B28C-EBCBA99F248E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="" xmlns:a16="http://schemas.microsoft.com/office/drawing/2014/main" id="{10AE9611-6245-4A4E-956F-281CCF802231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="" xmlns:a16="http://schemas.microsoft.com/office/drawing/2014/main" id="{EFE51601-49CB-4411-8B50-DE3CA57C1090}"/>
              </a:ext>
            </a:extLst>
          </p:cNvPr>
          <p:cNvSpPr>
            <a:spLocks/>
          </p:cNvSpPr>
          <p:nvPr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="" xmlns:a16="http://schemas.microsoft.com/office/drawing/2014/main" id="{F1154DE6-A080-4877-8A38-B6BD2EAD896F}"/>
              </a:ext>
            </a:extLst>
          </p:cNvPr>
          <p:cNvSpPr>
            <a:spLocks/>
          </p:cNvSpPr>
          <p:nvPr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="" xmlns:a16="http://schemas.microsoft.com/office/drawing/2014/main" id="{1496488F-5E12-449C-8E23-3F938DC1410F}"/>
              </a:ext>
            </a:extLst>
          </p:cNvPr>
          <p:cNvSpPr>
            <a:spLocks/>
          </p:cNvSpPr>
          <p:nvPr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="" xmlns:a16="http://schemas.microsoft.com/office/drawing/2014/main" id="{5EA604A7-1BF7-458F-A3E6-3B1ED445112B}"/>
              </a:ext>
            </a:extLst>
          </p:cNvPr>
          <p:cNvSpPr>
            <a:spLocks/>
          </p:cNvSpPr>
          <p:nvPr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="" xmlns:a16="http://schemas.microsoft.com/office/drawing/2014/main" id="{230E72AB-2D90-450E-AA6D-9D3847EEAF39}"/>
              </a:ext>
            </a:extLst>
          </p:cNvPr>
          <p:cNvSpPr>
            <a:spLocks/>
          </p:cNvSpPr>
          <p:nvPr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="" xmlns:a16="http://schemas.microsoft.com/office/drawing/2014/main" id="{97143742-2149-4C90-AB82-A028E67698E4}"/>
              </a:ext>
            </a:extLst>
          </p:cNvPr>
          <p:cNvSpPr>
            <a:spLocks/>
          </p:cNvSpPr>
          <p:nvPr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="" xmlns:a16="http://schemas.microsoft.com/office/drawing/2014/main" id="{4D569438-4681-43A2-BE15-8357D89B5D5E}"/>
              </a:ext>
            </a:extLst>
          </p:cNvPr>
          <p:cNvSpPr>
            <a:spLocks/>
          </p:cNvSpPr>
          <p:nvPr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="" xmlns:a16="http://schemas.microsoft.com/office/drawing/2014/main" id="{951EA5AF-DFC3-45CC-9929-DCA1C6CC658B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="" xmlns:a16="http://schemas.microsoft.com/office/drawing/2014/main" id="{1B0A8DCE-7B78-4ADF-B58E-11CCCA37E40C}"/>
              </a:ext>
            </a:extLst>
          </p:cNvPr>
          <p:cNvSpPr>
            <a:spLocks/>
          </p:cNvSpPr>
          <p:nvPr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="" xmlns:a16="http://schemas.microsoft.com/office/drawing/2014/main" id="{CC79D1E7-7531-4463-A0D0-A0578F7A2B67}"/>
              </a:ext>
            </a:extLst>
          </p:cNvPr>
          <p:cNvSpPr>
            <a:spLocks/>
          </p:cNvSpPr>
          <p:nvPr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="" xmlns:a16="http://schemas.microsoft.com/office/drawing/2014/main" id="{1A1F0307-3873-4342-A31E-D15904C8A022}"/>
              </a:ext>
            </a:extLst>
          </p:cNvPr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="" xmlns:a16="http://schemas.microsoft.com/office/drawing/2014/main" id="{23521EA8-D7E5-4B68-948B-AC9E6D0FAD74}"/>
              </a:ext>
            </a:extLst>
          </p:cNvPr>
          <p:cNvSpPr>
            <a:spLocks noEditPoints="1"/>
          </p:cNvSpPr>
          <p:nvPr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="" xmlns:a16="http://schemas.microsoft.com/office/drawing/2014/main" id="{0B03FF50-427E-4098-8202-4EEAADF15929}"/>
              </a:ext>
            </a:extLst>
          </p:cNvPr>
          <p:cNvSpPr>
            <a:spLocks noEditPoints="1"/>
          </p:cNvSpPr>
          <p:nvPr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="" xmlns:a16="http://schemas.microsoft.com/office/drawing/2014/main" id="{3FE1ECD3-94DF-40DB-93E2-AEBDCEB96465}"/>
              </a:ext>
            </a:extLst>
          </p:cNvPr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="" xmlns:a16="http://schemas.microsoft.com/office/drawing/2014/main" id="{889959F2-94C5-45A4-9F11-EBF4F79F45E0}"/>
              </a:ext>
            </a:extLst>
          </p:cNvPr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="" xmlns:a16="http://schemas.microsoft.com/office/drawing/2014/main" id="{87C7D330-77BE-48D5-8EDF-B23AB52F2627}"/>
              </a:ext>
            </a:extLst>
          </p:cNvPr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="" xmlns:a16="http://schemas.microsoft.com/office/drawing/2014/main" id="{33C45362-C513-4AFC-B70F-B37C3FAE5CC3}"/>
              </a:ext>
            </a:extLst>
          </p:cNvPr>
          <p:cNvSpPr>
            <a:spLocks/>
          </p:cNvSpPr>
          <p:nvPr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="" xmlns:a16="http://schemas.microsoft.com/office/drawing/2014/main" id="{E95A567E-2B6E-4FF1-82D1-0A445C4C1B34}"/>
              </a:ext>
            </a:extLst>
          </p:cNvPr>
          <p:cNvSpPr>
            <a:spLocks/>
          </p:cNvSpPr>
          <p:nvPr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="" xmlns:a16="http://schemas.microsoft.com/office/drawing/2014/main" id="{AA8B4D74-1836-48EE-B19F-6A302938BBF3}"/>
              </a:ext>
            </a:extLst>
          </p:cNvPr>
          <p:cNvSpPr>
            <a:spLocks noEditPoints="1"/>
          </p:cNvSpPr>
          <p:nvPr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="" xmlns:a16="http://schemas.microsoft.com/office/drawing/2014/main" id="{6FC5BDA1-8022-4DE3-A586-3AB932F8FEBB}"/>
              </a:ext>
            </a:extLst>
          </p:cNvPr>
          <p:cNvSpPr>
            <a:spLocks noEditPoints="1"/>
          </p:cNvSpPr>
          <p:nvPr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="" xmlns:a16="http://schemas.microsoft.com/office/drawing/2014/main" id="{ECD23C3E-5B06-4B1E-958C-5ED8EE808A83}"/>
              </a:ext>
            </a:extLst>
          </p:cNvPr>
          <p:cNvSpPr>
            <a:spLocks noEditPoints="1"/>
          </p:cNvSpPr>
          <p:nvPr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="" xmlns:a16="http://schemas.microsoft.com/office/drawing/2014/main" id="{B4CDA28A-3706-4AB3-898F-A4EAB4D9F2A0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="" xmlns:a16="http://schemas.microsoft.com/office/drawing/2014/main" id="{E1F7F982-DDB9-4287-B5B3-FACC6123A6A3}"/>
              </a:ext>
            </a:extLst>
          </p:cNvPr>
          <p:cNvSpPr>
            <a:spLocks/>
          </p:cNvSpPr>
          <p:nvPr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="" xmlns:a16="http://schemas.microsoft.com/office/drawing/2014/main" id="{37EEA4EC-2EF2-4D8A-8321-D17989E55706}"/>
              </a:ext>
            </a:extLst>
          </p:cNvPr>
          <p:cNvSpPr>
            <a:spLocks/>
          </p:cNvSpPr>
          <p:nvPr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="" xmlns:a16="http://schemas.microsoft.com/office/drawing/2014/main" id="{40B4D5E1-33BD-4962-8A78-99C39955614C}"/>
              </a:ext>
            </a:extLst>
          </p:cNvPr>
          <p:cNvSpPr>
            <a:spLocks/>
          </p:cNvSpPr>
          <p:nvPr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="" xmlns:a16="http://schemas.microsoft.com/office/drawing/2014/main" id="{F18A27A4-E74F-476D-BFAE-05BB7CD03C82}"/>
              </a:ext>
            </a:extLst>
          </p:cNvPr>
          <p:cNvSpPr>
            <a:spLocks noEditPoints="1"/>
          </p:cNvSpPr>
          <p:nvPr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="" xmlns:a16="http://schemas.microsoft.com/office/drawing/2014/main" id="{E9C7677A-6F72-4FFA-8AFA-BADB06755D21}"/>
              </a:ext>
            </a:extLst>
          </p:cNvPr>
          <p:cNvSpPr>
            <a:spLocks/>
          </p:cNvSpPr>
          <p:nvPr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="" xmlns:a16="http://schemas.microsoft.com/office/drawing/2014/main" id="{5A17CACA-6D9C-4E43-A686-F879DC44BDD1}"/>
              </a:ext>
            </a:extLst>
          </p:cNvPr>
          <p:cNvSpPr>
            <a:spLocks/>
          </p:cNvSpPr>
          <p:nvPr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="" xmlns:a16="http://schemas.microsoft.com/office/drawing/2014/main" id="{F687FEDF-D7AF-41F8-B7A9-6E92C9031D99}"/>
              </a:ext>
            </a:extLst>
          </p:cNvPr>
          <p:cNvSpPr>
            <a:spLocks noEditPoints="1"/>
          </p:cNvSpPr>
          <p:nvPr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="" xmlns:a16="http://schemas.microsoft.com/office/drawing/2014/main" id="{94DCF430-07D6-4099-AC3B-FDAC0369FB91}"/>
              </a:ext>
            </a:extLst>
          </p:cNvPr>
          <p:cNvSpPr>
            <a:spLocks noEditPoints="1"/>
          </p:cNvSpPr>
          <p:nvPr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="" xmlns:a16="http://schemas.microsoft.com/office/drawing/2014/main" id="{F1D1BFB9-8214-4D00-9313-30D5B8BAAA29}"/>
              </a:ext>
            </a:extLst>
          </p:cNvPr>
          <p:cNvSpPr>
            <a:spLocks noEditPoints="1"/>
          </p:cNvSpPr>
          <p:nvPr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="" xmlns:a16="http://schemas.microsoft.com/office/drawing/2014/main" id="{25BD89C3-4246-4491-BD7D-E3406346A932}"/>
              </a:ext>
            </a:extLst>
          </p:cNvPr>
          <p:cNvSpPr>
            <a:spLocks/>
          </p:cNvSpPr>
          <p:nvPr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="" xmlns:a16="http://schemas.microsoft.com/office/drawing/2014/main" id="{E3EDF551-312D-4E1B-896D-7B2A5ECD816C}"/>
              </a:ext>
            </a:extLst>
          </p:cNvPr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="" xmlns:a16="http://schemas.microsoft.com/office/drawing/2014/main" id="{BCAEBAB7-6F92-4DF9-8891-ADB079922A37}"/>
              </a:ext>
            </a:extLst>
          </p:cNvPr>
          <p:cNvSpPr>
            <a:spLocks/>
          </p:cNvSpPr>
          <p:nvPr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="" xmlns:a16="http://schemas.microsoft.com/office/drawing/2014/main" id="{A54C29FA-2C88-4D99-97EC-DC5B58808B65}"/>
              </a:ext>
            </a:extLst>
          </p:cNvPr>
          <p:cNvSpPr>
            <a:spLocks noEditPoints="1"/>
          </p:cNvSpPr>
          <p:nvPr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="" xmlns:a16="http://schemas.microsoft.com/office/drawing/2014/main" id="{D1B72850-A0AA-4280-85B6-CC5FBFC8D37E}"/>
              </a:ext>
            </a:extLst>
          </p:cNvPr>
          <p:cNvSpPr>
            <a:spLocks noEditPoints="1"/>
          </p:cNvSpPr>
          <p:nvPr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="" xmlns:a16="http://schemas.microsoft.com/office/drawing/2014/main" id="{256C7120-005D-47B4-926E-AC2920DFC9CE}"/>
              </a:ext>
            </a:extLst>
          </p:cNvPr>
          <p:cNvSpPr>
            <a:spLocks/>
          </p:cNvSpPr>
          <p:nvPr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="" xmlns:a16="http://schemas.microsoft.com/office/drawing/2014/main" id="{A0AD70C9-888E-435C-B88B-38A85EE2B1E1}"/>
              </a:ext>
            </a:extLst>
          </p:cNvPr>
          <p:cNvSpPr>
            <a:spLocks/>
          </p:cNvSpPr>
          <p:nvPr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="" xmlns:a16="http://schemas.microsoft.com/office/drawing/2014/main" id="{2D78DB4E-FC38-46C1-A8D8-6AA7C4137F05}"/>
              </a:ext>
            </a:extLst>
          </p:cNvPr>
          <p:cNvSpPr>
            <a:spLocks/>
          </p:cNvSpPr>
          <p:nvPr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62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>
            <a:extLst>
              <a:ext uri="{FF2B5EF4-FFF2-40B4-BE49-F238E27FC236}">
                <a16:creationId xmlns="" xmlns:a16="http://schemas.microsoft.com/office/drawing/2014/main" id="{FAA2BF06-CF04-45FB-8896-2E70987F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9144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F_emblema [Converted]">
            <a:extLst>
              <a:ext uri="{FF2B5EF4-FFF2-40B4-BE49-F238E27FC236}">
                <a16:creationId xmlns="" xmlns:a16="http://schemas.microsoft.com/office/drawing/2014/main" id="{51CC2CB4-0FAE-496F-823B-CEA5239A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038" y="1423988"/>
            <a:ext cx="2065337" cy="2344737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9940" name="TextBox 6">
            <a:extLst>
              <a:ext uri="{FF2B5EF4-FFF2-40B4-BE49-F238E27FC236}">
                <a16:creationId xmlns="" xmlns:a16="http://schemas.microsoft.com/office/drawing/2014/main" id="{549FC772-B7C0-429D-948E-BEAF8B829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168775"/>
            <a:ext cx="8891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2400" b="1">
                <a:solidFill>
                  <a:srgbClr val="004821"/>
                </a:solidFill>
                <a:latin typeface="Calibri" panose="020F0502020204030204" pitchFamily="34" charset="0"/>
              </a:rPr>
              <a:t>RAZVOJ UNUTARNJE REVIZIJE </a:t>
            </a:r>
          </a:p>
          <a:p>
            <a:pPr algn="ctr" eaLnBrk="1" hangingPunct="1">
              <a:buSzPct val="100000"/>
            </a:pPr>
            <a:r>
              <a:rPr lang="hr-HR" sz="2400" b="1">
                <a:solidFill>
                  <a:srgbClr val="004821"/>
                </a:solidFill>
                <a:latin typeface="Calibri" panose="020F0502020204030204" pitchFamily="34" charset="0"/>
              </a:rPr>
              <a:t>U RUSKOJ FEDERACIJI</a:t>
            </a:r>
          </a:p>
        </p:txBody>
      </p:sp>
      <p:sp>
        <p:nvSpPr>
          <p:cNvPr id="39941" name="Прямоугольник 7">
            <a:extLst>
              <a:ext uri="{FF2B5EF4-FFF2-40B4-BE49-F238E27FC236}">
                <a16:creationId xmlns="" xmlns:a16="http://schemas.microsoft.com/office/drawing/2014/main" id="{80B338BA-128B-4529-8840-28519959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5157788"/>
            <a:ext cx="6045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b="1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Stanislav BYCHKOV</a:t>
            </a:r>
          </a:p>
          <a:p>
            <a:pPr algn="ctr" eaLnBrk="1" hangingPunct="1">
              <a:buSzPct val="100000"/>
            </a:pPr>
            <a:endParaRPr lang="en-US" altLang="sr-Latn-RS" sz="1600" b="1">
              <a:solidFill>
                <a:srgbClr val="00602B"/>
              </a:solidFill>
              <a:latin typeface="Trebuchet MS" panose="020B0603020202020204" pitchFamily="34" charset="0"/>
              <a:ea typeface="DINPro-Light"/>
              <a:cs typeface="DINPro-Light"/>
            </a:endParaRPr>
          </a:p>
          <a:p>
            <a:pPr algn="ctr" eaLnBrk="1" hangingPunct="1">
              <a:buSzPct val="100000"/>
            </a:pPr>
            <a:r>
              <a:rPr lang="hr-HR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ZAMJENIK DIREKTORA </a:t>
            </a:r>
          </a:p>
          <a:p>
            <a:pPr algn="ctr" eaLnBrk="1" hangingPunct="1">
              <a:buSzPct val="100000"/>
            </a:pPr>
            <a:r>
              <a:rPr lang="hr-HR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ODJEL ZA PRORAČUNSKU METODOLOGIJU </a:t>
            </a:r>
          </a:p>
          <a:p>
            <a:pPr algn="ctr" eaLnBrk="1" hangingPunct="1">
              <a:buSzPct val="100000"/>
            </a:pPr>
            <a:r>
              <a:rPr lang="hr-HR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I FINANCIJSKO IZVJEŠTAVANJE U JAVNOM SEKTORU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E2FE5DF-E026-45A9-B225-3EF25F6A4C04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5738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RAZVOJ UNUTARNJE REVIZIJE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(Pravni okvir)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156" name="Номер слайда 2">
            <a:extLst>
              <a:ext uri="{FF2B5EF4-FFF2-40B4-BE49-F238E27FC236}">
                <a16:creationId xmlns="" xmlns:a16="http://schemas.microsoft.com/office/drawing/2014/main" id="{85A88336-A1E7-4D10-9ECE-2C1CEDBB3AFC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CA1CE7B5-D6F2-426D-A24B-47D6E674AD7A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10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0E072A0D-E58C-4BD3-9FF3-DA09C35AB079}"/>
              </a:ext>
            </a:extLst>
          </p:cNvPr>
          <p:cNvGraphicFramePr/>
          <p:nvPr/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9158" name="Группа 5">
            <a:extLst>
              <a:ext uri="{FF2B5EF4-FFF2-40B4-BE49-F238E27FC236}">
                <a16:creationId xmlns="" xmlns:a16="http://schemas.microsoft.com/office/drawing/2014/main" id="{AAA3EB52-5E79-4651-8EA2-EEB58FD55995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5363"/>
            <a:ext cx="7340600" cy="908050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="" xmlns:a16="http://schemas.microsoft.com/office/drawing/2014/main" id="{3AF972D9-9E16-4C04-A366-70EFE9F88146}"/>
                </a:ext>
              </a:extLst>
            </p:cNvPr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F18ED3B-53E9-4E39-812A-4BDFC8814272}"/>
                </a:ext>
              </a:extLst>
            </p:cNvPr>
            <p:cNvSpPr txBox="1"/>
            <p:nvPr/>
          </p:nvSpPr>
          <p:spPr>
            <a:xfrm>
              <a:off x="985016" y="1343640"/>
              <a:ext cx="7294893" cy="81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600">
                  <a:solidFill>
                    <a:srgbClr val="000000"/>
                  </a:solidFill>
                </a:rPr>
                <a:t>Zakon o proračunu (prije izmjena koje su stupile na snagu 9. 8. 2019.)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600" b="1">
                  <a:solidFill>
                    <a:srgbClr val="000000"/>
                  </a:solidFill>
                </a:rPr>
                <a:t>Vladini postupci u svrhu provedbe unutarnje financijske kontrole i revizije + pristup Ministarstva financija Rusije</a:t>
              </a:r>
            </a:p>
          </p:txBody>
        </p:sp>
      </p:grpSp>
      <p:sp>
        <p:nvSpPr>
          <p:cNvPr id="49159" name="TextBox 1">
            <a:extLst>
              <a:ext uri="{FF2B5EF4-FFF2-40B4-BE49-F238E27FC236}">
                <a16:creationId xmlns="" xmlns:a16="http://schemas.microsoft.com/office/drawing/2014/main" id="{080022AB-EE21-46E1-AC07-E58A807C3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</a:rPr>
              <a:t>II. faza</a:t>
            </a:r>
          </a:p>
        </p:txBody>
      </p:sp>
      <p:sp>
        <p:nvSpPr>
          <p:cNvPr id="49160" name="TextBox 3">
            <a:extLst>
              <a:ext uri="{FF2B5EF4-FFF2-40B4-BE49-F238E27FC236}">
                <a16:creationId xmlns="" xmlns:a16="http://schemas.microsoft.com/office/drawing/2014/main" id="{4605728F-769E-4A77-A416-81EC7331B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125"/>
            <a:ext cx="78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</a:rPr>
              <a:t>IV. faza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6CCFE4-8F32-451A-8F5F-630355F26728}"/>
              </a:ext>
            </a:extLst>
          </p:cNvPr>
          <p:cNvSpPr/>
          <p:nvPr/>
        </p:nvSpPr>
        <p:spPr>
          <a:xfrm>
            <a:off x="2298700" y="1539875"/>
            <a:ext cx="6681788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Rukovoditeljske odluke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390A9B0-D871-4C2A-A739-EB35D27D8065}"/>
              </a:ext>
            </a:extLst>
          </p:cNvPr>
          <p:cNvCxnSpPr>
            <a:stCxn id="0" idx="0"/>
          </p:cNvCxnSpPr>
          <p:nvPr/>
        </p:nvCxnSpPr>
        <p:spPr>
          <a:xfrm flipV="1">
            <a:off x="1066800" y="2003425"/>
            <a:ext cx="17463" cy="157003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47D328C8-C1C1-4478-A22D-C305A01024FF}"/>
              </a:ext>
            </a:extLst>
          </p:cNvPr>
          <p:cNvCxnSpPr/>
          <p:nvPr/>
        </p:nvCxnSpPr>
        <p:spPr>
          <a:xfrm>
            <a:off x="1917700" y="4019550"/>
            <a:ext cx="357188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0614D4F5-36A0-4974-B615-733F16653242}"/>
              </a:ext>
            </a:extLst>
          </p:cNvPr>
          <p:cNvCxnSpPr/>
          <p:nvPr/>
        </p:nvCxnSpPr>
        <p:spPr>
          <a:xfrm>
            <a:off x="1041400" y="4516438"/>
            <a:ext cx="17463" cy="161290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82" name="Номер слайда 2">
            <a:extLst>
              <a:ext uri="{FF2B5EF4-FFF2-40B4-BE49-F238E27FC236}">
                <a16:creationId xmlns="" xmlns:a16="http://schemas.microsoft.com/office/drawing/2014/main" id="{81B4C21E-1838-4FB7-A3D4-240C995722F0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74266E1E-819F-4123-A395-0CA641B38056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11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4C016B5-2EFF-41AF-8942-07E5E73C209C}"/>
              </a:ext>
            </a:extLst>
          </p:cNvPr>
          <p:cNvSpPr/>
          <p:nvPr/>
        </p:nvSpPr>
        <p:spPr>
          <a:xfrm>
            <a:off x="220533" y="3573016"/>
            <a:ext cx="1691780" cy="8937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</a:rPr>
              <a:t>Unutarnja</a:t>
            </a:r>
          </a:p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</a:rPr>
              <a:t>revizija</a:t>
            </a:r>
          </a:p>
        </p:txBody>
      </p:sp>
      <p:grpSp>
        <p:nvGrpSpPr>
          <p:cNvPr id="50186" name="Группа 22">
            <a:extLst>
              <a:ext uri="{FF2B5EF4-FFF2-40B4-BE49-F238E27FC236}">
                <a16:creationId xmlns="" xmlns:a16="http://schemas.microsoft.com/office/drawing/2014/main" id="{AA8AF194-4ED2-47F3-A487-E4DA6E254856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1916113"/>
            <a:ext cx="6672262" cy="585787"/>
            <a:chOff x="2171933" y="1917511"/>
            <a:chExt cx="6674065" cy="58486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338D00F6-3C19-41F2-AF88-8CBCFBFD2944}"/>
                </a:ext>
              </a:extLst>
            </p:cNvPr>
            <p:cNvSpPr/>
            <p:nvPr/>
          </p:nvSpPr>
          <p:spPr>
            <a:xfrm>
              <a:off x="2171933" y="1917511"/>
              <a:ext cx="2072247" cy="5848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hr-HR" sz="1600" b="1" dirty="0">
                  <a:solidFill>
                    <a:srgbClr val="FFFFFF"/>
                  </a:solidFill>
                </a:rPr>
                <a:t>Funkcija </a:t>
              </a:r>
            </a:p>
            <a:p>
              <a:pPr algn="ctr">
                <a:buSzPct val="100000"/>
                <a:defRPr/>
              </a:pPr>
              <a:r>
                <a:rPr lang="hr-HR" sz="1600" b="1" dirty="0">
                  <a:solidFill>
                    <a:srgbClr val="FFFFFF"/>
                  </a:solidFill>
                </a:rPr>
                <a:t>1. javna usluga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2C92F22D-C9AA-4BE9-8136-741106EFAA7C}"/>
                </a:ext>
              </a:extLst>
            </p:cNvPr>
            <p:cNvSpPr/>
            <p:nvPr/>
          </p:nvSpPr>
          <p:spPr>
            <a:xfrm>
              <a:off x="4469666" y="1917511"/>
              <a:ext cx="2072248" cy="5848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hr-HR" sz="1600" b="1">
                  <a:solidFill>
                    <a:srgbClr val="FFFFFF"/>
                  </a:solidFill>
                </a:rPr>
                <a:t>Funkcija</a:t>
              </a:r>
            </a:p>
            <a:p>
              <a:pPr algn="ctr">
                <a:buSzPct val="100000"/>
                <a:defRPr/>
              </a:pPr>
              <a:r>
                <a:rPr lang="hr-HR" sz="1600" b="1">
                  <a:solidFill>
                    <a:srgbClr val="FFFFFF"/>
                  </a:solidFill>
                </a:rPr>
                <a:t>2. javna usluga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60245536-AC6B-4752-B90E-0BEB6DAA29A5}"/>
                </a:ext>
              </a:extLst>
            </p:cNvPr>
            <p:cNvSpPr/>
            <p:nvPr/>
          </p:nvSpPr>
          <p:spPr>
            <a:xfrm>
              <a:off x="6773751" y="1917511"/>
              <a:ext cx="2072247" cy="5848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hr-HR" sz="1600" b="1">
                  <a:solidFill>
                    <a:srgbClr val="FFFFFF"/>
                  </a:solidFill>
                </a:rPr>
                <a:t>Funkcija </a:t>
              </a:r>
            </a:p>
            <a:p>
              <a:pPr algn="ctr">
                <a:buSzPct val="100000"/>
                <a:defRPr/>
              </a:pPr>
              <a:r>
                <a:rPr lang="hr-HR" sz="1600" b="1">
                  <a:solidFill>
                    <a:srgbClr val="FFFFFF"/>
                  </a:solidFill>
                </a:rPr>
                <a:t>3. javna usluga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D165414-2AEF-4A94-B04F-839820C72FFC}"/>
              </a:ext>
            </a:extLst>
          </p:cNvPr>
          <p:cNvSpPr/>
          <p:nvPr/>
        </p:nvSpPr>
        <p:spPr>
          <a:xfrm>
            <a:off x="206921" y="1058812"/>
            <a:ext cx="1705392" cy="8937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</a:rPr>
              <a:t>Rukovoditelj</a:t>
            </a:r>
          </a:p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</a:rPr>
              <a:t>(upravljačko tijelo)</a:t>
            </a:r>
          </a:p>
        </p:txBody>
      </p:sp>
      <p:sp>
        <p:nvSpPr>
          <p:cNvPr id="29" name="Стрелка влево 28">
            <a:extLst>
              <a:ext uri="{FF2B5EF4-FFF2-40B4-BE49-F238E27FC236}">
                <a16:creationId xmlns="" xmlns:a16="http://schemas.microsoft.com/office/drawing/2014/main" id="{E65C804E-1E2F-45B1-A417-54F2D56CF0E4}"/>
              </a:ext>
            </a:extLst>
          </p:cNvPr>
          <p:cNvSpPr/>
          <p:nvPr/>
        </p:nvSpPr>
        <p:spPr>
          <a:xfrm rot="5400000" flipV="1">
            <a:off x="2965450" y="5016500"/>
            <a:ext cx="404813" cy="792163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3836742-85D5-432D-BC38-2EA15197C07F}"/>
              </a:ext>
            </a:extLst>
          </p:cNvPr>
          <p:cNvSpPr/>
          <p:nvPr/>
        </p:nvSpPr>
        <p:spPr>
          <a:xfrm>
            <a:off x="2286000" y="5840413"/>
            <a:ext cx="668337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Financiranje/sredstva</a:t>
            </a:r>
          </a:p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Financijsko izvještavanje</a:t>
            </a:r>
          </a:p>
        </p:txBody>
      </p:sp>
      <p:sp>
        <p:nvSpPr>
          <p:cNvPr id="50192" name="TextBox 32">
            <a:extLst>
              <a:ext uri="{FF2B5EF4-FFF2-40B4-BE49-F238E27FC236}">
                <a16:creationId xmlns="" xmlns:a16="http://schemas.microsoft.com/office/drawing/2014/main" id="{3A2E1454-3C49-49A6-92EF-9AABD5A7B8F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670" y="2510631"/>
            <a:ext cx="206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Izvještaji unutarnjeg </a:t>
            </a:r>
          </a:p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revizora </a:t>
            </a:r>
          </a:p>
        </p:txBody>
      </p:sp>
      <p:grpSp>
        <p:nvGrpSpPr>
          <p:cNvPr id="50193" name="Группа 41">
            <a:extLst>
              <a:ext uri="{FF2B5EF4-FFF2-40B4-BE49-F238E27FC236}">
                <a16:creationId xmlns="" xmlns:a16="http://schemas.microsoft.com/office/drawing/2014/main" id="{F8FD27B8-A3B1-4B12-8B15-BC13072C0DB2}"/>
              </a:ext>
            </a:extLst>
          </p:cNvPr>
          <p:cNvGrpSpPr>
            <a:grpSpLocks/>
          </p:cNvGrpSpPr>
          <p:nvPr/>
        </p:nvGrpSpPr>
        <p:grpSpPr bwMode="auto">
          <a:xfrm>
            <a:off x="2243138" y="2447925"/>
            <a:ext cx="2328862" cy="2649538"/>
            <a:chOff x="2243814" y="2448370"/>
            <a:chExt cx="2328186" cy="2648631"/>
          </a:xfrm>
        </p:grpSpPr>
        <p:sp>
          <p:nvSpPr>
            <p:cNvPr id="34" name="Скругленный прямоугольник 33">
              <a:extLst>
                <a:ext uri="{FF2B5EF4-FFF2-40B4-BE49-F238E27FC236}">
                  <a16:creationId xmlns="" xmlns:a16="http://schemas.microsoft.com/office/drawing/2014/main" id="{7BFB8622-E674-4690-AB21-F26D997286D8}"/>
                </a:ext>
              </a:extLst>
            </p:cNvPr>
            <p:cNvSpPr/>
            <p:nvPr/>
          </p:nvSpPr>
          <p:spPr>
            <a:xfrm>
              <a:off x="2266033" y="2484871"/>
              <a:ext cx="2080608" cy="261213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5750" indent="-285750" algn="just" defTabSz="4572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218" name="Группа 39">
              <a:extLst>
                <a:ext uri="{FF2B5EF4-FFF2-40B4-BE49-F238E27FC236}">
                  <a16:creationId xmlns="" xmlns:a16="http://schemas.microsoft.com/office/drawing/2014/main" id="{2BE8E6D0-B55A-4CA4-A56C-F0993C04D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3814" y="2865014"/>
              <a:ext cx="2328186" cy="2098984"/>
              <a:chOff x="2243814" y="2619360"/>
              <a:chExt cx="2328186" cy="2098984"/>
            </a:xfrm>
          </p:grpSpPr>
          <p:sp>
            <p:nvSpPr>
              <p:cNvPr id="50220" name="TextBox 34">
                <a:extLst>
                  <a:ext uri="{FF2B5EF4-FFF2-40B4-BE49-F238E27FC236}">
                    <a16:creationId xmlns="" xmlns:a16="http://schemas.microsoft.com/office/drawing/2014/main" id="{3CF4D44B-C643-46CB-8F66-C453D7D0F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744" y="2619360"/>
                <a:ext cx="23042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hr-H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ciljevi, dodjela dužnosti, KPI</a:t>
                </a:r>
              </a:p>
            </p:txBody>
          </p:sp>
          <p:sp>
            <p:nvSpPr>
              <p:cNvPr id="50221" name="TextBox 35">
                <a:extLst>
                  <a:ext uri="{FF2B5EF4-FFF2-40B4-BE49-F238E27FC236}">
                    <a16:creationId xmlns="" xmlns:a16="http://schemas.microsoft.com/office/drawing/2014/main" id="{B76B99D1-5091-4503-AD11-57D69B982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3814" y="3056054"/>
                <a:ext cx="2304256" cy="738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hr-HR" sz="11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</a:t>
                </a:r>
                <a:r>
                  <a:rPr lang="hr-H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utvrđivanje rizika,</a:t>
                </a:r>
              </a:p>
              <a:p>
                <a:pPr eaLnBrk="1" hangingPunct="1">
                  <a:buSzPct val="100000"/>
                </a:pPr>
                <a:r>
                  <a:rPr lang="hr-H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mjere </a:t>
                </a:r>
                <a:r>
                  <a:rPr lang="hr-HR" sz="14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za </a:t>
                </a:r>
                <a:r>
                  <a:rPr lang="hr-H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smanjivanje rizika na najmanju moguću mjeru</a:t>
                </a:r>
              </a:p>
            </p:txBody>
          </p:sp>
          <p:sp>
            <p:nvSpPr>
              <p:cNvPr id="50222" name="TextBox 36">
                <a:extLst>
                  <a:ext uri="{FF2B5EF4-FFF2-40B4-BE49-F238E27FC236}">
                    <a16:creationId xmlns="" xmlns:a16="http://schemas.microsoft.com/office/drawing/2014/main" id="{73A27F02-5E67-4CD1-B9A9-5CEECC5303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583" y="3676493"/>
                <a:ext cx="23042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hr-H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kontrolne radnje,</a:t>
                </a:r>
              </a:p>
              <a:p>
                <a:pPr eaLnBrk="1" hangingPunct="1">
                  <a:buSzPct val="100000"/>
                </a:pPr>
                <a:r>
                  <a:rPr lang="hr-H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nadzor provedbe </a:t>
                </a:r>
              </a:p>
            </p:txBody>
          </p:sp>
          <p:sp>
            <p:nvSpPr>
              <p:cNvPr id="50223" name="TextBox 37">
                <a:extLst>
                  <a:ext uri="{FF2B5EF4-FFF2-40B4-BE49-F238E27FC236}">
                    <a16:creationId xmlns="" xmlns:a16="http://schemas.microsoft.com/office/drawing/2014/main" id="{E32091F7-1F76-440D-80DA-3CE741792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947" y="4137657"/>
                <a:ext cx="2304256" cy="30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hr-HR" sz="1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informacijski sustavi (IT)</a:t>
                </a:r>
              </a:p>
            </p:txBody>
          </p:sp>
          <p:sp>
            <p:nvSpPr>
              <p:cNvPr id="50224" name="TextBox 38">
                <a:extLst>
                  <a:ext uri="{FF2B5EF4-FFF2-40B4-BE49-F238E27FC236}">
                    <a16:creationId xmlns="" xmlns:a16="http://schemas.microsoft.com/office/drawing/2014/main" id="{6BBF2D17-936E-4F0F-841B-1857AB8EE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583" y="4410567"/>
                <a:ext cx="23042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hr-HR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izvještaji o provedbi</a:t>
                </a:r>
              </a:p>
            </p:txBody>
          </p:sp>
        </p:grpSp>
        <p:sp>
          <p:nvSpPr>
            <p:cNvPr id="50219" name="TextBox 40">
              <a:extLst>
                <a:ext uri="{FF2B5EF4-FFF2-40B4-BE49-F238E27FC236}">
                  <a16:creationId xmlns="" xmlns:a16="http://schemas.microsoft.com/office/drawing/2014/main" id="{4DABC960-D328-42D2-8463-F3993392A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814" y="2448370"/>
              <a:ext cx="2068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Sustav upravljanja</a:t>
              </a:r>
            </a:p>
            <a:p>
              <a:pPr algn="ctr" eaLnBrk="1" hangingPunct="1">
                <a:buSzPct val="100000"/>
              </a:pPr>
              <a:r>
                <a:rPr lang="hr-H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i kontrole</a:t>
              </a:r>
            </a:p>
          </p:txBody>
        </p:sp>
      </p:grpSp>
      <p:sp>
        <p:nvSpPr>
          <p:cNvPr id="44" name="Скругленный прямоугольник 43">
            <a:extLst>
              <a:ext uri="{FF2B5EF4-FFF2-40B4-BE49-F238E27FC236}">
                <a16:creationId xmlns="" xmlns:a16="http://schemas.microsoft.com/office/drawing/2014/main" id="{B2ECA81C-D198-40AB-A63D-1838BF3C5493}"/>
              </a:ext>
            </a:extLst>
          </p:cNvPr>
          <p:cNvSpPr/>
          <p:nvPr/>
        </p:nvSpPr>
        <p:spPr>
          <a:xfrm>
            <a:off x="4592638" y="2492375"/>
            <a:ext cx="2079625" cy="261143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195" name="Группа 44">
            <a:extLst>
              <a:ext uri="{FF2B5EF4-FFF2-40B4-BE49-F238E27FC236}">
                <a16:creationId xmlns="" xmlns:a16="http://schemas.microsoft.com/office/drawing/2014/main" id="{40BD011B-8C8E-4113-A19A-E2B781712F29}"/>
              </a:ext>
            </a:extLst>
          </p:cNvPr>
          <p:cNvGrpSpPr>
            <a:grpSpLocks/>
          </p:cNvGrpSpPr>
          <p:nvPr/>
        </p:nvGrpSpPr>
        <p:grpSpPr bwMode="auto">
          <a:xfrm>
            <a:off x="4581525" y="2871788"/>
            <a:ext cx="2317750" cy="2100262"/>
            <a:chOff x="2254583" y="2619360"/>
            <a:chExt cx="2317417" cy="2098984"/>
          </a:xfrm>
        </p:grpSpPr>
        <p:sp>
          <p:nvSpPr>
            <p:cNvPr id="50212" name="TextBox 46">
              <a:extLst>
                <a:ext uri="{FF2B5EF4-FFF2-40B4-BE49-F238E27FC236}">
                  <a16:creationId xmlns="" xmlns:a16="http://schemas.microsoft.com/office/drawing/2014/main" id="{05F2F849-DA75-401E-9CBD-364E1191A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261936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ciljevi, dodjela dužnosti, KPI</a:t>
              </a:r>
            </a:p>
          </p:txBody>
        </p:sp>
        <p:sp>
          <p:nvSpPr>
            <p:cNvPr id="50213" name="TextBox 47">
              <a:extLst>
                <a:ext uri="{FF2B5EF4-FFF2-40B4-BE49-F238E27FC236}">
                  <a16:creationId xmlns="" xmlns:a16="http://schemas.microsoft.com/office/drawing/2014/main" id="{CB44C8FA-0E63-4C9E-9E08-9CC75D492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195" y="3057687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utvrđivanje rizika,</a:t>
              </a:r>
            </a:p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mjere ublažavanja rizika</a:t>
              </a:r>
            </a:p>
          </p:txBody>
        </p:sp>
        <p:sp>
          <p:nvSpPr>
            <p:cNvPr id="50214" name="TextBox 48">
              <a:extLst>
                <a:ext uri="{FF2B5EF4-FFF2-40B4-BE49-F238E27FC236}">
                  <a16:creationId xmlns="" xmlns:a16="http://schemas.microsoft.com/office/drawing/2014/main" id="{7D7880B0-7874-4555-9402-211799D8C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52670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kontrolne radnje,</a:t>
              </a:r>
            </a:p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nadzor provedbe </a:t>
              </a:r>
            </a:p>
          </p:txBody>
        </p:sp>
        <p:sp>
          <p:nvSpPr>
            <p:cNvPr id="50215" name="TextBox 49">
              <a:extLst>
                <a:ext uri="{FF2B5EF4-FFF2-40B4-BE49-F238E27FC236}">
                  <a16:creationId xmlns="" xmlns:a16="http://schemas.microsoft.com/office/drawing/2014/main" id="{D2BD79BD-6B82-4F9E-8AB5-6995B188C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965264"/>
              <a:ext cx="2304256" cy="30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informacijski sustavi (IT)</a:t>
              </a:r>
            </a:p>
          </p:txBody>
        </p:sp>
        <p:sp>
          <p:nvSpPr>
            <p:cNvPr id="50216" name="TextBox 50">
              <a:extLst>
                <a:ext uri="{FF2B5EF4-FFF2-40B4-BE49-F238E27FC236}">
                  <a16:creationId xmlns="" xmlns:a16="http://schemas.microsoft.com/office/drawing/2014/main" id="{1561AB99-F461-408C-894D-DB36C7A89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4410567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izvještaji o provedbi</a:t>
              </a:r>
            </a:p>
          </p:txBody>
        </p:sp>
      </p:grpSp>
      <p:sp>
        <p:nvSpPr>
          <p:cNvPr id="50196" name="TextBox 45">
            <a:extLst>
              <a:ext uri="{FF2B5EF4-FFF2-40B4-BE49-F238E27FC236}">
                <a16:creationId xmlns="" xmlns:a16="http://schemas.microsoft.com/office/drawing/2014/main" id="{47942804-528E-4C80-B346-E36E56E80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455863"/>
            <a:ext cx="2068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Sustav upravljanja</a:t>
            </a:r>
          </a:p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 i kontrole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="" xmlns:a16="http://schemas.microsoft.com/office/drawing/2014/main" id="{3246F72D-5C53-43E7-8E16-F3AA6823193D}"/>
              </a:ext>
            </a:extLst>
          </p:cNvPr>
          <p:cNvSpPr/>
          <p:nvPr/>
        </p:nvSpPr>
        <p:spPr>
          <a:xfrm>
            <a:off x="6888163" y="2519363"/>
            <a:ext cx="2081212" cy="261302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198" name="Группа 53">
            <a:extLst>
              <a:ext uri="{FF2B5EF4-FFF2-40B4-BE49-F238E27FC236}">
                <a16:creationId xmlns="" xmlns:a16="http://schemas.microsoft.com/office/drawing/2014/main" id="{025BD800-5C72-4E73-ABFB-BFC9670ABE69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2900363"/>
            <a:ext cx="2317750" cy="2098675"/>
            <a:chOff x="2254583" y="2619360"/>
            <a:chExt cx="2317417" cy="2098984"/>
          </a:xfrm>
        </p:grpSpPr>
        <p:sp>
          <p:nvSpPr>
            <p:cNvPr id="50207" name="TextBox 55">
              <a:extLst>
                <a:ext uri="{FF2B5EF4-FFF2-40B4-BE49-F238E27FC236}">
                  <a16:creationId xmlns="" xmlns:a16="http://schemas.microsoft.com/office/drawing/2014/main" id="{1045A1A3-3127-4294-827E-5D6CF00E3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261936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ciljevi, dodjela dužnosti, KPI</a:t>
              </a:r>
            </a:p>
          </p:txBody>
        </p:sp>
        <p:sp>
          <p:nvSpPr>
            <p:cNvPr id="50208" name="TextBox 56">
              <a:extLst>
                <a:ext uri="{FF2B5EF4-FFF2-40B4-BE49-F238E27FC236}">
                  <a16:creationId xmlns="" xmlns:a16="http://schemas.microsoft.com/office/drawing/2014/main" id="{D1CBC7B6-14D5-4A76-A1BF-353F17A1E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195" y="3057687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utvrđivanje rizika,</a:t>
              </a:r>
            </a:p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mjere ublažavanja rizika</a:t>
              </a:r>
            </a:p>
          </p:txBody>
        </p:sp>
        <p:sp>
          <p:nvSpPr>
            <p:cNvPr id="50209" name="TextBox 57">
              <a:extLst>
                <a:ext uri="{FF2B5EF4-FFF2-40B4-BE49-F238E27FC236}">
                  <a16:creationId xmlns="" xmlns:a16="http://schemas.microsoft.com/office/drawing/2014/main" id="{851AF7DB-8228-41A1-91E3-FAC7B7B7B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52670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kontrolne radnje,</a:t>
              </a:r>
            </a:p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nadzor provedbe </a:t>
              </a:r>
            </a:p>
          </p:txBody>
        </p:sp>
        <p:sp>
          <p:nvSpPr>
            <p:cNvPr id="50210" name="TextBox 58">
              <a:extLst>
                <a:ext uri="{FF2B5EF4-FFF2-40B4-BE49-F238E27FC236}">
                  <a16:creationId xmlns="" xmlns:a16="http://schemas.microsoft.com/office/drawing/2014/main" id="{08BE4163-75D3-4606-B4A5-EE88C68B5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965264"/>
              <a:ext cx="2304256" cy="30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informacijski sustavi (IT)</a:t>
              </a:r>
            </a:p>
          </p:txBody>
        </p:sp>
        <p:sp>
          <p:nvSpPr>
            <p:cNvPr id="50211" name="TextBox 59">
              <a:extLst>
                <a:ext uri="{FF2B5EF4-FFF2-40B4-BE49-F238E27FC236}">
                  <a16:creationId xmlns="" xmlns:a16="http://schemas.microsoft.com/office/drawing/2014/main" id="{CA2BBEF4-34EF-4665-92CF-952027F4E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4410567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hr-HR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izvještaji o provedbi</a:t>
              </a:r>
            </a:p>
          </p:txBody>
        </p:sp>
      </p:grpSp>
      <p:sp>
        <p:nvSpPr>
          <p:cNvPr id="50199" name="TextBox 54">
            <a:extLst>
              <a:ext uri="{FF2B5EF4-FFF2-40B4-BE49-F238E27FC236}">
                <a16:creationId xmlns="" xmlns:a16="http://schemas.microsoft.com/office/drawing/2014/main" id="{1B7A816F-9CB9-4033-BC12-2D109C04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2482850"/>
            <a:ext cx="206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Sustav upravljanja</a:t>
            </a:r>
          </a:p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 i kontrole</a:t>
            </a:r>
          </a:p>
        </p:txBody>
      </p:sp>
      <p:sp>
        <p:nvSpPr>
          <p:cNvPr id="61" name="Стрелка влево 60">
            <a:extLst>
              <a:ext uri="{FF2B5EF4-FFF2-40B4-BE49-F238E27FC236}">
                <a16:creationId xmlns="" xmlns:a16="http://schemas.microsoft.com/office/drawing/2014/main" id="{712931BC-7431-41F5-BC83-C2E5BC2D0794}"/>
              </a:ext>
            </a:extLst>
          </p:cNvPr>
          <p:cNvSpPr/>
          <p:nvPr/>
        </p:nvSpPr>
        <p:spPr>
          <a:xfrm rot="5400000" flipV="1">
            <a:off x="5342731" y="5045870"/>
            <a:ext cx="403225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2" name="Стрелка влево 61">
            <a:extLst>
              <a:ext uri="{FF2B5EF4-FFF2-40B4-BE49-F238E27FC236}">
                <a16:creationId xmlns="" xmlns:a16="http://schemas.microsoft.com/office/drawing/2014/main" id="{D22A5F1E-09CD-4BC6-993B-D188E362667D}"/>
              </a:ext>
            </a:extLst>
          </p:cNvPr>
          <p:cNvSpPr/>
          <p:nvPr/>
        </p:nvSpPr>
        <p:spPr>
          <a:xfrm rot="5400000" flipV="1">
            <a:off x="7727156" y="5063332"/>
            <a:ext cx="403225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56DA75C4-9DDD-47DA-879E-8704C13D3525}"/>
              </a:ext>
            </a:extLst>
          </p:cNvPr>
          <p:cNvCxnSpPr/>
          <p:nvPr/>
        </p:nvCxnSpPr>
        <p:spPr>
          <a:xfrm>
            <a:off x="1084263" y="6129338"/>
            <a:ext cx="1168400" cy="9525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03" name="TextBox 65">
            <a:extLst>
              <a:ext uri="{FF2B5EF4-FFF2-40B4-BE49-F238E27FC236}">
                <a16:creationId xmlns="" xmlns:a16="http://schemas.microsoft.com/office/drawing/2014/main" id="{FF0C66A6-9460-450F-A624-D5AF2F5D3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5565775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Financijska</a:t>
            </a:r>
          </a:p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revizija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FEC2B0BA-7AAF-4A43-A0E2-7C66EE76AC1B}"/>
              </a:ext>
            </a:extLst>
          </p:cNvPr>
          <p:cNvSpPr/>
          <p:nvPr/>
        </p:nvSpPr>
        <p:spPr>
          <a:xfrm>
            <a:off x="2300288" y="1039813"/>
            <a:ext cx="668178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Misija, strateški ciljevi organizacije u javnom sektoru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7C50DCCE-729E-4CED-80E7-CE6FF5D1257C}"/>
              </a:ext>
            </a:extLst>
          </p:cNvPr>
          <p:cNvCxnSpPr/>
          <p:nvPr/>
        </p:nvCxnSpPr>
        <p:spPr>
          <a:xfrm>
            <a:off x="1930400" y="1725613"/>
            <a:ext cx="355600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06" name="Заголовок 1">
            <a:extLst>
              <a:ext uri="{FF2B5EF4-FFF2-40B4-BE49-F238E27FC236}">
                <a16:creationId xmlns="" xmlns:a16="http://schemas.microsoft.com/office/drawing/2014/main" id="{23C3DDE1-8E7F-460D-8F33-314AC20F11A5}"/>
              </a:ext>
            </a:extLst>
          </p:cNvPr>
          <p:cNvSpPr txBox="1">
            <a:spLocks/>
          </p:cNvSpPr>
          <p:nvPr/>
        </p:nvSpPr>
        <p:spPr bwMode="auto">
          <a:xfrm>
            <a:off x="1835150" y="233363"/>
            <a:ext cx="70199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b="1">
                <a:solidFill>
                  <a:srgbClr val="004821"/>
                </a:solidFill>
                <a:latin typeface="Calibri" panose="020F0502020204030204" pitchFamily="34" charset="0"/>
              </a:rPr>
              <a:t>ULOGA UNUTARNJE REVIZIJE U AKTIVNOSTIMA</a:t>
            </a:r>
          </a:p>
          <a:p>
            <a:pPr algn="ctr" eaLnBrk="1" hangingPunct="1">
              <a:buSzPct val="100000"/>
            </a:pPr>
            <a:r>
              <a:rPr lang="hr-HR" b="1">
                <a:solidFill>
                  <a:srgbClr val="004821"/>
                </a:solidFill>
                <a:latin typeface="Calibri" panose="020F0502020204030204" pitchFamily="34" charset="0"/>
              </a:rPr>
              <a:t>ORGANIZACIJE U JAVNOM SEKTORU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2CFC987-650F-47FF-9DA6-487DD614ED3F}"/>
              </a:ext>
            </a:extLst>
          </p:cNvPr>
          <p:cNvGraphicFramePr>
            <a:graphicFrameLocks noGrp="1"/>
          </p:cNvGraphicFramePr>
          <p:nvPr/>
        </p:nvGraphicFramePr>
        <p:xfrm>
          <a:off x="303213" y="652463"/>
          <a:ext cx="8661400" cy="3968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TEME ZA RASPRAVU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04" name="Номер слайда 2">
            <a:extLst>
              <a:ext uri="{FF2B5EF4-FFF2-40B4-BE49-F238E27FC236}">
                <a16:creationId xmlns="" xmlns:a16="http://schemas.microsoft.com/office/drawing/2014/main" id="{96303245-D9AA-4D02-B3E0-AD41972BF3A2}"/>
              </a:ext>
            </a:extLst>
          </p:cNvPr>
          <p:cNvSpPr txBox="1">
            <a:spLocks/>
          </p:cNvSpPr>
          <p:nvPr/>
        </p:nvSpPr>
        <p:spPr bwMode="auto">
          <a:xfrm>
            <a:off x="6826250" y="777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EEBBE972-9780-41C5-9F98-03922446C19F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12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51205" name="Прямоугольник 5">
            <a:extLst>
              <a:ext uri="{FF2B5EF4-FFF2-40B4-BE49-F238E27FC236}">
                <a16:creationId xmlns="" xmlns:a16="http://schemas.microsoft.com/office/drawing/2014/main" id="{8664220A-0E2D-40E7-8F56-6A948ADC7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80645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hr-HR" sz="2000" dirty="0">
                <a:solidFill>
                  <a:srgbClr val="000000"/>
                </a:solidFill>
              </a:rPr>
              <a:t>Pitanja u pogledu organizacije unutarnje revizije u malim subjektima</a:t>
            </a: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sr-Latn-RS" sz="2000" dirty="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hr-HR" sz="2000" dirty="0">
                <a:solidFill>
                  <a:srgbClr val="000000"/>
                </a:solidFill>
              </a:rPr>
              <a:t>Rizici određivanja nadležnosti za unutarnju reviziju (zamjena unutarnje revizije institucionalnom kontrolom)</a:t>
            </a: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sr-Latn-RS" sz="200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sr-Latn-RS" sz="200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hr-HR" sz="2000" dirty="0">
                <a:solidFill>
                  <a:srgbClr val="000000"/>
                </a:solidFill>
              </a:rPr>
              <a:t>Osiguravanje stvarne neovisnosti unutarnjeg revizora (mogućnost inzistiranja na neslaganju s upravom, prosljeđivanja informacija o nepravilnostima nadležnim tijelima) </a:t>
            </a: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sr-Latn-RS" sz="2000" dirty="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hr-HR" sz="2000" dirty="0">
                <a:solidFill>
                  <a:srgbClr val="000000"/>
                </a:solidFill>
              </a:rPr>
              <a:t>Pitanja povezana s evaluacijom pouzdanosti (financijskog) izvještavanja računovodstva organizacije u javnom sektoru koju provodi unutarnji revizor (potreba za takvom evaluacijom, kriteriji pouzdanosti)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трелка вниз 50">
            <a:extLst>
              <a:ext uri="{FF2B5EF4-FFF2-40B4-BE49-F238E27FC236}">
                <a16:creationId xmlns="" xmlns:a16="http://schemas.microsoft.com/office/drawing/2014/main" id="{F8091A9B-8EA5-4D0B-B770-134E0B49F9E5}"/>
              </a:ext>
            </a:extLst>
          </p:cNvPr>
          <p:cNvSpPr/>
          <p:nvPr/>
        </p:nvSpPr>
        <p:spPr>
          <a:xfrm>
            <a:off x="1590675" y="2443163"/>
            <a:ext cx="536575" cy="384175"/>
          </a:xfrm>
          <a:prstGeom prst="downArrow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0963" name="Группа 3">
            <a:extLst>
              <a:ext uri="{FF2B5EF4-FFF2-40B4-BE49-F238E27FC236}">
                <a16:creationId xmlns="" xmlns:a16="http://schemas.microsoft.com/office/drawing/2014/main" id="{02EBA67A-3794-4D2B-AA37-0F10CC5B04C4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2890838"/>
            <a:ext cx="8253413" cy="1416050"/>
            <a:chOff x="488604" y="3068959"/>
            <a:chExt cx="8452145" cy="157582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1B25E8AE-C059-4C67-BC81-019C664973A6}"/>
                </a:ext>
              </a:extLst>
            </p:cNvPr>
            <p:cNvSpPr/>
            <p:nvPr/>
          </p:nvSpPr>
          <p:spPr>
            <a:xfrm>
              <a:off x="488604" y="3068959"/>
              <a:ext cx="8039211" cy="1572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976" name="Прямоугольник 40">
              <a:extLst>
                <a:ext uri="{FF2B5EF4-FFF2-40B4-BE49-F238E27FC236}">
                  <a16:creationId xmlns="" xmlns:a16="http://schemas.microsoft.com/office/drawing/2014/main" id="{A81FB16D-09EC-4470-92D4-B0F4B56E1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973" y="3402292"/>
              <a:ext cx="2015820" cy="95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Proračunski proces</a:t>
              </a:r>
            </a:p>
            <a:p>
              <a:pPr algn="ctr" eaLnBrk="1" hangingPunct="1">
                <a:buSzPct val="100000"/>
              </a:pPr>
              <a:r>
                <a:rPr lang="hr-HR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Odobrenje</a:t>
              </a:r>
            </a:p>
            <a:p>
              <a:pPr algn="ctr" eaLnBrk="1" hangingPunct="1">
                <a:buSzPct val="100000"/>
              </a:pPr>
              <a:r>
                <a:rPr lang="hr-HR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proračunskih poslova</a:t>
              </a:r>
            </a:p>
          </p:txBody>
        </p:sp>
        <p:sp>
          <p:nvSpPr>
            <p:cNvPr id="40977" name="Прямоугольник 41">
              <a:extLst>
                <a:ext uri="{FF2B5EF4-FFF2-40B4-BE49-F238E27FC236}">
                  <a16:creationId xmlns="" xmlns:a16="http://schemas.microsoft.com/office/drawing/2014/main" id="{4D2C289C-6929-4A9A-A64F-F36ECBD18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59" y="3315595"/>
              <a:ext cx="2762858" cy="102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Uvjeti provedbe  </a:t>
              </a:r>
            </a:p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Ciljevi i ishodi</a:t>
              </a:r>
            </a:p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Učinkovitost odluka</a:t>
              </a:r>
            </a:p>
          </p:txBody>
        </p:sp>
        <p:sp>
          <p:nvSpPr>
            <p:cNvPr id="40978" name="Прямоугольник 42">
              <a:extLst>
                <a:ext uri="{FF2B5EF4-FFF2-40B4-BE49-F238E27FC236}">
                  <a16:creationId xmlns="" xmlns:a16="http://schemas.microsoft.com/office/drawing/2014/main" id="{E40CCBE5-98A8-4A3A-BA32-29AA7BAAE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619" y="3338966"/>
              <a:ext cx="3147130" cy="102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Usklađenost </a:t>
              </a:r>
            </a:p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proračunskih postupaka</a:t>
              </a:r>
            </a:p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sa zakonom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150486DF-7BBF-497C-87E7-22265B3CF0D2}"/>
                </a:ext>
              </a:extLst>
            </p:cNvPr>
            <p:cNvCxnSpPr/>
            <p:nvPr/>
          </p:nvCxnSpPr>
          <p:spPr>
            <a:xfrm flipH="1">
              <a:off x="3255588" y="3068959"/>
              <a:ext cx="544618" cy="78614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49B6BF9B-2E82-4416-8004-E4A914CAE108}"/>
                </a:ext>
              </a:extLst>
            </p:cNvPr>
            <p:cNvCxnSpPr/>
            <p:nvPr/>
          </p:nvCxnSpPr>
          <p:spPr>
            <a:xfrm flipH="1" flipV="1">
              <a:off x="3255588" y="3855104"/>
              <a:ext cx="544618" cy="7861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="" xmlns:a16="http://schemas.microsoft.com/office/drawing/2014/main" id="{19B6453B-F767-4E18-99BA-56409E9DF018}"/>
                </a:ext>
              </a:extLst>
            </p:cNvPr>
            <p:cNvCxnSpPr/>
            <p:nvPr/>
          </p:nvCxnSpPr>
          <p:spPr>
            <a:xfrm flipH="1" flipV="1">
              <a:off x="5676293" y="3068959"/>
              <a:ext cx="534863" cy="7455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8DB4D656-F3AF-4A70-8835-FDEE5C01E2A0}"/>
                </a:ext>
              </a:extLst>
            </p:cNvPr>
            <p:cNvCxnSpPr/>
            <p:nvPr/>
          </p:nvCxnSpPr>
          <p:spPr>
            <a:xfrm flipH="1">
              <a:off x="5744574" y="3819771"/>
              <a:ext cx="471460" cy="8250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FAB8C89-C0A1-4E5A-8C5E-CD77B7BFB2B1}"/>
              </a:ext>
            </a:extLst>
          </p:cNvPr>
          <p:cNvSpPr/>
          <p:nvPr/>
        </p:nvSpPr>
        <p:spPr>
          <a:xfrm>
            <a:off x="501650" y="893763"/>
            <a:ext cx="7912100" cy="1471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29A56A0-302F-41F0-96E9-ADFB5669EEA5}"/>
              </a:ext>
            </a:extLst>
          </p:cNvPr>
          <p:cNvSpPr/>
          <p:nvPr/>
        </p:nvSpPr>
        <p:spPr>
          <a:xfrm>
            <a:off x="763588" y="1189038"/>
            <a:ext cx="2155825" cy="942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Računovodstvena komora Ruske Federacije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9A6CB3A-BBD4-4236-B4FB-A694D33755D2}"/>
              </a:ext>
            </a:extLst>
          </p:cNvPr>
          <p:cNvSpPr/>
          <p:nvPr/>
        </p:nvSpPr>
        <p:spPr>
          <a:xfrm>
            <a:off x="3475038" y="1189038"/>
            <a:ext cx="2033587" cy="942975"/>
          </a:xfrm>
          <a:prstGeom prst="rect">
            <a:avLst/>
          </a:prstGeom>
          <a:gradFill flip="none" rotWithShape="1">
            <a:gsLst>
              <a:gs pos="1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Tijela za kontrolu i račune</a:t>
            </a:r>
          </a:p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federalnih subjekata Rusije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1CD13E1-5708-4B53-9AF2-87349877AFF2}"/>
              </a:ext>
            </a:extLst>
          </p:cNvPr>
          <p:cNvSpPr/>
          <p:nvPr/>
        </p:nvSpPr>
        <p:spPr>
          <a:xfrm>
            <a:off x="5969000" y="1190625"/>
            <a:ext cx="2133600" cy="9413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Tijela za kontrolu i račune</a:t>
            </a:r>
          </a:p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općina</a:t>
            </a:r>
          </a:p>
        </p:txBody>
      </p:sp>
      <p:sp>
        <p:nvSpPr>
          <p:cNvPr id="49" name="Стрелка вниз 48">
            <a:extLst>
              <a:ext uri="{FF2B5EF4-FFF2-40B4-BE49-F238E27FC236}">
                <a16:creationId xmlns="" xmlns:a16="http://schemas.microsoft.com/office/drawing/2014/main" id="{F177B626-C99A-4942-A7A8-9D92AE02E9AB}"/>
              </a:ext>
            </a:extLst>
          </p:cNvPr>
          <p:cNvSpPr/>
          <p:nvPr/>
        </p:nvSpPr>
        <p:spPr>
          <a:xfrm flipV="1">
            <a:off x="6804025" y="4360863"/>
            <a:ext cx="536575" cy="414337"/>
          </a:xfrm>
          <a:prstGeom prst="downArrow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98E2576-7491-42ED-9EEF-EA55384BDF00}"/>
              </a:ext>
            </a:extLst>
          </p:cNvPr>
          <p:cNvSpPr/>
          <p:nvPr/>
        </p:nvSpPr>
        <p:spPr>
          <a:xfrm>
            <a:off x="501650" y="4826000"/>
            <a:ext cx="7912100" cy="14716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DF5756D6-2D2B-47D7-A247-09B0B9916646}"/>
              </a:ext>
            </a:extLst>
          </p:cNvPr>
          <p:cNvSpPr/>
          <p:nvPr/>
        </p:nvSpPr>
        <p:spPr>
          <a:xfrm>
            <a:off x="4659313" y="4959350"/>
            <a:ext cx="3502025" cy="9413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Financijske inspekcije</a:t>
            </a:r>
          </a:p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(Federalna riznica,</a:t>
            </a:r>
          </a:p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regionalna tijela za kontrolu i reviziju)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4394D04-3A35-4213-A84D-53AA8CA1E5C2}"/>
              </a:ext>
            </a:extLst>
          </p:cNvPr>
          <p:cNvSpPr/>
          <p:nvPr/>
        </p:nvSpPr>
        <p:spPr>
          <a:xfrm>
            <a:off x="763588" y="4948238"/>
            <a:ext cx="3376612" cy="942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Unutarnja financijska revizija</a:t>
            </a:r>
          </a:p>
          <a:p>
            <a:pPr algn="ctr">
              <a:buSzPct val="100000"/>
              <a:defRPr/>
            </a:pPr>
            <a:r>
              <a:rPr lang="hr-HR" sz="1600" b="1">
                <a:solidFill>
                  <a:srgbClr val="0D0D0D"/>
                </a:solidFill>
              </a:rPr>
              <a:t>u organizaciji</a:t>
            </a:r>
          </a:p>
        </p:txBody>
      </p:sp>
      <p:sp>
        <p:nvSpPr>
          <p:cNvPr id="40972" name="Прямоугольник 53">
            <a:extLst>
              <a:ext uri="{FF2B5EF4-FFF2-40B4-BE49-F238E27FC236}">
                <a16:creationId xmlns="" xmlns:a16="http://schemas.microsoft.com/office/drawing/2014/main" id="{DB26CE9B-9B9E-4B2D-97AD-028A7D7DB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943600"/>
            <a:ext cx="4722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i="1">
                <a:solidFill>
                  <a:srgbClr val="0D0D0D"/>
                </a:solidFill>
                <a:latin typeface="Calibri" panose="020F0502020204030204" pitchFamily="34" charset="0"/>
              </a:rPr>
              <a:t>Državna financijska kontrola</a:t>
            </a:r>
          </a:p>
        </p:txBody>
      </p:sp>
      <p:sp>
        <p:nvSpPr>
          <p:cNvPr id="40973" name="Rectangle 17">
            <a:extLst>
              <a:ext uri="{FF2B5EF4-FFF2-40B4-BE49-F238E27FC236}">
                <a16:creationId xmlns="" xmlns:a16="http://schemas.microsoft.com/office/drawing/2014/main" id="{6951DF0D-A3C8-4C4B-820A-7E4C97E23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4150"/>
            <a:ext cx="87137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SUSTAV FINANCIJSKE KONTROLE I REVIZIJE</a:t>
            </a:r>
          </a:p>
        </p:txBody>
      </p:sp>
      <p:sp>
        <p:nvSpPr>
          <p:cNvPr id="40974" name="Прямоугольник 23">
            <a:extLst>
              <a:ext uri="{FF2B5EF4-FFF2-40B4-BE49-F238E27FC236}">
                <a16:creationId xmlns="" xmlns:a16="http://schemas.microsoft.com/office/drawing/2014/main" id="{262E650E-AE68-4408-830E-6149DEF9C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873125"/>
            <a:ext cx="472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i="1">
                <a:solidFill>
                  <a:srgbClr val="0D0D0D"/>
                </a:solidFill>
                <a:latin typeface="Calibri" panose="020F0502020204030204" pitchFamily="34" charset="0"/>
              </a:rPr>
              <a:t>Parlamentarna kontrola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A01BACB-6ED2-42FC-8A4B-AE8EA81C0BC8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5738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RAZVOJ UNUTARNJE REVIZIJE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(Pravni okvir)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88" name="Номер слайда 2">
            <a:extLst>
              <a:ext uri="{FF2B5EF4-FFF2-40B4-BE49-F238E27FC236}">
                <a16:creationId xmlns="" xmlns:a16="http://schemas.microsoft.com/office/drawing/2014/main" id="{599A329A-6862-4183-B5EB-9B339E7967DF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BCD3D063-9EDE-4809-9F0F-2DCC287A9C12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3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3A0976C4-1AE3-4F8E-BBA3-435FF97D4B66}"/>
              </a:ext>
            </a:extLst>
          </p:cNvPr>
          <p:cNvGraphicFramePr/>
          <p:nvPr/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990" name="Группа 5">
            <a:extLst>
              <a:ext uri="{FF2B5EF4-FFF2-40B4-BE49-F238E27FC236}">
                <a16:creationId xmlns="" xmlns:a16="http://schemas.microsoft.com/office/drawing/2014/main" id="{2681D4FB-BBE2-4DA6-B12E-B57859589A9D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5363"/>
            <a:ext cx="7340600" cy="908050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="" xmlns:a16="http://schemas.microsoft.com/office/drawing/2014/main" id="{5767FA57-30D9-4093-9A1B-2F6F9C5D5A21}"/>
                </a:ext>
              </a:extLst>
            </p:cNvPr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AFE6B09-0556-462A-A978-E465722D6929}"/>
                </a:ext>
              </a:extLst>
            </p:cNvPr>
            <p:cNvSpPr txBox="1"/>
            <p:nvPr/>
          </p:nvSpPr>
          <p:spPr>
            <a:xfrm>
              <a:off x="985016" y="1343640"/>
              <a:ext cx="7294893" cy="81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600">
                  <a:solidFill>
                    <a:srgbClr val="000000"/>
                  </a:solidFill>
                </a:rPr>
                <a:t>Zakon o proračunu (prije izmjena koje su stupile na snagu 9. 8. 2019.)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600" b="1">
                  <a:solidFill>
                    <a:srgbClr val="000000"/>
                  </a:solidFill>
                </a:rPr>
                <a:t>Vladini postupci za provođenje unutarnje financijske kontrole i revizije + metodologija Ministarstva financija Rusije</a:t>
              </a:r>
            </a:p>
          </p:txBody>
        </p:sp>
      </p:grpSp>
      <p:sp>
        <p:nvSpPr>
          <p:cNvPr id="41991" name="TextBox 1">
            <a:extLst>
              <a:ext uri="{FF2B5EF4-FFF2-40B4-BE49-F238E27FC236}">
                <a16:creationId xmlns="" xmlns:a16="http://schemas.microsoft.com/office/drawing/2014/main" id="{B7C4C43F-3B0A-4292-9D8B-CEDA2998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</a:rPr>
              <a:t>II. faza</a:t>
            </a:r>
          </a:p>
        </p:txBody>
      </p:sp>
      <p:sp>
        <p:nvSpPr>
          <p:cNvPr id="41992" name="TextBox 3">
            <a:extLst>
              <a:ext uri="{FF2B5EF4-FFF2-40B4-BE49-F238E27FC236}">
                <a16:creationId xmlns="" xmlns:a16="http://schemas.microsoft.com/office/drawing/2014/main" id="{7847B197-4A09-4FC5-9D88-39FE850FC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125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</a:rPr>
              <a:t>IV. faza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ADD0A160-F564-4741-A15B-F3A9128272EF}"/>
              </a:ext>
            </a:extLst>
          </p:cNvPr>
          <p:cNvSpPr/>
          <p:nvPr/>
        </p:nvSpPr>
        <p:spPr>
          <a:xfrm>
            <a:off x="5499100" y="1463675"/>
            <a:ext cx="3278188" cy="30622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1" name="Группа 3">
            <a:extLst>
              <a:ext uri="{FF2B5EF4-FFF2-40B4-BE49-F238E27FC236}">
                <a16:creationId xmlns="" xmlns:a16="http://schemas.microsoft.com/office/drawing/2014/main" id="{46F5B344-001D-4D4F-9D84-691174DD244D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530350"/>
            <a:ext cx="2376487" cy="5106988"/>
            <a:chOff x="841643" y="1741612"/>
            <a:chExt cx="3049315" cy="4525837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="" xmlns:a16="http://schemas.microsoft.com/office/drawing/2014/main" id="{044DF642-36EC-4C4D-B546-9F70241B7A97}"/>
                </a:ext>
              </a:extLst>
            </p:cNvPr>
            <p:cNvSpPr/>
            <p:nvPr/>
          </p:nvSpPr>
          <p:spPr>
            <a:xfrm>
              <a:off x="841643" y="1766935"/>
              <a:ext cx="3049315" cy="450051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EC40D242-2A01-4079-9322-6DEDC02F5EB1}"/>
                </a:ext>
              </a:extLst>
            </p:cNvPr>
            <p:cNvSpPr/>
            <p:nvPr/>
          </p:nvSpPr>
          <p:spPr>
            <a:xfrm>
              <a:off x="1059596" y="2245264"/>
              <a:ext cx="2615445" cy="821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hr-HR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Analiza proračunskih postupaka (operacija) i utvrđivanje proračunskog rizika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10FF5D7-F620-4C7A-A33F-4ECF22B526F7}"/>
                </a:ext>
              </a:extLst>
            </p:cNvPr>
            <p:cNvSpPr/>
            <p:nvPr/>
          </p:nvSpPr>
          <p:spPr>
            <a:xfrm>
              <a:off x="1045338" y="3251163"/>
              <a:ext cx="2629703" cy="6541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hr-HR" sz="13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Uspostavljanje kontrolnih radnji za smanjivanje rizika na najmanju moguću mjeru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AA11C3B7-4CA0-4E96-BE9E-EC7CD50BB289}"/>
                </a:ext>
              </a:extLst>
            </p:cNvPr>
            <p:cNvSpPr/>
            <p:nvPr/>
          </p:nvSpPr>
          <p:spPr>
            <a:xfrm>
              <a:off x="1045338" y="4099493"/>
              <a:ext cx="2629703" cy="3587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hr-HR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Odobrenje mape unutarnje financijske kontrole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AF883AB-6716-4A1E-A1F5-B73EBE777736}"/>
                </a:ext>
              </a:extLst>
            </p:cNvPr>
            <p:cNvSpPr/>
            <p:nvPr/>
          </p:nvSpPr>
          <p:spPr>
            <a:xfrm>
              <a:off x="1143112" y="5569651"/>
              <a:ext cx="2531929" cy="6330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hr-HR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Primjena kontrolnih radnji i poduzimanje mjera </a:t>
              </a:r>
            </a:p>
          </p:txBody>
        </p:sp>
        <p:sp>
          <p:nvSpPr>
            <p:cNvPr id="43055" name="TextBox 12">
              <a:extLst>
                <a:ext uri="{FF2B5EF4-FFF2-40B4-BE49-F238E27FC236}">
                  <a16:creationId xmlns="" xmlns:a16="http://schemas.microsoft.com/office/drawing/2014/main" id="{951CD5EE-79B8-45EF-8816-9D2477C55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754" y="1741612"/>
              <a:ext cx="2838842" cy="27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Nositelj proračunskog rizika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EA15003-7131-4FDE-8B76-E620FA7A15E1}"/>
              </a:ext>
            </a:extLst>
          </p:cNvPr>
          <p:cNvSpPr/>
          <p:nvPr/>
        </p:nvSpPr>
        <p:spPr>
          <a:xfrm>
            <a:off x="5589588" y="1854200"/>
            <a:ext cx="3100387" cy="355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Analiza proračunskih postupaka (operacija)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BF8EFFB-CF91-448C-8B75-5801E0CFC2BD}"/>
              </a:ext>
            </a:extLst>
          </p:cNvPr>
          <p:cNvSpPr/>
          <p:nvPr/>
        </p:nvSpPr>
        <p:spPr>
          <a:xfrm>
            <a:off x="5589588" y="3081338"/>
            <a:ext cx="3100387" cy="6619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Uspostavljanje kontrolnih radnji i (ili) mjera za poboljšanje kvalitete proračunskih postupaka (operacija)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B97B49D-3E11-40C6-8569-A0E136FEBE85}"/>
              </a:ext>
            </a:extLst>
          </p:cNvPr>
          <p:cNvSpPr/>
          <p:nvPr/>
        </p:nvSpPr>
        <p:spPr>
          <a:xfrm>
            <a:off x="5589588" y="3941763"/>
            <a:ext cx="3100387" cy="33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Primjena Registra rizika</a:t>
            </a:r>
          </a:p>
        </p:txBody>
      </p:sp>
      <p:sp>
        <p:nvSpPr>
          <p:cNvPr id="43015" name="TextBox 23">
            <a:extLst>
              <a:ext uri="{FF2B5EF4-FFF2-40B4-BE49-F238E27FC236}">
                <a16:creationId xmlns="" xmlns:a16="http://schemas.microsoft.com/office/drawing/2014/main" id="{812EC796-C57D-46D6-AFE9-89FA9978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1438702"/>
            <a:ext cx="29384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 koji podliježe unutarnjoj </a:t>
            </a:r>
            <a:endParaRPr lang="hr-HR" sz="105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hr-HR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financijskoj </a:t>
            </a:r>
            <a:r>
              <a:rPr lang="hr-HR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reviziji</a:t>
            </a:r>
          </a:p>
        </p:txBody>
      </p:sp>
      <p:sp>
        <p:nvSpPr>
          <p:cNvPr id="43016" name="Прямоугольник 24">
            <a:extLst>
              <a:ext uri="{FF2B5EF4-FFF2-40B4-BE49-F238E27FC236}">
                <a16:creationId xmlns="" xmlns:a16="http://schemas.microsoft.com/office/drawing/2014/main" id="{F45F3824-757A-4D8F-BA6D-CA1A54B2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2238"/>
            <a:ext cx="73485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SUSTAV UNUTARNJE </a:t>
            </a:r>
          </a:p>
          <a:p>
            <a:pPr algn="ctr" eaLnBrk="1" hangingPunct="1">
              <a:lnSpc>
                <a:spcPts val="2800"/>
              </a:lnSpc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FINANCIJSKE KONTROLE I REVIZIJE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A1849425-BE5E-45C5-902F-E4131E92BE69}"/>
              </a:ext>
            </a:extLst>
          </p:cNvPr>
          <p:cNvSpPr/>
          <p:nvPr/>
        </p:nvSpPr>
        <p:spPr>
          <a:xfrm>
            <a:off x="5508625" y="4741863"/>
            <a:ext cx="1593850" cy="18240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6C6B0DF-3098-4118-99A6-B49F0BA2F5CD}"/>
              </a:ext>
            </a:extLst>
          </p:cNvPr>
          <p:cNvSpPr/>
          <p:nvPr/>
        </p:nvSpPr>
        <p:spPr>
          <a:xfrm>
            <a:off x="5549900" y="5151438"/>
            <a:ext cx="1492250" cy="652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Kontrolna radnja koja se temelji na Registru rizika</a:t>
            </a:r>
          </a:p>
        </p:txBody>
      </p:sp>
      <p:sp>
        <p:nvSpPr>
          <p:cNvPr id="43019" name="TextBox 37">
            <a:extLst>
              <a:ext uri="{FF2B5EF4-FFF2-40B4-BE49-F238E27FC236}">
                <a16:creationId xmlns="" xmlns:a16="http://schemas.microsoft.com/office/drawing/2014/main" id="{9A56F8AF-FF3B-41C5-BF3D-50653A0C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4737100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Nositelj proračunskog rizika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541B74C-FD53-4A8F-82BF-E5F56C9AF8FF}"/>
              </a:ext>
            </a:extLst>
          </p:cNvPr>
          <p:cNvSpPr/>
          <p:nvPr/>
        </p:nvSpPr>
        <p:spPr>
          <a:xfrm>
            <a:off x="254000" y="1392238"/>
            <a:ext cx="4957763" cy="5284787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F8B495B-1DC1-4F01-BDF4-34AE7BC767CC}"/>
              </a:ext>
            </a:extLst>
          </p:cNvPr>
          <p:cNvSpPr/>
          <p:nvPr/>
        </p:nvSpPr>
        <p:spPr>
          <a:xfrm>
            <a:off x="5381625" y="1398588"/>
            <a:ext cx="3524250" cy="5284787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22" name="Прямоугольник 43">
            <a:extLst>
              <a:ext uri="{FF2B5EF4-FFF2-40B4-BE49-F238E27FC236}">
                <a16:creationId xmlns="" xmlns:a16="http://schemas.microsoft.com/office/drawing/2014/main" id="{6ADD31C1-61CB-4F0D-9F0F-679886D2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869950"/>
            <a:ext cx="3670300" cy="338138"/>
          </a:xfrm>
          <a:prstGeom prst="rect">
            <a:avLst/>
          </a:prstGeom>
          <a:noFill/>
          <a:ln w="9525">
            <a:solidFill>
              <a:srgbClr val="00602B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</a:rPr>
              <a:t>Prije izmjena Zakona o proračunu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A8CDE12-F100-4953-971C-CC84113BD62B}"/>
              </a:ext>
            </a:extLst>
          </p:cNvPr>
          <p:cNvSpPr/>
          <p:nvPr/>
        </p:nvSpPr>
        <p:spPr>
          <a:xfrm>
            <a:off x="2835275" y="4795838"/>
            <a:ext cx="2011363" cy="86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Razvoj mjera za poboljšanje kvalitete proračunskih postupaka (operacija)</a:t>
            </a:r>
          </a:p>
        </p:txBody>
      </p:sp>
      <p:grpSp>
        <p:nvGrpSpPr>
          <p:cNvPr id="43024" name="Группа 32">
            <a:extLst>
              <a:ext uri="{FF2B5EF4-FFF2-40B4-BE49-F238E27FC236}">
                <a16:creationId xmlns="" xmlns:a16="http://schemas.microsoft.com/office/drawing/2014/main" id="{C8249740-38C9-4FA8-8694-44F8789D5F94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1562100"/>
            <a:ext cx="2470150" cy="5075238"/>
            <a:chOff x="613165" y="1712622"/>
            <a:chExt cx="3201335" cy="4500292"/>
          </a:xfrm>
        </p:grpSpPr>
        <p:sp>
          <p:nvSpPr>
            <p:cNvPr id="35" name="Скругленный прямоугольник 1">
              <a:extLst>
                <a:ext uri="{FF2B5EF4-FFF2-40B4-BE49-F238E27FC236}">
                  <a16:creationId xmlns="" xmlns:a16="http://schemas.microsoft.com/office/drawing/2014/main" id="{F08D4DDC-983E-46D3-BB30-4583C86634C5}"/>
                </a:ext>
              </a:extLst>
            </p:cNvPr>
            <p:cNvSpPr/>
            <p:nvPr/>
          </p:nvSpPr>
          <p:spPr>
            <a:xfrm>
              <a:off x="613165" y="1712622"/>
              <a:ext cx="2828944" cy="450029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5D1FD8B5-50C1-4FDB-ACF8-9D178A8206ED}"/>
                </a:ext>
              </a:extLst>
            </p:cNvPr>
            <p:cNvSpPr/>
            <p:nvPr/>
          </p:nvSpPr>
          <p:spPr>
            <a:xfrm>
              <a:off x="773643" y="2199673"/>
              <a:ext cx="2450380" cy="7460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hr-HR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Analiza proračunskih postupaka (operacija) i utvrđivanje proračunskog rizika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7E818606-AEB1-403F-92CB-F4C22F80C26B}"/>
                </a:ext>
              </a:extLst>
            </p:cNvPr>
            <p:cNvSpPr/>
            <p:nvPr/>
          </p:nvSpPr>
          <p:spPr>
            <a:xfrm>
              <a:off x="773643" y="3168143"/>
              <a:ext cx="2450380" cy="25267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hr-HR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Prijedlozi za uspostavu kontrolnih radnji</a:t>
              </a:r>
            </a:p>
            <a:p>
              <a:pPr algn="ctr" defTabSz="457200">
                <a:buSzPct val="100000"/>
                <a:defRPr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endPara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r>
                <a:rPr lang="hr-HR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Razvoj mjera za poboljšanje kvalitete proračunskih postupaka (operacija)</a:t>
              </a:r>
            </a:p>
          </p:txBody>
        </p:sp>
        <p:sp>
          <p:nvSpPr>
            <p:cNvPr id="49" name="Стрелка вниз 10">
              <a:extLst>
                <a:ext uri="{FF2B5EF4-FFF2-40B4-BE49-F238E27FC236}">
                  <a16:creationId xmlns="" xmlns:a16="http://schemas.microsoft.com/office/drawing/2014/main" id="{3D939D33-3042-4ECB-846F-E39B6CD34714}"/>
                </a:ext>
              </a:extLst>
            </p:cNvPr>
            <p:cNvSpPr/>
            <p:nvPr/>
          </p:nvSpPr>
          <p:spPr>
            <a:xfrm rot="16200000">
              <a:off x="3313309" y="3282101"/>
              <a:ext cx="418076" cy="584305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025" name="TextBox 52">
            <a:extLst>
              <a:ext uri="{FF2B5EF4-FFF2-40B4-BE49-F238E27FC236}">
                <a16:creationId xmlns="" xmlns:a16="http://schemas.microsoft.com/office/drawing/2014/main" id="{89C1385E-3EAA-4883-A689-4D0241A7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1670050"/>
            <a:ext cx="2938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 koji podliježe unutarnjoj </a:t>
            </a:r>
            <a:endParaRPr lang="hr-HR" sz="11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hr-HR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financijskoj </a:t>
            </a:r>
            <a:r>
              <a:rPr lang="hr-HR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reviziji</a:t>
            </a:r>
          </a:p>
        </p:txBody>
      </p:sp>
      <p:sp>
        <p:nvSpPr>
          <p:cNvPr id="55" name="Стрелка вниз 10">
            <a:extLst>
              <a:ext uri="{FF2B5EF4-FFF2-40B4-BE49-F238E27FC236}">
                <a16:creationId xmlns="" xmlns:a16="http://schemas.microsoft.com/office/drawing/2014/main" id="{B88AEA2B-5B39-41D6-994B-F7DEDAD9C130}"/>
              </a:ext>
            </a:extLst>
          </p:cNvPr>
          <p:cNvSpPr/>
          <p:nvPr/>
        </p:nvSpPr>
        <p:spPr>
          <a:xfrm rot="16200000">
            <a:off x="2381250" y="2287588"/>
            <a:ext cx="461963" cy="446087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10">
            <a:extLst>
              <a:ext uri="{FF2B5EF4-FFF2-40B4-BE49-F238E27FC236}">
                <a16:creationId xmlns="" xmlns:a16="http://schemas.microsoft.com/office/drawing/2014/main" id="{B161C1A7-829B-4754-B661-68CA08682172}"/>
              </a:ext>
            </a:extLst>
          </p:cNvPr>
          <p:cNvSpPr/>
          <p:nvPr/>
        </p:nvSpPr>
        <p:spPr>
          <a:xfrm rot="16200000">
            <a:off x="2367756" y="5080795"/>
            <a:ext cx="460375" cy="47466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10">
            <a:extLst>
              <a:ext uri="{FF2B5EF4-FFF2-40B4-BE49-F238E27FC236}">
                <a16:creationId xmlns="" xmlns:a16="http://schemas.microsoft.com/office/drawing/2014/main" id="{4C3BCFF6-1383-4645-8794-A9F911BA9564}"/>
              </a:ext>
            </a:extLst>
          </p:cNvPr>
          <p:cNvSpPr/>
          <p:nvPr/>
        </p:nvSpPr>
        <p:spPr>
          <a:xfrm>
            <a:off x="1244600" y="2952750"/>
            <a:ext cx="461963" cy="26828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низ 10">
            <a:extLst>
              <a:ext uri="{FF2B5EF4-FFF2-40B4-BE49-F238E27FC236}">
                <a16:creationId xmlns="" xmlns:a16="http://schemas.microsoft.com/office/drawing/2014/main" id="{32449B03-360C-47CE-A366-4EBBC013EAC5}"/>
              </a:ext>
            </a:extLst>
          </p:cNvPr>
          <p:cNvSpPr/>
          <p:nvPr/>
        </p:nvSpPr>
        <p:spPr>
          <a:xfrm>
            <a:off x="3608388" y="3027363"/>
            <a:ext cx="460375" cy="20637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 вниз 10">
            <a:extLst>
              <a:ext uri="{FF2B5EF4-FFF2-40B4-BE49-F238E27FC236}">
                <a16:creationId xmlns="" xmlns:a16="http://schemas.microsoft.com/office/drawing/2014/main" id="{2FC2F228-3B02-49E5-804C-32B26999A368}"/>
              </a:ext>
            </a:extLst>
          </p:cNvPr>
          <p:cNvSpPr/>
          <p:nvPr/>
        </p:nvSpPr>
        <p:spPr>
          <a:xfrm>
            <a:off x="3614738" y="3973513"/>
            <a:ext cx="460375" cy="20796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низ 10">
            <a:extLst>
              <a:ext uri="{FF2B5EF4-FFF2-40B4-BE49-F238E27FC236}">
                <a16:creationId xmlns="" xmlns:a16="http://schemas.microsoft.com/office/drawing/2014/main" id="{D9BA7E35-765B-44B7-8AE1-4595BA6142F9}"/>
              </a:ext>
            </a:extLst>
          </p:cNvPr>
          <p:cNvSpPr/>
          <p:nvPr/>
        </p:nvSpPr>
        <p:spPr>
          <a:xfrm>
            <a:off x="3614738" y="4597400"/>
            <a:ext cx="460375" cy="20637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 вниз 10">
            <a:extLst>
              <a:ext uri="{FF2B5EF4-FFF2-40B4-BE49-F238E27FC236}">
                <a16:creationId xmlns="" xmlns:a16="http://schemas.microsoft.com/office/drawing/2014/main" id="{09E4973D-CB05-4F93-BD90-6576AEE68F25}"/>
              </a:ext>
            </a:extLst>
          </p:cNvPr>
          <p:cNvSpPr/>
          <p:nvPr/>
        </p:nvSpPr>
        <p:spPr>
          <a:xfrm>
            <a:off x="3608388" y="5654675"/>
            <a:ext cx="460375" cy="20796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 вниз 10">
            <a:extLst>
              <a:ext uri="{FF2B5EF4-FFF2-40B4-BE49-F238E27FC236}">
                <a16:creationId xmlns="" xmlns:a16="http://schemas.microsoft.com/office/drawing/2014/main" id="{28C5684D-8A0B-4F47-9FC5-BAC7BF3456DB}"/>
              </a:ext>
            </a:extLst>
          </p:cNvPr>
          <p:cNvSpPr/>
          <p:nvPr/>
        </p:nvSpPr>
        <p:spPr>
          <a:xfrm>
            <a:off x="6907213" y="2868613"/>
            <a:ext cx="461962" cy="207962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92D05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 вниз 10">
            <a:extLst>
              <a:ext uri="{FF2B5EF4-FFF2-40B4-BE49-F238E27FC236}">
                <a16:creationId xmlns="" xmlns:a16="http://schemas.microsoft.com/office/drawing/2014/main" id="{C4B6CB89-0B43-4A80-BD77-81C038E68EE0}"/>
              </a:ext>
            </a:extLst>
          </p:cNvPr>
          <p:cNvSpPr/>
          <p:nvPr/>
        </p:nvSpPr>
        <p:spPr>
          <a:xfrm>
            <a:off x="6907213" y="3746500"/>
            <a:ext cx="461962" cy="207963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92D05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 вниз 10">
            <a:extLst>
              <a:ext uri="{FF2B5EF4-FFF2-40B4-BE49-F238E27FC236}">
                <a16:creationId xmlns="" xmlns:a16="http://schemas.microsoft.com/office/drawing/2014/main" id="{78BD3A69-B424-4815-8459-ACE3F9F7500D}"/>
              </a:ext>
            </a:extLst>
          </p:cNvPr>
          <p:cNvSpPr/>
          <p:nvPr/>
        </p:nvSpPr>
        <p:spPr>
          <a:xfrm>
            <a:off x="6027738" y="4525963"/>
            <a:ext cx="461962" cy="20796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B34D40A5-34F7-4AB5-BFAE-E3EC3679FAE1}"/>
              </a:ext>
            </a:extLst>
          </p:cNvPr>
          <p:cNvSpPr/>
          <p:nvPr/>
        </p:nvSpPr>
        <p:spPr>
          <a:xfrm>
            <a:off x="5589588" y="2443163"/>
            <a:ext cx="3100387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Utvrđivanje i procjena proračunskog rizika</a:t>
            </a:r>
          </a:p>
        </p:txBody>
      </p:sp>
      <p:sp>
        <p:nvSpPr>
          <p:cNvPr id="40" name="Стрелка вниз 10">
            <a:extLst>
              <a:ext uri="{FF2B5EF4-FFF2-40B4-BE49-F238E27FC236}">
                <a16:creationId xmlns="" xmlns:a16="http://schemas.microsoft.com/office/drawing/2014/main" id="{B371B249-B90D-4A72-A459-C5DC6E83B639}"/>
              </a:ext>
            </a:extLst>
          </p:cNvPr>
          <p:cNvSpPr/>
          <p:nvPr/>
        </p:nvSpPr>
        <p:spPr>
          <a:xfrm>
            <a:off x="6907213" y="2227263"/>
            <a:ext cx="461962" cy="206375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92D05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29">
            <a:extLst>
              <a:ext uri="{FF2B5EF4-FFF2-40B4-BE49-F238E27FC236}">
                <a16:creationId xmlns="" xmlns:a16="http://schemas.microsoft.com/office/drawing/2014/main" id="{0504B486-73FB-4B68-BB40-07B8048486C8}"/>
              </a:ext>
            </a:extLst>
          </p:cNvPr>
          <p:cNvSpPr/>
          <p:nvPr/>
        </p:nvSpPr>
        <p:spPr>
          <a:xfrm>
            <a:off x="7231063" y="4741863"/>
            <a:ext cx="1593850" cy="1824037"/>
          </a:xfrm>
          <a:prstGeom prst="roundRect">
            <a:avLst/>
          </a:prstGeom>
          <a:gradFill>
            <a:gsLst>
              <a:gs pos="100000">
                <a:srgbClr val="F0EC34"/>
              </a:gs>
              <a:gs pos="100000">
                <a:srgbClr val="F0EC34"/>
              </a:gs>
              <a:gs pos="100000">
                <a:srgbClr val="F0EC34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10">
            <a:extLst>
              <a:ext uri="{FF2B5EF4-FFF2-40B4-BE49-F238E27FC236}">
                <a16:creationId xmlns="" xmlns:a16="http://schemas.microsoft.com/office/drawing/2014/main" id="{AF2BF2DE-8D66-4A78-8708-878FD7B3913C}"/>
              </a:ext>
            </a:extLst>
          </p:cNvPr>
          <p:cNvSpPr/>
          <p:nvPr/>
        </p:nvSpPr>
        <p:spPr>
          <a:xfrm>
            <a:off x="7786688" y="4533900"/>
            <a:ext cx="460375" cy="207963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C9BA547A-AD18-4CAA-902D-77F7E8A0BE1A}"/>
              </a:ext>
            </a:extLst>
          </p:cNvPr>
          <p:cNvSpPr/>
          <p:nvPr/>
        </p:nvSpPr>
        <p:spPr>
          <a:xfrm>
            <a:off x="5549900" y="5857875"/>
            <a:ext cx="3233738" cy="593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Provedba mjera za poboljšanje kvalitete proračunskih postupaka (operacija) i razvoj unutarnje financijske kontrole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917029F-68F0-4B50-B6D4-5630D2060F5D}"/>
              </a:ext>
            </a:extLst>
          </p:cNvPr>
          <p:cNvCxnSpPr>
            <a:stCxn id="60" idx="0"/>
          </p:cNvCxnSpPr>
          <p:nvPr/>
        </p:nvCxnSpPr>
        <p:spPr>
          <a:xfrm flipV="1">
            <a:off x="7167563" y="5849938"/>
            <a:ext cx="1609725" cy="793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B23BA233-36E3-458E-B94B-53EBC18173A5}"/>
              </a:ext>
            </a:extLst>
          </p:cNvPr>
          <p:cNvCxnSpPr/>
          <p:nvPr/>
        </p:nvCxnSpPr>
        <p:spPr>
          <a:xfrm flipV="1">
            <a:off x="7185025" y="6446838"/>
            <a:ext cx="1611313" cy="793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0EAB1357-76E6-4861-B760-6149506434B5}"/>
              </a:ext>
            </a:extLst>
          </p:cNvPr>
          <p:cNvCxnSpPr/>
          <p:nvPr/>
        </p:nvCxnSpPr>
        <p:spPr>
          <a:xfrm>
            <a:off x="8777288" y="5849938"/>
            <a:ext cx="6350" cy="596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44" name="TextBox 61">
            <a:extLst>
              <a:ext uri="{FF2B5EF4-FFF2-40B4-BE49-F238E27FC236}">
                <a16:creationId xmlns="" xmlns:a16="http://schemas.microsoft.com/office/drawing/2014/main" id="{6C320580-B2B7-4267-855A-916ADED25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765675"/>
            <a:ext cx="1436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Metodologija </a:t>
            </a:r>
          </a:p>
          <a:p>
            <a:pPr algn="ctr" eaLnBrk="1" hangingPunct="1">
              <a:buSzPct val="100000"/>
            </a:pPr>
            <a:r>
              <a:rPr lang="hr-HR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(ili) zakonski okvir </a:t>
            </a:r>
          </a:p>
        </p:txBody>
      </p:sp>
      <p:sp>
        <p:nvSpPr>
          <p:cNvPr id="43045" name="Прямоугольник 47">
            <a:extLst>
              <a:ext uri="{FF2B5EF4-FFF2-40B4-BE49-F238E27FC236}">
                <a16:creationId xmlns="" xmlns:a16="http://schemas.microsoft.com/office/drawing/2014/main" id="{28C4DC44-E00A-4A6F-A27F-1395AB03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893763"/>
            <a:ext cx="3670300" cy="338137"/>
          </a:xfrm>
          <a:prstGeom prst="rect">
            <a:avLst/>
          </a:prstGeom>
          <a:noFill/>
          <a:ln w="9525">
            <a:solidFill>
              <a:srgbClr val="00602B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</a:rPr>
              <a:t>Nakon izmjena Zakona o proračunu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12933763-4C3E-481B-877C-2156553A95F8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676400" y="1924050"/>
            <a:ext cx="0" cy="8667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4F3BE15-884A-432A-AAA1-F12AAE858657}"/>
              </a:ext>
            </a:extLst>
          </p:cNvPr>
          <p:cNvSpPr/>
          <p:nvPr/>
        </p:nvSpPr>
        <p:spPr>
          <a:xfrm>
            <a:off x="304800" y="1247775"/>
            <a:ext cx="2743200" cy="6762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Uklanjanje nepravilnosti/ nedostataka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B99CF73B-1680-433A-92CE-70CC14FEE022}"/>
              </a:ext>
            </a:extLst>
          </p:cNvPr>
          <p:cNvSpPr/>
          <p:nvPr/>
        </p:nvSpPr>
        <p:spPr>
          <a:xfrm>
            <a:off x="3600450" y="2732088"/>
            <a:ext cx="2447925" cy="1168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Utvrđivanje uzroka nepravilnosti, procjena pouzdanosti kontrole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668E1A89-574E-4930-B8D3-2A058C214445}"/>
              </a:ext>
            </a:extLst>
          </p:cNvPr>
          <p:cNvSpPr/>
          <p:nvPr/>
        </p:nvSpPr>
        <p:spPr>
          <a:xfrm>
            <a:off x="3533775" y="4295775"/>
            <a:ext cx="2600325" cy="1446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Utvrđivanje elemenata proračunskog postupka (operacije) i (ili) inherentnih zahtjeva za koje postoji visok rizik nepravilnosti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="" xmlns:a16="http://schemas.microsoft.com/office/drawing/2014/main" id="{B5F599ED-735B-4758-8AD7-82D2DE6DD8A5}"/>
              </a:ext>
            </a:extLst>
          </p:cNvPr>
          <p:cNvSpPr/>
          <p:nvPr/>
        </p:nvSpPr>
        <p:spPr>
          <a:xfrm>
            <a:off x="6600825" y="2784475"/>
            <a:ext cx="2286000" cy="2957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buSzPct val="100000"/>
              <a:defRPr/>
            </a:pPr>
            <a:r>
              <a:rPr lang="hr-HR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Prijedlozi za poboljšanje kontrolnih mehanizama za proračunske postupke (operacije):</a:t>
            </a:r>
          </a:p>
          <a:p>
            <a:pPr algn="just" defTabSz="457200">
              <a:buSzPct val="100000"/>
              <a:defRPr/>
            </a:pPr>
            <a:r>
              <a:rPr lang="hr-HR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automatizacija;</a:t>
            </a:r>
          </a:p>
          <a:p>
            <a:pPr defTabSz="457200">
              <a:buFontTx/>
              <a:buChar char="-"/>
              <a:defRPr/>
            </a:pPr>
            <a:r>
              <a:rPr lang="hr-HR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propisi u pogledu postupka (operacije);</a:t>
            </a:r>
          </a:p>
          <a:p>
            <a:pPr algn="just" defTabSz="457200">
              <a:buFontTx/>
              <a:buChar char="-"/>
              <a:defRPr/>
            </a:pPr>
            <a:r>
              <a:rPr lang="hr-HR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metodologija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E643A1A4-EBCC-4CA9-848D-4D25B9FA4AEE}"/>
              </a:ext>
            </a:extLst>
          </p:cNvPr>
          <p:cNvCxnSpPr>
            <a:stCxn id="13" idx="3"/>
          </p:cNvCxnSpPr>
          <p:nvPr/>
        </p:nvCxnSpPr>
        <p:spPr>
          <a:xfrm flipV="1">
            <a:off x="3048000" y="1585913"/>
            <a:ext cx="376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9AB44F39-415D-4902-AA1B-D75DD1364A76}"/>
              </a:ext>
            </a:extLst>
          </p:cNvPr>
          <p:cNvCxnSpPr/>
          <p:nvPr/>
        </p:nvCxnSpPr>
        <p:spPr>
          <a:xfrm flipV="1">
            <a:off x="8172450" y="2516188"/>
            <a:ext cx="0" cy="2159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8" name="Таблица 57">
            <a:extLst>
              <a:ext uri="{FF2B5EF4-FFF2-40B4-BE49-F238E27FC236}">
                <a16:creationId xmlns="" xmlns:a16="http://schemas.microsoft.com/office/drawing/2014/main" id="{BAD9E6AE-665A-4DE7-8BDF-3BDD75B9C95E}"/>
              </a:ext>
            </a:extLst>
          </p:cNvPr>
          <p:cNvGraphicFramePr>
            <a:graphicFrameLocks noGrp="1"/>
          </p:cNvGraphicFramePr>
          <p:nvPr/>
        </p:nvGraphicFramePr>
        <p:xfrm>
          <a:off x="3424238" y="763588"/>
          <a:ext cx="5462587" cy="175260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4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606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Vrsta postupka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Propis/ automatizacija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Propis/ automatizacija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Planiranje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Provedba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Računovodstvo i izvještavanje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A4C7282A-F495-4F24-B068-C89D6245FF42}"/>
              </a:ext>
            </a:extLst>
          </p:cNvPr>
          <p:cNvSpPr/>
          <p:nvPr/>
        </p:nvSpPr>
        <p:spPr>
          <a:xfrm>
            <a:off x="423863" y="4445000"/>
            <a:ext cx="2543175" cy="13954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Analiza strukture (elemenata), izvršenja proračunskog postupka (operacije) i kontrolnih zahtjeva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C106A3AC-0C97-4CA6-9B34-E71988090987}"/>
              </a:ext>
            </a:extLst>
          </p:cNvPr>
          <p:cNvSpPr/>
          <p:nvPr/>
        </p:nvSpPr>
        <p:spPr>
          <a:xfrm>
            <a:off x="404813" y="2790825"/>
            <a:ext cx="2543175" cy="10906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Kontrola izvršenja proračunskog postupka (operacije), utvrđivanje nepravilnosti</a:t>
            </a:r>
          </a:p>
        </p:txBody>
      </p:sp>
      <p:sp>
        <p:nvSpPr>
          <p:cNvPr id="6" name="Выгнутая вправо стрелка 5">
            <a:extLst>
              <a:ext uri="{FF2B5EF4-FFF2-40B4-BE49-F238E27FC236}">
                <a16:creationId xmlns="" xmlns:a16="http://schemas.microsoft.com/office/drawing/2014/main" id="{8D8CCE78-312F-4140-B21F-37A03F4A40BF}"/>
              </a:ext>
            </a:extLst>
          </p:cNvPr>
          <p:cNvSpPr/>
          <p:nvPr/>
        </p:nvSpPr>
        <p:spPr>
          <a:xfrm>
            <a:off x="2419350" y="3952875"/>
            <a:ext cx="247650" cy="407988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право стрелка 31">
            <a:extLst>
              <a:ext uri="{FF2B5EF4-FFF2-40B4-BE49-F238E27FC236}">
                <a16:creationId xmlns="" xmlns:a16="http://schemas.microsoft.com/office/drawing/2014/main" id="{ADC86B66-9612-40DB-B62E-6EE40FE73F62}"/>
              </a:ext>
            </a:extLst>
          </p:cNvPr>
          <p:cNvSpPr/>
          <p:nvPr/>
        </p:nvSpPr>
        <p:spPr>
          <a:xfrm rot="10800000">
            <a:off x="671513" y="3911600"/>
            <a:ext cx="247650" cy="407988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Выгнутая вправо стрелка 34">
            <a:extLst>
              <a:ext uri="{FF2B5EF4-FFF2-40B4-BE49-F238E27FC236}">
                <a16:creationId xmlns="" xmlns:a16="http://schemas.microsoft.com/office/drawing/2014/main" id="{78ACA29C-DB63-46FD-9BD5-5678789A7BF4}"/>
              </a:ext>
            </a:extLst>
          </p:cNvPr>
          <p:cNvSpPr/>
          <p:nvPr/>
        </p:nvSpPr>
        <p:spPr>
          <a:xfrm rot="10800000">
            <a:off x="3759200" y="3871913"/>
            <a:ext cx="342900" cy="423862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право стрелка 35">
            <a:extLst>
              <a:ext uri="{FF2B5EF4-FFF2-40B4-BE49-F238E27FC236}">
                <a16:creationId xmlns="" xmlns:a16="http://schemas.microsoft.com/office/drawing/2014/main" id="{5549427E-C0AB-41FB-A6A5-0B9F038A46C5}"/>
              </a:ext>
            </a:extLst>
          </p:cNvPr>
          <p:cNvSpPr/>
          <p:nvPr/>
        </p:nvSpPr>
        <p:spPr>
          <a:xfrm>
            <a:off x="5611813" y="3900488"/>
            <a:ext cx="342900" cy="419100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6B8B16F-A8EB-4AB8-ADBA-E025A55419FE}"/>
              </a:ext>
            </a:extLst>
          </p:cNvPr>
          <p:cNvSpPr/>
          <p:nvPr/>
        </p:nvSpPr>
        <p:spPr>
          <a:xfrm>
            <a:off x="3048000" y="6046788"/>
            <a:ext cx="3762375" cy="319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hr-H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Registar rizika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2A94AFF0-5258-47E9-A213-31B4166A0874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95450" y="6205538"/>
            <a:ext cx="135255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F42070A0-6FF9-4881-89C5-10BA3940A064}"/>
              </a:ext>
            </a:extLst>
          </p:cNvPr>
          <p:cNvCxnSpPr>
            <a:cxnSpLocks/>
          </p:cNvCxnSpPr>
          <p:nvPr/>
        </p:nvCxnSpPr>
        <p:spPr>
          <a:xfrm flipV="1">
            <a:off x="1695450" y="5851525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5F7C1554-BA3A-4C68-94E7-550BF93B555D}"/>
              </a:ext>
            </a:extLst>
          </p:cNvPr>
          <p:cNvCxnSpPr>
            <a:cxnSpLocks/>
          </p:cNvCxnSpPr>
          <p:nvPr/>
        </p:nvCxnSpPr>
        <p:spPr>
          <a:xfrm flipH="1">
            <a:off x="7724775" y="5741988"/>
            <a:ext cx="0" cy="4746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D638242E-4BDA-4B2A-A472-B0749DE54087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6810375" y="620553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090" name="Прямоугольник 29">
            <a:extLst>
              <a:ext uri="{FF2B5EF4-FFF2-40B4-BE49-F238E27FC236}">
                <a16:creationId xmlns="" xmlns:a16="http://schemas.microsoft.com/office/drawing/2014/main" id="{EB688EFC-A351-4F63-8333-9B1574647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925"/>
            <a:ext cx="67691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ORGANIZACIJA UNUTARNJE REVIZIJE U MINISTARSTVU FINANCIJA RUSIJE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A3EB3D8E-BBDC-44EA-8E9A-2624C2575C23}"/>
              </a:ext>
            </a:extLst>
          </p:cNvPr>
          <p:cNvCxnSpPr>
            <a:cxnSpLocks/>
          </p:cNvCxnSpPr>
          <p:nvPr/>
        </p:nvCxnSpPr>
        <p:spPr>
          <a:xfrm>
            <a:off x="2921000" y="4073525"/>
            <a:ext cx="708025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819ECF1B-E3D1-47E6-A618-7C097D77F7EC}"/>
              </a:ext>
            </a:extLst>
          </p:cNvPr>
          <p:cNvCxnSpPr>
            <a:cxnSpLocks/>
          </p:cNvCxnSpPr>
          <p:nvPr/>
        </p:nvCxnSpPr>
        <p:spPr>
          <a:xfrm>
            <a:off x="6048375" y="4095750"/>
            <a:ext cx="55245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2">
            <a:extLst>
              <a:ext uri="{FF2B5EF4-FFF2-40B4-BE49-F238E27FC236}">
                <a16:creationId xmlns="" xmlns:a16="http://schemas.microsoft.com/office/drawing/2014/main" id="{D8B5CB47-4359-4D25-8F89-F797A9FD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165225"/>
            <a:ext cx="384333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FEDERALNI STANDARDI:</a:t>
            </a:r>
          </a:p>
          <a:p>
            <a:pPr eaLnBrk="1" hangingPunct="1">
              <a:buSzPct val="100000"/>
            </a:pPr>
            <a:endParaRPr lang="en-US" altLang="sr-Latn-RS" sz="16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„Definicije, načela i ciljevi unutarnje financijske revizije”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„Okvir i organizacija unutarnje financijske revizije”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„Određivanje nadležnosti u unutarnjoj financijskoj reviziji”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„Prava i obveze rukovoditelja i osoblja u unutarnjoj financijskoj reviziji”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„Planiranje, utvrđivanje opsega posla i razvoj programa revizije” 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„Provođenje unutarnje financijske revizije”</a:t>
            </a:r>
          </a:p>
        </p:txBody>
      </p:sp>
      <p:sp>
        <p:nvSpPr>
          <p:cNvPr id="45059" name="Прямоугольник 4">
            <a:extLst>
              <a:ext uri="{FF2B5EF4-FFF2-40B4-BE49-F238E27FC236}">
                <a16:creationId xmlns="" xmlns:a16="http://schemas.microsoft.com/office/drawing/2014/main" id="{C1C2C7C6-5021-4EEC-9DD2-1110323CB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5888"/>
            <a:ext cx="7400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buSzPct val="100000"/>
            </a:pPr>
            <a:r>
              <a:rPr lang="hr-HR" sz="2000" b="1">
                <a:solidFill>
                  <a:srgbClr val="004821"/>
                </a:solidFill>
                <a:latin typeface="Calibri" panose="020F0502020204030204" pitchFamily="34" charset="0"/>
              </a:rPr>
              <a:t>STANDARDI UNUTARNJE FINANCIJSKE REVIZIJE </a:t>
            </a:r>
          </a:p>
        </p:txBody>
      </p:sp>
      <p:sp>
        <p:nvSpPr>
          <p:cNvPr id="45060" name="Прямоугольник 8">
            <a:extLst>
              <a:ext uri="{FF2B5EF4-FFF2-40B4-BE49-F238E27FC236}">
                <a16:creationId xmlns="" xmlns:a16="http://schemas.microsoft.com/office/drawing/2014/main" id="{45B9FC9F-953E-4510-989E-E3BCBE6C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459538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hr-HR" sz="1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Standardi stupaju na snagu 1. 1. 2020.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0B4D1B3-DC10-469E-8A35-191F9F506CB9}"/>
              </a:ext>
            </a:extLst>
          </p:cNvPr>
          <p:cNvCxnSpPr/>
          <p:nvPr/>
        </p:nvCxnSpPr>
        <p:spPr>
          <a:xfrm>
            <a:off x="4356100" y="3357563"/>
            <a:ext cx="4716463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385E31A-889F-4900-B937-413BBDEE8BFB}"/>
              </a:ext>
            </a:extLst>
          </p:cNvPr>
          <p:cNvCxnSpPr/>
          <p:nvPr/>
        </p:nvCxnSpPr>
        <p:spPr>
          <a:xfrm>
            <a:off x="4356100" y="3357563"/>
            <a:ext cx="0" cy="2454275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3" name="Прямоугольник 13">
            <a:extLst>
              <a:ext uri="{FF2B5EF4-FFF2-40B4-BE49-F238E27FC236}">
                <a16:creationId xmlns="" xmlns:a16="http://schemas.microsoft.com/office/drawing/2014/main" id="{0BFC522B-3B3F-41BB-A74A-2F017CC97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3325813"/>
            <a:ext cx="46434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FEDERALNI STANDARDI:</a:t>
            </a:r>
          </a:p>
          <a:p>
            <a:pPr eaLnBrk="1" hangingPunct="1">
              <a:buSzPct val="100000"/>
            </a:pPr>
            <a:endParaRPr lang="en-US" altLang="sr-Latn-RS" sz="1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„Primjena rezultata unutarnje financijske revizije”  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„Potvrda pouzdanosti proračunskog izvještavanja”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„Priprema nacrta prijedloga za poboljšanje efikasnosti i učinkovitosti proračunskih rashoda” </a:t>
            </a:r>
          </a:p>
          <a:p>
            <a:pPr algn="ctr" eaLnBrk="1" hangingPunct="1">
              <a:spcAft>
                <a:spcPts val="1200"/>
              </a:spcAft>
              <a:buSzPct val="100000"/>
            </a:pP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 Smjernice za primjenu određenih federalnih standarda</a:t>
            </a:r>
          </a:p>
        </p:txBody>
      </p:sp>
      <p:sp>
        <p:nvSpPr>
          <p:cNvPr id="45064" name="Прямоугольник 16">
            <a:extLst>
              <a:ext uri="{FF2B5EF4-FFF2-40B4-BE49-F238E27FC236}">
                <a16:creationId xmlns="" xmlns:a16="http://schemas.microsoft.com/office/drawing/2014/main" id="{72FA00E1-1D19-4965-98DF-B538DE028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6459538"/>
            <a:ext cx="309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hr-HR" sz="1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Standardi stupaju na snagu prije 31. 12. 2020.</a:t>
            </a:r>
          </a:p>
        </p:txBody>
      </p:sp>
      <p:sp>
        <p:nvSpPr>
          <p:cNvPr id="45065" name="Номер слайда 2">
            <a:extLst>
              <a:ext uri="{FF2B5EF4-FFF2-40B4-BE49-F238E27FC236}">
                <a16:creationId xmlns="" xmlns:a16="http://schemas.microsoft.com/office/drawing/2014/main" id="{95281B02-6245-4983-8C73-7E8C375364E0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39B9A57E-9EB6-4846-B51A-60785AB77F0C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6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grpSp>
        <p:nvGrpSpPr>
          <p:cNvPr id="45066" name="Группа 5">
            <a:extLst>
              <a:ext uri="{FF2B5EF4-FFF2-40B4-BE49-F238E27FC236}">
                <a16:creationId xmlns="" xmlns:a16="http://schemas.microsoft.com/office/drawing/2014/main" id="{3942F9FF-AA1E-4AD3-9776-AEA111FF943A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1147763"/>
            <a:ext cx="4849813" cy="1817687"/>
            <a:chOff x="4206654" y="1147549"/>
            <a:chExt cx="4849726" cy="1818177"/>
          </a:xfrm>
        </p:grpSpPr>
        <p:grpSp>
          <p:nvGrpSpPr>
            <p:cNvPr id="45067" name="Группа 3">
              <a:extLst>
                <a:ext uri="{FF2B5EF4-FFF2-40B4-BE49-F238E27FC236}">
                  <a16:creationId xmlns="" xmlns:a16="http://schemas.microsoft.com/office/drawing/2014/main" id="{77263481-F5A6-4F69-BE16-7337DED15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8799" y="1147549"/>
              <a:ext cx="4807581" cy="1818177"/>
              <a:chOff x="4248799" y="1147549"/>
              <a:chExt cx="4807581" cy="1818177"/>
            </a:xfrm>
          </p:grpSpPr>
          <p:pic>
            <p:nvPicPr>
              <p:cNvPr id="45070" name="Picture 2">
                <a:extLst>
                  <a:ext uri="{FF2B5EF4-FFF2-40B4-BE49-F238E27FC236}">
                    <a16:creationId xmlns="" xmlns:a16="http://schemas.microsoft.com/office/drawing/2014/main" id="{BA7B7F5B-FB5E-4EE3-9BA9-FE020AFDD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8" t="33659" r="22897" b="43739"/>
              <a:stretch>
                <a:fillRect/>
              </a:stretch>
            </p:blipFill>
            <p:spPr bwMode="auto">
              <a:xfrm>
                <a:off x="4248799" y="1147549"/>
                <a:ext cx="4807581" cy="178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1" name="Прямоугольник 10">
                <a:extLst>
                  <a:ext uri="{FF2B5EF4-FFF2-40B4-BE49-F238E27FC236}">
                    <a16:creationId xmlns="" xmlns:a16="http://schemas.microsoft.com/office/drawing/2014/main" id="{14957702-F18E-4764-A962-20242F5E5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752" y="2503973"/>
                <a:ext cx="1944181" cy="4617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hr-H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Organizacije </a:t>
                </a:r>
              </a:p>
              <a:p>
                <a:pPr algn="ctr" eaLnBrk="1" hangingPunct="1">
                  <a:buSzPct val="100000"/>
                </a:pPr>
                <a:r>
                  <a:rPr lang="hr-H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koje podliježu unutarnjoj financijskoj reviziji</a:t>
                </a:r>
              </a:p>
            </p:txBody>
          </p:sp>
          <p:sp>
            <p:nvSpPr>
              <p:cNvPr id="45072" name="Прямоугольник 15">
                <a:extLst>
                  <a:ext uri="{FF2B5EF4-FFF2-40B4-BE49-F238E27FC236}">
                    <a16:creationId xmlns="" xmlns:a16="http://schemas.microsoft.com/office/drawing/2014/main" id="{84D2B34E-D44C-4CB3-9C51-F315496EC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136" y="1767792"/>
                <a:ext cx="1410149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hr-HR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Ministarstvo financija Rusije</a:t>
                </a:r>
              </a:p>
            </p:txBody>
          </p:sp>
          <p:sp>
            <p:nvSpPr>
              <p:cNvPr id="45073" name="Прямоугольник 17">
                <a:extLst>
                  <a:ext uri="{FF2B5EF4-FFF2-40B4-BE49-F238E27FC236}">
                    <a16:creationId xmlns="" xmlns:a16="http://schemas.microsoft.com/office/drawing/2014/main" id="{70958A16-0A76-4062-BD99-976B062D5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3816" y="1690847"/>
                <a:ext cx="2612172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hr-HR" sz="1100" b="1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FEDERALNI STANDARDI UNUTARNJE FINANCIJSKE REVIZIJE</a:t>
                </a:r>
              </a:p>
            </p:txBody>
          </p:sp>
          <p:sp>
            <p:nvSpPr>
              <p:cNvPr id="45074" name="Прямоугольник 18">
                <a:extLst>
                  <a:ext uri="{FF2B5EF4-FFF2-40B4-BE49-F238E27FC236}">
                    <a16:creationId xmlns="" xmlns:a16="http://schemas.microsoft.com/office/drawing/2014/main" id="{B4A03B8C-7B93-4489-9CFF-42AA5A03C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4449" y="2300567"/>
                <a:ext cx="2612172" cy="5541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hr-HR" sz="1000" b="1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INSTITUCIONALNE (UNUTARNJE) RADNJE KOJE OSIGURAVAJU PROVEDBU UNUTARNJE FINANCIJSKE REVIZIJE U SKLADU S FEDERALNIM STANDARDIMA UNUTARNJE FINANCIJSKE REVIZIJE</a:t>
                </a: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1CAB32D-9DEE-4BCF-B6B9-CEF6349D5F88}"/>
                </a:ext>
              </a:extLst>
            </p:cNvPr>
            <p:cNvSpPr/>
            <p:nvPr/>
          </p:nvSpPr>
          <p:spPr>
            <a:xfrm>
              <a:off x="4206654" y="1201539"/>
              <a:ext cx="2071651" cy="2762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hr-HR" sz="1200" b="1">
                  <a:solidFill>
                    <a:srgbClr val="FFFFFF"/>
                  </a:solidFill>
                </a:rPr>
                <a:t>Subjekt obuhvaćen propisom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D233579-FE22-4DCE-B418-E957DFFCF667}"/>
                </a:ext>
              </a:extLst>
            </p:cNvPr>
            <p:cNvSpPr/>
            <p:nvPr/>
          </p:nvSpPr>
          <p:spPr>
            <a:xfrm>
              <a:off x="6516426" y="1201539"/>
              <a:ext cx="2539954" cy="2762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hr-HR" sz="1200" b="1">
                  <a:solidFill>
                    <a:srgbClr val="FFFFFF"/>
                  </a:solidFill>
                </a:rPr>
                <a:t>ZAKON O PRORAČUNU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D993D20-029D-434F-8F80-14DCB60A2EDD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5738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RAZVOJ UNUTARNJE REVIZIJE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(Pravni okvir)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84" name="Номер слайда 2">
            <a:extLst>
              <a:ext uri="{FF2B5EF4-FFF2-40B4-BE49-F238E27FC236}">
                <a16:creationId xmlns="" xmlns:a16="http://schemas.microsoft.com/office/drawing/2014/main" id="{DEDDC4E2-7D8D-4698-8203-8496F6A2E960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9F78C513-8B7C-4238-8968-4CBCCF2A5CBA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7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835BA227-FAC6-4456-B81C-B074EAC27842}"/>
              </a:ext>
            </a:extLst>
          </p:cNvPr>
          <p:cNvGraphicFramePr/>
          <p:nvPr/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6086" name="Группа 5">
            <a:extLst>
              <a:ext uri="{FF2B5EF4-FFF2-40B4-BE49-F238E27FC236}">
                <a16:creationId xmlns="" xmlns:a16="http://schemas.microsoft.com/office/drawing/2014/main" id="{8B50690B-41E4-479F-914A-B06F26DB3305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5363"/>
            <a:ext cx="7340600" cy="908050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="" xmlns:a16="http://schemas.microsoft.com/office/drawing/2014/main" id="{5BA554A5-CB93-4792-928C-66517519251C}"/>
                </a:ext>
              </a:extLst>
            </p:cNvPr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0913F65-E8F3-4B71-8616-244FB7DD37BA}"/>
                </a:ext>
              </a:extLst>
            </p:cNvPr>
            <p:cNvSpPr txBox="1"/>
            <p:nvPr/>
          </p:nvSpPr>
          <p:spPr>
            <a:xfrm>
              <a:off x="985016" y="1343640"/>
              <a:ext cx="7294893" cy="81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600">
                  <a:solidFill>
                    <a:srgbClr val="000000"/>
                  </a:solidFill>
                </a:rPr>
                <a:t>Zakon o proračunu (prije izmjena koje su stupile na snagu 9. 8. 2019.)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hr-HR" sz="1600" b="1">
                  <a:solidFill>
                    <a:srgbClr val="000000"/>
                  </a:solidFill>
                </a:rPr>
                <a:t>Vladini postupci za provođenje unutarnje financijske kontrole i revizije + metodologija Ministarstva financija Rusije</a:t>
              </a:r>
            </a:p>
          </p:txBody>
        </p:sp>
      </p:grpSp>
      <p:sp>
        <p:nvSpPr>
          <p:cNvPr id="46087" name="TextBox 1">
            <a:extLst>
              <a:ext uri="{FF2B5EF4-FFF2-40B4-BE49-F238E27FC236}">
                <a16:creationId xmlns="" xmlns:a16="http://schemas.microsoft.com/office/drawing/2014/main" id="{869CA9F6-6C28-462D-8EFF-5CF1948A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</a:rPr>
              <a:t>II. faza</a:t>
            </a:r>
          </a:p>
        </p:txBody>
      </p:sp>
      <p:sp>
        <p:nvSpPr>
          <p:cNvPr id="46088" name="TextBox 3">
            <a:extLst>
              <a:ext uri="{FF2B5EF4-FFF2-40B4-BE49-F238E27FC236}">
                <a16:creationId xmlns="" xmlns:a16="http://schemas.microsoft.com/office/drawing/2014/main" id="{F58D1185-47C5-4C41-B4C1-69175CB0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125"/>
            <a:ext cx="78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</a:rPr>
              <a:t>IV. faza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2863ADB-E0DF-41F7-86E6-C4D91506D678}"/>
              </a:ext>
            </a:extLst>
          </p:cNvPr>
          <p:cNvSpPr/>
          <p:nvPr/>
        </p:nvSpPr>
        <p:spPr>
          <a:xfrm>
            <a:off x="782638" y="1917700"/>
            <a:ext cx="7645400" cy="614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107" name="Заголовок 1">
            <a:extLst>
              <a:ext uri="{FF2B5EF4-FFF2-40B4-BE49-F238E27FC236}">
                <a16:creationId xmlns="" xmlns:a16="http://schemas.microsoft.com/office/drawing/2014/main" id="{C062078D-5928-4B0C-8D40-F360110467A1}"/>
              </a:ext>
            </a:extLst>
          </p:cNvPr>
          <p:cNvSpPr txBox="1">
            <a:spLocks/>
          </p:cNvSpPr>
          <p:nvPr/>
        </p:nvSpPr>
        <p:spPr bwMode="auto">
          <a:xfrm>
            <a:off x="1338263" y="161925"/>
            <a:ext cx="70199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b="1">
                <a:solidFill>
                  <a:srgbClr val="004821"/>
                </a:solidFill>
                <a:latin typeface="Calibri" panose="020F0502020204030204" pitchFamily="34" charset="0"/>
              </a:rPr>
              <a:t>ODNOS IZMEĐU VANJSKE </a:t>
            </a:r>
          </a:p>
          <a:p>
            <a:pPr algn="ctr" eaLnBrk="1" hangingPunct="1">
              <a:buSzPct val="100000"/>
            </a:pPr>
            <a:r>
              <a:rPr lang="hr-HR" b="1">
                <a:solidFill>
                  <a:srgbClr val="004821"/>
                </a:solidFill>
                <a:latin typeface="Calibri" panose="020F0502020204030204" pitchFamily="34" charset="0"/>
              </a:rPr>
              <a:t>REVIZIJE (KONTROLE) I UNUTARNJE REVIZIJE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2031C7DB-1487-4810-AB38-AEC7E022E817}"/>
              </a:ext>
            </a:extLst>
          </p:cNvPr>
          <p:cNvSpPr/>
          <p:nvPr/>
        </p:nvSpPr>
        <p:spPr>
          <a:xfrm>
            <a:off x="785813" y="860425"/>
            <a:ext cx="3725862" cy="671513"/>
          </a:xfrm>
          <a:prstGeom prst="rect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D0D0D"/>
                </a:solidFill>
              </a:rPr>
              <a:t>Parlamentarna kontrola</a:t>
            </a:r>
          </a:p>
          <a:p>
            <a:pPr algn="ctr">
              <a:buSzPct val="100000"/>
              <a:defRPr/>
            </a:pPr>
            <a:r>
              <a:rPr lang="hr-HR" b="1">
                <a:solidFill>
                  <a:srgbClr val="0D0D0D"/>
                </a:solidFill>
              </a:rPr>
              <a:t>(vanjska javna revizija)</a:t>
            </a:r>
          </a:p>
        </p:txBody>
      </p:sp>
      <p:grpSp>
        <p:nvGrpSpPr>
          <p:cNvPr id="47109" name="Группа 3">
            <a:extLst>
              <a:ext uri="{FF2B5EF4-FFF2-40B4-BE49-F238E27FC236}">
                <a16:creationId xmlns="" xmlns:a16="http://schemas.microsoft.com/office/drawing/2014/main" id="{F06B0FFA-EF5E-481C-A05D-F5EB24F2888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622925"/>
            <a:ext cx="7793037" cy="974725"/>
            <a:chOff x="542978" y="3041984"/>
            <a:chExt cx="8121893" cy="160279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FF68C8B-A2A8-4679-AB07-B9DB831FFC41}"/>
                </a:ext>
              </a:extLst>
            </p:cNvPr>
            <p:cNvSpPr/>
            <p:nvPr/>
          </p:nvSpPr>
          <p:spPr>
            <a:xfrm>
              <a:off x="542978" y="3041984"/>
              <a:ext cx="8121893" cy="15714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124" name="Прямоугольник 40">
              <a:extLst>
                <a:ext uri="{FF2B5EF4-FFF2-40B4-BE49-F238E27FC236}">
                  <a16:creationId xmlns="" xmlns:a16="http://schemas.microsoft.com/office/drawing/2014/main" id="{855EB3A2-9FD5-4341-9604-3F699D118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308" y="3634925"/>
              <a:ext cx="1703860" cy="60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b="1">
                  <a:solidFill>
                    <a:srgbClr val="0D0D0D"/>
                  </a:solidFill>
                  <a:latin typeface="Calibri" panose="020F0502020204030204" pitchFamily="34" charset="0"/>
                </a:rPr>
                <a:t>Proračunski proces</a:t>
              </a:r>
            </a:p>
          </p:txBody>
        </p:sp>
        <p:sp>
          <p:nvSpPr>
            <p:cNvPr id="47125" name="Прямоугольник 41">
              <a:extLst>
                <a:ext uri="{FF2B5EF4-FFF2-40B4-BE49-F238E27FC236}">
                  <a16:creationId xmlns="" xmlns:a16="http://schemas.microsoft.com/office/drawing/2014/main" id="{BEE60F58-E82A-42E2-A9E4-2596B4B2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57" y="3165135"/>
              <a:ext cx="2475031" cy="136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hr-HR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Uvjeti provedbe </a:t>
              </a:r>
            </a:p>
            <a:p>
              <a:pPr algn="ctr" eaLnBrk="1" hangingPunct="1">
                <a:buSzPct val="100000"/>
              </a:pPr>
              <a:r>
                <a:rPr lang="hr-HR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Ciljevi i ishodi</a:t>
              </a:r>
            </a:p>
            <a:p>
              <a:pPr algn="ctr" eaLnBrk="1" hangingPunct="1">
                <a:buSzPct val="100000"/>
              </a:pPr>
              <a:r>
                <a:rPr lang="hr-HR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Učinkovitost odluka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CC360601-D168-4123-8BF1-ED1C3C5B2FD5}"/>
                </a:ext>
              </a:extLst>
            </p:cNvPr>
            <p:cNvCxnSpPr/>
            <p:nvPr/>
          </p:nvCxnSpPr>
          <p:spPr>
            <a:xfrm flipH="1">
              <a:off x="3254687" y="3068088"/>
              <a:ext cx="545982" cy="7857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="" xmlns:a16="http://schemas.microsoft.com/office/drawing/2014/main" id="{FE8649A8-F78A-48DF-AB11-65CBE03862EC}"/>
                </a:ext>
              </a:extLst>
            </p:cNvPr>
            <p:cNvCxnSpPr/>
            <p:nvPr/>
          </p:nvCxnSpPr>
          <p:spPr>
            <a:xfrm flipH="1" flipV="1">
              <a:off x="3254687" y="3853826"/>
              <a:ext cx="545982" cy="78573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="" xmlns:a16="http://schemas.microsoft.com/office/drawing/2014/main" id="{BD78D28A-0231-405C-A691-17178F38AB1B}"/>
                </a:ext>
              </a:extLst>
            </p:cNvPr>
            <p:cNvCxnSpPr/>
            <p:nvPr/>
          </p:nvCxnSpPr>
          <p:spPr>
            <a:xfrm flipH="1" flipV="1">
              <a:off x="5675207" y="3068088"/>
              <a:ext cx="536055" cy="74658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94ABD472-BE9E-4032-84D5-B1A8C9FAEF4E}"/>
                </a:ext>
              </a:extLst>
            </p:cNvPr>
            <p:cNvCxnSpPr/>
            <p:nvPr/>
          </p:nvCxnSpPr>
          <p:spPr>
            <a:xfrm flipH="1">
              <a:off x="5744696" y="3819890"/>
              <a:ext cx="471529" cy="8248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2041456-533F-4F67-A05D-770272C10DC4}"/>
              </a:ext>
            </a:extLst>
          </p:cNvPr>
          <p:cNvSpPr/>
          <p:nvPr/>
        </p:nvSpPr>
        <p:spPr>
          <a:xfrm>
            <a:off x="3614738" y="4175125"/>
            <a:ext cx="2157412" cy="9413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D0D0D"/>
                </a:solidFill>
              </a:rPr>
              <a:t>Unutarnja revizija subjekta pod nadzorom</a:t>
            </a:r>
          </a:p>
        </p:txBody>
      </p:sp>
      <p:sp>
        <p:nvSpPr>
          <p:cNvPr id="47111" name="TextBox 6">
            <a:extLst>
              <a:ext uri="{FF2B5EF4-FFF2-40B4-BE49-F238E27FC236}">
                <a16:creationId xmlns="" xmlns:a16="http://schemas.microsoft.com/office/drawing/2014/main" id="{41059ADF-8504-4B21-BFC7-4121DBA1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620963"/>
            <a:ext cx="3679825" cy="5842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>
                <a:solidFill>
                  <a:srgbClr val="000000"/>
                </a:solidFill>
                <a:latin typeface="Calibri" panose="020F0502020204030204" pitchFamily="34" charset="0"/>
              </a:rPr>
              <a:t>Smanjivanje rizika na najmanju moguću mjeru i uklanjanje uobičajenih nepravilnosti</a:t>
            </a:r>
          </a:p>
        </p:txBody>
      </p:sp>
      <p:sp>
        <p:nvSpPr>
          <p:cNvPr id="47112" name="TextBox 70">
            <a:extLst>
              <a:ext uri="{FF2B5EF4-FFF2-40B4-BE49-F238E27FC236}">
                <a16:creationId xmlns="" xmlns:a16="http://schemas.microsoft.com/office/drawing/2014/main" id="{C697B86D-AFF1-46A5-987B-0DA6B81CC13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04000" y="3756025"/>
            <a:ext cx="2719388" cy="52228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Obustava bitnih nedostataka i zlouporabe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3FA5C8D2-5663-40D8-B561-7485BD130549}"/>
              </a:ext>
            </a:extLst>
          </p:cNvPr>
          <p:cNvSpPr/>
          <p:nvPr/>
        </p:nvSpPr>
        <p:spPr>
          <a:xfrm>
            <a:off x="4667250" y="860425"/>
            <a:ext cx="3725863" cy="687388"/>
          </a:xfrm>
          <a:prstGeom prst="rect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D0D0D"/>
                </a:solidFill>
              </a:rPr>
              <a:t>Kontrola državnog</a:t>
            </a:r>
          </a:p>
          <a:p>
            <a:pPr algn="ctr">
              <a:buSzPct val="100000"/>
              <a:defRPr/>
            </a:pPr>
            <a:r>
              <a:rPr lang="hr-HR" b="1">
                <a:solidFill>
                  <a:srgbClr val="0D0D0D"/>
                </a:solidFill>
              </a:rPr>
              <a:t>proračuna</a:t>
            </a:r>
          </a:p>
        </p:txBody>
      </p:sp>
      <p:sp>
        <p:nvSpPr>
          <p:cNvPr id="47114" name="Прямоугольник 49">
            <a:extLst>
              <a:ext uri="{FF2B5EF4-FFF2-40B4-BE49-F238E27FC236}">
                <a16:creationId xmlns="" xmlns:a16="http://schemas.microsoft.com/office/drawing/2014/main" id="{38745355-6DEA-42F5-969E-AE778A4F2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190976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>
                <a:solidFill>
                  <a:srgbClr val="0D0D0D"/>
                </a:solidFill>
                <a:latin typeface="Calibri" panose="020F0502020204030204" pitchFamily="34" charset="0"/>
              </a:rPr>
              <a:t>Monitoring subjekata i objekata kontrole i revizije koji se temelji na rizicima </a:t>
            </a:r>
          </a:p>
        </p:txBody>
      </p:sp>
      <p:sp>
        <p:nvSpPr>
          <p:cNvPr id="47115" name="Прямоугольник 51">
            <a:extLst>
              <a:ext uri="{FF2B5EF4-FFF2-40B4-BE49-F238E27FC236}">
                <a16:creationId xmlns="" xmlns:a16="http://schemas.microsoft.com/office/drawing/2014/main" id="{1060ED2C-1BA2-4DAB-BB75-32ABAD38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741988"/>
            <a:ext cx="209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600" b="1">
                <a:solidFill>
                  <a:srgbClr val="0D0D0D"/>
                </a:solidFill>
                <a:latin typeface="Calibri" panose="020F0502020204030204" pitchFamily="34" charset="0"/>
              </a:rPr>
              <a:t>Usklađenost proračunskih </a:t>
            </a:r>
          </a:p>
          <a:p>
            <a:pPr algn="ctr" eaLnBrk="1" hangingPunct="1">
              <a:buSzPct val="100000"/>
            </a:pPr>
            <a:r>
              <a:rPr lang="hr-HR" sz="1600" b="1">
                <a:solidFill>
                  <a:srgbClr val="0D0D0D"/>
                </a:solidFill>
                <a:latin typeface="Calibri" panose="020F0502020204030204" pitchFamily="34" charset="0"/>
              </a:rPr>
              <a:t>postupaka </a:t>
            </a:r>
          </a:p>
          <a:p>
            <a:pPr algn="ctr" eaLnBrk="1" hangingPunct="1">
              <a:buSzPct val="100000"/>
            </a:pPr>
            <a:r>
              <a:rPr lang="hr-HR" sz="1600" b="1">
                <a:solidFill>
                  <a:srgbClr val="0D0D0D"/>
                </a:solidFill>
                <a:latin typeface="Calibri" panose="020F0502020204030204" pitchFamily="34" charset="0"/>
              </a:rPr>
              <a:t>sa zakonom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C4D9A70F-5B14-463E-8225-10C203EEA9F3}"/>
              </a:ext>
            </a:extLst>
          </p:cNvPr>
          <p:cNvCxnSpPr>
            <a:cxnSpLocks/>
          </p:cNvCxnSpPr>
          <p:nvPr/>
        </p:nvCxnSpPr>
        <p:spPr>
          <a:xfrm>
            <a:off x="4716463" y="5111750"/>
            <a:ext cx="0" cy="47783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129A0AF9-FF35-4F92-9735-2AE95B06A960}"/>
              </a:ext>
            </a:extLst>
          </p:cNvPr>
          <p:cNvCxnSpPr>
            <a:cxnSpLocks/>
          </p:cNvCxnSpPr>
          <p:nvPr/>
        </p:nvCxnSpPr>
        <p:spPr>
          <a:xfrm>
            <a:off x="4716463" y="3200400"/>
            <a:ext cx="0" cy="993775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9E730081-96C3-45D8-AD1D-01148BDF01D4}"/>
              </a:ext>
            </a:extLst>
          </p:cNvPr>
          <p:cNvCxnSpPr>
            <a:cxnSpLocks/>
          </p:cNvCxnSpPr>
          <p:nvPr/>
        </p:nvCxnSpPr>
        <p:spPr>
          <a:xfrm>
            <a:off x="2627313" y="1535113"/>
            <a:ext cx="0" cy="38258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2243C8CC-598B-499B-B4CA-07CA9BC202FA}"/>
              </a:ext>
            </a:extLst>
          </p:cNvPr>
          <p:cNvCxnSpPr>
            <a:cxnSpLocks/>
          </p:cNvCxnSpPr>
          <p:nvPr/>
        </p:nvCxnSpPr>
        <p:spPr>
          <a:xfrm>
            <a:off x="6588125" y="1547813"/>
            <a:ext cx="0" cy="381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76F09C1D-DF6F-4350-950A-70F8D463017F}"/>
              </a:ext>
            </a:extLst>
          </p:cNvPr>
          <p:cNvCxnSpPr>
            <a:cxnSpLocks/>
          </p:cNvCxnSpPr>
          <p:nvPr/>
        </p:nvCxnSpPr>
        <p:spPr>
          <a:xfrm flipH="1">
            <a:off x="7581900" y="2555875"/>
            <a:ext cx="3175" cy="29924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E745505B-F7D9-4E6A-A7E7-8AB067CA1FE2}"/>
              </a:ext>
            </a:extLst>
          </p:cNvPr>
          <p:cNvCxnSpPr>
            <a:cxnSpLocks/>
          </p:cNvCxnSpPr>
          <p:nvPr/>
        </p:nvCxnSpPr>
        <p:spPr>
          <a:xfrm flipH="1">
            <a:off x="1771650" y="2565400"/>
            <a:ext cx="3175" cy="29924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122" name="TextBox 59">
            <a:extLst>
              <a:ext uri="{FF2B5EF4-FFF2-40B4-BE49-F238E27FC236}">
                <a16:creationId xmlns="" xmlns:a16="http://schemas.microsoft.com/office/drawing/2014/main" id="{24E32170-8DA0-47E8-87B1-B817691D611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876" y="3732212"/>
            <a:ext cx="2717800" cy="52387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Obustava sustavnih</a:t>
            </a:r>
          </a:p>
          <a:p>
            <a:pPr algn="ctr" eaLnBrk="1" hangingPunct="1">
              <a:buSzPct val="100000"/>
            </a:pPr>
            <a:r>
              <a:rPr lang="hr-HR" sz="1400" b="1">
                <a:solidFill>
                  <a:srgbClr val="000000"/>
                </a:solidFill>
                <a:latin typeface="Calibri" panose="020F0502020204030204" pitchFamily="34" charset="0"/>
              </a:rPr>
              <a:t>nedostataka i pogrešaka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1">
            <a:extLst>
              <a:ext uri="{FF2B5EF4-FFF2-40B4-BE49-F238E27FC236}">
                <a16:creationId xmlns="" xmlns:a16="http://schemas.microsoft.com/office/drawing/2014/main" id="{34C7C46D-114A-4810-8872-4ACF8CCC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DA13EA45-BC85-4AA8-B8F4-93DBA29D6E8B}" type="slidenum">
              <a:rPr lang="ru-RU" altLang="sr-Latn-R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9</a:t>
            </a:fld>
            <a:endParaRPr lang="ru-RU" altLang="sr-Latn-R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A724F5E-D61C-40C4-B3BE-330CE659FAB5}"/>
              </a:ext>
            </a:extLst>
          </p:cNvPr>
          <p:cNvGraphicFramePr>
            <a:graphicFrameLocks noGrp="1"/>
          </p:cNvGraphicFramePr>
          <p:nvPr/>
        </p:nvGraphicFramePr>
        <p:xfrm>
          <a:off x="1220788" y="3194050"/>
          <a:ext cx="6681787" cy="3398838"/>
        </p:xfrm>
        <a:graphic>
          <a:graphicData uri="http://schemas.openxmlformats.org/drawingml/2006/table">
            <a:tbl>
              <a:tblPr/>
              <a:tblGrid>
                <a:gridCol w="2420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3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Ovlaštenja proračunskih upravitelja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 njihovo uređenje 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Unutarnja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kontrola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(sastavni dio bilo kojih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ovlaštenja)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Kontrola podređenih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organizacija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(zasebno ovlaštenje)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Kontrola nad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uvjetima dodjele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proračunskih sredstava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(zasebno ovlaštenje)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Samokontrola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Kontrola prema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podređenosti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Postupci u pogledu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automatizirane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kontrole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Provjere u svrhu razvoja financijskih dokumenata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Monitoring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Unutarnje provjere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Ex-ante kontrola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Uredska (terenska) revizija proračunskih korisnika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355083-08B3-4862-97AC-915F86EBF5F1}"/>
              </a:ext>
            </a:extLst>
          </p:cNvPr>
          <p:cNvSpPr/>
          <p:nvPr/>
        </p:nvSpPr>
        <p:spPr>
          <a:xfrm>
            <a:off x="1230313" y="2149475"/>
            <a:ext cx="668178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Unutarnja financijska revizija</a:t>
            </a:r>
          </a:p>
        </p:txBody>
      </p:sp>
      <p:sp>
        <p:nvSpPr>
          <p:cNvPr id="5" name="Стрелка влево 4">
            <a:extLst>
              <a:ext uri="{FF2B5EF4-FFF2-40B4-BE49-F238E27FC236}">
                <a16:creationId xmlns="" xmlns:a16="http://schemas.microsoft.com/office/drawing/2014/main" id="{FBE198EB-181A-44AE-9914-AAB7F4480975}"/>
              </a:ext>
            </a:extLst>
          </p:cNvPr>
          <p:cNvSpPr/>
          <p:nvPr/>
        </p:nvSpPr>
        <p:spPr>
          <a:xfrm rot="16200000">
            <a:off x="2001838" y="2455862"/>
            <a:ext cx="357188" cy="792163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трелка влево 5">
            <a:extLst>
              <a:ext uri="{FF2B5EF4-FFF2-40B4-BE49-F238E27FC236}">
                <a16:creationId xmlns="" xmlns:a16="http://schemas.microsoft.com/office/drawing/2014/main" id="{D5276215-45F6-41AC-BB25-62C47ADAA4C5}"/>
              </a:ext>
            </a:extLst>
          </p:cNvPr>
          <p:cNvSpPr/>
          <p:nvPr/>
        </p:nvSpPr>
        <p:spPr>
          <a:xfrm rot="16200000">
            <a:off x="4394200" y="2484438"/>
            <a:ext cx="357188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трелка влево 6">
            <a:extLst>
              <a:ext uri="{FF2B5EF4-FFF2-40B4-BE49-F238E27FC236}">
                <a16:creationId xmlns="" xmlns:a16="http://schemas.microsoft.com/office/drawing/2014/main" id="{350AC52F-8F54-4D27-A8F6-5C0233CA9DA6}"/>
              </a:ext>
            </a:extLst>
          </p:cNvPr>
          <p:cNvSpPr/>
          <p:nvPr/>
        </p:nvSpPr>
        <p:spPr>
          <a:xfrm rot="16200000">
            <a:off x="6594475" y="2455863"/>
            <a:ext cx="357188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310B2A-8869-4D92-93BE-26397BF56515}"/>
              </a:ext>
            </a:extLst>
          </p:cNvPr>
          <p:cNvSpPr/>
          <p:nvPr/>
        </p:nvSpPr>
        <p:spPr>
          <a:xfrm>
            <a:off x="1229554" y="1058812"/>
            <a:ext cx="2626701" cy="79043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00000"/>
                </a:solidFill>
              </a:rPr>
              <a:t>Pravna regulativa</a:t>
            </a:r>
          </a:p>
          <a:p>
            <a:pPr algn="ctr">
              <a:buSzPct val="100000"/>
              <a:defRPr/>
            </a:pPr>
            <a:r>
              <a:rPr lang="hr-HR" b="1">
                <a:solidFill>
                  <a:srgbClr val="000000"/>
                </a:solidFill>
              </a:rPr>
              <a:t>(Ministarstvo financija Rusije)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F4472653-C472-46E4-947A-D2C00B992F77}"/>
              </a:ext>
            </a:extLst>
          </p:cNvPr>
          <p:cNvCxnSpPr/>
          <p:nvPr/>
        </p:nvCxnSpPr>
        <p:spPr>
          <a:xfrm flipH="1">
            <a:off x="4176713" y="1454150"/>
            <a:ext cx="560387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1DF512C-99F5-4D22-8887-170457E16EBC}"/>
              </a:ext>
            </a:extLst>
          </p:cNvPr>
          <p:cNvCxnSpPr>
            <a:stCxn id="0" idx="2"/>
          </p:cNvCxnSpPr>
          <p:nvPr/>
        </p:nvCxnSpPr>
        <p:spPr>
          <a:xfrm>
            <a:off x="2543175" y="1849438"/>
            <a:ext cx="0" cy="300037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527607E-F670-4192-8A31-8392A60A1685}"/>
              </a:ext>
            </a:extLst>
          </p:cNvPr>
          <p:cNvCxnSpPr/>
          <p:nvPr/>
        </p:nvCxnSpPr>
        <p:spPr>
          <a:xfrm flipH="1">
            <a:off x="6565900" y="1816100"/>
            <a:ext cx="0" cy="30003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00E6E088-9BC0-458C-A5AC-5AA58CC3223A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207963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RAZLIKA IZMEĐU UNUTARNJE FINANCIJSKE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latin typeface="Calibri" pitchFamily="34" charset="0"/>
                          <a:cs typeface="Arial" pitchFamily="34" charset="0"/>
                        </a:rPr>
                        <a:t>REVIZIJE (IFA) I INSTITUCIONALNE KONTROLE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59" name="Номер слайда 2">
            <a:extLst>
              <a:ext uri="{FF2B5EF4-FFF2-40B4-BE49-F238E27FC236}">
                <a16:creationId xmlns="" xmlns:a16="http://schemas.microsoft.com/office/drawing/2014/main" id="{3658EC92-3E3C-4EB0-AE83-E1375573CA1A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620C3E72-F163-4C64-93F1-7689E409A803}" type="slidenum">
              <a:rPr lang="ru-RU" altLang="sr-Latn-R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9</a:t>
            </a:fld>
            <a:endParaRPr lang="ru-RU" altLang="sr-Latn-R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B66FFAC-B105-4A94-ACBA-72666DC631EB}"/>
              </a:ext>
            </a:extLst>
          </p:cNvPr>
          <p:cNvSpPr/>
          <p:nvPr/>
        </p:nvSpPr>
        <p:spPr>
          <a:xfrm>
            <a:off x="5239849" y="1032928"/>
            <a:ext cx="2626701" cy="79043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hr-HR" b="1">
                <a:solidFill>
                  <a:srgbClr val="000000"/>
                </a:solidFill>
              </a:rPr>
              <a:t>Analiza unutarnje financijske revizije</a:t>
            </a:r>
          </a:p>
          <a:p>
            <a:pPr algn="ctr">
              <a:buSzPct val="100000"/>
              <a:defRPr/>
            </a:pPr>
            <a:r>
              <a:rPr lang="hr-HR" b="1">
                <a:solidFill>
                  <a:srgbClr val="000000"/>
                </a:solidFill>
              </a:rPr>
              <a:t>(Federalna riznica)</a:t>
            </a:r>
          </a:p>
        </p:txBody>
      </p:sp>
      <p:sp>
        <p:nvSpPr>
          <p:cNvPr id="48163" name="TextBox 17">
            <a:extLst>
              <a:ext uri="{FF2B5EF4-FFF2-40B4-BE49-F238E27FC236}">
                <a16:creationId xmlns="" xmlns:a16="http://schemas.microsoft.com/office/drawing/2014/main" id="{BD1BA1AA-E183-4D13-AB5B-0FBD075C9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1058863"/>
            <a:ext cx="82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hr-HR">
                <a:solidFill>
                  <a:srgbClr val="000000"/>
                </a:solidFill>
                <a:latin typeface="Calibri" panose="020F0502020204030204" pitchFamily="34" charset="0"/>
              </a:rPr>
              <a:t>Izvještaj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22941</TotalTime>
  <Words>1096</Words>
  <Application>Microsoft Office PowerPoint</Application>
  <PresentationFormat>On-screen Show (4:3)</PresentationFormat>
  <Paragraphs>279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Željka</cp:lastModifiedBy>
  <cp:revision>2368</cp:revision>
  <cp:lastPrinted>2019-09-24T16:43:58Z</cp:lastPrinted>
  <dcterms:created xsi:type="dcterms:W3CDTF">2016-03-17T09:44:54Z</dcterms:created>
  <dcterms:modified xsi:type="dcterms:W3CDTF">2019-10-23T09:42:34Z</dcterms:modified>
</cp:coreProperties>
</file>