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2" r:id="rId2"/>
    <p:sldId id="359" r:id="rId3"/>
    <p:sldId id="361" r:id="rId4"/>
    <p:sldId id="362" r:id="rId5"/>
    <p:sldId id="333" r:id="rId6"/>
    <p:sldId id="358" r:id="rId7"/>
    <p:sldId id="343" r:id="rId8"/>
    <p:sldId id="345" r:id="rId9"/>
    <p:sldId id="344" r:id="rId10"/>
    <p:sldId id="360" r:id="rId11"/>
  </p:sldIdLst>
  <p:sldSz cx="9144000" cy="6858000" type="screen4x3"/>
  <p:notesSz cx="7010400" cy="9296400"/>
  <p:embeddedFontLst>
    <p:embeddedFont>
      <p:font typeface="Sylfaen" panose="010A0502050306030303" pitchFamily="18" charset="0"/>
      <p:regular r:id="rId14"/>
    </p:embeddedFont>
    <p:embeddedFont>
      <p:font typeface="BPG Algeti Compact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BPG Glaho Arial V5" panose="020B0604020202020204" charset="0"/>
      <p:regular r:id="rId20"/>
    </p:embeddedFont>
    <p:embeddedFont>
      <p:font typeface="BPG Glaho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a Chkuaseli" initials="NC" lastIdx="7" clrIdx="0"/>
  <p:cmAuthor id="1" name="Leila Grdzelishvili" initials="LG" lastIdx="7" clrIdx="1"/>
  <p:cmAuthor id="2" name="Maja P" initials="M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73D"/>
    <a:srgbClr val="663300"/>
    <a:srgbClr val="EEF0F2"/>
    <a:srgbClr val="ED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29" autoAdjust="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84" y="-114"/>
      </p:cViewPr>
      <p:guideLst>
        <p:guide orient="horz" pos="2880"/>
        <p:guide orient="horz" pos="2928"/>
        <p:guide pos="2160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3-17T15:38:15.541" idx="1">
    <p:pos x="2686" y="1993"/>
    <p:text>since the translation was urgent we didn't have time to consult you regarding this term, so we left it as it is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47E12-5476-4917-9DE9-302A1F138022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D7C4A09-E596-4089-9E2B-559D3C5BADEC}">
      <dgm:prSet phldrT="[Text]" custT="1"/>
      <dgm:spPr/>
      <dgm:t>
        <a:bodyPr/>
        <a:lstStyle/>
        <a:p>
          <a:r>
            <a:rPr lang="en-US" sz="1300" dirty="0" smtClean="0"/>
            <a:t>kontrolno okruženje</a:t>
          </a:r>
          <a:endParaRPr lang="hr-HR" sz="1300" dirty="0"/>
        </a:p>
      </dgm:t>
    </dgm:pt>
    <dgm:pt modelId="{0DE5512E-314D-4373-BD86-99F3D3BB4FF9}" type="parTrans" cxnId="{6019FC25-B6B2-495A-BEEB-2E3764AAB701}">
      <dgm:prSet/>
      <dgm:spPr/>
      <dgm:t>
        <a:bodyPr/>
        <a:lstStyle/>
        <a:p>
          <a:endParaRPr lang="en-US"/>
        </a:p>
      </dgm:t>
    </dgm:pt>
    <dgm:pt modelId="{BE8B33E7-E92B-4392-B2C1-0AB887136303}" type="sibTrans" cxnId="{6019FC25-B6B2-495A-BEEB-2E3764AAB701}">
      <dgm:prSet/>
      <dgm:spPr/>
      <dgm:t>
        <a:bodyPr/>
        <a:lstStyle/>
        <a:p>
          <a:endParaRPr lang="en-US"/>
        </a:p>
      </dgm:t>
    </dgm:pt>
    <dgm:pt modelId="{80824791-38AA-4EE4-9E25-DB34A9DA100F}">
      <dgm:prSet phldrT="[Text]" custT="1"/>
      <dgm:spPr/>
      <dgm:t>
        <a:bodyPr/>
        <a:lstStyle/>
        <a:p>
          <a:r>
            <a:rPr lang="en-US" sz="1300" dirty="0" smtClean="0"/>
            <a:t>praćenje i procjena</a:t>
          </a:r>
          <a:endParaRPr lang="hr-HR" sz="1300" dirty="0"/>
        </a:p>
      </dgm:t>
    </dgm:pt>
    <dgm:pt modelId="{2754697D-8E45-4EC6-A899-FB070090F26E}" type="parTrans" cxnId="{0EBA7AF5-D77E-469E-B9B1-721332FF5799}">
      <dgm:prSet/>
      <dgm:spPr/>
      <dgm:t>
        <a:bodyPr/>
        <a:lstStyle/>
        <a:p>
          <a:endParaRPr lang="en-US"/>
        </a:p>
      </dgm:t>
    </dgm:pt>
    <dgm:pt modelId="{2C145390-2C2C-456E-B8BC-F39A1EB065F4}" type="sibTrans" cxnId="{0EBA7AF5-D77E-469E-B9B1-721332FF5799}">
      <dgm:prSet/>
      <dgm:spPr/>
      <dgm:t>
        <a:bodyPr/>
        <a:lstStyle/>
        <a:p>
          <a:endParaRPr lang="en-US"/>
        </a:p>
      </dgm:t>
    </dgm:pt>
    <dgm:pt modelId="{64FC44FE-F6A6-4521-8F39-4E669A6AA6B9}">
      <dgm:prSet phldrT="[Text]"/>
      <dgm:spPr/>
      <dgm:t>
        <a:bodyPr/>
        <a:lstStyle/>
        <a:p>
          <a:r>
            <a:t>UR</a:t>
          </a:r>
          <a:endParaRPr lang="hr-HR" dirty="0"/>
        </a:p>
      </dgm:t>
    </dgm:pt>
    <dgm:pt modelId="{3EE27F3B-BE49-49AB-8198-E4C477B10954}" type="parTrans" cxnId="{7163FB5A-30D3-431A-8727-FE087B9F24FF}">
      <dgm:prSet/>
      <dgm:spPr/>
      <dgm:t>
        <a:bodyPr/>
        <a:lstStyle/>
        <a:p>
          <a:endParaRPr lang="en-US"/>
        </a:p>
      </dgm:t>
    </dgm:pt>
    <dgm:pt modelId="{EBCD9D1B-B48A-4834-B739-1DA10C85BA6A}" type="sibTrans" cxnId="{7163FB5A-30D3-431A-8727-FE087B9F24FF}">
      <dgm:prSet/>
      <dgm:spPr/>
      <dgm:t>
        <a:bodyPr/>
        <a:lstStyle/>
        <a:p>
          <a:endParaRPr lang="en-US"/>
        </a:p>
      </dgm:t>
    </dgm:pt>
    <dgm:pt modelId="{EE2886F6-1B5F-4277-818A-75AF7E979FC4}">
      <dgm:prSet phldrT="[Text]" custT="1"/>
      <dgm:spPr/>
      <dgm:t>
        <a:bodyPr/>
        <a:lstStyle/>
        <a:p>
          <a:r>
            <a:rPr lang="en-US" sz="1300" dirty="0" smtClean="0"/>
            <a:t>upravljanje rizicima</a:t>
          </a:r>
          <a:endParaRPr lang="hr-HR" sz="1300" dirty="0"/>
        </a:p>
      </dgm:t>
    </dgm:pt>
    <dgm:pt modelId="{08EA881D-D235-4616-BD1D-56034D5419E2}" type="parTrans" cxnId="{A26EA66B-32D4-4826-BAED-4713138CE2A4}">
      <dgm:prSet/>
      <dgm:spPr/>
      <dgm:t>
        <a:bodyPr/>
        <a:lstStyle/>
        <a:p>
          <a:endParaRPr lang="en-US"/>
        </a:p>
      </dgm:t>
    </dgm:pt>
    <dgm:pt modelId="{406C437B-2E4E-40EF-805D-7E1BD30B944B}" type="sibTrans" cxnId="{A26EA66B-32D4-4826-BAED-4713138CE2A4}">
      <dgm:prSet/>
      <dgm:spPr/>
      <dgm:t>
        <a:bodyPr/>
        <a:lstStyle/>
        <a:p>
          <a:endParaRPr lang="en-US"/>
        </a:p>
      </dgm:t>
    </dgm:pt>
    <dgm:pt modelId="{D530E659-AECA-4F01-8123-21F0F1E1EEFD}">
      <dgm:prSet phldrT="[Text]" custT="1"/>
      <dgm:spPr/>
      <dgm:t>
        <a:bodyPr/>
        <a:lstStyle/>
        <a:p>
          <a:r>
            <a:rPr lang="en-US" sz="1300" dirty="0" smtClean="0"/>
            <a:t>aktivnosti kontrole</a:t>
          </a:r>
          <a:endParaRPr lang="hr-HR" sz="1300" dirty="0"/>
        </a:p>
      </dgm:t>
    </dgm:pt>
    <dgm:pt modelId="{3489F8C5-78BF-4FA6-9164-04DF32EF5D88}" type="parTrans" cxnId="{E829CF7C-F555-4B15-A0BD-B18D69C03C09}">
      <dgm:prSet/>
      <dgm:spPr/>
      <dgm:t>
        <a:bodyPr/>
        <a:lstStyle/>
        <a:p>
          <a:endParaRPr lang="en-US"/>
        </a:p>
      </dgm:t>
    </dgm:pt>
    <dgm:pt modelId="{FD50E06A-8CAF-4BBB-82B2-39F2AE856AFF}" type="sibTrans" cxnId="{E829CF7C-F555-4B15-A0BD-B18D69C03C09}">
      <dgm:prSet/>
      <dgm:spPr/>
      <dgm:t>
        <a:bodyPr/>
        <a:lstStyle/>
        <a:p>
          <a:endParaRPr lang="en-US"/>
        </a:p>
      </dgm:t>
    </dgm:pt>
    <dgm:pt modelId="{8FD033CA-3B1B-4520-8D75-F68BC29C029E}">
      <dgm:prSet phldrT="[Text]" custT="1"/>
      <dgm:spPr/>
      <dgm:t>
        <a:bodyPr/>
        <a:lstStyle/>
        <a:p>
          <a:r>
            <a:rPr lang="en-US" sz="1300" dirty="0" smtClean="0"/>
            <a:t>podaci i komunikacija</a:t>
          </a:r>
          <a:endParaRPr lang="hr-HR" sz="1300" dirty="0"/>
        </a:p>
      </dgm:t>
    </dgm:pt>
    <dgm:pt modelId="{9CEDA7F7-6953-475E-850B-4BD10D55140D}" type="parTrans" cxnId="{F2C8AF75-57D2-401A-8A31-633ECE6DC618}">
      <dgm:prSet/>
      <dgm:spPr/>
      <dgm:t>
        <a:bodyPr/>
        <a:lstStyle/>
        <a:p>
          <a:endParaRPr lang="en-US"/>
        </a:p>
      </dgm:t>
    </dgm:pt>
    <dgm:pt modelId="{71E9D82F-C7B7-4670-BE3D-35D8C02014E9}" type="sibTrans" cxnId="{F2C8AF75-57D2-401A-8A31-633ECE6DC618}">
      <dgm:prSet/>
      <dgm:spPr/>
      <dgm:t>
        <a:bodyPr/>
        <a:lstStyle/>
        <a:p>
          <a:endParaRPr lang="en-US"/>
        </a:p>
      </dgm:t>
    </dgm:pt>
    <dgm:pt modelId="{9E79BA31-7430-4156-8CD8-52A4D6633ABE}">
      <dgm:prSet phldrT="[Text]"/>
      <dgm:spPr/>
      <dgm:t>
        <a:bodyPr/>
        <a:lstStyle/>
        <a:p>
          <a:r>
            <a:t>Sustav unutarnje kontrole</a:t>
          </a:r>
          <a:endParaRPr lang="hr-HR" dirty="0"/>
        </a:p>
      </dgm:t>
    </dgm:pt>
    <dgm:pt modelId="{2AE662CA-09CE-49A7-A04C-6B7008FADB64}" type="sibTrans" cxnId="{EA90A146-B176-4D3E-B9FA-25B60FD3D78F}">
      <dgm:prSet/>
      <dgm:spPr/>
      <dgm:t>
        <a:bodyPr/>
        <a:lstStyle/>
        <a:p>
          <a:endParaRPr lang="en-US"/>
        </a:p>
      </dgm:t>
    </dgm:pt>
    <dgm:pt modelId="{0D93CA94-01AE-4EF0-B8E4-4E75E45C9B86}" type="parTrans" cxnId="{EA90A146-B176-4D3E-B9FA-25B60FD3D78F}">
      <dgm:prSet/>
      <dgm:spPr/>
      <dgm:t>
        <a:bodyPr/>
        <a:lstStyle/>
        <a:p>
          <a:endParaRPr lang="en-US"/>
        </a:p>
      </dgm:t>
    </dgm:pt>
    <dgm:pt modelId="{409D91D1-F0D7-41ED-B8BE-8AA69D4BB927}" type="pres">
      <dgm:prSet presAssocID="{EF547E12-5476-4917-9DE9-302A1F13802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487CD8-F67B-434B-B024-54871786ACFD}" type="pres">
      <dgm:prSet presAssocID="{EF547E12-5476-4917-9DE9-302A1F138022}" presName="hierFlow" presStyleCnt="0"/>
      <dgm:spPr/>
      <dgm:t>
        <a:bodyPr/>
        <a:lstStyle/>
        <a:p>
          <a:endParaRPr lang="en-US"/>
        </a:p>
      </dgm:t>
    </dgm:pt>
    <dgm:pt modelId="{D33B4286-45ED-457C-823C-E64266A6A557}" type="pres">
      <dgm:prSet presAssocID="{EF547E12-5476-4917-9DE9-302A1F13802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D15F7F7-73AA-4D0B-A695-B787B0411EFE}" type="pres">
      <dgm:prSet presAssocID="{9E79BA31-7430-4156-8CD8-52A4D6633ABE}" presName="Name14" presStyleCnt="0"/>
      <dgm:spPr/>
      <dgm:t>
        <a:bodyPr/>
        <a:lstStyle/>
        <a:p>
          <a:endParaRPr lang="en-US"/>
        </a:p>
      </dgm:t>
    </dgm:pt>
    <dgm:pt modelId="{09FCA2C6-215A-4FD7-923E-82055EE81CDE}" type="pres">
      <dgm:prSet presAssocID="{9E79BA31-7430-4156-8CD8-52A4D6633ABE}" presName="level1Shape" presStyleLbl="node0" presStyleIdx="0" presStyleCnt="1" custScaleX="1513024" custScaleY="320381" custLinFactX="-96404" custLinFactY="-100000" custLinFactNeighborX="-100000" custLinFactNeighborY="-1716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DEE64E-88C0-4B6C-9540-311305D55AFA}" type="pres">
      <dgm:prSet presAssocID="{9E79BA31-7430-4156-8CD8-52A4D6633ABE}" presName="hierChild2" presStyleCnt="0"/>
      <dgm:spPr/>
      <dgm:t>
        <a:bodyPr/>
        <a:lstStyle/>
        <a:p>
          <a:endParaRPr lang="en-US"/>
        </a:p>
      </dgm:t>
    </dgm:pt>
    <dgm:pt modelId="{82A204DB-5BD0-45E5-834B-39DC67EC0919}" type="pres">
      <dgm:prSet presAssocID="{0DE5512E-314D-4373-BD86-99F3D3BB4FF9}" presName="Name19" presStyleLbl="parChTrans1D2" presStyleIdx="0" presStyleCnt="6"/>
      <dgm:spPr/>
      <dgm:t>
        <a:bodyPr/>
        <a:lstStyle/>
        <a:p>
          <a:endParaRPr lang="en-US"/>
        </a:p>
      </dgm:t>
    </dgm:pt>
    <dgm:pt modelId="{AB3C6E7D-F945-4B17-88CB-C0EE75BFD4DA}" type="pres">
      <dgm:prSet presAssocID="{CD7C4A09-E596-4089-9E2B-559D3C5BADEC}" presName="Name21" presStyleCnt="0"/>
      <dgm:spPr/>
      <dgm:t>
        <a:bodyPr/>
        <a:lstStyle/>
        <a:p>
          <a:endParaRPr lang="en-US"/>
        </a:p>
      </dgm:t>
    </dgm:pt>
    <dgm:pt modelId="{773B31BF-A925-4371-9218-148D97A00909}" type="pres">
      <dgm:prSet presAssocID="{CD7C4A09-E596-4089-9E2B-559D3C5BADEC}" presName="level2Shape" presStyleLbl="node2" presStyleIdx="0" presStyleCnt="6" custScaleX="434490" custScaleY="704339" custLinFactNeighborX="-13409" custLinFactNeighborY="-70745"/>
      <dgm:spPr/>
      <dgm:t>
        <a:bodyPr/>
        <a:lstStyle/>
        <a:p>
          <a:endParaRPr lang="en-US"/>
        </a:p>
      </dgm:t>
    </dgm:pt>
    <dgm:pt modelId="{48837F43-0017-4CE3-BD35-4FE3806ABAC2}" type="pres">
      <dgm:prSet presAssocID="{CD7C4A09-E596-4089-9E2B-559D3C5BADEC}" presName="hierChild3" presStyleCnt="0"/>
      <dgm:spPr/>
      <dgm:t>
        <a:bodyPr/>
        <a:lstStyle/>
        <a:p>
          <a:endParaRPr lang="en-US"/>
        </a:p>
      </dgm:t>
    </dgm:pt>
    <dgm:pt modelId="{D814304E-70DE-4073-BEC9-5508A3F54CFF}" type="pres">
      <dgm:prSet presAssocID="{08EA881D-D235-4616-BD1D-56034D5419E2}" presName="Name19" presStyleLbl="parChTrans1D2" presStyleIdx="1" presStyleCnt="6"/>
      <dgm:spPr/>
      <dgm:t>
        <a:bodyPr/>
        <a:lstStyle/>
        <a:p>
          <a:endParaRPr lang="en-US"/>
        </a:p>
      </dgm:t>
    </dgm:pt>
    <dgm:pt modelId="{5583D461-9208-49D2-BB37-DECCE942D6AC}" type="pres">
      <dgm:prSet presAssocID="{EE2886F6-1B5F-4277-818A-75AF7E979FC4}" presName="Name21" presStyleCnt="0"/>
      <dgm:spPr/>
      <dgm:t>
        <a:bodyPr/>
        <a:lstStyle/>
        <a:p>
          <a:endParaRPr lang="en-US"/>
        </a:p>
      </dgm:t>
    </dgm:pt>
    <dgm:pt modelId="{A53F29A3-3F34-429D-8088-1E3844ACC125}" type="pres">
      <dgm:prSet presAssocID="{EE2886F6-1B5F-4277-818A-75AF7E979FC4}" presName="level2Shape" presStyleLbl="node2" presStyleIdx="1" presStyleCnt="6" custScaleX="305886" custScaleY="704339" custLinFactNeighborX="-17974" custLinFactNeighborY="-67335"/>
      <dgm:spPr/>
      <dgm:t>
        <a:bodyPr/>
        <a:lstStyle/>
        <a:p>
          <a:endParaRPr lang="en-US"/>
        </a:p>
      </dgm:t>
    </dgm:pt>
    <dgm:pt modelId="{C932E8F1-0A36-4DA7-A68D-28869C8D5374}" type="pres">
      <dgm:prSet presAssocID="{EE2886F6-1B5F-4277-818A-75AF7E979FC4}" presName="hierChild3" presStyleCnt="0"/>
      <dgm:spPr/>
      <dgm:t>
        <a:bodyPr/>
        <a:lstStyle/>
        <a:p>
          <a:endParaRPr lang="en-US"/>
        </a:p>
      </dgm:t>
    </dgm:pt>
    <dgm:pt modelId="{5175421C-B6E6-4D01-A872-5B2A6FD123DC}" type="pres">
      <dgm:prSet presAssocID="{3489F8C5-78BF-4FA6-9164-04DF32EF5D88}" presName="Name19" presStyleLbl="parChTrans1D2" presStyleIdx="2" presStyleCnt="6"/>
      <dgm:spPr/>
      <dgm:t>
        <a:bodyPr/>
        <a:lstStyle/>
        <a:p>
          <a:endParaRPr lang="en-US"/>
        </a:p>
      </dgm:t>
    </dgm:pt>
    <dgm:pt modelId="{0AEF15C1-903B-45EA-986A-BB20FA3ED0CA}" type="pres">
      <dgm:prSet presAssocID="{D530E659-AECA-4F01-8123-21F0F1E1EEFD}" presName="Name21" presStyleCnt="0"/>
      <dgm:spPr/>
      <dgm:t>
        <a:bodyPr/>
        <a:lstStyle/>
        <a:p>
          <a:endParaRPr lang="en-US"/>
        </a:p>
      </dgm:t>
    </dgm:pt>
    <dgm:pt modelId="{1C2393F3-7CA9-4202-A143-D4F2F4F78AA7}" type="pres">
      <dgm:prSet presAssocID="{D530E659-AECA-4F01-8123-21F0F1E1EEFD}" presName="level2Shape" presStyleLbl="node2" presStyleIdx="2" presStyleCnt="6" custScaleX="415422" custScaleY="704339" custLinFactNeighborX="-37461" custLinFactNeighborY="-70745"/>
      <dgm:spPr/>
      <dgm:t>
        <a:bodyPr/>
        <a:lstStyle/>
        <a:p>
          <a:endParaRPr lang="en-US"/>
        </a:p>
      </dgm:t>
    </dgm:pt>
    <dgm:pt modelId="{97A0FBB7-9BAE-4371-8304-508DD5A59BC8}" type="pres">
      <dgm:prSet presAssocID="{D530E659-AECA-4F01-8123-21F0F1E1EEFD}" presName="hierChild3" presStyleCnt="0"/>
      <dgm:spPr/>
      <dgm:t>
        <a:bodyPr/>
        <a:lstStyle/>
        <a:p>
          <a:endParaRPr lang="en-US"/>
        </a:p>
      </dgm:t>
    </dgm:pt>
    <dgm:pt modelId="{B1012DA8-D893-4858-9B32-237C3DC59270}" type="pres">
      <dgm:prSet presAssocID="{9CEDA7F7-6953-475E-850B-4BD10D55140D}" presName="Name19" presStyleLbl="parChTrans1D2" presStyleIdx="3" presStyleCnt="6"/>
      <dgm:spPr/>
      <dgm:t>
        <a:bodyPr/>
        <a:lstStyle/>
        <a:p>
          <a:endParaRPr lang="en-US"/>
        </a:p>
      </dgm:t>
    </dgm:pt>
    <dgm:pt modelId="{B8BE5AED-8090-4307-8C12-6CD87AB07F69}" type="pres">
      <dgm:prSet presAssocID="{8FD033CA-3B1B-4520-8D75-F68BC29C029E}" presName="Name21" presStyleCnt="0"/>
      <dgm:spPr/>
      <dgm:t>
        <a:bodyPr/>
        <a:lstStyle/>
        <a:p>
          <a:endParaRPr lang="en-US"/>
        </a:p>
      </dgm:t>
    </dgm:pt>
    <dgm:pt modelId="{AC13A5D4-9B17-4191-AC64-5EC8864DD978}" type="pres">
      <dgm:prSet presAssocID="{8FD033CA-3B1B-4520-8D75-F68BC29C029E}" presName="level2Shape" presStyleLbl="node2" presStyleIdx="3" presStyleCnt="6" custScaleX="511264" custScaleY="704339" custLinFactNeighborX="-49718" custLinFactNeighborY="-70745"/>
      <dgm:spPr/>
      <dgm:t>
        <a:bodyPr/>
        <a:lstStyle/>
        <a:p>
          <a:endParaRPr lang="en-US"/>
        </a:p>
      </dgm:t>
    </dgm:pt>
    <dgm:pt modelId="{341F4042-1A70-4FD4-AB2B-9BEC5191C4E3}" type="pres">
      <dgm:prSet presAssocID="{8FD033CA-3B1B-4520-8D75-F68BC29C029E}" presName="hierChild3" presStyleCnt="0"/>
      <dgm:spPr/>
      <dgm:t>
        <a:bodyPr/>
        <a:lstStyle/>
        <a:p>
          <a:endParaRPr lang="en-US"/>
        </a:p>
      </dgm:t>
    </dgm:pt>
    <dgm:pt modelId="{43C84B2C-7243-41D7-A051-A51AE3A7F757}" type="pres">
      <dgm:prSet presAssocID="{2754697D-8E45-4EC6-A899-FB070090F26E}" presName="Name19" presStyleLbl="parChTrans1D2" presStyleIdx="4" presStyleCnt="6"/>
      <dgm:spPr/>
      <dgm:t>
        <a:bodyPr/>
        <a:lstStyle/>
        <a:p>
          <a:endParaRPr lang="en-US"/>
        </a:p>
      </dgm:t>
    </dgm:pt>
    <dgm:pt modelId="{5E52647D-7948-4772-90FD-D3B9C4ECCE3E}" type="pres">
      <dgm:prSet presAssocID="{80824791-38AA-4EE4-9E25-DB34A9DA100F}" presName="Name21" presStyleCnt="0"/>
      <dgm:spPr/>
      <dgm:t>
        <a:bodyPr/>
        <a:lstStyle/>
        <a:p>
          <a:endParaRPr lang="en-US"/>
        </a:p>
      </dgm:t>
    </dgm:pt>
    <dgm:pt modelId="{B9937ACF-2BDB-4226-BA6D-897C276EEDE8}" type="pres">
      <dgm:prSet presAssocID="{80824791-38AA-4EE4-9E25-DB34A9DA100F}" presName="level2Shape" presStyleLbl="node2" presStyleIdx="4" presStyleCnt="6" custScaleX="511264" custScaleY="704339" custLinFactNeighborX="-61628" custLinFactNeighborY="-70745"/>
      <dgm:spPr/>
      <dgm:t>
        <a:bodyPr/>
        <a:lstStyle/>
        <a:p>
          <a:endParaRPr lang="en-US"/>
        </a:p>
      </dgm:t>
    </dgm:pt>
    <dgm:pt modelId="{959D06D9-11BA-4929-AFA3-FA89CDB12759}" type="pres">
      <dgm:prSet presAssocID="{80824791-38AA-4EE4-9E25-DB34A9DA100F}" presName="hierChild3" presStyleCnt="0"/>
      <dgm:spPr/>
      <dgm:t>
        <a:bodyPr/>
        <a:lstStyle/>
        <a:p>
          <a:endParaRPr lang="en-US"/>
        </a:p>
      </dgm:t>
    </dgm:pt>
    <dgm:pt modelId="{A53C861B-614F-4E26-A6F3-F06C01869C5E}" type="pres">
      <dgm:prSet presAssocID="{3EE27F3B-BE49-49AB-8198-E4C477B10954}" presName="Name19" presStyleLbl="parChTrans1D2" presStyleIdx="5" presStyleCnt="6"/>
      <dgm:spPr/>
      <dgm:t>
        <a:bodyPr/>
        <a:lstStyle/>
        <a:p>
          <a:endParaRPr lang="en-US"/>
        </a:p>
      </dgm:t>
    </dgm:pt>
    <dgm:pt modelId="{AA1BA33A-7524-4247-8061-8B0511BD9F7D}" type="pres">
      <dgm:prSet presAssocID="{64FC44FE-F6A6-4521-8F39-4E669A6AA6B9}" presName="Name21" presStyleCnt="0"/>
      <dgm:spPr/>
      <dgm:t>
        <a:bodyPr/>
        <a:lstStyle/>
        <a:p>
          <a:endParaRPr lang="en-US"/>
        </a:p>
      </dgm:t>
    </dgm:pt>
    <dgm:pt modelId="{4821EBCB-0D3C-4034-812E-8395BB7A4262}" type="pres">
      <dgm:prSet presAssocID="{64FC44FE-F6A6-4521-8F39-4E669A6AA6B9}" presName="level2Shape" presStyleLbl="node2" presStyleIdx="5" presStyleCnt="6" custScaleX="242905" custScaleY="249802" custLinFactY="-100000" custLinFactNeighborX="-9787" custLinFactNeighborY="-165666"/>
      <dgm:spPr/>
      <dgm:t>
        <a:bodyPr/>
        <a:lstStyle/>
        <a:p>
          <a:endParaRPr lang="en-US"/>
        </a:p>
      </dgm:t>
    </dgm:pt>
    <dgm:pt modelId="{81A6BE00-F65F-4438-9F7A-C1472898B1CA}" type="pres">
      <dgm:prSet presAssocID="{64FC44FE-F6A6-4521-8F39-4E669A6AA6B9}" presName="hierChild3" presStyleCnt="0"/>
      <dgm:spPr/>
      <dgm:t>
        <a:bodyPr/>
        <a:lstStyle/>
        <a:p>
          <a:endParaRPr lang="en-US"/>
        </a:p>
      </dgm:t>
    </dgm:pt>
    <dgm:pt modelId="{485B713A-CFD7-40C2-BC26-98255B7F4FCE}" type="pres">
      <dgm:prSet presAssocID="{EF547E12-5476-4917-9DE9-302A1F138022}" presName="bgShapesFlow" presStyleCnt="0"/>
      <dgm:spPr/>
      <dgm:t>
        <a:bodyPr/>
        <a:lstStyle/>
        <a:p>
          <a:endParaRPr lang="en-US"/>
        </a:p>
      </dgm:t>
    </dgm:pt>
  </dgm:ptLst>
  <dgm:cxnLst>
    <dgm:cxn modelId="{D2454F98-735B-4724-9684-5708C2F238BC}" type="presOf" srcId="{3EE27F3B-BE49-49AB-8198-E4C477B10954}" destId="{A53C861B-614F-4E26-A6F3-F06C01869C5E}" srcOrd="0" destOrd="0" presId="urn:microsoft.com/office/officeart/2005/8/layout/hierarchy6"/>
    <dgm:cxn modelId="{BD18B2F1-A526-4DF3-9998-D50914FC9416}" type="presOf" srcId="{9CEDA7F7-6953-475E-850B-4BD10D55140D}" destId="{B1012DA8-D893-4858-9B32-237C3DC59270}" srcOrd="0" destOrd="0" presId="urn:microsoft.com/office/officeart/2005/8/layout/hierarchy6"/>
    <dgm:cxn modelId="{5B504C21-9803-47F7-8333-C8DF70E03AC2}" type="presOf" srcId="{D530E659-AECA-4F01-8123-21F0F1E1EEFD}" destId="{1C2393F3-7CA9-4202-A143-D4F2F4F78AA7}" srcOrd="0" destOrd="0" presId="urn:microsoft.com/office/officeart/2005/8/layout/hierarchy6"/>
    <dgm:cxn modelId="{EA90A146-B176-4D3E-B9FA-25B60FD3D78F}" srcId="{EF547E12-5476-4917-9DE9-302A1F138022}" destId="{9E79BA31-7430-4156-8CD8-52A4D6633ABE}" srcOrd="0" destOrd="0" parTransId="{0D93CA94-01AE-4EF0-B8E4-4E75E45C9B86}" sibTransId="{2AE662CA-09CE-49A7-A04C-6B7008FADB64}"/>
    <dgm:cxn modelId="{A26EA66B-32D4-4826-BAED-4713138CE2A4}" srcId="{9E79BA31-7430-4156-8CD8-52A4D6633ABE}" destId="{EE2886F6-1B5F-4277-818A-75AF7E979FC4}" srcOrd="1" destOrd="0" parTransId="{08EA881D-D235-4616-BD1D-56034D5419E2}" sibTransId="{406C437B-2E4E-40EF-805D-7E1BD30B944B}"/>
    <dgm:cxn modelId="{16387C22-7F1E-42D0-84CE-8135F6B0FA4B}" type="presOf" srcId="{08EA881D-D235-4616-BD1D-56034D5419E2}" destId="{D814304E-70DE-4073-BEC9-5508A3F54CFF}" srcOrd="0" destOrd="0" presId="urn:microsoft.com/office/officeart/2005/8/layout/hierarchy6"/>
    <dgm:cxn modelId="{6019FC25-B6B2-495A-BEEB-2E3764AAB701}" srcId="{9E79BA31-7430-4156-8CD8-52A4D6633ABE}" destId="{CD7C4A09-E596-4089-9E2B-559D3C5BADEC}" srcOrd="0" destOrd="0" parTransId="{0DE5512E-314D-4373-BD86-99F3D3BB4FF9}" sibTransId="{BE8B33E7-E92B-4392-B2C1-0AB887136303}"/>
    <dgm:cxn modelId="{323DE5BF-2175-4FAD-B81F-FDF6B3DE3969}" type="presOf" srcId="{EF547E12-5476-4917-9DE9-302A1F138022}" destId="{409D91D1-F0D7-41ED-B8BE-8AA69D4BB927}" srcOrd="0" destOrd="0" presId="urn:microsoft.com/office/officeart/2005/8/layout/hierarchy6"/>
    <dgm:cxn modelId="{FDF0B9F2-71B0-4BCC-9070-8D2420E252FF}" type="presOf" srcId="{0DE5512E-314D-4373-BD86-99F3D3BB4FF9}" destId="{82A204DB-5BD0-45E5-834B-39DC67EC0919}" srcOrd="0" destOrd="0" presId="urn:microsoft.com/office/officeart/2005/8/layout/hierarchy6"/>
    <dgm:cxn modelId="{1117D01D-6E3E-498B-928A-0833E6D99054}" type="presOf" srcId="{3489F8C5-78BF-4FA6-9164-04DF32EF5D88}" destId="{5175421C-B6E6-4D01-A872-5B2A6FD123DC}" srcOrd="0" destOrd="0" presId="urn:microsoft.com/office/officeart/2005/8/layout/hierarchy6"/>
    <dgm:cxn modelId="{48F0CC2A-7C9B-4854-A0F7-51956E55CF15}" type="presOf" srcId="{80824791-38AA-4EE4-9E25-DB34A9DA100F}" destId="{B9937ACF-2BDB-4226-BA6D-897C276EEDE8}" srcOrd="0" destOrd="0" presId="urn:microsoft.com/office/officeart/2005/8/layout/hierarchy6"/>
    <dgm:cxn modelId="{E829CF7C-F555-4B15-A0BD-B18D69C03C09}" srcId="{9E79BA31-7430-4156-8CD8-52A4D6633ABE}" destId="{D530E659-AECA-4F01-8123-21F0F1E1EEFD}" srcOrd="2" destOrd="0" parTransId="{3489F8C5-78BF-4FA6-9164-04DF32EF5D88}" sibTransId="{FD50E06A-8CAF-4BBB-82B2-39F2AE856AFF}"/>
    <dgm:cxn modelId="{F2C8AF75-57D2-401A-8A31-633ECE6DC618}" srcId="{9E79BA31-7430-4156-8CD8-52A4D6633ABE}" destId="{8FD033CA-3B1B-4520-8D75-F68BC29C029E}" srcOrd="3" destOrd="0" parTransId="{9CEDA7F7-6953-475E-850B-4BD10D55140D}" sibTransId="{71E9D82F-C7B7-4670-BE3D-35D8C02014E9}"/>
    <dgm:cxn modelId="{BAF2DC41-E591-4BCE-8CBA-BB13E1F7DDF9}" type="presOf" srcId="{CD7C4A09-E596-4089-9E2B-559D3C5BADEC}" destId="{773B31BF-A925-4371-9218-148D97A00909}" srcOrd="0" destOrd="0" presId="urn:microsoft.com/office/officeart/2005/8/layout/hierarchy6"/>
    <dgm:cxn modelId="{15187E72-A83B-4ABB-90F1-337665E22378}" type="presOf" srcId="{9E79BA31-7430-4156-8CD8-52A4D6633ABE}" destId="{09FCA2C6-215A-4FD7-923E-82055EE81CDE}" srcOrd="0" destOrd="0" presId="urn:microsoft.com/office/officeart/2005/8/layout/hierarchy6"/>
    <dgm:cxn modelId="{9B9EC0F3-5F52-4A29-B647-E1DCA9D61C10}" type="presOf" srcId="{2754697D-8E45-4EC6-A899-FB070090F26E}" destId="{43C84B2C-7243-41D7-A051-A51AE3A7F757}" srcOrd="0" destOrd="0" presId="urn:microsoft.com/office/officeart/2005/8/layout/hierarchy6"/>
    <dgm:cxn modelId="{E4B4A7C7-2905-49DA-8B17-7DE28F138A36}" type="presOf" srcId="{64FC44FE-F6A6-4521-8F39-4E669A6AA6B9}" destId="{4821EBCB-0D3C-4034-812E-8395BB7A4262}" srcOrd="0" destOrd="0" presId="urn:microsoft.com/office/officeart/2005/8/layout/hierarchy6"/>
    <dgm:cxn modelId="{7163FB5A-30D3-431A-8727-FE087B9F24FF}" srcId="{9E79BA31-7430-4156-8CD8-52A4D6633ABE}" destId="{64FC44FE-F6A6-4521-8F39-4E669A6AA6B9}" srcOrd="5" destOrd="0" parTransId="{3EE27F3B-BE49-49AB-8198-E4C477B10954}" sibTransId="{EBCD9D1B-B48A-4834-B739-1DA10C85BA6A}"/>
    <dgm:cxn modelId="{0EBA7AF5-D77E-469E-B9B1-721332FF5799}" srcId="{9E79BA31-7430-4156-8CD8-52A4D6633ABE}" destId="{80824791-38AA-4EE4-9E25-DB34A9DA100F}" srcOrd="4" destOrd="0" parTransId="{2754697D-8E45-4EC6-A899-FB070090F26E}" sibTransId="{2C145390-2C2C-456E-B8BC-F39A1EB065F4}"/>
    <dgm:cxn modelId="{AE26224A-53D3-49B5-9B58-E83BC96DCF5B}" type="presOf" srcId="{8FD033CA-3B1B-4520-8D75-F68BC29C029E}" destId="{AC13A5D4-9B17-4191-AC64-5EC8864DD978}" srcOrd="0" destOrd="0" presId="urn:microsoft.com/office/officeart/2005/8/layout/hierarchy6"/>
    <dgm:cxn modelId="{335092B5-D7A1-4A23-A77A-44700F5AAFFF}" type="presOf" srcId="{EE2886F6-1B5F-4277-818A-75AF7E979FC4}" destId="{A53F29A3-3F34-429D-8088-1E3844ACC125}" srcOrd="0" destOrd="0" presId="urn:microsoft.com/office/officeart/2005/8/layout/hierarchy6"/>
    <dgm:cxn modelId="{FFF5CB9F-6FC5-43D1-A118-16D88CAF1352}" type="presParOf" srcId="{409D91D1-F0D7-41ED-B8BE-8AA69D4BB927}" destId="{C2487CD8-F67B-434B-B024-54871786ACFD}" srcOrd="0" destOrd="0" presId="urn:microsoft.com/office/officeart/2005/8/layout/hierarchy6"/>
    <dgm:cxn modelId="{10B96B9A-3BC4-4BB6-BCF6-4400988FD1A3}" type="presParOf" srcId="{C2487CD8-F67B-434B-B024-54871786ACFD}" destId="{D33B4286-45ED-457C-823C-E64266A6A557}" srcOrd="0" destOrd="0" presId="urn:microsoft.com/office/officeart/2005/8/layout/hierarchy6"/>
    <dgm:cxn modelId="{46EF061A-D98E-41F4-B626-A32D40272725}" type="presParOf" srcId="{D33B4286-45ED-457C-823C-E64266A6A557}" destId="{6D15F7F7-73AA-4D0B-A695-B787B0411EFE}" srcOrd="0" destOrd="0" presId="urn:microsoft.com/office/officeart/2005/8/layout/hierarchy6"/>
    <dgm:cxn modelId="{48D51E8D-CBC6-4051-B92A-B47B591E8D20}" type="presParOf" srcId="{6D15F7F7-73AA-4D0B-A695-B787B0411EFE}" destId="{09FCA2C6-215A-4FD7-923E-82055EE81CDE}" srcOrd="0" destOrd="0" presId="urn:microsoft.com/office/officeart/2005/8/layout/hierarchy6"/>
    <dgm:cxn modelId="{C0DCC6B4-4657-49D5-8B52-1E3BF65295A8}" type="presParOf" srcId="{6D15F7F7-73AA-4D0B-A695-B787B0411EFE}" destId="{27DEE64E-88C0-4B6C-9540-311305D55AFA}" srcOrd="1" destOrd="0" presId="urn:microsoft.com/office/officeart/2005/8/layout/hierarchy6"/>
    <dgm:cxn modelId="{FD8E48FD-065F-492A-B19C-EBB6846DCBFA}" type="presParOf" srcId="{27DEE64E-88C0-4B6C-9540-311305D55AFA}" destId="{82A204DB-5BD0-45E5-834B-39DC67EC0919}" srcOrd="0" destOrd="0" presId="urn:microsoft.com/office/officeart/2005/8/layout/hierarchy6"/>
    <dgm:cxn modelId="{D89C7412-EE23-4AEF-98FD-93CFC376A45E}" type="presParOf" srcId="{27DEE64E-88C0-4B6C-9540-311305D55AFA}" destId="{AB3C6E7D-F945-4B17-88CB-C0EE75BFD4DA}" srcOrd="1" destOrd="0" presId="urn:microsoft.com/office/officeart/2005/8/layout/hierarchy6"/>
    <dgm:cxn modelId="{1B2B14FA-B80A-4A35-B3F5-6F386056DEC6}" type="presParOf" srcId="{AB3C6E7D-F945-4B17-88CB-C0EE75BFD4DA}" destId="{773B31BF-A925-4371-9218-148D97A00909}" srcOrd="0" destOrd="0" presId="urn:microsoft.com/office/officeart/2005/8/layout/hierarchy6"/>
    <dgm:cxn modelId="{F9D7E11C-1692-4FE5-B8A9-B65B51E23229}" type="presParOf" srcId="{AB3C6E7D-F945-4B17-88CB-C0EE75BFD4DA}" destId="{48837F43-0017-4CE3-BD35-4FE3806ABAC2}" srcOrd="1" destOrd="0" presId="urn:microsoft.com/office/officeart/2005/8/layout/hierarchy6"/>
    <dgm:cxn modelId="{ACA3EFF3-28DA-4746-B9C6-D904523EBAA5}" type="presParOf" srcId="{27DEE64E-88C0-4B6C-9540-311305D55AFA}" destId="{D814304E-70DE-4073-BEC9-5508A3F54CFF}" srcOrd="2" destOrd="0" presId="urn:microsoft.com/office/officeart/2005/8/layout/hierarchy6"/>
    <dgm:cxn modelId="{922AEA40-99EA-4985-A9EE-FAE9576CDB4E}" type="presParOf" srcId="{27DEE64E-88C0-4B6C-9540-311305D55AFA}" destId="{5583D461-9208-49D2-BB37-DECCE942D6AC}" srcOrd="3" destOrd="0" presId="urn:microsoft.com/office/officeart/2005/8/layout/hierarchy6"/>
    <dgm:cxn modelId="{D28E8C30-59AD-4898-9CB2-006CA0EFCCD5}" type="presParOf" srcId="{5583D461-9208-49D2-BB37-DECCE942D6AC}" destId="{A53F29A3-3F34-429D-8088-1E3844ACC125}" srcOrd="0" destOrd="0" presId="urn:microsoft.com/office/officeart/2005/8/layout/hierarchy6"/>
    <dgm:cxn modelId="{DD9433B5-F80E-4ADB-964B-67C9DEBAC5C3}" type="presParOf" srcId="{5583D461-9208-49D2-BB37-DECCE942D6AC}" destId="{C932E8F1-0A36-4DA7-A68D-28869C8D5374}" srcOrd="1" destOrd="0" presId="urn:microsoft.com/office/officeart/2005/8/layout/hierarchy6"/>
    <dgm:cxn modelId="{6466AC20-9188-4813-80E3-CAE72915BFBD}" type="presParOf" srcId="{27DEE64E-88C0-4B6C-9540-311305D55AFA}" destId="{5175421C-B6E6-4D01-A872-5B2A6FD123DC}" srcOrd="4" destOrd="0" presId="urn:microsoft.com/office/officeart/2005/8/layout/hierarchy6"/>
    <dgm:cxn modelId="{70C1841E-2EDA-4230-8694-BB3AF37AF51B}" type="presParOf" srcId="{27DEE64E-88C0-4B6C-9540-311305D55AFA}" destId="{0AEF15C1-903B-45EA-986A-BB20FA3ED0CA}" srcOrd="5" destOrd="0" presId="urn:microsoft.com/office/officeart/2005/8/layout/hierarchy6"/>
    <dgm:cxn modelId="{F720BAF1-83C7-4984-9C81-F7BB5CB2963A}" type="presParOf" srcId="{0AEF15C1-903B-45EA-986A-BB20FA3ED0CA}" destId="{1C2393F3-7CA9-4202-A143-D4F2F4F78AA7}" srcOrd="0" destOrd="0" presId="urn:microsoft.com/office/officeart/2005/8/layout/hierarchy6"/>
    <dgm:cxn modelId="{C3678906-AD83-4E14-BAD8-A3443F131240}" type="presParOf" srcId="{0AEF15C1-903B-45EA-986A-BB20FA3ED0CA}" destId="{97A0FBB7-9BAE-4371-8304-508DD5A59BC8}" srcOrd="1" destOrd="0" presId="urn:microsoft.com/office/officeart/2005/8/layout/hierarchy6"/>
    <dgm:cxn modelId="{E35E1E71-369F-4C23-942C-D0C484A40150}" type="presParOf" srcId="{27DEE64E-88C0-4B6C-9540-311305D55AFA}" destId="{B1012DA8-D893-4858-9B32-237C3DC59270}" srcOrd="6" destOrd="0" presId="urn:microsoft.com/office/officeart/2005/8/layout/hierarchy6"/>
    <dgm:cxn modelId="{6966D2D7-BBD7-4183-B660-31F28742D4E5}" type="presParOf" srcId="{27DEE64E-88C0-4B6C-9540-311305D55AFA}" destId="{B8BE5AED-8090-4307-8C12-6CD87AB07F69}" srcOrd="7" destOrd="0" presId="urn:microsoft.com/office/officeart/2005/8/layout/hierarchy6"/>
    <dgm:cxn modelId="{F8E17275-5FF1-411F-9135-8884746F9A6F}" type="presParOf" srcId="{B8BE5AED-8090-4307-8C12-6CD87AB07F69}" destId="{AC13A5D4-9B17-4191-AC64-5EC8864DD978}" srcOrd="0" destOrd="0" presId="urn:microsoft.com/office/officeart/2005/8/layout/hierarchy6"/>
    <dgm:cxn modelId="{1192463D-BC85-4CDA-8FFC-BD8880E2119B}" type="presParOf" srcId="{B8BE5AED-8090-4307-8C12-6CD87AB07F69}" destId="{341F4042-1A70-4FD4-AB2B-9BEC5191C4E3}" srcOrd="1" destOrd="0" presId="urn:microsoft.com/office/officeart/2005/8/layout/hierarchy6"/>
    <dgm:cxn modelId="{868A85FC-3A05-41FE-BF0E-0DA110C14923}" type="presParOf" srcId="{27DEE64E-88C0-4B6C-9540-311305D55AFA}" destId="{43C84B2C-7243-41D7-A051-A51AE3A7F757}" srcOrd="8" destOrd="0" presId="urn:microsoft.com/office/officeart/2005/8/layout/hierarchy6"/>
    <dgm:cxn modelId="{A52934A0-8207-4929-BFB1-0A3B4DA9D401}" type="presParOf" srcId="{27DEE64E-88C0-4B6C-9540-311305D55AFA}" destId="{5E52647D-7948-4772-90FD-D3B9C4ECCE3E}" srcOrd="9" destOrd="0" presId="urn:microsoft.com/office/officeart/2005/8/layout/hierarchy6"/>
    <dgm:cxn modelId="{646BB63E-9853-4ED2-9590-EB4D4C907730}" type="presParOf" srcId="{5E52647D-7948-4772-90FD-D3B9C4ECCE3E}" destId="{B9937ACF-2BDB-4226-BA6D-897C276EEDE8}" srcOrd="0" destOrd="0" presId="urn:microsoft.com/office/officeart/2005/8/layout/hierarchy6"/>
    <dgm:cxn modelId="{3B8E9170-F7DB-4546-8F44-C6AF4EFAAEB2}" type="presParOf" srcId="{5E52647D-7948-4772-90FD-D3B9C4ECCE3E}" destId="{959D06D9-11BA-4929-AFA3-FA89CDB12759}" srcOrd="1" destOrd="0" presId="urn:microsoft.com/office/officeart/2005/8/layout/hierarchy6"/>
    <dgm:cxn modelId="{BB54E4E3-7D4B-47F5-9EA8-E729E31E065B}" type="presParOf" srcId="{27DEE64E-88C0-4B6C-9540-311305D55AFA}" destId="{A53C861B-614F-4E26-A6F3-F06C01869C5E}" srcOrd="10" destOrd="0" presId="urn:microsoft.com/office/officeart/2005/8/layout/hierarchy6"/>
    <dgm:cxn modelId="{62FF43E7-BDCC-4ED7-AE16-B3EE8DFA4E06}" type="presParOf" srcId="{27DEE64E-88C0-4B6C-9540-311305D55AFA}" destId="{AA1BA33A-7524-4247-8061-8B0511BD9F7D}" srcOrd="11" destOrd="0" presId="urn:microsoft.com/office/officeart/2005/8/layout/hierarchy6"/>
    <dgm:cxn modelId="{DCF3F9DF-B4B0-45A5-9F98-45725E61D785}" type="presParOf" srcId="{AA1BA33A-7524-4247-8061-8B0511BD9F7D}" destId="{4821EBCB-0D3C-4034-812E-8395BB7A4262}" srcOrd="0" destOrd="0" presId="urn:microsoft.com/office/officeart/2005/8/layout/hierarchy6"/>
    <dgm:cxn modelId="{1B954792-F607-4059-A35A-599ADF2A5C07}" type="presParOf" srcId="{AA1BA33A-7524-4247-8061-8B0511BD9F7D}" destId="{81A6BE00-F65F-4438-9F7A-C1472898B1CA}" srcOrd="1" destOrd="0" presId="urn:microsoft.com/office/officeart/2005/8/layout/hierarchy6"/>
    <dgm:cxn modelId="{15C44870-764A-44F8-83CA-514E0C0AE968}" type="presParOf" srcId="{409D91D1-F0D7-41ED-B8BE-8AA69D4BB927}" destId="{485B713A-CFD7-40C2-BC26-98255B7F4FC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547E12-5476-4917-9DE9-302A1F138022}" type="doc">
      <dgm:prSet loTypeId="urn:microsoft.com/office/officeart/2005/8/layout/hierarchy6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D7C4A09-E596-4089-9E2B-559D3C5BADEC}">
      <dgm:prSet phldrT="[Text]" custT="1"/>
      <dgm:spPr/>
      <dgm:t>
        <a:bodyPr/>
        <a:lstStyle/>
        <a:p>
          <a:r>
            <a:rPr lang="en-US" sz="1300" dirty="0" smtClean="0"/>
            <a:t>kontrolno okruženje</a:t>
          </a:r>
          <a:endParaRPr lang="hr-HR" sz="1300" dirty="0"/>
        </a:p>
      </dgm:t>
    </dgm:pt>
    <dgm:pt modelId="{0DE5512E-314D-4373-BD86-99F3D3BB4FF9}" type="parTrans" cxnId="{6019FC25-B6B2-495A-BEEB-2E3764AAB701}">
      <dgm:prSet/>
      <dgm:spPr/>
      <dgm:t>
        <a:bodyPr/>
        <a:lstStyle/>
        <a:p>
          <a:endParaRPr lang="en-US"/>
        </a:p>
      </dgm:t>
    </dgm:pt>
    <dgm:pt modelId="{BE8B33E7-E92B-4392-B2C1-0AB887136303}" type="sibTrans" cxnId="{6019FC25-B6B2-495A-BEEB-2E3764AAB701}">
      <dgm:prSet/>
      <dgm:spPr/>
      <dgm:t>
        <a:bodyPr/>
        <a:lstStyle/>
        <a:p>
          <a:endParaRPr lang="en-US"/>
        </a:p>
      </dgm:t>
    </dgm:pt>
    <dgm:pt modelId="{80824791-38AA-4EE4-9E25-DB34A9DA100F}">
      <dgm:prSet phldrT="[Text]" custT="1"/>
      <dgm:spPr/>
      <dgm:t>
        <a:bodyPr/>
        <a:lstStyle/>
        <a:p>
          <a:r>
            <a:rPr lang="en-US" sz="1300" dirty="0" smtClean="0"/>
            <a:t>praćenje i procjena</a:t>
          </a:r>
          <a:endParaRPr lang="hr-HR" sz="1300" dirty="0"/>
        </a:p>
      </dgm:t>
    </dgm:pt>
    <dgm:pt modelId="{2754697D-8E45-4EC6-A899-FB070090F26E}" type="parTrans" cxnId="{0EBA7AF5-D77E-469E-B9B1-721332FF5799}">
      <dgm:prSet/>
      <dgm:spPr/>
      <dgm:t>
        <a:bodyPr/>
        <a:lstStyle/>
        <a:p>
          <a:endParaRPr lang="en-US"/>
        </a:p>
      </dgm:t>
    </dgm:pt>
    <dgm:pt modelId="{2C145390-2C2C-456E-B8BC-F39A1EB065F4}" type="sibTrans" cxnId="{0EBA7AF5-D77E-469E-B9B1-721332FF5799}">
      <dgm:prSet/>
      <dgm:spPr/>
      <dgm:t>
        <a:bodyPr/>
        <a:lstStyle/>
        <a:p>
          <a:endParaRPr lang="en-US"/>
        </a:p>
      </dgm:t>
    </dgm:pt>
    <dgm:pt modelId="{64FC44FE-F6A6-4521-8F39-4E669A6AA6B9}">
      <dgm:prSet phldrT="[Text]"/>
      <dgm:spPr/>
      <dgm:t>
        <a:bodyPr/>
        <a:lstStyle/>
        <a:p>
          <a:r>
            <a:t>UR</a:t>
          </a:r>
          <a:endParaRPr lang="hr-HR" dirty="0"/>
        </a:p>
      </dgm:t>
    </dgm:pt>
    <dgm:pt modelId="{3EE27F3B-BE49-49AB-8198-E4C477B10954}" type="parTrans" cxnId="{7163FB5A-30D3-431A-8727-FE087B9F24FF}">
      <dgm:prSet/>
      <dgm:spPr/>
      <dgm:t>
        <a:bodyPr/>
        <a:lstStyle/>
        <a:p>
          <a:endParaRPr lang="en-US"/>
        </a:p>
      </dgm:t>
    </dgm:pt>
    <dgm:pt modelId="{EBCD9D1B-B48A-4834-B739-1DA10C85BA6A}" type="sibTrans" cxnId="{7163FB5A-30D3-431A-8727-FE087B9F24FF}">
      <dgm:prSet/>
      <dgm:spPr/>
      <dgm:t>
        <a:bodyPr/>
        <a:lstStyle/>
        <a:p>
          <a:endParaRPr lang="en-US"/>
        </a:p>
      </dgm:t>
    </dgm:pt>
    <dgm:pt modelId="{EE2886F6-1B5F-4277-818A-75AF7E979FC4}">
      <dgm:prSet phldrT="[Text]" custT="1"/>
      <dgm:spPr/>
      <dgm:t>
        <a:bodyPr/>
        <a:lstStyle/>
        <a:p>
          <a:r>
            <a:rPr lang="en-US" sz="1300" dirty="0" smtClean="0"/>
            <a:t>upravljanje rizicima</a:t>
          </a:r>
          <a:endParaRPr lang="hr-HR" sz="1300" dirty="0"/>
        </a:p>
      </dgm:t>
    </dgm:pt>
    <dgm:pt modelId="{08EA881D-D235-4616-BD1D-56034D5419E2}" type="parTrans" cxnId="{A26EA66B-32D4-4826-BAED-4713138CE2A4}">
      <dgm:prSet/>
      <dgm:spPr/>
      <dgm:t>
        <a:bodyPr/>
        <a:lstStyle/>
        <a:p>
          <a:endParaRPr lang="en-US"/>
        </a:p>
      </dgm:t>
    </dgm:pt>
    <dgm:pt modelId="{406C437B-2E4E-40EF-805D-7E1BD30B944B}" type="sibTrans" cxnId="{A26EA66B-32D4-4826-BAED-4713138CE2A4}">
      <dgm:prSet/>
      <dgm:spPr/>
      <dgm:t>
        <a:bodyPr/>
        <a:lstStyle/>
        <a:p>
          <a:endParaRPr lang="en-US"/>
        </a:p>
      </dgm:t>
    </dgm:pt>
    <dgm:pt modelId="{D530E659-AECA-4F01-8123-21F0F1E1EEFD}">
      <dgm:prSet phldrT="[Text]" custT="1"/>
      <dgm:spPr/>
      <dgm:t>
        <a:bodyPr/>
        <a:lstStyle/>
        <a:p>
          <a:r>
            <a:rPr lang="en-US" sz="1300" dirty="0" smtClean="0"/>
            <a:t>aktivnosti kontrole</a:t>
          </a:r>
          <a:endParaRPr lang="hr-HR" sz="1300" dirty="0"/>
        </a:p>
      </dgm:t>
    </dgm:pt>
    <dgm:pt modelId="{3489F8C5-78BF-4FA6-9164-04DF32EF5D88}" type="parTrans" cxnId="{E829CF7C-F555-4B15-A0BD-B18D69C03C09}">
      <dgm:prSet/>
      <dgm:spPr/>
      <dgm:t>
        <a:bodyPr/>
        <a:lstStyle/>
        <a:p>
          <a:endParaRPr lang="en-US"/>
        </a:p>
      </dgm:t>
    </dgm:pt>
    <dgm:pt modelId="{FD50E06A-8CAF-4BBB-82B2-39F2AE856AFF}" type="sibTrans" cxnId="{E829CF7C-F555-4B15-A0BD-B18D69C03C09}">
      <dgm:prSet/>
      <dgm:spPr/>
      <dgm:t>
        <a:bodyPr/>
        <a:lstStyle/>
        <a:p>
          <a:endParaRPr lang="en-US"/>
        </a:p>
      </dgm:t>
    </dgm:pt>
    <dgm:pt modelId="{8FD033CA-3B1B-4520-8D75-F68BC29C029E}">
      <dgm:prSet phldrT="[Text]" custT="1"/>
      <dgm:spPr/>
      <dgm:t>
        <a:bodyPr/>
        <a:lstStyle/>
        <a:p>
          <a:r>
            <a:rPr lang="en-US" sz="1300" dirty="0" smtClean="0"/>
            <a:t>podaci i komunikacija</a:t>
          </a:r>
          <a:endParaRPr lang="hr-HR" sz="1300" dirty="0"/>
        </a:p>
      </dgm:t>
    </dgm:pt>
    <dgm:pt modelId="{9CEDA7F7-6953-475E-850B-4BD10D55140D}" type="parTrans" cxnId="{F2C8AF75-57D2-401A-8A31-633ECE6DC618}">
      <dgm:prSet/>
      <dgm:spPr/>
      <dgm:t>
        <a:bodyPr/>
        <a:lstStyle/>
        <a:p>
          <a:endParaRPr lang="en-US"/>
        </a:p>
      </dgm:t>
    </dgm:pt>
    <dgm:pt modelId="{71E9D82F-C7B7-4670-BE3D-35D8C02014E9}" type="sibTrans" cxnId="{F2C8AF75-57D2-401A-8A31-633ECE6DC618}">
      <dgm:prSet/>
      <dgm:spPr/>
      <dgm:t>
        <a:bodyPr/>
        <a:lstStyle/>
        <a:p>
          <a:endParaRPr lang="en-US"/>
        </a:p>
      </dgm:t>
    </dgm:pt>
    <dgm:pt modelId="{9E79BA31-7430-4156-8CD8-52A4D6633ABE}">
      <dgm:prSet phldrT="[Text]"/>
      <dgm:spPr/>
      <dgm:t>
        <a:bodyPr/>
        <a:lstStyle/>
        <a:p>
          <a:r>
            <a:rPr lang="en-US" b="1" dirty="0" smtClean="0"/>
            <a:t>Sustav unutarnje kontrole jedne organizacije</a:t>
          </a:r>
          <a:endParaRPr lang="hr-HR" b="1" dirty="0"/>
        </a:p>
      </dgm:t>
    </dgm:pt>
    <dgm:pt modelId="{2AE662CA-09CE-49A7-A04C-6B7008FADB64}" type="sibTrans" cxnId="{EA90A146-B176-4D3E-B9FA-25B60FD3D78F}">
      <dgm:prSet/>
      <dgm:spPr/>
      <dgm:t>
        <a:bodyPr/>
        <a:lstStyle/>
        <a:p>
          <a:endParaRPr lang="en-US"/>
        </a:p>
      </dgm:t>
    </dgm:pt>
    <dgm:pt modelId="{0D93CA94-01AE-4EF0-B8E4-4E75E45C9B86}" type="parTrans" cxnId="{EA90A146-B176-4D3E-B9FA-25B60FD3D78F}">
      <dgm:prSet/>
      <dgm:spPr/>
      <dgm:t>
        <a:bodyPr/>
        <a:lstStyle/>
        <a:p>
          <a:endParaRPr lang="en-US"/>
        </a:p>
      </dgm:t>
    </dgm:pt>
    <dgm:pt modelId="{409D91D1-F0D7-41ED-B8BE-8AA69D4BB927}" type="pres">
      <dgm:prSet presAssocID="{EF547E12-5476-4917-9DE9-302A1F13802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487CD8-F67B-434B-B024-54871786ACFD}" type="pres">
      <dgm:prSet presAssocID="{EF547E12-5476-4917-9DE9-302A1F138022}" presName="hierFlow" presStyleCnt="0"/>
      <dgm:spPr/>
      <dgm:t>
        <a:bodyPr/>
        <a:lstStyle/>
        <a:p>
          <a:endParaRPr lang="en-US"/>
        </a:p>
      </dgm:t>
    </dgm:pt>
    <dgm:pt modelId="{D33B4286-45ED-457C-823C-E64266A6A557}" type="pres">
      <dgm:prSet presAssocID="{EF547E12-5476-4917-9DE9-302A1F13802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D15F7F7-73AA-4D0B-A695-B787B0411EFE}" type="pres">
      <dgm:prSet presAssocID="{9E79BA31-7430-4156-8CD8-52A4D6633ABE}" presName="Name14" presStyleCnt="0"/>
      <dgm:spPr/>
      <dgm:t>
        <a:bodyPr/>
        <a:lstStyle/>
        <a:p>
          <a:endParaRPr lang="en-US"/>
        </a:p>
      </dgm:t>
    </dgm:pt>
    <dgm:pt modelId="{09FCA2C6-215A-4FD7-923E-82055EE81CDE}" type="pres">
      <dgm:prSet presAssocID="{9E79BA31-7430-4156-8CD8-52A4D6633ABE}" presName="level1Shape" presStyleLbl="node0" presStyleIdx="0" presStyleCnt="1" custScaleX="1815093" custScaleY="487760" custLinFactX="-96404" custLinFactY="-139203" custLinFactNeighborX="-100000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DEE64E-88C0-4B6C-9540-311305D55AFA}" type="pres">
      <dgm:prSet presAssocID="{9E79BA31-7430-4156-8CD8-52A4D6633ABE}" presName="hierChild2" presStyleCnt="0"/>
      <dgm:spPr/>
      <dgm:t>
        <a:bodyPr/>
        <a:lstStyle/>
        <a:p>
          <a:endParaRPr lang="en-US"/>
        </a:p>
      </dgm:t>
    </dgm:pt>
    <dgm:pt modelId="{82A204DB-5BD0-45E5-834B-39DC67EC0919}" type="pres">
      <dgm:prSet presAssocID="{0DE5512E-314D-4373-BD86-99F3D3BB4FF9}" presName="Name19" presStyleLbl="parChTrans1D2" presStyleIdx="0" presStyleCnt="6"/>
      <dgm:spPr/>
      <dgm:t>
        <a:bodyPr/>
        <a:lstStyle/>
        <a:p>
          <a:endParaRPr lang="en-US"/>
        </a:p>
      </dgm:t>
    </dgm:pt>
    <dgm:pt modelId="{AB3C6E7D-F945-4B17-88CB-C0EE75BFD4DA}" type="pres">
      <dgm:prSet presAssocID="{CD7C4A09-E596-4089-9E2B-559D3C5BADEC}" presName="Name21" presStyleCnt="0"/>
      <dgm:spPr/>
      <dgm:t>
        <a:bodyPr/>
        <a:lstStyle/>
        <a:p>
          <a:endParaRPr lang="en-US"/>
        </a:p>
      </dgm:t>
    </dgm:pt>
    <dgm:pt modelId="{773B31BF-A925-4371-9218-148D97A00909}" type="pres">
      <dgm:prSet presAssocID="{CD7C4A09-E596-4089-9E2B-559D3C5BADEC}" presName="level2Shape" presStyleLbl="node2" presStyleIdx="0" presStyleCnt="6" custScaleX="434490" custScaleY="704339" custLinFactNeighborX="-13409" custLinFactNeighborY="-70745"/>
      <dgm:spPr/>
      <dgm:t>
        <a:bodyPr/>
        <a:lstStyle/>
        <a:p>
          <a:endParaRPr lang="en-US"/>
        </a:p>
      </dgm:t>
    </dgm:pt>
    <dgm:pt modelId="{48837F43-0017-4CE3-BD35-4FE3806ABAC2}" type="pres">
      <dgm:prSet presAssocID="{CD7C4A09-E596-4089-9E2B-559D3C5BADEC}" presName="hierChild3" presStyleCnt="0"/>
      <dgm:spPr/>
      <dgm:t>
        <a:bodyPr/>
        <a:lstStyle/>
        <a:p>
          <a:endParaRPr lang="en-US"/>
        </a:p>
      </dgm:t>
    </dgm:pt>
    <dgm:pt modelId="{D814304E-70DE-4073-BEC9-5508A3F54CFF}" type="pres">
      <dgm:prSet presAssocID="{08EA881D-D235-4616-BD1D-56034D5419E2}" presName="Name19" presStyleLbl="parChTrans1D2" presStyleIdx="1" presStyleCnt="6"/>
      <dgm:spPr/>
      <dgm:t>
        <a:bodyPr/>
        <a:lstStyle/>
        <a:p>
          <a:endParaRPr lang="en-US"/>
        </a:p>
      </dgm:t>
    </dgm:pt>
    <dgm:pt modelId="{5583D461-9208-49D2-BB37-DECCE942D6AC}" type="pres">
      <dgm:prSet presAssocID="{EE2886F6-1B5F-4277-818A-75AF7E979FC4}" presName="Name21" presStyleCnt="0"/>
      <dgm:spPr/>
      <dgm:t>
        <a:bodyPr/>
        <a:lstStyle/>
        <a:p>
          <a:endParaRPr lang="en-US"/>
        </a:p>
      </dgm:t>
    </dgm:pt>
    <dgm:pt modelId="{A53F29A3-3F34-429D-8088-1E3844ACC125}" type="pres">
      <dgm:prSet presAssocID="{EE2886F6-1B5F-4277-818A-75AF7E979FC4}" presName="level2Shape" presStyleLbl="node2" presStyleIdx="1" presStyleCnt="6" custScaleX="305886" custScaleY="704339" custLinFactNeighborX="-17974" custLinFactNeighborY="-67335"/>
      <dgm:spPr/>
      <dgm:t>
        <a:bodyPr/>
        <a:lstStyle/>
        <a:p>
          <a:endParaRPr lang="en-US"/>
        </a:p>
      </dgm:t>
    </dgm:pt>
    <dgm:pt modelId="{C932E8F1-0A36-4DA7-A68D-28869C8D5374}" type="pres">
      <dgm:prSet presAssocID="{EE2886F6-1B5F-4277-818A-75AF7E979FC4}" presName="hierChild3" presStyleCnt="0"/>
      <dgm:spPr/>
      <dgm:t>
        <a:bodyPr/>
        <a:lstStyle/>
        <a:p>
          <a:endParaRPr lang="en-US"/>
        </a:p>
      </dgm:t>
    </dgm:pt>
    <dgm:pt modelId="{5175421C-B6E6-4D01-A872-5B2A6FD123DC}" type="pres">
      <dgm:prSet presAssocID="{3489F8C5-78BF-4FA6-9164-04DF32EF5D88}" presName="Name19" presStyleLbl="parChTrans1D2" presStyleIdx="2" presStyleCnt="6"/>
      <dgm:spPr/>
      <dgm:t>
        <a:bodyPr/>
        <a:lstStyle/>
        <a:p>
          <a:endParaRPr lang="en-US"/>
        </a:p>
      </dgm:t>
    </dgm:pt>
    <dgm:pt modelId="{0AEF15C1-903B-45EA-986A-BB20FA3ED0CA}" type="pres">
      <dgm:prSet presAssocID="{D530E659-AECA-4F01-8123-21F0F1E1EEFD}" presName="Name21" presStyleCnt="0"/>
      <dgm:spPr/>
      <dgm:t>
        <a:bodyPr/>
        <a:lstStyle/>
        <a:p>
          <a:endParaRPr lang="en-US"/>
        </a:p>
      </dgm:t>
    </dgm:pt>
    <dgm:pt modelId="{1C2393F3-7CA9-4202-A143-D4F2F4F78AA7}" type="pres">
      <dgm:prSet presAssocID="{D530E659-AECA-4F01-8123-21F0F1E1EEFD}" presName="level2Shape" presStyleLbl="node2" presStyleIdx="2" presStyleCnt="6" custScaleX="415422" custScaleY="704339" custLinFactNeighborX="-37461" custLinFactNeighborY="-70745"/>
      <dgm:spPr/>
      <dgm:t>
        <a:bodyPr/>
        <a:lstStyle/>
        <a:p>
          <a:endParaRPr lang="en-US"/>
        </a:p>
      </dgm:t>
    </dgm:pt>
    <dgm:pt modelId="{97A0FBB7-9BAE-4371-8304-508DD5A59BC8}" type="pres">
      <dgm:prSet presAssocID="{D530E659-AECA-4F01-8123-21F0F1E1EEFD}" presName="hierChild3" presStyleCnt="0"/>
      <dgm:spPr/>
      <dgm:t>
        <a:bodyPr/>
        <a:lstStyle/>
        <a:p>
          <a:endParaRPr lang="en-US"/>
        </a:p>
      </dgm:t>
    </dgm:pt>
    <dgm:pt modelId="{B1012DA8-D893-4858-9B32-237C3DC59270}" type="pres">
      <dgm:prSet presAssocID="{9CEDA7F7-6953-475E-850B-4BD10D55140D}" presName="Name19" presStyleLbl="parChTrans1D2" presStyleIdx="3" presStyleCnt="6"/>
      <dgm:spPr/>
      <dgm:t>
        <a:bodyPr/>
        <a:lstStyle/>
        <a:p>
          <a:endParaRPr lang="en-US"/>
        </a:p>
      </dgm:t>
    </dgm:pt>
    <dgm:pt modelId="{B8BE5AED-8090-4307-8C12-6CD87AB07F69}" type="pres">
      <dgm:prSet presAssocID="{8FD033CA-3B1B-4520-8D75-F68BC29C029E}" presName="Name21" presStyleCnt="0"/>
      <dgm:spPr/>
      <dgm:t>
        <a:bodyPr/>
        <a:lstStyle/>
        <a:p>
          <a:endParaRPr lang="en-US"/>
        </a:p>
      </dgm:t>
    </dgm:pt>
    <dgm:pt modelId="{AC13A5D4-9B17-4191-AC64-5EC8864DD978}" type="pres">
      <dgm:prSet presAssocID="{8FD033CA-3B1B-4520-8D75-F68BC29C029E}" presName="level2Shape" presStyleLbl="node2" presStyleIdx="3" presStyleCnt="6" custScaleX="511264" custScaleY="704339" custLinFactNeighborX="-49718" custLinFactNeighborY="-70745"/>
      <dgm:spPr/>
      <dgm:t>
        <a:bodyPr/>
        <a:lstStyle/>
        <a:p>
          <a:endParaRPr lang="en-US"/>
        </a:p>
      </dgm:t>
    </dgm:pt>
    <dgm:pt modelId="{341F4042-1A70-4FD4-AB2B-9BEC5191C4E3}" type="pres">
      <dgm:prSet presAssocID="{8FD033CA-3B1B-4520-8D75-F68BC29C029E}" presName="hierChild3" presStyleCnt="0"/>
      <dgm:spPr/>
      <dgm:t>
        <a:bodyPr/>
        <a:lstStyle/>
        <a:p>
          <a:endParaRPr lang="en-US"/>
        </a:p>
      </dgm:t>
    </dgm:pt>
    <dgm:pt modelId="{43C84B2C-7243-41D7-A051-A51AE3A7F757}" type="pres">
      <dgm:prSet presAssocID="{2754697D-8E45-4EC6-A899-FB070090F26E}" presName="Name19" presStyleLbl="parChTrans1D2" presStyleIdx="4" presStyleCnt="6"/>
      <dgm:spPr/>
      <dgm:t>
        <a:bodyPr/>
        <a:lstStyle/>
        <a:p>
          <a:endParaRPr lang="en-US"/>
        </a:p>
      </dgm:t>
    </dgm:pt>
    <dgm:pt modelId="{5E52647D-7948-4772-90FD-D3B9C4ECCE3E}" type="pres">
      <dgm:prSet presAssocID="{80824791-38AA-4EE4-9E25-DB34A9DA100F}" presName="Name21" presStyleCnt="0"/>
      <dgm:spPr/>
      <dgm:t>
        <a:bodyPr/>
        <a:lstStyle/>
        <a:p>
          <a:endParaRPr lang="en-US"/>
        </a:p>
      </dgm:t>
    </dgm:pt>
    <dgm:pt modelId="{B9937ACF-2BDB-4226-BA6D-897C276EEDE8}" type="pres">
      <dgm:prSet presAssocID="{80824791-38AA-4EE4-9E25-DB34A9DA100F}" presName="level2Shape" presStyleLbl="node2" presStyleIdx="4" presStyleCnt="6" custScaleX="511264" custScaleY="704339" custLinFactNeighborX="-61628" custLinFactNeighborY="-70745"/>
      <dgm:spPr/>
      <dgm:t>
        <a:bodyPr/>
        <a:lstStyle/>
        <a:p>
          <a:endParaRPr lang="en-US"/>
        </a:p>
      </dgm:t>
    </dgm:pt>
    <dgm:pt modelId="{959D06D9-11BA-4929-AFA3-FA89CDB12759}" type="pres">
      <dgm:prSet presAssocID="{80824791-38AA-4EE4-9E25-DB34A9DA100F}" presName="hierChild3" presStyleCnt="0"/>
      <dgm:spPr/>
      <dgm:t>
        <a:bodyPr/>
        <a:lstStyle/>
        <a:p>
          <a:endParaRPr lang="en-US"/>
        </a:p>
      </dgm:t>
    </dgm:pt>
    <dgm:pt modelId="{A53C861B-614F-4E26-A6F3-F06C01869C5E}" type="pres">
      <dgm:prSet presAssocID="{3EE27F3B-BE49-49AB-8198-E4C477B10954}" presName="Name19" presStyleLbl="parChTrans1D2" presStyleIdx="5" presStyleCnt="6"/>
      <dgm:spPr/>
      <dgm:t>
        <a:bodyPr/>
        <a:lstStyle/>
        <a:p>
          <a:endParaRPr lang="en-US"/>
        </a:p>
      </dgm:t>
    </dgm:pt>
    <dgm:pt modelId="{AA1BA33A-7524-4247-8061-8B0511BD9F7D}" type="pres">
      <dgm:prSet presAssocID="{64FC44FE-F6A6-4521-8F39-4E669A6AA6B9}" presName="Name21" presStyleCnt="0"/>
      <dgm:spPr/>
      <dgm:t>
        <a:bodyPr/>
        <a:lstStyle/>
        <a:p>
          <a:endParaRPr lang="en-US"/>
        </a:p>
      </dgm:t>
    </dgm:pt>
    <dgm:pt modelId="{4821EBCB-0D3C-4034-812E-8395BB7A4262}" type="pres">
      <dgm:prSet presAssocID="{64FC44FE-F6A6-4521-8F39-4E669A6AA6B9}" presName="level2Shape" presStyleLbl="node2" presStyleIdx="5" presStyleCnt="6" custScaleX="242905" custScaleY="249802" custLinFactY="-100000" custLinFactNeighborX="-9787" custLinFactNeighborY="-165666"/>
      <dgm:spPr/>
      <dgm:t>
        <a:bodyPr/>
        <a:lstStyle/>
        <a:p>
          <a:endParaRPr lang="en-US"/>
        </a:p>
      </dgm:t>
    </dgm:pt>
    <dgm:pt modelId="{81A6BE00-F65F-4438-9F7A-C1472898B1CA}" type="pres">
      <dgm:prSet presAssocID="{64FC44FE-F6A6-4521-8F39-4E669A6AA6B9}" presName="hierChild3" presStyleCnt="0"/>
      <dgm:spPr/>
      <dgm:t>
        <a:bodyPr/>
        <a:lstStyle/>
        <a:p>
          <a:endParaRPr lang="en-US"/>
        </a:p>
      </dgm:t>
    </dgm:pt>
    <dgm:pt modelId="{485B713A-CFD7-40C2-BC26-98255B7F4FCE}" type="pres">
      <dgm:prSet presAssocID="{EF547E12-5476-4917-9DE9-302A1F138022}" presName="bgShapesFlow" presStyleCnt="0"/>
      <dgm:spPr/>
      <dgm:t>
        <a:bodyPr/>
        <a:lstStyle/>
        <a:p>
          <a:endParaRPr lang="en-US"/>
        </a:p>
      </dgm:t>
    </dgm:pt>
  </dgm:ptLst>
  <dgm:cxnLst>
    <dgm:cxn modelId="{A0FB7A3B-863F-48D1-93AF-8C7EB7F57AE2}" type="presOf" srcId="{3489F8C5-78BF-4FA6-9164-04DF32EF5D88}" destId="{5175421C-B6E6-4D01-A872-5B2A6FD123DC}" srcOrd="0" destOrd="0" presId="urn:microsoft.com/office/officeart/2005/8/layout/hierarchy6"/>
    <dgm:cxn modelId="{A26EA66B-32D4-4826-BAED-4713138CE2A4}" srcId="{9E79BA31-7430-4156-8CD8-52A4D6633ABE}" destId="{EE2886F6-1B5F-4277-818A-75AF7E979FC4}" srcOrd="1" destOrd="0" parTransId="{08EA881D-D235-4616-BD1D-56034D5419E2}" sibTransId="{406C437B-2E4E-40EF-805D-7E1BD30B944B}"/>
    <dgm:cxn modelId="{381484FB-AED9-4DC2-8685-1CF07591F0E6}" type="presOf" srcId="{EE2886F6-1B5F-4277-818A-75AF7E979FC4}" destId="{A53F29A3-3F34-429D-8088-1E3844ACC125}" srcOrd="0" destOrd="0" presId="urn:microsoft.com/office/officeart/2005/8/layout/hierarchy6"/>
    <dgm:cxn modelId="{1AF9DA16-39C5-453C-A4FB-2FF0068DEE2B}" type="presOf" srcId="{08EA881D-D235-4616-BD1D-56034D5419E2}" destId="{D814304E-70DE-4073-BEC9-5508A3F54CFF}" srcOrd="0" destOrd="0" presId="urn:microsoft.com/office/officeart/2005/8/layout/hierarchy6"/>
    <dgm:cxn modelId="{C010AF2B-9DE8-4EFE-8C72-E5A26430CC53}" type="presOf" srcId="{3EE27F3B-BE49-49AB-8198-E4C477B10954}" destId="{A53C861B-614F-4E26-A6F3-F06C01869C5E}" srcOrd="0" destOrd="0" presId="urn:microsoft.com/office/officeart/2005/8/layout/hierarchy6"/>
    <dgm:cxn modelId="{DBD06323-5BBA-4F0C-9563-DC9790281464}" type="presOf" srcId="{80824791-38AA-4EE4-9E25-DB34A9DA100F}" destId="{B9937ACF-2BDB-4226-BA6D-897C276EEDE8}" srcOrd="0" destOrd="0" presId="urn:microsoft.com/office/officeart/2005/8/layout/hierarchy6"/>
    <dgm:cxn modelId="{69186290-8E45-4ECF-BCD6-0C36BC4A9A48}" type="presOf" srcId="{CD7C4A09-E596-4089-9E2B-559D3C5BADEC}" destId="{773B31BF-A925-4371-9218-148D97A00909}" srcOrd="0" destOrd="0" presId="urn:microsoft.com/office/officeart/2005/8/layout/hierarchy6"/>
    <dgm:cxn modelId="{809D4B2A-46B8-4D93-A22E-6E8DD3F320AF}" type="presOf" srcId="{D530E659-AECA-4F01-8123-21F0F1E1EEFD}" destId="{1C2393F3-7CA9-4202-A143-D4F2F4F78AA7}" srcOrd="0" destOrd="0" presId="urn:microsoft.com/office/officeart/2005/8/layout/hierarchy6"/>
    <dgm:cxn modelId="{32DF7BB9-8CBA-4D49-9E14-C09C451921CF}" type="presOf" srcId="{0DE5512E-314D-4373-BD86-99F3D3BB4FF9}" destId="{82A204DB-5BD0-45E5-834B-39DC67EC0919}" srcOrd="0" destOrd="0" presId="urn:microsoft.com/office/officeart/2005/8/layout/hierarchy6"/>
    <dgm:cxn modelId="{E829CF7C-F555-4B15-A0BD-B18D69C03C09}" srcId="{9E79BA31-7430-4156-8CD8-52A4D6633ABE}" destId="{D530E659-AECA-4F01-8123-21F0F1E1EEFD}" srcOrd="2" destOrd="0" parTransId="{3489F8C5-78BF-4FA6-9164-04DF32EF5D88}" sibTransId="{FD50E06A-8CAF-4BBB-82B2-39F2AE856AFF}"/>
    <dgm:cxn modelId="{6C5283AF-1D90-41B1-B480-938475EFDC3A}" type="presOf" srcId="{9CEDA7F7-6953-475E-850B-4BD10D55140D}" destId="{B1012DA8-D893-4858-9B32-237C3DC59270}" srcOrd="0" destOrd="0" presId="urn:microsoft.com/office/officeart/2005/8/layout/hierarchy6"/>
    <dgm:cxn modelId="{52D9BB54-FD80-41B7-8C5D-1FEA7EB1AA86}" type="presOf" srcId="{2754697D-8E45-4EC6-A899-FB070090F26E}" destId="{43C84B2C-7243-41D7-A051-A51AE3A7F757}" srcOrd="0" destOrd="0" presId="urn:microsoft.com/office/officeart/2005/8/layout/hierarchy6"/>
    <dgm:cxn modelId="{6019FC25-B6B2-495A-BEEB-2E3764AAB701}" srcId="{9E79BA31-7430-4156-8CD8-52A4D6633ABE}" destId="{CD7C4A09-E596-4089-9E2B-559D3C5BADEC}" srcOrd="0" destOrd="0" parTransId="{0DE5512E-314D-4373-BD86-99F3D3BB4FF9}" sibTransId="{BE8B33E7-E92B-4392-B2C1-0AB887136303}"/>
    <dgm:cxn modelId="{0EBA7AF5-D77E-469E-B9B1-721332FF5799}" srcId="{9E79BA31-7430-4156-8CD8-52A4D6633ABE}" destId="{80824791-38AA-4EE4-9E25-DB34A9DA100F}" srcOrd="4" destOrd="0" parTransId="{2754697D-8E45-4EC6-A899-FB070090F26E}" sibTransId="{2C145390-2C2C-456E-B8BC-F39A1EB065F4}"/>
    <dgm:cxn modelId="{EA90A146-B176-4D3E-B9FA-25B60FD3D78F}" srcId="{EF547E12-5476-4917-9DE9-302A1F138022}" destId="{9E79BA31-7430-4156-8CD8-52A4D6633ABE}" srcOrd="0" destOrd="0" parTransId="{0D93CA94-01AE-4EF0-B8E4-4E75E45C9B86}" sibTransId="{2AE662CA-09CE-49A7-A04C-6B7008FADB64}"/>
    <dgm:cxn modelId="{F2C8AF75-57D2-401A-8A31-633ECE6DC618}" srcId="{9E79BA31-7430-4156-8CD8-52A4D6633ABE}" destId="{8FD033CA-3B1B-4520-8D75-F68BC29C029E}" srcOrd="3" destOrd="0" parTransId="{9CEDA7F7-6953-475E-850B-4BD10D55140D}" sibTransId="{71E9D82F-C7B7-4670-BE3D-35D8C02014E9}"/>
    <dgm:cxn modelId="{7163FB5A-30D3-431A-8727-FE087B9F24FF}" srcId="{9E79BA31-7430-4156-8CD8-52A4D6633ABE}" destId="{64FC44FE-F6A6-4521-8F39-4E669A6AA6B9}" srcOrd="5" destOrd="0" parTransId="{3EE27F3B-BE49-49AB-8198-E4C477B10954}" sibTransId="{EBCD9D1B-B48A-4834-B739-1DA10C85BA6A}"/>
    <dgm:cxn modelId="{A90EF960-5D46-4D4F-B3D6-705C06EED52C}" type="presOf" srcId="{64FC44FE-F6A6-4521-8F39-4E669A6AA6B9}" destId="{4821EBCB-0D3C-4034-812E-8395BB7A4262}" srcOrd="0" destOrd="0" presId="urn:microsoft.com/office/officeart/2005/8/layout/hierarchy6"/>
    <dgm:cxn modelId="{0A102644-3A8B-4B72-ABFD-281B909F55B9}" type="presOf" srcId="{9E79BA31-7430-4156-8CD8-52A4D6633ABE}" destId="{09FCA2C6-215A-4FD7-923E-82055EE81CDE}" srcOrd="0" destOrd="0" presId="urn:microsoft.com/office/officeart/2005/8/layout/hierarchy6"/>
    <dgm:cxn modelId="{0B72BA20-921B-4FF9-B33B-A1DE19C1821E}" type="presOf" srcId="{8FD033CA-3B1B-4520-8D75-F68BC29C029E}" destId="{AC13A5D4-9B17-4191-AC64-5EC8864DD978}" srcOrd="0" destOrd="0" presId="urn:microsoft.com/office/officeart/2005/8/layout/hierarchy6"/>
    <dgm:cxn modelId="{84520268-FA4B-4FE2-9BBE-865B1F2DA01A}" type="presOf" srcId="{EF547E12-5476-4917-9DE9-302A1F138022}" destId="{409D91D1-F0D7-41ED-B8BE-8AA69D4BB927}" srcOrd="0" destOrd="0" presId="urn:microsoft.com/office/officeart/2005/8/layout/hierarchy6"/>
    <dgm:cxn modelId="{4A239AE2-C859-4053-B1EC-742F3C38ACED}" type="presParOf" srcId="{409D91D1-F0D7-41ED-B8BE-8AA69D4BB927}" destId="{C2487CD8-F67B-434B-B024-54871786ACFD}" srcOrd="0" destOrd="0" presId="urn:microsoft.com/office/officeart/2005/8/layout/hierarchy6"/>
    <dgm:cxn modelId="{892FD5DC-D23D-4F2D-B664-7027D9A0DBEC}" type="presParOf" srcId="{C2487CD8-F67B-434B-B024-54871786ACFD}" destId="{D33B4286-45ED-457C-823C-E64266A6A557}" srcOrd="0" destOrd="0" presId="urn:microsoft.com/office/officeart/2005/8/layout/hierarchy6"/>
    <dgm:cxn modelId="{27FA44DF-518E-4E6E-88CF-C0B97F697B93}" type="presParOf" srcId="{D33B4286-45ED-457C-823C-E64266A6A557}" destId="{6D15F7F7-73AA-4D0B-A695-B787B0411EFE}" srcOrd="0" destOrd="0" presId="urn:microsoft.com/office/officeart/2005/8/layout/hierarchy6"/>
    <dgm:cxn modelId="{602DD35A-D354-47B1-9919-FBBEBAEEFF7D}" type="presParOf" srcId="{6D15F7F7-73AA-4D0B-A695-B787B0411EFE}" destId="{09FCA2C6-215A-4FD7-923E-82055EE81CDE}" srcOrd="0" destOrd="0" presId="urn:microsoft.com/office/officeart/2005/8/layout/hierarchy6"/>
    <dgm:cxn modelId="{3A631139-64C5-4E16-89DF-61D0F0AF38C3}" type="presParOf" srcId="{6D15F7F7-73AA-4D0B-A695-B787B0411EFE}" destId="{27DEE64E-88C0-4B6C-9540-311305D55AFA}" srcOrd="1" destOrd="0" presId="urn:microsoft.com/office/officeart/2005/8/layout/hierarchy6"/>
    <dgm:cxn modelId="{ECFE436E-1592-43CC-A9F2-FBFD30533DEE}" type="presParOf" srcId="{27DEE64E-88C0-4B6C-9540-311305D55AFA}" destId="{82A204DB-5BD0-45E5-834B-39DC67EC0919}" srcOrd="0" destOrd="0" presId="urn:microsoft.com/office/officeart/2005/8/layout/hierarchy6"/>
    <dgm:cxn modelId="{13B2D986-DBE6-45DC-967F-87E0F1B9B1FF}" type="presParOf" srcId="{27DEE64E-88C0-4B6C-9540-311305D55AFA}" destId="{AB3C6E7D-F945-4B17-88CB-C0EE75BFD4DA}" srcOrd="1" destOrd="0" presId="urn:microsoft.com/office/officeart/2005/8/layout/hierarchy6"/>
    <dgm:cxn modelId="{D1B445B0-E97D-4C89-A561-377E8C766793}" type="presParOf" srcId="{AB3C6E7D-F945-4B17-88CB-C0EE75BFD4DA}" destId="{773B31BF-A925-4371-9218-148D97A00909}" srcOrd="0" destOrd="0" presId="urn:microsoft.com/office/officeart/2005/8/layout/hierarchy6"/>
    <dgm:cxn modelId="{DDEB3B69-D045-41BC-AB45-C5F598B0C533}" type="presParOf" srcId="{AB3C6E7D-F945-4B17-88CB-C0EE75BFD4DA}" destId="{48837F43-0017-4CE3-BD35-4FE3806ABAC2}" srcOrd="1" destOrd="0" presId="urn:microsoft.com/office/officeart/2005/8/layout/hierarchy6"/>
    <dgm:cxn modelId="{52BA65FC-9419-4964-9AEB-566BBA28CA96}" type="presParOf" srcId="{27DEE64E-88C0-4B6C-9540-311305D55AFA}" destId="{D814304E-70DE-4073-BEC9-5508A3F54CFF}" srcOrd="2" destOrd="0" presId="urn:microsoft.com/office/officeart/2005/8/layout/hierarchy6"/>
    <dgm:cxn modelId="{6784B0A4-1CDA-4375-97DF-D0355E730D81}" type="presParOf" srcId="{27DEE64E-88C0-4B6C-9540-311305D55AFA}" destId="{5583D461-9208-49D2-BB37-DECCE942D6AC}" srcOrd="3" destOrd="0" presId="urn:microsoft.com/office/officeart/2005/8/layout/hierarchy6"/>
    <dgm:cxn modelId="{332FD033-5A2C-4D96-9B76-A7430158EAC7}" type="presParOf" srcId="{5583D461-9208-49D2-BB37-DECCE942D6AC}" destId="{A53F29A3-3F34-429D-8088-1E3844ACC125}" srcOrd="0" destOrd="0" presId="urn:microsoft.com/office/officeart/2005/8/layout/hierarchy6"/>
    <dgm:cxn modelId="{1F186A0E-ADBD-45E3-BBB7-4485DAE9518D}" type="presParOf" srcId="{5583D461-9208-49D2-BB37-DECCE942D6AC}" destId="{C932E8F1-0A36-4DA7-A68D-28869C8D5374}" srcOrd="1" destOrd="0" presId="urn:microsoft.com/office/officeart/2005/8/layout/hierarchy6"/>
    <dgm:cxn modelId="{C69956EB-E421-438F-A62B-E22A244797A4}" type="presParOf" srcId="{27DEE64E-88C0-4B6C-9540-311305D55AFA}" destId="{5175421C-B6E6-4D01-A872-5B2A6FD123DC}" srcOrd="4" destOrd="0" presId="urn:microsoft.com/office/officeart/2005/8/layout/hierarchy6"/>
    <dgm:cxn modelId="{7C5FE376-0BC6-4412-917F-027930FEDD02}" type="presParOf" srcId="{27DEE64E-88C0-4B6C-9540-311305D55AFA}" destId="{0AEF15C1-903B-45EA-986A-BB20FA3ED0CA}" srcOrd="5" destOrd="0" presId="urn:microsoft.com/office/officeart/2005/8/layout/hierarchy6"/>
    <dgm:cxn modelId="{1FE6B7AD-3B64-41FE-AA12-B972B7584B90}" type="presParOf" srcId="{0AEF15C1-903B-45EA-986A-BB20FA3ED0CA}" destId="{1C2393F3-7CA9-4202-A143-D4F2F4F78AA7}" srcOrd="0" destOrd="0" presId="urn:microsoft.com/office/officeart/2005/8/layout/hierarchy6"/>
    <dgm:cxn modelId="{50C05B69-48CE-402D-AC0B-D9147149BE3E}" type="presParOf" srcId="{0AEF15C1-903B-45EA-986A-BB20FA3ED0CA}" destId="{97A0FBB7-9BAE-4371-8304-508DD5A59BC8}" srcOrd="1" destOrd="0" presId="urn:microsoft.com/office/officeart/2005/8/layout/hierarchy6"/>
    <dgm:cxn modelId="{21EAFE18-894E-4419-8644-3F845F84CFE9}" type="presParOf" srcId="{27DEE64E-88C0-4B6C-9540-311305D55AFA}" destId="{B1012DA8-D893-4858-9B32-237C3DC59270}" srcOrd="6" destOrd="0" presId="urn:microsoft.com/office/officeart/2005/8/layout/hierarchy6"/>
    <dgm:cxn modelId="{509A432C-ABB8-495F-90BF-19D162261F8D}" type="presParOf" srcId="{27DEE64E-88C0-4B6C-9540-311305D55AFA}" destId="{B8BE5AED-8090-4307-8C12-6CD87AB07F69}" srcOrd="7" destOrd="0" presId="urn:microsoft.com/office/officeart/2005/8/layout/hierarchy6"/>
    <dgm:cxn modelId="{845601A3-622C-4AA4-BFB4-BD9BA6EBB749}" type="presParOf" srcId="{B8BE5AED-8090-4307-8C12-6CD87AB07F69}" destId="{AC13A5D4-9B17-4191-AC64-5EC8864DD978}" srcOrd="0" destOrd="0" presId="urn:microsoft.com/office/officeart/2005/8/layout/hierarchy6"/>
    <dgm:cxn modelId="{2B02FDC9-98F7-4A52-8A18-BF42678BDA88}" type="presParOf" srcId="{B8BE5AED-8090-4307-8C12-6CD87AB07F69}" destId="{341F4042-1A70-4FD4-AB2B-9BEC5191C4E3}" srcOrd="1" destOrd="0" presId="urn:microsoft.com/office/officeart/2005/8/layout/hierarchy6"/>
    <dgm:cxn modelId="{5B4604D8-1C06-4218-B1F2-F1334DF25A24}" type="presParOf" srcId="{27DEE64E-88C0-4B6C-9540-311305D55AFA}" destId="{43C84B2C-7243-41D7-A051-A51AE3A7F757}" srcOrd="8" destOrd="0" presId="urn:microsoft.com/office/officeart/2005/8/layout/hierarchy6"/>
    <dgm:cxn modelId="{6EFFBC10-A24C-4198-88E7-B0E00769F646}" type="presParOf" srcId="{27DEE64E-88C0-4B6C-9540-311305D55AFA}" destId="{5E52647D-7948-4772-90FD-D3B9C4ECCE3E}" srcOrd="9" destOrd="0" presId="urn:microsoft.com/office/officeart/2005/8/layout/hierarchy6"/>
    <dgm:cxn modelId="{89CBD942-88D0-449F-B1B3-98C072029964}" type="presParOf" srcId="{5E52647D-7948-4772-90FD-D3B9C4ECCE3E}" destId="{B9937ACF-2BDB-4226-BA6D-897C276EEDE8}" srcOrd="0" destOrd="0" presId="urn:microsoft.com/office/officeart/2005/8/layout/hierarchy6"/>
    <dgm:cxn modelId="{7795E98D-246A-4379-A1BB-25EBCAC83B68}" type="presParOf" srcId="{5E52647D-7948-4772-90FD-D3B9C4ECCE3E}" destId="{959D06D9-11BA-4929-AFA3-FA89CDB12759}" srcOrd="1" destOrd="0" presId="urn:microsoft.com/office/officeart/2005/8/layout/hierarchy6"/>
    <dgm:cxn modelId="{AF4FAE71-CD20-43DE-8C73-3789B9CC5611}" type="presParOf" srcId="{27DEE64E-88C0-4B6C-9540-311305D55AFA}" destId="{A53C861B-614F-4E26-A6F3-F06C01869C5E}" srcOrd="10" destOrd="0" presId="urn:microsoft.com/office/officeart/2005/8/layout/hierarchy6"/>
    <dgm:cxn modelId="{42916262-7E3F-485D-8FDA-EC88D809AD0D}" type="presParOf" srcId="{27DEE64E-88C0-4B6C-9540-311305D55AFA}" destId="{AA1BA33A-7524-4247-8061-8B0511BD9F7D}" srcOrd="11" destOrd="0" presId="urn:microsoft.com/office/officeart/2005/8/layout/hierarchy6"/>
    <dgm:cxn modelId="{D27B3A64-4B5D-4E0F-BF80-E3D916210649}" type="presParOf" srcId="{AA1BA33A-7524-4247-8061-8B0511BD9F7D}" destId="{4821EBCB-0D3C-4034-812E-8395BB7A4262}" srcOrd="0" destOrd="0" presId="urn:microsoft.com/office/officeart/2005/8/layout/hierarchy6"/>
    <dgm:cxn modelId="{3DF2EF7F-A2DE-4A30-A299-49251AA6B38E}" type="presParOf" srcId="{AA1BA33A-7524-4247-8061-8B0511BD9F7D}" destId="{81A6BE00-F65F-4438-9F7A-C1472898B1CA}" srcOrd="1" destOrd="0" presId="urn:microsoft.com/office/officeart/2005/8/layout/hierarchy6"/>
    <dgm:cxn modelId="{7CEB83D2-4D84-4FBD-90E5-2F94D65D8265}" type="presParOf" srcId="{409D91D1-F0D7-41ED-B8BE-8AA69D4BB927}" destId="{485B713A-CFD7-40C2-BC26-98255B7F4FC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EE50C8-0A1B-46DC-987A-F0E5818DED8F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49E9BB-D6FB-470B-9133-81542FCA565D}">
      <dgm:prSet phldrT="[Text]"/>
      <dgm:spPr/>
      <dgm:t>
        <a:bodyPr anchor="ctr" anchorCtr="0"/>
        <a:lstStyle/>
        <a:p>
          <a:r>
            <a:t>I. </a:t>
          </a:r>
          <a:endParaRPr lang="hr-HR" dirty="0" smtClean="0"/>
        </a:p>
      </dgm:t>
    </dgm:pt>
    <dgm:pt modelId="{A51BE0B4-9930-4790-8831-57776B21B738}" type="parTrans" cxnId="{E939B54A-BA08-49F1-B59A-649D5703F1AD}">
      <dgm:prSet/>
      <dgm:spPr/>
      <dgm:t>
        <a:bodyPr/>
        <a:lstStyle/>
        <a:p>
          <a:endParaRPr lang="en-US"/>
        </a:p>
      </dgm:t>
    </dgm:pt>
    <dgm:pt modelId="{88A253DA-9FDF-4C73-8F0A-F154AD90FBC2}" type="sibTrans" cxnId="{E939B54A-BA08-49F1-B59A-649D5703F1AD}">
      <dgm:prSet/>
      <dgm:spPr/>
      <dgm:t>
        <a:bodyPr/>
        <a:lstStyle/>
        <a:p>
          <a:endParaRPr lang="en-US"/>
        </a:p>
      </dgm:t>
    </dgm:pt>
    <dgm:pt modelId="{383AC0C4-DFBC-464A-B359-3A12FDE82FFE}">
      <dgm:prSet phldrT="[Text]"/>
      <dgm:spPr/>
      <dgm:t>
        <a:bodyPr/>
        <a:lstStyle/>
        <a:p>
          <a:r>
            <a:t>II.</a:t>
          </a:r>
          <a:endParaRPr lang="hr-HR" dirty="0"/>
        </a:p>
      </dgm:t>
    </dgm:pt>
    <dgm:pt modelId="{E3FCD7CF-9D77-4ADD-A4B6-80156E328706}" type="parTrans" cxnId="{4500D66F-F460-473A-A92B-B94DD2B972BF}">
      <dgm:prSet/>
      <dgm:spPr/>
      <dgm:t>
        <a:bodyPr/>
        <a:lstStyle/>
        <a:p>
          <a:endParaRPr lang="en-US"/>
        </a:p>
      </dgm:t>
    </dgm:pt>
    <dgm:pt modelId="{C682311B-ACCE-48BD-A357-9B22F3DE3A23}" type="sibTrans" cxnId="{4500D66F-F460-473A-A92B-B94DD2B972BF}">
      <dgm:prSet/>
      <dgm:spPr/>
      <dgm:t>
        <a:bodyPr/>
        <a:lstStyle/>
        <a:p>
          <a:endParaRPr lang="en-US"/>
        </a:p>
      </dgm:t>
    </dgm:pt>
    <dgm:pt modelId="{7F26502B-C017-4E07-B8DB-D5DC4F8F1B1F}">
      <dgm:prSet phldrT="[Text]"/>
      <dgm:spPr/>
      <dgm:t>
        <a:bodyPr/>
        <a:lstStyle/>
        <a:p>
          <a:r>
            <a:t>Faza 1: Financijska kontrola</a:t>
          </a:r>
          <a:endParaRPr lang="hr-HR" dirty="0"/>
        </a:p>
      </dgm:t>
    </dgm:pt>
    <dgm:pt modelId="{54BD8AE9-E3F4-45A9-A3BA-3C93280592A5}" type="parTrans" cxnId="{93B8C1DB-39C0-4999-B433-159B147EAF7C}">
      <dgm:prSet/>
      <dgm:spPr/>
      <dgm:t>
        <a:bodyPr/>
        <a:lstStyle/>
        <a:p>
          <a:endParaRPr lang="en-US"/>
        </a:p>
      </dgm:t>
    </dgm:pt>
    <dgm:pt modelId="{622563DB-076B-485F-9475-6A7EB093D553}" type="sibTrans" cxnId="{93B8C1DB-39C0-4999-B433-159B147EAF7C}">
      <dgm:prSet/>
      <dgm:spPr/>
      <dgm:t>
        <a:bodyPr/>
        <a:lstStyle/>
        <a:p>
          <a:endParaRPr lang="en-US"/>
        </a:p>
      </dgm:t>
    </dgm:pt>
    <dgm:pt modelId="{79E6BDCF-13DF-4958-A73E-2F803B2DDA65}">
      <dgm:prSet phldrT="[Text]"/>
      <dgm:spPr/>
      <dgm:t>
        <a:bodyPr/>
        <a:lstStyle/>
        <a:p>
          <a:r>
            <a:t>Faza 2: Kontrola koju sprovodi rukovodstvo</a:t>
          </a:r>
          <a:endParaRPr lang="hr-HR" dirty="0"/>
        </a:p>
      </dgm:t>
    </dgm:pt>
    <dgm:pt modelId="{F3071275-297B-4EA4-B7BB-01C01A7A442B}" type="parTrans" cxnId="{F67D4412-F7B1-4950-92B4-A952E09B530F}">
      <dgm:prSet/>
      <dgm:spPr/>
      <dgm:t>
        <a:bodyPr/>
        <a:lstStyle/>
        <a:p>
          <a:endParaRPr lang="en-US"/>
        </a:p>
      </dgm:t>
    </dgm:pt>
    <dgm:pt modelId="{43C338D9-950F-47BC-986F-47DAF5B7E06D}" type="sibTrans" cxnId="{F67D4412-F7B1-4950-92B4-A952E09B530F}">
      <dgm:prSet/>
      <dgm:spPr/>
      <dgm:t>
        <a:bodyPr/>
        <a:lstStyle/>
        <a:p>
          <a:endParaRPr lang="en-US"/>
        </a:p>
      </dgm:t>
    </dgm:pt>
    <dgm:pt modelId="{AB64E3D7-EE6A-43CC-84F2-63E264A244EC}">
      <dgm:prSet phldrT="[Text]"/>
      <dgm:spPr/>
      <dgm:t>
        <a:bodyPr/>
        <a:lstStyle/>
        <a:p>
          <a:r>
            <a:t>Faza 3: Financijsko upravljanje</a:t>
          </a:r>
          <a:endParaRPr lang="hr-HR" dirty="0"/>
        </a:p>
      </dgm:t>
    </dgm:pt>
    <dgm:pt modelId="{F427E5AF-1E25-4568-A9FD-643D3BAA371A}" type="parTrans" cxnId="{8883191D-87B0-42F9-8C35-2E8D83570382}">
      <dgm:prSet/>
      <dgm:spPr/>
      <dgm:t>
        <a:bodyPr/>
        <a:lstStyle/>
        <a:p>
          <a:endParaRPr lang="en-US"/>
        </a:p>
      </dgm:t>
    </dgm:pt>
    <dgm:pt modelId="{A126DE5D-AE66-434A-ABA1-543AC1D8CEF2}" type="sibTrans" cxnId="{8883191D-87B0-42F9-8C35-2E8D83570382}">
      <dgm:prSet/>
      <dgm:spPr/>
      <dgm:t>
        <a:bodyPr/>
        <a:lstStyle/>
        <a:p>
          <a:endParaRPr lang="en-US"/>
        </a:p>
      </dgm:t>
    </dgm:pt>
    <dgm:pt modelId="{DC21BC84-BB8A-444C-8680-1ECF05A9A9DB}" type="pres">
      <dgm:prSet presAssocID="{06EE50C8-0A1B-46DC-987A-F0E5818DED8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ka-GE"/>
        </a:p>
      </dgm:t>
    </dgm:pt>
    <dgm:pt modelId="{DE98AD9F-CD9A-425E-AEB5-BDDABB268A67}" type="pres">
      <dgm:prSet presAssocID="{6B49E9BB-D6FB-470B-9133-81542FCA565D}" presName="compNode" presStyleCnt="0"/>
      <dgm:spPr/>
      <dgm:t>
        <a:bodyPr/>
        <a:lstStyle/>
        <a:p>
          <a:endParaRPr lang="en-US"/>
        </a:p>
      </dgm:t>
    </dgm:pt>
    <dgm:pt modelId="{627D28E1-F686-4E78-A4E0-7E4EBF8B92F9}" type="pres">
      <dgm:prSet presAssocID="{6B49E9BB-D6FB-470B-9133-81542FCA565D}" presName="aNode" presStyleLbl="bgShp" presStyleIdx="0" presStyleCnt="2" custLinFactNeighborY="1891"/>
      <dgm:spPr/>
      <dgm:t>
        <a:bodyPr/>
        <a:lstStyle/>
        <a:p>
          <a:endParaRPr lang="en-US"/>
        </a:p>
      </dgm:t>
    </dgm:pt>
    <dgm:pt modelId="{976E3A7F-2EB9-413E-8B4D-ED5920BC052C}" type="pres">
      <dgm:prSet presAssocID="{6B49E9BB-D6FB-470B-9133-81542FCA565D}" presName="textNode" presStyleLbl="bgShp" presStyleIdx="0" presStyleCnt="2"/>
      <dgm:spPr/>
      <dgm:t>
        <a:bodyPr/>
        <a:lstStyle/>
        <a:p>
          <a:endParaRPr lang="en-US"/>
        </a:p>
      </dgm:t>
    </dgm:pt>
    <dgm:pt modelId="{2BB38099-A6D9-4741-BCE4-6A8C67644D1B}" type="pres">
      <dgm:prSet presAssocID="{6B49E9BB-D6FB-470B-9133-81542FCA565D}" presName="compChildNode" presStyleCnt="0"/>
      <dgm:spPr/>
      <dgm:t>
        <a:bodyPr/>
        <a:lstStyle/>
        <a:p>
          <a:endParaRPr lang="en-US"/>
        </a:p>
      </dgm:t>
    </dgm:pt>
    <dgm:pt modelId="{D8BCFD6A-A4B9-49F0-B38D-4817EA8C1532}" type="pres">
      <dgm:prSet presAssocID="{6B49E9BB-D6FB-470B-9133-81542FCA565D}" presName="theInnerList" presStyleCnt="0"/>
      <dgm:spPr/>
      <dgm:t>
        <a:bodyPr/>
        <a:lstStyle/>
        <a:p>
          <a:endParaRPr lang="en-US"/>
        </a:p>
      </dgm:t>
    </dgm:pt>
    <dgm:pt modelId="{DB4C7CBD-FFDF-4008-93E2-5A40CA692198}" type="pres">
      <dgm:prSet presAssocID="{6B49E9BB-D6FB-470B-9133-81542FCA565D}" presName="aSpace" presStyleCnt="0"/>
      <dgm:spPr/>
      <dgm:t>
        <a:bodyPr/>
        <a:lstStyle/>
        <a:p>
          <a:endParaRPr lang="en-US"/>
        </a:p>
      </dgm:t>
    </dgm:pt>
    <dgm:pt modelId="{10A26CEA-16F7-4179-ABAA-A2E2394E331F}" type="pres">
      <dgm:prSet presAssocID="{383AC0C4-DFBC-464A-B359-3A12FDE82FFE}" presName="compNode" presStyleCnt="0"/>
      <dgm:spPr/>
      <dgm:t>
        <a:bodyPr/>
        <a:lstStyle/>
        <a:p>
          <a:endParaRPr lang="en-US"/>
        </a:p>
      </dgm:t>
    </dgm:pt>
    <dgm:pt modelId="{09DDFBE1-5BC6-4B12-A517-A5EC8C37E522}" type="pres">
      <dgm:prSet presAssocID="{383AC0C4-DFBC-464A-B359-3A12FDE82FFE}" presName="aNode" presStyleLbl="bgShp" presStyleIdx="1" presStyleCnt="2" custLinFactNeighborY="1891"/>
      <dgm:spPr/>
      <dgm:t>
        <a:bodyPr/>
        <a:lstStyle/>
        <a:p>
          <a:endParaRPr lang="en-US"/>
        </a:p>
      </dgm:t>
    </dgm:pt>
    <dgm:pt modelId="{C49C65EC-880E-42E4-8F98-ADB09C6F7C4A}" type="pres">
      <dgm:prSet presAssocID="{383AC0C4-DFBC-464A-B359-3A12FDE82FFE}" presName="textNode" presStyleLbl="bgShp" presStyleIdx="1" presStyleCnt="2"/>
      <dgm:spPr/>
      <dgm:t>
        <a:bodyPr/>
        <a:lstStyle/>
        <a:p>
          <a:endParaRPr lang="en-US"/>
        </a:p>
      </dgm:t>
    </dgm:pt>
    <dgm:pt modelId="{FAE6FE5F-D04D-436D-A88F-90F54D472B13}" type="pres">
      <dgm:prSet presAssocID="{383AC0C4-DFBC-464A-B359-3A12FDE82FFE}" presName="compChildNode" presStyleCnt="0"/>
      <dgm:spPr/>
      <dgm:t>
        <a:bodyPr/>
        <a:lstStyle/>
        <a:p>
          <a:endParaRPr lang="en-US"/>
        </a:p>
      </dgm:t>
    </dgm:pt>
    <dgm:pt modelId="{749FB106-5336-4363-A2FF-7F99D272863D}" type="pres">
      <dgm:prSet presAssocID="{383AC0C4-DFBC-464A-B359-3A12FDE82FFE}" presName="theInnerList" presStyleCnt="0"/>
      <dgm:spPr/>
      <dgm:t>
        <a:bodyPr/>
        <a:lstStyle/>
        <a:p>
          <a:endParaRPr lang="en-US"/>
        </a:p>
      </dgm:t>
    </dgm:pt>
    <dgm:pt modelId="{3013CB40-C8D7-4965-8428-B7F6CF1CDF6A}" type="pres">
      <dgm:prSet presAssocID="{7F26502B-C017-4E07-B8DB-D5DC4F8F1B1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EFB3C-0E55-44C1-9F1C-6D44040B8D41}" type="pres">
      <dgm:prSet presAssocID="{7F26502B-C017-4E07-B8DB-D5DC4F8F1B1F}" presName="aSpace2" presStyleCnt="0"/>
      <dgm:spPr/>
      <dgm:t>
        <a:bodyPr/>
        <a:lstStyle/>
        <a:p>
          <a:endParaRPr lang="en-US"/>
        </a:p>
      </dgm:t>
    </dgm:pt>
    <dgm:pt modelId="{55CAF180-30A5-4083-9FBF-E6C8E63050AB}" type="pres">
      <dgm:prSet presAssocID="{79E6BDCF-13DF-4958-A73E-2F803B2DDA6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98497B0D-AAB5-4872-8204-A39874D00E5E}" type="pres">
      <dgm:prSet presAssocID="{79E6BDCF-13DF-4958-A73E-2F803B2DDA65}" presName="aSpace2" presStyleCnt="0"/>
      <dgm:spPr/>
      <dgm:t>
        <a:bodyPr/>
        <a:lstStyle/>
        <a:p>
          <a:endParaRPr lang="en-US"/>
        </a:p>
      </dgm:t>
    </dgm:pt>
    <dgm:pt modelId="{8046AF4F-CD31-466F-97BC-0B07C40FC7AC}" type="pres">
      <dgm:prSet presAssocID="{AB64E3D7-EE6A-43CC-84F2-63E264A244E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FD98E3-6DC8-436C-8A56-DD9366DFB2CB}" type="presOf" srcId="{06EE50C8-0A1B-46DC-987A-F0E5818DED8F}" destId="{DC21BC84-BB8A-444C-8680-1ECF05A9A9DB}" srcOrd="0" destOrd="0" presId="urn:microsoft.com/office/officeart/2005/8/layout/lProcess2"/>
    <dgm:cxn modelId="{F67D4412-F7B1-4950-92B4-A952E09B530F}" srcId="{383AC0C4-DFBC-464A-B359-3A12FDE82FFE}" destId="{79E6BDCF-13DF-4958-A73E-2F803B2DDA65}" srcOrd="1" destOrd="0" parTransId="{F3071275-297B-4EA4-B7BB-01C01A7A442B}" sibTransId="{43C338D9-950F-47BC-986F-47DAF5B7E06D}"/>
    <dgm:cxn modelId="{815FBD05-C7B2-4A82-A24E-CFBF1F957ECB}" type="presOf" srcId="{383AC0C4-DFBC-464A-B359-3A12FDE82FFE}" destId="{09DDFBE1-5BC6-4B12-A517-A5EC8C37E522}" srcOrd="0" destOrd="0" presId="urn:microsoft.com/office/officeart/2005/8/layout/lProcess2"/>
    <dgm:cxn modelId="{D7D14DBA-F06C-4BF9-94F4-054BC1AF6A43}" type="presOf" srcId="{6B49E9BB-D6FB-470B-9133-81542FCA565D}" destId="{976E3A7F-2EB9-413E-8B4D-ED5920BC052C}" srcOrd="1" destOrd="0" presId="urn:microsoft.com/office/officeart/2005/8/layout/lProcess2"/>
    <dgm:cxn modelId="{E939B54A-BA08-49F1-B59A-649D5703F1AD}" srcId="{06EE50C8-0A1B-46DC-987A-F0E5818DED8F}" destId="{6B49E9BB-D6FB-470B-9133-81542FCA565D}" srcOrd="0" destOrd="0" parTransId="{A51BE0B4-9930-4790-8831-57776B21B738}" sibTransId="{88A253DA-9FDF-4C73-8F0A-F154AD90FBC2}"/>
    <dgm:cxn modelId="{F01A04A2-7BDD-4A67-A2F8-20C6BDBFAB79}" type="presOf" srcId="{7F26502B-C017-4E07-B8DB-D5DC4F8F1B1F}" destId="{3013CB40-C8D7-4965-8428-B7F6CF1CDF6A}" srcOrd="0" destOrd="0" presId="urn:microsoft.com/office/officeart/2005/8/layout/lProcess2"/>
    <dgm:cxn modelId="{8883191D-87B0-42F9-8C35-2E8D83570382}" srcId="{383AC0C4-DFBC-464A-B359-3A12FDE82FFE}" destId="{AB64E3D7-EE6A-43CC-84F2-63E264A244EC}" srcOrd="2" destOrd="0" parTransId="{F427E5AF-1E25-4568-A9FD-643D3BAA371A}" sibTransId="{A126DE5D-AE66-434A-ABA1-543AC1D8CEF2}"/>
    <dgm:cxn modelId="{ECF82DBD-DA6F-4829-BAF0-09F19D3B8C56}" type="presOf" srcId="{AB64E3D7-EE6A-43CC-84F2-63E264A244EC}" destId="{8046AF4F-CD31-466F-97BC-0B07C40FC7AC}" srcOrd="0" destOrd="0" presId="urn:microsoft.com/office/officeart/2005/8/layout/lProcess2"/>
    <dgm:cxn modelId="{C519E20F-C378-4BF9-B245-261314DABD55}" type="presOf" srcId="{383AC0C4-DFBC-464A-B359-3A12FDE82FFE}" destId="{C49C65EC-880E-42E4-8F98-ADB09C6F7C4A}" srcOrd="1" destOrd="0" presId="urn:microsoft.com/office/officeart/2005/8/layout/lProcess2"/>
    <dgm:cxn modelId="{EBF96578-435E-488C-90C4-9332ECD535BE}" type="presOf" srcId="{79E6BDCF-13DF-4958-A73E-2F803B2DDA65}" destId="{55CAF180-30A5-4083-9FBF-E6C8E63050AB}" srcOrd="0" destOrd="0" presId="urn:microsoft.com/office/officeart/2005/8/layout/lProcess2"/>
    <dgm:cxn modelId="{6BD44DBC-33A8-40E9-A81F-CA7BE0E129C1}" type="presOf" srcId="{6B49E9BB-D6FB-470B-9133-81542FCA565D}" destId="{627D28E1-F686-4E78-A4E0-7E4EBF8B92F9}" srcOrd="0" destOrd="0" presId="urn:microsoft.com/office/officeart/2005/8/layout/lProcess2"/>
    <dgm:cxn modelId="{4500D66F-F460-473A-A92B-B94DD2B972BF}" srcId="{06EE50C8-0A1B-46DC-987A-F0E5818DED8F}" destId="{383AC0C4-DFBC-464A-B359-3A12FDE82FFE}" srcOrd="1" destOrd="0" parTransId="{E3FCD7CF-9D77-4ADD-A4B6-80156E328706}" sibTransId="{C682311B-ACCE-48BD-A357-9B22F3DE3A23}"/>
    <dgm:cxn modelId="{93B8C1DB-39C0-4999-B433-159B147EAF7C}" srcId="{383AC0C4-DFBC-464A-B359-3A12FDE82FFE}" destId="{7F26502B-C017-4E07-B8DB-D5DC4F8F1B1F}" srcOrd="0" destOrd="0" parTransId="{54BD8AE9-E3F4-45A9-A3BA-3C93280592A5}" sibTransId="{622563DB-076B-485F-9475-6A7EB093D553}"/>
    <dgm:cxn modelId="{58EA3E15-E42A-4144-8A2B-6C69F2B63025}" type="presParOf" srcId="{DC21BC84-BB8A-444C-8680-1ECF05A9A9DB}" destId="{DE98AD9F-CD9A-425E-AEB5-BDDABB268A67}" srcOrd="0" destOrd="0" presId="urn:microsoft.com/office/officeart/2005/8/layout/lProcess2"/>
    <dgm:cxn modelId="{9EB5DCFF-B46C-4B11-936B-1437FF26D04E}" type="presParOf" srcId="{DE98AD9F-CD9A-425E-AEB5-BDDABB268A67}" destId="{627D28E1-F686-4E78-A4E0-7E4EBF8B92F9}" srcOrd="0" destOrd="0" presId="urn:microsoft.com/office/officeart/2005/8/layout/lProcess2"/>
    <dgm:cxn modelId="{1252022A-3662-4DDE-B81D-83B623DB86FE}" type="presParOf" srcId="{DE98AD9F-CD9A-425E-AEB5-BDDABB268A67}" destId="{976E3A7F-2EB9-413E-8B4D-ED5920BC052C}" srcOrd="1" destOrd="0" presId="urn:microsoft.com/office/officeart/2005/8/layout/lProcess2"/>
    <dgm:cxn modelId="{467C6714-B328-41D3-92F3-2B10396B14BD}" type="presParOf" srcId="{DE98AD9F-CD9A-425E-AEB5-BDDABB268A67}" destId="{2BB38099-A6D9-4741-BCE4-6A8C67644D1B}" srcOrd="2" destOrd="0" presId="urn:microsoft.com/office/officeart/2005/8/layout/lProcess2"/>
    <dgm:cxn modelId="{3E57BD2E-80D5-4856-8A97-E6A1626D15BD}" type="presParOf" srcId="{2BB38099-A6D9-4741-BCE4-6A8C67644D1B}" destId="{D8BCFD6A-A4B9-49F0-B38D-4817EA8C1532}" srcOrd="0" destOrd="0" presId="urn:microsoft.com/office/officeart/2005/8/layout/lProcess2"/>
    <dgm:cxn modelId="{FC90358B-B460-47CF-884E-CE0A41CC1AA8}" type="presParOf" srcId="{DC21BC84-BB8A-444C-8680-1ECF05A9A9DB}" destId="{DB4C7CBD-FFDF-4008-93E2-5A40CA692198}" srcOrd="1" destOrd="0" presId="urn:microsoft.com/office/officeart/2005/8/layout/lProcess2"/>
    <dgm:cxn modelId="{EA7CE255-8C2B-424A-91E6-9BAC674BD53E}" type="presParOf" srcId="{DC21BC84-BB8A-444C-8680-1ECF05A9A9DB}" destId="{10A26CEA-16F7-4179-ABAA-A2E2394E331F}" srcOrd="2" destOrd="0" presId="urn:microsoft.com/office/officeart/2005/8/layout/lProcess2"/>
    <dgm:cxn modelId="{C7D55563-E915-4141-A07C-C45B8A5B4DB4}" type="presParOf" srcId="{10A26CEA-16F7-4179-ABAA-A2E2394E331F}" destId="{09DDFBE1-5BC6-4B12-A517-A5EC8C37E522}" srcOrd="0" destOrd="0" presId="urn:microsoft.com/office/officeart/2005/8/layout/lProcess2"/>
    <dgm:cxn modelId="{96B9D29D-6550-4488-BEB0-8A88F1D418D2}" type="presParOf" srcId="{10A26CEA-16F7-4179-ABAA-A2E2394E331F}" destId="{C49C65EC-880E-42E4-8F98-ADB09C6F7C4A}" srcOrd="1" destOrd="0" presId="urn:microsoft.com/office/officeart/2005/8/layout/lProcess2"/>
    <dgm:cxn modelId="{72918D4C-D2D5-4791-8FB8-265264F7A2F0}" type="presParOf" srcId="{10A26CEA-16F7-4179-ABAA-A2E2394E331F}" destId="{FAE6FE5F-D04D-436D-A88F-90F54D472B13}" srcOrd="2" destOrd="0" presId="urn:microsoft.com/office/officeart/2005/8/layout/lProcess2"/>
    <dgm:cxn modelId="{D4795AA1-4960-4855-9DD9-37EBB9F87535}" type="presParOf" srcId="{FAE6FE5F-D04D-436D-A88F-90F54D472B13}" destId="{749FB106-5336-4363-A2FF-7F99D272863D}" srcOrd="0" destOrd="0" presId="urn:microsoft.com/office/officeart/2005/8/layout/lProcess2"/>
    <dgm:cxn modelId="{8D2157D8-AE21-4E88-90F8-CED33392E98A}" type="presParOf" srcId="{749FB106-5336-4363-A2FF-7F99D272863D}" destId="{3013CB40-C8D7-4965-8428-B7F6CF1CDF6A}" srcOrd="0" destOrd="0" presId="urn:microsoft.com/office/officeart/2005/8/layout/lProcess2"/>
    <dgm:cxn modelId="{0300C428-6773-42C4-8878-07228BA2013F}" type="presParOf" srcId="{749FB106-5336-4363-A2FF-7F99D272863D}" destId="{303EFB3C-0E55-44C1-9F1C-6D44040B8D41}" srcOrd="1" destOrd="0" presId="urn:microsoft.com/office/officeart/2005/8/layout/lProcess2"/>
    <dgm:cxn modelId="{293C71DF-1ABC-44C3-8759-10DE19AFD99B}" type="presParOf" srcId="{749FB106-5336-4363-A2FF-7F99D272863D}" destId="{55CAF180-30A5-4083-9FBF-E6C8E63050AB}" srcOrd="2" destOrd="0" presId="urn:microsoft.com/office/officeart/2005/8/layout/lProcess2"/>
    <dgm:cxn modelId="{3BE82118-05C0-445B-A833-D9A414DE7964}" type="presParOf" srcId="{749FB106-5336-4363-A2FF-7F99D272863D}" destId="{98497B0D-AAB5-4872-8204-A39874D00E5E}" srcOrd="3" destOrd="0" presId="urn:microsoft.com/office/officeart/2005/8/layout/lProcess2"/>
    <dgm:cxn modelId="{F70174EA-BF9F-497B-9399-4AB4F9C9D4B0}" type="presParOf" srcId="{749FB106-5336-4363-A2FF-7F99D272863D}" destId="{8046AF4F-CD31-466F-97BC-0B07C40FC7A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97F1DA-93FF-463C-BE1C-374553C0570B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2548B9-573F-42D1-B99B-D906C334D29E}">
      <dgm:prSet phldrT="[Text]" custT="1"/>
      <dgm:spPr/>
      <dgm:t>
        <a:bodyPr/>
        <a:lstStyle/>
        <a:p>
          <a:r>
            <a:rPr lang="en-US" sz="2400" dirty="0" smtClean="0">
              <a:latin typeface="Sylfaen" panose="010A0502050306030303" pitchFamily="18" charset="0"/>
            </a:rPr>
            <a:t>financijska kontrola</a:t>
          </a:r>
          <a:endParaRPr lang="hr-HR" sz="2400" dirty="0">
            <a:latin typeface="Sylfaen" panose="010A0502050306030303" pitchFamily="18" charset="0"/>
          </a:endParaRPr>
        </a:p>
      </dgm:t>
    </dgm:pt>
    <dgm:pt modelId="{45CDEC01-B514-4DE4-BDCB-1141BD8009BB}" type="parTrans" cxnId="{B4D4DA52-E5FA-4469-A922-DF3B45CF9D46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6E8793F1-40A1-49D6-9680-85E3D68C53B1}" type="sibTrans" cxnId="{B4D4DA52-E5FA-4469-A922-DF3B45CF9D46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DE0E35D1-E13E-4277-9142-93A4A29304D4}">
      <dgm:prSet phldrT="[Text]" custT="1"/>
      <dgm:spPr/>
      <dgm:t>
        <a:bodyPr/>
        <a:lstStyle/>
        <a:p>
          <a:r>
            <a:rPr lang="en-US" sz="1800" dirty="0" smtClean="0">
              <a:latin typeface="Sylfaen" panose="010A0502050306030303" pitchFamily="18" charset="0"/>
            </a:rPr>
            <a:t>Poboljšanje postojećih financijskih kontrola</a:t>
          </a:r>
          <a:endParaRPr lang="hr-HR" sz="1800" dirty="0">
            <a:latin typeface="Sylfaen" panose="010A0502050306030303" pitchFamily="18" charset="0"/>
          </a:endParaRPr>
        </a:p>
      </dgm:t>
    </dgm:pt>
    <dgm:pt modelId="{AFEC58E7-7529-41C0-B982-0835032891D3}" type="parTrans" cxnId="{E9DA93F9-9FCE-402C-B024-9E2C015F5655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AE32A2A9-5E23-4387-A67C-5450CB270060}" type="sibTrans" cxnId="{E9DA93F9-9FCE-402C-B024-9E2C015F5655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0F4C0417-716F-4C9A-A2F4-E0D082B223C3}">
      <dgm:prSet phldrT="[Text]" custT="1"/>
      <dgm:spPr/>
      <dgm:t>
        <a:bodyPr/>
        <a:lstStyle/>
        <a:p>
          <a:r>
            <a:rPr lang="en-US" sz="2400" dirty="0" smtClean="0">
              <a:latin typeface="Sylfaen" panose="010A0502050306030303" pitchFamily="18" charset="0"/>
            </a:rPr>
            <a:t>Kontrola koju sprovodi rukovodstvo</a:t>
          </a:r>
          <a:endParaRPr lang="hr-HR" sz="2400" dirty="0">
            <a:latin typeface="Sylfaen" panose="010A0502050306030303" pitchFamily="18" charset="0"/>
          </a:endParaRPr>
        </a:p>
      </dgm:t>
    </dgm:pt>
    <dgm:pt modelId="{0F9AF8B7-D377-4D6A-9501-D459454E4002}" type="parTrans" cxnId="{1ADBCF28-29A9-416B-8549-2BB84E5B3642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B68B8A9B-22D9-42E0-95FB-324CFB0F5D3D}" type="sibTrans" cxnId="{1ADBCF28-29A9-416B-8549-2BB84E5B3642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1848EF6D-764E-44AD-8F86-A859FCF53AFB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sz="1600" dirty="0" err="1">
              <a:latin typeface="Sylfaen" panose="010A0502050306030303" pitchFamily="18" charset="0"/>
            </a:rPr>
            <a:t>jasno</a:t>
          </a:r>
          <a:r>
            <a:rPr sz="1600" dirty="0">
              <a:latin typeface="Sylfaen" panose="010A0502050306030303" pitchFamily="18" charset="0"/>
            </a:rPr>
            <a:t> </a:t>
          </a:r>
          <a:r>
            <a:rPr sz="1600" dirty="0" err="1">
              <a:latin typeface="Sylfaen" panose="010A0502050306030303" pitchFamily="18" charset="0"/>
            </a:rPr>
            <a:t>definirani</a:t>
          </a:r>
          <a:r>
            <a:rPr sz="1600" dirty="0">
              <a:latin typeface="Sylfaen" panose="010A0502050306030303" pitchFamily="18" charset="0"/>
            </a:rPr>
            <a:t> </a:t>
          </a:r>
          <a:r>
            <a:rPr sz="1600" dirty="0" err="1">
              <a:latin typeface="Sylfaen" panose="010A0502050306030303" pitchFamily="18" charset="0"/>
            </a:rPr>
            <a:t>ciljevi</a:t>
          </a:r>
          <a:r>
            <a:rPr sz="1600" dirty="0">
              <a:latin typeface="Sylfaen" panose="010A0502050306030303" pitchFamily="18" charset="0"/>
            </a:rPr>
            <a:t> (u </a:t>
          </a:r>
          <a:r>
            <a:rPr sz="1600" dirty="0" err="1">
              <a:latin typeface="Sylfaen" panose="010A0502050306030303" pitchFamily="18" charset="0"/>
            </a:rPr>
            <a:t>skladu</a:t>
          </a:r>
          <a:r>
            <a:rPr sz="1600" dirty="0">
              <a:latin typeface="Sylfaen" panose="010A0502050306030303" pitchFamily="18" charset="0"/>
            </a:rPr>
            <a:t> s </a:t>
          </a:r>
          <a:r>
            <a:rPr sz="1600" dirty="0" err="1">
              <a:latin typeface="Sylfaen" panose="010A0502050306030303" pitchFamily="18" charset="0"/>
            </a:rPr>
            <a:t>načelima</a:t>
          </a:r>
          <a:r>
            <a:rPr sz="1600" dirty="0">
              <a:latin typeface="Sylfaen" panose="010A0502050306030303" pitchFamily="18" charset="0"/>
            </a:rPr>
            <a:t> </a:t>
          </a:r>
          <a:r>
            <a:rPr sz="1600" dirty="0" err="1">
              <a:latin typeface="Sylfaen" panose="010A0502050306030303" pitchFamily="18" charset="0"/>
            </a:rPr>
            <a:t>metodologije</a:t>
          </a:r>
          <a:r>
            <a:rPr sz="1600" dirty="0">
              <a:latin typeface="Sylfaen" panose="010A0502050306030303" pitchFamily="18" charset="0"/>
            </a:rPr>
            <a:t> SMART) </a:t>
          </a:r>
          <a:r>
            <a:rPr sz="1600" dirty="0" err="1">
              <a:latin typeface="Sylfaen" panose="010A0502050306030303" pitchFamily="18" charset="0"/>
            </a:rPr>
            <a:t>usklađeni</a:t>
          </a:r>
          <a:r>
            <a:rPr sz="1600" dirty="0">
              <a:latin typeface="Sylfaen" panose="010A0502050306030303" pitchFamily="18" charset="0"/>
            </a:rPr>
            <a:t> s </a:t>
          </a:r>
          <a:r>
            <a:rPr sz="1600" dirty="0" err="1">
              <a:latin typeface="Sylfaen" panose="010A0502050306030303" pitchFamily="18" charset="0"/>
            </a:rPr>
            <a:t>programskim</a:t>
          </a:r>
          <a:r>
            <a:rPr sz="1600" dirty="0">
              <a:latin typeface="Sylfaen" panose="010A0502050306030303" pitchFamily="18" charset="0"/>
            </a:rPr>
            <a:t> </a:t>
          </a:r>
          <a:r>
            <a:rPr sz="1600" dirty="0" err="1">
              <a:latin typeface="Sylfaen" panose="010A0502050306030303" pitchFamily="18" charset="0"/>
            </a:rPr>
            <a:t>proračunima</a:t>
          </a:r>
          <a:endParaRPr lang="hr-HR" sz="1600" dirty="0" smtClean="0">
            <a:latin typeface="Sylfaen" panose="010A0502050306030303" pitchFamily="18" charset="0"/>
          </a:endParaRPr>
        </a:p>
        <a:p>
          <a:r>
            <a:rPr lang="ka-GE" sz="1600" dirty="0" smtClean="0">
              <a:latin typeface="Sylfaen" panose="010A0502050306030303" pitchFamily="18" charset="0"/>
            </a:rPr>
            <a:t>Jasna povezanost između</a:t>
          </a:r>
          <a:r>
            <a:rPr dirty="0"/>
            <a:t> </a:t>
          </a:r>
          <a:r>
            <a:rPr lang="ka-GE" sz="1600" dirty="0" smtClean="0">
              <a:latin typeface="Sylfaen" panose="010A0502050306030303" pitchFamily="18" charset="0"/>
            </a:rPr>
            <a:t>proračuna i ciljeva.</a:t>
          </a:r>
          <a:endParaRPr lang="hr-HR" sz="1600" dirty="0" smtClean="0">
            <a:latin typeface="Sylfaen" panose="010A0502050306030303" pitchFamily="18" charset="0"/>
          </a:endParaRPr>
        </a:p>
        <a:p>
          <a:endParaRPr lang="hr-HR" sz="1600" dirty="0" smtClean="0">
            <a:latin typeface="Sylfaen" panose="010A0502050306030303" pitchFamily="18" charset="0"/>
          </a:endParaRPr>
        </a:p>
        <a:p>
          <a:r>
            <a:rPr lang="en-US" sz="1600" dirty="0" smtClean="0">
              <a:latin typeface="Sylfaen" panose="010A0502050306030303" pitchFamily="18" charset="0"/>
            </a:rPr>
            <a:t>Analiza procesa </a:t>
          </a:r>
        </a:p>
        <a:p>
          <a:endParaRPr lang="hr-HR" sz="1600" dirty="0" smtClean="0">
            <a:latin typeface="Sylfaen" panose="010A0502050306030303" pitchFamily="18" charset="0"/>
          </a:endParaRPr>
        </a:p>
        <a:p>
          <a:r>
            <a:rPr lang="en-US" sz="1600" dirty="0" smtClean="0">
              <a:latin typeface="Sylfaen" panose="010A0502050306030303" pitchFamily="18" charset="0"/>
            </a:rPr>
            <a:t>Upravljanje rizicima</a:t>
          </a:r>
          <a:endParaRPr lang="hr-HR" sz="1600" dirty="0" smtClean="0">
            <a:latin typeface="Sylfaen" panose="010A0502050306030303" pitchFamily="18" charset="0"/>
          </a:endParaRPr>
        </a:p>
      </dgm:t>
    </dgm:pt>
    <dgm:pt modelId="{3D3270DC-BB76-4E4C-BE72-83CEB1606D15}" type="parTrans" cxnId="{7CD04A00-F369-4D33-9237-EECACC9AB057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2138D6D7-8FE9-4CB8-94D6-7B423DB18F83}" type="sibTrans" cxnId="{7CD04A00-F369-4D33-9237-EECACC9AB057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0FDE51A6-CF27-45FC-9010-8F1BAAA97B53}">
      <dgm:prSet phldrT="[Text]" custT="1"/>
      <dgm:spPr/>
      <dgm:t>
        <a:bodyPr/>
        <a:lstStyle/>
        <a:p>
          <a:r>
            <a:rPr lang="en-US" sz="2400" dirty="0" smtClean="0">
              <a:latin typeface="Sylfaen" panose="010A0502050306030303" pitchFamily="18" charset="0"/>
            </a:rPr>
            <a:t>Financijsko upravljanje</a:t>
          </a:r>
          <a:endParaRPr lang="hr-HR" sz="2400" dirty="0">
            <a:latin typeface="Sylfaen" panose="010A0502050306030303" pitchFamily="18" charset="0"/>
          </a:endParaRPr>
        </a:p>
      </dgm:t>
    </dgm:pt>
    <dgm:pt modelId="{9D85B251-D8AE-4006-9FA4-78244E6F3AB8}" type="parTrans" cxnId="{ED24F811-5664-477D-9379-EF9E48F1B09E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84356F30-717E-47FF-9528-02A45609DA45}" type="sibTrans" cxnId="{ED24F811-5664-477D-9379-EF9E48F1B09E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7EF33F98-E47D-405A-AF79-8900BA5F6E03}">
      <dgm:prSet phldrT="[Text]" custT="1"/>
      <dgm:spPr/>
      <dgm:t>
        <a:bodyPr/>
        <a:lstStyle/>
        <a:p>
          <a:r>
            <a:rPr lang="ka-GE" sz="1800" dirty="0" smtClean="0">
              <a:latin typeface="Sylfaen" panose="010A0502050306030303" pitchFamily="18" charset="0"/>
            </a:rPr>
            <a:t>najsloženija faza</a:t>
          </a:r>
          <a:r>
            <a:t>.</a:t>
          </a:r>
          <a:r>
            <a:rPr lang="en-US" sz="1800" dirty="0" smtClean="0">
              <a:latin typeface="Sylfaen" panose="010A0502050306030303" pitchFamily="18" charset="0"/>
            </a:rPr>
            <a:t>  </a:t>
          </a:r>
          <a:r>
            <a:rPr lang="ka-GE" sz="1800" dirty="0" smtClean="0">
              <a:latin typeface="Sylfaen" panose="010A0502050306030303" pitchFamily="18" charset="0"/>
            </a:rPr>
            <a:t>Učinkovito financijsko upravljanje u konačnici dovodi do veće vrijednosti za uloženi novac u javnoj potrošnji.</a:t>
          </a:r>
          <a:endParaRPr lang="hr-HR" sz="1800" dirty="0" smtClean="0">
            <a:latin typeface="Sylfaen" panose="010A0502050306030303" pitchFamily="18" charset="0"/>
          </a:endParaRPr>
        </a:p>
        <a:p>
          <a:r>
            <a:rPr lang="en-US" dirty="0" smtClean="0"/>
            <a:t>	</a:t>
          </a:r>
          <a:endParaRPr lang="hr-HR" sz="1800" dirty="0">
            <a:latin typeface="Sylfaen" panose="010A0502050306030303" pitchFamily="18" charset="0"/>
          </a:endParaRPr>
        </a:p>
      </dgm:t>
    </dgm:pt>
    <dgm:pt modelId="{25951DD4-F9A8-470C-86EB-A5F5CEB7402B}" type="parTrans" cxnId="{3F0B5210-FFB1-4CC0-ABC9-4B59AC5B6B6A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20CB1EA7-9C34-4658-9247-F49AAC71A0D1}" type="sibTrans" cxnId="{3F0B5210-FFB1-4CC0-ABC9-4B59AC5B6B6A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BC83EBDD-4DBE-4C2E-A06B-B7928F7CAA2C}">
      <dgm:prSet custT="1"/>
      <dgm:spPr/>
      <dgm:t>
        <a:bodyPr/>
        <a:lstStyle/>
        <a:p>
          <a:endParaRPr lang="hr-HR" sz="1800" b="1" dirty="0" smtClean="0">
            <a:latin typeface="Sylfaen" panose="010A0502050306030303" pitchFamily="18" charset="0"/>
          </a:endParaRPr>
        </a:p>
        <a:p>
          <a:r>
            <a:rPr lang="en-US" sz="1800" b="1" dirty="0" smtClean="0">
              <a:latin typeface="Sylfaen" panose="010A0502050306030303" pitchFamily="18" charset="0"/>
            </a:rPr>
            <a:t>Uspostavljanje elemenata odgovornosti rukovodstva</a:t>
          </a:r>
          <a:endParaRPr lang="hr-HR" sz="1800" dirty="0" smtClean="0">
            <a:latin typeface="Sylfaen" panose="010A0502050306030303" pitchFamily="18" charset="0"/>
          </a:endParaRPr>
        </a:p>
      </dgm:t>
    </dgm:pt>
    <dgm:pt modelId="{CDDC5F11-DA19-4B43-A9B6-585A68B549AE}" type="parTrans" cxnId="{2DC4541B-4E2E-4954-9095-5B2B78E13C36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93D80179-F7A5-4278-98EC-E7A1E979BA3A}" type="sibTrans" cxnId="{2DC4541B-4E2E-4954-9095-5B2B78E13C36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49AED5AF-0E09-4407-81D3-05340E9D3591}">
      <dgm:prSet custT="1"/>
      <dgm:spPr/>
      <dgm:t>
        <a:bodyPr/>
        <a:lstStyle/>
        <a:p>
          <a:endParaRPr lang="ka-GE" sz="1800" dirty="0" smtClean="0">
            <a:latin typeface="Sylfaen" panose="010A0502050306030303" pitchFamily="18" charset="0"/>
          </a:endParaRPr>
        </a:p>
      </dgm:t>
    </dgm:pt>
    <dgm:pt modelId="{A37A76C3-D062-47CB-AE52-02D5B6E85FD9}" type="parTrans" cxnId="{1531B6C0-66E8-467B-990F-24FD97B381FC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5F318FD1-8102-4D22-BC35-67D19A9EA53B}" type="sibTrans" cxnId="{1531B6C0-66E8-467B-990F-24FD97B381FC}">
      <dgm:prSet/>
      <dgm:spPr/>
      <dgm:t>
        <a:bodyPr/>
        <a:lstStyle/>
        <a:p>
          <a:endParaRPr lang="en-US" sz="2000">
            <a:latin typeface="Sylfaen" panose="010A0502050306030303" pitchFamily="18" charset="0"/>
          </a:endParaRPr>
        </a:p>
      </dgm:t>
    </dgm:pt>
    <dgm:pt modelId="{AC94216F-F317-4BE5-B992-7DC3A7C3ADA3}" type="pres">
      <dgm:prSet presAssocID="{E697F1DA-93FF-463C-BE1C-374553C0570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9799B53-31CC-4BCE-B537-27C579BFCD01}" type="pres">
      <dgm:prSet presAssocID="{D02548B9-573F-42D1-B99B-D906C334D29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59827-10DB-486E-AC5C-BAC08F3392A9}" type="pres">
      <dgm:prSet presAssocID="{D02548B9-573F-42D1-B99B-D906C334D29E}" presName="childText1" presStyleLbl="solidAlignAcc1" presStyleIdx="0" presStyleCnt="3" custScaleY="112194" custLinFactNeighborX="-3001" custLinFactNeighborY="58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5FE11-C8D0-4D55-8F30-EEE8C77A6276}" type="pres">
      <dgm:prSet presAssocID="{0F4C0417-716F-4C9A-A2F4-E0D082B223C3}" presName="parentText2" presStyleLbl="node1" presStyleIdx="1" presStyleCnt="3" custLinFactNeighborX="-241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ACA8E-9191-46A4-B0AD-E3D0B1BDAE6C}" type="pres">
      <dgm:prSet presAssocID="{0F4C0417-716F-4C9A-A2F4-E0D082B223C3}" presName="childText2" presStyleLbl="solidAlignAcc1" presStyleIdx="1" presStyleCnt="3" custScaleY="134428" custLinFactNeighborX="-6010" custLinFactNeighborY="78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83112-E7AD-4D50-A834-3A152AFECC28}" type="pres">
      <dgm:prSet presAssocID="{0FDE51A6-CF27-45FC-9010-8F1BAAA97B53}" presName="parentText3" presStyleLbl="node1" presStyleIdx="2" presStyleCnt="3" custScaleX="11708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BC836-C2B8-4407-984E-2448BA763056}" type="pres">
      <dgm:prSet presAssocID="{0FDE51A6-CF27-45FC-9010-8F1BAAA97B53}" presName="childText3" presStyleLbl="solidAlignAcc1" presStyleIdx="2" presStyleCnt="3" custScaleX="112303" custScaleY="133169" custLinFactNeighborX="-3086" custLinFactNeighborY="15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D4DA52-E5FA-4469-A922-DF3B45CF9D46}" srcId="{E697F1DA-93FF-463C-BE1C-374553C0570B}" destId="{D02548B9-573F-42D1-B99B-D906C334D29E}" srcOrd="0" destOrd="0" parTransId="{45CDEC01-B514-4DE4-BDCB-1141BD8009BB}" sibTransId="{6E8793F1-40A1-49D6-9680-85E3D68C53B1}"/>
    <dgm:cxn modelId="{D8A9487C-5806-4E8A-AC49-58C456BA9904}" type="presOf" srcId="{D02548B9-573F-42D1-B99B-D906C334D29E}" destId="{99799B53-31CC-4BCE-B537-27C579BFCD01}" srcOrd="0" destOrd="0" presId="urn:microsoft.com/office/officeart/2009/3/layout/IncreasingArrowsProcess"/>
    <dgm:cxn modelId="{0879013A-E2F7-4758-8294-754F21633A38}" type="presOf" srcId="{1848EF6D-764E-44AD-8F86-A859FCF53AFB}" destId="{B79ACA8E-9191-46A4-B0AD-E3D0B1BDAE6C}" srcOrd="0" destOrd="0" presId="urn:microsoft.com/office/officeart/2009/3/layout/IncreasingArrowsProcess"/>
    <dgm:cxn modelId="{ED24F811-5664-477D-9379-EF9E48F1B09E}" srcId="{E697F1DA-93FF-463C-BE1C-374553C0570B}" destId="{0FDE51A6-CF27-45FC-9010-8F1BAAA97B53}" srcOrd="2" destOrd="0" parTransId="{9D85B251-D8AE-4006-9FA4-78244E6F3AB8}" sibTransId="{84356F30-717E-47FF-9528-02A45609DA45}"/>
    <dgm:cxn modelId="{C04FDDF9-1C7E-4D89-90F4-CDF32E754BC5}" type="presOf" srcId="{0FDE51A6-CF27-45FC-9010-8F1BAAA97B53}" destId="{82E83112-E7AD-4D50-A834-3A152AFECC28}" srcOrd="0" destOrd="0" presId="urn:microsoft.com/office/officeart/2009/3/layout/IncreasingArrowsProcess"/>
    <dgm:cxn modelId="{1479253A-6854-427C-87C8-4461E863B858}" type="presOf" srcId="{E697F1DA-93FF-463C-BE1C-374553C0570B}" destId="{AC94216F-F317-4BE5-B992-7DC3A7C3ADA3}" srcOrd="0" destOrd="0" presId="urn:microsoft.com/office/officeart/2009/3/layout/IncreasingArrowsProcess"/>
    <dgm:cxn modelId="{605E4449-870D-4599-8DCB-AC756769DC6A}" type="presOf" srcId="{0F4C0417-716F-4C9A-A2F4-E0D082B223C3}" destId="{2A35FE11-C8D0-4D55-8F30-EEE8C77A6276}" srcOrd="0" destOrd="0" presId="urn:microsoft.com/office/officeart/2009/3/layout/IncreasingArrowsProcess"/>
    <dgm:cxn modelId="{2DC4541B-4E2E-4954-9095-5B2B78E13C36}" srcId="{D02548B9-573F-42D1-B99B-D906C334D29E}" destId="{BC83EBDD-4DBE-4C2E-A06B-B7928F7CAA2C}" srcOrd="1" destOrd="0" parTransId="{CDDC5F11-DA19-4B43-A9B6-585A68B549AE}" sibTransId="{93D80179-F7A5-4278-98EC-E7A1E979BA3A}"/>
    <dgm:cxn modelId="{C9DA3488-0796-4331-9348-8707F94022AB}" type="presOf" srcId="{BC83EBDD-4DBE-4C2E-A06B-B7928F7CAA2C}" destId="{70759827-10DB-486E-AC5C-BAC08F3392A9}" srcOrd="0" destOrd="1" presId="urn:microsoft.com/office/officeart/2009/3/layout/IncreasingArrowsProcess"/>
    <dgm:cxn modelId="{705F969B-D9E2-4F57-AC96-839E623E4667}" type="presOf" srcId="{49AED5AF-0E09-4407-81D3-05340E9D3591}" destId="{70759827-10DB-486E-AC5C-BAC08F3392A9}" srcOrd="0" destOrd="2" presId="urn:microsoft.com/office/officeart/2009/3/layout/IncreasingArrowsProcess"/>
    <dgm:cxn modelId="{10E18174-7E76-41B3-8D82-6B6778A283F5}" type="presOf" srcId="{DE0E35D1-E13E-4277-9142-93A4A29304D4}" destId="{70759827-10DB-486E-AC5C-BAC08F3392A9}" srcOrd="0" destOrd="0" presId="urn:microsoft.com/office/officeart/2009/3/layout/IncreasingArrowsProcess"/>
    <dgm:cxn modelId="{1531B6C0-66E8-467B-990F-24FD97B381FC}" srcId="{D02548B9-573F-42D1-B99B-D906C334D29E}" destId="{49AED5AF-0E09-4407-81D3-05340E9D3591}" srcOrd="2" destOrd="0" parTransId="{A37A76C3-D062-47CB-AE52-02D5B6E85FD9}" sibTransId="{5F318FD1-8102-4D22-BC35-67D19A9EA53B}"/>
    <dgm:cxn modelId="{518894DC-C51E-4E35-A6AE-2F200F78B0D0}" type="presOf" srcId="{7EF33F98-E47D-405A-AF79-8900BA5F6E03}" destId="{814BC836-C2B8-4407-984E-2448BA763056}" srcOrd="0" destOrd="0" presId="urn:microsoft.com/office/officeart/2009/3/layout/IncreasingArrowsProcess"/>
    <dgm:cxn modelId="{7CD04A00-F369-4D33-9237-EECACC9AB057}" srcId="{0F4C0417-716F-4C9A-A2F4-E0D082B223C3}" destId="{1848EF6D-764E-44AD-8F86-A859FCF53AFB}" srcOrd="0" destOrd="0" parTransId="{3D3270DC-BB76-4E4C-BE72-83CEB1606D15}" sibTransId="{2138D6D7-8FE9-4CB8-94D6-7B423DB18F83}"/>
    <dgm:cxn modelId="{1ADBCF28-29A9-416B-8549-2BB84E5B3642}" srcId="{E697F1DA-93FF-463C-BE1C-374553C0570B}" destId="{0F4C0417-716F-4C9A-A2F4-E0D082B223C3}" srcOrd="1" destOrd="0" parTransId="{0F9AF8B7-D377-4D6A-9501-D459454E4002}" sibTransId="{B68B8A9B-22D9-42E0-95FB-324CFB0F5D3D}"/>
    <dgm:cxn modelId="{3F0B5210-FFB1-4CC0-ABC9-4B59AC5B6B6A}" srcId="{0FDE51A6-CF27-45FC-9010-8F1BAAA97B53}" destId="{7EF33F98-E47D-405A-AF79-8900BA5F6E03}" srcOrd="0" destOrd="0" parTransId="{25951DD4-F9A8-470C-86EB-A5F5CEB7402B}" sibTransId="{20CB1EA7-9C34-4658-9247-F49AAC71A0D1}"/>
    <dgm:cxn modelId="{E9DA93F9-9FCE-402C-B024-9E2C015F5655}" srcId="{D02548B9-573F-42D1-B99B-D906C334D29E}" destId="{DE0E35D1-E13E-4277-9142-93A4A29304D4}" srcOrd="0" destOrd="0" parTransId="{AFEC58E7-7529-41C0-B982-0835032891D3}" sibTransId="{AE32A2A9-5E23-4387-A67C-5450CB270060}"/>
    <dgm:cxn modelId="{D65C2383-BB83-4380-919A-F3CB85A8D911}" type="presParOf" srcId="{AC94216F-F317-4BE5-B992-7DC3A7C3ADA3}" destId="{99799B53-31CC-4BCE-B537-27C579BFCD01}" srcOrd="0" destOrd="0" presId="urn:microsoft.com/office/officeart/2009/3/layout/IncreasingArrowsProcess"/>
    <dgm:cxn modelId="{9501A576-163B-4759-A401-F217FA25A482}" type="presParOf" srcId="{AC94216F-F317-4BE5-B992-7DC3A7C3ADA3}" destId="{70759827-10DB-486E-AC5C-BAC08F3392A9}" srcOrd="1" destOrd="0" presId="urn:microsoft.com/office/officeart/2009/3/layout/IncreasingArrowsProcess"/>
    <dgm:cxn modelId="{25C6B471-585F-4825-B31A-0CF5B64BACCD}" type="presParOf" srcId="{AC94216F-F317-4BE5-B992-7DC3A7C3ADA3}" destId="{2A35FE11-C8D0-4D55-8F30-EEE8C77A6276}" srcOrd="2" destOrd="0" presId="urn:microsoft.com/office/officeart/2009/3/layout/IncreasingArrowsProcess"/>
    <dgm:cxn modelId="{75577EED-6ACF-43BF-833A-64343EB9E997}" type="presParOf" srcId="{AC94216F-F317-4BE5-B992-7DC3A7C3ADA3}" destId="{B79ACA8E-9191-46A4-B0AD-E3D0B1BDAE6C}" srcOrd="3" destOrd="0" presId="urn:microsoft.com/office/officeart/2009/3/layout/IncreasingArrowsProcess"/>
    <dgm:cxn modelId="{18D8FF2F-8535-4956-92E8-1AA00E23C65E}" type="presParOf" srcId="{AC94216F-F317-4BE5-B992-7DC3A7C3ADA3}" destId="{82E83112-E7AD-4D50-A834-3A152AFECC28}" srcOrd="4" destOrd="0" presId="urn:microsoft.com/office/officeart/2009/3/layout/IncreasingArrowsProcess"/>
    <dgm:cxn modelId="{E65CD1E4-0852-4168-8C11-E0CF32A356D0}" type="presParOf" srcId="{AC94216F-F317-4BE5-B992-7DC3A7C3ADA3}" destId="{814BC836-C2B8-4407-984E-2448BA76305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01A636-D6A7-4BB4-89E3-5CD9C7CBB33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ka-GE"/>
        </a:p>
      </dgm:t>
    </dgm:pt>
    <dgm:pt modelId="{64933111-92DC-44B3-B62F-72453D9D229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Ministar</a:t>
          </a:r>
          <a:endParaRPr lang="hr-HR" dirty="0">
            <a:solidFill>
              <a:schemeClr val="bg1"/>
            </a:solidFill>
          </a:endParaRPr>
        </a:p>
      </dgm:t>
    </dgm:pt>
    <dgm:pt modelId="{ADA77C2C-FA3D-49A4-AA81-1D34AE4D6370}" type="parTrans" cxnId="{A50E25E6-4BF3-477A-B192-865996168332}">
      <dgm:prSet/>
      <dgm:spPr/>
      <dgm:t>
        <a:bodyPr/>
        <a:lstStyle/>
        <a:p>
          <a:endParaRPr lang="ka-GE"/>
        </a:p>
      </dgm:t>
    </dgm:pt>
    <dgm:pt modelId="{EA1551C4-BAA2-491A-BED7-217B4C469879}" type="sibTrans" cxnId="{A50E25E6-4BF3-477A-B192-865996168332}">
      <dgm:prSet/>
      <dgm:spPr/>
      <dgm:t>
        <a:bodyPr/>
        <a:lstStyle/>
        <a:p>
          <a:endParaRPr lang="ka-GE"/>
        </a:p>
      </dgm:t>
    </dgm:pt>
    <dgm:pt modelId="{7D84D090-97E1-41E3-A139-EA5CA85C1C49}">
      <dgm:prSet phldrT="[Text]" custT="1"/>
      <dgm:spPr/>
      <dgm:t>
        <a:bodyPr/>
        <a:lstStyle/>
        <a:p>
          <a:r>
            <a:rPr lang="en-US" sz="900" dirty="0" smtClean="0"/>
            <a:t>program #1</a:t>
          </a:r>
          <a:endParaRPr lang="hr-HR" sz="900" dirty="0"/>
        </a:p>
      </dgm:t>
    </dgm:pt>
    <dgm:pt modelId="{2E02CAB3-F7D9-4536-B630-EAB357D3D418}" type="parTrans" cxnId="{3FF82D93-419F-4FC3-AFD0-0C10FF4A9BFC}">
      <dgm:prSet/>
      <dgm:spPr/>
      <dgm:t>
        <a:bodyPr/>
        <a:lstStyle/>
        <a:p>
          <a:endParaRPr lang="ka-GE"/>
        </a:p>
      </dgm:t>
    </dgm:pt>
    <dgm:pt modelId="{E07E8913-48B7-4D1B-9CFF-E3881778CA80}" type="sibTrans" cxnId="{3FF82D93-419F-4FC3-AFD0-0C10FF4A9BFC}">
      <dgm:prSet/>
      <dgm:spPr/>
      <dgm:t>
        <a:bodyPr/>
        <a:lstStyle/>
        <a:p>
          <a:endParaRPr lang="ka-GE"/>
        </a:p>
      </dgm:t>
    </dgm:pt>
    <dgm:pt modelId="{3D9309CA-6BE7-4C70-B17A-3A3F8F16FD1A}">
      <dgm:prSet phldrT="[Text]" custT="1"/>
      <dgm:spPr/>
      <dgm:t>
        <a:bodyPr/>
        <a:lstStyle/>
        <a:p>
          <a:r>
            <a:rPr lang="en-US" sz="900" dirty="0" smtClean="0"/>
            <a:t>Sun/program #1/01</a:t>
          </a:r>
          <a:endParaRPr lang="hr-HR" sz="900" dirty="0"/>
        </a:p>
      </dgm:t>
    </dgm:pt>
    <dgm:pt modelId="{5988EDFA-123B-48AF-86FC-76E7CC38484D}" type="parTrans" cxnId="{2CCAFBDA-D861-48F2-B312-D4A12EF0D51C}">
      <dgm:prSet/>
      <dgm:spPr/>
      <dgm:t>
        <a:bodyPr/>
        <a:lstStyle/>
        <a:p>
          <a:endParaRPr lang="ka-GE"/>
        </a:p>
      </dgm:t>
    </dgm:pt>
    <dgm:pt modelId="{C0DA9041-A0CB-4567-8C19-808F79C85DE6}" type="sibTrans" cxnId="{2CCAFBDA-D861-48F2-B312-D4A12EF0D51C}">
      <dgm:prSet/>
      <dgm:spPr/>
      <dgm:t>
        <a:bodyPr/>
        <a:lstStyle/>
        <a:p>
          <a:endParaRPr lang="ka-GE"/>
        </a:p>
      </dgm:t>
    </dgm:pt>
    <dgm:pt modelId="{652261C4-DF89-4F37-BC69-F9BA8C04DD0A}">
      <dgm:prSet phldrT="[Text]" custT="1"/>
      <dgm:spPr/>
      <dgm:t>
        <a:bodyPr/>
        <a:lstStyle/>
        <a:p>
          <a:r>
            <a:rPr lang="en-US" sz="900" dirty="0" smtClean="0"/>
            <a:t>Sun/program #1/02</a:t>
          </a:r>
          <a:endParaRPr lang="hr-HR" sz="900" dirty="0"/>
        </a:p>
      </dgm:t>
    </dgm:pt>
    <dgm:pt modelId="{B07C0407-0754-4349-9FD6-48799233D217}" type="parTrans" cxnId="{537B86AA-A8A7-4B2B-8015-A7C0F8F58379}">
      <dgm:prSet/>
      <dgm:spPr/>
      <dgm:t>
        <a:bodyPr/>
        <a:lstStyle/>
        <a:p>
          <a:endParaRPr lang="ka-GE"/>
        </a:p>
      </dgm:t>
    </dgm:pt>
    <dgm:pt modelId="{202E1900-151D-4FB7-BCF3-5A156986B410}" type="sibTrans" cxnId="{537B86AA-A8A7-4B2B-8015-A7C0F8F58379}">
      <dgm:prSet/>
      <dgm:spPr/>
      <dgm:t>
        <a:bodyPr/>
        <a:lstStyle/>
        <a:p>
          <a:endParaRPr lang="ka-GE"/>
        </a:p>
      </dgm:t>
    </dgm:pt>
    <dgm:pt modelId="{ED171134-4A94-407D-AFDC-3CF0B20CD650}">
      <dgm:prSet phldrT="[Text]" custT="1"/>
      <dgm:spPr/>
      <dgm:t>
        <a:bodyPr/>
        <a:lstStyle/>
        <a:p>
          <a:r>
            <a:rPr lang="en-US" sz="900" dirty="0" smtClean="0"/>
            <a:t>program #2</a:t>
          </a:r>
          <a:endParaRPr lang="hr-HR" sz="900" dirty="0"/>
        </a:p>
      </dgm:t>
    </dgm:pt>
    <dgm:pt modelId="{0176B4DF-99FC-423C-A096-2DCCC4C79B53}" type="parTrans" cxnId="{D547D5A3-283B-4780-B010-E9BA145810F9}">
      <dgm:prSet/>
      <dgm:spPr/>
      <dgm:t>
        <a:bodyPr/>
        <a:lstStyle/>
        <a:p>
          <a:endParaRPr lang="ka-GE"/>
        </a:p>
      </dgm:t>
    </dgm:pt>
    <dgm:pt modelId="{80454145-F936-41CA-939D-781845D848B0}" type="sibTrans" cxnId="{D547D5A3-283B-4780-B010-E9BA145810F9}">
      <dgm:prSet/>
      <dgm:spPr/>
      <dgm:t>
        <a:bodyPr/>
        <a:lstStyle/>
        <a:p>
          <a:endParaRPr lang="ka-GE"/>
        </a:p>
      </dgm:t>
    </dgm:pt>
    <dgm:pt modelId="{81C19FCD-ED0D-46AB-975C-9704A22C0B02}">
      <dgm:prSet phldrT="[Text]" custT="1"/>
      <dgm:spPr/>
      <dgm:t>
        <a:bodyPr/>
        <a:lstStyle/>
        <a:p>
          <a:r>
            <a:rPr lang="en-US" sz="900" dirty="0" smtClean="0"/>
            <a:t>Sun/program #2</a:t>
          </a:r>
          <a:endParaRPr lang="hr-HR" sz="900" dirty="0"/>
        </a:p>
      </dgm:t>
    </dgm:pt>
    <dgm:pt modelId="{1CEB9C07-7CFF-4EAA-988A-C55C9A9165D4}" type="parTrans" cxnId="{0854115A-E599-43FF-9680-C7134B9D53C1}">
      <dgm:prSet/>
      <dgm:spPr/>
      <dgm:t>
        <a:bodyPr/>
        <a:lstStyle/>
        <a:p>
          <a:endParaRPr lang="ka-GE"/>
        </a:p>
      </dgm:t>
    </dgm:pt>
    <dgm:pt modelId="{A947CF64-9342-4640-BDC4-8F3809CFEC62}" type="sibTrans" cxnId="{0854115A-E599-43FF-9680-C7134B9D53C1}">
      <dgm:prSet/>
      <dgm:spPr/>
      <dgm:t>
        <a:bodyPr/>
        <a:lstStyle/>
        <a:p>
          <a:endParaRPr lang="ka-GE"/>
        </a:p>
      </dgm:t>
    </dgm:pt>
    <dgm:pt modelId="{28C280BD-6272-46AA-9A7A-40CAC94B6478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Voditelj ustanove</a:t>
          </a:r>
          <a:endParaRPr lang="hr-HR" dirty="0">
            <a:solidFill>
              <a:schemeClr val="tx1"/>
            </a:solidFill>
          </a:endParaRPr>
        </a:p>
      </dgm:t>
    </dgm:pt>
    <dgm:pt modelId="{D3124EDE-6C74-4481-8E2F-68CF8EF37136}" type="parTrans" cxnId="{3CBFBC05-9566-4995-9F43-B6457FCEA2CF}">
      <dgm:prSet/>
      <dgm:spPr/>
      <dgm:t>
        <a:bodyPr/>
        <a:lstStyle/>
        <a:p>
          <a:endParaRPr lang="ka-GE"/>
        </a:p>
      </dgm:t>
    </dgm:pt>
    <dgm:pt modelId="{58DD452F-3D35-414F-9B1D-756614106A4D}" type="sibTrans" cxnId="{3CBFBC05-9566-4995-9F43-B6457FCEA2CF}">
      <dgm:prSet/>
      <dgm:spPr/>
      <dgm:t>
        <a:bodyPr/>
        <a:lstStyle/>
        <a:p>
          <a:endParaRPr lang="ka-GE"/>
        </a:p>
      </dgm:t>
    </dgm:pt>
    <dgm:pt modelId="{4578CFF2-9E6A-472F-9049-E91D6C74A182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Voditelj programa</a:t>
          </a:r>
          <a:endParaRPr lang="hr-HR" dirty="0">
            <a:solidFill>
              <a:schemeClr val="tx1"/>
            </a:solidFill>
          </a:endParaRPr>
        </a:p>
      </dgm:t>
    </dgm:pt>
    <dgm:pt modelId="{5810A855-100E-4EB8-84CD-7971B8890C31}" type="parTrans" cxnId="{0619D774-B8BA-48C7-A18D-79D2628D86A6}">
      <dgm:prSet/>
      <dgm:spPr/>
      <dgm:t>
        <a:bodyPr/>
        <a:lstStyle/>
        <a:p>
          <a:endParaRPr lang="ka-GE"/>
        </a:p>
      </dgm:t>
    </dgm:pt>
    <dgm:pt modelId="{9CBB2C76-DEE7-45F4-99D0-11C3218282B2}" type="sibTrans" cxnId="{0619D774-B8BA-48C7-A18D-79D2628D86A6}">
      <dgm:prSet/>
      <dgm:spPr/>
      <dgm:t>
        <a:bodyPr/>
        <a:lstStyle/>
        <a:p>
          <a:endParaRPr lang="ka-GE"/>
        </a:p>
      </dgm:t>
    </dgm:pt>
    <dgm:pt modelId="{E7E8D620-8214-4D32-AC10-7106E4AC0E29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Proračunski korisnik</a:t>
          </a:r>
          <a:endParaRPr lang="hr-HR" dirty="0">
            <a:solidFill>
              <a:schemeClr val="tx1"/>
            </a:solidFill>
          </a:endParaRPr>
        </a:p>
      </dgm:t>
    </dgm:pt>
    <dgm:pt modelId="{D49095A1-9684-4DDB-A1A7-08C29C674773}" type="parTrans" cxnId="{E75F8A7B-1F2A-49D3-94B2-7CCA482C18AC}">
      <dgm:prSet/>
      <dgm:spPr/>
      <dgm:t>
        <a:bodyPr/>
        <a:lstStyle/>
        <a:p>
          <a:endParaRPr lang="ka-GE"/>
        </a:p>
      </dgm:t>
    </dgm:pt>
    <dgm:pt modelId="{01AA8B72-CDFE-4145-888E-FE4D1E36B89D}" type="sibTrans" cxnId="{E75F8A7B-1F2A-49D3-94B2-7CCA482C18AC}">
      <dgm:prSet/>
      <dgm:spPr/>
      <dgm:t>
        <a:bodyPr/>
        <a:lstStyle/>
        <a:p>
          <a:endParaRPr lang="ka-GE"/>
        </a:p>
      </dgm:t>
    </dgm:pt>
    <dgm:pt modelId="{F797839A-C3B8-408D-BF62-E22007FDC3E5}">
      <dgm:prSet phldrT="[Text]"/>
      <dgm:spPr/>
      <dgm:t>
        <a:bodyPr/>
        <a:lstStyle/>
        <a:p>
          <a:pPr algn="l"/>
          <a:r>
            <a:rPr lang="en-US" dirty="0" smtClean="0">
              <a:solidFill>
                <a:schemeClr val="tx1"/>
              </a:solidFill>
            </a:rPr>
            <a:t>Voditelj operative</a:t>
          </a:r>
          <a:endParaRPr lang="hr-HR" dirty="0">
            <a:solidFill>
              <a:schemeClr val="tx1"/>
            </a:solidFill>
          </a:endParaRPr>
        </a:p>
      </dgm:t>
    </dgm:pt>
    <dgm:pt modelId="{B1C6F35E-96C0-4D1F-8F75-0DCBE66CC854}" type="parTrans" cxnId="{92AEE14F-311E-4598-9E6D-734EA30F3F34}">
      <dgm:prSet/>
      <dgm:spPr/>
      <dgm:t>
        <a:bodyPr/>
        <a:lstStyle/>
        <a:p>
          <a:endParaRPr lang="ka-GE"/>
        </a:p>
      </dgm:t>
    </dgm:pt>
    <dgm:pt modelId="{025CFD32-7AEC-49A2-BC7A-B54EDA351C10}" type="sibTrans" cxnId="{92AEE14F-311E-4598-9E6D-734EA30F3F34}">
      <dgm:prSet/>
      <dgm:spPr/>
      <dgm:t>
        <a:bodyPr/>
        <a:lstStyle/>
        <a:p>
          <a:endParaRPr lang="ka-GE"/>
        </a:p>
      </dgm:t>
    </dgm:pt>
    <dgm:pt modelId="{E2CEB36C-34E5-4D31-8F1A-72D3749CD0C8}">
      <dgm:prSet custT="1"/>
      <dgm:spPr/>
      <dgm:t>
        <a:bodyPr/>
        <a:lstStyle/>
        <a:p>
          <a:r>
            <a:rPr lang="ka-GE" sz="900" dirty="0" smtClean="0"/>
            <a:t>#1</a:t>
          </a:r>
          <a:endParaRPr lang="hr-HR" sz="900" dirty="0"/>
        </a:p>
      </dgm:t>
    </dgm:pt>
    <dgm:pt modelId="{6CE61A79-7B3D-4975-999D-EFA61104CFA0}" type="parTrans" cxnId="{15322715-0475-4A57-8376-53AFB9AD899D}">
      <dgm:prSet/>
      <dgm:spPr/>
      <dgm:t>
        <a:bodyPr/>
        <a:lstStyle/>
        <a:p>
          <a:endParaRPr lang="ka-GE"/>
        </a:p>
      </dgm:t>
    </dgm:pt>
    <dgm:pt modelId="{F2A862EC-31C5-4DE2-93B8-7F3A713089F7}" type="sibTrans" cxnId="{15322715-0475-4A57-8376-53AFB9AD899D}">
      <dgm:prSet/>
      <dgm:spPr/>
      <dgm:t>
        <a:bodyPr/>
        <a:lstStyle/>
        <a:p>
          <a:endParaRPr lang="ka-GE"/>
        </a:p>
      </dgm:t>
    </dgm:pt>
    <dgm:pt modelId="{ACCE12E0-8AB6-4B2F-A010-29F59591100C}">
      <dgm:prSet custT="1"/>
      <dgm:spPr/>
      <dgm:t>
        <a:bodyPr/>
        <a:lstStyle/>
        <a:p>
          <a:r>
            <a:rPr lang="en-US" sz="900" dirty="0" smtClean="0"/>
            <a:t>Sun/program #1/03 (</a:t>
          </a:r>
          <a:r>
            <a:rPr lang="en-US" sz="900" dirty="0" smtClean="0">
              <a:solidFill>
                <a:srgbClr val="FFFF00"/>
              </a:solidFill>
            </a:rPr>
            <a:t>organizacija za proračun</a:t>
          </a:r>
          <a:r>
            <a:rPr lang="en-US" sz="900" dirty="0" smtClean="0"/>
            <a:t>)</a:t>
          </a:r>
          <a:endParaRPr lang="hr-HR" sz="900" dirty="0"/>
        </a:p>
      </dgm:t>
    </dgm:pt>
    <dgm:pt modelId="{98E9B382-22AA-4801-A9A9-16DA9F0114B0}" type="parTrans" cxnId="{AA7700E1-BA73-4214-976D-BD4FB842F006}">
      <dgm:prSet/>
      <dgm:spPr/>
      <dgm:t>
        <a:bodyPr/>
        <a:lstStyle/>
        <a:p>
          <a:endParaRPr lang="ka-GE"/>
        </a:p>
      </dgm:t>
    </dgm:pt>
    <dgm:pt modelId="{FE6C7082-0C80-4DC4-89DC-AAD50ABE1451}" type="sibTrans" cxnId="{AA7700E1-BA73-4214-976D-BD4FB842F006}">
      <dgm:prSet/>
      <dgm:spPr/>
      <dgm:t>
        <a:bodyPr/>
        <a:lstStyle/>
        <a:p>
          <a:endParaRPr lang="ka-GE"/>
        </a:p>
      </dgm:t>
    </dgm:pt>
    <dgm:pt modelId="{BDCA057D-EE84-49F3-A5BB-456B77AD0722}">
      <dgm:prSet custT="1"/>
      <dgm:spPr/>
      <dgm:t>
        <a:bodyPr/>
        <a:lstStyle/>
        <a:p>
          <a:r>
            <a:rPr lang="ka-GE" sz="900" dirty="0" smtClean="0"/>
            <a:t>#2</a:t>
          </a:r>
          <a:endParaRPr lang="hr-HR" sz="900" dirty="0"/>
        </a:p>
      </dgm:t>
    </dgm:pt>
    <dgm:pt modelId="{DA0B99DB-5481-453E-ADA7-ED25A39087A5}" type="parTrans" cxnId="{DFDE3884-0925-4D4A-BF5C-E88C454429B6}">
      <dgm:prSet/>
      <dgm:spPr/>
      <dgm:t>
        <a:bodyPr/>
        <a:lstStyle/>
        <a:p>
          <a:endParaRPr lang="ka-GE"/>
        </a:p>
      </dgm:t>
    </dgm:pt>
    <dgm:pt modelId="{6C7C63F7-5DFE-4A2A-9CBE-57D4C68AAE68}" type="sibTrans" cxnId="{DFDE3884-0925-4D4A-BF5C-E88C454429B6}">
      <dgm:prSet/>
      <dgm:spPr/>
      <dgm:t>
        <a:bodyPr/>
        <a:lstStyle/>
        <a:p>
          <a:endParaRPr lang="ka-GE"/>
        </a:p>
      </dgm:t>
    </dgm:pt>
    <dgm:pt modelId="{D435E06E-7CB2-47F9-AEF7-EB0AA36FC233}">
      <dgm:prSet custT="1"/>
      <dgm:spPr/>
      <dgm:t>
        <a:bodyPr/>
        <a:lstStyle/>
        <a:p>
          <a:r>
            <a:rPr lang="en-US" sz="900" dirty="0" smtClean="0"/>
            <a:t>#4…</a:t>
          </a:r>
          <a:endParaRPr lang="hr-HR" sz="900" dirty="0"/>
        </a:p>
      </dgm:t>
    </dgm:pt>
    <dgm:pt modelId="{2F6B7E86-B5E5-43D4-A04E-4CF99222779C}" type="parTrans" cxnId="{884C6C67-25D3-42EE-942D-0D88282AF1BB}">
      <dgm:prSet/>
      <dgm:spPr/>
      <dgm:t>
        <a:bodyPr/>
        <a:lstStyle/>
        <a:p>
          <a:endParaRPr lang="ka-GE"/>
        </a:p>
      </dgm:t>
    </dgm:pt>
    <dgm:pt modelId="{20335E1C-E386-4693-A236-C962956D7ACF}" type="sibTrans" cxnId="{884C6C67-25D3-42EE-942D-0D88282AF1BB}">
      <dgm:prSet/>
      <dgm:spPr/>
      <dgm:t>
        <a:bodyPr/>
        <a:lstStyle/>
        <a:p>
          <a:endParaRPr lang="ka-GE"/>
        </a:p>
      </dgm:t>
    </dgm:pt>
    <dgm:pt modelId="{80988052-342E-45DC-9F5F-C3F27E51FA98}">
      <dgm:prSet custT="1"/>
      <dgm:spPr/>
      <dgm:t>
        <a:bodyPr/>
        <a:lstStyle/>
        <a:p>
          <a:r>
            <a:rPr lang="en-US" sz="900" dirty="0" smtClean="0"/>
            <a:t>3.</a:t>
          </a:r>
          <a:endParaRPr lang="hr-HR" sz="900" dirty="0"/>
        </a:p>
      </dgm:t>
    </dgm:pt>
    <dgm:pt modelId="{32AF2483-CE1C-456A-8824-57D090385BB1}" type="parTrans" cxnId="{5D62A280-020B-4D64-86DD-A4E1215E14FD}">
      <dgm:prSet/>
      <dgm:spPr/>
      <dgm:t>
        <a:bodyPr/>
        <a:lstStyle/>
        <a:p>
          <a:endParaRPr lang="ka-GE"/>
        </a:p>
      </dgm:t>
    </dgm:pt>
    <dgm:pt modelId="{F4FD10BF-D77C-446F-B0C5-C6C17482ADD2}" type="sibTrans" cxnId="{5D62A280-020B-4D64-86DD-A4E1215E14FD}">
      <dgm:prSet/>
      <dgm:spPr/>
      <dgm:t>
        <a:bodyPr/>
        <a:lstStyle/>
        <a:p>
          <a:endParaRPr lang="ka-GE"/>
        </a:p>
      </dgm:t>
    </dgm:pt>
    <dgm:pt modelId="{255FEE7C-D7BB-4D01-B6A8-77408A74C962}" type="pres">
      <dgm:prSet presAssocID="{4C01A636-D6A7-4BB4-89E3-5CD9C7CBB33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ka-GE"/>
        </a:p>
      </dgm:t>
    </dgm:pt>
    <dgm:pt modelId="{C11CBAD9-94BF-48BD-97B1-535BEE18D170}" type="pres">
      <dgm:prSet presAssocID="{4C01A636-D6A7-4BB4-89E3-5CD9C7CBB331}" presName="hierFlow" presStyleCnt="0"/>
      <dgm:spPr/>
    </dgm:pt>
    <dgm:pt modelId="{090E83F5-20C7-4669-B1D4-3C665FBCEB9E}" type="pres">
      <dgm:prSet presAssocID="{4C01A636-D6A7-4BB4-89E3-5CD9C7CBB331}" presName="firstBuf" presStyleCnt="0"/>
      <dgm:spPr/>
    </dgm:pt>
    <dgm:pt modelId="{7939277D-5BDC-4E09-AC65-187D21CD68D5}" type="pres">
      <dgm:prSet presAssocID="{4C01A636-D6A7-4BB4-89E3-5CD9C7CBB33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8280C96-9122-4442-84FB-BE61C13C5E69}" type="pres">
      <dgm:prSet presAssocID="{64933111-92DC-44B3-B62F-72453D9D2298}" presName="Name14" presStyleCnt="0"/>
      <dgm:spPr/>
    </dgm:pt>
    <dgm:pt modelId="{DDBD18C1-94E7-4170-9860-06CE5687078C}" type="pres">
      <dgm:prSet presAssocID="{64933111-92DC-44B3-B62F-72453D9D2298}" presName="level1Shape" presStyleLbl="node0" presStyleIdx="0" presStyleCnt="1" custLinFactNeighborX="423" custLinFactNeighborY="55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ka-GE"/>
        </a:p>
      </dgm:t>
    </dgm:pt>
    <dgm:pt modelId="{5A902391-BD02-45A2-8C51-5DE1E7C327F5}" type="pres">
      <dgm:prSet presAssocID="{64933111-92DC-44B3-B62F-72453D9D2298}" presName="hierChild2" presStyleCnt="0"/>
      <dgm:spPr/>
    </dgm:pt>
    <dgm:pt modelId="{F02849DA-2D8D-4464-8295-A9560B24B726}" type="pres">
      <dgm:prSet presAssocID="{2E02CAB3-F7D9-4536-B630-EAB357D3D418}" presName="Name19" presStyleLbl="parChTrans1D2" presStyleIdx="0" presStyleCnt="2"/>
      <dgm:spPr/>
      <dgm:t>
        <a:bodyPr/>
        <a:lstStyle/>
        <a:p>
          <a:endParaRPr lang="ka-GE"/>
        </a:p>
      </dgm:t>
    </dgm:pt>
    <dgm:pt modelId="{538DB967-95AF-4A47-93B4-015C29AA568D}" type="pres">
      <dgm:prSet presAssocID="{7D84D090-97E1-41E3-A139-EA5CA85C1C49}" presName="Name21" presStyleCnt="0"/>
      <dgm:spPr/>
    </dgm:pt>
    <dgm:pt modelId="{E5A0753F-5108-41CC-A1DD-34C057368C1E}" type="pres">
      <dgm:prSet presAssocID="{7D84D090-97E1-41E3-A139-EA5CA85C1C49}" presName="level2Shape" presStyleLbl="node2" presStyleIdx="0" presStyleCnt="2"/>
      <dgm:spPr/>
      <dgm:t>
        <a:bodyPr/>
        <a:lstStyle/>
        <a:p>
          <a:endParaRPr lang="ka-GE"/>
        </a:p>
      </dgm:t>
    </dgm:pt>
    <dgm:pt modelId="{55131FAB-6204-4C45-9CC2-B1A6E917B943}" type="pres">
      <dgm:prSet presAssocID="{7D84D090-97E1-41E3-A139-EA5CA85C1C49}" presName="hierChild3" presStyleCnt="0"/>
      <dgm:spPr/>
    </dgm:pt>
    <dgm:pt modelId="{C7A462FF-8423-4340-B5FE-923B01B70F76}" type="pres">
      <dgm:prSet presAssocID="{5988EDFA-123B-48AF-86FC-76E7CC38484D}" presName="Name19" presStyleLbl="parChTrans1D3" presStyleIdx="0" presStyleCnt="4"/>
      <dgm:spPr/>
      <dgm:t>
        <a:bodyPr/>
        <a:lstStyle/>
        <a:p>
          <a:endParaRPr lang="ka-GE"/>
        </a:p>
      </dgm:t>
    </dgm:pt>
    <dgm:pt modelId="{8C50960E-BA35-406B-83D4-B64B42A08A71}" type="pres">
      <dgm:prSet presAssocID="{3D9309CA-6BE7-4C70-B17A-3A3F8F16FD1A}" presName="Name21" presStyleCnt="0"/>
      <dgm:spPr/>
    </dgm:pt>
    <dgm:pt modelId="{6D48CB6C-B1AA-465E-A367-E9AB9E775A00}" type="pres">
      <dgm:prSet presAssocID="{3D9309CA-6BE7-4C70-B17A-3A3F8F16FD1A}" presName="level2Shape" presStyleLbl="node3" presStyleIdx="0" presStyleCnt="4"/>
      <dgm:spPr/>
      <dgm:t>
        <a:bodyPr/>
        <a:lstStyle/>
        <a:p>
          <a:endParaRPr lang="ka-GE"/>
        </a:p>
      </dgm:t>
    </dgm:pt>
    <dgm:pt modelId="{78B3576D-A431-441B-9500-6D9FE5ECFA13}" type="pres">
      <dgm:prSet presAssocID="{3D9309CA-6BE7-4C70-B17A-3A3F8F16FD1A}" presName="hierChild3" presStyleCnt="0"/>
      <dgm:spPr/>
    </dgm:pt>
    <dgm:pt modelId="{16BC54D1-F370-4C8C-B419-75DD859F2FDF}" type="pres">
      <dgm:prSet presAssocID="{6CE61A79-7B3D-4975-999D-EFA61104CFA0}" presName="Name19" presStyleLbl="parChTrans1D4" presStyleIdx="0" presStyleCnt="4"/>
      <dgm:spPr/>
      <dgm:t>
        <a:bodyPr/>
        <a:lstStyle/>
        <a:p>
          <a:endParaRPr lang="ka-GE"/>
        </a:p>
      </dgm:t>
    </dgm:pt>
    <dgm:pt modelId="{89B9042E-1138-4FC5-B913-6E87FC4F5DA8}" type="pres">
      <dgm:prSet presAssocID="{E2CEB36C-34E5-4D31-8F1A-72D3749CD0C8}" presName="Name21" presStyleCnt="0"/>
      <dgm:spPr/>
    </dgm:pt>
    <dgm:pt modelId="{D9A0E4E6-7A3D-4632-AF8F-C293586B6364}" type="pres">
      <dgm:prSet presAssocID="{E2CEB36C-34E5-4D31-8F1A-72D3749CD0C8}" presName="level2Shape" presStyleLbl="node4" presStyleIdx="0" presStyleCnt="4" custScaleX="82571" custScaleY="65811"/>
      <dgm:spPr/>
      <dgm:t>
        <a:bodyPr/>
        <a:lstStyle/>
        <a:p>
          <a:endParaRPr lang="ka-GE"/>
        </a:p>
      </dgm:t>
    </dgm:pt>
    <dgm:pt modelId="{11137DD1-7F51-463B-BAA8-A0A9388D9447}" type="pres">
      <dgm:prSet presAssocID="{E2CEB36C-34E5-4D31-8F1A-72D3749CD0C8}" presName="hierChild3" presStyleCnt="0"/>
      <dgm:spPr/>
    </dgm:pt>
    <dgm:pt modelId="{97D5D2EF-E9F3-46FF-98E9-DF717B5439A4}" type="pres">
      <dgm:prSet presAssocID="{DA0B99DB-5481-453E-ADA7-ED25A39087A5}" presName="Name19" presStyleLbl="parChTrans1D4" presStyleIdx="1" presStyleCnt="4"/>
      <dgm:spPr/>
      <dgm:t>
        <a:bodyPr/>
        <a:lstStyle/>
        <a:p>
          <a:endParaRPr lang="ka-GE"/>
        </a:p>
      </dgm:t>
    </dgm:pt>
    <dgm:pt modelId="{5D702500-4EB2-4E29-A15E-D56ED5AB7F0A}" type="pres">
      <dgm:prSet presAssocID="{BDCA057D-EE84-49F3-A5BB-456B77AD0722}" presName="Name21" presStyleCnt="0"/>
      <dgm:spPr/>
    </dgm:pt>
    <dgm:pt modelId="{AC94A673-1CDC-45B4-8265-4A87FE7025BF}" type="pres">
      <dgm:prSet presAssocID="{BDCA057D-EE84-49F3-A5BB-456B77AD0722}" presName="level2Shape" presStyleLbl="node4" presStyleIdx="1" presStyleCnt="4" custScaleX="82571" custScaleY="65811"/>
      <dgm:spPr/>
      <dgm:t>
        <a:bodyPr/>
        <a:lstStyle/>
        <a:p>
          <a:endParaRPr lang="ka-GE"/>
        </a:p>
      </dgm:t>
    </dgm:pt>
    <dgm:pt modelId="{9BA0E9AF-BB57-4276-AB46-481B19F10359}" type="pres">
      <dgm:prSet presAssocID="{BDCA057D-EE84-49F3-A5BB-456B77AD0722}" presName="hierChild3" presStyleCnt="0"/>
      <dgm:spPr/>
    </dgm:pt>
    <dgm:pt modelId="{9DC2DAF0-D74E-4B8E-A5B9-90310CFCB706}" type="pres">
      <dgm:prSet presAssocID="{B07C0407-0754-4349-9FD6-48799233D217}" presName="Name19" presStyleLbl="parChTrans1D3" presStyleIdx="1" presStyleCnt="4"/>
      <dgm:spPr/>
      <dgm:t>
        <a:bodyPr/>
        <a:lstStyle/>
        <a:p>
          <a:endParaRPr lang="ka-GE"/>
        </a:p>
      </dgm:t>
    </dgm:pt>
    <dgm:pt modelId="{082A4F06-F689-43C8-827F-D61CFA9C6DAE}" type="pres">
      <dgm:prSet presAssocID="{652261C4-DF89-4F37-BC69-F9BA8C04DD0A}" presName="Name21" presStyleCnt="0"/>
      <dgm:spPr/>
    </dgm:pt>
    <dgm:pt modelId="{E55AA4E8-BDAF-445F-B298-DC895BF61653}" type="pres">
      <dgm:prSet presAssocID="{652261C4-DF89-4F37-BC69-F9BA8C04DD0A}" presName="level2Shape" presStyleLbl="node3" presStyleIdx="1" presStyleCnt="4"/>
      <dgm:spPr/>
      <dgm:t>
        <a:bodyPr/>
        <a:lstStyle/>
        <a:p>
          <a:endParaRPr lang="ka-GE"/>
        </a:p>
      </dgm:t>
    </dgm:pt>
    <dgm:pt modelId="{B7C3E88B-CC56-4CE2-9BEC-B27B5A37A19B}" type="pres">
      <dgm:prSet presAssocID="{652261C4-DF89-4F37-BC69-F9BA8C04DD0A}" presName="hierChild3" presStyleCnt="0"/>
      <dgm:spPr/>
    </dgm:pt>
    <dgm:pt modelId="{701E5BDA-8DB6-4202-9776-D43D8D62E49A}" type="pres">
      <dgm:prSet presAssocID="{32AF2483-CE1C-456A-8824-57D090385BB1}" presName="Name19" presStyleLbl="parChTrans1D4" presStyleIdx="2" presStyleCnt="4"/>
      <dgm:spPr/>
      <dgm:t>
        <a:bodyPr/>
        <a:lstStyle/>
        <a:p>
          <a:endParaRPr lang="ka-GE"/>
        </a:p>
      </dgm:t>
    </dgm:pt>
    <dgm:pt modelId="{9E0A9F9A-5A50-4088-9402-E6EBAAC570FF}" type="pres">
      <dgm:prSet presAssocID="{80988052-342E-45DC-9F5F-C3F27E51FA98}" presName="Name21" presStyleCnt="0"/>
      <dgm:spPr/>
    </dgm:pt>
    <dgm:pt modelId="{DE43E6CF-FA65-4472-84D5-4EF009C5F533}" type="pres">
      <dgm:prSet presAssocID="{80988052-342E-45DC-9F5F-C3F27E51FA98}" presName="level2Shape" presStyleLbl="node4" presStyleIdx="2" presStyleCnt="4" custScaleX="82153" custScaleY="65970"/>
      <dgm:spPr/>
      <dgm:t>
        <a:bodyPr/>
        <a:lstStyle/>
        <a:p>
          <a:endParaRPr lang="ka-GE"/>
        </a:p>
      </dgm:t>
    </dgm:pt>
    <dgm:pt modelId="{4C0787B3-4FAD-428B-A888-4F79605FEBAB}" type="pres">
      <dgm:prSet presAssocID="{80988052-342E-45DC-9F5F-C3F27E51FA98}" presName="hierChild3" presStyleCnt="0"/>
      <dgm:spPr/>
    </dgm:pt>
    <dgm:pt modelId="{177C7928-A0B1-4B91-A841-4C78FF1DD7C1}" type="pres">
      <dgm:prSet presAssocID="{98E9B382-22AA-4801-A9A9-16DA9F0114B0}" presName="Name19" presStyleLbl="parChTrans1D3" presStyleIdx="2" presStyleCnt="4"/>
      <dgm:spPr/>
      <dgm:t>
        <a:bodyPr/>
        <a:lstStyle/>
        <a:p>
          <a:endParaRPr lang="ka-GE"/>
        </a:p>
      </dgm:t>
    </dgm:pt>
    <dgm:pt modelId="{683E325F-EB53-4C02-8231-FF125D9F68E2}" type="pres">
      <dgm:prSet presAssocID="{ACCE12E0-8AB6-4B2F-A010-29F59591100C}" presName="Name21" presStyleCnt="0"/>
      <dgm:spPr/>
    </dgm:pt>
    <dgm:pt modelId="{010BCF1D-E7F9-498A-8D44-51B4CDA4D771}" type="pres">
      <dgm:prSet presAssocID="{ACCE12E0-8AB6-4B2F-A010-29F59591100C}" presName="level2Shape" presStyleLbl="node3" presStyleIdx="2" presStyleCnt="4"/>
      <dgm:spPr/>
      <dgm:t>
        <a:bodyPr/>
        <a:lstStyle/>
        <a:p>
          <a:endParaRPr lang="ka-GE"/>
        </a:p>
      </dgm:t>
    </dgm:pt>
    <dgm:pt modelId="{604CF29D-4E88-455E-B76B-34F558F4C0BB}" type="pres">
      <dgm:prSet presAssocID="{ACCE12E0-8AB6-4B2F-A010-29F59591100C}" presName="hierChild3" presStyleCnt="0"/>
      <dgm:spPr/>
    </dgm:pt>
    <dgm:pt modelId="{55A3A6D5-3403-4350-947B-AC45228E2691}" type="pres">
      <dgm:prSet presAssocID="{0176B4DF-99FC-423C-A096-2DCCC4C79B53}" presName="Name19" presStyleLbl="parChTrans1D2" presStyleIdx="1" presStyleCnt="2"/>
      <dgm:spPr/>
      <dgm:t>
        <a:bodyPr/>
        <a:lstStyle/>
        <a:p>
          <a:endParaRPr lang="ka-GE"/>
        </a:p>
      </dgm:t>
    </dgm:pt>
    <dgm:pt modelId="{5F2616F5-2D95-4E2B-82EB-A7BFE41FFE21}" type="pres">
      <dgm:prSet presAssocID="{ED171134-4A94-407D-AFDC-3CF0B20CD650}" presName="Name21" presStyleCnt="0"/>
      <dgm:spPr/>
    </dgm:pt>
    <dgm:pt modelId="{99BE5A77-7159-442C-A8F2-ADCB62DA321D}" type="pres">
      <dgm:prSet presAssocID="{ED171134-4A94-407D-AFDC-3CF0B20CD650}" presName="level2Shape" presStyleLbl="node2" presStyleIdx="1" presStyleCnt="2"/>
      <dgm:spPr/>
      <dgm:t>
        <a:bodyPr/>
        <a:lstStyle/>
        <a:p>
          <a:endParaRPr lang="ka-GE"/>
        </a:p>
      </dgm:t>
    </dgm:pt>
    <dgm:pt modelId="{181F9526-A7A4-4C0C-926C-95581FB3A11E}" type="pres">
      <dgm:prSet presAssocID="{ED171134-4A94-407D-AFDC-3CF0B20CD650}" presName="hierChild3" presStyleCnt="0"/>
      <dgm:spPr/>
    </dgm:pt>
    <dgm:pt modelId="{7653C083-FAA4-4A80-8113-64484E753DC8}" type="pres">
      <dgm:prSet presAssocID="{1CEB9C07-7CFF-4EAA-988A-C55C9A9165D4}" presName="Name19" presStyleLbl="parChTrans1D3" presStyleIdx="3" presStyleCnt="4"/>
      <dgm:spPr/>
      <dgm:t>
        <a:bodyPr/>
        <a:lstStyle/>
        <a:p>
          <a:endParaRPr lang="ka-GE"/>
        </a:p>
      </dgm:t>
    </dgm:pt>
    <dgm:pt modelId="{AB811A0B-8DCB-4098-A8C6-C4870F03BB2B}" type="pres">
      <dgm:prSet presAssocID="{81C19FCD-ED0D-46AB-975C-9704A22C0B02}" presName="Name21" presStyleCnt="0"/>
      <dgm:spPr/>
    </dgm:pt>
    <dgm:pt modelId="{331B8EA6-07CA-4F58-85B5-9B6D5E7AE987}" type="pres">
      <dgm:prSet presAssocID="{81C19FCD-ED0D-46AB-975C-9704A22C0B02}" presName="level2Shape" presStyleLbl="node3" presStyleIdx="3" presStyleCnt="4"/>
      <dgm:spPr/>
      <dgm:t>
        <a:bodyPr/>
        <a:lstStyle/>
        <a:p>
          <a:endParaRPr lang="ka-GE"/>
        </a:p>
      </dgm:t>
    </dgm:pt>
    <dgm:pt modelId="{44A9A1A3-CF29-4387-91BC-3D7AA3D4EFC0}" type="pres">
      <dgm:prSet presAssocID="{81C19FCD-ED0D-46AB-975C-9704A22C0B02}" presName="hierChild3" presStyleCnt="0"/>
      <dgm:spPr/>
    </dgm:pt>
    <dgm:pt modelId="{446DD920-DE76-4FBD-8FF8-B5E932DCE0E3}" type="pres">
      <dgm:prSet presAssocID="{2F6B7E86-B5E5-43D4-A04E-4CF99222779C}" presName="Name19" presStyleLbl="parChTrans1D4" presStyleIdx="3" presStyleCnt="4"/>
      <dgm:spPr/>
      <dgm:t>
        <a:bodyPr/>
        <a:lstStyle/>
        <a:p>
          <a:endParaRPr lang="ka-GE"/>
        </a:p>
      </dgm:t>
    </dgm:pt>
    <dgm:pt modelId="{244B072E-1325-4DA9-871F-013748A90F52}" type="pres">
      <dgm:prSet presAssocID="{D435E06E-7CB2-47F9-AEF7-EB0AA36FC233}" presName="Name21" presStyleCnt="0"/>
      <dgm:spPr/>
    </dgm:pt>
    <dgm:pt modelId="{E0F1E2E4-287B-4417-9A01-95AA0006D063}" type="pres">
      <dgm:prSet presAssocID="{D435E06E-7CB2-47F9-AEF7-EB0AA36FC233}" presName="level2Shape" presStyleLbl="node4" presStyleIdx="3" presStyleCnt="4" custScaleX="82153" custScaleY="65659"/>
      <dgm:spPr/>
      <dgm:t>
        <a:bodyPr/>
        <a:lstStyle/>
        <a:p>
          <a:endParaRPr lang="ka-GE"/>
        </a:p>
      </dgm:t>
    </dgm:pt>
    <dgm:pt modelId="{B55E4C2C-C0B8-4090-8A20-5ED704CC60AE}" type="pres">
      <dgm:prSet presAssocID="{D435E06E-7CB2-47F9-AEF7-EB0AA36FC233}" presName="hierChild3" presStyleCnt="0"/>
      <dgm:spPr/>
    </dgm:pt>
    <dgm:pt modelId="{74EBC576-A1BF-4E14-B6DB-3F667985EB4A}" type="pres">
      <dgm:prSet presAssocID="{4C01A636-D6A7-4BB4-89E3-5CD9C7CBB331}" presName="bgShapesFlow" presStyleCnt="0"/>
      <dgm:spPr/>
    </dgm:pt>
    <dgm:pt modelId="{8760D45E-00CC-4E1A-9535-C2A5D754FCFE}" type="pres">
      <dgm:prSet presAssocID="{28C280BD-6272-46AA-9A7A-40CAC94B6478}" presName="rectComp" presStyleCnt="0"/>
      <dgm:spPr/>
    </dgm:pt>
    <dgm:pt modelId="{02456F16-07F9-4DB6-82A9-E6927A678868}" type="pres">
      <dgm:prSet presAssocID="{28C280BD-6272-46AA-9A7A-40CAC94B6478}" presName="bgRect" presStyleLbl="bgShp" presStyleIdx="0" presStyleCnt="4"/>
      <dgm:spPr/>
      <dgm:t>
        <a:bodyPr/>
        <a:lstStyle/>
        <a:p>
          <a:endParaRPr lang="ka-GE"/>
        </a:p>
      </dgm:t>
    </dgm:pt>
    <dgm:pt modelId="{8472BAB9-774B-4D90-B5F3-5A6EB0BBC171}" type="pres">
      <dgm:prSet presAssocID="{28C280BD-6272-46AA-9A7A-40CAC94B6478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21BA048C-5FD3-4241-8822-6E76164F1B1E}" type="pres">
      <dgm:prSet presAssocID="{28C280BD-6272-46AA-9A7A-40CAC94B6478}" presName="spComp" presStyleCnt="0"/>
      <dgm:spPr/>
    </dgm:pt>
    <dgm:pt modelId="{98E3759C-9BB7-43E4-885E-C2B13D775D6E}" type="pres">
      <dgm:prSet presAssocID="{28C280BD-6272-46AA-9A7A-40CAC94B6478}" presName="vSp" presStyleCnt="0"/>
      <dgm:spPr/>
    </dgm:pt>
    <dgm:pt modelId="{A96EF4D7-A19F-410D-A3F6-E596E6B6D9B0}" type="pres">
      <dgm:prSet presAssocID="{4578CFF2-9E6A-472F-9049-E91D6C74A182}" presName="rectComp" presStyleCnt="0"/>
      <dgm:spPr/>
    </dgm:pt>
    <dgm:pt modelId="{F7735E1E-1905-4FCB-8C83-96AEDF2092EA}" type="pres">
      <dgm:prSet presAssocID="{4578CFF2-9E6A-472F-9049-E91D6C74A182}" presName="bgRect" presStyleLbl="bgShp" presStyleIdx="1" presStyleCnt="4"/>
      <dgm:spPr/>
      <dgm:t>
        <a:bodyPr/>
        <a:lstStyle/>
        <a:p>
          <a:endParaRPr lang="ka-GE"/>
        </a:p>
      </dgm:t>
    </dgm:pt>
    <dgm:pt modelId="{4B6CBE9F-DF07-4B16-BFC4-DAD9FFC75067}" type="pres">
      <dgm:prSet presAssocID="{4578CFF2-9E6A-472F-9049-E91D6C74A182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8C386A62-8DD1-48D2-9D8D-DED1153B9C98}" type="pres">
      <dgm:prSet presAssocID="{4578CFF2-9E6A-472F-9049-E91D6C74A182}" presName="spComp" presStyleCnt="0"/>
      <dgm:spPr/>
    </dgm:pt>
    <dgm:pt modelId="{89D38385-050F-43AB-B102-D602812FE06B}" type="pres">
      <dgm:prSet presAssocID="{4578CFF2-9E6A-472F-9049-E91D6C74A182}" presName="vSp" presStyleCnt="0"/>
      <dgm:spPr/>
    </dgm:pt>
    <dgm:pt modelId="{9DCDD351-8DC2-495C-AB77-CD595ACE02C5}" type="pres">
      <dgm:prSet presAssocID="{E7E8D620-8214-4D32-AC10-7106E4AC0E29}" presName="rectComp" presStyleCnt="0"/>
      <dgm:spPr/>
    </dgm:pt>
    <dgm:pt modelId="{950E2390-2D64-4AC2-A6F0-52530291208A}" type="pres">
      <dgm:prSet presAssocID="{E7E8D620-8214-4D32-AC10-7106E4AC0E29}" presName="bgRect" presStyleLbl="bgShp" presStyleIdx="2" presStyleCnt="4"/>
      <dgm:spPr/>
      <dgm:t>
        <a:bodyPr/>
        <a:lstStyle/>
        <a:p>
          <a:endParaRPr lang="ka-GE"/>
        </a:p>
      </dgm:t>
    </dgm:pt>
    <dgm:pt modelId="{2B23FBB9-C609-4949-8737-DAFEB5740476}" type="pres">
      <dgm:prSet presAssocID="{E7E8D620-8214-4D32-AC10-7106E4AC0E29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126930DD-AFE5-4CB3-B06C-F0AB5B708533}" type="pres">
      <dgm:prSet presAssocID="{E7E8D620-8214-4D32-AC10-7106E4AC0E29}" presName="spComp" presStyleCnt="0"/>
      <dgm:spPr/>
    </dgm:pt>
    <dgm:pt modelId="{FBC9C522-1CD6-4CDE-9BE7-6B4779766459}" type="pres">
      <dgm:prSet presAssocID="{E7E8D620-8214-4D32-AC10-7106E4AC0E29}" presName="vSp" presStyleCnt="0"/>
      <dgm:spPr/>
    </dgm:pt>
    <dgm:pt modelId="{78E93885-FA35-4812-A2E3-EA1CE555714C}" type="pres">
      <dgm:prSet presAssocID="{F797839A-C3B8-408D-BF62-E22007FDC3E5}" presName="rectComp" presStyleCnt="0"/>
      <dgm:spPr/>
    </dgm:pt>
    <dgm:pt modelId="{45DEF573-0F42-483E-9FF3-A69B9DE5B6E0}" type="pres">
      <dgm:prSet presAssocID="{F797839A-C3B8-408D-BF62-E22007FDC3E5}" presName="bgRect" presStyleLbl="bgShp" presStyleIdx="3" presStyleCnt="4" custScaleY="83143"/>
      <dgm:spPr/>
      <dgm:t>
        <a:bodyPr/>
        <a:lstStyle/>
        <a:p>
          <a:endParaRPr lang="ka-GE"/>
        </a:p>
      </dgm:t>
    </dgm:pt>
    <dgm:pt modelId="{0862437C-82F4-4BF3-B43D-3F8C4A2A493D}" type="pres">
      <dgm:prSet presAssocID="{F797839A-C3B8-408D-BF62-E22007FDC3E5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</dgm:ptLst>
  <dgm:cxnLst>
    <dgm:cxn modelId="{EB2C17F2-D9DA-43B5-9201-8F79ED0F960A}" type="presOf" srcId="{32AF2483-CE1C-456A-8824-57D090385BB1}" destId="{701E5BDA-8DB6-4202-9776-D43D8D62E49A}" srcOrd="0" destOrd="0" presId="urn:microsoft.com/office/officeart/2005/8/layout/hierarchy6"/>
    <dgm:cxn modelId="{1357EBA1-ED27-4C95-BAA6-7D0D94CA5FAC}" type="presOf" srcId="{D435E06E-7CB2-47F9-AEF7-EB0AA36FC233}" destId="{E0F1E2E4-287B-4417-9A01-95AA0006D063}" srcOrd="0" destOrd="0" presId="urn:microsoft.com/office/officeart/2005/8/layout/hierarchy6"/>
    <dgm:cxn modelId="{C00E6988-7253-4C0E-8301-420F97C0EEB7}" type="presOf" srcId="{4578CFF2-9E6A-472F-9049-E91D6C74A182}" destId="{F7735E1E-1905-4FCB-8C83-96AEDF2092EA}" srcOrd="0" destOrd="0" presId="urn:microsoft.com/office/officeart/2005/8/layout/hierarchy6"/>
    <dgm:cxn modelId="{15322715-0475-4A57-8376-53AFB9AD899D}" srcId="{3D9309CA-6BE7-4C70-B17A-3A3F8F16FD1A}" destId="{E2CEB36C-34E5-4D31-8F1A-72D3749CD0C8}" srcOrd="0" destOrd="0" parTransId="{6CE61A79-7B3D-4975-999D-EFA61104CFA0}" sibTransId="{F2A862EC-31C5-4DE2-93B8-7F3A713089F7}"/>
    <dgm:cxn modelId="{5D62A280-020B-4D64-86DD-A4E1215E14FD}" srcId="{652261C4-DF89-4F37-BC69-F9BA8C04DD0A}" destId="{80988052-342E-45DC-9F5F-C3F27E51FA98}" srcOrd="0" destOrd="0" parTransId="{32AF2483-CE1C-456A-8824-57D090385BB1}" sibTransId="{F4FD10BF-D77C-446F-B0C5-C6C17482ADD2}"/>
    <dgm:cxn modelId="{96C2E311-0B07-40D3-AE71-BEB1E9C19495}" type="presOf" srcId="{98E9B382-22AA-4801-A9A9-16DA9F0114B0}" destId="{177C7928-A0B1-4B91-A841-4C78FF1DD7C1}" srcOrd="0" destOrd="0" presId="urn:microsoft.com/office/officeart/2005/8/layout/hierarchy6"/>
    <dgm:cxn modelId="{2136FB98-8CC7-46E2-AB1F-C9DC39FA9168}" type="presOf" srcId="{652261C4-DF89-4F37-BC69-F9BA8C04DD0A}" destId="{E55AA4E8-BDAF-445F-B298-DC895BF61653}" srcOrd="0" destOrd="0" presId="urn:microsoft.com/office/officeart/2005/8/layout/hierarchy6"/>
    <dgm:cxn modelId="{3FF82D93-419F-4FC3-AFD0-0C10FF4A9BFC}" srcId="{64933111-92DC-44B3-B62F-72453D9D2298}" destId="{7D84D090-97E1-41E3-A139-EA5CA85C1C49}" srcOrd="0" destOrd="0" parTransId="{2E02CAB3-F7D9-4536-B630-EAB357D3D418}" sibTransId="{E07E8913-48B7-4D1B-9CFF-E3881778CA80}"/>
    <dgm:cxn modelId="{9946BE35-1B20-44E2-8876-77299D4F1DEA}" type="presOf" srcId="{B07C0407-0754-4349-9FD6-48799233D217}" destId="{9DC2DAF0-D74E-4B8E-A5B9-90310CFCB706}" srcOrd="0" destOrd="0" presId="urn:microsoft.com/office/officeart/2005/8/layout/hierarchy6"/>
    <dgm:cxn modelId="{413CD3C4-B408-4D75-A44C-704D6BEF4F3A}" type="presOf" srcId="{64933111-92DC-44B3-B62F-72453D9D2298}" destId="{DDBD18C1-94E7-4170-9860-06CE5687078C}" srcOrd="0" destOrd="0" presId="urn:microsoft.com/office/officeart/2005/8/layout/hierarchy6"/>
    <dgm:cxn modelId="{A7E7F1CA-102B-4474-841B-5196DECB1C26}" type="presOf" srcId="{0176B4DF-99FC-423C-A096-2DCCC4C79B53}" destId="{55A3A6D5-3403-4350-947B-AC45228E2691}" srcOrd="0" destOrd="0" presId="urn:microsoft.com/office/officeart/2005/8/layout/hierarchy6"/>
    <dgm:cxn modelId="{46F66A8F-EDF3-4328-9CC4-7E2405D0606C}" type="presOf" srcId="{E7E8D620-8214-4D32-AC10-7106E4AC0E29}" destId="{950E2390-2D64-4AC2-A6F0-52530291208A}" srcOrd="0" destOrd="0" presId="urn:microsoft.com/office/officeart/2005/8/layout/hierarchy6"/>
    <dgm:cxn modelId="{F88EE070-654E-40A3-980D-E11B13F61143}" type="presOf" srcId="{6CE61A79-7B3D-4975-999D-EFA61104CFA0}" destId="{16BC54D1-F370-4C8C-B419-75DD859F2FDF}" srcOrd="0" destOrd="0" presId="urn:microsoft.com/office/officeart/2005/8/layout/hierarchy6"/>
    <dgm:cxn modelId="{E75F8A7B-1F2A-49D3-94B2-7CCA482C18AC}" srcId="{4C01A636-D6A7-4BB4-89E3-5CD9C7CBB331}" destId="{E7E8D620-8214-4D32-AC10-7106E4AC0E29}" srcOrd="3" destOrd="0" parTransId="{D49095A1-9684-4DDB-A1A7-08C29C674773}" sibTransId="{01AA8B72-CDFE-4145-888E-FE4D1E36B89D}"/>
    <dgm:cxn modelId="{AF9BC7E1-053C-43F2-8F8C-3788B3B07ADA}" type="presOf" srcId="{F797839A-C3B8-408D-BF62-E22007FDC3E5}" destId="{0862437C-82F4-4BF3-B43D-3F8C4A2A493D}" srcOrd="1" destOrd="0" presId="urn:microsoft.com/office/officeart/2005/8/layout/hierarchy6"/>
    <dgm:cxn modelId="{1895ADF9-1959-44CE-AE56-7E2173CE1146}" type="presOf" srcId="{3D9309CA-6BE7-4C70-B17A-3A3F8F16FD1A}" destId="{6D48CB6C-B1AA-465E-A367-E9AB9E775A00}" srcOrd="0" destOrd="0" presId="urn:microsoft.com/office/officeart/2005/8/layout/hierarchy6"/>
    <dgm:cxn modelId="{92AEE14F-311E-4598-9E6D-734EA30F3F34}" srcId="{4C01A636-D6A7-4BB4-89E3-5CD9C7CBB331}" destId="{F797839A-C3B8-408D-BF62-E22007FDC3E5}" srcOrd="4" destOrd="0" parTransId="{B1C6F35E-96C0-4D1F-8F75-0DCBE66CC854}" sibTransId="{025CFD32-7AEC-49A2-BC7A-B54EDA351C10}"/>
    <dgm:cxn modelId="{D547D5A3-283B-4780-B010-E9BA145810F9}" srcId="{64933111-92DC-44B3-B62F-72453D9D2298}" destId="{ED171134-4A94-407D-AFDC-3CF0B20CD650}" srcOrd="1" destOrd="0" parTransId="{0176B4DF-99FC-423C-A096-2DCCC4C79B53}" sibTransId="{80454145-F936-41CA-939D-781845D848B0}"/>
    <dgm:cxn modelId="{537B86AA-A8A7-4B2B-8015-A7C0F8F58379}" srcId="{7D84D090-97E1-41E3-A139-EA5CA85C1C49}" destId="{652261C4-DF89-4F37-BC69-F9BA8C04DD0A}" srcOrd="1" destOrd="0" parTransId="{B07C0407-0754-4349-9FD6-48799233D217}" sibTransId="{202E1900-151D-4FB7-BCF3-5A156986B410}"/>
    <dgm:cxn modelId="{D655F8B4-C864-448B-B039-46A8CDC142E7}" type="presOf" srcId="{2F6B7E86-B5E5-43D4-A04E-4CF99222779C}" destId="{446DD920-DE76-4FBD-8FF8-B5E932DCE0E3}" srcOrd="0" destOrd="0" presId="urn:microsoft.com/office/officeart/2005/8/layout/hierarchy6"/>
    <dgm:cxn modelId="{3338C312-D2ED-4CCC-ACE3-8A300EDBCA3B}" type="presOf" srcId="{E2CEB36C-34E5-4D31-8F1A-72D3749CD0C8}" destId="{D9A0E4E6-7A3D-4632-AF8F-C293586B6364}" srcOrd="0" destOrd="0" presId="urn:microsoft.com/office/officeart/2005/8/layout/hierarchy6"/>
    <dgm:cxn modelId="{AA7700E1-BA73-4214-976D-BD4FB842F006}" srcId="{7D84D090-97E1-41E3-A139-EA5CA85C1C49}" destId="{ACCE12E0-8AB6-4B2F-A010-29F59591100C}" srcOrd="2" destOrd="0" parTransId="{98E9B382-22AA-4801-A9A9-16DA9F0114B0}" sibTransId="{FE6C7082-0C80-4DC4-89DC-AAD50ABE1451}"/>
    <dgm:cxn modelId="{6D6951B5-BEFC-457A-BD47-120B6F5E9748}" type="presOf" srcId="{ED171134-4A94-407D-AFDC-3CF0B20CD650}" destId="{99BE5A77-7159-442C-A8F2-ADCB62DA321D}" srcOrd="0" destOrd="0" presId="urn:microsoft.com/office/officeart/2005/8/layout/hierarchy6"/>
    <dgm:cxn modelId="{BE180549-CBD9-4BB5-9D7E-8744D38DF1C0}" type="presOf" srcId="{81C19FCD-ED0D-46AB-975C-9704A22C0B02}" destId="{331B8EA6-07CA-4F58-85B5-9B6D5E7AE987}" srcOrd="0" destOrd="0" presId="urn:microsoft.com/office/officeart/2005/8/layout/hierarchy6"/>
    <dgm:cxn modelId="{BE68B7FD-4C4C-48CF-81B7-53A31EB5A0F2}" type="presOf" srcId="{2E02CAB3-F7D9-4536-B630-EAB357D3D418}" destId="{F02849DA-2D8D-4464-8295-A9560B24B726}" srcOrd="0" destOrd="0" presId="urn:microsoft.com/office/officeart/2005/8/layout/hierarchy6"/>
    <dgm:cxn modelId="{9D2FF5B8-9149-48B8-8D14-A783400C9916}" type="presOf" srcId="{ACCE12E0-8AB6-4B2F-A010-29F59591100C}" destId="{010BCF1D-E7F9-498A-8D44-51B4CDA4D771}" srcOrd="0" destOrd="0" presId="urn:microsoft.com/office/officeart/2005/8/layout/hierarchy6"/>
    <dgm:cxn modelId="{1C708A1B-B909-4096-B1CF-FA5AD8A80A17}" type="presOf" srcId="{5988EDFA-123B-48AF-86FC-76E7CC38484D}" destId="{C7A462FF-8423-4340-B5FE-923B01B70F76}" srcOrd="0" destOrd="0" presId="urn:microsoft.com/office/officeart/2005/8/layout/hierarchy6"/>
    <dgm:cxn modelId="{10E3C40B-EBBE-41EC-91AF-9776BB88770E}" type="presOf" srcId="{80988052-342E-45DC-9F5F-C3F27E51FA98}" destId="{DE43E6CF-FA65-4472-84D5-4EF009C5F533}" srcOrd="0" destOrd="0" presId="urn:microsoft.com/office/officeart/2005/8/layout/hierarchy6"/>
    <dgm:cxn modelId="{0854115A-E599-43FF-9680-C7134B9D53C1}" srcId="{ED171134-4A94-407D-AFDC-3CF0B20CD650}" destId="{81C19FCD-ED0D-46AB-975C-9704A22C0B02}" srcOrd="0" destOrd="0" parTransId="{1CEB9C07-7CFF-4EAA-988A-C55C9A9165D4}" sibTransId="{A947CF64-9342-4640-BDC4-8F3809CFEC62}"/>
    <dgm:cxn modelId="{9BD1A13A-8171-4C02-A6BE-6AA0987F8EA2}" type="presOf" srcId="{28C280BD-6272-46AA-9A7A-40CAC94B6478}" destId="{8472BAB9-774B-4D90-B5F3-5A6EB0BBC171}" srcOrd="1" destOrd="0" presId="urn:microsoft.com/office/officeart/2005/8/layout/hierarchy6"/>
    <dgm:cxn modelId="{8F32AB24-0F97-492C-8038-4C8C029958F5}" type="presOf" srcId="{E7E8D620-8214-4D32-AC10-7106E4AC0E29}" destId="{2B23FBB9-C609-4949-8737-DAFEB5740476}" srcOrd="1" destOrd="0" presId="urn:microsoft.com/office/officeart/2005/8/layout/hierarchy6"/>
    <dgm:cxn modelId="{E193263E-E8E1-4953-A2CE-923DDC085E74}" type="presOf" srcId="{4578CFF2-9E6A-472F-9049-E91D6C74A182}" destId="{4B6CBE9F-DF07-4B16-BFC4-DAD9FFC75067}" srcOrd="1" destOrd="0" presId="urn:microsoft.com/office/officeart/2005/8/layout/hierarchy6"/>
    <dgm:cxn modelId="{A1C9352E-D4FA-4005-A621-BB2AA08C7D8F}" type="presOf" srcId="{F797839A-C3B8-408D-BF62-E22007FDC3E5}" destId="{45DEF573-0F42-483E-9FF3-A69B9DE5B6E0}" srcOrd="0" destOrd="0" presId="urn:microsoft.com/office/officeart/2005/8/layout/hierarchy6"/>
    <dgm:cxn modelId="{3CBFBC05-9566-4995-9F43-B6457FCEA2CF}" srcId="{4C01A636-D6A7-4BB4-89E3-5CD9C7CBB331}" destId="{28C280BD-6272-46AA-9A7A-40CAC94B6478}" srcOrd="1" destOrd="0" parTransId="{D3124EDE-6C74-4481-8E2F-68CF8EF37136}" sibTransId="{58DD452F-3D35-414F-9B1D-756614106A4D}"/>
    <dgm:cxn modelId="{3E9FF344-F860-49BC-9AF4-544D4111C47C}" type="presOf" srcId="{28C280BD-6272-46AA-9A7A-40CAC94B6478}" destId="{02456F16-07F9-4DB6-82A9-E6927A678868}" srcOrd="0" destOrd="0" presId="urn:microsoft.com/office/officeart/2005/8/layout/hierarchy6"/>
    <dgm:cxn modelId="{299AB912-0C30-472C-ADC0-FCEF41D7AF16}" type="presOf" srcId="{BDCA057D-EE84-49F3-A5BB-456B77AD0722}" destId="{AC94A673-1CDC-45B4-8265-4A87FE7025BF}" srcOrd="0" destOrd="0" presId="urn:microsoft.com/office/officeart/2005/8/layout/hierarchy6"/>
    <dgm:cxn modelId="{4DBE069E-A5B9-4CB0-9C36-A18AC38001BF}" type="presOf" srcId="{4C01A636-D6A7-4BB4-89E3-5CD9C7CBB331}" destId="{255FEE7C-D7BB-4D01-B6A8-77408A74C962}" srcOrd="0" destOrd="0" presId="urn:microsoft.com/office/officeart/2005/8/layout/hierarchy6"/>
    <dgm:cxn modelId="{B09AE4DE-7F38-4DAD-8453-03814E41B665}" type="presOf" srcId="{1CEB9C07-7CFF-4EAA-988A-C55C9A9165D4}" destId="{7653C083-FAA4-4A80-8113-64484E753DC8}" srcOrd="0" destOrd="0" presId="urn:microsoft.com/office/officeart/2005/8/layout/hierarchy6"/>
    <dgm:cxn modelId="{2CCAFBDA-D861-48F2-B312-D4A12EF0D51C}" srcId="{7D84D090-97E1-41E3-A139-EA5CA85C1C49}" destId="{3D9309CA-6BE7-4C70-B17A-3A3F8F16FD1A}" srcOrd="0" destOrd="0" parTransId="{5988EDFA-123B-48AF-86FC-76E7CC38484D}" sibTransId="{C0DA9041-A0CB-4567-8C19-808F79C85DE6}"/>
    <dgm:cxn modelId="{A5E9F917-5104-4D51-BF84-FFC55A58D24F}" type="presOf" srcId="{7D84D090-97E1-41E3-A139-EA5CA85C1C49}" destId="{E5A0753F-5108-41CC-A1DD-34C057368C1E}" srcOrd="0" destOrd="0" presId="urn:microsoft.com/office/officeart/2005/8/layout/hierarchy6"/>
    <dgm:cxn modelId="{DFDE3884-0925-4D4A-BF5C-E88C454429B6}" srcId="{3D9309CA-6BE7-4C70-B17A-3A3F8F16FD1A}" destId="{BDCA057D-EE84-49F3-A5BB-456B77AD0722}" srcOrd="1" destOrd="0" parTransId="{DA0B99DB-5481-453E-ADA7-ED25A39087A5}" sibTransId="{6C7C63F7-5DFE-4A2A-9CBE-57D4C68AAE68}"/>
    <dgm:cxn modelId="{BCB839CE-E4E4-40EC-891F-5729B8978564}" type="presOf" srcId="{DA0B99DB-5481-453E-ADA7-ED25A39087A5}" destId="{97D5D2EF-E9F3-46FF-98E9-DF717B5439A4}" srcOrd="0" destOrd="0" presId="urn:microsoft.com/office/officeart/2005/8/layout/hierarchy6"/>
    <dgm:cxn modelId="{A50E25E6-4BF3-477A-B192-865996168332}" srcId="{4C01A636-D6A7-4BB4-89E3-5CD9C7CBB331}" destId="{64933111-92DC-44B3-B62F-72453D9D2298}" srcOrd="0" destOrd="0" parTransId="{ADA77C2C-FA3D-49A4-AA81-1D34AE4D6370}" sibTransId="{EA1551C4-BAA2-491A-BED7-217B4C469879}"/>
    <dgm:cxn modelId="{884C6C67-25D3-42EE-942D-0D88282AF1BB}" srcId="{81C19FCD-ED0D-46AB-975C-9704A22C0B02}" destId="{D435E06E-7CB2-47F9-AEF7-EB0AA36FC233}" srcOrd="0" destOrd="0" parTransId="{2F6B7E86-B5E5-43D4-A04E-4CF99222779C}" sibTransId="{20335E1C-E386-4693-A236-C962956D7ACF}"/>
    <dgm:cxn modelId="{0619D774-B8BA-48C7-A18D-79D2628D86A6}" srcId="{4C01A636-D6A7-4BB4-89E3-5CD9C7CBB331}" destId="{4578CFF2-9E6A-472F-9049-E91D6C74A182}" srcOrd="2" destOrd="0" parTransId="{5810A855-100E-4EB8-84CD-7971B8890C31}" sibTransId="{9CBB2C76-DEE7-45F4-99D0-11C3218282B2}"/>
    <dgm:cxn modelId="{C996D1D9-5AE1-4187-9DF0-7B236B1B279F}" type="presParOf" srcId="{255FEE7C-D7BB-4D01-B6A8-77408A74C962}" destId="{C11CBAD9-94BF-48BD-97B1-535BEE18D170}" srcOrd="0" destOrd="0" presId="urn:microsoft.com/office/officeart/2005/8/layout/hierarchy6"/>
    <dgm:cxn modelId="{BAEC1C6F-91EB-488B-821D-7AAE65CFC104}" type="presParOf" srcId="{C11CBAD9-94BF-48BD-97B1-535BEE18D170}" destId="{090E83F5-20C7-4669-B1D4-3C665FBCEB9E}" srcOrd="0" destOrd="0" presId="urn:microsoft.com/office/officeart/2005/8/layout/hierarchy6"/>
    <dgm:cxn modelId="{2C19AE45-F5EE-4072-BC1D-178022FF2A2F}" type="presParOf" srcId="{C11CBAD9-94BF-48BD-97B1-535BEE18D170}" destId="{7939277D-5BDC-4E09-AC65-187D21CD68D5}" srcOrd="1" destOrd="0" presId="urn:microsoft.com/office/officeart/2005/8/layout/hierarchy6"/>
    <dgm:cxn modelId="{D5F39B89-5305-4D63-A234-538111A3EE16}" type="presParOf" srcId="{7939277D-5BDC-4E09-AC65-187D21CD68D5}" destId="{18280C96-9122-4442-84FB-BE61C13C5E69}" srcOrd="0" destOrd="0" presId="urn:microsoft.com/office/officeart/2005/8/layout/hierarchy6"/>
    <dgm:cxn modelId="{AE862D06-021A-46E8-90FE-B6DE332D6EBC}" type="presParOf" srcId="{18280C96-9122-4442-84FB-BE61C13C5E69}" destId="{DDBD18C1-94E7-4170-9860-06CE5687078C}" srcOrd="0" destOrd="0" presId="urn:microsoft.com/office/officeart/2005/8/layout/hierarchy6"/>
    <dgm:cxn modelId="{42518D3D-137E-4933-A905-F361D181C350}" type="presParOf" srcId="{18280C96-9122-4442-84FB-BE61C13C5E69}" destId="{5A902391-BD02-45A2-8C51-5DE1E7C327F5}" srcOrd="1" destOrd="0" presId="urn:microsoft.com/office/officeart/2005/8/layout/hierarchy6"/>
    <dgm:cxn modelId="{58187016-979E-46ED-85AD-DC934EB26A14}" type="presParOf" srcId="{5A902391-BD02-45A2-8C51-5DE1E7C327F5}" destId="{F02849DA-2D8D-4464-8295-A9560B24B726}" srcOrd="0" destOrd="0" presId="urn:microsoft.com/office/officeart/2005/8/layout/hierarchy6"/>
    <dgm:cxn modelId="{2A588292-822B-4E03-BD28-A58FCEAC8961}" type="presParOf" srcId="{5A902391-BD02-45A2-8C51-5DE1E7C327F5}" destId="{538DB967-95AF-4A47-93B4-015C29AA568D}" srcOrd="1" destOrd="0" presId="urn:microsoft.com/office/officeart/2005/8/layout/hierarchy6"/>
    <dgm:cxn modelId="{0E9F99B1-D5FC-4D70-B3D9-C3A185D771B2}" type="presParOf" srcId="{538DB967-95AF-4A47-93B4-015C29AA568D}" destId="{E5A0753F-5108-41CC-A1DD-34C057368C1E}" srcOrd="0" destOrd="0" presId="urn:microsoft.com/office/officeart/2005/8/layout/hierarchy6"/>
    <dgm:cxn modelId="{8B5ADD64-D828-4E23-A39C-B48DEE5C0BB8}" type="presParOf" srcId="{538DB967-95AF-4A47-93B4-015C29AA568D}" destId="{55131FAB-6204-4C45-9CC2-B1A6E917B943}" srcOrd="1" destOrd="0" presId="urn:microsoft.com/office/officeart/2005/8/layout/hierarchy6"/>
    <dgm:cxn modelId="{615344FE-5697-4B24-8A9F-BD4F834BCF19}" type="presParOf" srcId="{55131FAB-6204-4C45-9CC2-B1A6E917B943}" destId="{C7A462FF-8423-4340-B5FE-923B01B70F76}" srcOrd="0" destOrd="0" presId="urn:microsoft.com/office/officeart/2005/8/layout/hierarchy6"/>
    <dgm:cxn modelId="{F3F9391A-9B8E-4C60-90DD-23238876C837}" type="presParOf" srcId="{55131FAB-6204-4C45-9CC2-B1A6E917B943}" destId="{8C50960E-BA35-406B-83D4-B64B42A08A71}" srcOrd="1" destOrd="0" presId="urn:microsoft.com/office/officeart/2005/8/layout/hierarchy6"/>
    <dgm:cxn modelId="{9D555054-5C84-4AD0-A1F1-6CF65E5A6A41}" type="presParOf" srcId="{8C50960E-BA35-406B-83D4-B64B42A08A71}" destId="{6D48CB6C-B1AA-465E-A367-E9AB9E775A00}" srcOrd="0" destOrd="0" presId="urn:microsoft.com/office/officeart/2005/8/layout/hierarchy6"/>
    <dgm:cxn modelId="{15BAE8AC-C896-4D60-ACEE-01B244C740F1}" type="presParOf" srcId="{8C50960E-BA35-406B-83D4-B64B42A08A71}" destId="{78B3576D-A431-441B-9500-6D9FE5ECFA13}" srcOrd="1" destOrd="0" presId="urn:microsoft.com/office/officeart/2005/8/layout/hierarchy6"/>
    <dgm:cxn modelId="{A2C7D6F3-596F-4E88-8627-3B2D1819F437}" type="presParOf" srcId="{78B3576D-A431-441B-9500-6D9FE5ECFA13}" destId="{16BC54D1-F370-4C8C-B419-75DD859F2FDF}" srcOrd="0" destOrd="0" presId="urn:microsoft.com/office/officeart/2005/8/layout/hierarchy6"/>
    <dgm:cxn modelId="{6F137329-9C34-4096-BD11-EB57CA810358}" type="presParOf" srcId="{78B3576D-A431-441B-9500-6D9FE5ECFA13}" destId="{89B9042E-1138-4FC5-B913-6E87FC4F5DA8}" srcOrd="1" destOrd="0" presId="urn:microsoft.com/office/officeart/2005/8/layout/hierarchy6"/>
    <dgm:cxn modelId="{2B0EC47A-0FA7-41F0-9A8A-B91EC3623755}" type="presParOf" srcId="{89B9042E-1138-4FC5-B913-6E87FC4F5DA8}" destId="{D9A0E4E6-7A3D-4632-AF8F-C293586B6364}" srcOrd="0" destOrd="0" presId="urn:microsoft.com/office/officeart/2005/8/layout/hierarchy6"/>
    <dgm:cxn modelId="{48897943-7B6A-4A5E-B9CE-9D31325B4080}" type="presParOf" srcId="{89B9042E-1138-4FC5-B913-6E87FC4F5DA8}" destId="{11137DD1-7F51-463B-BAA8-A0A9388D9447}" srcOrd="1" destOrd="0" presId="urn:microsoft.com/office/officeart/2005/8/layout/hierarchy6"/>
    <dgm:cxn modelId="{9705DA4D-20E3-4B4B-A450-B86F861627D8}" type="presParOf" srcId="{78B3576D-A431-441B-9500-6D9FE5ECFA13}" destId="{97D5D2EF-E9F3-46FF-98E9-DF717B5439A4}" srcOrd="2" destOrd="0" presId="urn:microsoft.com/office/officeart/2005/8/layout/hierarchy6"/>
    <dgm:cxn modelId="{56922677-8FBB-4E33-86B2-FFE51269F2BF}" type="presParOf" srcId="{78B3576D-A431-441B-9500-6D9FE5ECFA13}" destId="{5D702500-4EB2-4E29-A15E-D56ED5AB7F0A}" srcOrd="3" destOrd="0" presId="urn:microsoft.com/office/officeart/2005/8/layout/hierarchy6"/>
    <dgm:cxn modelId="{F07658D6-4FB7-4C29-835C-33A06E49C3D3}" type="presParOf" srcId="{5D702500-4EB2-4E29-A15E-D56ED5AB7F0A}" destId="{AC94A673-1CDC-45B4-8265-4A87FE7025BF}" srcOrd="0" destOrd="0" presId="urn:microsoft.com/office/officeart/2005/8/layout/hierarchy6"/>
    <dgm:cxn modelId="{495CF330-6494-4DFF-BE69-77DEB743EC16}" type="presParOf" srcId="{5D702500-4EB2-4E29-A15E-D56ED5AB7F0A}" destId="{9BA0E9AF-BB57-4276-AB46-481B19F10359}" srcOrd="1" destOrd="0" presId="urn:microsoft.com/office/officeart/2005/8/layout/hierarchy6"/>
    <dgm:cxn modelId="{6CC0F92F-B449-42F7-A9FE-EAED89288D9F}" type="presParOf" srcId="{55131FAB-6204-4C45-9CC2-B1A6E917B943}" destId="{9DC2DAF0-D74E-4B8E-A5B9-90310CFCB706}" srcOrd="2" destOrd="0" presId="urn:microsoft.com/office/officeart/2005/8/layout/hierarchy6"/>
    <dgm:cxn modelId="{027D8095-533F-4D55-9077-E86AEE5F1AD4}" type="presParOf" srcId="{55131FAB-6204-4C45-9CC2-B1A6E917B943}" destId="{082A4F06-F689-43C8-827F-D61CFA9C6DAE}" srcOrd="3" destOrd="0" presId="urn:microsoft.com/office/officeart/2005/8/layout/hierarchy6"/>
    <dgm:cxn modelId="{956C6CB5-78BE-49C5-8E6C-94FDE54CC7EF}" type="presParOf" srcId="{082A4F06-F689-43C8-827F-D61CFA9C6DAE}" destId="{E55AA4E8-BDAF-445F-B298-DC895BF61653}" srcOrd="0" destOrd="0" presId="urn:microsoft.com/office/officeart/2005/8/layout/hierarchy6"/>
    <dgm:cxn modelId="{F955BA43-67C9-481C-8681-57BEAF495FAC}" type="presParOf" srcId="{082A4F06-F689-43C8-827F-D61CFA9C6DAE}" destId="{B7C3E88B-CC56-4CE2-9BEC-B27B5A37A19B}" srcOrd="1" destOrd="0" presId="urn:microsoft.com/office/officeart/2005/8/layout/hierarchy6"/>
    <dgm:cxn modelId="{8829D41F-4369-4A82-AFBB-A2FE6ED708D7}" type="presParOf" srcId="{B7C3E88B-CC56-4CE2-9BEC-B27B5A37A19B}" destId="{701E5BDA-8DB6-4202-9776-D43D8D62E49A}" srcOrd="0" destOrd="0" presId="urn:microsoft.com/office/officeart/2005/8/layout/hierarchy6"/>
    <dgm:cxn modelId="{6D2D0F40-FB38-4CD8-9211-1BBCC9A4172B}" type="presParOf" srcId="{B7C3E88B-CC56-4CE2-9BEC-B27B5A37A19B}" destId="{9E0A9F9A-5A50-4088-9402-E6EBAAC570FF}" srcOrd="1" destOrd="0" presId="urn:microsoft.com/office/officeart/2005/8/layout/hierarchy6"/>
    <dgm:cxn modelId="{3B072343-144B-4212-B3CC-B88D2289AE59}" type="presParOf" srcId="{9E0A9F9A-5A50-4088-9402-E6EBAAC570FF}" destId="{DE43E6CF-FA65-4472-84D5-4EF009C5F533}" srcOrd="0" destOrd="0" presId="urn:microsoft.com/office/officeart/2005/8/layout/hierarchy6"/>
    <dgm:cxn modelId="{89B83ADA-0A34-4111-B502-D0EDB2B8115B}" type="presParOf" srcId="{9E0A9F9A-5A50-4088-9402-E6EBAAC570FF}" destId="{4C0787B3-4FAD-428B-A888-4F79605FEBAB}" srcOrd="1" destOrd="0" presId="urn:microsoft.com/office/officeart/2005/8/layout/hierarchy6"/>
    <dgm:cxn modelId="{9824332D-B781-4819-A354-D11867BFC15F}" type="presParOf" srcId="{55131FAB-6204-4C45-9CC2-B1A6E917B943}" destId="{177C7928-A0B1-4B91-A841-4C78FF1DD7C1}" srcOrd="4" destOrd="0" presId="urn:microsoft.com/office/officeart/2005/8/layout/hierarchy6"/>
    <dgm:cxn modelId="{CFA5EB0C-06C2-460D-811D-3618EC9A8E64}" type="presParOf" srcId="{55131FAB-6204-4C45-9CC2-B1A6E917B943}" destId="{683E325F-EB53-4C02-8231-FF125D9F68E2}" srcOrd="5" destOrd="0" presId="urn:microsoft.com/office/officeart/2005/8/layout/hierarchy6"/>
    <dgm:cxn modelId="{86E93D4B-C8B6-4FE1-8EA0-C39795ED427A}" type="presParOf" srcId="{683E325F-EB53-4C02-8231-FF125D9F68E2}" destId="{010BCF1D-E7F9-498A-8D44-51B4CDA4D771}" srcOrd="0" destOrd="0" presId="urn:microsoft.com/office/officeart/2005/8/layout/hierarchy6"/>
    <dgm:cxn modelId="{2CC31334-0A04-4B67-8B67-D9126BCE812B}" type="presParOf" srcId="{683E325F-EB53-4C02-8231-FF125D9F68E2}" destId="{604CF29D-4E88-455E-B76B-34F558F4C0BB}" srcOrd="1" destOrd="0" presId="urn:microsoft.com/office/officeart/2005/8/layout/hierarchy6"/>
    <dgm:cxn modelId="{F35F7C8A-985B-4C23-AC6C-416791412B7F}" type="presParOf" srcId="{5A902391-BD02-45A2-8C51-5DE1E7C327F5}" destId="{55A3A6D5-3403-4350-947B-AC45228E2691}" srcOrd="2" destOrd="0" presId="urn:microsoft.com/office/officeart/2005/8/layout/hierarchy6"/>
    <dgm:cxn modelId="{72BFA8E5-57FB-4C2D-81E0-896450DDEB91}" type="presParOf" srcId="{5A902391-BD02-45A2-8C51-5DE1E7C327F5}" destId="{5F2616F5-2D95-4E2B-82EB-A7BFE41FFE21}" srcOrd="3" destOrd="0" presId="urn:microsoft.com/office/officeart/2005/8/layout/hierarchy6"/>
    <dgm:cxn modelId="{49F51EEB-0D80-47C1-8330-EE2E62544031}" type="presParOf" srcId="{5F2616F5-2D95-4E2B-82EB-A7BFE41FFE21}" destId="{99BE5A77-7159-442C-A8F2-ADCB62DA321D}" srcOrd="0" destOrd="0" presId="urn:microsoft.com/office/officeart/2005/8/layout/hierarchy6"/>
    <dgm:cxn modelId="{59B0A7C7-EFEB-4191-9FD1-3EDB6CD2A95E}" type="presParOf" srcId="{5F2616F5-2D95-4E2B-82EB-A7BFE41FFE21}" destId="{181F9526-A7A4-4C0C-926C-95581FB3A11E}" srcOrd="1" destOrd="0" presId="urn:microsoft.com/office/officeart/2005/8/layout/hierarchy6"/>
    <dgm:cxn modelId="{D29A6F33-8F2C-420F-A1EB-10D8ABC78A75}" type="presParOf" srcId="{181F9526-A7A4-4C0C-926C-95581FB3A11E}" destId="{7653C083-FAA4-4A80-8113-64484E753DC8}" srcOrd="0" destOrd="0" presId="urn:microsoft.com/office/officeart/2005/8/layout/hierarchy6"/>
    <dgm:cxn modelId="{BE9F3D07-BD3E-44DE-86F3-5A94F30A1370}" type="presParOf" srcId="{181F9526-A7A4-4C0C-926C-95581FB3A11E}" destId="{AB811A0B-8DCB-4098-A8C6-C4870F03BB2B}" srcOrd="1" destOrd="0" presId="urn:microsoft.com/office/officeart/2005/8/layout/hierarchy6"/>
    <dgm:cxn modelId="{3F79D32A-9429-427B-9238-5F8A21D947F4}" type="presParOf" srcId="{AB811A0B-8DCB-4098-A8C6-C4870F03BB2B}" destId="{331B8EA6-07CA-4F58-85B5-9B6D5E7AE987}" srcOrd="0" destOrd="0" presId="urn:microsoft.com/office/officeart/2005/8/layout/hierarchy6"/>
    <dgm:cxn modelId="{60C1FB5E-4974-4E4A-8B63-1BD3ED77BE8E}" type="presParOf" srcId="{AB811A0B-8DCB-4098-A8C6-C4870F03BB2B}" destId="{44A9A1A3-CF29-4387-91BC-3D7AA3D4EFC0}" srcOrd="1" destOrd="0" presId="urn:microsoft.com/office/officeart/2005/8/layout/hierarchy6"/>
    <dgm:cxn modelId="{0B93AE59-F5DD-4E36-A3BB-5845EB77E94D}" type="presParOf" srcId="{44A9A1A3-CF29-4387-91BC-3D7AA3D4EFC0}" destId="{446DD920-DE76-4FBD-8FF8-B5E932DCE0E3}" srcOrd="0" destOrd="0" presId="urn:microsoft.com/office/officeart/2005/8/layout/hierarchy6"/>
    <dgm:cxn modelId="{BA1CCB32-F8F4-4FFF-BEA4-4700B98781A9}" type="presParOf" srcId="{44A9A1A3-CF29-4387-91BC-3D7AA3D4EFC0}" destId="{244B072E-1325-4DA9-871F-013748A90F52}" srcOrd="1" destOrd="0" presId="urn:microsoft.com/office/officeart/2005/8/layout/hierarchy6"/>
    <dgm:cxn modelId="{2C38543A-901E-4892-A3DE-08A44641D9F6}" type="presParOf" srcId="{244B072E-1325-4DA9-871F-013748A90F52}" destId="{E0F1E2E4-287B-4417-9A01-95AA0006D063}" srcOrd="0" destOrd="0" presId="urn:microsoft.com/office/officeart/2005/8/layout/hierarchy6"/>
    <dgm:cxn modelId="{66FE5FD0-2411-4DC7-B045-EEC3BE033D61}" type="presParOf" srcId="{244B072E-1325-4DA9-871F-013748A90F52}" destId="{B55E4C2C-C0B8-4090-8A20-5ED704CC60AE}" srcOrd="1" destOrd="0" presId="urn:microsoft.com/office/officeart/2005/8/layout/hierarchy6"/>
    <dgm:cxn modelId="{97FC27C6-C4B8-4EB4-B545-B087BA0A2E3A}" type="presParOf" srcId="{255FEE7C-D7BB-4D01-B6A8-77408A74C962}" destId="{74EBC576-A1BF-4E14-B6DB-3F667985EB4A}" srcOrd="1" destOrd="0" presId="urn:microsoft.com/office/officeart/2005/8/layout/hierarchy6"/>
    <dgm:cxn modelId="{E5F4DA8F-21D6-407A-A6FC-9C71486EC0EA}" type="presParOf" srcId="{74EBC576-A1BF-4E14-B6DB-3F667985EB4A}" destId="{8760D45E-00CC-4E1A-9535-C2A5D754FCFE}" srcOrd="0" destOrd="0" presId="urn:microsoft.com/office/officeart/2005/8/layout/hierarchy6"/>
    <dgm:cxn modelId="{B0FB9696-3293-4055-AD6A-5E04543682D4}" type="presParOf" srcId="{8760D45E-00CC-4E1A-9535-C2A5D754FCFE}" destId="{02456F16-07F9-4DB6-82A9-E6927A678868}" srcOrd="0" destOrd="0" presId="urn:microsoft.com/office/officeart/2005/8/layout/hierarchy6"/>
    <dgm:cxn modelId="{C2301449-9BAB-46B2-B22D-5DAC63D4F792}" type="presParOf" srcId="{8760D45E-00CC-4E1A-9535-C2A5D754FCFE}" destId="{8472BAB9-774B-4D90-B5F3-5A6EB0BBC171}" srcOrd="1" destOrd="0" presId="urn:microsoft.com/office/officeart/2005/8/layout/hierarchy6"/>
    <dgm:cxn modelId="{C0AE9C39-8F37-48A5-9491-5A74D3A09F9B}" type="presParOf" srcId="{74EBC576-A1BF-4E14-B6DB-3F667985EB4A}" destId="{21BA048C-5FD3-4241-8822-6E76164F1B1E}" srcOrd="1" destOrd="0" presId="urn:microsoft.com/office/officeart/2005/8/layout/hierarchy6"/>
    <dgm:cxn modelId="{7CA635C2-D38A-4074-9CC9-3320D3207040}" type="presParOf" srcId="{21BA048C-5FD3-4241-8822-6E76164F1B1E}" destId="{98E3759C-9BB7-43E4-885E-C2B13D775D6E}" srcOrd="0" destOrd="0" presId="urn:microsoft.com/office/officeart/2005/8/layout/hierarchy6"/>
    <dgm:cxn modelId="{D618D6C8-B723-45BE-9776-EE3798FE8148}" type="presParOf" srcId="{74EBC576-A1BF-4E14-B6DB-3F667985EB4A}" destId="{A96EF4D7-A19F-410D-A3F6-E596E6B6D9B0}" srcOrd="2" destOrd="0" presId="urn:microsoft.com/office/officeart/2005/8/layout/hierarchy6"/>
    <dgm:cxn modelId="{A4939CF8-14A1-462B-88D4-5610D4D375A7}" type="presParOf" srcId="{A96EF4D7-A19F-410D-A3F6-E596E6B6D9B0}" destId="{F7735E1E-1905-4FCB-8C83-96AEDF2092EA}" srcOrd="0" destOrd="0" presId="urn:microsoft.com/office/officeart/2005/8/layout/hierarchy6"/>
    <dgm:cxn modelId="{40CF3ADC-4F27-4543-9170-540A840E6CD1}" type="presParOf" srcId="{A96EF4D7-A19F-410D-A3F6-E596E6B6D9B0}" destId="{4B6CBE9F-DF07-4B16-BFC4-DAD9FFC75067}" srcOrd="1" destOrd="0" presId="urn:microsoft.com/office/officeart/2005/8/layout/hierarchy6"/>
    <dgm:cxn modelId="{EE33342C-E138-4A58-9229-BD9FCF70FF6E}" type="presParOf" srcId="{74EBC576-A1BF-4E14-B6DB-3F667985EB4A}" destId="{8C386A62-8DD1-48D2-9D8D-DED1153B9C98}" srcOrd="3" destOrd="0" presId="urn:microsoft.com/office/officeart/2005/8/layout/hierarchy6"/>
    <dgm:cxn modelId="{FD598AEA-AC43-4C98-A578-7132C7B98794}" type="presParOf" srcId="{8C386A62-8DD1-48D2-9D8D-DED1153B9C98}" destId="{89D38385-050F-43AB-B102-D602812FE06B}" srcOrd="0" destOrd="0" presId="urn:microsoft.com/office/officeart/2005/8/layout/hierarchy6"/>
    <dgm:cxn modelId="{F6C2182C-121D-4951-84D7-B149C301BB20}" type="presParOf" srcId="{74EBC576-A1BF-4E14-B6DB-3F667985EB4A}" destId="{9DCDD351-8DC2-495C-AB77-CD595ACE02C5}" srcOrd="4" destOrd="0" presId="urn:microsoft.com/office/officeart/2005/8/layout/hierarchy6"/>
    <dgm:cxn modelId="{73811EBB-452F-4AAF-82AA-2D006BACEB1C}" type="presParOf" srcId="{9DCDD351-8DC2-495C-AB77-CD595ACE02C5}" destId="{950E2390-2D64-4AC2-A6F0-52530291208A}" srcOrd="0" destOrd="0" presId="urn:microsoft.com/office/officeart/2005/8/layout/hierarchy6"/>
    <dgm:cxn modelId="{C6241B42-BFFD-4868-9921-E80A2F16F5CF}" type="presParOf" srcId="{9DCDD351-8DC2-495C-AB77-CD595ACE02C5}" destId="{2B23FBB9-C609-4949-8737-DAFEB5740476}" srcOrd="1" destOrd="0" presId="urn:microsoft.com/office/officeart/2005/8/layout/hierarchy6"/>
    <dgm:cxn modelId="{420E6E87-21E1-4B4E-BC04-E615D1A74596}" type="presParOf" srcId="{74EBC576-A1BF-4E14-B6DB-3F667985EB4A}" destId="{126930DD-AFE5-4CB3-B06C-F0AB5B708533}" srcOrd="5" destOrd="0" presId="urn:microsoft.com/office/officeart/2005/8/layout/hierarchy6"/>
    <dgm:cxn modelId="{5A1A7E6E-FCBF-4255-A418-A047440AA83E}" type="presParOf" srcId="{126930DD-AFE5-4CB3-B06C-F0AB5B708533}" destId="{FBC9C522-1CD6-4CDE-9BE7-6B4779766459}" srcOrd="0" destOrd="0" presId="urn:microsoft.com/office/officeart/2005/8/layout/hierarchy6"/>
    <dgm:cxn modelId="{F7D0C82F-6294-4EE1-824A-442AB2910DBD}" type="presParOf" srcId="{74EBC576-A1BF-4E14-B6DB-3F667985EB4A}" destId="{78E93885-FA35-4812-A2E3-EA1CE555714C}" srcOrd="6" destOrd="0" presId="urn:microsoft.com/office/officeart/2005/8/layout/hierarchy6"/>
    <dgm:cxn modelId="{0114EACF-7F12-492E-B3B8-9B0662E1EE85}" type="presParOf" srcId="{78E93885-FA35-4812-A2E3-EA1CE555714C}" destId="{45DEF573-0F42-483E-9FF3-A69B9DE5B6E0}" srcOrd="0" destOrd="0" presId="urn:microsoft.com/office/officeart/2005/8/layout/hierarchy6"/>
    <dgm:cxn modelId="{5A94B091-726B-420E-BCE1-68B6165467F4}" type="presParOf" srcId="{78E93885-FA35-4812-A2E3-EA1CE555714C}" destId="{0862437C-82F4-4BF3-B43D-3F8C4A2A493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CA2C6-215A-4FD7-923E-82055EE81CDE}">
      <dsp:nvSpPr>
        <dsp:cNvPr id="0" name=""/>
        <dsp:cNvSpPr/>
      </dsp:nvSpPr>
      <dsp:spPr>
        <a:xfrm>
          <a:off x="860951" y="142248"/>
          <a:ext cx="3910514" cy="552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800" kern="1200"/>
            <a:t>Sustav unutarnje kontrole</a:t>
          </a:r>
          <a:endParaRPr lang="hr-HR" sz="1800" kern="1200" dirty="0"/>
        </a:p>
      </dsp:txBody>
      <dsp:txXfrm>
        <a:off x="877119" y="158416"/>
        <a:ext cx="3878178" cy="519695"/>
      </dsp:txXfrm>
    </dsp:sp>
    <dsp:sp modelId="{82A204DB-5BD0-45E5-834B-39DC67EC0919}">
      <dsp:nvSpPr>
        <dsp:cNvPr id="0" name=""/>
        <dsp:cNvSpPr/>
      </dsp:nvSpPr>
      <dsp:spPr>
        <a:xfrm>
          <a:off x="561484" y="694279"/>
          <a:ext cx="2254723" cy="415029"/>
        </a:xfrm>
        <a:custGeom>
          <a:avLst/>
          <a:gdLst/>
          <a:ahLst/>
          <a:cxnLst/>
          <a:rect l="0" t="0" r="0" b="0"/>
          <a:pathLst>
            <a:path>
              <a:moveTo>
                <a:pt x="2254723" y="0"/>
              </a:moveTo>
              <a:lnTo>
                <a:pt x="2254723" y="207514"/>
              </a:lnTo>
              <a:lnTo>
                <a:pt x="0" y="207514"/>
              </a:lnTo>
              <a:lnTo>
                <a:pt x="0" y="41502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31BF-A925-4371-9218-148D97A00909}">
      <dsp:nvSpPr>
        <dsp:cNvPr id="0" name=""/>
        <dsp:cNvSpPr/>
      </dsp:nvSpPr>
      <dsp:spPr>
        <a:xfrm>
          <a:off x="0" y="1109309"/>
          <a:ext cx="1122969" cy="12136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kontrolno okruženje</a:t>
          </a:r>
          <a:endParaRPr lang="hr-HR" sz="1300" kern="1200" dirty="0"/>
        </a:p>
      </dsp:txBody>
      <dsp:txXfrm>
        <a:off x="32891" y="1142200"/>
        <a:ext cx="1057187" cy="1147826"/>
      </dsp:txXfrm>
    </dsp:sp>
    <dsp:sp modelId="{D814304E-70DE-4073-BEC9-5508A3F54CFF}">
      <dsp:nvSpPr>
        <dsp:cNvPr id="0" name=""/>
        <dsp:cNvSpPr/>
      </dsp:nvSpPr>
      <dsp:spPr>
        <a:xfrm>
          <a:off x="1550409" y="694279"/>
          <a:ext cx="1265798" cy="420905"/>
        </a:xfrm>
        <a:custGeom>
          <a:avLst/>
          <a:gdLst/>
          <a:ahLst/>
          <a:cxnLst/>
          <a:rect l="0" t="0" r="0" b="0"/>
          <a:pathLst>
            <a:path>
              <a:moveTo>
                <a:pt x="1265798" y="0"/>
              </a:moveTo>
              <a:lnTo>
                <a:pt x="1265798" y="210452"/>
              </a:lnTo>
              <a:lnTo>
                <a:pt x="0" y="210452"/>
              </a:lnTo>
              <a:lnTo>
                <a:pt x="0" y="42090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F29A3-3F34-429D-8088-1E3844ACC125}">
      <dsp:nvSpPr>
        <dsp:cNvPr id="0" name=""/>
        <dsp:cNvSpPr/>
      </dsp:nvSpPr>
      <dsp:spPr>
        <a:xfrm>
          <a:off x="1155117" y="1115185"/>
          <a:ext cx="790583" cy="12136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upravljanje rizicima</a:t>
          </a:r>
          <a:endParaRPr lang="hr-HR" sz="1300" kern="1200" dirty="0"/>
        </a:p>
      </dsp:txBody>
      <dsp:txXfrm>
        <a:off x="1178272" y="1138340"/>
        <a:ext cx="744273" cy="1167298"/>
      </dsp:txXfrm>
    </dsp:sp>
    <dsp:sp modelId="{5175421C-B6E6-4D01-A872-5B2A6FD123DC}">
      <dsp:nvSpPr>
        <dsp:cNvPr id="0" name=""/>
        <dsp:cNvSpPr/>
      </dsp:nvSpPr>
      <dsp:spPr>
        <a:xfrm>
          <a:off x="2509716" y="694279"/>
          <a:ext cx="306492" cy="415029"/>
        </a:xfrm>
        <a:custGeom>
          <a:avLst/>
          <a:gdLst/>
          <a:ahLst/>
          <a:cxnLst/>
          <a:rect l="0" t="0" r="0" b="0"/>
          <a:pathLst>
            <a:path>
              <a:moveTo>
                <a:pt x="306492" y="0"/>
              </a:moveTo>
              <a:lnTo>
                <a:pt x="306492" y="207514"/>
              </a:lnTo>
              <a:lnTo>
                <a:pt x="0" y="207514"/>
              </a:lnTo>
              <a:lnTo>
                <a:pt x="0" y="41502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393F3-7CA9-4202-A143-D4F2F4F78AA7}">
      <dsp:nvSpPr>
        <dsp:cNvPr id="0" name=""/>
        <dsp:cNvSpPr/>
      </dsp:nvSpPr>
      <dsp:spPr>
        <a:xfrm>
          <a:off x="1972872" y="1109309"/>
          <a:ext cx="1073686" cy="12136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aktivnosti kontrole</a:t>
          </a:r>
          <a:endParaRPr lang="hr-HR" sz="1300" kern="1200" dirty="0"/>
        </a:p>
      </dsp:txBody>
      <dsp:txXfrm>
        <a:off x="2004319" y="1140756"/>
        <a:ext cx="1010792" cy="1150714"/>
      </dsp:txXfrm>
    </dsp:sp>
    <dsp:sp modelId="{B1012DA8-D893-4858-9B32-237C3DC59270}">
      <dsp:nvSpPr>
        <dsp:cNvPr id="0" name=""/>
        <dsp:cNvSpPr/>
      </dsp:nvSpPr>
      <dsp:spPr>
        <a:xfrm>
          <a:off x="2816208" y="694279"/>
          <a:ext cx="936907" cy="41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14"/>
              </a:lnTo>
              <a:lnTo>
                <a:pt x="936907" y="207514"/>
              </a:lnTo>
              <a:lnTo>
                <a:pt x="936907" y="41502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3A5D4-9B17-4191-AC64-5EC8864DD978}">
      <dsp:nvSpPr>
        <dsp:cNvPr id="0" name=""/>
        <dsp:cNvSpPr/>
      </dsp:nvSpPr>
      <dsp:spPr>
        <a:xfrm>
          <a:off x="3092417" y="1109309"/>
          <a:ext cx="1321396" cy="12136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podaci i komunikacija</a:t>
          </a:r>
          <a:endParaRPr lang="hr-HR" sz="1300" kern="1200" dirty="0"/>
        </a:p>
      </dsp:txBody>
      <dsp:txXfrm>
        <a:off x="3127962" y="1144854"/>
        <a:ext cx="1250306" cy="1142518"/>
      </dsp:txXfrm>
    </dsp:sp>
    <dsp:sp modelId="{43C84B2C-7243-41D7-A051-A51AE3A7F757}">
      <dsp:nvSpPr>
        <dsp:cNvPr id="0" name=""/>
        <dsp:cNvSpPr/>
      </dsp:nvSpPr>
      <dsp:spPr>
        <a:xfrm>
          <a:off x="2816208" y="694279"/>
          <a:ext cx="2305058" cy="41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14"/>
              </a:lnTo>
              <a:lnTo>
                <a:pt x="2305058" y="207514"/>
              </a:lnTo>
              <a:lnTo>
                <a:pt x="2305058" y="41502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37ACF-2BDB-4226-BA6D-897C276EEDE8}">
      <dsp:nvSpPr>
        <dsp:cNvPr id="0" name=""/>
        <dsp:cNvSpPr/>
      </dsp:nvSpPr>
      <dsp:spPr>
        <a:xfrm>
          <a:off x="4460568" y="1109309"/>
          <a:ext cx="1321396" cy="12136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praćenje i procjena</a:t>
          </a:r>
          <a:endParaRPr lang="hr-HR" sz="1300" kern="1200" dirty="0"/>
        </a:p>
      </dsp:txBody>
      <dsp:txXfrm>
        <a:off x="4496113" y="1144854"/>
        <a:ext cx="1250306" cy="1142518"/>
      </dsp:txXfrm>
    </dsp:sp>
    <dsp:sp modelId="{A53C861B-614F-4E26-A6F3-F06C01869C5E}">
      <dsp:nvSpPr>
        <dsp:cNvPr id="0" name=""/>
        <dsp:cNvSpPr/>
      </dsp:nvSpPr>
      <dsp:spPr>
        <a:xfrm>
          <a:off x="2816208" y="648559"/>
          <a:ext cx="34911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85306"/>
              </a:lnTo>
              <a:lnTo>
                <a:pt x="3491183" y="85306"/>
              </a:lnTo>
              <a:lnTo>
                <a:pt x="3491183" y="1248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1EBCB-0D3C-4034-812E-8395BB7A4262}">
      <dsp:nvSpPr>
        <dsp:cNvPr id="0" name=""/>
        <dsp:cNvSpPr/>
      </dsp:nvSpPr>
      <dsp:spPr>
        <a:xfrm>
          <a:off x="5993489" y="773452"/>
          <a:ext cx="627804" cy="4304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800" kern="1200"/>
            <a:t>UR</a:t>
          </a:r>
          <a:endParaRPr lang="hr-HR" sz="1800" kern="1200" dirty="0"/>
        </a:p>
      </dsp:txBody>
      <dsp:txXfrm>
        <a:off x="6006096" y="786059"/>
        <a:ext cx="602590" cy="405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CA2C6-215A-4FD7-923E-82055EE81CDE}">
      <dsp:nvSpPr>
        <dsp:cNvPr id="0" name=""/>
        <dsp:cNvSpPr/>
      </dsp:nvSpPr>
      <dsp:spPr>
        <a:xfrm>
          <a:off x="450202" y="141222"/>
          <a:ext cx="4487968" cy="80401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Sustav unutarnje kontrole jedne organizacije</a:t>
          </a:r>
          <a:endParaRPr lang="hr-HR" sz="1700" b="1" kern="1200" dirty="0"/>
        </a:p>
      </dsp:txBody>
      <dsp:txXfrm>
        <a:off x="473751" y="164771"/>
        <a:ext cx="4440870" cy="756920"/>
      </dsp:txXfrm>
    </dsp:sp>
    <dsp:sp modelId="{82A204DB-5BD0-45E5-834B-39DC67EC0919}">
      <dsp:nvSpPr>
        <dsp:cNvPr id="0" name=""/>
        <dsp:cNvSpPr/>
      </dsp:nvSpPr>
      <dsp:spPr>
        <a:xfrm>
          <a:off x="537156" y="945241"/>
          <a:ext cx="2157030" cy="508458"/>
        </a:xfrm>
        <a:custGeom>
          <a:avLst/>
          <a:gdLst/>
          <a:ahLst/>
          <a:cxnLst/>
          <a:rect l="0" t="0" r="0" b="0"/>
          <a:pathLst>
            <a:path>
              <a:moveTo>
                <a:pt x="2157030" y="0"/>
              </a:moveTo>
              <a:lnTo>
                <a:pt x="2157030" y="254229"/>
              </a:lnTo>
              <a:lnTo>
                <a:pt x="0" y="254229"/>
              </a:lnTo>
              <a:lnTo>
                <a:pt x="0" y="50845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31BF-A925-4371-9218-148D97A00909}">
      <dsp:nvSpPr>
        <dsp:cNvPr id="0" name=""/>
        <dsp:cNvSpPr/>
      </dsp:nvSpPr>
      <dsp:spPr>
        <a:xfrm>
          <a:off x="0" y="1453699"/>
          <a:ext cx="1074312" cy="11610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kontrolno okruženje</a:t>
          </a:r>
          <a:endParaRPr lang="hr-HR" sz="1300" kern="1200" dirty="0"/>
        </a:p>
      </dsp:txBody>
      <dsp:txXfrm>
        <a:off x="31466" y="1485165"/>
        <a:ext cx="1011380" cy="1098092"/>
      </dsp:txXfrm>
    </dsp:sp>
    <dsp:sp modelId="{D814304E-70DE-4073-BEC9-5508A3F54CFF}">
      <dsp:nvSpPr>
        <dsp:cNvPr id="0" name=""/>
        <dsp:cNvSpPr/>
      </dsp:nvSpPr>
      <dsp:spPr>
        <a:xfrm>
          <a:off x="1483232" y="945241"/>
          <a:ext cx="1210953" cy="514079"/>
        </a:xfrm>
        <a:custGeom>
          <a:avLst/>
          <a:gdLst/>
          <a:ahLst/>
          <a:cxnLst/>
          <a:rect l="0" t="0" r="0" b="0"/>
          <a:pathLst>
            <a:path>
              <a:moveTo>
                <a:pt x="1210953" y="0"/>
              </a:moveTo>
              <a:lnTo>
                <a:pt x="1210953" y="257039"/>
              </a:lnTo>
              <a:lnTo>
                <a:pt x="0" y="257039"/>
              </a:lnTo>
              <a:lnTo>
                <a:pt x="0" y="51407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F29A3-3F34-429D-8088-1E3844ACC125}">
      <dsp:nvSpPr>
        <dsp:cNvPr id="0" name=""/>
        <dsp:cNvSpPr/>
      </dsp:nvSpPr>
      <dsp:spPr>
        <a:xfrm>
          <a:off x="1105068" y="1459320"/>
          <a:ext cx="756328" cy="11610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upravljanje rizicima</a:t>
          </a:r>
          <a:endParaRPr lang="hr-HR" sz="1300" kern="1200" dirty="0"/>
        </a:p>
      </dsp:txBody>
      <dsp:txXfrm>
        <a:off x="1127220" y="1481472"/>
        <a:ext cx="712024" cy="1116720"/>
      </dsp:txXfrm>
    </dsp:sp>
    <dsp:sp modelId="{5175421C-B6E6-4D01-A872-5B2A6FD123DC}">
      <dsp:nvSpPr>
        <dsp:cNvPr id="0" name=""/>
        <dsp:cNvSpPr/>
      </dsp:nvSpPr>
      <dsp:spPr>
        <a:xfrm>
          <a:off x="2400974" y="945241"/>
          <a:ext cx="293212" cy="508458"/>
        </a:xfrm>
        <a:custGeom>
          <a:avLst/>
          <a:gdLst/>
          <a:ahLst/>
          <a:cxnLst/>
          <a:rect l="0" t="0" r="0" b="0"/>
          <a:pathLst>
            <a:path>
              <a:moveTo>
                <a:pt x="293212" y="0"/>
              </a:moveTo>
              <a:lnTo>
                <a:pt x="293212" y="254229"/>
              </a:lnTo>
              <a:lnTo>
                <a:pt x="0" y="254229"/>
              </a:lnTo>
              <a:lnTo>
                <a:pt x="0" y="50845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393F3-7CA9-4202-A143-D4F2F4F78AA7}">
      <dsp:nvSpPr>
        <dsp:cNvPr id="0" name=""/>
        <dsp:cNvSpPr/>
      </dsp:nvSpPr>
      <dsp:spPr>
        <a:xfrm>
          <a:off x="1887391" y="1453699"/>
          <a:ext cx="1027165" cy="11610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aktivnosti kontrole</a:t>
          </a:r>
          <a:endParaRPr lang="hr-HR" sz="1300" kern="1200" dirty="0"/>
        </a:p>
      </dsp:txBody>
      <dsp:txXfrm>
        <a:off x="1917476" y="1483784"/>
        <a:ext cx="966995" cy="1100854"/>
      </dsp:txXfrm>
    </dsp:sp>
    <dsp:sp modelId="{B1012DA8-D893-4858-9B32-237C3DC59270}">
      <dsp:nvSpPr>
        <dsp:cNvPr id="0" name=""/>
        <dsp:cNvSpPr/>
      </dsp:nvSpPr>
      <dsp:spPr>
        <a:xfrm>
          <a:off x="2694186" y="945241"/>
          <a:ext cx="896312" cy="508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29"/>
              </a:lnTo>
              <a:lnTo>
                <a:pt x="896312" y="254229"/>
              </a:lnTo>
              <a:lnTo>
                <a:pt x="896312" y="50845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3A5D4-9B17-4191-AC64-5EC8864DD978}">
      <dsp:nvSpPr>
        <dsp:cNvPr id="0" name=""/>
        <dsp:cNvSpPr/>
      </dsp:nvSpPr>
      <dsp:spPr>
        <a:xfrm>
          <a:off x="2958428" y="1453699"/>
          <a:ext cx="1264142" cy="11610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podaci i komunikacija</a:t>
          </a:r>
          <a:endParaRPr lang="hr-HR" sz="1300" kern="1200" dirty="0"/>
        </a:p>
      </dsp:txBody>
      <dsp:txXfrm>
        <a:off x="2992433" y="1487704"/>
        <a:ext cx="1196132" cy="1093014"/>
      </dsp:txXfrm>
    </dsp:sp>
    <dsp:sp modelId="{43C84B2C-7243-41D7-A051-A51AE3A7F757}">
      <dsp:nvSpPr>
        <dsp:cNvPr id="0" name=""/>
        <dsp:cNvSpPr/>
      </dsp:nvSpPr>
      <dsp:spPr>
        <a:xfrm>
          <a:off x="2694186" y="945241"/>
          <a:ext cx="2205184" cy="508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229"/>
              </a:lnTo>
              <a:lnTo>
                <a:pt x="2205184" y="254229"/>
              </a:lnTo>
              <a:lnTo>
                <a:pt x="2205184" y="50845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37ACF-2BDB-4226-BA6D-897C276EEDE8}">
      <dsp:nvSpPr>
        <dsp:cNvPr id="0" name=""/>
        <dsp:cNvSpPr/>
      </dsp:nvSpPr>
      <dsp:spPr>
        <a:xfrm>
          <a:off x="4267299" y="1453699"/>
          <a:ext cx="1264142" cy="11610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praćenje i procjena</a:t>
          </a:r>
          <a:endParaRPr lang="hr-HR" sz="1300" kern="1200" dirty="0"/>
        </a:p>
      </dsp:txBody>
      <dsp:txXfrm>
        <a:off x="4301304" y="1487704"/>
        <a:ext cx="1196132" cy="1093014"/>
      </dsp:txXfrm>
    </dsp:sp>
    <dsp:sp modelId="{A53C861B-614F-4E26-A6F3-F06C01869C5E}">
      <dsp:nvSpPr>
        <dsp:cNvPr id="0" name=""/>
        <dsp:cNvSpPr/>
      </dsp:nvSpPr>
      <dsp:spPr>
        <a:xfrm>
          <a:off x="2694186" y="945241"/>
          <a:ext cx="3339916" cy="187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76"/>
              </a:lnTo>
              <a:lnTo>
                <a:pt x="3339916" y="93576"/>
              </a:lnTo>
              <a:lnTo>
                <a:pt x="3339916" y="18715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1EBCB-0D3C-4034-812E-8395BB7A4262}">
      <dsp:nvSpPr>
        <dsp:cNvPr id="0" name=""/>
        <dsp:cNvSpPr/>
      </dsp:nvSpPr>
      <dsp:spPr>
        <a:xfrm>
          <a:off x="5733801" y="1132394"/>
          <a:ext cx="600602" cy="41177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700" kern="1200"/>
            <a:t>UR</a:t>
          </a:r>
          <a:endParaRPr lang="hr-HR" sz="1700" kern="1200" dirty="0"/>
        </a:p>
      </dsp:txBody>
      <dsp:txXfrm>
        <a:off x="5745861" y="1144454"/>
        <a:ext cx="576482" cy="387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D28E1-F686-4E78-A4E0-7E4EBF8B92F9}">
      <dsp:nvSpPr>
        <dsp:cNvPr id="0" name=""/>
        <dsp:cNvSpPr/>
      </dsp:nvSpPr>
      <dsp:spPr>
        <a:xfrm>
          <a:off x="3775" y="0"/>
          <a:ext cx="3631927" cy="3886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5200" kern="1200"/>
            <a:t>I. </a:t>
          </a:r>
          <a:endParaRPr lang="hr-HR" sz="5200" kern="1200" dirty="0" smtClean="0"/>
        </a:p>
      </dsp:txBody>
      <dsp:txXfrm>
        <a:off x="3775" y="0"/>
        <a:ext cx="3631927" cy="1165860"/>
      </dsp:txXfrm>
    </dsp:sp>
    <dsp:sp modelId="{09DDFBE1-5BC6-4B12-A517-A5EC8C37E522}">
      <dsp:nvSpPr>
        <dsp:cNvPr id="0" name=""/>
        <dsp:cNvSpPr/>
      </dsp:nvSpPr>
      <dsp:spPr>
        <a:xfrm>
          <a:off x="3908097" y="0"/>
          <a:ext cx="3631927" cy="3886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5200" kern="1200"/>
            <a:t>II.</a:t>
          </a:r>
          <a:endParaRPr lang="hr-HR" sz="5200" kern="1200" dirty="0"/>
        </a:p>
      </dsp:txBody>
      <dsp:txXfrm>
        <a:off x="3908097" y="0"/>
        <a:ext cx="3631927" cy="1165860"/>
      </dsp:txXfrm>
    </dsp:sp>
    <dsp:sp modelId="{3013CB40-C8D7-4965-8428-B7F6CF1CDF6A}">
      <dsp:nvSpPr>
        <dsp:cNvPr id="0" name=""/>
        <dsp:cNvSpPr/>
      </dsp:nvSpPr>
      <dsp:spPr>
        <a:xfrm>
          <a:off x="4271289" y="1166192"/>
          <a:ext cx="2905541" cy="7634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100" kern="1200"/>
            <a:t>Faza 1: Financijska kontrola</a:t>
          </a:r>
          <a:endParaRPr lang="hr-HR" sz="2100" kern="1200" dirty="0"/>
        </a:p>
      </dsp:txBody>
      <dsp:txXfrm>
        <a:off x="4293651" y="1188554"/>
        <a:ext cx="2860817" cy="718758"/>
      </dsp:txXfrm>
    </dsp:sp>
    <dsp:sp modelId="{55CAF180-30A5-4083-9FBF-E6C8E63050AB}">
      <dsp:nvSpPr>
        <dsp:cNvPr id="0" name=""/>
        <dsp:cNvSpPr/>
      </dsp:nvSpPr>
      <dsp:spPr>
        <a:xfrm>
          <a:off x="4271289" y="2047133"/>
          <a:ext cx="2905541" cy="7634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100" kern="1200"/>
            <a:t>Faza 2: Kontrola koju sprovodi rukovodstvo</a:t>
          </a:r>
          <a:endParaRPr lang="hr-HR" sz="2100" kern="1200" dirty="0"/>
        </a:p>
      </dsp:txBody>
      <dsp:txXfrm>
        <a:off x="4293651" y="2069495"/>
        <a:ext cx="2860817" cy="718758"/>
      </dsp:txXfrm>
    </dsp:sp>
    <dsp:sp modelId="{8046AF4F-CD31-466F-97BC-0B07C40FC7AC}">
      <dsp:nvSpPr>
        <dsp:cNvPr id="0" name=""/>
        <dsp:cNvSpPr/>
      </dsp:nvSpPr>
      <dsp:spPr>
        <a:xfrm>
          <a:off x="4271289" y="2928075"/>
          <a:ext cx="2905541" cy="7634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100" kern="1200"/>
            <a:t>Faza 3: Financijsko upravljanje</a:t>
          </a:r>
          <a:endParaRPr lang="hr-HR" sz="2100" kern="1200" dirty="0"/>
        </a:p>
      </dsp:txBody>
      <dsp:txXfrm>
        <a:off x="4293651" y="2950437"/>
        <a:ext cx="2860817" cy="718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99B53-31CC-4BCE-B537-27C579BFCD01}">
      <dsp:nvSpPr>
        <dsp:cNvPr id="0" name=""/>
        <dsp:cNvSpPr/>
      </dsp:nvSpPr>
      <dsp:spPr>
        <a:xfrm>
          <a:off x="-113241" y="461894"/>
          <a:ext cx="8386637" cy="122141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89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ylfaen" panose="010A0502050306030303" pitchFamily="18" charset="0"/>
            </a:rPr>
            <a:t>financijska kontrola</a:t>
          </a:r>
          <a:endParaRPr lang="hr-HR" sz="2400" kern="1200" dirty="0">
            <a:latin typeface="Sylfaen" panose="010A0502050306030303" pitchFamily="18" charset="0"/>
          </a:endParaRPr>
        </a:p>
      </dsp:txBody>
      <dsp:txXfrm>
        <a:off x="-113241" y="767247"/>
        <a:ext cx="8081284" cy="610707"/>
      </dsp:txXfrm>
    </dsp:sp>
    <dsp:sp modelId="{70759827-10DB-486E-AC5C-BAC08F3392A9}">
      <dsp:nvSpPr>
        <dsp:cNvPr id="0" name=""/>
        <dsp:cNvSpPr/>
      </dsp:nvSpPr>
      <dsp:spPr>
        <a:xfrm>
          <a:off x="-113241" y="1396980"/>
          <a:ext cx="2583084" cy="26398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Sylfaen" panose="010A0502050306030303" pitchFamily="18" charset="0"/>
            </a:rPr>
            <a:t>Poboljšanje postojećih financijskih kontrola</a:t>
          </a:r>
          <a:endParaRPr lang="hr-HR" sz="1800" kern="1200" dirty="0">
            <a:latin typeface="Sylfaen" panose="010A05020503060303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b="1" kern="1200" dirty="0" smtClean="0">
            <a:latin typeface="Sylfaen" panose="010A05020503060303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Sylfaen" panose="010A0502050306030303" pitchFamily="18" charset="0"/>
            </a:rPr>
            <a:t>Uspostavljanje elemenata odgovornosti rukovodstva</a:t>
          </a:r>
          <a:endParaRPr lang="hr-HR" sz="1800" kern="1200" dirty="0" smtClean="0">
            <a:latin typeface="Sylfaen" panose="010A05020503060303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1800" kern="1200" dirty="0" smtClean="0">
            <a:latin typeface="Sylfaen" panose="010A0502050306030303" pitchFamily="18" charset="0"/>
          </a:endParaRPr>
        </a:p>
      </dsp:txBody>
      <dsp:txXfrm>
        <a:off x="-113241" y="1396980"/>
        <a:ext cx="2583084" cy="2639804"/>
      </dsp:txXfrm>
    </dsp:sp>
    <dsp:sp modelId="{2A35FE11-C8D0-4D55-8F30-EEE8C77A6276}">
      <dsp:nvSpPr>
        <dsp:cNvPr id="0" name=""/>
        <dsp:cNvSpPr/>
      </dsp:nvSpPr>
      <dsp:spPr>
        <a:xfrm>
          <a:off x="2329513" y="869032"/>
          <a:ext cx="5803553" cy="122141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3375995"/>
                <a:satOff val="1250"/>
                <a:lumOff val="3823"/>
                <a:alphaOff val="0"/>
                <a:shade val="51000"/>
                <a:satMod val="130000"/>
              </a:schemeClr>
            </a:gs>
            <a:gs pos="80000">
              <a:schemeClr val="accent2">
                <a:hueOff val="3375995"/>
                <a:satOff val="1250"/>
                <a:lumOff val="3823"/>
                <a:alphaOff val="0"/>
                <a:shade val="93000"/>
                <a:satMod val="130000"/>
              </a:schemeClr>
            </a:gs>
            <a:gs pos="100000">
              <a:schemeClr val="accent2">
                <a:hueOff val="3375995"/>
                <a:satOff val="1250"/>
                <a:lumOff val="3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89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ylfaen" panose="010A0502050306030303" pitchFamily="18" charset="0"/>
            </a:rPr>
            <a:t>Kontrola koju sprovodi rukovodstvo</a:t>
          </a:r>
          <a:endParaRPr lang="hr-HR" sz="2400" kern="1200" dirty="0">
            <a:latin typeface="Sylfaen" panose="010A0502050306030303" pitchFamily="18" charset="0"/>
          </a:endParaRPr>
        </a:p>
      </dsp:txBody>
      <dsp:txXfrm>
        <a:off x="2329513" y="1174385"/>
        <a:ext cx="5498200" cy="610707"/>
      </dsp:txXfrm>
    </dsp:sp>
    <dsp:sp modelId="{B79ACA8E-9191-46A4-B0AD-E3D0B1BDAE6C}">
      <dsp:nvSpPr>
        <dsp:cNvPr id="0" name=""/>
        <dsp:cNvSpPr/>
      </dsp:nvSpPr>
      <dsp:spPr>
        <a:xfrm>
          <a:off x="2314599" y="1589581"/>
          <a:ext cx="2583084" cy="31629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375995"/>
              <a:satOff val="1250"/>
              <a:lumOff val="382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600" kern="1200" dirty="0" err="1">
              <a:latin typeface="Sylfaen" panose="010A0502050306030303" pitchFamily="18" charset="0"/>
            </a:rPr>
            <a:t>jasno</a:t>
          </a:r>
          <a:r>
            <a:rPr sz="1600" kern="1200" dirty="0">
              <a:latin typeface="Sylfaen" panose="010A0502050306030303" pitchFamily="18" charset="0"/>
            </a:rPr>
            <a:t> </a:t>
          </a:r>
          <a:r>
            <a:rPr sz="1600" kern="1200" dirty="0" err="1">
              <a:latin typeface="Sylfaen" panose="010A0502050306030303" pitchFamily="18" charset="0"/>
            </a:rPr>
            <a:t>definirani</a:t>
          </a:r>
          <a:r>
            <a:rPr sz="1600" kern="1200" dirty="0">
              <a:latin typeface="Sylfaen" panose="010A0502050306030303" pitchFamily="18" charset="0"/>
            </a:rPr>
            <a:t> </a:t>
          </a:r>
          <a:r>
            <a:rPr sz="1600" kern="1200" dirty="0" err="1">
              <a:latin typeface="Sylfaen" panose="010A0502050306030303" pitchFamily="18" charset="0"/>
            </a:rPr>
            <a:t>ciljevi</a:t>
          </a:r>
          <a:r>
            <a:rPr sz="1600" kern="1200" dirty="0">
              <a:latin typeface="Sylfaen" panose="010A0502050306030303" pitchFamily="18" charset="0"/>
            </a:rPr>
            <a:t> (u </a:t>
          </a:r>
          <a:r>
            <a:rPr sz="1600" kern="1200" dirty="0" err="1">
              <a:latin typeface="Sylfaen" panose="010A0502050306030303" pitchFamily="18" charset="0"/>
            </a:rPr>
            <a:t>skladu</a:t>
          </a:r>
          <a:r>
            <a:rPr sz="1600" kern="1200" dirty="0">
              <a:latin typeface="Sylfaen" panose="010A0502050306030303" pitchFamily="18" charset="0"/>
            </a:rPr>
            <a:t> s </a:t>
          </a:r>
          <a:r>
            <a:rPr sz="1600" kern="1200" dirty="0" err="1">
              <a:latin typeface="Sylfaen" panose="010A0502050306030303" pitchFamily="18" charset="0"/>
            </a:rPr>
            <a:t>načelima</a:t>
          </a:r>
          <a:r>
            <a:rPr sz="1600" kern="1200" dirty="0">
              <a:latin typeface="Sylfaen" panose="010A0502050306030303" pitchFamily="18" charset="0"/>
            </a:rPr>
            <a:t> </a:t>
          </a:r>
          <a:r>
            <a:rPr sz="1600" kern="1200" dirty="0" err="1">
              <a:latin typeface="Sylfaen" panose="010A0502050306030303" pitchFamily="18" charset="0"/>
            </a:rPr>
            <a:t>metodologije</a:t>
          </a:r>
          <a:r>
            <a:rPr sz="1600" kern="1200" dirty="0">
              <a:latin typeface="Sylfaen" panose="010A0502050306030303" pitchFamily="18" charset="0"/>
            </a:rPr>
            <a:t> SMART) </a:t>
          </a:r>
          <a:r>
            <a:rPr sz="1600" kern="1200" dirty="0" err="1">
              <a:latin typeface="Sylfaen" panose="010A0502050306030303" pitchFamily="18" charset="0"/>
            </a:rPr>
            <a:t>usklađeni</a:t>
          </a:r>
          <a:r>
            <a:rPr sz="1600" kern="1200" dirty="0">
              <a:latin typeface="Sylfaen" panose="010A0502050306030303" pitchFamily="18" charset="0"/>
            </a:rPr>
            <a:t> s </a:t>
          </a:r>
          <a:r>
            <a:rPr sz="1600" kern="1200" dirty="0" err="1">
              <a:latin typeface="Sylfaen" panose="010A0502050306030303" pitchFamily="18" charset="0"/>
            </a:rPr>
            <a:t>programskim</a:t>
          </a:r>
          <a:r>
            <a:rPr sz="1600" kern="1200" dirty="0">
              <a:latin typeface="Sylfaen" panose="010A0502050306030303" pitchFamily="18" charset="0"/>
            </a:rPr>
            <a:t> </a:t>
          </a:r>
          <a:r>
            <a:rPr sz="1600" kern="1200" dirty="0" err="1">
              <a:latin typeface="Sylfaen" panose="010A0502050306030303" pitchFamily="18" charset="0"/>
            </a:rPr>
            <a:t>proračunima</a:t>
          </a:r>
          <a:endParaRPr lang="hr-HR" sz="1600" kern="1200" dirty="0" smtClean="0">
            <a:latin typeface="Sylfaen" panose="010A0502050306030303" pitchFamily="18" charset="0"/>
          </a:endParaRPr>
        </a:p>
        <a:p>
          <a:pPr lvl="0" algn="l" defTabSz="711200">
            <a:spcBef>
              <a:spcPct val="0"/>
            </a:spcBef>
          </a:pPr>
          <a:r>
            <a:rPr lang="ka-GE" sz="1600" kern="1200" dirty="0" smtClean="0">
              <a:latin typeface="Sylfaen" panose="010A0502050306030303" pitchFamily="18" charset="0"/>
            </a:rPr>
            <a:t>Jasna povezanost između</a:t>
          </a:r>
          <a:r>
            <a:rPr kern="1200" dirty="0"/>
            <a:t> </a:t>
          </a:r>
          <a:r>
            <a:rPr lang="ka-GE" sz="1600" kern="1200" dirty="0" smtClean="0">
              <a:latin typeface="Sylfaen" panose="010A0502050306030303" pitchFamily="18" charset="0"/>
            </a:rPr>
            <a:t>proračuna i ciljeva.</a:t>
          </a:r>
          <a:endParaRPr lang="hr-HR" sz="1600" kern="1200" dirty="0" smtClean="0">
            <a:latin typeface="Sylfaen" panose="010A0502050306030303" pitchFamily="18" charset="0"/>
          </a:endParaRPr>
        </a:p>
        <a:p>
          <a:pPr lvl="0" algn="l" defTabSz="711200">
            <a:spcBef>
              <a:spcPct val="0"/>
            </a:spcBef>
          </a:pPr>
          <a:endParaRPr lang="hr-HR" sz="1600" kern="1200" dirty="0" smtClean="0">
            <a:latin typeface="Sylfaen" panose="010A0502050306030303" pitchFamily="18" charset="0"/>
          </a:endParaRPr>
        </a:p>
        <a:p>
          <a:pPr lvl="0" algn="l" defTabSz="711200">
            <a:spcBef>
              <a:spcPct val="0"/>
            </a:spcBef>
          </a:pPr>
          <a:r>
            <a:rPr lang="en-US" sz="1600" kern="1200" dirty="0" smtClean="0">
              <a:latin typeface="Sylfaen" panose="010A0502050306030303" pitchFamily="18" charset="0"/>
            </a:rPr>
            <a:t>Analiza procesa </a:t>
          </a:r>
        </a:p>
        <a:p>
          <a:pPr lvl="0" algn="l" defTabSz="711200">
            <a:spcBef>
              <a:spcPct val="0"/>
            </a:spcBef>
          </a:pPr>
          <a:endParaRPr lang="hr-HR" sz="1600" kern="1200" dirty="0" smtClean="0">
            <a:latin typeface="Sylfaen" panose="010A0502050306030303" pitchFamily="18" charset="0"/>
          </a:endParaRPr>
        </a:p>
        <a:p>
          <a:pPr lvl="0" algn="l" defTabSz="711200">
            <a:spcBef>
              <a:spcPct val="0"/>
            </a:spcBef>
          </a:pPr>
          <a:r>
            <a:rPr lang="en-US" sz="1600" kern="1200" dirty="0" smtClean="0">
              <a:latin typeface="Sylfaen" panose="010A0502050306030303" pitchFamily="18" charset="0"/>
            </a:rPr>
            <a:t>Upravljanje rizicima</a:t>
          </a:r>
          <a:endParaRPr lang="hr-HR" sz="1600" kern="1200" dirty="0" smtClean="0">
            <a:latin typeface="Sylfaen" panose="010A0502050306030303" pitchFamily="18" charset="0"/>
          </a:endParaRPr>
        </a:p>
      </dsp:txBody>
      <dsp:txXfrm>
        <a:off x="2314599" y="1589581"/>
        <a:ext cx="2583084" cy="3162946"/>
      </dsp:txXfrm>
    </dsp:sp>
    <dsp:sp modelId="{82E83112-E7AD-4D50-A834-3A152AFECC28}">
      <dsp:nvSpPr>
        <dsp:cNvPr id="0" name=""/>
        <dsp:cNvSpPr/>
      </dsp:nvSpPr>
      <dsp:spPr>
        <a:xfrm>
          <a:off x="4777802" y="1276170"/>
          <a:ext cx="3770718" cy="122141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6751989"/>
                <a:satOff val="2501"/>
                <a:lumOff val="7646"/>
                <a:alphaOff val="0"/>
                <a:shade val="51000"/>
                <a:satMod val="130000"/>
              </a:schemeClr>
            </a:gs>
            <a:gs pos="80000">
              <a:schemeClr val="accent2">
                <a:hueOff val="6751989"/>
                <a:satOff val="2501"/>
                <a:lumOff val="7646"/>
                <a:alphaOff val="0"/>
                <a:shade val="93000"/>
                <a:satMod val="130000"/>
              </a:schemeClr>
            </a:gs>
            <a:gs pos="100000">
              <a:schemeClr val="accent2">
                <a:hueOff val="6751989"/>
                <a:satOff val="2501"/>
                <a:lumOff val="76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899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Sylfaen" panose="010A0502050306030303" pitchFamily="18" charset="0"/>
            </a:rPr>
            <a:t>Financijsko upravljanje</a:t>
          </a:r>
          <a:endParaRPr lang="hr-HR" sz="2400" kern="1200" dirty="0">
            <a:latin typeface="Sylfaen" panose="010A0502050306030303" pitchFamily="18" charset="0"/>
          </a:endParaRPr>
        </a:p>
      </dsp:txBody>
      <dsp:txXfrm>
        <a:off x="4777802" y="1581523"/>
        <a:ext cx="3465365" cy="610707"/>
      </dsp:txXfrm>
    </dsp:sp>
    <dsp:sp modelId="{814BC836-C2B8-4407-984E-2448BA763056}">
      <dsp:nvSpPr>
        <dsp:cNvPr id="0" name=""/>
        <dsp:cNvSpPr/>
      </dsp:nvSpPr>
      <dsp:spPr>
        <a:xfrm>
          <a:off x="4814315" y="2183708"/>
          <a:ext cx="2900881" cy="30874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latin typeface="Sylfaen" panose="010A0502050306030303" pitchFamily="18" charset="0"/>
            </a:rPr>
            <a:t>najsloženija faza</a:t>
          </a:r>
          <a:r>
            <a:rPr kern="1200"/>
            <a:t>.</a:t>
          </a:r>
          <a:r>
            <a:rPr lang="en-US" sz="1800" kern="1200" dirty="0" smtClean="0">
              <a:latin typeface="Sylfaen" panose="010A0502050306030303" pitchFamily="18" charset="0"/>
            </a:rPr>
            <a:t>  </a:t>
          </a:r>
          <a:r>
            <a:rPr lang="ka-GE" sz="1800" kern="1200" dirty="0" smtClean="0">
              <a:latin typeface="Sylfaen" panose="010A0502050306030303" pitchFamily="18" charset="0"/>
            </a:rPr>
            <a:t>Učinkovito financijsko upravljanje u konačnici dovodi do veće vrijednosti za uloženi novac u javnoj potrošnji.</a:t>
          </a:r>
          <a:endParaRPr lang="hr-HR" sz="1800" kern="1200" dirty="0" smtClean="0">
            <a:latin typeface="Sylfaen" panose="010A0502050306030303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kern="1200" dirty="0" smtClean="0"/>
            <a:t>	</a:t>
          </a:r>
          <a:endParaRPr lang="hr-HR" sz="1800" kern="1200" dirty="0">
            <a:latin typeface="Sylfaen" panose="010A0502050306030303" pitchFamily="18" charset="0"/>
          </a:endParaRPr>
        </a:p>
      </dsp:txBody>
      <dsp:txXfrm>
        <a:off x="4814315" y="2183708"/>
        <a:ext cx="2900881" cy="30874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EF573-0F42-483E-9FF3-A69B9DE5B6E0}">
      <dsp:nvSpPr>
        <dsp:cNvPr id="0" name=""/>
        <dsp:cNvSpPr/>
      </dsp:nvSpPr>
      <dsp:spPr>
        <a:xfrm>
          <a:off x="0" y="3083145"/>
          <a:ext cx="7543800" cy="5916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Voditelj operative</a:t>
          </a:r>
          <a:endParaRPr lang="hr-HR" sz="1700" kern="1200" dirty="0">
            <a:solidFill>
              <a:schemeClr val="tx1"/>
            </a:solidFill>
          </a:endParaRPr>
        </a:p>
      </dsp:txBody>
      <dsp:txXfrm>
        <a:off x="0" y="3083145"/>
        <a:ext cx="2263140" cy="591688"/>
      </dsp:txXfrm>
    </dsp:sp>
    <dsp:sp modelId="{950E2390-2D64-4AC2-A6F0-52530291208A}">
      <dsp:nvSpPr>
        <dsp:cNvPr id="0" name=""/>
        <dsp:cNvSpPr/>
      </dsp:nvSpPr>
      <dsp:spPr>
        <a:xfrm>
          <a:off x="0" y="2252885"/>
          <a:ext cx="7543800" cy="7116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Proračunski korisnik</a:t>
          </a:r>
          <a:endParaRPr lang="hr-HR" sz="1700" kern="1200" dirty="0">
            <a:solidFill>
              <a:schemeClr val="tx1"/>
            </a:solidFill>
          </a:endParaRPr>
        </a:p>
      </dsp:txBody>
      <dsp:txXfrm>
        <a:off x="0" y="2252885"/>
        <a:ext cx="2263140" cy="711651"/>
      </dsp:txXfrm>
    </dsp:sp>
    <dsp:sp modelId="{F7735E1E-1905-4FCB-8C83-96AEDF2092EA}">
      <dsp:nvSpPr>
        <dsp:cNvPr id="0" name=""/>
        <dsp:cNvSpPr/>
      </dsp:nvSpPr>
      <dsp:spPr>
        <a:xfrm>
          <a:off x="0" y="1422625"/>
          <a:ext cx="7543800" cy="7116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Voditelj programa</a:t>
          </a:r>
          <a:endParaRPr lang="hr-HR" sz="1700" kern="1200" dirty="0">
            <a:solidFill>
              <a:schemeClr val="tx1"/>
            </a:solidFill>
          </a:endParaRPr>
        </a:p>
      </dsp:txBody>
      <dsp:txXfrm>
        <a:off x="0" y="1422625"/>
        <a:ext cx="2263140" cy="711651"/>
      </dsp:txXfrm>
    </dsp:sp>
    <dsp:sp modelId="{02456F16-07F9-4DB6-82A9-E6927A678868}">
      <dsp:nvSpPr>
        <dsp:cNvPr id="0" name=""/>
        <dsp:cNvSpPr/>
      </dsp:nvSpPr>
      <dsp:spPr>
        <a:xfrm>
          <a:off x="0" y="592365"/>
          <a:ext cx="7543800" cy="7116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Voditelj ustanove</a:t>
          </a:r>
          <a:endParaRPr lang="hr-HR" sz="1700" kern="1200" dirty="0">
            <a:solidFill>
              <a:schemeClr val="tx1"/>
            </a:solidFill>
          </a:endParaRPr>
        </a:p>
      </dsp:txBody>
      <dsp:txXfrm>
        <a:off x="0" y="592365"/>
        <a:ext cx="2263140" cy="711651"/>
      </dsp:txXfrm>
    </dsp:sp>
    <dsp:sp modelId="{DDBD18C1-94E7-4170-9860-06CE5687078C}">
      <dsp:nvSpPr>
        <dsp:cNvPr id="0" name=""/>
        <dsp:cNvSpPr/>
      </dsp:nvSpPr>
      <dsp:spPr>
        <a:xfrm>
          <a:off x="5262765" y="654967"/>
          <a:ext cx="889564" cy="5930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Ministar</a:t>
          </a:r>
          <a:endParaRPr lang="hr-HR" sz="1200" kern="1200" dirty="0">
            <a:solidFill>
              <a:schemeClr val="bg1"/>
            </a:solidFill>
          </a:endParaRPr>
        </a:p>
      </dsp:txBody>
      <dsp:txXfrm>
        <a:off x="5393039" y="741816"/>
        <a:ext cx="629016" cy="419344"/>
      </dsp:txXfrm>
    </dsp:sp>
    <dsp:sp modelId="{F02849DA-2D8D-4464-8295-A9560B24B726}">
      <dsp:nvSpPr>
        <dsp:cNvPr id="0" name=""/>
        <dsp:cNvSpPr/>
      </dsp:nvSpPr>
      <dsp:spPr>
        <a:xfrm>
          <a:off x="4461402" y="1248010"/>
          <a:ext cx="1246145" cy="233919"/>
        </a:xfrm>
        <a:custGeom>
          <a:avLst/>
          <a:gdLst/>
          <a:ahLst/>
          <a:cxnLst/>
          <a:rect l="0" t="0" r="0" b="0"/>
          <a:pathLst>
            <a:path>
              <a:moveTo>
                <a:pt x="1246145" y="0"/>
              </a:moveTo>
              <a:lnTo>
                <a:pt x="1246145" y="116959"/>
              </a:lnTo>
              <a:lnTo>
                <a:pt x="0" y="116959"/>
              </a:lnTo>
              <a:lnTo>
                <a:pt x="0" y="2339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0753F-5108-41CC-A1DD-34C057368C1E}">
      <dsp:nvSpPr>
        <dsp:cNvPr id="0" name=""/>
        <dsp:cNvSpPr/>
      </dsp:nvSpPr>
      <dsp:spPr>
        <a:xfrm>
          <a:off x="4016620" y="1481930"/>
          <a:ext cx="889564" cy="59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program #1</a:t>
          </a:r>
          <a:endParaRPr lang="hr-HR" sz="900" kern="1200" dirty="0"/>
        </a:p>
      </dsp:txBody>
      <dsp:txXfrm>
        <a:off x="4033990" y="1499300"/>
        <a:ext cx="854824" cy="558302"/>
      </dsp:txXfrm>
    </dsp:sp>
    <dsp:sp modelId="{C7A462FF-8423-4340-B5FE-923B01B70F76}">
      <dsp:nvSpPr>
        <dsp:cNvPr id="0" name=""/>
        <dsp:cNvSpPr/>
      </dsp:nvSpPr>
      <dsp:spPr>
        <a:xfrm>
          <a:off x="3133071" y="2074972"/>
          <a:ext cx="1328330" cy="237217"/>
        </a:xfrm>
        <a:custGeom>
          <a:avLst/>
          <a:gdLst/>
          <a:ahLst/>
          <a:cxnLst/>
          <a:rect l="0" t="0" r="0" b="0"/>
          <a:pathLst>
            <a:path>
              <a:moveTo>
                <a:pt x="1328330" y="0"/>
              </a:moveTo>
              <a:lnTo>
                <a:pt x="1328330" y="118608"/>
              </a:lnTo>
              <a:lnTo>
                <a:pt x="0" y="118608"/>
              </a:lnTo>
              <a:lnTo>
                <a:pt x="0" y="237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8CB6C-B1AA-465E-A367-E9AB9E775A00}">
      <dsp:nvSpPr>
        <dsp:cNvPr id="0" name=""/>
        <dsp:cNvSpPr/>
      </dsp:nvSpPr>
      <dsp:spPr>
        <a:xfrm>
          <a:off x="2688289" y="2312190"/>
          <a:ext cx="889564" cy="59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Sun/program #1/01</a:t>
          </a:r>
          <a:endParaRPr lang="hr-HR" sz="900" kern="1200" dirty="0"/>
        </a:p>
      </dsp:txBody>
      <dsp:txXfrm>
        <a:off x="2705659" y="2329560"/>
        <a:ext cx="854824" cy="558302"/>
      </dsp:txXfrm>
    </dsp:sp>
    <dsp:sp modelId="{16BC54D1-F370-4C8C-B419-75DD859F2FDF}">
      <dsp:nvSpPr>
        <dsp:cNvPr id="0" name=""/>
        <dsp:cNvSpPr/>
      </dsp:nvSpPr>
      <dsp:spPr>
        <a:xfrm>
          <a:off x="2632376" y="2905232"/>
          <a:ext cx="500695" cy="237217"/>
        </a:xfrm>
        <a:custGeom>
          <a:avLst/>
          <a:gdLst/>
          <a:ahLst/>
          <a:cxnLst/>
          <a:rect l="0" t="0" r="0" b="0"/>
          <a:pathLst>
            <a:path>
              <a:moveTo>
                <a:pt x="500695" y="0"/>
              </a:moveTo>
              <a:lnTo>
                <a:pt x="500695" y="118608"/>
              </a:lnTo>
              <a:lnTo>
                <a:pt x="0" y="118608"/>
              </a:lnTo>
              <a:lnTo>
                <a:pt x="0" y="237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0E4E6-7A3D-4632-AF8F-C293586B6364}">
      <dsp:nvSpPr>
        <dsp:cNvPr id="0" name=""/>
        <dsp:cNvSpPr/>
      </dsp:nvSpPr>
      <dsp:spPr>
        <a:xfrm>
          <a:off x="2265114" y="3142450"/>
          <a:ext cx="734522" cy="390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900" kern="1200" dirty="0" smtClean="0"/>
            <a:t>#1</a:t>
          </a:r>
          <a:endParaRPr lang="hr-HR" sz="900" kern="1200" dirty="0"/>
        </a:p>
      </dsp:txBody>
      <dsp:txXfrm>
        <a:off x="2276545" y="3153881"/>
        <a:ext cx="711660" cy="367425"/>
      </dsp:txXfrm>
    </dsp:sp>
    <dsp:sp modelId="{97D5D2EF-E9F3-46FF-98E9-DF717B5439A4}">
      <dsp:nvSpPr>
        <dsp:cNvPr id="0" name=""/>
        <dsp:cNvSpPr/>
      </dsp:nvSpPr>
      <dsp:spPr>
        <a:xfrm>
          <a:off x="3133071" y="2905232"/>
          <a:ext cx="500695" cy="237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08"/>
              </a:lnTo>
              <a:lnTo>
                <a:pt x="500695" y="118608"/>
              </a:lnTo>
              <a:lnTo>
                <a:pt x="500695" y="237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4A673-1CDC-45B4-8265-4A87FE7025BF}">
      <dsp:nvSpPr>
        <dsp:cNvPr id="0" name=""/>
        <dsp:cNvSpPr/>
      </dsp:nvSpPr>
      <dsp:spPr>
        <a:xfrm>
          <a:off x="3266506" y="3142450"/>
          <a:ext cx="734522" cy="390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900" kern="1200" dirty="0" smtClean="0"/>
            <a:t>#2</a:t>
          </a:r>
          <a:endParaRPr lang="hr-HR" sz="900" kern="1200" dirty="0"/>
        </a:p>
      </dsp:txBody>
      <dsp:txXfrm>
        <a:off x="3277937" y="3153881"/>
        <a:ext cx="711660" cy="367425"/>
      </dsp:txXfrm>
    </dsp:sp>
    <dsp:sp modelId="{9DC2DAF0-D74E-4B8E-A5B9-90310CFCB706}">
      <dsp:nvSpPr>
        <dsp:cNvPr id="0" name=""/>
        <dsp:cNvSpPr/>
      </dsp:nvSpPr>
      <dsp:spPr>
        <a:xfrm>
          <a:off x="4461402" y="2074972"/>
          <a:ext cx="171897" cy="237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08"/>
              </a:lnTo>
              <a:lnTo>
                <a:pt x="171897" y="118608"/>
              </a:lnTo>
              <a:lnTo>
                <a:pt x="171897" y="237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AA4E8-BDAF-445F-B298-DC895BF61653}">
      <dsp:nvSpPr>
        <dsp:cNvPr id="0" name=""/>
        <dsp:cNvSpPr/>
      </dsp:nvSpPr>
      <dsp:spPr>
        <a:xfrm>
          <a:off x="4188517" y="2312190"/>
          <a:ext cx="889564" cy="59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Sun/program #1/02</a:t>
          </a:r>
          <a:endParaRPr lang="hr-HR" sz="900" kern="1200" dirty="0"/>
        </a:p>
      </dsp:txBody>
      <dsp:txXfrm>
        <a:off x="4205887" y="2329560"/>
        <a:ext cx="854824" cy="558302"/>
      </dsp:txXfrm>
    </dsp:sp>
    <dsp:sp modelId="{701E5BDA-8DB6-4202-9776-D43D8D62E49A}">
      <dsp:nvSpPr>
        <dsp:cNvPr id="0" name=""/>
        <dsp:cNvSpPr/>
      </dsp:nvSpPr>
      <dsp:spPr>
        <a:xfrm>
          <a:off x="4587579" y="2905232"/>
          <a:ext cx="91440" cy="237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3E6CF-FA65-4472-84D5-4EF009C5F533}">
      <dsp:nvSpPr>
        <dsp:cNvPr id="0" name=""/>
        <dsp:cNvSpPr/>
      </dsp:nvSpPr>
      <dsp:spPr>
        <a:xfrm>
          <a:off x="4267897" y="3142450"/>
          <a:ext cx="730803" cy="391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3.</a:t>
          </a:r>
          <a:endParaRPr lang="hr-HR" sz="900" kern="1200" dirty="0"/>
        </a:p>
      </dsp:txBody>
      <dsp:txXfrm>
        <a:off x="4279356" y="3153909"/>
        <a:ext cx="707885" cy="368312"/>
      </dsp:txXfrm>
    </dsp:sp>
    <dsp:sp modelId="{177C7928-A0B1-4B91-A841-4C78FF1DD7C1}">
      <dsp:nvSpPr>
        <dsp:cNvPr id="0" name=""/>
        <dsp:cNvSpPr/>
      </dsp:nvSpPr>
      <dsp:spPr>
        <a:xfrm>
          <a:off x="4461402" y="2074972"/>
          <a:ext cx="1328330" cy="237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08"/>
              </a:lnTo>
              <a:lnTo>
                <a:pt x="1328330" y="118608"/>
              </a:lnTo>
              <a:lnTo>
                <a:pt x="1328330" y="237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CF1D-E7F9-498A-8D44-51B4CDA4D771}">
      <dsp:nvSpPr>
        <dsp:cNvPr id="0" name=""/>
        <dsp:cNvSpPr/>
      </dsp:nvSpPr>
      <dsp:spPr>
        <a:xfrm>
          <a:off x="5344951" y="2312190"/>
          <a:ext cx="889564" cy="59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Sun/program #1/03 (</a:t>
          </a:r>
          <a:r>
            <a:rPr lang="en-US" sz="900" kern="1200" dirty="0" smtClean="0">
              <a:solidFill>
                <a:srgbClr val="FFFF00"/>
              </a:solidFill>
            </a:rPr>
            <a:t>organizacija za proračun</a:t>
          </a:r>
          <a:r>
            <a:rPr lang="en-US" sz="900" kern="1200" dirty="0" smtClean="0"/>
            <a:t>)</a:t>
          </a:r>
          <a:endParaRPr lang="hr-HR" sz="900" kern="1200" dirty="0"/>
        </a:p>
      </dsp:txBody>
      <dsp:txXfrm>
        <a:off x="5362321" y="2329560"/>
        <a:ext cx="854824" cy="558302"/>
      </dsp:txXfrm>
    </dsp:sp>
    <dsp:sp modelId="{55A3A6D5-3403-4350-947B-AC45228E2691}">
      <dsp:nvSpPr>
        <dsp:cNvPr id="0" name=""/>
        <dsp:cNvSpPr/>
      </dsp:nvSpPr>
      <dsp:spPr>
        <a:xfrm>
          <a:off x="5707547" y="1248010"/>
          <a:ext cx="1238619" cy="233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959"/>
              </a:lnTo>
              <a:lnTo>
                <a:pt x="1238619" y="116959"/>
              </a:lnTo>
              <a:lnTo>
                <a:pt x="1238619" y="2339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E5A77-7159-442C-A8F2-ADCB62DA321D}">
      <dsp:nvSpPr>
        <dsp:cNvPr id="0" name=""/>
        <dsp:cNvSpPr/>
      </dsp:nvSpPr>
      <dsp:spPr>
        <a:xfrm>
          <a:off x="6501384" y="1481930"/>
          <a:ext cx="889564" cy="59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program #2</a:t>
          </a:r>
          <a:endParaRPr lang="hr-HR" sz="900" kern="1200" dirty="0"/>
        </a:p>
      </dsp:txBody>
      <dsp:txXfrm>
        <a:off x="6518754" y="1499300"/>
        <a:ext cx="854824" cy="558302"/>
      </dsp:txXfrm>
    </dsp:sp>
    <dsp:sp modelId="{7653C083-FAA4-4A80-8113-64484E753DC8}">
      <dsp:nvSpPr>
        <dsp:cNvPr id="0" name=""/>
        <dsp:cNvSpPr/>
      </dsp:nvSpPr>
      <dsp:spPr>
        <a:xfrm>
          <a:off x="6900446" y="2074972"/>
          <a:ext cx="91440" cy="237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B8EA6-07CA-4F58-85B5-9B6D5E7AE987}">
      <dsp:nvSpPr>
        <dsp:cNvPr id="0" name=""/>
        <dsp:cNvSpPr/>
      </dsp:nvSpPr>
      <dsp:spPr>
        <a:xfrm>
          <a:off x="6501384" y="2312190"/>
          <a:ext cx="889564" cy="59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Sun/program #2</a:t>
          </a:r>
          <a:endParaRPr lang="hr-HR" sz="900" kern="1200" dirty="0"/>
        </a:p>
      </dsp:txBody>
      <dsp:txXfrm>
        <a:off x="6518754" y="2329560"/>
        <a:ext cx="854824" cy="558302"/>
      </dsp:txXfrm>
    </dsp:sp>
    <dsp:sp modelId="{446DD920-DE76-4FBD-8FF8-B5E932DCE0E3}">
      <dsp:nvSpPr>
        <dsp:cNvPr id="0" name=""/>
        <dsp:cNvSpPr/>
      </dsp:nvSpPr>
      <dsp:spPr>
        <a:xfrm>
          <a:off x="6900446" y="2905232"/>
          <a:ext cx="91440" cy="2372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1E2E4-287B-4417-9A01-95AA0006D063}">
      <dsp:nvSpPr>
        <dsp:cNvPr id="0" name=""/>
        <dsp:cNvSpPr/>
      </dsp:nvSpPr>
      <dsp:spPr>
        <a:xfrm>
          <a:off x="6580765" y="3142450"/>
          <a:ext cx="730803" cy="389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#4…</a:t>
          </a:r>
          <a:endParaRPr lang="hr-HR" sz="900" kern="1200" dirty="0"/>
        </a:p>
      </dsp:txBody>
      <dsp:txXfrm>
        <a:off x="6592170" y="3153855"/>
        <a:ext cx="707993" cy="366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7DEEAF-A816-4095-A26C-34931482BE66}" type="datetimeFigureOut">
              <a:rPr lang="en-US" smtClean="0"/>
              <a:t>3/17/2016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E95836-052D-4B31-B3E6-63569DCACF7C}" type="slidenum">
              <a:rPr lang="en-US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924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75AEB1-D22D-44CA-ADF8-F96FE90092BA}" type="datetimeFigureOut">
              <a:rPr lang="en-US" smtClean="0"/>
              <a:pPr/>
              <a:t>3/17/2016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BBC1B8-77F3-4E93-A61E-7C0AB846B114}" type="slidenum">
              <a:rPr lang="en-US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515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a-G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69EBD-09C7-4C65-B222-2FECD4471636}" type="slidenum">
              <a:rPr lang="ka-GE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594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 smtClean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 smtClean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 smtClean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 smtClean="0"/>
              <a:t>შეიყვანეთ თარიღი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დონე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214422"/>
            <a:ext cx="2057400" cy="491174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ka-GE" dirty="0" smtClean="0"/>
              <a:t>სლაიდის სატაური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214422"/>
            <a:ext cx="6019800" cy="4911741"/>
          </a:xfrm>
        </p:spPr>
        <p:txBody>
          <a:bodyPr vert="eaVert"/>
          <a:lstStyle/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დონე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/>
          <a:lstStyle/>
          <a:p>
            <a:fld id="{181FF9FF-DC76-402D-BE19-AB9BAA84ECC8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 smtClean="0"/>
              <a:t>„ფინანსური მართვისა და კონტროლის სისტემის ჩამოყალიბების წესისა და პროცედურების შესახებ ინსტრუქცია“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1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2"/>
                </a:solidFill>
                <a:latin typeface="BPG Algeti Compact" pitchFamily="2" charset="0"/>
                <a:cs typeface="BPG Algeti Compact" pitchFamily="2" charset="0"/>
              </a:defRPr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>
            <a:lvl1pPr>
              <a:defRPr lang="en-US" sz="2000" dirty="0" smtClean="0">
                <a:latin typeface="BPG Glaho Arial V5" pitchFamily="34" charset="0"/>
              </a:defRPr>
            </a:lvl1pPr>
            <a:lvl2pPr>
              <a:defRPr lang="en-US" sz="2000" dirty="0" smtClean="0">
                <a:latin typeface="BPG Glaho Arial V5" pitchFamily="34" charset="0"/>
              </a:defRPr>
            </a:lvl2pPr>
            <a:lvl3pPr>
              <a:defRPr lang="en-US" sz="2000" dirty="0" smtClean="0">
                <a:latin typeface="BPG Glaho Arial V5" pitchFamily="34" charset="0"/>
              </a:defRPr>
            </a:lvl3pPr>
            <a:lvl4pPr>
              <a:defRPr lang="en-US" sz="2000" dirty="0" smtClean="0">
                <a:latin typeface="BPG Glaho Arial V5" pitchFamily="34" charset="0"/>
              </a:defRPr>
            </a:lvl4pPr>
            <a:lvl5pPr>
              <a:defRPr lang="en-US" sz="2000" dirty="0">
                <a:latin typeface="BPG Glaho Arial V5" pitchFamily="34" charset="0"/>
              </a:defRPr>
            </a:lvl5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6000792" cy="365125"/>
          </a:xfrm>
        </p:spPr>
        <p:txBody>
          <a:bodyPr/>
          <a:lstStyle>
            <a:lvl1pPr algn="l">
              <a:defRPr>
                <a:latin typeface="+mj-lt"/>
                <a:cs typeface="BPG Algeti Compact" pitchFamily="2" charset="0"/>
              </a:defRPr>
            </a:lvl1pPr>
          </a:lstStyle>
          <a:p>
            <a:r>
              <a:rPr lang="en-US" smtClean="0"/>
              <a:t>Insert &gt; Header &amp; Footer &gt; </a:t>
            </a:r>
            <a:r>
              <a:rPr lang="ka-GE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24" y="6356350"/>
            <a:ext cx="685776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373D"/>
                </a:solidFill>
              </a:defRPr>
            </a:lvl1pPr>
          </a:lstStyle>
          <a:p>
            <a:r>
              <a:rPr lang="ka-GE" dirty="0" smtClean="0"/>
              <a:t>ტექსტი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505200"/>
            <a:ext cx="7772400" cy="9017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73D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2895600" cy="365125"/>
          </a:xfrm>
        </p:spPr>
        <p:txBody>
          <a:bodyPr/>
          <a:lstStyle>
            <a:lvl1pPr>
              <a:defRPr>
                <a:solidFill>
                  <a:srgbClr val="33373D"/>
                </a:solidFill>
              </a:defRPr>
            </a:lvl1pPr>
          </a:lstStyle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>
            <a:lvl1pPr>
              <a:defRPr>
                <a:solidFill>
                  <a:srgbClr val="33373D"/>
                </a:solidFill>
              </a:defRPr>
            </a:lvl1pPr>
          </a:lstStyle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715040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43000"/>
            <a:ext cx="4040188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dirty="0" smtClean="0"/>
              <a:t>სათაური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905000"/>
            <a:ext cx="4040188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43000"/>
            <a:ext cx="404177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dirty="0" smtClean="0"/>
              <a:t>სათაური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905000"/>
            <a:ext cx="4041775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149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დონე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 smtClean="0"/>
              <a:t>ტექსტი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195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dirty="0" smtClean="0"/>
              <a:t>სურათის სატაური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285860"/>
            <a:ext cx="5486400" cy="36671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a-GE" dirty="0" smtClean="0"/>
              <a:t>სურათი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029200"/>
            <a:ext cx="5486400" cy="1143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 smtClean="0"/>
              <a:t>სურათის კომენტარი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14948" cy="365125"/>
          </a:xfrm>
        </p:spPr>
        <p:txBody>
          <a:bodyPr/>
          <a:lstStyle/>
          <a:p>
            <a:r>
              <a:rPr lang="en-US" smtClean="0"/>
              <a:t>Insert &gt; Header &amp; Footer &gt; </a:t>
            </a:r>
            <a:r>
              <a:rPr lang="ka-GE" smtClean="0"/>
              <a:t>შეიყვანეთ პრეზენტაციის სათაური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dirty="0" smtClean="0"/>
              <a:t>ტექსტი</a:t>
            </a:r>
            <a:endParaRPr lang="en-US" dirty="0" smtClean="0"/>
          </a:p>
          <a:p>
            <a:pPr lvl="1"/>
            <a:r>
              <a:rPr lang="ka-GE" dirty="0" smtClean="0"/>
              <a:t>მეორე დონა</a:t>
            </a:r>
            <a:endParaRPr lang="en-US" dirty="0" smtClean="0"/>
          </a:p>
          <a:p>
            <a:pPr lvl="2"/>
            <a:r>
              <a:rPr lang="ka-GE" dirty="0" smtClean="0"/>
              <a:t>მესამე დონე</a:t>
            </a:r>
            <a:endParaRPr lang="en-US" dirty="0" smtClean="0"/>
          </a:p>
          <a:p>
            <a:pPr lvl="3"/>
            <a:r>
              <a:rPr lang="ka-GE" dirty="0" smtClean="0"/>
              <a:t>მეოთხე დონე</a:t>
            </a:r>
            <a:endParaRPr lang="en-US" dirty="0" smtClean="0"/>
          </a:p>
          <a:p>
            <a:pPr lvl="4"/>
            <a:r>
              <a:rPr lang="ka-GE" dirty="0" smtClean="0"/>
              <a:t>მეხუთე დონე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9620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a-GE" dirty="0" smtClean="0"/>
              <a:t>სლაიდის სათაური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852" y="6356350"/>
            <a:ext cx="6215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Insert &gt; Header &amp; Footer &gt; </a:t>
            </a:r>
            <a:r>
              <a:rPr lang="ka-GE" dirty="0" smtClean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24" y="6356350"/>
            <a:ext cx="685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167321A-C667-4314-BCF5-A4F5B6D91B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43085" y="1886967"/>
            <a:ext cx="7772400" cy="1470025"/>
          </a:xfrm>
        </p:spPr>
        <p:txBody>
          <a:bodyPr>
            <a:noAutofit/>
          </a:bodyPr>
          <a:lstStyle/>
          <a:p>
            <a:r>
              <a:rPr dirty="0" smtClean="0"/>
              <a:t>Provedba sustava financijskog upravljanja i kontrole</a:t>
            </a:r>
            <a:r>
              <a:rPr lang="en-US" sz="3600" dirty="0">
                <a:latin typeface="Sylfaen" panose="010A0502050306030303" pitchFamily="18" charset="0"/>
              </a:rPr>
              <a:t> </a:t>
            </a:r>
            <a:r>
              <a:t/>
            </a:r>
            <a:br/>
            <a:r>
              <a:rPr lang="en-US" sz="3600" dirty="0">
                <a:latin typeface="Sylfaen" panose="010A0502050306030303" pitchFamily="18" charset="0"/>
              </a:rPr>
              <a:t>u</a:t>
            </a:r>
            <a:r>
              <a:t/>
            </a:r>
            <a:br/>
            <a:r>
              <a:rPr lang="en-US" sz="3600" dirty="0">
                <a:latin typeface="Sylfaen" panose="010A0502050306030303" pitchFamily="18" charset="0"/>
              </a:rPr>
              <a:t>Gruziji</a:t>
            </a:r>
            <a:endParaRPr lang="hr-HR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43240" y="6429396"/>
            <a:ext cx="3084944" cy="35240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ožujak 2016.</a:t>
            </a:r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pic>
        <p:nvPicPr>
          <p:cNvPr id="8" name="Picture 5" descr="D:\levan.shoshiashvili\Desktop\iage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22" y="5739717"/>
            <a:ext cx="1203037" cy="10902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43608" y="4245028"/>
            <a:ext cx="6624736" cy="1992284"/>
          </a:xfrm>
        </p:spPr>
        <p:txBody>
          <a:bodyPr>
            <a:noAutofit/>
          </a:bodyPr>
          <a:lstStyle/>
          <a:p>
            <a:r>
              <a:rPr lang="en-US" sz="2400" dirty="0" smtClean="0"/>
              <a:t>Nino Eliashvili, </a:t>
            </a:r>
          </a:p>
          <a:p>
            <a:r>
              <a:rPr lang="en-US" sz="2400" dirty="0" smtClean="0"/>
              <a:t>Giuli</a:t>
            </a:r>
            <a:r>
              <a:rPr dirty="0" smtClean="0"/>
              <a:t> </a:t>
            </a:r>
            <a:r>
              <a:rPr lang="en-US" sz="2400" dirty="0" smtClean="0"/>
              <a:t>Chkuaseli</a:t>
            </a:r>
            <a:endParaRPr lang="hr-HR" sz="2400" dirty="0" smtClean="0"/>
          </a:p>
          <a:p>
            <a:r>
              <a:rPr lang="en-US" sz="2400" dirty="0" smtClean="0"/>
              <a:t>Odjel za Javnu unutarnju kontrolu</a:t>
            </a:r>
          </a:p>
          <a:p>
            <a:r>
              <a:rPr lang="en-US" sz="2400" dirty="0" smtClean="0"/>
              <a:t>Ministarstva financija Gruzije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268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4977457"/>
            <a:ext cx="7772400" cy="1115839"/>
          </a:xfrm>
        </p:spPr>
        <p:txBody>
          <a:bodyPr>
            <a:normAutofit/>
          </a:bodyPr>
          <a:lstStyle/>
          <a:p>
            <a:r>
              <a:rPr dirty="0" smtClean="0"/>
              <a:t>Pitanja? </a:t>
            </a:r>
            <a:r>
              <a:t/>
            </a:r>
            <a:br/>
            <a:endParaRPr lang="hr-HR" sz="1800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10</a:t>
            </a:fld>
            <a:endParaRPr lang="hr-HR" dirty="0"/>
          </a:p>
        </p:txBody>
      </p:sp>
      <p:sp>
        <p:nvSpPr>
          <p:cNvPr id="8" name="Rectangle 7"/>
          <p:cNvSpPr/>
          <p:nvPr/>
        </p:nvSpPr>
        <p:spPr>
          <a:xfrm>
            <a:off x="3276600" y="54330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t/>
            </a:r>
            <a:br/>
            <a:r>
              <a:rPr lang="en-US" dirty="0" smtClean="0">
                <a:latin typeface="Sylfaen" panose="010A0502050306030303" pitchFamily="18" charset="0"/>
              </a:rPr>
              <a:t>n_eliashvili@yahoo.com</a:t>
            </a:r>
            <a:r>
              <a:t/>
            </a:r>
            <a:br/>
            <a:r>
              <a:rPr lang="en-US" dirty="0" smtClean="0">
                <a:latin typeface="Sylfaen" panose="010A0502050306030303" pitchFamily="18" charset="0"/>
              </a:rPr>
              <a:t>g.chkuaseli@mof.ge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23234"/>
            <a:ext cx="1549748" cy="13420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1" y="2189634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4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Javna unutarnja kontrola</a:t>
            </a:r>
            <a:endParaRPr lang="hr-HR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Što je javna unutarnja kontrola u Gruziji?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2</a:t>
            </a:fld>
            <a:endParaRPr lang="hr-HR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392231"/>
              </p:ext>
            </p:extLst>
          </p:nvPr>
        </p:nvGraphicFramePr>
        <p:xfrm>
          <a:off x="2267744" y="2636912"/>
          <a:ext cx="6647656" cy="305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2263126" y="5433020"/>
            <a:ext cx="289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To je </a:t>
            </a:r>
            <a:r>
              <a:rPr lang="hr-HR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hr-H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813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Javna unutarnja kontrola</a:t>
            </a:r>
            <a:endParaRPr lang="hr-HR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Što je Javna unutarnja kontrola u Gruziji?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3</a:t>
            </a:fld>
            <a:endParaRPr lang="hr-HR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9296"/>
              </p:ext>
            </p:extLst>
          </p:nvPr>
        </p:nvGraphicFramePr>
        <p:xfrm>
          <a:off x="2051720" y="2636912"/>
          <a:ext cx="6359624" cy="343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701395" y="5258194"/>
            <a:ext cx="5533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Izrada programskih proračuna</a:t>
            </a:r>
            <a:endParaRPr lang="hr-HR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9938" y="5212028"/>
            <a:ext cx="2223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IPSAS</a:t>
            </a:r>
            <a:endParaRPr lang="hr-HR" sz="5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138" y="3344915"/>
            <a:ext cx="35557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Reforma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javne</a:t>
            </a:r>
            <a:endParaRPr lang="hr-HR" sz="40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uprave</a:t>
            </a:r>
            <a:endParaRPr lang="hr-HR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51920" y="1630540"/>
            <a:ext cx="45496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Reforma sustava upravljanja </a:t>
            </a:r>
          </a:p>
          <a:p>
            <a:pPr algn="ctr"/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ljudskim potencijalima</a:t>
            </a:r>
            <a:endParaRPr lang="hr-HR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Curved Down Arrow 10"/>
          <p:cNvSpPr/>
          <p:nvPr/>
        </p:nvSpPr>
        <p:spPr>
          <a:xfrm rot="19153158">
            <a:off x="1588564" y="1997257"/>
            <a:ext cx="1940587" cy="730077"/>
          </a:xfrm>
          <a:prstGeom prst="curvedDownArrow">
            <a:avLst>
              <a:gd name="adj1" fmla="val 25000"/>
              <a:gd name="adj2" fmla="val 50000"/>
              <a:gd name="adj3" fmla="val 61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14067696">
            <a:off x="-273336" y="5141501"/>
            <a:ext cx="1940587" cy="730077"/>
          </a:xfrm>
          <a:prstGeom prst="curvedDownArrow">
            <a:avLst>
              <a:gd name="adj1" fmla="val 25000"/>
              <a:gd name="adj2" fmla="val 50000"/>
              <a:gd name="adj3" fmla="val 61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0619053">
            <a:off x="5785263" y="6068416"/>
            <a:ext cx="1940587" cy="730077"/>
          </a:xfrm>
          <a:prstGeom prst="curvedDownArrow">
            <a:avLst>
              <a:gd name="adj1" fmla="val 25000"/>
              <a:gd name="adj2" fmla="val 50000"/>
              <a:gd name="adj3" fmla="val 61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5156184">
            <a:off x="7383147" y="3698622"/>
            <a:ext cx="2762140" cy="645653"/>
          </a:xfrm>
          <a:prstGeom prst="curvedDownArrow">
            <a:avLst>
              <a:gd name="adj1" fmla="val 25000"/>
              <a:gd name="adj2" fmla="val 50000"/>
              <a:gd name="adj3" fmla="val 61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97964" y="6134654"/>
            <a:ext cx="288032" cy="2132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29877" y="6156455"/>
            <a:ext cx="26910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Središnja harmonizacijska jedinica</a:t>
            </a:r>
          </a:p>
        </p:txBody>
      </p:sp>
      <p:sp>
        <p:nvSpPr>
          <p:cNvPr id="17" name="Oval 16"/>
          <p:cNvSpPr/>
          <p:nvPr/>
        </p:nvSpPr>
        <p:spPr>
          <a:xfrm>
            <a:off x="1169346" y="4577498"/>
            <a:ext cx="288032" cy="2132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41980" y="2261824"/>
            <a:ext cx="288032" cy="2132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61781" y="3059266"/>
            <a:ext cx="288032" cy="2132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24" y="4790702"/>
            <a:ext cx="288032" cy="2132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12839" y="6097365"/>
            <a:ext cx="288032" cy="2132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Javna unutarnja kontrola</a:t>
            </a:r>
            <a:endParaRPr lang="hr-HR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 smtClean="0"/>
              <a:t>Pravna osnova:</a:t>
            </a:r>
          </a:p>
          <a:p>
            <a:endParaRPr lang="hr-HR" dirty="0"/>
          </a:p>
          <a:p>
            <a:r>
              <a:rPr dirty="0" smtClean="0"/>
              <a:t>Zakon o javnoj unutarnjoj financijskoj kontroli </a:t>
            </a:r>
          </a:p>
          <a:p>
            <a:pPr lvl="1"/>
            <a:r>
              <a:rPr dirty="0" smtClean="0"/>
              <a:t>Poglavlje 2. – Financijsko upravljanje i kontrola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4</a:t>
            </a:fld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3491880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lfaen" panose="010A0502050306030303" pitchFamily="18" charset="0"/>
              </a:rPr>
              <a:t>Uvjeti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49117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u="sng" dirty="0"/>
              <a:t>Uvjeti utvrđeni između EU-a i Gruzije</a:t>
            </a:r>
          </a:p>
          <a:p>
            <a:pPr marL="400050" lvl="1" indent="0" algn="just">
              <a:buNone/>
            </a:pPr>
            <a:endParaRPr lang="hr-HR" sz="1600" b="1" i="1" dirty="0" smtClean="0">
              <a:solidFill>
                <a:schemeClr val="tx2"/>
              </a:solidFill>
            </a:endParaRPr>
          </a:p>
          <a:p>
            <a:pPr marL="400050" lvl="1" indent="0" algn="just">
              <a:buNone/>
            </a:pPr>
            <a:r>
              <a:rPr lang="ka-GE" sz="1600" b="1" i="1" dirty="0" smtClean="0">
                <a:solidFill>
                  <a:schemeClr val="tx2"/>
                </a:solidFill>
              </a:rPr>
              <a:t>2014.:</a:t>
            </a:r>
          </a:p>
          <a:p>
            <a:pPr lvl="1" algn="just"/>
            <a:r>
              <a:rPr lang="en-GB" sz="1600" i="1" u="sng" dirty="0" smtClean="0"/>
              <a:t>Kriteriji:</a:t>
            </a:r>
            <a:r>
              <a:rPr dirty="0" smtClean="0"/>
              <a:t> </a:t>
            </a:r>
            <a:r>
              <a:rPr lang="en-GB" sz="1600" i="1" dirty="0" smtClean="0"/>
              <a:t>Središnja harmonizacijska jedinica u Ministarstvu financija razvija propise i postupke za financijsko upravljanje i kontrolu u skladu s najboljom međunarodnom praksom</a:t>
            </a:r>
            <a:endParaRPr lang="hr-HR" sz="1600" i="1" dirty="0" smtClean="0"/>
          </a:p>
          <a:p>
            <a:pPr marL="400050" lvl="1" indent="0" algn="just">
              <a:buNone/>
            </a:pPr>
            <a:r>
              <a:rPr lang="ka-GE" sz="1600" b="1" i="1" dirty="0" smtClean="0">
                <a:solidFill>
                  <a:schemeClr val="tx2"/>
                </a:solidFill>
              </a:rPr>
              <a:t>2015.:</a:t>
            </a:r>
          </a:p>
          <a:p>
            <a:pPr lvl="1" algn="just"/>
            <a:r>
              <a:rPr lang="en-GB" sz="1600" i="1" u="sng" dirty="0" smtClean="0"/>
              <a:t>Kriteriji:</a:t>
            </a:r>
            <a:r>
              <a:rPr lang="en-GB" sz="1600" i="1" dirty="0" smtClean="0"/>
              <a:t> </a:t>
            </a:r>
            <a:r>
              <a:rPr i="1" dirty="0" smtClean="0"/>
              <a:t>Sustav FUK-a osnovan je i funkcionira u skladu s „propisima i postupcima FUK-a“ u najmanje </a:t>
            </a:r>
            <a:r>
              <a:rPr b="1" i="1" dirty="0" smtClean="0"/>
              <a:t>1/4</a:t>
            </a:r>
            <a:r>
              <a:rPr i="1" dirty="0" smtClean="0"/>
              <a:t> od 16 resornih ministarstava</a:t>
            </a:r>
            <a:r>
              <a:rPr dirty="0" smtClean="0"/>
              <a:t>.</a:t>
            </a:r>
            <a:r>
              <a:rPr lang="en-US" sz="1600" i="1" dirty="0"/>
              <a:t> </a:t>
            </a:r>
            <a:endParaRPr lang="hr-HR" sz="1600" i="1" dirty="0" smtClean="0"/>
          </a:p>
          <a:p>
            <a:pPr marL="400050" lvl="1" indent="0" algn="just">
              <a:buNone/>
            </a:pPr>
            <a:r>
              <a:rPr lang="ka-GE" sz="1600" b="1" i="1" dirty="0" smtClean="0">
                <a:solidFill>
                  <a:schemeClr val="tx2"/>
                </a:solidFill>
              </a:rPr>
              <a:t>2016.:</a:t>
            </a:r>
          </a:p>
          <a:p>
            <a:pPr lvl="1" algn="just"/>
            <a:r>
              <a:rPr lang="en-GB" sz="1600" i="1" u="sng" dirty="0"/>
              <a:t>Kriteriji:</a:t>
            </a:r>
            <a:r>
              <a:rPr dirty="0" smtClean="0"/>
              <a:t> </a:t>
            </a:r>
            <a:r>
              <a:rPr i="1" dirty="0" smtClean="0"/>
              <a:t>Sustav FUK-a osnovan je i funkcionira u skladu s „propisima i postupcima FUK-a” u najmanje </a:t>
            </a:r>
            <a:r>
              <a:rPr b="1" i="1" dirty="0" smtClean="0"/>
              <a:t>1/2</a:t>
            </a:r>
            <a:r>
              <a:rPr i="1" dirty="0" smtClean="0"/>
              <a:t> od 16 resornih ministarstava.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4941168"/>
            <a:ext cx="8229600" cy="2049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PG Glaho Arial V5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PG Glaho Arial V5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PG Glaho Arial V5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PG Glaho Arial V5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BPG Glaho Arial V5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dirty="0" smtClean="0"/>
              <a:t>Uspostava sustava financijskog upravljanja i kontrole:</a:t>
            </a:r>
            <a:endParaRPr lang="hr-HR" dirty="0"/>
          </a:p>
          <a:p>
            <a:pPr>
              <a:defRPr/>
            </a:pPr>
            <a:r>
              <a:rPr dirty="0" smtClean="0"/>
              <a:t>2014.: razvoj uputa</a:t>
            </a:r>
          </a:p>
          <a:p>
            <a:pPr>
              <a:defRPr/>
            </a:pPr>
            <a:r>
              <a:rPr dirty="0" smtClean="0"/>
              <a:t>2015.: – uspostava u četiriju ministarstava;</a:t>
            </a:r>
            <a:endParaRPr lang="hr-HR" dirty="0"/>
          </a:p>
          <a:p>
            <a:pPr>
              <a:defRPr/>
            </a:pPr>
            <a:r>
              <a:rPr dirty="0" smtClean="0"/>
              <a:t>2016.: – uspostava u osam ministarstava;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38510"/>
            <a:ext cx="1956817" cy="1300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67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9165"/>
            <a:ext cx="7924800" cy="990600"/>
          </a:xfrm>
        </p:spPr>
        <p:txBody>
          <a:bodyPr/>
          <a:lstStyle/>
          <a:p>
            <a:pPr lvl="0"/>
            <a:r>
              <a:rPr dirty="0" smtClean="0"/>
              <a:t>  odjednom ili korak po korak?</a:t>
            </a:r>
            <a:endParaRPr lang="hr-HR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317923"/>
              </p:ext>
            </p:extLst>
          </p:nvPr>
        </p:nvGraphicFramePr>
        <p:xfrm>
          <a:off x="762000" y="21336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3045023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smtClean="0"/>
              <a:t>a) kontrolno okruženje,</a:t>
            </a:r>
          </a:p>
          <a:p>
            <a:r>
              <a:rPr dirty="0" smtClean="0"/>
              <a:t>b) upravljanje rizikom,</a:t>
            </a:r>
          </a:p>
          <a:p>
            <a:r>
              <a:rPr dirty="0" smtClean="0"/>
              <a:t>c) aktivnosti kontrole,</a:t>
            </a:r>
          </a:p>
          <a:p>
            <a:r>
              <a:rPr dirty="0" smtClean="0"/>
              <a:t>d) podaci i komunikacija,</a:t>
            </a:r>
          </a:p>
          <a:p>
            <a:r>
              <a:rPr dirty="0" smtClean="0"/>
              <a:t>e) praćenje i procjena. </a:t>
            </a:r>
          </a:p>
        </p:txBody>
      </p:sp>
      <p:sp>
        <p:nvSpPr>
          <p:cNvPr id="8" name="Frame 7"/>
          <p:cNvSpPr/>
          <p:nvPr/>
        </p:nvSpPr>
        <p:spPr>
          <a:xfrm>
            <a:off x="762000" y="2133600"/>
            <a:ext cx="3657600" cy="3804523"/>
          </a:xfrm>
          <a:prstGeom prst="frame">
            <a:avLst>
              <a:gd name="adj1" fmla="val 318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648200" y="3200401"/>
            <a:ext cx="3657600" cy="914400"/>
          </a:xfrm>
          <a:prstGeom prst="frame">
            <a:avLst>
              <a:gd name="adj1" fmla="val 994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818" y="5483423"/>
            <a:ext cx="2180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dirty="0" smtClean="0"/>
              <a:t>+ odgovornost rukovodstva</a:t>
            </a:r>
            <a:endParaRPr lang="hr-HR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43400" y="3581400"/>
            <a:ext cx="609600" cy="197971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14400" y="5450766"/>
            <a:ext cx="3505200" cy="454700"/>
          </a:xfrm>
          <a:prstGeom prst="ellipse">
            <a:avLst/>
          </a:prstGeom>
          <a:noFill/>
          <a:ln w="349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00818" y="3045023"/>
            <a:ext cx="2809182" cy="22889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10000" y="4681269"/>
            <a:ext cx="1524000" cy="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428596" y="214290"/>
            <a:ext cx="749620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BPG Algeti Compact" pitchFamily="2" charset="0"/>
                <a:ea typeface="+mj-ea"/>
                <a:cs typeface="BPG Algeti Compact" pitchFamily="2" charset="0"/>
              </a:defRPr>
            </a:lvl1pPr>
          </a:lstStyle>
          <a:p>
            <a:r>
              <a:rPr lang="en-US" dirty="0">
                <a:latin typeface="Sylfaen" panose="010A0502050306030303" pitchFamily="18" charset="0"/>
              </a:rPr>
              <a:t>Dilema: provedba </a:t>
            </a:r>
            <a:endParaRPr lang="hr-HR" dirty="0" smtClean="0">
              <a:latin typeface="Sylfaen" panose="010A0502050306030303" pitchFamily="18" charset="0"/>
            </a:endParaRPr>
          </a:p>
          <a:p>
            <a:r>
              <a:rPr lang="en-US" dirty="0" smtClean="0">
                <a:latin typeface="Sylfaen" panose="010A0502050306030303" pitchFamily="18" charset="0"/>
              </a:rPr>
              <a:t>financijskog upravljanja i kontrole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40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Sylfaen" panose="010A0502050306030303" pitchFamily="18" charset="0"/>
              </a:rPr>
              <a:t>Provedba </a:t>
            </a:r>
            <a:r>
              <a:t/>
            </a:r>
            <a:br/>
            <a:r>
              <a:rPr lang="en-US" dirty="0" smtClean="0">
                <a:latin typeface="Sylfaen" panose="010A0502050306030303" pitchFamily="18" charset="0"/>
              </a:rPr>
              <a:t>financijskog upravljanja i kontrole</a:t>
            </a:r>
            <a:endParaRPr lang="hr-H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044869"/>
              </p:ext>
            </p:extLst>
          </p:nvPr>
        </p:nvGraphicFramePr>
        <p:xfrm>
          <a:off x="457200" y="836712"/>
          <a:ext cx="8435280" cy="538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7</a:t>
            </a:fld>
            <a:endParaRPr lang="hr-HR" dirty="0"/>
          </a:p>
        </p:txBody>
      </p:sp>
      <p:sp>
        <p:nvSpPr>
          <p:cNvPr id="3" name="Rectangle 2"/>
          <p:cNvSpPr/>
          <p:nvPr/>
        </p:nvSpPr>
        <p:spPr>
          <a:xfrm>
            <a:off x="539552" y="4926359"/>
            <a:ext cx="21602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2015. - 2016.</a:t>
            </a:r>
            <a:endParaRPr lang="hr-H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9832" y="5589240"/>
            <a:ext cx="21602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2017. - 2018.</a:t>
            </a:r>
            <a:endParaRPr lang="hr-H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6162828"/>
            <a:ext cx="21602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2019. – 2020.</a:t>
            </a:r>
            <a:endParaRPr lang="hr-HR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28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360289"/>
              </p:ext>
            </p:extLst>
          </p:nvPr>
        </p:nvGraphicFramePr>
        <p:xfrm>
          <a:off x="762000" y="685800"/>
          <a:ext cx="7543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4876800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 dirty="0" smtClean="0"/>
              <a:t>SLA</a:t>
            </a:r>
            <a:r>
              <a:rPr dirty="0" smtClean="0"/>
              <a:t> – </a:t>
            </a:r>
            <a:r>
              <a:rPr b="1" dirty="0" smtClean="0"/>
              <a:t>Ugovor o razini usluge</a:t>
            </a:r>
            <a:r>
              <a:rPr dirty="0" smtClean="0"/>
              <a:t> – određuje ljestvicu, standarde, datume i ostale mjerljive značajke proizvoda ili usluge koje bi organizacija za proračun trebala pružati.</a:t>
            </a:r>
            <a:endParaRPr lang="hr-HR" sz="1400" dirty="0"/>
          </a:p>
        </p:txBody>
      </p:sp>
      <p:sp>
        <p:nvSpPr>
          <p:cNvPr id="6" name="Up-Down Arrow 5"/>
          <p:cNvSpPr/>
          <p:nvPr/>
        </p:nvSpPr>
        <p:spPr>
          <a:xfrm rot="18374820">
            <a:off x="5834262" y="2251741"/>
            <a:ext cx="381000" cy="66619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FFFF00"/>
                </a:solidFill>
              </a:rPr>
              <a:t>SLA</a:t>
            </a:r>
            <a:endParaRPr lang="hr-HR" sz="105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217" y="44624"/>
            <a:ext cx="7017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Sylfaen" panose="010A0502050306030303" pitchFamily="18" charset="0"/>
              </a:rPr>
              <a:t>Provedba</a:t>
            </a:r>
            <a:r>
              <a:rPr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hr-HR" sz="3200" b="1" dirty="0" err="1" smtClean="0">
                <a:solidFill>
                  <a:schemeClr val="tx2"/>
                </a:solidFill>
                <a:latin typeface="Sylfaen" panose="010A0502050306030303" pitchFamily="18" charset="0"/>
              </a:rPr>
              <a:t>pr</a:t>
            </a:r>
            <a:r>
              <a:rPr lang="en-US" sz="3200" b="1" dirty="0" err="1" smtClean="0">
                <a:solidFill>
                  <a:schemeClr val="tx2"/>
                </a:solidFill>
                <a:latin typeface="Sylfaen" panose="010A0502050306030303" pitchFamily="18" charset="0"/>
              </a:rPr>
              <a:t>ve</a:t>
            </a:r>
            <a:r>
              <a:rPr lang="en-US" sz="3200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Sylfaen" panose="010A0502050306030303" pitchFamily="18" charset="0"/>
              </a:rPr>
              <a:t>faze: financijska kontrola</a:t>
            </a:r>
            <a:endParaRPr lang="hr-HR" sz="3200" b="1" dirty="0">
              <a:solidFill>
                <a:schemeClr val="tx2"/>
              </a:solidFill>
              <a:latin typeface="Sylfaen" panose="010A0502050306030303" pitchFamily="18" charset="0"/>
              <a:ea typeface="+mj-ea"/>
              <a:cs typeface="BPG Algeti Compac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</a:rPr>
              <a:t>Provedba </a:t>
            </a:r>
            <a:r>
              <a:t/>
            </a:r>
            <a:br/>
            <a:r>
              <a:rPr lang="en-US" dirty="0">
                <a:latin typeface="Sylfaen" panose="010A0502050306030303" pitchFamily="18" charset="0"/>
              </a:rPr>
              <a:t>prve faze: financijska kontrola</a:t>
            </a:r>
            <a:endParaRPr lang="hr-HR" dirty="0">
              <a:latin typeface="Sylfaen" panose="010A0502050306030303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dirty="0" smtClean="0"/>
              <a:t>Rezultati:</a:t>
            </a:r>
          </a:p>
          <a:p>
            <a:pPr>
              <a:spcAft>
                <a:spcPts val="600"/>
              </a:spcAft>
            </a:pPr>
            <a:r>
              <a:rPr dirty="0" smtClean="0"/>
              <a:t>Četiri pilot ministarstva (ministarstvo financija, obrazovanja, gospodarstva i izbjeglica)</a:t>
            </a:r>
          </a:p>
          <a:p>
            <a:pPr>
              <a:spcAft>
                <a:spcPts val="600"/>
              </a:spcAft>
            </a:pPr>
            <a:r>
              <a:rPr dirty="0" smtClean="0"/>
              <a:t>Odobrene dužnosti i odgovornosti strukture upravljanja u skladu s uputama FUK-a</a:t>
            </a:r>
          </a:p>
          <a:p>
            <a:pPr>
              <a:spcAft>
                <a:spcPts val="600"/>
              </a:spcAft>
            </a:pPr>
            <a:r>
              <a:rPr dirty="0" smtClean="0"/>
              <a:t>Sastavljen SLA</a:t>
            </a:r>
          </a:p>
          <a:p>
            <a:pPr>
              <a:spcAft>
                <a:spcPts val="600"/>
              </a:spcAft>
            </a:pPr>
            <a:r>
              <a:rPr dirty="0" smtClean="0"/>
              <a:t>Odlukom ministra financija osnovana je radna skupina FUK-a;</a:t>
            </a:r>
            <a:endParaRPr lang="hr-HR" dirty="0" smtClean="0"/>
          </a:p>
          <a:p>
            <a:pPr>
              <a:spcAft>
                <a:spcPts val="600"/>
              </a:spcAft>
            </a:pPr>
            <a:r>
              <a:rPr dirty="0" smtClean="0"/>
              <a:t>Radna skupina definira godišnji plan:</a:t>
            </a:r>
          </a:p>
          <a:p>
            <a:pPr>
              <a:spcAft>
                <a:spcPts val="600"/>
              </a:spcAft>
            </a:pPr>
            <a:r>
              <a:rPr dirty="0" smtClean="0"/>
              <a:t>Pripremljeni mjesečni i godišnji izvještaji o pitanjima financijske kontrole</a:t>
            </a:r>
            <a:endParaRPr lang="hr-HR" dirty="0" smtClean="0"/>
          </a:p>
          <a:p>
            <a:pPr>
              <a:spcAft>
                <a:spcPts val="600"/>
              </a:spcAft>
            </a:pP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922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F_Template_GEO-3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OF">
      <a:majorFont>
        <a:latin typeface="BPG Algeti Compact"/>
        <a:ea typeface=""/>
        <a:cs typeface=""/>
      </a:majorFont>
      <a:minorFont>
        <a:latin typeface="BPG Glah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3603</TotalTime>
  <Words>489</Words>
  <Application>Microsoft Office PowerPoint</Application>
  <PresentationFormat>On-screen Show (4:3)</PresentationFormat>
  <Paragraphs>117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Sylfaen</vt:lpstr>
      <vt:lpstr>BPG Algeti Compact</vt:lpstr>
      <vt:lpstr>Calibri</vt:lpstr>
      <vt:lpstr>BPG Glaho Arial V5</vt:lpstr>
      <vt:lpstr>BPG Glaho</vt:lpstr>
      <vt:lpstr>MOF_Template_GEO-3</vt:lpstr>
      <vt:lpstr>Provedba sustava financijskog upravljanja i kontrole  u Gruziji</vt:lpstr>
      <vt:lpstr>Javna unutarnja kontrola</vt:lpstr>
      <vt:lpstr>Javna unutarnja kontrola</vt:lpstr>
      <vt:lpstr>Javna unutarnja kontrola</vt:lpstr>
      <vt:lpstr>Uvjeti</vt:lpstr>
      <vt:lpstr>  odjednom ili korak po korak?</vt:lpstr>
      <vt:lpstr>Provedba  financijskog upravljanja i kontrole</vt:lpstr>
      <vt:lpstr>PowerPoint Presentation</vt:lpstr>
      <vt:lpstr>Provedba  prve faze: financijska kontrola</vt:lpstr>
      <vt:lpstr>Pitanja?  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feaco</dc:creator>
  <cp:lastModifiedBy>Maja P</cp:lastModifiedBy>
  <cp:revision>330</cp:revision>
  <cp:lastPrinted>2015-10-20T08:11:32Z</cp:lastPrinted>
  <dcterms:created xsi:type="dcterms:W3CDTF">2010-03-17T01:01:09Z</dcterms:created>
  <dcterms:modified xsi:type="dcterms:W3CDTF">2016-03-17T14:46:15Z</dcterms:modified>
</cp:coreProperties>
</file>