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94CC6-2C04-4EF0-B6D3-95C47602F11A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FC55E-69F4-4BE8-AD7D-74FEDDD6C16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CBF4-95D5-440C-9C71-966864E2A2AD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990F6-DEC6-4CF6-A2A1-294E6F076B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DF808-04A1-41B0-8339-37D511F33742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AA4EF-F46A-4E4D-9A89-151EFC54089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3A87-E001-4D4A-84AF-57F2216D315B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645E-27C4-45E4-BB1E-2B832CBF720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1E700-D22A-4BC0-A2E1-400E193BE6F3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BE773-24F4-4EE1-A350-19F204E1B2E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229A7-EA28-4BD8-BE95-D2D6A1654DFA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03593-C4E9-4C75-9A21-4C0ADC6DE48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2D91-B567-47E8-A72A-EEDC03AC0B3D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C8CD5-476B-4B1B-82DF-F3D0C987B7C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A6CD5-7DBC-4FF6-8B6B-81E702639687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FBA3B-4688-4B28-839C-EDE0A34473C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63933-59CE-41A8-96A7-EA699691DDE8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B1106-3844-4623-A7AE-7A363D8CA99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ACF5C-45EA-4E82-B5C8-7CB01B2E2C5B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5C0C3-796B-4E8A-B8DC-829BC45073B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8469A-012D-4B28-9480-352DE9883C80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2A2E4-4C39-4588-BE3C-05D9BD9EC5C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D43C5B-ECCC-465D-AC50-FBB7D58C6A8C}" type="datetimeFigureOut">
              <a:rPr lang="hr-HR"/>
              <a:pPr>
                <a:defRPr/>
              </a:pPr>
              <a:t>17.10.2012.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23B3C5-B614-4A50-BFFA-A82D81A9A3E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TREZOR RUSKE FEDERACIJE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cap="all" dirty="0" smtClean="0"/>
              <a:t>ReformE</a:t>
            </a:r>
            <a:endParaRPr lang="hr-HR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dirty="0" smtClean="0"/>
              <a:t>Osnovno pitanje – uvođenje FMIS; </a:t>
            </a:r>
          </a:p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dirty="0" smtClean="0"/>
              <a:t>Primeri reformi koje pruža Svetska banka trebaju biti prilagođeni interesovanjima zemlje;</a:t>
            </a:r>
          </a:p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dirty="0" smtClean="0"/>
              <a:t>Uzeti u obzir raspoložive resurse neke zemlje i izbegavati stanje prevelike ambicioznosti;</a:t>
            </a:r>
          </a:p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dirty="0" smtClean="0"/>
              <a:t>Reforma treba biti rezultat dobre koordinacije institucija koje su uključene u proces;</a:t>
            </a:r>
          </a:p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dirty="0" smtClean="0"/>
              <a:t>Predložiti mogućnosti uvođenja najboljih korporativnih upravljačkih praksi. Kompenzacija zasnovana na performansama.   </a:t>
            </a:r>
          </a:p>
          <a:p>
            <a:pPr marL="857250" lvl="1" indent="-457200" fontAlgn="auto">
              <a:spcAft>
                <a:spcPts val="0"/>
              </a:spcAft>
              <a:buNone/>
              <a:defRPr/>
            </a:pPr>
            <a:endParaRPr lang="hr-HR" dirty="0" smtClean="0"/>
          </a:p>
          <a:p>
            <a:pPr marL="857250" lvl="1" indent="-457200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hr-H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MODEL PLAĆANJA SISTEMA TREZORA </a:t>
            </a:r>
            <a:br>
              <a:rPr lang="hr-HR" b="1" dirty="0" smtClean="0"/>
            </a:br>
            <a:endParaRPr lang="hr-HR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Račun kod centralne banke; </a:t>
            </a:r>
          </a:p>
          <a:p>
            <a:r>
              <a:rPr lang="hr-HR" dirty="0" smtClean="0"/>
              <a:t>Model gotovinskog udruživanja (kao u Nemačkoj);</a:t>
            </a:r>
          </a:p>
          <a:p>
            <a:r>
              <a:rPr lang="hr-HR" dirty="0" smtClean="0"/>
              <a:t>Najveći sistem u Evropi  </a:t>
            </a:r>
          </a:p>
          <a:p>
            <a:pPr lvl="1"/>
            <a:r>
              <a:rPr lang="hr-HR" dirty="0" smtClean="0"/>
              <a:t>83 regiona, </a:t>
            </a:r>
          </a:p>
          <a:p>
            <a:pPr lvl="1"/>
            <a:r>
              <a:rPr lang="hr-HR" dirty="0" smtClean="0"/>
              <a:t>9 vremenskih zona, </a:t>
            </a:r>
          </a:p>
          <a:p>
            <a:pPr lvl="1"/>
            <a:r>
              <a:rPr lang="hr-HR" dirty="0" smtClean="0"/>
              <a:t>sistem zasnovan na  kanalima satelitske komunikacije (2 satelita).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MODEL PLAĆANJA SISTEMA TREZORA </a:t>
            </a:r>
            <a:br>
              <a:rPr lang="hr-HR" b="1" dirty="0" smtClean="0"/>
            </a:br>
            <a:endParaRPr lang="hr-HR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Slobodna sredstva regiona su se nekada transferisala u Moskvu na Konsolidovani račun trezora;</a:t>
            </a:r>
          </a:p>
          <a:p>
            <a:r>
              <a:rPr lang="hr-HR" dirty="0" smtClean="0"/>
              <a:t>Ovo sada radi centralna banka;</a:t>
            </a:r>
          </a:p>
          <a:p>
            <a:r>
              <a:rPr lang="hr-HR" dirty="0" smtClean="0"/>
              <a:t>Danas, ove transakcije se vrše u stvarnom vremenu.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TREZOR RUSKE FEDERACIJE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Nezavisno telo Federacije;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Izveštava Ministarstvu finansija;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Donosilac mera politika Trezora je Ministarstvo finansija.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REGULACIJA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 Administrativna uredba – Uredba ministra finansija, javni dokument.</a:t>
            </a:r>
          </a:p>
          <a:p>
            <a:r>
              <a:rPr lang="hr-HR" dirty="0" smtClean="0"/>
              <a:t>2. Tehnološka dokumentacija, približno 200 pravila. </a:t>
            </a:r>
          </a:p>
          <a:p>
            <a:r>
              <a:rPr lang="hr-HR" dirty="0" smtClean="0"/>
              <a:t>3. Interni sistem kontrole, mesečna procena operacija.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Elektronski budžet </a:t>
            </a:r>
            <a:endParaRPr lang="hr-HR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Koordinacija aktivnosti u toj oblasti je regulisana na nivou Vlade Federacije (IT implementacione komisije</a:t>
            </a:r>
            <a:r>
              <a:rPr lang="hr-HR" dirty="0" smtClean="0"/>
              <a:t>)</a:t>
            </a:r>
            <a:r>
              <a:rPr lang="en-US" dirty="0" smtClean="0"/>
              <a:t>;</a:t>
            </a:r>
            <a:endParaRPr lang="hr-HR" dirty="0" smtClean="0"/>
          </a:p>
          <a:p>
            <a:r>
              <a:rPr lang="hr-HR" dirty="0" smtClean="0"/>
              <a:t>Ministarstvo finansija rukovodi </a:t>
            </a:r>
            <a:r>
              <a:rPr lang="hr-HR" dirty="0" smtClean="0"/>
              <a:t>aktivnostima</a:t>
            </a:r>
            <a:r>
              <a:rPr lang="en-US" dirty="0" smtClean="0"/>
              <a:t>;</a:t>
            </a:r>
            <a:r>
              <a:rPr lang="hr-HR" dirty="0" smtClean="0"/>
              <a:t> </a:t>
            </a:r>
            <a:endParaRPr lang="hr-HR" dirty="0" smtClean="0"/>
          </a:p>
          <a:p>
            <a:r>
              <a:rPr lang="hr-HR" dirty="0" smtClean="0"/>
              <a:t>Grupa u svoj rad uključuje predstavnike svih sektora Ministarstva finansija i Trezora.</a:t>
            </a:r>
          </a:p>
          <a:p>
            <a:pPr>
              <a:buNone/>
            </a:pPr>
            <a:r>
              <a:rPr lang="hr-HR" dirty="0" smtClean="0"/>
              <a:t> 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Tehnička pitanja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Sistem plaćanja; </a:t>
            </a:r>
          </a:p>
          <a:p>
            <a:r>
              <a:rPr lang="hr-HR" dirty="0" smtClean="0"/>
              <a:t>Federalni i lokalni deo.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cap="all" dirty="0" smtClean="0"/>
              <a:t>PITANJA RUKOVOĐENJA </a:t>
            </a:r>
            <a:endParaRPr lang="hr-HR" cap="all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Pitanje odgovornosti; </a:t>
            </a:r>
          </a:p>
          <a:p>
            <a:r>
              <a:rPr lang="hr-HR" dirty="0" smtClean="0"/>
              <a:t>Mere politika; </a:t>
            </a:r>
          </a:p>
          <a:p>
            <a:r>
              <a:rPr lang="hr-HR" dirty="0" smtClean="0"/>
              <a:t>Interno </a:t>
            </a:r>
            <a:r>
              <a:rPr lang="hr-HR" dirty="0" smtClean="0"/>
              <a:t>rukovođenje</a:t>
            </a:r>
            <a:r>
              <a:rPr lang="en-US" smtClean="0"/>
              <a:t>.</a:t>
            </a:r>
            <a:r>
              <a:rPr lang="hr-HR" smtClean="0"/>
              <a:t> 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cap="all" dirty="0" smtClean="0"/>
              <a:t>DIZAJN ReformI</a:t>
            </a:r>
            <a:endParaRPr lang="hr-HR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Gotovinski i akrulni/obračunski princip?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r-HR" dirty="0" smtClean="0"/>
              <a:t>Oba sistema trebaju biti očuvana.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Pitanje prepoznavanja vlasništva;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Revizija je u ovom procesu nezamenjiva.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256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TREZOR RUSKE FEDERACIJE </vt:lpstr>
      <vt:lpstr> MODEL PLAĆANJA SISTEMA TREZORA  </vt:lpstr>
      <vt:lpstr> MODEL PLAĆANJA SISTEMA TREZORA  </vt:lpstr>
      <vt:lpstr> TREZOR RUSKE FEDERACIJE </vt:lpstr>
      <vt:lpstr>REGULACIJA </vt:lpstr>
      <vt:lpstr>Elektronski budžet </vt:lpstr>
      <vt:lpstr>Tehnička pitanja </vt:lpstr>
      <vt:lpstr>PITANJA RUKOVOĐENJA </vt:lpstr>
      <vt:lpstr>DIZAJN ReformI</vt:lpstr>
      <vt:lpstr>ReformE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TREZOR RUSKE FEDERACIJE</dc:title>
  <dc:creator>Ostali</dc:creator>
  <cp:lastModifiedBy>MC</cp:lastModifiedBy>
  <cp:revision>14</cp:revision>
  <dcterms:created xsi:type="dcterms:W3CDTF">2012-06-26T05:09:34Z</dcterms:created>
  <dcterms:modified xsi:type="dcterms:W3CDTF">2012-10-17T08:17:31Z</dcterms:modified>
</cp:coreProperties>
</file>