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orbel"/>
          <a:ea typeface="Corbel"/>
          <a:cs typeface="Corbel"/>
        </a:font>
        <a:srgbClr val="000000"/>
      </a:tcTxStyle>
      <a:tcStyle>
        <a:tcBdr>
          <a:left>
            <a:ln w="12700" cap="flat">
              <a:solidFill>
                <a:srgbClr val="E6EFF3"/>
              </a:solidFill>
              <a:prstDash val="solid"/>
              <a:round/>
            </a:ln>
          </a:left>
          <a:right>
            <a:ln w="12700" cap="flat">
              <a:solidFill>
                <a:srgbClr val="E6EFF3"/>
              </a:solidFill>
              <a:prstDash val="solid"/>
              <a:round/>
            </a:ln>
          </a:right>
          <a:top>
            <a:ln w="12700" cap="flat">
              <a:solidFill>
                <a:srgbClr val="E6EFF3"/>
              </a:solidFill>
              <a:prstDash val="solid"/>
              <a:round/>
            </a:ln>
          </a:top>
          <a:bottom>
            <a:ln w="12700" cap="flat">
              <a:solidFill>
                <a:srgbClr val="E6EFF3"/>
              </a:solidFill>
              <a:prstDash val="solid"/>
              <a:round/>
            </a:ln>
          </a:bottom>
          <a:insideH>
            <a:ln w="12700" cap="flat">
              <a:solidFill>
                <a:srgbClr val="E6EFF3"/>
              </a:solidFill>
              <a:prstDash val="solid"/>
              <a:round/>
            </a:ln>
          </a:insideH>
          <a:insideV>
            <a:ln w="12700" cap="flat">
              <a:solidFill>
                <a:srgbClr val="E6EFF3"/>
              </a:solidFill>
              <a:prstDash val="solid"/>
              <a:round/>
            </a:ln>
          </a:insideV>
        </a:tcBdr>
        <a:fill>
          <a:solidFill>
            <a:srgbClr val="ECCACC"/>
          </a:solidFill>
        </a:fill>
      </a:tcStyle>
    </a:wholeTbl>
    <a:band2H>
      <a:tcTxStyle b="def" i="def"/>
      <a:tcStyle>
        <a:tcBdr/>
        <a:fill>
          <a:solidFill>
            <a:srgbClr val="F5E6E7"/>
          </a:solidFill>
        </a:fill>
      </a:tcStyle>
    </a:band2H>
    <a:firstCol>
      <a:tcTxStyle b="on" i="off">
        <a:font>
          <a:latin typeface="Corbel"/>
          <a:ea typeface="Corbel"/>
          <a:cs typeface="Corbel"/>
        </a:font>
        <a:srgbClr val="E6EFF3"/>
      </a:tcTxStyle>
      <a:tcStyle>
        <a:tcBdr>
          <a:left>
            <a:ln w="12700" cap="flat">
              <a:solidFill>
                <a:srgbClr val="E6EFF3"/>
              </a:solidFill>
              <a:prstDash val="solid"/>
              <a:round/>
            </a:ln>
          </a:left>
          <a:right>
            <a:ln w="12700" cap="flat">
              <a:solidFill>
                <a:srgbClr val="E6EFF3"/>
              </a:solidFill>
              <a:prstDash val="solid"/>
              <a:round/>
            </a:ln>
          </a:right>
          <a:top>
            <a:ln w="12700" cap="flat">
              <a:solidFill>
                <a:srgbClr val="E6EFF3"/>
              </a:solidFill>
              <a:prstDash val="solid"/>
              <a:round/>
            </a:ln>
          </a:top>
          <a:bottom>
            <a:ln w="12700" cap="flat">
              <a:solidFill>
                <a:srgbClr val="E6EFF3"/>
              </a:solidFill>
              <a:prstDash val="solid"/>
              <a:round/>
            </a:ln>
          </a:bottom>
          <a:insideH>
            <a:ln w="12700" cap="flat">
              <a:solidFill>
                <a:srgbClr val="E6EFF3"/>
              </a:solidFill>
              <a:prstDash val="solid"/>
              <a:round/>
            </a:ln>
          </a:insideH>
          <a:insideV>
            <a:ln w="12700" cap="flat">
              <a:solidFill>
                <a:srgbClr val="E6EFF3"/>
              </a:solidFill>
              <a:prstDash val="solid"/>
              <a:round/>
            </a:ln>
          </a:insideV>
        </a:tcBdr>
        <a:fill>
          <a:solidFill>
            <a:schemeClr val="accent1"/>
          </a:solidFill>
        </a:fill>
      </a:tcStyle>
    </a:firstCol>
    <a:lastRow>
      <a:tcTxStyle b="on" i="off">
        <a:font>
          <a:latin typeface="Corbel"/>
          <a:ea typeface="Corbel"/>
          <a:cs typeface="Corbel"/>
        </a:font>
        <a:srgbClr val="E6EFF3"/>
      </a:tcTxStyle>
      <a:tcStyle>
        <a:tcBdr>
          <a:left>
            <a:ln w="12700" cap="flat">
              <a:solidFill>
                <a:srgbClr val="E6EFF3"/>
              </a:solidFill>
              <a:prstDash val="solid"/>
              <a:round/>
            </a:ln>
          </a:left>
          <a:right>
            <a:ln w="12700" cap="flat">
              <a:solidFill>
                <a:srgbClr val="E6EFF3"/>
              </a:solidFill>
              <a:prstDash val="solid"/>
              <a:round/>
            </a:ln>
          </a:right>
          <a:top>
            <a:ln w="38100" cap="flat">
              <a:solidFill>
                <a:srgbClr val="E6EFF3"/>
              </a:solidFill>
              <a:prstDash val="solid"/>
              <a:round/>
            </a:ln>
          </a:top>
          <a:bottom>
            <a:ln w="12700" cap="flat">
              <a:solidFill>
                <a:srgbClr val="E6EFF3"/>
              </a:solidFill>
              <a:prstDash val="solid"/>
              <a:round/>
            </a:ln>
          </a:bottom>
          <a:insideH>
            <a:ln w="12700" cap="flat">
              <a:solidFill>
                <a:srgbClr val="E6EFF3"/>
              </a:solidFill>
              <a:prstDash val="solid"/>
              <a:round/>
            </a:ln>
          </a:insideH>
          <a:insideV>
            <a:ln w="12700" cap="flat">
              <a:solidFill>
                <a:srgbClr val="E6EFF3"/>
              </a:solidFill>
              <a:prstDash val="solid"/>
              <a:round/>
            </a:ln>
          </a:insideV>
        </a:tcBdr>
        <a:fill>
          <a:solidFill>
            <a:schemeClr val="accent1"/>
          </a:solidFill>
        </a:fill>
      </a:tcStyle>
    </a:lastRow>
    <a:firstRow>
      <a:tcTxStyle b="on" i="off">
        <a:font>
          <a:latin typeface="Corbel"/>
          <a:ea typeface="Corbel"/>
          <a:cs typeface="Corbel"/>
        </a:font>
        <a:srgbClr val="E6EFF3"/>
      </a:tcTxStyle>
      <a:tcStyle>
        <a:tcBdr>
          <a:left>
            <a:ln w="12700" cap="flat">
              <a:solidFill>
                <a:srgbClr val="E6EFF3"/>
              </a:solidFill>
              <a:prstDash val="solid"/>
              <a:round/>
            </a:ln>
          </a:left>
          <a:right>
            <a:ln w="12700" cap="flat">
              <a:solidFill>
                <a:srgbClr val="E6EFF3"/>
              </a:solidFill>
              <a:prstDash val="solid"/>
              <a:round/>
            </a:ln>
          </a:right>
          <a:top>
            <a:ln w="12700" cap="flat">
              <a:solidFill>
                <a:srgbClr val="E6EFF3"/>
              </a:solidFill>
              <a:prstDash val="solid"/>
              <a:round/>
            </a:ln>
          </a:top>
          <a:bottom>
            <a:ln w="38100" cap="flat">
              <a:solidFill>
                <a:srgbClr val="E6EFF3"/>
              </a:solidFill>
              <a:prstDash val="solid"/>
              <a:round/>
            </a:ln>
          </a:bottom>
          <a:insideH>
            <a:ln w="12700" cap="flat">
              <a:solidFill>
                <a:srgbClr val="E6EFF3"/>
              </a:solidFill>
              <a:prstDash val="solid"/>
              <a:round/>
            </a:ln>
          </a:insideH>
          <a:insideV>
            <a:ln w="12700" cap="flat">
              <a:solidFill>
                <a:srgbClr val="E6EFF3"/>
              </a:solidFill>
              <a:prstDash val="solid"/>
              <a:round/>
            </a:ln>
          </a:insideV>
        </a:tcBdr>
        <a:fill>
          <a:solidFill>
            <a:schemeClr val="accent1"/>
          </a:solidFill>
        </a:fill>
      </a:tcStyle>
    </a:firstRow>
  </a:tblStyle>
  <a:tblStyle styleId="{C7B018BB-80A7-4F77-B60F-C8B233D01FF8}" styleName="">
    <a:tblBg/>
    <a:wholeTbl>
      <a:tcTxStyle b="off" i="off">
        <a:font>
          <a:latin typeface="Corbel"/>
          <a:ea typeface="Corbel"/>
          <a:cs typeface="Corbel"/>
        </a:font>
        <a:srgbClr val="000000"/>
      </a:tcTxStyle>
      <a:tcStyle>
        <a:tcBdr>
          <a:left>
            <a:ln w="12700" cap="flat">
              <a:solidFill>
                <a:srgbClr val="E6EFF3"/>
              </a:solidFill>
              <a:prstDash val="solid"/>
              <a:round/>
            </a:ln>
          </a:left>
          <a:right>
            <a:ln w="12700" cap="flat">
              <a:solidFill>
                <a:srgbClr val="E6EFF3"/>
              </a:solidFill>
              <a:prstDash val="solid"/>
              <a:round/>
            </a:ln>
          </a:right>
          <a:top>
            <a:ln w="12700" cap="flat">
              <a:solidFill>
                <a:srgbClr val="E6EFF3"/>
              </a:solidFill>
              <a:prstDash val="solid"/>
              <a:round/>
            </a:ln>
          </a:top>
          <a:bottom>
            <a:ln w="12700" cap="flat">
              <a:solidFill>
                <a:srgbClr val="E6EFF3"/>
              </a:solidFill>
              <a:prstDash val="solid"/>
              <a:round/>
            </a:ln>
          </a:bottom>
          <a:insideH>
            <a:ln w="12700" cap="flat">
              <a:solidFill>
                <a:srgbClr val="E6EFF3"/>
              </a:solidFill>
              <a:prstDash val="solid"/>
              <a:round/>
            </a:ln>
          </a:insideH>
          <a:insideV>
            <a:ln w="12700" cap="flat">
              <a:solidFill>
                <a:srgbClr val="E6EFF3"/>
              </a:solidFill>
              <a:prstDash val="solid"/>
              <a:round/>
            </a:ln>
          </a:insideV>
        </a:tcBdr>
        <a:fill>
          <a:solidFill>
            <a:srgbClr val="DCCACF"/>
          </a:solidFill>
        </a:fill>
      </a:tcStyle>
    </a:wholeTbl>
    <a:band2H>
      <a:tcTxStyle b="def" i="def"/>
      <a:tcStyle>
        <a:tcBdr/>
        <a:fill>
          <a:solidFill>
            <a:srgbClr val="EEE6E9"/>
          </a:solidFill>
        </a:fill>
      </a:tcStyle>
    </a:band2H>
    <a:firstCol>
      <a:tcTxStyle b="on" i="off">
        <a:font>
          <a:latin typeface="Corbel"/>
          <a:ea typeface="Corbel"/>
          <a:cs typeface="Corbel"/>
        </a:font>
        <a:srgbClr val="E6EFF3"/>
      </a:tcTxStyle>
      <a:tcStyle>
        <a:tcBdr>
          <a:left>
            <a:ln w="12700" cap="flat">
              <a:solidFill>
                <a:srgbClr val="E6EFF3"/>
              </a:solidFill>
              <a:prstDash val="solid"/>
              <a:round/>
            </a:ln>
          </a:left>
          <a:right>
            <a:ln w="12700" cap="flat">
              <a:solidFill>
                <a:srgbClr val="E6EFF3"/>
              </a:solidFill>
              <a:prstDash val="solid"/>
              <a:round/>
            </a:ln>
          </a:right>
          <a:top>
            <a:ln w="12700" cap="flat">
              <a:solidFill>
                <a:srgbClr val="E6EFF3"/>
              </a:solidFill>
              <a:prstDash val="solid"/>
              <a:round/>
            </a:ln>
          </a:top>
          <a:bottom>
            <a:ln w="12700" cap="flat">
              <a:solidFill>
                <a:srgbClr val="E6EFF3"/>
              </a:solidFill>
              <a:prstDash val="solid"/>
              <a:round/>
            </a:ln>
          </a:bottom>
          <a:insideH>
            <a:ln w="12700" cap="flat">
              <a:solidFill>
                <a:srgbClr val="E6EFF3"/>
              </a:solidFill>
              <a:prstDash val="solid"/>
              <a:round/>
            </a:ln>
          </a:insideH>
          <a:insideV>
            <a:ln w="12700" cap="flat">
              <a:solidFill>
                <a:srgbClr val="E6EFF3"/>
              </a:solidFill>
              <a:prstDash val="solid"/>
              <a:round/>
            </a:ln>
          </a:insideV>
        </a:tcBdr>
        <a:fill>
          <a:solidFill>
            <a:schemeClr val="accent3"/>
          </a:solidFill>
        </a:fill>
      </a:tcStyle>
    </a:firstCol>
    <a:lastRow>
      <a:tcTxStyle b="on" i="off">
        <a:font>
          <a:latin typeface="Corbel"/>
          <a:ea typeface="Corbel"/>
          <a:cs typeface="Corbel"/>
        </a:font>
        <a:srgbClr val="E6EFF3"/>
      </a:tcTxStyle>
      <a:tcStyle>
        <a:tcBdr>
          <a:left>
            <a:ln w="12700" cap="flat">
              <a:solidFill>
                <a:srgbClr val="E6EFF3"/>
              </a:solidFill>
              <a:prstDash val="solid"/>
              <a:round/>
            </a:ln>
          </a:left>
          <a:right>
            <a:ln w="12700" cap="flat">
              <a:solidFill>
                <a:srgbClr val="E6EFF3"/>
              </a:solidFill>
              <a:prstDash val="solid"/>
              <a:round/>
            </a:ln>
          </a:right>
          <a:top>
            <a:ln w="38100" cap="flat">
              <a:solidFill>
                <a:srgbClr val="E6EFF3"/>
              </a:solidFill>
              <a:prstDash val="solid"/>
              <a:round/>
            </a:ln>
          </a:top>
          <a:bottom>
            <a:ln w="12700" cap="flat">
              <a:solidFill>
                <a:srgbClr val="E6EFF3"/>
              </a:solidFill>
              <a:prstDash val="solid"/>
              <a:round/>
            </a:ln>
          </a:bottom>
          <a:insideH>
            <a:ln w="12700" cap="flat">
              <a:solidFill>
                <a:srgbClr val="E6EFF3"/>
              </a:solidFill>
              <a:prstDash val="solid"/>
              <a:round/>
            </a:ln>
          </a:insideH>
          <a:insideV>
            <a:ln w="12700" cap="flat">
              <a:solidFill>
                <a:srgbClr val="E6EFF3"/>
              </a:solidFill>
              <a:prstDash val="solid"/>
              <a:round/>
            </a:ln>
          </a:insideV>
        </a:tcBdr>
        <a:fill>
          <a:solidFill>
            <a:schemeClr val="accent3"/>
          </a:solidFill>
        </a:fill>
      </a:tcStyle>
    </a:lastRow>
    <a:firstRow>
      <a:tcTxStyle b="on" i="off">
        <a:font>
          <a:latin typeface="Corbel"/>
          <a:ea typeface="Corbel"/>
          <a:cs typeface="Corbel"/>
        </a:font>
        <a:srgbClr val="E6EFF3"/>
      </a:tcTxStyle>
      <a:tcStyle>
        <a:tcBdr>
          <a:left>
            <a:ln w="12700" cap="flat">
              <a:solidFill>
                <a:srgbClr val="E6EFF3"/>
              </a:solidFill>
              <a:prstDash val="solid"/>
              <a:round/>
            </a:ln>
          </a:left>
          <a:right>
            <a:ln w="12700" cap="flat">
              <a:solidFill>
                <a:srgbClr val="E6EFF3"/>
              </a:solidFill>
              <a:prstDash val="solid"/>
              <a:round/>
            </a:ln>
          </a:right>
          <a:top>
            <a:ln w="12700" cap="flat">
              <a:solidFill>
                <a:srgbClr val="E6EFF3"/>
              </a:solidFill>
              <a:prstDash val="solid"/>
              <a:round/>
            </a:ln>
          </a:top>
          <a:bottom>
            <a:ln w="38100" cap="flat">
              <a:solidFill>
                <a:srgbClr val="E6EFF3"/>
              </a:solidFill>
              <a:prstDash val="solid"/>
              <a:round/>
            </a:ln>
          </a:bottom>
          <a:insideH>
            <a:ln w="12700" cap="flat">
              <a:solidFill>
                <a:srgbClr val="E6EFF3"/>
              </a:solidFill>
              <a:prstDash val="solid"/>
              <a:round/>
            </a:ln>
          </a:insideH>
          <a:insideV>
            <a:ln w="12700" cap="flat">
              <a:solidFill>
                <a:srgbClr val="E6EFF3"/>
              </a:solidFill>
              <a:prstDash val="solid"/>
              <a:round/>
            </a:ln>
          </a:insideV>
        </a:tcBdr>
        <a:fill>
          <a:solidFill>
            <a:schemeClr val="accent3"/>
          </a:solidFill>
        </a:fill>
      </a:tcStyle>
    </a:firstRow>
  </a:tblStyle>
  <a:tblStyle styleId="{EEE7283C-3CF3-47DC-8721-378D4A62B228}" styleName="">
    <a:tblBg/>
    <a:wholeTbl>
      <a:tcTxStyle b="off" i="off">
        <a:font>
          <a:latin typeface="Corbel"/>
          <a:ea typeface="Corbel"/>
          <a:cs typeface="Corbel"/>
        </a:font>
        <a:srgbClr val="000000"/>
      </a:tcTxStyle>
      <a:tcStyle>
        <a:tcBdr>
          <a:left>
            <a:ln w="12700" cap="flat">
              <a:solidFill>
                <a:srgbClr val="E6EFF3"/>
              </a:solidFill>
              <a:prstDash val="solid"/>
              <a:round/>
            </a:ln>
          </a:left>
          <a:right>
            <a:ln w="12700" cap="flat">
              <a:solidFill>
                <a:srgbClr val="E6EFF3"/>
              </a:solidFill>
              <a:prstDash val="solid"/>
              <a:round/>
            </a:ln>
          </a:right>
          <a:top>
            <a:ln w="12700" cap="flat">
              <a:solidFill>
                <a:srgbClr val="E6EFF3"/>
              </a:solidFill>
              <a:prstDash val="solid"/>
              <a:round/>
            </a:ln>
          </a:top>
          <a:bottom>
            <a:ln w="12700" cap="flat">
              <a:solidFill>
                <a:srgbClr val="E6EFF3"/>
              </a:solidFill>
              <a:prstDash val="solid"/>
              <a:round/>
            </a:ln>
          </a:bottom>
          <a:insideH>
            <a:ln w="12700" cap="flat">
              <a:solidFill>
                <a:srgbClr val="E6EFF3"/>
              </a:solidFill>
              <a:prstDash val="solid"/>
              <a:round/>
            </a:ln>
          </a:insideH>
          <a:insideV>
            <a:ln w="12700" cap="flat">
              <a:solidFill>
                <a:srgbClr val="E6EFF3"/>
              </a:solidFill>
              <a:prstDash val="solid"/>
              <a:round/>
            </a:ln>
          </a:insideV>
        </a:tcBdr>
        <a:fill>
          <a:solidFill>
            <a:srgbClr val="E7EDCA"/>
          </a:solidFill>
        </a:fill>
      </a:tcStyle>
    </a:wholeTbl>
    <a:band2H>
      <a:tcTxStyle b="def" i="def"/>
      <a:tcStyle>
        <a:tcBdr/>
        <a:fill>
          <a:solidFill>
            <a:srgbClr val="F3F6E6"/>
          </a:solidFill>
        </a:fill>
      </a:tcStyle>
    </a:band2H>
    <a:firstCol>
      <a:tcTxStyle b="on" i="off">
        <a:font>
          <a:latin typeface="Corbel"/>
          <a:ea typeface="Corbel"/>
          <a:cs typeface="Corbel"/>
        </a:font>
        <a:srgbClr val="E6EFF3"/>
      </a:tcTxStyle>
      <a:tcStyle>
        <a:tcBdr>
          <a:left>
            <a:ln w="12700" cap="flat">
              <a:solidFill>
                <a:srgbClr val="E6EFF3"/>
              </a:solidFill>
              <a:prstDash val="solid"/>
              <a:round/>
            </a:ln>
          </a:left>
          <a:right>
            <a:ln w="12700" cap="flat">
              <a:solidFill>
                <a:srgbClr val="E6EFF3"/>
              </a:solidFill>
              <a:prstDash val="solid"/>
              <a:round/>
            </a:ln>
          </a:right>
          <a:top>
            <a:ln w="12700" cap="flat">
              <a:solidFill>
                <a:srgbClr val="E6EFF3"/>
              </a:solidFill>
              <a:prstDash val="solid"/>
              <a:round/>
            </a:ln>
          </a:top>
          <a:bottom>
            <a:ln w="12700" cap="flat">
              <a:solidFill>
                <a:srgbClr val="E6EFF3"/>
              </a:solidFill>
              <a:prstDash val="solid"/>
              <a:round/>
            </a:ln>
          </a:bottom>
          <a:insideH>
            <a:ln w="12700" cap="flat">
              <a:solidFill>
                <a:srgbClr val="E6EFF3"/>
              </a:solidFill>
              <a:prstDash val="solid"/>
              <a:round/>
            </a:ln>
          </a:insideH>
          <a:insideV>
            <a:ln w="12700" cap="flat">
              <a:solidFill>
                <a:srgbClr val="E6EFF3"/>
              </a:solidFill>
              <a:prstDash val="solid"/>
              <a:round/>
            </a:ln>
          </a:insideV>
        </a:tcBdr>
        <a:fill>
          <a:solidFill>
            <a:schemeClr val="accent6"/>
          </a:solidFill>
        </a:fill>
      </a:tcStyle>
    </a:firstCol>
    <a:lastRow>
      <a:tcTxStyle b="on" i="off">
        <a:font>
          <a:latin typeface="Corbel"/>
          <a:ea typeface="Corbel"/>
          <a:cs typeface="Corbel"/>
        </a:font>
        <a:srgbClr val="E6EFF3"/>
      </a:tcTxStyle>
      <a:tcStyle>
        <a:tcBdr>
          <a:left>
            <a:ln w="12700" cap="flat">
              <a:solidFill>
                <a:srgbClr val="E6EFF3"/>
              </a:solidFill>
              <a:prstDash val="solid"/>
              <a:round/>
            </a:ln>
          </a:left>
          <a:right>
            <a:ln w="12700" cap="flat">
              <a:solidFill>
                <a:srgbClr val="E6EFF3"/>
              </a:solidFill>
              <a:prstDash val="solid"/>
              <a:round/>
            </a:ln>
          </a:right>
          <a:top>
            <a:ln w="38100" cap="flat">
              <a:solidFill>
                <a:srgbClr val="E6EFF3"/>
              </a:solidFill>
              <a:prstDash val="solid"/>
              <a:round/>
            </a:ln>
          </a:top>
          <a:bottom>
            <a:ln w="12700" cap="flat">
              <a:solidFill>
                <a:srgbClr val="E6EFF3"/>
              </a:solidFill>
              <a:prstDash val="solid"/>
              <a:round/>
            </a:ln>
          </a:bottom>
          <a:insideH>
            <a:ln w="12700" cap="flat">
              <a:solidFill>
                <a:srgbClr val="E6EFF3"/>
              </a:solidFill>
              <a:prstDash val="solid"/>
              <a:round/>
            </a:ln>
          </a:insideH>
          <a:insideV>
            <a:ln w="12700" cap="flat">
              <a:solidFill>
                <a:srgbClr val="E6EFF3"/>
              </a:solidFill>
              <a:prstDash val="solid"/>
              <a:round/>
            </a:ln>
          </a:insideV>
        </a:tcBdr>
        <a:fill>
          <a:solidFill>
            <a:schemeClr val="accent6"/>
          </a:solidFill>
        </a:fill>
      </a:tcStyle>
    </a:lastRow>
    <a:firstRow>
      <a:tcTxStyle b="on" i="off">
        <a:font>
          <a:latin typeface="Corbel"/>
          <a:ea typeface="Corbel"/>
          <a:cs typeface="Corbel"/>
        </a:font>
        <a:srgbClr val="E6EFF3"/>
      </a:tcTxStyle>
      <a:tcStyle>
        <a:tcBdr>
          <a:left>
            <a:ln w="12700" cap="flat">
              <a:solidFill>
                <a:srgbClr val="E6EFF3"/>
              </a:solidFill>
              <a:prstDash val="solid"/>
              <a:round/>
            </a:ln>
          </a:left>
          <a:right>
            <a:ln w="12700" cap="flat">
              <a:solidFill>
                <a:srgbClr val="E6EFF3"/>
              </a:solidFill>
              <a:prstDash val="solid"/>
              <a:round/>
            </a:ln>
          </a:right>
          <a:top>
            <a:ln w="12700" cap="flat">
              <a:solidFill>
                <a:srgbClr val="E6EFF3"/>
              </a:solidFill>
              <a:prstDash val="solid"/>
              <a:round/>
            </a:ln>
          </a:top>
          <a:bottom>
            <a:ln w="38100" cap="flat">
              <a:solidFill>
                <a:srgbClr val="E6EFF3"/>
              </a:solidFill>
              <a:prstDash val="solid"/>
              <a:round/>
            </a:ln>
          </a:bottom>
          <a:insideH>
            <a:ln w="12700" cap="flat">
              <a:solidFill>
                <a:srgbClr val="E6EFF3"/>
              </a:solidFill>
              <a:prstDash val="solid"/>
              <a:round/>
            </a:ln>
          </a:insideH>
          <a:insideV>
            <a:ln w="12700" cap="flat">
              <a:solidFill>
                <a:srgbClr val="E6EFF3"/>
              </a:solidFill>
              <a:prstDash val="solid"/>
              <a:round/>
            </a:ln>
          </a:insideV>
        </a:tcBdr>
        <a:fill>
          <a:solidFill>
            <a:schemeClr val="accent6"/>
          </a:solidFill>
        </a:fill>
      </a:tcStyle>
    </a:firstRow>
  </a:tblStyle>
  <a:tblStyle styleId="{CF821DB8-F4EB-4A41-A1BA-3FCAFE7338EE}" styleName="">
    <a:tblBg/>
    <a:wholeTbl>
      <a:tcTxStyle b="off" i="off">
        <a:font>
          <a:latin typeface="Corbel"/>
          <a:ea typeface="Corbel"/>
          <a:cs typeface="Corbe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E6EFF3"/>
          </a:solidFill>
        </a:fill>
      </a:tcStyle>
    </a:band2H>
    <a:firstCol>
      <a:tcTxStyle b="on" i="off">
        <a:font>
          <a:latin typeface="Corbel"/>
          <a:ea typeface="Corbel"/>
          <a:cs typeface="Corbel"/>
        </a:font>
        <a:srgbClr val="E6EFF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orbel"/>
          <a:ea typeface="Corbel"/>
          <a:cs typeface="Corbe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E6EFF3"/>
          </a:solidFill>
        </a:fill>
      </a:tcStyle>
    </a:lastRow>
    <a:firstRow>
      <a:tcTxStyle b="on" i="off">
        <a:font>
          <a:latin typeface="Corbel"/>
          <a:ea typeface="Corbel"/>
          <a:cs typeface="Corbel"/>
        </a:font>
        <a:srgbClr val="E6EFF3"/>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orbel"/>
          <a:ea typeface="Corbel"/>
          <a:cs typeface="Corbel"/>
        </a:font>
        <a:srgbClr val="000000"/>
      </a:tcTxStyle>
      <a:tcStyle>
        <a:tcBdr>
          <a:left>
            <a:ln w="12700" cap="flat">
              <a:solidFill>
                <a:srgbClr val="E6EFF3"/>
              </a:solidFill>
              <a:prstDash val="solid"/>
              <a:round/>
            </a:ln>
          </a:left>
          <a:right>
            <a:ln w="12700" cap="flat">
              <a:solidFill>
                <a:srgbClr val="E6EFF3"/>
              </a:solidFill>
              <a:prstDash val="solid"/>
              <a:round/>
            </a:ln>
          </a:right>
          <a:top>
            <a:ln w="12700" cap="flat">
              <a:solidFill>
                <a:srgbClr val="E6EFF3"/>
              </a:solidFill>
              <a:prstDash val="solid"/>
              <a:round/>
            </a:ln>
          </a:top>
          <a:bottom>
            <a:ln w="12700" cap="flat">
              <a:solidFill>
                <a:srgbClr val="E6EFF3"/>
              </a:solidFill>
              <a:prstDash val="solid"/>
              <a:round/>
            </a:ln>
          </a:bottom>
          <a:insideH>
            <a:ln w="12700" cap="flat">
              <a:solidFill>
                <a:srgbClr val="E6EFF3"/>
              </a:solidFill>
              <a:prstDash val="solid"/>
              <a:round/>
            </a:ln>
          </a:insideH>
          <a:insideV>
            <a:ln w="12700" cap="flat">
              <a:solidFill>
                <a:srgbClr val="E6EFF3"/>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orbel"/>
          <a:ea typeface="Corbel"/>
          <a:cs typeface="Corbel"/>
        </a:font>
        <a:srgbClr val="E6EFF3"/>
      </a:tcTxStyle>
      <a:tcStyle>
        <a:tcBdr>
          <a:left>
            <a:ln w="12700" cap="flat">
              <a:solidFill>
                <a:srgbClr val="E6EFF3"/>
              </a:solidFill>
              <a:prstDash val="solid"/>
              <a:round/>
            </a:ln>
          </a:left>
          <a:right>
            <a:ln w="12700" cap="flat">
              <a:solidFill>
                <a:srgbClr val="E6EFF3"/>
              </a:solidFill>
              <a:prstDash val="solid"/>
              <a:round/>
            </a:ln>
          </a:right>
          <a:top>
            <a:ln w="12700" cap="flat">
              <a:solidFill>
                <a:srgbClr val="E6EFF3"/>
              </a:solidFill>
              <a:prstDash val="solid"/>
              <a:round/>
            </a:ln>
          </a:top>
          <a:bottom>
            <a:ln w="12700" cap="flat">
              <a:solidFill>
                <a:srgbClr val="E6EFF3"/>
              </a:solidFill>
              <a:prstDash val="solid"/>
              <a:round/>
            </a:ln>
          </a:bottom>
          <a:insideH>
            <a:ln w="12700" cap="flat">
              <a:solidFill>
                <a:srgbClr val="E6EFF3"/>
              </a:solidFill>
              <a:prstDash val="solid"/>
              <a:round/>
            </a:ln>
          </a:insideH>
          <a:insideV>
            <a:ln w="12700" cap="flat">
              <a:solidFill>
                <a:srgbClr val="E6EFF3"/>
              </a:solidFill>
              <a:prstDash val="solid"/>
              <a:round/>
            </a:ln>
          </a:insideV>
        </a:tcBdr>
        <a:fill>
          <a:solidFill>
            <a:srgbClr val="000000"/>
          </a:solidFill>
        </a:fill>
      </a:tcStyle>
    </a:firstCol>
    <a:lastRow>
      <a:tcTxStyle b="on" i="off">
        <a:font>
          <a:latin typeface="Corbel"/>
          <a:ea typeface="Corbel"/>
          <a:cs typeface="Corbel"/>
        </a:font>
        <a:srgbClr val="E6EFF3"/>
      </a:tcTxStyle>
      <a:tcStyle>
        <a:tcBdr>
          <a:left>
            <a:ln w="12700" cap="flat">
              <a:solidFill>
                <a:srgbClr val="E6EFF3"/>
              </a:solidFill>
              <a:prstDash val="solid"/>
              <a:round/>
            </a:ln>
          </a:left>
          <a:right>
            <a:ln w="12700" cap="flat">
              <a:solidFill>
                <a:srgbClr val="E6EFF3"/>
              </a:solidFill>
              <a:prstDash val="solid"/>
              <a:round/>
            </a:ln>
          </a:right>
          <a:top>
            <a:ln w="38100" cap="flat">
              <a:solidFill>
                <a:srgbClr val="E6EFF3"/>
              </a:solidFill>
              <a:prstDash val="solid"/>
              <a:round/>
            </a:ln>
          </a:top>
          <a:bottom>
            <a:ln w="12700" cap="flat">
              <a:solidFill>
                <a:srgbClr val="E6EFF3"/>
              </a:solidFill>
              <a:prstDash val="solid"/>
              <a:round/>
            </a:ln>
          </a:bottom>
          <a:insideH>
            <a:ln w="12700" cap="flat">
              <a:solidFill>
                <a:srgbClr val="E6EFF3"/>
              </a:solidFill>
              <a:prstDash val="solid"/>
              <a:round/>
            </a:ln>
          </a:insideH>
          <a:insideV>
            <a:ln w="12700" cap="flat">
              <a:solidFill>
                <a:srgbClr val="E6EFF3"/>
              </a:solidFill>
              <a:prstDash val="solid"/>
              <a:round/>
            </a:ln>
          </a:insideV>
        </a:tcBdr>
        <a:fill>
          <a:solidFill>
            <a:srgbClr val="000000"/>
          </a:solidFill>
        </a:fill>
      </a:tcStyle>
    </a:lastRow>
    <a:firstRow>
      <a:tcTxStyle b="on" i="off">
        <a:font>
          <a:latin typeface="Corbel"/>
          <a:ea typeface="Corbel"/>
          <a:cs typeface="Corbel"/>
        </a:font>
        <a:srgbClr val="E6EFF3"/>
      </a:tcTxStyle>
      <a:tcStyle>
        <a:tcBdr>
          <a:left>
            <a:ln w="12700" cap="flat">
              <a:solidFill>
                <a:srgbClr val="E6EFF3"/>
              </a:solidFill>
              <a:prstDash val="solid"/>
              <a:round/>
            </a:ln>
          </a:left>
          <a:right>
            <a:ln w="12700" cap="flat">
              <a:solidFill>
                <a:srgbClr val="E6EFF3"/>
              </a:solidFill>
              <a:prstDash val="solid"/>
              <a:round/>
            </a:ln>
          </a:right>
          <a:top>
            <a:ln w="12700" cap="flat">
              <a:solidFill>
                <a:srgbClr val="E6EFF3"/>
              </a:solidFill>
              <a:prstDash val="solid"/>
              <a:round/>
            </a:ln>
          </a:top>
          <a:bottom>
            <a:ln w="38100" cap="flat">
              <a:solidFill>
                <a:srgbClr val="E6EFF3"/>
              </a:solidFill>
              <a:prstDash val="solid"/>
              <a:round/>
            </a:ln>
          </a:bottom>
          <a:insideH>
            <a:ln w="12700" cap="flat">
              <a:solidFill>
                <a:srgbClr val="E6EFF3"/>
              </a:solidFill>
              <a:prstDash val="solid"/>
              <a:round/>
            </a:ln>
          </a:insideH>
          <a:insideV>
            <a:ln w="12700" cap="flat">
              <a:solidFill>
                <a:srgbClr val="E6EFF3"/>
              </a:solidFill>
              <a:prstDash val="solid"/>
              <a:round/>
            </a:ln>
          </a:insideV>
        </a:tcBdr>
        <a:fill>
          <a:solidFill>
            <a:srgbClr val="000000"/>
          </a:solidFill>
        </a:fill>
      </a:tcStyle>
    </a:firstRow>
  </a:tblStyle>
  <a:tblStyle styleId="{2708684C-4D16-4618-839F-0558EEFCDFE6}" styleName="">
    <a:tblBg/>
    <a:wholeTbl>
      <a:tcTxStyle b="off"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89" name="Shape 89"/>
          <p:cNvSpPr/>
          <p:nvPr>
            <p:ph type="sldImg"/>
          </p:nvPr>
        </p:nvSpPr>
        <p:spPr>
          <a:xfrm>
            <a:off x="1143000" y="685800"/>
            <a:ext cx="4572000" cy="3429000"/>
          </a:xfrm>
          <a:prstGeom prst="rect">
            <a:avLst/>
          </a:prstGeom>
        </p:spPr>
        <p:txBody>
          <a:bodyPr/>
          <a:lstStyle/>
          <a:p>
            <a:pPr/>
          </a:p>
        </p:txBody>
      </p:sp>
      <p:sp>
        <p:nvSpPr>
          <p:cNvPr id="90" name="Shape 9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200"/>
      </a:spcBef>
      <a:defRPr sz="1200">
        <a:latin typeface="+mn-lt"/>
        <a:ea typeface="+mn-ea"/>
        <a:cs typeface="+mn-cs"/>
        <a:sym typeface="Calibri"/>
      </a:defRPr>
    </a:lvl1pPr>
    <a:lvl2pPr indent="228600" latinLnBrk="0">
      <a:spcBef>
        <a:spcPts val="200"/>
      </a:spcBef>
      <a:defRPr sz="1200">
        <a:latin typeface="+mn-lt"/>
        <a:ea typeface="+mn-ea"/>
        <a:cs typeface="+mn-cs"/>
        <a:sym typeface="Calibri"/>
      </a:defRPr>
    </a:lvl2pPr>
    <a:lvl3pPr indent="457200" latinLnBrk="0">
      <a:spcBef>
        <a:spcPts val="200"/>
      </a:spcBef>
      <a:defRPr sz="1200">
        <a:latin typeface="+mn-lt"/>
        <a:ea typeface="+mn-ea"/>
        <a:cs typeface="+mn-cs"/>
        <a:sym typeface="Calibri"/>
      </a:defRPr>
    </a:lvl3pPr>
    <a:lvl4pPr indent="685800" latinLnBrk="0">
      <a:spcBef>
        <a:spcPts val="200"/>
      </a:spcBef>
      <a:defRPr sz="1200">
        <a:latin typeface="+mn-lt"/>
        <a:ea typeface="+mn-ea"/>
        <a:cs typeface="+mn-cs"/>
        <a:sym typeface="Calibri"/>
      </a:defRPr>
    </a:lvl4pPr>
    <a:lvl5pPr indent="914400" latinLnBrk="0">
      <a:spcBef>
        <a:spcPts val="200"/>
      </a:spcBef>
      <a:defRPr sz="1200">
        <a:latin typeface="+mn-lt"/>
        <a:ea typeface="+mn-ea"/>
        <a:cs typeface="+mn-cs"/>
        <a:sym typeface="Calibri"/>
      </a:defRPr>
    </a:lvl5pPr>
    <a:lvl6pPr indent="1143000" latinLnBrk="0">
      <a:spcBef>
        <a:spcPts val="200"/>
      </a:spcBef>
      <a:defRPr sz="1200">
        <a:latin typeface="+mn-lt"/>
        <a:ea typeface="+mn-ea"/>
        <a:cs typeface="+mn-cs"/>
        <a:sym typeface="Calibri"/>
      </a:defRPr>
    </a:lvl6pPr>
    <a:lvl7pPr indent="1371600" latinLnBrk="0">
      <a:spcBef>
        <a:spcPts val="200"/>
      </a:spcBef>
      <a:defRPr sz="1200">
        <a:latin typeface="+mn-lt"/>
        <a:ea typeface="+mn-ea"/>
        <a:cs typeface="+mn-cs"/>
        <a:sym typeface="Calibri"/>
      </a:defRPr>
    </a:lvl7pPr>
    <a:lvl8pPr indent="1600200" latinLnBrk="0">
      <a:spcBef>
        <a:spcPts val="200"/>
      </a:spcBef>
      <a:defRPr sz="1200">
        <a:latin typeface="+mn-lt"/>
        <a:ea typeface="+mn-ea"/>
        <a:cs typeface="+mn-cs"/>
        <a:sym typeface="Calibri"/>
      </a:defRPr>
    </a:lvl8pPr>
    <a:lvl9pPr indent="1828800" latinLnBrk="0">
      <a:spcBef>
        <a:spcPts val="200"/>
      </a:spcBef>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elfolie">
    <p:spTree>
      <p:nvGrpSpPr>
        <p:cNvPr id="1" name=""/>
        <p:cNvGrpSpPr/>
        <p:nvPr/>
      </p:nvGrpSpPr>
      <p:grpSpPr>
        <a:xfrm>
          <a:off x="0" y="0"/>
          <a:ext cx="0" cy="0"/>
          <a:chOff x="0" y="0"/>
          <a:chExt cx="0" cy="0"/>
        </a:xfrm>
      </p:grpSpPr>
      <p:pic>
        <p:nvPicPr>
          <p:cNvPr id="14" name="Picture 2" descr="Picture 2"/>
          <p:cNvPicPr>
            <a:picLocks noChangeAspect="1"/>
          </p:cNvPicPr>
          <p:nvPr/>
        </p:nvPicPr>
        <p:blipFill>
          <a:blip r:embed="rId2">
            <a:extLst/>
          </a:blip>
          <a:srcRect l="0" t="0" r="1597" b="0"/>
          <a:stretch>
            <a:fillRect/>
          </a:stretch>
        </p:blipFill>
        <p:spPr>
          <a:xfrm>
            <a:off x="5038725" y="-2"/>
            <a:ext cx="4105275" cy="5147847"/>
          </a:xfrm>
          <a:prstGeom prst="rect">
            <a:avLst/>
          </a:prstGeom>
          <a:ln w="12700">
            <a:miter lim="400000"/>
          </a:ln>
        </p:spPr>
      </p:pic>
      <p:sp>
        <p:nvSpPr>
          <p:cNvPr id="15" name="Textebene 1…"/>
          <p:cNvSpPr txBox="1"/>
          <p:nvPr>
            <p:ph type="body" sz="quarter" idx="1"/>
          </p:nvPr>
        </p:nvSpPr>
        <p:spPr>
          <a:xfrm>
            <a:off x="539750" y="4191000"/>
            <a:ext cx="3422650" cy="415529"/>
          </a:xfrm>
          <a:prstGeom prst="rect">
            <a:avLst/>
          </a:prstGeom>
        </p:spPr>
        <p:txBody>
          <a:bodyPr anchor="b">
            <a:normAutofit fontScale="100000" lnSpcReduction="0"/>
          </a:bodyPr>
          <a:lstStyle>
            <a:lvl1pPr marL="0" indent="0">
              <a:lnSpc>
                <a:spcPts val="1800"/>
              </a:lnSpc>
              <a:spcBef>
                <a:spcPts val="0"/>
              </a:spcBef>
              <a:buClrTx/>
              <a:buSzTx/>
              <a:buFontTx/>
              <a:buNone/>
              <a:defRPr sz="1400"/>
            </a:lvl1pPr>
            <a:lvl2pPr marL="447999" indent="-195999">
              <a:lnSpc>
                <a:spcPts val="1800"/>
              </a:lnSpc>
              <a:spcBef>
                <a:spcPts val="0"/>
              </a:spcBef>
              <a:buClrTx/>
              <a:buFontTx/>
              <a:defRPr sz="1400"/>
            </a:lvl2pPr>
            <a:lvl3pPr marL="699999" indent="-196000">
              <a:lnSpc>
                <a:spcPts val="1800"/>
              </a:lnSpc>
              <a:spcBef>
                <a:spcPts val="0"/>
              </a:spcBef>
              <a:buClrTx/>
              <a:buFontTx/>
              <a:defRPr sz="1400"/>
            </a:lvl3pPr>
            <a:lvl4pPr marL="1549400" indent="-177800">
              <a:lnSpc>
                <a:spcPts val="1800"/>
              </a:lnSpc>
              <a:spcBef>
                <a:spcPts val="0"/>
              </a:spcBef>
              <a:buClrTx/>
              <a:buFontTx/>
              <a:defRPr sz="1400"/>
            </a:lvl4pPr>
            <a:lvl5pPr marL="2006600" indent="-177800">
              <a:lnSpc>
                <a:spcPts val="1800"/>
              </a:lnSpc>
              <a:spcBef>
                <a:spcPts val="0"/>
              </a:spcBef>
              <a:buClrTx/>
              <a:buFontTx/>
              <a:defRPr sz="1400"/>
            </a:lvl5pPr>
          </a:lstStyle>
          <a:p>
            <a:pPr/>
            <a:r>
              <a:t>Textebene 1</a:t>
            </a:r>
          </a:p>
          <a:p>
            <a:pPr lvl="1"/>
            <a:r>
              <a:t>Textebene 2</a:t>
            </a:r>
          </a:p>
          <a:p>
            <a:pPr lvl="2"/>
            <a:r>
              <a:t>Textebene 3</a:t>
            </a:r>
          </a:p>
          <a:p>
            <a:pPr lvl="3"/>
            <a:r>
              <a:t>Textebene 4</a:t>
            </a:r>
          </a:p>
          <a:p>
            <a:pPr lvl="4"/>
            <a:r>
              <a:t>Textebene 5</a:t>
            </a:r>
          </a:p>
        </p:txBody>
      </p:sp>
      <p:pic>
        <p:nvPicPr>
          <p:cNvPr id="16" name="Picture 2" descr="Picture 2"/>
          <p:cNvPicPr>
            <a:picLocks noChangeAspect="1"/>
          </p:cNvPicPr>
          <p:nvPr/>
        </p:nvPicPr>
        <p:blipFill>
          <a:blip r:embed="rId3">
            <a:extLst/>
          </a:blip>
          <a:stretch>
            <a:fillRect/>
          </a:stretch>
        </p:blipFill>
        <p:spPr>
          <a:xfrm>
            <a:off x="109537" y="124435"/>
            <a:ext cx="2176463" cy="804875"/>
          </a:xfrm>
          <a:prstGeom prst="rect">
            <a:avLst/>
          </a:prstGeom>
          <a:ln w="12700">
            <a:miter lim="400000"/>
          </a:ln>
        </p:spPr>
      </p:pic>
      <p:sp>
        <p:nvSpPr>
          <p:cNvPr id="17" name="Textfeld 12"/>
          <p:cNvSpPr txBox="1"/>
          <p:nvPr/>
        </p:nvSpPr>
        <p:spPr>
          <a:xfrm>
            <a:off x="6575552" y="230400"/>
            <a:ext cx="2200275" cy="14617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200">
                <a:solidFill>
                  <a:srgbClr val="E6320F"/>
                </a:solidFill>
              </a:defRPr>
            </a:lvl1pPr>
          </a:lstStyle>
          <a:p>
            <a:pPr/>
            <a:r>
              <a:t>bmf.gv.at</a:t>
            </a:r>
          </a:p>
        </p:txBody>
      </p:sp>
      <p:sp>
        <p:nvSpPr>
          <p:cNvPr id="18" name="Titeltext"/>
          <p:cNvSpPr txBox="1"/>
          <p:nvPr>
            <p:ph type="title"/>
          </p:nvPr>
        </p:nvSpPr>
        <p:spPr>
          <a:xfrm>
            <a:off x="539999" y="927100"/>
            <a:ext cx="7978527" cy="1058888"/>
          </a:xfrm>
          <a:prstGeom prst="rect">
            <a:avLst/>
          </a:prstGeom>
        </p:spPr>
        <p:txBody>
          <a:bodyPr anchor="b"/>
          <a:lstStyle>
            <a:lvl1pPr>
              <a:lnSpc>
                <a:spcPts val="4000"/>
              </a:lnSpc>
              <a:defRPr sz="3600">
                <a:solidFill>
                  <a:srgbClr val="000000"/>
                </a:solidFill>
              </a:defRPr>
            </a:lvl1pPr>
          </a:lstStyle>
          <a:p>
            <a:pPr/>
            <a:r>
              <a:t>Titeltext</a:t>
            </a:r>
          </a:p>
        </p:txBody>
      </p:sp>
      <p:sp>
        <p:nvSpPr>
          <p:cNvPr id="19" name="Foliennummer"/>
          <p:cNvSpPr txBox="1"/>
          <p:nvPr>
            <p:ph type="sldNum" sz="quarter" idx="2"/>
          </p:nvPr>
        </p:nvSpPr>
        <p:spPr>
          <a:xfrm>
            <a:off x="4419600" y="4627562"/>
            <a:ext cx="2133600" cy="2794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extfolie mit 1-zeiligem Titel">
    <p:spTree>
      <p:nvGrpSpPr>
        <p:cNvPr id="1" name=""/>
        <p:cNvGrpSpPr/>
        <p:nvPr/>
      </p:nvGrpSpPr>
      <p:grpSpPr>
        <a:xfrm>
          <a:off x="0" y="0"/>
          <a:ext cx="0" cy="0"/>
          <a:chOff x="0" y="0"/>
          <a:chExt cx="0" cy="0"/>
        </a:xfrm>
      </p:grpSpPr>
      <p:sp>
        <p:nvSpPr>
          <p:cNvPr id="26" name="Rechteck 3"/>
          <p:cNvSpPr/>
          <p:nvPr/>
        </p:nvSpPr>
        <p:spPr>
          <a:xfrm>
            <a:off x="5038252" y="0"/>
            <a:ext cx="4105748" cy="51464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6885" y="21594"/>
                </a:lnTo>
                <a:lnTo>
                  <a:pt x="0" y="0"/>
                </a:lnTo>
                <a:close/>
              </a:path>
            </a:pathLst>
          </a:custGeom>
          <a:solidFill>
            <a:srgbClr val="C6DBE4"/>
          </a:solidFill>
          <a:ln w="12700">
            <a:miter lim="400000"/>
          </a:ln>
        </p:spPr>
        <p:txBody>
          <a:bodyPr lIns="45719" rIns="45719" anchor="ctr"/>
          <a:lstStyle/>
          <a:p>
            <a:pPr algn="ctr">
              <a:defRPr>
                <a:solidFill>
                  <a:srgbClr val="E6EFF3"/>
                </a:solidFill>
              </a:defRPr>
            </a:pPr>
          </a:p>
        </p:txBody>
      </p:sp>
      <p:pic>
        <p:nvPicPr>
          <p:cNvPr id="27" name="Picture 2" descr="Picture 2"/>
          <p:cNvPicPr>
            <a:picLocks noChangeAspect="1"/>
          </p:cNvPicPr>
          <p:nvPr/>
        </p:nvPicPr>
        <p:blipFill>
          <a:blip r:embed="rId2">
            <a:extLst/>
          </a:blip>
          <a:stretch>
            <a:fillRect/>
          </a:stretch>
        </p:blipFill>
        <p:spPr>
          <a:xfrm>
            <a:off x="109537" y="124435"/>
            <a:ext cx="2176463" cy="804875"/>
          </a:xfrm>
          <a:prstGeom prst="rect">
            <a:avLst/>
          </a:prstGeom>
          <a:ln w="12700">
            <a:miter lim="400000"/>
          </a:ln>
        </p:spPr>
      </p:pic>
      <p:sp>
        <p:nvSpPr>
          <p:cNvPr id="28" name="Textfeld 10"/>
          <p:cNvSpPr txBox="1"/>
          <p:nvPr/>
        </p:nvSpPr>
        <p:spPr>
          <a:xfrm>
            <a:off x="6651752" y="230400"/>
            <a:ext cx="2200275" cy="14617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200">
                <a:solidFill>
                  <a:srgbClr val="E6320F"/>
                </a:solidFill>
              </a:defRPr>
            </a:lvl1pPr>
          </a:lstStyle>
          <a:p>
            <a:pPr/>
            <a:r>
              <a:t>bmf.gv.at</a:t>
            </a:r>
          </a:p>
        </p:txBody>
      </p:sp>
      <p:sp>
        <p:nvSpPr>
          <p:cNvPr id="29" name="Titeltext"/>
          <p:cNvSpPr txBox="1"/>
          <p:nvPr>
            <p:ph type="title"/>
          </p:nvPr>
        </p:nvSpPr>
        <p:spPr>
          <a:xfrm>
            <a:off x="540001" y="988219"/>
            <a:ext cx="7978525" cy="622092"/>
          </a:xfrm>
          <a:prstGeom prst="rect">
            <a:avLst/>
          </a:prstGeom>
        </p:spPr>
        <p:txBody>
          <a:bodyPr/>
          <a:lstStyle/>
          <a:p>
            <a:pPr/>
            <a:r>
              <a:t>Titeltext</a:t>
            </a:r>
          </a:p>
        </p:txBody>
      </p:sp>
      <p:sp>
        <p:nvSpPr>
          <p:cNvPr id="30" name="Textebene 1…"/>
          <p:cNvSpPr txBox="1"/>
          <p:nvPr>
            <p:ph type="body" idx="1"/>
          </p:nvPr>
        </p:nvSpPr>
        <p:spPr>
          <a:xfrm>
            <a:off x="539751" y="1557899"/>
            <a:ext cx="7978776" cy="2942036"/>
          </a:xfrm>
          <a:prstGeom prst="rect">
            <a:avLst/>
          </a:prstGeom>
        </p:spPr>
        <p:txBody>
          <a:bodyPr>
            <a:normAutofit fontScale="100000" lnSpcReduction="0"/>
          </a:bodyPr>
          <a:lstStyle/>
          <a:p>
            <a:pPr/>
            <a:r>
              <a:t>Textebene 1</a:t>
            </a:r>
          </a:p>
          <a:p>
            <a:pPr lvl="1"/>
            <a:r>
              <a:t>Textebene 2</a:t>
            </a:r>
          </a:p>
          <a:p>
            <a:pPr lvl="2"/>
            <a:r>
              <a:t>Textebene 3</a:t>
            </a:r>
          </a:p>
          <a:p>
            <a:pPr lvl="3"/>
            <a:r>
              <a:t>Textebene 4</a:t>
            </a:r>
          </a:p>
          <a:p>
            <a:pPr lvl="4"/>
            <a:r>
              <a:t>Textebene 5</a:t>
            </a:r>
          </a:p>
        </p:txBody>
      </p:sp>
      <p:sp>
        <p:nvSpPr>
          <p:cNvPr id="31"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ld">
    <p:spTree>
      <p:nvGrpSpPr>
        <p:cNvPr id="1" name=""/>
        <p:cNvGrpSpPr/>
        <p:nvPr/>
      </p:nvGrpSpPr>
      <p:grpSpPr>
        <a:xfrm>
          <a:off x="0" y="0"/>
          <a:ext cx="0" cy="0"/>
          <a:chOff x="0" y="0"/>
          <a:chExt cx="0" cy="0"/>
        </a:xfrm>
      </p:grpSpPr>
      <p:sp>
        <p:nvSpPr>
          <p:cNvPr id="38" name="Titeltext"/>
          <p:cNvSpPr txBox="1"/>
          <p:nvPr>
            <p:ph type="title"/>
          </p:nvPr>
        </p:nvSpPr>
        <p:spPr>
          <a:prstGeom prst="rect">
            <a:avLst/>
          </a:prstGeom>
        </p:spPr>
        <p:txBody>
          <a:bodyPr/>
          <a:lstStyle/>
          <a:p>
            <a:pPr/>
            <a:r>
              <a:t>Titeltext</a:t>
            </a:r>
          </a:p>
        </p:txBody>
      </p:sp>
      <p:sp>
        <p:nvSpPr>
          <p:cNvPr id="39" name="Bildplatzhalter 6"/>
          <p:cNvSpPr/>
          <p:nvPr>
            <p:ph type="pic" idx="13"/>
          </p:nvPr>
        </p:nvSpPr>
        <p:spPr>
          <a:xfrm>
            <a:off x="539751" y="1556735"/>
            <a:ext cx="7978776" cy="3049794"/>
          </a:xfrm>
          <a:prstGeom prst="rect">
            <a:avLst/>
          </a:prstGeom>
        </p:spPr>
        <p:txBody>
          <a:bodyPr lIns="91439" tIns="45719" rIns="91439" bIns="45719"/>
          <a:lstStyle/>
          <a:p>
            <a:pPr/>
          </a:p>
        </p:txBody>
      </p:sp>
      <p:sp>
        <p:nvSpPr>
          <p:cNvPr id="40"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ld + Text nebeneinander">
    <p:spTree>
      <p:nvGrpSpPr>
        <p:cNvPr id="1" name=""/>
        <p:cNvGrpSpPr/>
        <p:nvPr/>
      </p:nvGrpSpPr>
      <p:grpSpPr>
        <a:xfrm>
          <a:off x="0" y="0"/>
          <a:ext cx="0" cy="0"/>
          <a:chOff x="0" y="0"/>
          <a:chExt cx="0" cy="0"/>
        </a:xfrm>
      </p:grpSpPr>
      <p:sp>
        <p:nvSpPr>
          <p:cNvPr id="47" name="Titeltext"/>
          <p:cNvSpPr txBox="1"/>
          <p:nvPr>
            <p:ph type="title"/>
          </p:nvPr>
        </p:nvSpPr>
        <p:spPr>
          <a:xfrm>
            <a:off x="540001" y="988219"/>
            <a:ext cx="7978525" cy="622092"/>
          </a:xfrm>
          <a:prstGeom prst="rect">
            <a:avLst/>
          </a:prstGeom>
        </p:spPr>
        <p:txBody>
          <a:bodyPr/>
          <a:lstStyle/>
          <a:p>
            <a:pPr/>
            <a:r>
              <a:t>Titeltext</a:t>
            </a:r>
          </a:p>
        </p:txBody>
      </p:sp>
      <p:sp>
        <p:nvSpPr>
          <p:cNvPr id="48" name="Foliennummer"/>
          <p:cNvSpPr txBox="1"/>
          <p:nvPr>
            <p:ph type="sldNum" sz="quarter" idx="2"/>
          </p:nvPr>
        </p:nvSpPr>
        <p:spPr>
          <a:prstGeom prst="rect">
            <a:avLst/>
          </a:prstGeom>
        </p:spPr>
        <p:txBody>
          <a:bodyPr/>
          <a:lstStyle/>
          <a:p>
            <a:pPr/>
            <a:fld id="{86CB4B4D-7CA3-9044-876B-883B54F8677D}" type="slidenum"/>
          </a:p>
        </p:txBody>
      </p:sp>
      <p:sp>
        <p:nvSpPr>
          <p:cNvPr id="49" name="Bildplatzhalter 6"/>
          <p:cNvSpPr/>
          <p:nvPr>
            <p:ph type="pic" sz="half" idx="13"/>
          </p:nvPr>
        </p:nvSpPr>
        <p:spPr>
          <a:xfrm>
            <a:off x="539750" y="1557899"/>
            <a:ext cx="3813175" cy="3048630"/>
          </a:xfrm>
          <a:prstGeom prst="rect">
            <a:avLst/>
          </a:prstGeom>
        </p:spPr>
        <p:txBody>
          <a:bodyPr lIns="91439" tIns="45719" rIns="91439" bIns="45719"/>
          <a:lstStyle/>
          <a:p>
            <a:pPr/>
          </a:p>
        </p:txBody>
      </p:sp>
      <p:sp>
        <p:nvSpPr>
          <p:cNvPr id="50" name="Textebene 1…"/>
          <p:cNvSpPr txBox="1"/>
          <p:nvPr>
            <p:ph type="body" sz="half" idx="1"/>
          </p:nvPr>
        </p:nvSpPr>
        <p:spPr>
          <a:xfrm>
            <a:off x="4706125" y="1557899"/>
            <a:ext cx="3812400" cy="3048630"/>
          </a:xfrm>
          <a:prstGeom prst="rect">
            <a:avLst/>
          </a:prstGeom>
        </p:spPr>
        <p:txBody>
          <a:bodyPr>
            <a:normAutofit fontScale="100000" lnSpcReduction="0"/>
          </a:bodyPr>
          <a:lstStyle/>
          <a:p>
            <a:pPr/>
            <a:r>
              <a:t>Textebene 1</a:t>
            </a:r>
          </a:p>
          <a:p>
            <a:pPr lvl="1"/>
            <a:r>
              <a:t>Textebene 2</a:t>
            </a:r>
          </a:p>
          <a:p>
            <a:pPr lvl="2"/>
            <a:r>
              <a:t>Textebene 3</a:t>
            </a:r>
          </a:p>
          <a:p>
            <a:pPr lvl="3"/>
            <a:r>
              <a:t>Textebene 4</a:t>
            </a:r>
          </a:p>
          <a:p>
            <a:pPr lvl="4"/>
            <a:r>
              <a:t>Textebene 5</a:t>
            </a:r>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 Inhalte beliebig - nebeneinander">
    <p:spTree>
      <p:nvGrpSpPr>
        <p:cNvPr id="1" name=""/>
        <p:cNvGrpSpPr/>
        <p:nvPr/>
      </p:nvGrpSpPr>
      <p:grpSpPr>
        <a:xfrm>
          <a:off x="0" y="0"/>
          <a:ext cx="0" cy="0"/>
          <a:chOff x="0" y="0"/>
          <a:chExt cx="0" cy="0"/>
        </a:xfrm>
      </p:grpSpPr>
      <p:sp>
        <p:nvSpPr>
          <p:cNvPr id="57" name="Titeltext"/>
          <p:cNvSpPr txBox="1"/>
          <p:nvPr>
            <p:ph type="title"/>
          </p:nvPr>
        </p:nvSpPr>
        <p:spPr>
          <a:xfrm>
            <a:off x="540001" y="988219"/>
            <a:ext cx="7978525" cy="622092"/>
          </a:xfrm>
          <a:prstGeom prst="rect">
            <a:avLst/>
          </a:prstGeom>
        </p:spPr>
        <p:txBody>
          <a:bodyPr/>
          <a:lstStyle/>
          <a:p>
            <a:pPr/>
            <a:r>
              <a:t>Titeltext</a:t>
            </a:r>
          </a:p>
        </p:txBody>
      </p:sp>
      <p:sp>
        <p:nvSpPr>
          <p:cNvPr id="58" name="Foliennummer"/>
          <p:cNvSpPr txBox="1"/>
          <p:nvPr>
            <p:ph type="sldNum" sz="quarter" idx="2"/>
          </p:nvPr>
        </p:nvSpPr>
        <p:spPr>
          <a:prstGeom prst="rect">
            <a:avLst/>
          </a:prstGeom>
        </p:spPr>
        <p:txBody>
          <a:bodyPr/>
          <a:lstStyle/>
          <a:p>
            <a:pPr/>
            <a:fld id="{86CB4B4D-7CA3-9044-876B-883B54F8677D}" type="slidenum"/>
          </a:p>
        </p:txBody>
      </p:sp>
      <p:sp>
        <p:nvSpPr>
          <p:cNvPr id="59" name="Textebene 1…"/>
          <p:cNvSpPr txBox="1"/>
          <p:nvPr>
            <p:ph type="body" sz="half" idx="1"/>
          </p:nvPr>
        </p:nvSpPr>
        <p:spPr>
          <a:xfrm>
            <a:off x="539999" y="1557899"/>
            <a:ext cx="3838576" cy="3048630"/>
          </a:xfrm>
          <a:prstGeom prst="rect">
            <a:avLst/>
          </a:prstGeom>
        </p:spPr>
        <p:txBody>
          <a:bodyPr>
            <a:normAutofit fontScale="100000" lnSpcReduction="0"/>
          </a:bodyPr>
          <a:lstStyle/>
          <a:p>
            <a:pPr/>
            <a:r>
              <a:t>Textebene 1</a:t>
            </a:r>
          </a:p>
          <a:p>
            <a:pPr lvl="1"/>
            <a:r>
              <a:t>Textebene 2</a:t>
            </a:r>
          </a:p>
          <a:p>
            <a:pPr lvl="2"/>
            <a:r>
              <a:t>Textebene 3</a:t>
            </a:r>
          </a:p>
          <a:p>
            <a:pPr lvl="3"/>
            <a:r>
              <a:t>Textebene 4</a:t>
            </a:r>
          </a:p>
          <a:p>
            <a:pPr lvl="4"/>
            <a:r>
              <a:t>Textebene 5</a:t>
            </a:r>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Inhalt-beliebig mit 1-zeiligem Titel">
    <p:spTree>
      <p:nvGrpSpPr>
        <p:cNvPr id="1" name=""/>
        <p:cNvGrpSpPr/>
        <p:nvPr/>
      </p:nvGrpSpPr>
      <p:grpSpPr>
        <a:xfrm>
          <a:off x="0" y="0"/>
          <a:ext cx="0" cy="0"/>
          <a:chOff x="0" y="0"/>
          <a:chExt cx="0" cy="0"/>
        </a:xfrm>
      </p:grpSpPr>
      <p:sp>
        <p:nvSpPr>
          <p:cNvPr id="66" name="Rechteck 3"/>
          <p:cNvSpPr/>
          <p:nvPr/>
        </p:nvSpPr>
        <p:spPr>
          <a:xfrm>
            <a:off x="5038252" y="0"/>
            <a:ext cx="4105748" cy="51464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6885" y="21594"/>
                </a:lnTo>
                <a:lnTo>
                  <a:pt x="0" y="0"/>
                </a:lnTo>
                <a:close/>
              </a:path>
            </a:pathLst>
          </a:custGeom>
          <a:solidFill>
            <a:srgbClr val="C6DBE4"/>
          </a:solidFill>
          <a:ln w="12700">
            <a:miter lim="400000"/>
          </a:ln>
        </p:spPr>
        <p:txBody>
          <a:bodyPr lIns="45719" rIns="45719" anchor="ctr"/>
          <a:lstStyle/>
          <a:p>
            <a:pPr algn="ctr">
              <a:defRPr>
                <a:solidFill>
                  <a:srgbClr val="E6EFF3"/>
                </a:solidFill>
              </a:defRPr>
            </a:pPr>
          </a:p>
        </p:txBody>
      </p:sp>
      <p:pic>
        <p:nvPicPr>
          <p:cNvPr id="67" name="Picture 2" descr="Picture 2"/>
          <p:cNvPicPr>
            <a:picLocks noChangeAspect="1"/>
          </p:cNvPicPr>
          <p:nvPr/>
        </p:nvPicPr>
        <p:blipFill>
          <a:blip r:embed="rId2">
            <a:extLst/>
          </a:blip>
          <a:stretch>
            <a:fillRect/>
          </a:stretch>
        </p:blipFill>
        <p:spPr>
          <a:xfrm>
            <a:off x="109537" y="124435"/>
            <a:ext cx="2176463" cy="804875"/>
          </a:xfrm>
          <a:prstGeom prst="rect">
            <a:avLst/>
          </a:prstGeom>
          <a:ln w="12700">
            <a:miter lim="400000"/>
          </a:ln>
        </p:spPr>
      </p:pic>
      <p:sp>
        <p:nvSpPr>
          <p:cNvPr id="68" name="Textfeld 10"/>
          <p:cNvSpPr txBox="1"/>
          <p:nvPr/>
        </p:nvSpPr>
        <p:spPr>
          <a:xfrm>
            <a:off x="6651752" y="230400"/>
            <a:ext cx="2200275" cy="14617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200">
                <a:solidFill>
                  <a:srgbClr val="E6320F"/>
                </a:solidFill>
              </a:defRPr>
            </a:lvl1pPr>
          </a:lstStyle>
          <a:p>
            <a:pPr/>
            <a:r>
              <a:t>bmf.gv.at</a:t>
            </a:r>
          </a:p>
        </p:txBody>
      </p:sp>
      <p:sp>
        <p:nvSpPr>
          <p:cNvPr id="69" name="Titeltext"/>
          <p:cNvSpPr txBox="1"/>
          <p:nvPr>
            <p:ph type="title"/>
          </p:nvPr>
        </p:nvSpPr>
        <p:spPr>
          <a:xfrm>
            <a:off x="540001" y="988219"/>
            <a:ext cx="7978525" cy="622092"/>
          </a:xfrm>
          <a:prstGeom prst="rect">
            <a:avLst/>
          </a:prstGeom>
        </p:spPr>
        <p:txBody>
          <a:bodyPr/>
          <a:lstStyle/>
          <a:p>
            <a:pPr/>
            <a:r>
              <a:t>Titeltext</a:t>
            </a:r>
          </a:p>
        </p:txBody>
      </p:sp>
      <p:sp>
        <p:nvSpPr>
          <p:cNvPr id="70" name="Textebene 1…"/>
          <p:cNvSpPr txBox="1"/>
          <p:nvPr>
            <p:ph type="body" idx="1"/>
          </p:nvPr>
        </p:nvSpPr>
        <p:spPr>
          <a:xfrm>
            <a:off x="539751" y="1557899"/>
            <a:ext cx="7978776" cy="3048630"/>
          </a:xfrm>
          <a:prstGeom prst="rect">
            <a:avLst/>
          </a:prstGeom>
        </p:spPr>
        <p:txBody>
          <a:bodyPr>
            <a:normAutofit fontScale="100000" lnSpcReduction="0"/>
          </a:bodyPr>
          <a:lstStyle/>
          <a:p>
            <a:pPr/>
            <a:r>
              <a:t>Textebene 1</a:t>
            </a:r>
          </a:p>
          <a:p>
            <a:pPr lvl="1"/>
            <a:r>
              <a:t>Textebene 2</a:t>
            </a:r>
          </a:p>
          <a:p>
            <a:pPr lvl="2"/>
            <a:r>
              <a:t>Textebene 3</a:t>
            </a:r>
          </a:p>
          <a:p>
            <a:pPr lvl="3"/>
            <a:r>
              <a:t>Textebene 4</a:t>
            </a:r>
          </a:p>
          <a:p>
            <a:pPr lvl="4"/>
            <a:r>
              <a:t>Textebene 5</a:t>
            </a:r>
          </a:p>
        </p:txBody>
      </p:sp>
      <p:sp>
        <p:nvSpPr>
          <p:cNvPr id="71"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Ende">
    <p:spTree>
      <p:nvGrpSpPr>
        <p:cNvPr id="1" name=""/>
        <p:cNvGrpSpPr/>
        <p:nvPr/>
      </p:nvGrpSpPr>
      <p:grpSpPr>
        <a:xfrm>
          <a:off x="0" y="0"/>
          <a:ext cx="0" cy="0"/>
          <a:chOff x="0" y="0"/>
          <a:chExt cx="0" cy="0"/>
        </a:xfrm>
      </p:grpSpPr>
      <p:sp>
        <p:nvSpPr>
          <p:cNvPr id="78" name="Rechteck 3"/>
          <p:cNvSpPr/>
          <p:nvPr/>
        </p:nvSpPr>
        <p:spPr>
          <a:xfrm>
            <a:off x="5038252" y="0"/>
            <a:ext cx="4105748" cy="51464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6885" y="21594"/>
                </a:lnTo>
                <a:lnTo>
                  <a:pt x="0" y="0"/>
                </a:lnTo>
                <a:close/>
              </a:path>
            </a:pathLst>
          </a:custGeom>
          <a:solidFill>
            <a:srgbClr val="C6DBE4"/>
          </a:solidFill>
          <a:ln w="12700">
            <a:miter lim="400000"/>
          </a:ln>
        </p:spPr>
        <p:txBody>
          <a:bodyPr lIns="45719" rIns="45719" anchor="ctr"/>
          <a:lstStyle/>
          <a:p>
            <a:pPr algn="ctr">
              <a:defRPr>
                <a:solidFill>
                  <a:srgbClr val="E6EFF3"/>
                </a:solidFill>
              </a:defRPr>
            </a:pPr>
          </a:p>
        </p:txBody>
      </p:sp>
      <p:pic>
        <p:nvPicPr>
          <p:cNvPr id="79" name="Picture 2" descr="Picture 2"/>
          <p:cNvPicPr>
            <a:picLocks noChangeAspect="1"/>
          </p:cNvPicPr>
          <p:nvPr/>
        </p:nvPicPr>
        <p:blipFill>
          <a:blip r:embed="rId2">
            <a:extLst/>
          </a:blip>
          <a:stretch>
            <a:fillRect/>
          </a:stretch>
        </p:blipFill>
        <p:spPr>
          <a:xfrm>
            <a:off x="109537" y="124435"/>
            <a:ext cx="2176463" cy="804875"/>
          </a:xfrm>
          <a:prstGeom prst="rect">
            <a:avLst/>
          </a:prstGeom>
          <a:ln w="12700">
            <a:miter lim="400000"/>
          </a:ln>
        </p:spPr>
      </p:pic>
      <p:sp>
        <p:nvSpPr>
          <p:cNvPr id="80" name="Textfeld 10"/>
          <p:cNvSpPr txBox="1"/>
          <p:nvPr/>
        </p:nvSpPr>
        <p:spPr>
          <a:xfrm>
            <a:off x="6651752" y="230400"/>
            <a:ext cx="2200275" cy="14617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200">
                <a:solidFill>
                  <a:srgbClr val="E6320F"/>
                </a:solidFill>
              </a:defRPr>
            </a:lvl1pPr>
          </a:lstStyle>
          <a:p>
            <a:pPr/>
            <a:r>
              <a:t>bmf.gv.at</a:t>
            </a:r>
          </a:p>
        </p:txBody>
      </p:sp>
      <p:sp>
        <p:nvSpPr>
          <p:cNvPr id="81" name="Titeltext"/>
          <p:cNvSpPr txBox="1"/>
          <p:nvPr>
            <p:ph type="title"/>
          </p:nvPr>
        </p:nvSpPr>
        <p:spPr>
          <a:xfrm>
            <a:off x="539999" y="949837"/>
            <a:ext cx="5389201" cy="838211"/>
          </a:xfrm>
          <a:prstGeom prst="rect">
            <a:avLst/>
          </a:prstGeom>
        </p:spPr>
        <p:txBody>
          <a:bodyPr/>
          <a:lstStyle>
            <a:lvl1pPr>
              <a:lnSpc>
                <a:spcPts val="4000"/>
              </a:lnSpc>
              <a:defRPr b="0" sz="3000">
                <a:solidFill>
                  <a:srgbClr val="000000"/>
                </a:solidFill>
              </a:defRPr>
            </a:lvl1pPr>
          </a:lstStyle>
          <a:p>
            <a:pPr/>
            <a:r>
              <a:t>Titeltext</a:t>
            </a:r>
          </a:p>
        </p:txBody>
      </p:sp>
      <p:sp>
        <p:nvSpPr>
          <p:cNvPr id="82" name="Textebene 1…"/>
          <p:cNvSpPr txBox="1"/>
          <p:nvPr>
            <p:ph type="body" sz="quarter" idx="1"/>
          </p:nvPr>
        </p:nvSpPr>
        <p:spPr>
          <a:xfrm>
            <a:off x="539750" y="3643312"/>
            <a:ext cx="3423600" cy="963217"/>
          </a:xfrm>
          <a:prstGeom prst="rect">
            <a:avLst/>
          </a:prstGeom>
        </p:spPr>
        <p:txBody>
          <a:bodyPr anchor="b">
            <a:normAutofit fontScale="100000" lnSpcReduction="0"/>
          </a:bodyPr>
          <a:lstStyle>
            <a:lvl1pPr marL="0" indent="0">
              <a:lnSpc>
                <a:spcPts val="1800"/>
              </a:lnSpc>
              <a:spcBef>
                <a:spcPts val="0"/>
              </a:spcBef>
              <a:buClrTx/>
              <a:buSzTx/>
              <a:buFontTx/>
              <a:buNone/>
              <a:defRPr sz="1400"/>
            </a:lvl1pPr>
            <a:lvl2pPr marL="447999" indent="-195999">
              <a:lnSpc>
                <a:spcPts val="1800"/>
              </a:lnSpc>
              <a:spcBef>
                <a:spcPts val="0"/>
              </a:spcBef>
              <a:buClrTx/>
              <a:buFontTx/>
              <a:defRPr sz="1400"/>
            </a:lvl2pPr>
            <a:lvl3pPr marL="699999" indent="-196000">
              <a:lnSpc>
                <a:spcPts val="1800"/>
              </a:lnSpc>
              <a:spcBef>
                <a:spcPts val="0"/>
              </a:spcBef>
              <a:buClrTx/>
              <a:buFontTx/>
              <a:defRPr sz="1400"/>
            </a:lvl3pPr>
            <a:lvl4pPr marL="1549400" indent="-177800">
              <a:lnSpc>
                <a:spcPts val="1800"/>
              </a:lnSpc>
              <a:spcBef>
                <a:spcPts val="0"/>
              </a:spcBef>
              <a:buClrTx/>
              <a:buFontTx/>
              <a:defRPr sz="1400"/>
            </a:lvl4pPr>
            <a:lvl5pPr marL="2006600" indent="-177800">
              <a:lnSpc>
                <a:spcPts val="1800"/>
              </a:lnSpc>
              <a:spcBef>
                <a:spcPts val="0"/>
              </a:spcBef>
              <a:buClrTx/>
              <a:buFontTx/>
              <a:defRPr sz="1400"/>
            </a:lvl5pPr>
          </a:lstStyle>
          <a:p>
            <a:pPr/>
            <a:r>
              <a:t>Textebene 1</a:t>
            </a:r>
          </a:p>
          <a:p>
            <a:pPr lvl="1"/>
            <a:r>
              <a:t>Textebene 2</a:t>
            </a:r>
          </a:p>
          <a:p>
            <a:pPr lvl="2"/>
            <a:r>
              <a:t>Textebene 3</a:t>
            </a:r>
          </a:p>
          <a:p>
            <a:pPr lvl="3"/>
            <a:r>
              <a:t>Textebene 4</a:t>
            </a:r>
          </a:p>
          <a:p>
            <a:pPr lvl="4"/>
            <a:r>
              <a:t>Textebene 5</a:t>
            </a:r>
          </a:p>
        </p:txBody>
      </p:sp>
      <p:sp>
        <p:nvSpPr>
          <p:cNvPr id="83" name="Foliennummer"/>
          <p:cNvSpPr txBox="1"/>
          <p:nvPr>
            <p:ph type="sldNum" sz="quarter" idx="2"/>
          </p:nvPr>
        </p:nvSpPr>
        <p:spPr>
          <a:xfrm>
            <a:off x="4419600" y="4627562"/>
            <a:ext cx="2133600" cy="2794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hteck 3"/>
          <p:cNvSpPr/>
          <p:nvPr/>
        </p:nvSpPr>
        <p:spPr>
          <a:xfrm>
            <a:off x="5038252" y="0"/>
            <a:ext cx="4105748" cy="51464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6885" y="21594"/>
                </a:lnTo>
                <a:lnTo>
                  <a:pt x="0" y="0"/>
                </a:lnTo>
                <a:close/>
              </a:path>
            </a:pathLst>
          </a:custGeom>
          <a:solidFill>
            <a:srgbClr val="C6DBE4"/>
          </a:solidFill>
          <a:ln w="12700">
            <a:miter lim="400000"/>
          </a:ln>
        </p:spPr>
        <p:txBody>
          <a:bodyPr lIns="45719" rIns="45719" anchor="ctr"/>
          <a:lstStyle/>
          <a:p>
            <a:pPr algn="ctr">
              <a:defRPr>
                <a:solidFill>
                  <a:srgbClr val="E6EFF3"/>
                </a:solidFill>
              </a:defRPr>
            </a:pPr>
          </a:p>
        </p:txBody>
      </p:sp>
      <p:pic>
        <p:nvPicPr>
          <p:cNvPr id="3" name="Picture 2" descr="Picture 2"/>
          <p:cNvPicPr>
            <a:picLocks noChangeAspect="1"/>
          </p:cNvPicPr>
          <p:nvPr/>
        </p:nvPicPr>
        <p:blipFill>
          <a:blip r:embed="rId2">
            <a:extLst/>
          </a:blip>
          <a:stretch>
            <a:fillRect/>
          </a:stretch>
        </p:blipFill>
        <p:spPr>
          <a:xfrm>
            <a:off x="109537" y="124435"/>
            <a:ext cx="2176463" cy="804875"/>
          </a:xfrm>
          <a:prstGeom prst="rect">
            <a:avLst/>
          </a:prstGeom>
          <a:ln w="12700">
            <a:miter lim="400000"/>
          </a:ln>
        </p:spPr>
      </p:pic>
      <p:sp>
        <p:nvSpPr>
          <p:cNvPr id="4" name="Textfeld 10"/>
          <p:cNvSpPr txBox="1"/>
          <p:nvPr/>
        </p:nvSpPr>
        <p:spPr>
          <a:xfrm>
            <a:off x="6651752" y="230400"/>
            <a:ext cx="2200275" cy="14617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200">
                <a:solidFill>
                  <a:srgbClr val="E6320F"/>
                </a:solidFill>
              </a:defRPr>
            </a:lvl1pPr>
          </a:lstStyle>
          <a:p>
            <a:pPr/>
            <a:r>
              <a:t>bmf.gv.at</a:t>
            </a:r>
          </a:p>
        </p:txBody>
      </p:sp>
      <p:sp>
        <p:nvSpPr>
          <p:cNvPr id="5" name="Titeltext"/>
          <p:cNvSpPr txBox="1"/>
          <p:nvPr>
            <p:ph type="title"/>
          </p:nvPr>
        </p:nvSpPr>
        <p:spPr>
          <a:xfrm>
            <a:off x="540001" y="987035"/>
            <a:ext cx="7978525" cy="622092"/>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Titeltext</a:t>
            </a:r>
          </a:p>
        </p:txBody>
      </p:sp>
      <p:sp>
        <p:nvSpPr>
          <p:cNvPr id="6" name="Foliennummer"/>
          <p:cNvSpPr txBox="1"/>
          <p:nvPr>
            <p:ph type="sldNum" sz="quarter" idx="2"/>
          </p:nvPr>
        </p:nvSpPr>
        <p:spPr>
          <a:xfrm>
            <a:off x="8334796" y="4800763"/>
            <a:ext cx="183730" cy="179004"/>
          </a:xfrm>
          <a:prstGeom prst="rect">
            <a:avLst/>
          </a:prstGeom>
          <a:ln w="12700">
            <a:miter lim="400000"/>
          </a:ln>
        </p:spPr>
        <p:txBody>
          <a:bodyPr wrap="none" lIns="0" tIns="0" rIns="0" bIns="0" anchor="ctr">
            <a:spAutoFit/>
          </a:bodyPr>
          <a:lstStyle>
            <a:lvl1pPr algn="r">
              <a:defRPr sz="1400"/>
            </a:lvl1pPr>
          </a:lstStyle>
          <a:p>
            <a:pPr/>
            <a:fld id="{86CB4B4D-7CA3-9044-876B-883B54F8677D}" type="slidenum"/>
          </a:p>
        </p:txBody>
      </p:sp>
      <p:sp>
        <p:nvSpPr>
          <p:cNvPr id="7" name="Textebene 1…"/>
          <p:cNvSpPr txBox="1"/>
          <p:nvPr>
            <p:ph type="body" idx="1"/>
          </p:nvPr>
        </p:nvSpPr>
        <p:spPr>
          <a:xfrm>
            <a:off x="457200" y="1200150"/>
            <a:ext cx="8229600" cy="3394472"/>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r>
              <a:t>Textebene 1</a:t>
            </a:r>
          </a:p>
          <a:p>
            <a:pPr lvl="1"/>
            <a:r>
              <a:t>Textebene 2</a:t>
            </a:r>
          </a:p>
          <a:p>
            <a:pPr lvl="2"/>
            <a:r>
              <a:t>Textebene 3</a:t>
            </a:r>
          </a:p>
          <a:p>
            <a:pPr lvl="3"/>
            <a:r>
              <a:t>Textebene 4</a:t>
            </a:r>
          </a:p>
          <a:p>
            <a:pPr lvl="4"/>
            <a:r>
              <a:t>Textebene 5</a:t>
            </a: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Lst>
  <p:transition xmlns:p14="http://schemas.microsoft.com/office/powerpoint/2010/main" spd="med" advClick="1"/>
  <p:txStyles>
    <p:titleStyle>
      <a:lvl1pPr marL="0" marR="0" indent="0" algn="l" defTabSz="914400" rtl="0" latinLnBrk="0">
        <a:lnSpc>
          <a:spcPts val="3000"/>
        </a:lnSpc>
        <a:spcBef>
          <a:spcPts val="0"/>
        </a:spcBef>
        <a:spcAft>
          <a:spcPts val="0"/>
        </a:spcAft>
        <a:buClrTx/>
        <a:buSzTx/>
        <a:buFontTx/>
        <a:buNone/>
        <a:tabLst/>
        <a:defRPr b="1" baseline="0" cap="none" i="0" spc="0" strike="noStrike" sz="2400" u="none">
          <a:solidFill>
            <a:srgbClr val="E6320F"/>
          </a:solidFill>
          <a:uFillTx/>
          <a:latin typeface="Corbel"/>
          <a:ea typeface="Corbel"/>
          <a:cs typeface="Corbel"/>
          <a:sym typeface="Corbel"/>
        </a:defRPr>
      </a:lvl1pPr>
      <a:lvl2pPr marL="0" marR="0" indent="0" algn="l" defTabSz="914400" rtl="0" latinLnBrk="0">
        <a:lnSpc>
          <a:spcPts val="3000"/>
        </a:lnSpc>
        <a:spcBef>
          <a:spcPts val="0"/>
        </a:spcBef>
        <a:spcAft>
          <a:spcPts val="0"/>
        </a:spcAft>
        <a:buClrTx/>
        <a:buSzTx/>
        <a:buFontTx/>
        <a:buNone/>
        <a:tabLst/>
        <a:defRPr b="1" baseline="0" cap="none" i="0" spc="0" strike="noStrike" sz="2400" u="none">
          <a:solidFill>
            <a:srgbClr val="E6320F"/>
          </a:solidFill>
          <a:uFillTx/>
          <a:latin typeface="Corbel"/>
          <a:ea typeface="Corbel"/>
          <a:cs typeface="Corbel"/>
          <a:sym typeface="Corbel"/>
        </a:defRPr>
      </a:lvl2pPr>
      <a:lvl3pPr marL="0" marR="0" indent="0" algn="l" defTabSz="914400" rtl="0" latinLnBrk="0">
        <a:lnSpc>
          <a:spcPts val="3000"/>
        </a:lnSpc>
        <a:spcBef>
          <a:spcPts val="0"/>
        </a:spcBef>
        <a:spcAft>
          <a:spcPts val="0"/>
        </a:spcAft>
        <a:buClrTx/>
        <a:buSzTx/>
        <a:buFontTx/>
        <a:buNone/>
        <a:tabLst/>
        <a:defRPr b="1" baseline="0" cap="none" i="0" spc="0" strike="noStrike" sz="2400" u="none">
          <a:solidFill>
            <a:srgbClr val="E6320F"/>
          </a:solidFill>
          <a:uFillTx/>
          <a:latin typeface="Corbel"/>
          <a:ea typeface="Corbel"/>
          <a:cs typeface="Corbel"/>
          <a:sym typeface="Corbel"/>
        </a:defRPr>
      </a:lvl3pPr>
      <a:lvl4pPr marL="0" marR="0" indent="0" algn="l" defTabSz="914400" rtl="0" latinLnBrk="0">
        <a:lnSpc>
          <a:spcPts val="3000"/>
        </a:lnSpc>
        <a:spcBef>
          <a:spcPts val="0"/>
        </a:spcBef>
        <a:spcAft>
          <a:spcPts val="0"/>
        </a:spcAft>
        <a:buClrTx/>
        <a:buSzTx/>
        <a:buFontTx/>
        <a:buNone/>
        <a:tabLst/>
        <a:defRPr b="1" baseline="0" cap="none" i="0" spc="0" strike="noStrike" sz="2400" u="none">
          <a:solidFill>
            <a:srgbClr val="E6320F"/>
          </a:solidFill>
          <a:uFillTx/>
          <a:latin typeface="Corbel"/>
          <a:ea typeface="Corbel"/>
          <a:cs typeface="Corbel"/>
          <a:sym typeface="Corbel"/>
        </a:defRPr>
      </a:lvl4pPr>
      <a:lvl5pPr marL="0" marR="0" indent="0" algn="l" defTabSz="914400" rtl="0" latinLnBrk="0">
        <a:lnSpc>
          <a:spcPts val="3000"/>
        </a:lnSpc>
        <a:spcBef>
          <a:spcPts val="0"/>
        </a:spcBef>
        <a:spcAft>
          <a:spcPts val="0"/>
        </a:spcAft>
        <a:buClrTx/>
        <a:buSzTx/>
        <a:buFontTx/>
        <a:buNone/>
        <a:tabLst/>
        <a:defRPr b="1" baseline="0" cap="none" i="0" spc="0" strike="noStrike" sz="2400" u="none">
          <a:solidFill>
            <a:srgbClr val="E6320F"/>
          </a:solidFill>
          <a:uFillTx/>
          <a:latin typeface="Corbel"/>
          <a:ea typeface="Corbel"/>
          <a:cs typeface="Corbel"/>
          <a:sym typeface="Corbel"/>
        </a:defRPr>
      </a:lvl5pPr>
      <a:lvl6pPr marL="0" marR="0" indent="0" algn="l" defTabSz="914400" rtl="0" latinLnBrk="0">
        <a:lnSpc>
          <a:spcPts val="3000"/>
        </a:lnSpc>
        <a:spcBef>
          <a:spcPts val="0"/>
        </a:spcBef>
        <a:spcAft>
          <a:spcPts val="0"/>
        </a:spcAft>
        <a:buClrTx/>
        <a:buSzTx/>
        <a:buFontTx/>
        <a:buNone/>
        <a:tabLst/>
        <a:defRPr b="1" baseline="0" cap="none" i="0" spc="0" strike="noStrike" sz="2400" u="none">
          <a:solidFill>
            <a:srgbClr val="E6320F"/>
          </a:solidFill>
          <a:uFillTx/>
          <a:latin typeface="Corbel"/>
          <a:ea typeface="Corbel"/>
          <a:cs typeface="Corbel"/>
          <a:sym typeface="Corbel"/>
        </a:defRPr>
      </a:lvl6pPr>
      <a:lvl7pPr marL="0" marR="0" indent="0" algn="l" defTabSz="914400" rtl="0" latinLnBrk="0">
        <a:lnSpc>
          <a:spcPts val="3000"/>
        </a:lnSpc>
        <a:spcBef>
          <a:spcPts val="0"/>
        </a:spcBef>
        <a:spcAft>
          <a:spcPts val="0"/>
        </a:spcAft>
        <a:buClrTx/>
        <a:buSzTx/>
        <a:buFontTx/>
        <a:buNone/>
        <a:tabLst/>
        <a:defRPr b="1" baseline="0" cap="none" i="0" spc="0" strike="noStrike" sz="2400" u="none">
          <a:solidFill>
            <a:srgbClr val="E6320F"/>
          </a:solidFill>
          <a:uFillTx/>
          <a:latin typeface="Corbel"/>
          <a:ea typeface="Corbel"/>
          <a:cs typeface="Corbel"/>
          <a:sym typeface="Corbel"/>
        </a:defRPr>
      </a:lvl7pPr>
      <a:lvl8pPr marL="0" marR="0" indent="0" algn="l" defTabSz="914400" rtl="0" latinLnBrk="0">
        <a:lnSpc>
          <a:spcPts val="3000"/>
        </a:lnSpc>
        <a:spcBef>
          <a:spcPts val="0"/>
        </a:spcBef>
        <a:spcAft>
          <a:spcPts val="0"/>
        </a:spcAft>
        <a:buClrTx/>
        <a:buSzTx/>
        <a:buFontTx/>
        <a:buNone/>
        <a:tabLst/>
        <a:defRPr b="1" baseline="0" cap="none" i="0" spc="0" strike="noStrike" sz="2400" u="none">
          <a:solidFill>
            <a:srgbClr val="E6320F"/>
          </a:solidFill>
          <a:uFillTx/>
          <a:latin typeface="Corbel"/>
          <a:ea typeface="Corbel"/>
          <a:cs typeface="Corbel"/>
          <a:sym typeface="Corbel"/>
        </a:defRPr>
      </a:lvl8pPr>
      <a:lvl9pPr marL="0" marR="0" indent="0" algn="l" defTabSz="914400" rtl="0" latinLnBrk="0">
        <a:lnSpc>
          <a:spcPts val="3000"/>
        </a:lnSpc>
        <a:spcBef>
          <a:spcPts val="0"/>
        </a:spcBef>
        <a:spcAft>
          <a:spcPts val="0"/>
        </a:spcAft>
        <a:buClrTx/>
        <a:buSzTx/>
        <a:buFontTx/>
        <a:buNone/>
        <a:tabLst/>
        <a:defRPr b="1" baseline="0" cap="none" i="0" spc="0" strike="noStrike" sz="2400" u="none">
          <a:solidFill>
            <a:srgbClr val="E6320F"/>
          </a:solidFill>
          <a:uFillTx/>
          <a:latin typeface="Corbel"/>
          <a:ea typeface="Corbel"/>
          <a:cs typeface="Corbel"/>
          <a:sym typeface="Corbel"/>
        </a:defRPr>
      </a:lvl9pPr>
    </p:titleStyle>
    <p:bodyStyle>
      <a:lvl1pPr marL="251999" marR="0" indent="-251999" algn="l" defTabSz="914400" rtl="0" latinLnBrk="0">
        <a:lnSpc>
          <a:spcPts val="2400"/>
        </a:lnSpc>
        <a:spcBef>
          <a:spcPts val="1400"/>
        </a:spcBef>
        <a:spcAft>
          <a:spcPts val="0"/>
        </a:spcAft>
        <a:buClr>
          <a:srgbClr val="E6320F"/>
        </a:buClr>
        <a:buSzPct val="100000"/>
        <a:buFont typeface="Arial"/>
        <a:buChar char="•"/>
        <a:tabLst/>
        <a:defRPr b="0" baseline="0" cap="none" i="0" spc="0" strike="noStrike" sz="1800" u="none">
          <a:solidFill>
            <a:srgbClr val="0F1B20"/>
          </a:solidFill>
          <a:uFillTx/>
          <a:latin typeface="Corbel"/>
          <a:ea typeface="Corbel"/>
          <a:cs typeface="Corbel"/>
          <a:sym typeface="Corbel"/>
        </a:defRPr>
      </a:lvl1pPr>
      <a:lvl2pPr marL="503999" marR="0" indent="-251999" algn="l" defTabSz="914400" rtl="0" latinLnBrk="0">
        <a:lnSpc>
          <a:spcPts val="2400"/>
        </a:lnSpc>
        <a:spcBef>
          <a:spcPts val="1400"/>
        </a:spcBef>
        <a:spcAft>
          <a:spcPts val="0"/>
        </a:spcAft>
        <a:buClr>
          <a:srgbClr val="E6320F"/>
        </a:buClr>
        <a:buSzPct val="100000"/>
        <a:buFont typeface="Arial"/>
        <a:buChar char="−"/>
        <a:tabLst/>
        <a:defRPr b="0" baseline="0" cap="none" i="0" spc="0" strike="noStrike" sz="1800" u="none">
          <a:solidFill>
            <a:srgbClr val="0F1B20"/>
          </a:solidFill>
          <a:uFillTx/>
          <a:latin typeface="Corbel"/>
          <a:ea typeface="Corbel"/>
          <a:cs typeface="Corbel"/>
          <a:sym typeface="Corbel"/>
        </a:defRPr>
      </a:lvl2pPr>
      <a:lvl3pPr marL="755999" marR="0" indent="-252000" algn="l" defTabSz="914400" rtl="0" latinLnBrk="0">
        <a:lnSpc>
          <a:spcPts val="2400"/>
        </a:lnSpc>
        <a:spcBef>
          <a:spcPts val="1400"/>
        </a:spcBef>
        <a:spcAft>
          <a:spcPts val="0"/>
        </a:spcAft>
        <a:buClr>
          <a:srgbClr val="E6320F"/>
        </a:buClr>
        <a:buSzPct val="100000"/>
        <a:buFont typeface="Arial"/>
        <a:buChar char="•"/>
        <a:tabLst/>
        <a:defRPr b="0" baseline="0" cap="none" i="0" spc="0" strike="noStrike" sz="1800" u="none">
          <a:solidFill>
            <a:srgbClr val="0F1B20"/>
          </a:solidFill>
          <a:uFillTx/>
          <a:latin typeface="Corbel"/>
          <a:ea typeface="Corbel"/>
          <a:cs typeface="Corbel"/>
          <a:sym typeface="Corbel"/>
        </a:defRPr>
      </a:lvl3pPr>
      <a:lvl4pPr marL="1600200" marR="0" indent="-228600" algn="l" defTabSz="914400" rtl="0" latinLnBrk="0">
        <a:lnSpc>
          <a:spcPts val="2400"/>
        </a:lnSpc>
        <a:spcBef>
          <a:spcPts val="1400"/>
        </a:spcBef>
        <a:spcAft>
          <a:spcPts val="0"/>
        </a:spcAft>
        <a:buClr>
          <a:srgbClr val="E6320F"/>
        </a:buClr>
        <a:buSzPct val="100000"/>
        <a:buFont typeface="Arial"/>
        <a:buChar char="–"/>
        <a:tabLst/>
        <a:defRPr b="0" baseline="0" cap="none" i="0" spc="0" strike="noStrike" sz="1800" u="none">
          <a:solidFill>
            <a:srgbClr val="0F1B20"/>
          </a:solidFill>
          <a:uFillTx/>
          <a:latin typeface="Corbel"/>
          <a:ea typeface="Corbel"/>
          <a:cs typeface="Corbel"/>
          <a:sym typeface="Corbel"/>
        </a:defRPr>
      </a:lvl4pPr>
      <a:lvl5pPr marL="2057400" marR="0" indent="-228600" algn="l" defTabSz="914400" rtl="0" latinLnBrk="0">
        <a:lnSpc>
          <a:spcPts val="2400"/>
        </a:lnSpc>
        <a:spcBef>
          <a:spcPts val="1400"/>
        </a:spcBef>
        <a:spcAft>
          <a:spcPts val="0"/>
        </a:spcAft>
        <a:buClr>
          <a:srgbClr val="E6320F"/>
        </a:buClr>
        <a:buSzPct val="100000"/>
        <a:buFont typeface="Arial"/>
        <a:buChar char="»"/>
        <a:tabLst/>
        <a:defRPr b="0" baseline="0" cap="none" i="0" spc="0" strike="noStrike" sz="1800" u="none">
          <a:solidFill>
            <a:srgbClr val="0F1B20"/>
          </a:solidFill>
          <a:uFillTx/>
          <a:latin typeface="Corbel"/>
          <a:ea typeface="Corbel"/>
          <a:cs typeface="Corbel"/>
          <a:sym typeface="Corbel"/>
        </a:defRPr>
      </a:lvl5pPr>
      <a:lvl6pPr marL="2491739" marR="0" indent="-205739" algn="l" defTabSz="914400" rtl="0" latinLnBrk="0">
        <a:lnSpc>
          <a:spcPts val="2400"/>
        </a:lnSpc>
        <a:spcBef>
          <a:spcPts val="1400"/>
        </a:spcBef>
        <a:spcAft>
          <a:spcPts val="0"/>
        </a:spcAft>
        <a:buClr>
          <a:srgbClr val="E6320F"/>
        </a:buClr>
        <a:buSzPct val="100000"/>
        <a:buFont typeface="Arial"/>
        <a:buChar char="•"/>
        <a:tabLst/>
        <a:defRPr b="0" baseline="0" cap="none" i="0" spc="0" strike="noStrike" sz="1800" u="none">
          <a:solidFill>
            <a:srgbClr val="0F1B20"/>
          </a:solidFill>
          <a:uFillTx/>
          <a:latin typeface="Corbel"/>
          <a:ea typeface="Corbel"/>
          <a:cs typeface="Corbel"/>
          <a:sym typeface="Corbel"/>
        </a:defRPr>
      </a:lvl6pPr>
      <a:lvl7pPr marL="2948939" marR="0" indent="-205739" algn="l" defTabSz="914400" rtl="0" latinLnBrk="0">
        <a:lnSpc>
          <a:spcPts val="2400"/>
        </a:lnSpc>
        <a:spcBef>
          <a:spcPts val="1400"/>
        </a:spcBef>
        <a:spcAft>
          <a:spcPts val="0"/>
        </a:spcAft>
        <a:buClr>
          <a:srgbClr val="E6320F"/>
        </a:buClr>
        <a:buSzPct val="100000"/>
        <a:buFont typeface="Arial"/>
        <a:buChar char="•"/>
        <a:tabLst/>
        <a:defRPr b="0" baseline="0" cap="none" i="0" spc="0" strike="noStrike" sz="1800" u="none">
          <a:solidFill>
            <a:srgbClr val="0F1B20"/>
          </a:solidFill>
          <a:uFillTx/>
          <a:latin typeface="Corbel"/>
          <a:ea typeface="Corbel"/>
          <a:cs typeface="Corbel"/>
          <a:sym typeface="Corbel"/>
        </a:defRPr>
      </a:lvl7pPr>
      <a:lvl8pPr marL="3406140" marR="0" indent="-205740" algn="l" defTabSz="914400" rtl="0" latinLnBrk="0">
        <a:lnSpc>
          <a:spcPts val="2400"/>
        </a:lnSpc>
        <a:spcBef>
          <a:spcPts val="1400"/>
        </a:spcBef>
        <a:spcAft>
          <a:spcPts val="0"/>
        </a:spcAft>
        <a:buClr>
          <a:srgbClr val="E6320F"/>
        </a:buClr>
        <a:buSzPct val="100000"/>
        <a:buFont typeface="Arial"/>
        <a:buChar char="•"/>
        <a:tabLst/>
        <a:defRPr b="0" baseline="0" cap="none" i="0" spc="0" strike="noStrike" sz="1800" u="none">
          <a:solidFill>
            <a:srgbClr val="0F1B20"/>
          </a:solidFill>
          <a:uFillTx/>
          <a:latin typeface="Corbel"/>
          <a:ea typeface="Corbel"/>
          <a:cs typeface="Corbel"/>
          <a:sym typeface="Corbel"/>
        </a:defRPr>
      </a:lvl8pPr>
      <a:lvl9pPr marL="3863340" marR="0" indent="-205740" algn="l" defTabSz="914400" rtl="0" latinLnBrk="0">
        <a:lnSpc>
          <a:spcPts val="2400"/>
        </a:lnSpc>
        <a:spcBef>
          <a:spcPts val="1400"/>
        </a:spcBef>
        <a:spcAft>
          <a:spcPts val="0"/>
        </a:spcAft>
        <a:buClr>
          <a:srgbClr val="E6320F"/>
        </a:buClr>
        <a:buSzPct val="100000"/>
        <a:buFont typeface="Arial"/>
        <a:buChar char="•"/>
        <a:tabLst/>
        <a:defRPr b="0" baseline="0" cap="none" i="0" spc="0" strike="noStrike" sz="1800" u="none">
          <a:solidFill>
            <a:srgbClr val="0F1B20"/>
          </a:solidFill>
          <a:uFillTx/>
          <a:latin typeface="Corbel"/>
          <a:ea typeface="Corbel"/>
          <a:cs typeface="Corbel"/>
          <a:sym typeface="Corbe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orbel"/>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orbel"/>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orbe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orbe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orbel"/>
        </a:defRPr>
      </a:lvl5pPr>
      <a:lvl6pPr marL="0" marR="0" indent="22860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orbel"/>
        </a:defRPr>
      </a:lvl6pPr>
      <a:lvl7pPr marL="0" marR="0" indent="2743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orbel"/>
        </a:defRPr>
      </a:lvl7pPr>
      <a:lvl8pPr marL="0" marR="0" indent="3200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orbel"/>
        </a:defRPr>
      </a:lvl8pPr>
      <a:lvl9pPr marL="0" marR="0" indent="3657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orbe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 name="Titel 6"/>
          <p:cNvSpPr txBox="1"/>
          <p:nvPr>
            <p:ph type="title"/>
          </p:nvPr>
        </p:nvSpPr>
        <p:spPr>
          <a:xfrm>
            <a:off x="539998" y="927100"/>
            <a:ext cx="7978528" cy="1058888"/>
          </a:xfrm>
          <a:prstGeom prst="rect">
            <a:avLst/>
          </a:prstGeom>
        </p:spPr>
        <p:txBody>
          <a:bodyPr/>
          <a:lstStyle/>
          <a:p>
            <a:pPr>
              <a:defRPr sz="3200"/>
            </a:pPr>
            <a:r>
              <a:t>Implementing &amp; evaluating risk management</a:t>
            </a:r>
            <a:br/>
            <a:r>
              <a:t>and control activities </a:t>
            </a:r>
          </a:p>
        </p:txBody>
      </p:sp>
      <p:sp>
        <p:nvSpPr>
          <p:cNvPr id="93" name="Untertitel 7"/>
          <p:cNvSpPr txBox="1"/>
          <p:nvPr>
            <p:ph type="body" sz="half" idx="1"/>
          </p:nvPr>
        </p:nvSpPr>
        <p:spPr>
          <a:xfrm>
            <a:off x="539998" y="2053750"/>
            <a:ext cx="7978528" cy="1390389"/>
          </a:xfrm>
          <a:prstGeom prst="rect">
            <a:avLst/>
          </a:prstGeom>
        </p:spPr>
        <p:txBody>
          <a:bodyPr anchor="t"/>
          <a:lstStyle>
            <a:lvl1pPr>
              <a:lnSpc>
                <a:spcPts val="4000"/>
              </a:lnSpc>
              <a:spcBef>
                <a:spcPts val="1400"/>
              </a:spcBef>
              <a:defRPr sz="2800">
                <a:solidFill>
                  <a:srgbClr val="000000"/>
                </a:solidFill>
              </a:defRPr>
            </a:lvl1pPr>
          </a:lstStyle>
          <a:p>
            <a:pPr/>
            <a:r>
              <a:t>Audit approaches at MoF Austria</a:t>
            </a:r>
          </a:p>
        </p:txBody>
      </p:sp>
      <p:sp>
        <p:nvSpPr>
          <p:cNvPr id="94" name="Textplatzhalter 1"/>
          <p:cNvSpPr txBox="1"/>
          <p:nvPr/>
        </p:nvSpPr>
        <p:spPr>
          <a:xfrm>
            <a:off x="539750" y="3511901"/>
            <a:ext cx="3422650" cy="1094628"/>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a:lnSpc>
                <a:spcPts val="1800"/>
              </a:lnSpc>
              <a:defRPr sz="1400">
                <a:solidFill>
                  <a:srgbClr val="0F1B20"/>
                </a:solidFill>
              </a:defRPr>
            </a:pPr>
            <a:r>
              <a:t>Markus Erlmoser</a:t>
            </a:r>
          </a:p>
          <a:p>
            <a:pPr>
              <a:lnSpc>
                <a:spcPts val="1800"/>
              </a:lnSpc>
              <a:defRPr sz="1400">
                <a:solidFill>
                  <a:srgbClr val="0F1B20"/>
                </a:solidFill>
              </a:defRPr>
            </a:pPr>
            <a:r>
              <a:t>Internal Audit Department</a:t>
            </a:r>
          </a:p>
          <a:p>
            <a:pPr>
              <a:lnSpc>
                <a:spcPts val="1800"/>
              </a:lnSpc>
              <a:defRPr sz="1400">
                <a:solidFill>
                  <a:srgbClr val="0F1B20"/>
                </a:solidFill>
              </a:defRPr>
            </a:pPr>
            <a:r>
              <a:t>Federal Ministry of Finance - Austria</a:t>
            </a:r>
          </a:p>
          <a:p>
            <a:pPr>
              <a:lnSpc>
                <a:spcPts val="1800"/>
              </a:lnSpc>
              <a:defRPr sz="1400">
                <a:solidFill>
                  <a:srgbClr val="0F1B20"/>
                </a:solidFill>
              </a:defRPr>
            </a:pPr>
            <a:r>
              <a:t>Sochi, 31. October 2019</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Fußzeilenplatzhalter 3"/>
          <p:cNvSpPr txBox="1"/>
          <p:nvPr/>
        </p:nvSpPr>
        <p:spPr>
          <a:xfrm>
            <a:off x="539999" y="4800763"/>
            <a:ext cx="6875917" cy="17900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400"/>
            </a:lvl1pPr>
          </a:lstStyle>
          <a:p>
            <a:pPr/>
            <a:r>
              <a:t>Implementing &amp; evaluating risk management and control activities </a:t>
            </a:r>
          </a:p>
        </p:txBody>
      </p:sp>
      <p:sp>
        <p:nvSpPr>
          <p:cNvPr id="143" name="Titel 1"/>
          <p:cNvSpPr txBox="1"/>
          <p:nvPr>
            <p:ph type="title"/>
          </p:nvPr>
        </p:nvSpPr>
        <p:spPr>
          <a:xfrm>
            <a:off x="540001" y="988219"/>
            <a:ext cx="7978524" cy="622092"/>
          </a:xfrm>
          <a:prstGeom prst="rect">
            <a:avLst/>
          </a:prstGeom>
        </p:spPr>
        <p:txBody>
          <a:bodyPr/>
          <a:lstStyle/>
          <a:p>
            <a:pPr/>
            <a:r>
              <a:t>Audit approaches ICS &amp; Risk Management</a:t>
            </a:r>
          </a:p>
        </p:txBody>
      </p:sp>
      <p:sp>
        <p:nvSpPr>
          <p:cNvPr id="144" name="Inhaltsplatzhalter 2"/>
          <p:cNvSpPr txBox="1"/>
          <p:nvPr>
            <p:ph type="body" idx="1"/>
          </p:nvPr>
        </p:nvSpPr>
        <p:spPr>
          <a:prstGeom prst="rect">
            <a:avLst/>
          </a:prstGeom>
        </p:spPr>
        <p:txBody>
          <a:bodyPr/>
          <a:lstStyle>
            <a:lvl1pPr>
              <a:lnSpc>
                <a:spcPct val="145000"/>
              </a:lnSpc>
              <a:spcBef>
                <a:spcPts val="0"/>
              </a:spcBef>
              <a:defRPr b="1"/>
            </a:lvl1pPr>
            <a:lvl2pPr>
              <a:lnSpc>
                <a:spcPct val="145000"/>
              </a:lnSpc>
              <a:spcBef>
                <a:spcPts val="0"/>
              </a:spcBef>
              <a:buClrTx/>
              <a:buFont typeface="Corbel"/>
            </a:lvl2pPr>
          </a:lstStyle>
          <a:p>
            <a:pPr/>
            <a:r>
              <a:t>Risk Management System</a:t>
            </a:r>
          </a:p>
          <a:p>
            <a:pPr lvl="1"/>
            <a:r>
              <a:t>Evaluation result</a:t>
            </a:r>
          </a:p>
        </p:txBody>
      </p:sp>
      <p:sp>
        <p:nvSpPr>
          <p:cNvPr id="145" name="Foliennummernplatzhalter 4"/>
          <p:cNvSpPr txBox="1"/>
          <p:nvPr>
            <p:ph type="sldNum" sz="quarter" idx="2"/>
          </p:nvPr>
        </p:nvSpPr>
        <p:spPr>
          <a:xfrm>
            <a:off x="8334796" y="4800763"/>
            <a:ext cx="183729" cy="17900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46" name="Grafik 5" descr="Grafik 5"/>
          <p:cNvPicPr>
            <a:picLocks noChangeAspect="1"/>
          </p:cNvPicPr>
          <p:nvPr/>
        </p:nvPicPr>
        <p:blipFill>
          <a:blip r:embed="rId2">
            <a:extLst/>
          </a:blip>
          <a:stretch>
            <a:fillRect/>
          </a:stretch>
        </p:blipFill>
        <p:spPr>
          <a:xfrm>
            <a:off x="3540319" y="1367489"/>
            <a:ext cx="3456733" cy="344454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Fußzeilenplatzhalter 3"/>
          <p:cNvSpPr txBox="1"/>
          <p:nvPr/>
        </p:nvSpPr>
        <p:spPr>
          <a:xfrm>
            <a:off x="539999" y="4800763"/>
            <a:ext cx="6875917" cy="17900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400"/>
            </a:lvl1pPr>
          </a:lstStyle>
          <a:p>
            <a:pPr/>
            <a:r>
              <a:t>Implementing &amp; evaluating risk management and control activities </a:t>
            </a:r>
          </a:p>
        </p:txBody>
      </p:sp>
      <p:sp>
        <p:nvSpPr>
          <p:cNvPr id="149" name="Titel 1"/>
          <p:cNvSpPr txBox="1"/>
          <p:nvPr>
            <p:ph type="title"/>
          </p:nvPr>
        </p:nvSpPr>
        <p:spPr>
          <a:xfrm>
            <a:off x="540001" y="988219"/>
            <a:ext cx="7978524" cy="622092"/>
          </a:xfrm>
          <a:prstGeom prst="rect">
            <a:avLst/>
          </a:prstGeom>
        </p:spPr>
        <p:txBody>
          <a:bodyPr/>
          <a:lstStyle/>
          <a:p>
            <a:pPr/>
            <a:r>
              <a:t>Audit approaches ICS &amp; Risk Management</a:t>
            </a:r>
          </a:p>
        </p:txBody>
      </p:sp>
      <p:sp>
        <p:nvSpPr>
          <p:cNvPr id="150" name="Inhaltsplatzhalter 2"/>
          <p:cNvSpPr txBox="1"/>
          <p:nvPr>
            <p:ph type="body" idx="1"/>
          </p:nvPr>
        </p:nvSpPr>
        <p:spPr>
          <a:prstGeom prst="rect">
            <a:avLst/>
          </a:prstGeom>
        </p:spPr>
        <p:txBody>
          <a:bodyPr/>
          <a:lstStyle/>
          <a:p>
            <a:pPr>
              <a:lnSpc>
                <a:spcPct val="145000"/>
              </a:lnSpc>
              <a:spcBef>
                <a:spcPts val="0"/>
              </a:spcBef>
              <a:defRPr b="1"/>
            </a:pPr>
            <a:r>
              <a:t>Integration status ICS and RMS</a:t>
            </a:r>
          </a:p>
          <a:p>
            <a:pPr lvl="1" marL="504000" indent="-252000">
              <a:lnSpc>
                <a:spcPct val="145000"/>
              </a:lnSpc>
              <a:spcBef>
                <a:spcPts val="0"/>
              </a:spcBef>
              <a:buClrTx/>
              <a:buFont typeface="Corbel"/>
              <a:defRPr sz="1600"/>
            </a:pPr>
            <a:r>
              <a:t>Governance, Risk &amp; Compliance (GRC) considerations</a:t>
            </a:r>
          </a:p>
          <a:p>
            <a:pPr lvl="1" marL="504000" indent="-252000">
              <a:lnSpc>
                <a:spcPct val="145000"/>
              </a:lnSpc>
              <a:spcBef>
                <a:spcPts val="0"/>
              </a:spcBef>
              <a:buClrTx/>
              <a:buFont typeface="Corbel"/>
              <a:defRPr sz="1600"/>
            </a:pPr>
            <a:r>
              <a:t>GRC as an integrated &amp; holistic approach</a:t>
            </a:r>
          </a:p>
          <a:p>
            <a:pPr lvl="1" marL="504000" indent="-252000">
              <a:lnSpc>
                <a:spcPct val="145000"/>
              </a:lnSpc>
              <a:spcBef>
                <a:spcPts val="0"/>
              </a:spcBef>
              <a:buClrTx/>
              <a:buFont typeface="Corbel"/>
              <a:defRPr sz="1600"/>
            </a:pPr>
            <a:r>
              <a:t>Matching strategy, processes, technology, HR &amp; structures improving effectiveness and efficiency</a:t>
            </a:r>
          </a:p>
          <a:p>
            <a:pPr lvl="1" marL="504000" indent="-252000">
              <a:lnSpc>
                <a:spcPct val="145000"/>
              </a:lnSpc>
              <a:spcBef>
                <a:spcPts val="0"/>
              </a:spcBef>
              <a:buClrTx/>
              <a:buFont typeface="Corbel"/>
              <a:defRPr sz="1600"/>
            </a:pPr>
            <a:r>
              <a:t>Mutual influence of ICS and RMS</a:t>
            </a:r>
          </a:p>
          <a:p>
            <a:pPr lvl="1" marL="504000" indent="-252000">
              <a:lnSpc>
                <a:spcPct val="145000"/>
              </a:lnSpc>
              <a:spcBef>
                <a:spcPts val="0"/>
              </a:spcBef>
              <a:buClrTx/>
              <a:buFont typeface="Corbel"/>
              <a:defRPr sz="1600"/>
            </a:pPr>
            <a:r>
              <a:t>Content comparison of examination results</a:t>
            </a:r>
          </a:p>
          <a:p>
            <a:pPr lvl="1" marL="504000" indent="-252000">
              <a:lnSpc>
                <a:spcPct val="145000"/>
              </a:lnSpc>
              <a:spcBef>
                <a:spcPts val="0"/>
              </a:spcBef>
              <a:buClrTx/>
              <a:buFont typeface="Corbel"/>
              <a:defRPr sz="1600"/>
            </a:pPr>
            <a:r>
              <a:t>Verbal assessment of the status of integration</a:t>
            </a:r>
          </a:p>
        </p:txBody>
      </p:sp>
      <p:sp>
        <p:nvSpPr>
          <p:cNvPr id="151" name="Foliennummernplatzhalter 4"/>
          <p:cNvSpPr txBox="1"/>
          <p:nvPr>
            <p:ph type="sldNum" sz="quarter" idx="2"/>
          </p:nvPr>
        </p:nvSpPr>
        <p:spPr>
          <a:xfrm>
            <a:off x="8346430" y="4800763"/>
            <a:ext cx="172095" cy="17900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Titel 6"/>
          <p:cNvSpPr txBox="1"/>
          <p:nvPr>
            <p:ph type="title"/>
          </p:nvPr>
        </p:nvSpPr>
        <p:spPr>
          <a:xfrm>
            <a:off x="539998" y="949837"/>
            <a:ext cx="5389202" cy="838211"/>
          </a:xfrm>
          <a:prstGeom prst="rect">
            <a:avLst/>
          </a:prstGeom>
        </p:spPr>
        <p:txBody>
          <a:bodyPr/>
          <a:lstStyle/>
          <a:p>
            <a:pPr defTabSz="749808">
              <a:lnSpc>
                <a:spcPts val="3200"/>
              </a:lnSpc>
              <a:defRPr sz="2460"/>
            </a:pPr>
            <a:br/>
            <a:r>
              <a:t>Thank you for your attention!</a:t>
            </a:r>
          </a:p>
        </p:txBody>
      </p:sp>
      <p:sp>
        <p:nvSpPr>
          <p:cNvPr id="154" name="Textplatzhalter 9"/>
          <p:cNvSpPr txBox="1"/>
          <p:nvPr>
            <p:ph type="body" sz="quarter" idx="1"/>
          </p:nvPr>
        </p:nvSpPr>
        <p:spPr>
          <a:xfrm>
            <a:off x="539750" y="3643312"/>
            <a:ext cx="3423600" cy="963217"/>
          </a:xfrm>
          <a:prstGeom prst="rect">
            <a:avLst/>
          </a:prstGeom>
        </p:spPr>
        <p:txBody>
          <a:bodyPr/>
          <a:lstStyle/>
          <a:p>
            <a:pPr/>
            <a:r>
              <a:t>Markus Erlmoser</a:t>
            </a:r>
          </a:p>
          <a:p>
            <a:pPr/>
            <a:r>
              <a:t>Internal Audit Department</a:t>
            </a:r>
          </a:p>
          <a:p>
            <a:pPr/>
            <a:r>
              <a:t>Federal Ministry of Finance - Austria</a:t>
            </a:r>
          </a:p>
          <a:p>
            <a:pPr/>
            <a:r>
              <a:t>markus.erlmoser@bmf.gv.at </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 name="Fußzeilenplatzhalter 3"/>
          <p:cNvSpPr txBox="1"/>
          <p:nvPr/>
        </p:nvSpPr>
        <p:spPr>
          <a:xfrm>
            <a:off x="539999" y="4800763"/>
            <a:ext cx="6875917" cy="17900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400"/>
            </a:lvl1pPr>
          </a:lstStyle>
          <a:p>
            <a:pPr/>
            <a:r>
              <a:t>Implementing &amp; evaluating risk management and control activities </a:t>
            </a:r>
          </a:p>
        </p:txBody>
      </p:sp>
      <p:sp>
        <p:nvSpPr>
          <p:cNvPr id="97" name="Titel 1"/>
          <p:cNvSpPr txBox="1"/>
          <p:nvPr>
            <p:ph type="title"/>
          </p:nvPr>
        </p:nvSpPr>
        <p:spPr>
          <a:xfrm>
            <a:off x="540001" y="988219"/>
            <a:ext cx="7978524" cy="622092"/>
          </a:xfrm>
          <a:prstGeom prst="rect">
            <a:avLst/>
          </a:prstGeom>
        </p:spPr>
        <p:txBody>
          <a:bodyPr/>
          <a:lstStyle/>
          <a:p>
            <a:pPr/>
            <a:r>
              <a:t>Used international standards</a:t>
            </a:r>
          </a:p>
        </p:txBody>
      </p:sp>
      <p:sp>
        <p:nvSpPr>
          <p:cNvPr id="98" name="Textplatzhalter 2"/>
          <p:cNvSpPr txBox="1"/>
          <p:nvPr>
            <p:ph type="body" idx="1"/>
          </p:nvPr>
        </p:nvSpPr>
        <p:spPr>
          <a:prstGeom prst="rect">
            <a:avLst/>
          </a:prstGeom>
        </p:spPr>
        <p:txBody>
          <a:bodyPr/>
          <a:lstStyle/>
          <a:p>
            <a:pPr>
              <a:lnSpc>
                <a:spcPct val="150000"/>
              </a:lnSpc>
              <a:spcBef>
                <a:spcPts val="0"/>
              </a:spcBef>
              <a:defRPr b="1"/>
            </a:pPr>
            <a:r>
              <a:t>Internal Control System</a:t>
            </a:r>
          </a:p>
          <a:p>
            <a:pPr lvl="1">
              <a:lnSpc>
                <a:spcPct val="150000"/>
              </a:lnSpc>
              <a:spcBef>
                <a:spcPts val="0"/>
              </a:spcBef>
              <a:buClrTx/>
              <a:buFont typeface="Corbel"/>
            </a:pPr>
            <a:r>
              <a:t>COSO Internal Control – Integrated Framework</a:t>
            </a:r>
          </a:p>
          <a:p>
            <a:pPr lvl="2">
              <a:lnSpc>
                <a:spcPct val="150000"/>
              </a:lnSpc>
              <a:spcBef>
                <a:spcPts val="0"/>
              </a:spcBef>
              <a:defRPr sz="1400"/>
            </a:pPr>
            <a:r>
              <a:t>Framework 1992</a:t>
            </a:r>
          </a:p>
          <a:p>
            <a:pPr lvl="2">
              <a:lnSpc>
                <a:spcPct val="150000"/>
              </a:lnSpc>
              <a:spcBef>
                <a:spcPts val="0"/>
              </a:spcBef>
              <a:defRPr sz="1400"/>
            </a:pPr>
            <a:r>
              <a:t>Update 2013</a:t>
            </a:r>
          </a:p>
          <a:p>
            <a:pPr lvl="1">
              <a:lnSpc>
                <a:spcPct val="150000"/>
              </a:lnSpc>
              <a:spcBef>
                <a:spcPts val="0"/>
              </a:spcBef>
              <a:buClrTx/>
              <a:buFont typeface="Corbel"/>
            </a:pPr>
            <a:r>
              <a:t>IDW Auditing standard PS 261</a:t>
            </a:r>
          </a:p>
          <a:p>
            <a:pPr lvl="2">
              <a:lnSpc>
                <a:spcPct val="150000"/>
              </a:lnSpc>
              <a:spcBef>
                <a:spcPts val="0"/>
              </a:spcBef>
              <a:defRPr sz="1400"/>
            </a:pPr>
            <a:r>
              <a:t>Institute of Public Auditors in Germany</a:t>
            </a:r>
          </a:p>
          <a:p>
            <a:pPr lvl="2">
              <a:lnSpc>
                <a:spcPct val="150000"/>
              </a:lnSpc>
              <a:spcBef>
                <a:spcPts val="0"/>
              </a:spcBef>
              <a:defRPr sz="1400"/>
            </a:pPr>
            <a:r>
              <a:t>Basic ICS standard for auditing in central Europe</a:t>
            </a:r>
          </a:p>
        </p:txBody>
      </p:sp>
      <p:sp>
        <p:nvSpPr>
          <p:cNvPr id="99" name="Foliennummernplatzhalter 4"/>
          <p:cNvSpPr txBox="1"/>
          <p:nvPr>
            <p:ph type="sldNum" sz="quarter" idx="2"/>
          </p:nvPr>
        </p:nvSpPr>
        <p:spPr>
          <a:xfrm>
            <a:off x="8391524" y="4800763"/>
            <a:ext cx="127001" cy="17900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00" name="Grafik 5" descr="Grafik 5"/>
          <p:cNvPicPr>
            <a:picLocks noChangeAspect="1"/>
          </p:cNvPicPr>
          <p:nvPr/>
        </p:nvPicPr>
        <p:blipFill>
          <a:blip r:embed="rId2">
            <a:extLst/>
          </a:blip>
          <a:stretch>
            <a:fillRect/>
          </a:stretch>
        </p:blipFill>
        <p:spPr>
          <a:xfrm>
            <a:off x="5983863" y="639134"/>
            <a:ext cx="1863360" cy="1837532"/>
          </a:xfrm>
          <a:prstGeom prst="rect">
            <a:avLst/>
          </a:prstGeom>
          <a:ln w="12700">
            <a:miter lim="400000"/>
          </a:ln>
        </p:spPr>
      </p:pic>
      <p:pic>
        <p:nvPicPr>
          <p:cNvPr id="101" name="Grafik 6" descr="Grafik 6"/>
          <p:cNvPicPr>
            <a:picLocks noChangeAspect="1"/>
          </p:cNvPicPr>
          <p:nvPr/>
        </p:nvPicPr>
        <p:blipFill>
          <a:blip r:embed="rId3">
            <a:extLst/>
          </a:blip>
          <a:stretch>
            <a:fillRect/>
          </a:stretch>
        </p:blipFill>
        <p:spPr>
          <a:xfrm>
            <a:off x="5587274" y="2696063"/>
            <a:ext cx="3195656" cy="229421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Fußzeilenplatzhalter 3"/>
          <p:cNvSpPr txBox="1"/>
          <p:nvPr/>
        </p:nvSpPr>
        <p:spPr>
          <a:xfrm>
            <a:off x="539999" y="4800763"/>
            <a:ext cx="6875917" cy="17900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400"/>
            </a:lvl1pPr>
          </a:lstStyle>
          <a:p>
            <a:pPr/>
            <a:r>
              <a:t>Implementing &amp; evaluating risk management and control activities </a:t>
            </a:r>
          </a:p>
        </p:txBody>
      </p:sp>
      <p:sp>
        <p:nvSpPr>
          <p:cNvPr id="104" name="Titel 1"/>
          <p:cNvSpPr txBox="1"/>
          <p:nvPr>
            <p:ph type="title"/>
          </p:nvPr>
        </p:nvSpPr>
        <p:spPr>
          <a:xfrm>
            <a:off x="540001" y="988219"/>
            <a:ext cx="7978524" cy="622092"/>
          </a:xfrm>
          <a:prstGeom prst="rect">
            <a:avLst/>
          </a:prstGeom>
        </p:spPr>
        <p:txBody>
          <a:bodyPr/>
          <a:lstStyle/>
          <a:p>
            <a:pPr/>
            <a:r>
              <a:t>Used international standards</a:t>
            </a:r>
          </a:p>
        </p:txBody>
      </p:sp>
      <p:sp>
        <p:nvSpPr>
          <p:cNvPr id="105" name="Textplatzhalter 2"/>
          <p:cNvSpPr txBox="1"/>
          <p:nvPr>
            <p:ph type="body" idx="1"/>
          </p:nvPr>
        </p:nvSpPr>
        <p:spPr>
          <a:prstGeom prst="rect">
            <a:avLst/>
          </a:prstGeom>
        </p:spPr>
        <p:txBody>
          <a:bodyPr/>
          <a:lstStyle/>
          <a:p>
            <a:pPr>
              <a:lnSpc>
                <a:spcPct val="150000"/>
              </a:lnSpc>
              <a:spcBef>
                <a:spcPts val="0"/>
              </a:spcBef>
              <a:defRPr b="1"/>
            </a:pPr>
            <a:r>
              <a:t>Risk Management System</a:t>
            </a:r>
          </a:p>
          <a:p>
            <a:pPr lvl="1">
              <a:lnSpc>
                <a:spcPct val="150000"/>
              </a:lnSpc>
              <a:spcBef>
                <a:spcPts val="0"/>
              </a:spcBef>
              <a:buClrTx/>
              <a:buFont typeface="Corbel"/>
            </a:pPr>
            <a:r>
              <a:t>COSO Enterprise Risk Management Integrated Framework</a:t>
            </a:r>
          </a:p>
          <a:p>
            <a:pPr lvl="1">
              <a:lnSpc>
                <a:spcPct val="150000"/>
              </a:lnSpc>
              <a:spcBef>
                <a:spcPts val="0"/>
              </a:spcBef>
              <a:buClrTx/>
              <a:buFont typeface="Corbel"/>
            </a:pPr>
            <a:r>
              <a:t>COSO Enterprise Risk Management – Integrating with </a:t>
            </a:r>
            <a:br/>
            <a:r>
              <a:t>Strategy and Performance</a:t>
            </a:r>
          </a:p>
          <a:p>
            <a:pPr lvl="1">
              <a:lnSpc>
                <a:spcPct val="150000"/>
              </a:lnSpc>
              <a:spcBef>
                <a:spcPts val="0"/>
              </a:spcBef>
              <a:buClrTx/>
              <a:buFont typeface="Corbel"/>
            </a:pPr>
            <a:r>
              <a:t>DIIR, Audit Standard No. 2 – Audit</a:t>
            </a:r>
            <a:br/>
            <a:r>
              <a:t>of the RMS</a:t>
            </a:r>
          </a:p>
        </p:txBody>
      </p:sp>
      <p:sp>
        <p:nvSpPr>
          <p:cNvPr id="106" name="Foliennummernplatzhalter 4"/>
          <p:cNvSpPr txBox="1"/>
          <p:nvPr>
            <p:ph type="sldNum" sz="quarter" idx="2"/>
          </p:nvPr>
        </p:nvSpPr>
        <p:spPr>
          <a:xfrm>
            <a:off x="8391524" y="4800763"/>
            <a:ext cx="127001" cy="17900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07" name="Grafik 7" descr="Grafik 7"/>
          <p:cNvPicPr>
            <a:picLocks noChangeAspect="1"/>
          </p:cNvPicPr>
          <p:nvPr/>
        </p:nvPicPr>
        <p:blipFill>
          <a:blip r:embed="rId2">
            <a:extLst/>
          </a:blip>
          <a:stretch>
            <a:fillRect/>
          </a:stretch>
        </p:blipFill>
        <p:spPr>
          <a:xfrm>
            <a:off x="6745775" y="658814"/>
            <a:ext cx="1902466" cy="2048942"/>
          </a:xfrm>
          <a:prstGeom prst="rect">
            <a:avLst/>
          </a:prstGeom>
          <a:ln w="12700">
            <a:miter lim="400000"/>
          </a:ln>
        </p:spPr>
      </p:pic>
      <p:pic>
        <p:nvPicPr>
          <p:cNvPr id="108" name="Grafik 8" descr="Grafik 8"/>
          <p:cNvPicPr>
            <a:picLocks noChangeAspect="1"/>
          </p:cNvPicPr>
          <p:nvPr/>
        </p:nvPicPr>
        <p:blipFill>
          <a:blip r:embed="rId3">
            <a:extLst/>
          </a:blip>
          <a:srcRect l="0" t="7972" r="0" b="0"/>
          <a:stretch>
            <a:fillRect/>
          </a:stretch>
        </p:blipFill>
        <p:spPr>
          <a:xfrm>
            <a:off x="5014314" y="2998073"/>
            <a:ext cx="3912096" cy="120670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 name="Fußzeilenplatzhalter 3"/>
          <p:cNvSpPr txBox="1"/>
          <p:nvPr/>
        </p:nvSpPr>
        <p:spPr>
          <a:xfrm>
            <a:off x="539999" y="4800763"/>
            <a:ext cx="6875917" cy="17900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400"/>
            </a:lvl1pPr>
          </a:lstStyle>
          <a:p>
            <a:pPr/>
            <a:r>
              <a:t>Implementing &amp; evaluating risk management and control activities </a:t>
            </a:r>
          </a:p>
        </p:txBody>
      </p:sp>
      <p:sp>
        <p:nvSpPr>
          <p:cNvPr id="111" name="Titel 1"/>
          <p:cNvSpPr txBox="1"/>
          <p:nvPr>
            <p:ph type="title"/>
          </p:nvPr>
        </p:nvSpPr>
        <p:spPr>
          <a:xfrm>
            <a:off x="540001" y="988219"/>
            <a:ext cx="7978524" cy="622092"/>
          </a:xfrm>
          <a:prstGeom prst="rect">
            <a:avLst/>
          </a:prstGeom>
        </p:spPr>
        <p:txBody>
          <a:bodyPr/>
          <a:lstStyle/>
          <a:p>
            <a:pPr/>
            <a:r>
              <a:t>Audit approaches ICS &amp; Risk Management System</a:t>
            </a:r>
          </a:p>
        </p:txBody>
      </p:sp>
      <p:sp>
        <p:nvSpPr>
          <p:cNvPr id="112" name="Textplatzhalter 2"/>
          <p:cNvSpPr txBox="1"/>
          <p:nvPr>
            <p:ph type="body" idx="1"/>
          </p:nvPr>
        </p:nvSpPr>
        <p:spPr>
          <a:prstGeom prst="rect">
            <a:avLst/>
          </a:prstGeom>
        </p:spPr>
        <p:txBody>
          <a:bodyPr/>
          <a:lstStyle>
            <a:lvl1pPr>
              <a:lnSpc>
                <a:spcPct val="150000"/>
              </a:lnSpc>
              <a:spcBef>
                <a:spcPts val="0"/>
              </a:spcBef>
              <a:defRPr b="1"/>
            </a:lvl1pPr>
            <a:lvl2pPr marL="504000" indent="-252000">
              <a:lnSpc>
                <a:spcPct val="150000"/>
              </a:lnSpc>
              <a:spcBef>
                <a:spcPts val="0"/>
              </a:spcBef>
              <a:buClrTx/>
              <a:buFont typeface="Corbel"/>
              <a:defRPr sz="1600"/>
            </a:lvl2pPr>
            <a:lvl3pPr marL="0" indent="504000">
              <a:lnSpc>
                <a:spcPct val="150000"/>
              </a:lnSpc>
              <a:spcBef>
                <a:spcPts val="0"/>
              </a:spcBef>
              <a:buSzTx/>
              <a:buNone/>
              <a:defRPr i="1" sz="1600"/>
            </a:lvl3pPr>
          </a:lstStyle>
          <a:p>
            <a:pPr/>
            <a:r>
              <a:t>Internal control system</a:t>
            </a:r>
          </a:p>
          <a:p>
            <a:pPr lvl="1"/>
            <a:r>
              <a:t>The main question: </a:t>
            </a:r>
          </a:p>
          <a:p>
            <a:pPr lvl="2"/>
            <a:r>
              <a:t>How well does the internal control system in relation to (...) cover the basic principles of "transparency", "four eyes", "separation of functions" and "minimum information", and how well is the ICS being developed?</a:t>
            </a:r>
          </a:p>
        </p:txBody>
      </p:sp>
      <p:sp>
        <p:nvSpPr>
          <p:cNvPr id="113" name="Foliennummernplatzhalter 4"/>
          <p:cNvSpPr txBox="1"/>
          <p:nvPr>
            <p:ph type="sldNum" sz="quarter" idx="2"/>
          </p:nvPr>
        </p:nvSpPr>
        <p:spPr>
          <a:xfrm>
            <a:off x="8391524" y="4800763"/>
            <a:ext cx="127001" cy="17900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Fußzeilenplatzhalter 3"/>
          <p:cNvSpPr txBox="1"/>
          <p:nvPr/>
        </p:nvSpPr>
        <p:spPr>
          <a:xfrm>
            <a:off x="539999" y="4800763"/>
            <a:ext cx="6875917" cy="17900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400"/>
            </a:lvl1pPr>
          </a:lstStyle>
          <a:p>
            <a:pPr/>
            <a:r>
              <a:t>Implementing &amp; evaluating risk management and control activities </a:t>
            </a:r>
          </a:p>
        </p:txBody>
      </p:sp>
      <p:sp>
        <p:nvSpPr>
          <p:cNvPr id="116" name="Titel 1"/>
          <p:cNvSpPr txBox="1"/>
          <p:nvPr>
            <p:ph type="title"/>
          </p:nvPr>
        </p:nvSpPr>
        <p:spPr>
          <a:xfrm>
            <a:off x="540001" y="988219"/>
            <a:ext cx="7978524" cy="622092"/>
          </a:xfrm>
          <a:prstGeom prst="rect">
            <a:avLst/>
          </a:prstGeom>
        </p:spPr>
        <p:txBody>
          <a:bodyPr/>
          <a:lstStyle/>
          <a:p>
            <a:pPr/>
            <a:r>
              <a:t>Audit approaches ICS &amp; Risk Management</a:t>
            </a:r>
          </a:p>
        </p:txBody>
      </p:sp>
      <p:sp>
        <p:nvSpPr>
          <p:cNvPr id="117" name="Textplatzhalter 2"/>
          <p:cNvSpPr txBox="1"/>
          <p:nvPr>
            <p:ph type="body" idx="1"/>
          </p:nvPr>
        </p:nvSpPr>
        <p:spPr>
          <a:prstGeom prst="rect">
            <a:avLst/>
          </a:prstGeom>
        </p:spPr>
        <p:txBody>
          <a:bodyPr/>
          <a:lstStyle/>
          <a:p>
            <a:pPr marL="252000" indent="-252000">
              <a:lnSpc>
                <a:spcPct val="116000"/>
              </a:lnSpc>
              <a:spcBef>
                <a:spcPts val="0"/>
              </a:spcBef>
              <a:defRPr b="1" sz="1300"/>
            </a:pPr>
            <a:r>
              <a:t>Internal control system</a:t>
            </a:r>
            <a:endParaRPr sz="1200"/>
          </a:p>
          <a:p>
            <a:pPr lvl="1" marL="504000" indent="-252000">
              <a:lnSpc>
                <a:spcPct val="116000"/>
              </a:lnSpc>
              <a:spcBef>
                <a:spcPts val="0"/>
              </a:spcBef>
              <a:buClrTx/>
              <a:buFont typeface="Corbel"/>
              <a:defRPr sz="1200"/>
            </a:pPr>
            <a:r>
              <a:t>Audit methods</a:t>
            </a:r>
          </a:p>
          <a:p>
            <a:pPr lvl="2">
              <a:lnSpc>
                <a:spcPct val="116000"/>
              </a:lnSpc>
              <a:spcBef>
                <a:spcPts val="0"/>
              </a:spcBef>
              <a:defRPr sz="1200"/>
            </a:pPr>
            <a:r>
              <a:t>Guided interview</a:t>
            </a:r>
          </a:p>
          <a:p>
            <a:pPr lvl="3" marL="984250" indent="-177800">
              <a:lnSpc>
                <a:spcPct val="116000"/>
              </a:lnSpc>
              <a:spcBef>
                <a:spcPts val="600"/>
              </a:spcBef>
              <a:defRPr sz="900"/>
            </a:pPr>
            <a:r>
              <a:t>Orientation to components of the COSO-IC</a:t>
            </a:r>
            <a:endParaRPr sz="1200"/>
          </a:p>
          <a:p>
            <a:pPr lvl="3" marL="984250" indent="-177800">
              <a:lnSpc>
                <a:spcPct val="116000"/>
              </a:lnSpc>
              <a:spcBef>
                <a:spcPts val="600"/>
              </a:spcBef>
              <a:defRPr sz="900"/>
            </a:pPr>
            <a:r>
              <a:t>IDW PS 261 (process-integrated monitoring system</a:t>
            </a:r>
            <a:r>
              <a:rPr sz="800"/>
              <a:t>)</a:t>
            </a:r>
            <a:endParaRPr sz="1200"/>
          </a:p>
          <a:p>
            <a:pPr lvl="2">
              <a:lnSpc>
                <a:spcPct val="116000"/>
              </a:lnSpc>
              <a:spcBef>
                <a:spcPts val="0"/>
              </a:spcBef>
              <a:defRPr sz="1200"/>
            </a:pPr>
            <a:r>
              <a:t>Process analysis</a:t>
            </a:r>
          </a:p>
          <a:p>
            <a:pPr lvl="2">
              <a:lnSpc>
                <a:spcPct val="116000"/>
              </a:lnSpc>
              <a:spcBef>
                <a:spcPts val="0"/>
              </a:spcBef>
              <a:defRPr sz="1200"/>
            </a:pPr>
            <a:r>
              <a:t>Document analysis (QDA based on audit topics)</a:t>
            </a:r>
          </a:p>
          <a:p>
            <a:pPr lvl="2">
              <a:lnSpc>
                <a:spcPct val="116000"/>
              </a:lnSpc>
              <a:spcBef>
                <a:spcPts val="0"/>
              </a:spcBef>
              <a:defRPr sz="1200"/>
            </a:pPr>
            <a:r>
              <a:t>Observation</a:t>
            </a:r>
          </a:p>
          <a:p>
            <a:pPr lvl="3" marL="984250" indent="-177800">
              <a:lnSpc>
                <a:spcPct val="116000"/>
              </a:lnSpc>
              <a:spcBef>
                <a:spcPts val="600"/>
              </a:spcBef>
              <a:defRPr sz="900"/>
            </a:pPr>
            <a:r>
              <a:t>Different hierarchical levels</a:t>
            </a:r>
            <a:endParaRPr sz="1200"/>
          </a:p>
          <a:p>
            <a:pPr lvl="3" marL="984250" indent="-177800">
              <a:lnSpc>
                <a:spcPct val="116000"/>
              </a:lnSpc>
              <a:spcBef>
                <a:spcPts val="600"/>
              </a:spcBef>
              <a:defRPr sz="900"/>
            </a:pPr>
            <a:r>
              <a:t>Different organizational units</a:t>
            </a:r>
            <a:endParaRPr sz="1200"/>
          </a:p>
          <a:p>
            <a:pPr lvl="2">
              <a:lnSpc>
                <a:spcPct val="116000"/>
              </a:lnSpc>
              <a:spcBef>
                <a:spcPts val="0"/>
              </a:spcBef>
              <a:defRPr sz="1200"/>
            </a:pPr>
            <a:r>
              <a:t>Descriptive statistics</a:t>
            </a:r>
          </a:p>
        </p:txBody>
      </p:sp>
      <p:sp>
        <p:nvSpPr>
          <p:cNvPr id="118" name="Foliennummernplatzhalter 4"/>
          <p:cNvSpPr txBox="1"/>
          <p:nvPr>
            <p:ph type="sldNum" sz="quarter" idx="2"/>
          </p:nvPr>
        </p:nvSpPr>
        <p:spPr>
          <a:xfrm>
            <a:off x="8391524" y="4800763"/>
            <a:ext cx="127001" cy="17900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Fußzeilenplatzhalter 3"/>
          <p:cNvSpPr txBox="1"/>
          <p:nvPr/>
        </p:nvSpPr>
        <p:spPr>
          <a:xfrm>
            <a:off x="539999" y="4800763"/>
            <a:ext cx="6875917" cy="17900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400"/>
            </a:lvl1pPr>
          </a:lstStyle>
          <a:p>
            <a:pPr/>
            <a:r>
              <a:t>Implementing &amp; evaluating risk management and control activities </a:t>
            </a:r>
          </a:p>
        </p:txBody>
      </p:sp>
      <p:sp>
        <p:nvSpPr>
          <p:cNvPr id="121" name="Titel 1"/>
          <p:cNvSpPr txBox="1"/>
          <p:nvPr>
            <p:ph type="title"/>
          </p:nvPr>
        </p:nvSpPr>
        <p:spPr>
          <a:xfrm>
            <a:off x="540001" y="988219"/>
            <a:ext cx="7978524" cy="622092"/>
          </a:xfrm>
          <a:prstGeom prst="rect">
            <a:avLst/>
          </a:prstGeom>
        </p:spPr>
        <p:txBody>
          <a:bodyPr/>
          <a:lstStyle/>
          <a:p>
            <a:pPr/>
            <a:r>
              <a:t>Audit approaches ICS &amp; Risk Management System</a:t>
            </a:r>
          </a:p>
        </p:txBody>
      </p:sp>
      <p:sp>
        <p:nvSpPr>
          <p:cNvPr id="122" name="Textplatzhalter 2"/>
          <p:cNvSpPr txBox="1"/>
          <p:nvPr>
            <p:ph type="body" sz="half" idx="1"/>
          </p:nvPr>
        </p:nvSpPr>
        <p:spPr>
          <a:xfrm>
            <a:off x="539751" y="1557899"/>
            <a:ext cx="3855979" cy="2942036"/>
          </a:xfrm>
          <a:prstGeom prst="rect">
            <a:avLst/>
          </a:prstGeom>
        </p:spPr>
        <p:txBody>
          <a:bodyPr/>
          <a:lstStyle/>
          <a:p>
            <a:pPr marL="252000" indent="-252000">
              <a:lnSpc>
                <a:spcPct val="145000"/>
              </a:lnSpc>
              <a:spcBef>
                <a:spcPts val="0"/>
              </a:spcBef>
              <a:defRPr b="1" sz="1700"/>
            </a:pPr>
            <a:r>
              <a:t>Internal control system</a:t>
            </a:r>
            <a:endParaRPr sz="1600"/>
          </a:p>
          <a:p>
            <a:pPr lvl="1" marL="504000" indent="-252000">
              <a:lnSpc>
                <a:spcPct val="145000"/>
              </a:lnSpc>
              <a:spcBef>
                <a:spcPts val="0"/>
              </a:spcBef>
              <a:buClrTx/>
              <a:buFont typeface="Corbel"/>
              <a:defRPr sz="1600"/>
            </a:pPr>
            <a:r>
              <a:t>Evaluating the ICS using Capability Maturity Model Integration (CMMI)</a:t>
            </a:r>
          </a:p>
          <a:p>
            <a:pPr lvl="2">
              <a:lnSpc>
                <a:spcPct val="145000"/>
              </a:lnSpc>
              <a:spcBef>
                <a:spcPts val="0"/>
              </a:spcBef>
              <a:defRPr sz="1600"/>
            </a:pPr>
            <a:r>
              <a:t>Reference model of the Court of Auditors for maturity assessment</a:t>
            </a:r>
          </a:p>
          <a:p>
            <a:pPr lvl="2">
              <a:lnSpc>
                <a:spcPct val="145000"/>
              </a:lnSpc>
              <a:spcBef>
                <a:spcPts val="0"/>
              </a:spcBef>
              <a:defRPr sz="1600"/>
            </a:pPr>
            <a:r>
              <a:t>5-step model with notes on each step</a:t>
            </a:r>
          </a:p>
        </p:txBody>
      </p:sp>
      <p:sp>
        <p:nvSpPr>
          <p:cNvPr id="123" name="Foliennummernplatzhalter 4"/>
          <p:cNvSpPr txBox="1"/>
          <p:nvPr>
            <p:ph type="sldNum" sz="quarter" idx="2"/>
          </p:nvPr>
        </p:nvSpPr>
        <p:spPr>
          <a:xfrm>
            <a:off x="8391524" y="4800763"/>
            <a:ext cx="127001" cy="17900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24" name="Grafik 5" descr="Grafik 5"/>
          <p:cNvPicPr>
            <a:picLocks noChangeAspect="1"/>
          </p:cNvPicPr>
          <p:nvPr/>
        </p:nvPicPr>
        <p:blipFill>
          <a:blip r:embed="rId2">
            <a:extLst/>
          </a:blip>
          <a:stretch>
            <a:fillRect/>
          </a:stretch>
        </p:blipFill>
        <p:spPr>
          <a:xfrm>
            <a:off x="4576348" y="1406012"/>
            <a:ext cx="3761559" cy="3298222"/>
          </a:xfrm>
          <a:prstGeom prst="rect">
            <a:avLst/>
          </a:prstGeom>
          <a:ln w="12700">
            <a:miter lim="400000"/>
          </a:ln>
          <a:effectLst>
            <a:outerShdw sx="100000" sy="100000" kx="0" ky="0" algn="b" rotWithShape="0" blurRad="50800" dist="38100" dir="2700000">
              <a:srgbClr val="000000">
                <a:alpha val="40000"/>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Fußzeilenplatzhalter 3"/>
          <p:cNvSpPr txBox="1"/>
          <p:nvPr/>
        </p:nvSpPr>
        <p:spPr>
          <a:xfrm>
            <a:off x="539999" y="4800763"/>
            <a:ext cx="6875917" cy="17900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400"/>
            </a:lvl1pPr>
          </a:lstStyle>
          <a:p>
            <a:pPr/>
            <a:r>
              <a:t>Implementing &amp; evaluating risk management and control activities </a:t>
            </a:r>
          </a:p>
        </p:txBody>
      </p:sp>
      <p:sp>
        <p:nvSpPr>
          <p:cNvPr id="127" name="Titel 1"/>
          <p:cNvSpPr txBox="1"/>
          <p:nvPr>
            <p:ph type="title"/>
          </p:nvPr>
        </p:nvSpPr>
        <p:spPr>
          <a:xfrm>
            <a:off x="540001" y="988219"/>
            <a:ext cx="7978524" cy="622092"/>
          </a:xfrm>
          <a:prstGeom prst="rect">
            <a:avLst/>
          </a:prstGeom>
        </p:spPr>
        <p:txBody>
          <a:bodyPr/>
          <a:lstStyle/>
          <a:p>
            <a:pPr/>
            <a:r>
              <a:t>Audit approaches ICS &amp; Risk Management System</a:t>
            </a:r>
          </a:p>
        </p:txBody>
      </p:sp>
      <p:sp>
        <p:nvSpPr>
          <p:cNvPr id="128" name="Textplatzhalter 2"/>
          <p:cNvSpPr txBox="1"/>
          <p:nvPr>
            <p:ph type="body" idx="1"/>
          </p:nvPr>
        </p:nvSpPr>
        <p:spPr>
          <a:prstGeom prst="rect">
            <a:avLst/>
          </a:prstGeom>
        </p:spPr>
        <p:txBody>
          <a:bodyPr/>
          <a:lstStyle>
            <a:lvl1pPr>
              <a:lnSpc>
                <a:spcPct val="150000"/>
              </a:lnSpc>
              <a:spcBef>
                <a:spcPts val="0"/>
              </a:spcBef>
              <a:defRPr b="1"/>
            </a:lvl1pPr>
            <a:lvl2pPr marL="504000" indent="-252000">
              <a:lnSpc>
                <a:spcPct val="150000"/>
              </a:lnSpc>
              <a:spcBef>
                <a:spcPts val="0"/>
              </a:spcBef>
              <a:buClrTx/>
              <a:buFont typeface="Corbel"/>
              <a:defRPr sz="1600"/>
            </a:lvl2pPr>
            <a:lvl3pPr marL="0" indent="504000">
              <a:lnSpc>
                <a:spcPct val="150000"/>
              </a:lnSpc>
              <a:spcBef>
                <a:spcPts val="0"/>
              </a:spcBef>
              <a:buSzTx/>
              <a:buNone/>
              <a:defRPr i="1" sz="1600"/>
            </a:lvl3pPr>
          </a:lstStyle>
          <a:p>
            <a:pPr/>
            <a:r>
              <a:t>Risk Management System</a:t>
            </a:r>
          </a:p>
          <a:p>
            <a:pPr lvl="1"/>
            <a:r>
              <a:t>The main question: </a:t>
            </a:r>
          </a:p>
          <a:p>
            <a:pPr lvl="2"/>
            <a:r>
              <a:t>How is the risk management system (...) structured and how is it based on its degree of maturity compared to the COSO ERM2017 model?</a:t>
            </a:r>
          </a:p>
        </p:txBody>
      </p:sp>
      <p:sp>
        <p:nvSpPr>
          <p:cNvPr id="129" name="Foliennummernplatzhalter 4"/>
          <p:cNvSpPr txBox="1"/>
          <p:nvPr>
            <p:ph type="sldNum" sz="quarter" idx="2"/>
          </p:nvPr>
        </p:nvSpPr>
        <p:spPr>
          <a:xfrm>
            <a:off x="8391524" y="4800763"/>
            <a:ext cx="127001" cy="17900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Fußzeilenplatzhalter 3"/>
          <p:cNvSpPr txBox="1"/>
          <p:nvPr/>
        </p:nvSpPr>
        <p:spPr>
          <a:xfrm>
            <a:off x="539999" y="4800763"/>
            <a:ext cx="6875917" cy="17900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400"/>
            </a:lvl1pPr>
          </a:lstStyle>
          <a:p>
            <a:pPr/>
            <a:r>
              <a:t>Implementing &amp; evaluating risk management and control activities </a:t>
            </a:r>
          </a:p>
        </p:txBody>
      </p:sp>
      <p:sp>
        <p:nvSpPr>
          <p:cNvPr id="132" name="Titel 1"/>
          <p:cNvSpPr txBox="1"/>
          <p:nvPr>
            <p:ph type="title"/>
          </p:nvPr>
        </p:nvSpPr>
        <p:spPr>
          <a:xfrm>
            <a:off x="540001" y="988219"/>
            <a:ext cx="7978524" cy="622092"/>
          </a:xfrm>
          <a:prstGeom prst="rect">
            <a:avLst/>
          </a:prstGeom>
        </p:spPr>
        <p:txBody>
          <a:bodyPr/>
          <a:lstStyle/>
          <a:p>
            <a:pPr/>
            <a:r>
              <a:t>Audit approaches ICS &amp; Risk Management</a:t>
            </a:r>
          </a:p>
        </p:txBody>
      </p:sp>
      <p:sp>
        <p:nvSpPr>
          <p:cNvPr id="133" name="Textplatzhalter 2"/>
          <p:cNvSpPr txBox="1"/>
          <p:nvPr>
            <p:ph type="body" idx="1"/>
          </p:nvPr>
        </p:nvSpPr>
        <p:spPr>
          <a:xfrm>
            <a:off x="539750" y="1557899"/>
            <a:ext cx="8426451" cy="3103001"/>
          </a:xfrm>
          <a:prstGeom prst="rect">
            <a:avLst/>
          </a:prstGeom>
        </p:spPr>
        <p:txBody>
          <a:bodyPr/>
          <a:lstStyle/>
          <a:p>
            <a:pPr marL="252000" indent="-252000">
              <a:lnSpc>
                <a:spcPct val="125000"/>
              </a:lnSpc>
              <a:spcBef>
                <a:spcPts val="0"/>
              </a:spcBef>
              <a:defRPr b="1" sz="1500"/>
            </a:pPr>
            <a:r>
              <a:t>Risk Management System</a:t>
            </a:r>
          </a:p>
          <a:p>
            <a:pPr lvl="1" marL="504000" indent="-252000">
              <a:lnSpc>
                <a:spcPct val="145000"/>
              </a:lnSpc>
              <a:spcBef>
                <a:spcPts val="0"/>
              </a:spcBef>
              <a:buClrTx/>
              <a:buFont typeface="Corbel"/>
              <a:defRPr sz="1400"/>
            </a:pPr>
            <a:r>
              <a:t>Audit methods</a:t>
            </a:r>
          </a:p>
          <a:p>
            <a:pPr lvl="2">
              <a:lnSpc>
                <a:spcPct val="125000"/>
              </a:lnSpc>
              <a:spcBef>
                <a:spcPts val="0"/>
              </a:spcBef>
              <a:defRPr sz="1400"/>
            </a:pPr>
            <a:r>
              <a:t>Guided interview</a:t>
            </a:r>
          </a:p>
          <a:p>
            <a:pPr lvl="3" marL="984250" indent="-177800">
              <a:lnSpc>
                <a:spcPct val="125000"/>
              </a:lnSpc>
              <a:spcBef>
                <a:spcPts val="0"/>
              </a:spcBef>
              <a:defRPr sz="1100"/>
            </a:pPr>
            <a:r>
              <a:t>Orientation to COSO ERM - Integrating with Strategy and Performance</a:t>
            </a:r>
          </a:p>
          <a:p>
            <a:pPr lvl="3" marL="984250" indent="-177800">
              <a:lnSpc>
                <a:spcPct val="125000"/>
              </a:lnSpc>
              <a:spcBef>
                <a:spcPts val="0"/>
              </a:spcBef>
              <a:defRPr sz="1100"/>
            </a:pPr>
            <a:r>
              <a:t>Based on DIIR: company monitoring and internal audit</a:t>
            </a:r>
          </a:p>
          <a:p>
            <a:pPr lvl="2">
              <a:lnSpc>
                <a:spcPct val="125000"/>
              </a:lnSpc>
              <a:spcBef>
                <a:spcPts val="0"/>
              </a:spcBef>
              <a:defRPr sz="1400"/>
            </a:pPr>
            <a:r>
              <a:t>Content analysis guided by components and principles of the COSO-ERM model</a:t>
            </a:r>
          </a:p>
          <a:p>
            <a:pPr lvl="2">
              <a:lnSpc>
                <a:spcPct val="125000"/>
              </a:lnSpc>
              <a:spcBef>
                <a:spcPts val="0"/>
              </a:spcBef>
              <a:defRPr sz="1400"/>
            </a:pPr>
            <a:r>
              <a:t>Document analysis (QDA based on audit priorities)</a:t>
            </a:r>
          </a:p>
          <a:p>
            <a:pPr lvl="2">
              <a:lnSpc>
                <a:spcPct val="125000"/>
              </a:lnSpc>
              <a:spcBef>
                <a:spcPts val="0"/>
              </a:spcBef>
              <a:defRPr sz="1400"/>
            </a:pPr>
            <a:r>
              <a:t>Descriptive statistics</a:t>
            </a:r>
          </a:p>
          <a:p>
            <a:pPr lvl="2">
              <a:lnSpc>
                <a:spcPct val="125000"/>
              </a:lnSpc>
              <a:spcBef>
                <a:spcPts val="0"/>
              </a:spcBef>
              <a:defRPr sz="1400"/>
            </a:pPr>
            <a:r>
              <a:t>Development of 200 control questions to assess the risk management system</a:t>
            </a:r>
          </a:p>
          <a:p>
            <a:pPr lvl="3" marL="984250" indent="-177800">
              <a:lnSpc>
                <a:spcPct val="125000"/>
              </a:lnSpc>
              <a:spcBef>
                <a:spcPts val="0"/>
              </a:spcBef>
              <a:defRPr sz="1100"/>
            </a:pPr>
            <a:r>
              <a:t>based on the DIIR Test Guidelines for Test Standard No. 2</a:t>
            </a:r>
          </a:p>
          <a:p>
            <a:pPr lvl="3" marL="984250" indent="-177800">
              <a:lnSpc>
                <a:spcPct val="125000"/>
              </a:lnSpc>
              <a:spcBef>
                <a:spcPts val="0"/>
              </a:spcBef>
              <a:defRPr sz="1100"/>
            </a:pPr>
            <a:r>
              <a:t>Executive Summary of IIA on COSO Enterprise Risk Management - Integrating with Strategy and Performance</a:t>
            </a:r>
          </a:p>
          <a:p>
            <a:pPr lvl="3" marL="984250" indent="-177800">
              <a:lnSpc>
                <a:spcPct val="125000"/>
              </a:lnSpc>
              <a:spcBef>
                <a:spcPts val="0"/>
              </a:spcBef>
              <a:defRPr sz="1100"/>
            </a:pPr>
            <a:r>
              <a:t>Study by the Lucerne University of Applied Sciences to assess the degree of maturity of risk management in Swiss companies</a:t>
            </a:r>
          </a:p>
        </p:txBody>
      </p:sp>
      <p:sp>
        <p:nvSpPr>
          <p:cNvPr id="134" name="Foliennummernplatzhalter 4"/>
          <p:cNvSpPr txBox="1"/>
          <p:nvPr>
            <p:ph type="sldNum" sz="quarter" idx="2"/>
          </p:nvPr>
        </p:nvSpPr>
        <p:spPr>
          <a:xfrm>
            <a:off x="8391524" y="4800763"/>
            <a:ext cx="127001" cy="17900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Fußzeilenplatzhalter 3"/>
          <p:cNvSpPr txBox="1"/>
          <p:nvPr/>
        </p:nvSpPr>
        <p:spPr>
          <a:xfrm>
            <a:off x="539999" y="4800763"/>
            <a:ext cx="6875917" cy="17900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400"/>
            </a:lvl1pPr>
          </a:lstStyle>
          <a:p>
            <a:pPr/>
            <a:r>
              <a:t>Implementing &amp; evaluating risk management and control activities </a:t>
            </a:r>
          </a:p>
        </p:txBody>
      </p:sp>
      <p:sp>
        <p:nvSpPr>
          <p:cNvPr id="137" name="Titel 1"/>
          <p:cNvSpPr txBox="1"/>
          <p:nvPr>
            <p:ph type="title"/>
          </p:nvPr>
        </p:nvSpPr>
        <p:spPr>
          <a:xfrm>
            <a:off x="540001" y="988219"/>
            <a:ext cx="7978524" cy="622092"/>
          </a:xfrm>
          <a:prstGeom prst="rect">
            <a:avLst/>
          </a:prstGeom>
        </p:spPr>
        <p:txBody>
          <a:bodyPr/>
          <a:lstStyle/>
          <a:p>
            <a:pPr/>
            <a:r>
              <a:t>Audit approaches ICS &amp; Risk Management</a:t>
            </a:r>
          </a:p>
        </p:txBody>
      </p:sp>
      <p:sp>
        <p:nvSpPr>
          <p:cNvPr id="138" name="Inhaltsplatzhalter 2"/>
          <p:cNvSpPr txBox="1"/>
          <p:nvPr>
            <p:ph type="body" idx="1"/>
          </p:nvPr>
        </p:nvSpPr>
        <p:spPr>
          <a:prstGeom prst="rect">
            <a:avLst/>
          </a:prstGeom>
        </p:spPr>
        <p:txBody>
          <a:bodyPr/>
          <a:lstStyle/>
          <a:p>
            <a:pPr>
              <a:lnSpc>
                <a:spcPct val="145000"/>
              </a:lnSpc>
              <a:spcBef>
                <a:spcPts val="0"/>
              </a:spcBef>
              <a:defRPr b="1"/>
            </a:pPr>
            <a:r>
              <a:t>Risk Management System</a:t>
            </a:r>
          </a:p>
          <a:p>
            <a:pPr lvl="1" marL="504000" indent="-252000">
              <a:lnSpc>
                <a:spcPct val="145000"/>
              </a:lnSpc>
              <a:spcBef>
                <a:spcPts val="0"/>
              </a:spcBef>
              <a:buClrTx/>
              <a:buFont typeface="Corbel"/>
              <a:defRPr sz="1600"/>
            </a:pPr>
            <a:r>
              <a:t>Assessing the RMS using the Risk Maturity Model - Integrating Risk Management, Compliance and Controlling</a:t>
            </a:r>
          </a:p>
          <a:p>
            <a:pPr lvl="2">
              <a:lnSpc>
                <a:spcPct val="145000"/>
              </a:lnSpc>
              <a:spcBef>
                <a:spcPts val="0"/>
              </a:spcBef>
              <a:defRPr sz="1600"/>
            </a:pPr>
            <a:r>
              <a:t>Specially tailored to risk management </a:t>
            </a:r>
            <a:br/>
            <a:r>
              <a:t>maturity model</a:t>
            </a:r>
          </a:p>
          <a:p>
            <a:pPr lvl="2">
              <a:lnSpc>
                <a:spcPct val="145000"/>
              </a:lnSpc>
              <a:spcBef>
                <a:spcPts val="0"/>
              </a:spcBef>
              <a:defRPr sz="1600"/>
            </a:pPr>
            <a:r>
              <a:t>5-step model with notes on </a:t>
            </a:r>
            <a:br/>
            <a:r>
              <a:t>each step</a:t>
            </a:r>
          </a:p>
        </p:txBody>
      </p:sp>
      <p:sp>
        <p:nvSpPr>
          <p:cNvPr id="139" name="Foliennummernplatzhalter 4"/>
          <p:cNvSpPr txBox="1"/>
          <p:nvPr>
            <p:ph type="sldNum" sz="quarter" idx="2"/>
          </p:nvPr>
        </p:nvSpPr>
        <p:spPr>
          <a:xfrm>
            <a:off x="8391524" y="4800763"/>
            <a:ext cx="127001" cy="17900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40" name="Grafik 6" descr="Grafik 6"/>
          <p:cNvPicPr>
            <a:picLocks noChangeAspect="1"/>
          </p:cNvPicPr>
          <p:nvPr/>
        </p:nvPicPr>
        <p:blipFill>
          <a:blip r:embed="rId2">
            <a:extLst/>
          </a:blip>
          <a:stretch>
            <a:fillRect/>
          </a:stretch>
        </p:blipFill>
        <p:spPr>
          <a:xfrm>
            <a:off x="3561453" y="2430067"/>
            <a:ext cx="5230822" cy="217646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Republik-AT-4x3">
  <a:themeElements>
    <a:clrScheme name="Republik-AT-4x3">
      <a:dk1>
        <a:srgbClr val="000000"/>
      </a:dk1>
      <a:lt1>
        <a:srgbClr val="FFFFFF"/>
      </a:lt1>
      <a:dk2>
        <a:srgbClr val="A7A7A7"/>
      </a:dk2>
      <a:lt2>
        <a:srgbClr val="535353"/>
      </a:lt2>
      <a:accent1>
        <a:srgbClr val="CA0237"/>
      </a:accent1>
      <a:accent2>
        <a:srgbClr val="5FB564"/>
      </a:accent2>
      <a:accent3>
        <a:srgbClr val="950F53"/>
      </a:accent3>
      <a:accent4>
        <a:srgbClr val="F59C00"/>
      </a:accent4>
      <a:accent5>
        <a:srgbClr val="3BACBE"/>
      </a:accent5>
      <a:accent6>
        <a:srgbClr val="BCCF00"/>
      </a:accent6>
      <a:hlink>
        <a:srgbClr val="0000FF"/>
      </a:hlink>
      <a:folHlink>
        <a:srgbClr val="FF00FF"/>
      </a:folHlink>
    </a:clrScheme>
    <a:fontScheme name="Republik-AT-4x3">
      <a:majorFont>
        <a:latin typeface="Helvetica"/>
        <a:ea typeface="Helvetica"/>
        <a:cs typeface="Helvetica"/>
      </a:majorFont>
      <a:minorFont>
        <a:latin typeface="Calibri"/>
        <a:ea typeface="Calibri"/>
        <a:cs typeface="Calibri"/>
      </a:minorFont>
    </a:fontScheme>
    <a:fmtScheme name="Republik-AT-4x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2700000">
              <a:srgbClr val="000000">
                <a:alpha val="60000"/>
              </a:srgbClr>
            </a:outerShdw>
          </a:effectLst>
        </a:effectStyle>
        <a:effectStyle>
          <a:effectLst>
            <a:outerShdw sx="100000" sy="100000" kx="0" ky="0" algn="b" rotWithShape="0" blurRad="38100" dist="25400" dir="270000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FF3"/>
        </a:solidFill>
        <a:ln w="26425" cap="flat">
          <a:solidFill>
            <a:schemeClr val="accent1"/>
          </a:solidFill>
          <a:prstDash val="solid"/>
          <a:round/>
        </a:ln>
        <a:effectLst>
          <a:outerShdw sx="100000" sy="100000" kx="0" ky="0" algn="b" rotWithShape="0" blurRad="38100" dist="25400" dir="2700000">
            <a:srgbClr val="000000">
              <a:alpha val="6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642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Republik-AT-4x3">
  <a:themeElements>
    <a:clrScheme name="Republik-AT-4x3">
      <a:dk1>
        <a:srgbClr val="000000"/>
      </a:dk1>
      <a:lt1>
        <a:srgbClr val="FFFFFF"/>
      </a:lt1>
      <a:dk2>
        <a:srgbClr val="A7A7A7"/>
      </a:dk2>
      <a:lt2>
        <a:srgbClr val="535353"/>
      </a:lt2>
      <a:accent1>
        <a:srgbClr val="CA0237"/>
      </a:accent1>
      <a:accent2>
        <a:srgbClr val="5FB564"/>
      </a:accent2>
      <a:accent3>
        <a:srgbClr val="950F53"/>
      </a:accent3>
      <a:accent4>
        <a:srgbClr val="F59C00"/>
      </a:accent4>
      <a:accent5>
        <a:srgbClr val="3BACBE"/>
      </a:accent5>
      <a:accent6>
        <a:srgbClr val="BCCF00"/>
      </a:accent6>
      <a:hlink>
        <a:srgbClr val="0000FF"/>
      </a:hlink>
      <a:folHlink>
        <a:srgbClr val="FF00FF"/>
      </a:folHlink>
    </a:clrScheme>
    <a:fontScheme name="Republik-AT-4x3">
      <a:majorFont>
        <a:latin typeface="Helvetica"/>
        <a:ea typeface="Helvetica"/>
        <a:cs typeface="Helvetica"/>
      </a:majorFont>
      <a:minorFont>
        <a:latin typeface="Calibri"/>
        <a:ea typeface="Calibri"/>
        <a:cs typeface="Calibri"/>
      </a:minorFont>
    </a:fontScheme>
    <a:fmtScheme name="Republik-AT-4x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2700000">
              <a:srgbClr val="000000">
                <a:alpha val="60000"/>
              </a:srgbClr>
            </a:outerShdw>
          </a:effectLst>
        </a:effectStyle>
        <a:effectStyle>
          <a:effectLst>
            <a:outerShdw sx="100000" sy="100000" kx="0" ky="0" algn="b" rotWithShape="0" blurRad="38100" dist="25400" dir="270000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FF3"/>
        </a:solidFill>
        <a:ln w="26425" cap="flat">
          <a:solidFill>
            <a:schemeClr val="accent1"/>
          </a:solidFill>
          <a:prstDash val="solid"/>
          <a:round/>
        </a:ln>
        <a:effectLst>
          <a:outerShdw sx="100000" sy="100000" kx="0" ky="0" algn="b" rotWithShape="0" blurRad="38100" dist="25400" dir="2700000">
            <a:srgbClr val="000000">
              <a:alpha val="6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642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