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CCA7E5-D259-4A2D-9515-AEE45EB02DFB}" type="datetimeFigureOut">
              <a:rPr lang="ru-RU" smtClean="0"/>
              <a:t>17.03.2016</a:t>
            </a:fld>
            <a:endParaRPr lang="hr-HR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041AC-2BB6-4288-9F0A-CE8554316BF8}" type="slidenum">
              <a:rPr lang="ru-RU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72353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F7A456-ABEB-4F31-89A3-F6C9183FBBFC}" type="slidenum">
              <a:rPr lang="en-US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hr-HR" dirty="0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990600" y="152400"/>
            <a:ext cx="8001000" cy="8382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t/>
            </a:r>
            <a:br/>
            <a:r>
              <a:t/>
            </a:r>
            <a:br/>
            <a:r>
              <a:rPr dirty="0" smtClean="0"/>
              <a:t>Skupine za potporu zajednice</a:t>
            </a:r>
            <a:r>
              <a:t/>
            </a:r>
            <a:br/>
            <a:r>
              <a:t/>
            </a:r>
            <a:br/>
            <a:r>
              <a:rPr dirty="0" smtClean="0"/>
              <a:t> </a:t>
            </a:r>
          </a:p>
        </p:txBody>
      </p:sp>
      <p:pic>
        <p:nvPicPr>
          <p:cNvPr id="3075" name="Рисунок 11" descr="pempal-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81863" y="115888"/>
            <a:ext cx="1789112" cy="72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990599" y="1143000"/>
            <a:ext cx="8080375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2800" b="1" u="sng" dirty="0">
                <a:solidFill>
                  <a:schemeClr val="tx2"/>
                </a:solidFill>
              </a:rPr>
              <a:t>Prijatelji</a:t>
            </a:r>
            <a:r>
              <a:rPr dirty="0" smtClean="0"/>
              <a:t> </a:t>
            </a:r>
            <a:r>
              <a:rPr lang="ro-RO" sz="2800" b="1" u="sng" dirty="0">
                <a:solidFill>
                  <a:schemeClr val="tx2"/>
                </a:solidFill>
              </a:rPr>
              <a:t>kvalitete</a:t>
            </a:r>
            <a:r>
              <a:rPr lang="en-US" sz="2800" b="1" u="sng" dirty="0">
                <a:solidFill>
                  <a:schemeClr val="tx2"/>
                </a:solidFill>
                <a:latin typeface="+mn-lt"/>
              </a:rPr>
              <a:t> i Pratitelji dnevnog reda: </a:t>
            </a:r>
            <a:endParaRPr lang="hr-HR" sz="2800" b="1" u="sng" dirty="0">
              <a:solidFill>
                <a:schemeClr val="tx2"/>
              </a:solidFill>
              <a:latin typeface="+mn-lt"/>
              <a:cs typeface="+mn-cs"/>
            </a:endParaRP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endParaRPr lang="hr-HR" sz="2800" b="1" u="sng" dirty="0">
              <a:solidFill>
                <a:schemeClr val="tx2"/>
              </a:solidFill>
              <a:latin typeface="+mn-lt"/>
              <a:cs typeface="+mn-cs"/>
            </a:endParaRPr>
          </a:p>
          <a:p>
            <a:pPr marL="457200" indent="-457200" eaLnBrk="0" hangingPunct="0">
              <a:spcBef>
                <a:spcPct val="20000"/>
              </a:spcBef>
              <a:defRPr/>
            </a:pPr>
            <a:r>
              <a:rPr lang="ro-RO" sz="2800" dirty="0">
                <a:solidFill>
                  <a:schemeClr val="tx2"/>
                </a:solidFill>
                <a:latin typeface="+mn-lt"/>
              </a:rPr>
              <a:t>utvrditi dobre strane i buduća unaprjeđenja,</a:t>
            </a:r>
          </a:p>
          <a:p>
            <a:pPr marL="457200" indent="-457200" eaLnBrk="0" hangingPunct="0">
              <a:spcBef>
                <a:spcPct val="20000"/>
              </a:spcBef>
              <a:defRPr/>
            </a:pPr>
            <a:r>
              <a:rPr lang="en-US" sz="2800" dirty="0">
                <a:solidFill>
                  <a:schemeClr val="tx2"/>
                </a:solidFill>
                <a:latin typeface="+mn-lt"/>
              </a:rPr>
              <a:t> uključujući teme i format aktivnosti</a:t>
            </a:r>
          </a:p>
          <a:p>
            <a:pPr marL="457200" indent="-457200" eaLnBrk="0" hangingPunct="0">
              <a:spcBef>
                <a:spcPct val="20000"/>
              </a:spcBef>
              <a:defRPr/>
            </a:pPr>
            <a:endParaRPr lang="hr-HR" sz="2800" dirty="0">
              <a:solidFill>
                <a:schemeClr val="tx2"/>
              </a:solidFill>
              <a:latin typeface="+mn-lt"/>
              <a:cs typeface="+mn-cs"/>
            </a:endParaRP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ro-RO" sz="2800" b="1" u="sng" dirty="0">
                <a:solidFill>
                  <a:schemeClr val="tx2"/>
                </a:solidFill>
                <a:latin typeface="+mn-lt"/>
              </a:rPr>
              <a:t>Istražitelji vrijednosti:  </a:t>
            </a:r>
            <a:endParaRPr lang="hr-HR" sz="2800" b="1" u="sng" dirty="0">
              <a:solidFill>
                <a:schemeClr val="tx2"/>
              </a:solidFill>
              <a:latin typeface="+mn-lt"/>
              <a:cs typeface="+mn-cs"/>
            </a:endParaRPr>
          </a:p>
          <a:p>
            <a:pPr marL="457200" indent="-457200" eaLnBrk="0" hangingPunct="0">
              <a:spcBef>
                <a:spcPct val="20000"/>
              </a:spcBef>
              <a:defRPr/>
            </a:pPr>
            <a:r>
              <a:rPr dirty="0" smtClean="0"/>
              <a:t> </a:t>
            </a:r>
            <a:r>
              <a:rPr lang="ro-RO" sz="2800" dirty="0">
                <a:solidFill>
                  <a:schemeClr val="tx2"/>
                </a:solidFill>
                <a:latin typeface="+mn-lt"/>
              </a:rPr>
              <a:t>istražiti stvorene vrijednosti, prikazane izlazne rezultate i utjecaj</a:t>
            </a:r>
            <a:r>
              <a:rPr dirty="0" smtClean="0"/>
              <a:t> </a:t>
            </a:r>
            <a:endParaRPr lang="hr-HR" sz="2800" dirty="0">
              <a:solidFill>
                <a:schemeClr val="tx2"/>
              </a:solidFill>
              <a:latin typeface="+mn-lt"/>
              <a:cs typeface="+mn-cs"/>
            </a:endParaRPr>
          </a:p>
          <a:p>
            <a:pPr marL="457200" indent="-457200" eaLnBrk="0" hangingPunct="0">
              <a:spcBef>
                <a:spcPct val="20000"/>
              </a:spcBef>
              <a:defRPr/>
            </a:pPr>
            <a:endParaRPr lang="hr-HR" sz="2800" dirty="0">
              <a:solidFill>
                <a:schemeClr val="tx2"/>
              </a:solidFill>
              <a:latin typeface="+mn-lt"/>
              <a:cs typeface="+mn-cs"/>
            </a:endParaRP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2800" b="1" u="sng" dirty="0">
                <a:solidFill>
                  <a:schemeClr val="tx2"/>
                </a:solidFill>
                <a:latin typeface="+mn-lt"/>
              </a:rPr>
              <a:t>Društveni izvjestitelji:</a:t>
            </a:r>
            <a:r>
              <a:rPr dirty="0" smtClean="0"/>
              <a:t> </a:t>
            </a:r>
          </a:p>
          <a:p>
            <a:pPr marL="457200" indent="-457200" eaLnBrk="0" hangingPunct="0">
              <a:spcBef>
                <a:spcPct val="20000"/>
              </a:spcBef>
              <a:defRPr/>
            </a:pPr>
            <a:r>
              <a:rPr lang="en-US" sz="2800" dirty="0">
                <a:solidFill>
                  <a:schemeClr val="tx2"/>
                </a:solidFill>
                <a:latin typeface="+mn-lt"/>
              </a:rPr>
              <a:t>prikupljati sjećanja s društvenih skupova, i ne samo to</a:t>
            </a:r>
            <a:endParaRPr lang="hr-HR" sz="2800" b="1" u="sng" dirty="0">
              <a:solidFill>
                <a:schemeClr val="tx2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Тема Office</vt:lpstr>
      <vt:lpstr>  Skupine za potporu zajednice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Community enablinging groups   </dc:title>
  <dc:creator>user</dc:creator>
  <cp:lastModifiedBy>Maja P</cp:lastModifiedBy>
  <cp:revision>2</cp:revision>
  <dcterms:created xsi:type="dcterms:W3CDTF">2016-03-08T19:31:30Z</dcterms:created>
  <dcterms:modified xsi:type="dcterms:W3CDTF">2016-03-17T12:57:14Z</dcterms:modified>
</cp:coreProperties>
</file>