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CA7E5-D259-4A2D-9515-AEE45EB02DFB}" type="datetimeFigureOut">
              <a:rPr lang="ru-RU" smtClean="0"/>
              <a:t>08.03.2016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041AC-2BB6-4288-9F0A-CE8554316BF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F7A456-ABEB-4F31-89A3-F6C9183FBBFC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990600" y="152400"/>
            <a:ext cx="8001000" cy="838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ro-RO" sz="3600" smtClean="0"/>
              <a:t>Community </a:t>
            </a:r>
            <a:r>
              <a:rPr lang="en-US" sz="3600" smtClean="0"/>
              <a:t>enabling</a:t>
            </a:r>
            <a:r>
              <a:rPr lang="ro-RO" sz="3600" smtClean="0"/>
              <a:t>ing</a:t>
            </a:r>
            <a:r>
              <a:rPr lang="en-US" sz="3600" smtClean="0"/>
              <a:t> </a:t>
            </a:r>
            <a:r>
              <a:rPr lang="ro-RO" sz="3600" smtClean="0"/>
              <a:t>groups</a:t>
            </a:r>
            <a:r>
              <a:rPr lang="en-US" smtClean="0"/>
              <a:t/>
            </a:r>
            <a:br>
              <a:rPr lang="en-US" smtClean="0"/>
            </a:br>
            <a:r>
              <a:rPr lang="en-US" b="1" smtClean="0">
                <a:solidFill>
                  <a:srgbClr val="002060"/>
                </a:solidFill>
              </a:rPr>
              <a:t/>
            </a:r>
            <a:br>
              <a:rPr lang="en-US" b="1" smtClean="0">
                <a:solidFill>
                  <a:srgbClr val="002060"/>
                </a:solidFill>
              </a:rPr>
            </a:br>
            <a:r>
              <a:rPr lang="en-US" b="1" smtClean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3075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1863" y="115888"/>
            <a:ext cx="1789112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990600" y="1143000"/>
            <a:ext cx="7924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800" b="1" u="sng" dirty="0">
                <a:solidFill>
                  <a:schemeClr val="tx2"/>
                </a:solidFill>
              </a:rPr>
              <a:t>Quality</a:t>
            </a:r>
            <a:r>
              <a:rPr lang="ro-RO" sz="2800" b="1" u="sng" dirty="0">
                <a:solidFill>
                  <a:schemeClr val="tx2"/>
                </a:solidFill>
              </a:rPr>
              <a:t> </a:t>
            </a:r>
            <a:r>
              <a:rPr lang="ro-RO" sz="2800" b="1" u="sng" dirty="0">
                <a:solidFill>
                  <a:schemeClr val="tx2"/>
                </a:solidFill>
              </a:rPr>
              <a:t>friends</a:t>
            </a:r>
            <a:r>
              <a:rPr lang="en-US" sz="2800" b="1" u="sng" dirty="0">
                <a:solidFill>
                  <a:schemeClr val="tx2"/>
                </a:solidFill>
                <a:latin typeface="+mn-lt"/>
                <a:cs typeface="+mn-cs"/>
              </a:rPr>
              <a:t>&amp;</a:t>
            </a:r>
            <a:r>
              <a:rPr lang="en-US" sz="2800" b="1" u="sng" dirty="0">
                <a:solidFill>
                  <a:schemeClr val="tx2"/>
                </a:solidFill>
                <a:latin typeface="+mn-lt"/>
                <a:cs typeface="+mn-cs"/>
              </a:rPr>
              <a:t>Agenda activists: </a:t>
            </a:r>
            <a:endParaRPr lang="en-US" sz="2800" b="1" u="sng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en-US" sz="2800" b="1" u="sng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ro-RO" sz="2800" dirty="0">
                <a:solidFill>
                  <a:schemeClr val="tx2"/>
                </a:solidFill>
                <a:latin typeface="+mn-lt"/>
                <a:cs typeface="+mn-cs"/>
              </a:rPr>
              <a:t>identify</a:t>
            </a:r>
            <a:r>
              <a:rPr lang="en-US" sz="2800" dirty="0">
                <a:solidFill>
                  <a:schemeClr val="tx2"/>
                </a:solidFill>
                <a:latin typeface="+mn-lt"/>
                <a:cs typeface="+mn-cs"/>
              </a:rPr>
              <a:t> strong </a:t>
            </a:r>
            <a:r>
              <a:rPr lang="en-US" sz="2800" dirty="0" err="1">
                <a:solidFill>
                  <a:schemeClr val="tx2"/>
                </a:solidFill>
                <a:latin typeface="+mn-lt"/>
                <a:cs typeface="+mn-cs"/>
              </a:rPr>
              <a:t>points&amp;improving</a:t>
            </a:r>
            <a:r>
              <a:rPr lang="en-US" sz="2800" dirty="0">
                <a:solidFill>
                  <a:schemeClr val="tx2"/>
                </a:solidFill>
                <a:latin typeface="+mn-lt"/>
                <a:cs typeface="+mn-cs"/>
              </a:rPr>
              <a:t> for futures,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en-US" sz="2800" dirty="0">
                <a:solidFill>
                  <a:schemeClr val="tx2"/>
                </a:solidFill>
                <a:latin typeface="+mn-lt"/>
                <a:cs typeface="+mn-cs"/>
              </a:rPr>
              <a:t> including  the topics and the format of activities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endParaRPr lang="ru-RU" sz="28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ro-RO" sz="2800" b="1" u="sng" dirty="0">
                <a:solidFill>
                  <a:schemeClr val="tx2"/>
                </a:solidFill>
                <a:latin typeface="+mn-lt"/>
                <a:cs typeface="+mn-cs"/>
              </a:rPr>
              <a:t>Value detectives:  </a:t>
            </a:r>
            <a:endParaRPr lang="en-US" sz="2800" b="1" u="sng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en-US" sz="2800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ro-RO" sz="2800" dirty="0">
                <a:solidFill>
                  <a:schemeClr val="tx2"/>
                </a:solidFill>
                <a:latin typeface="+mn-lt"/>
                <a:cs typeface="+mn-cs"/>
              </a:rPr>
              <a:t>explore created values</a:t>
            </a:r>
            <a:r>
              <a:rPr lang="en-US" sz="2800" dirty="0">
                <a:solidFill>
                  <a:schemeClr val="tx2"/>
                </a:solidFill>
                <a:latin typeface="+mn-lt"/>
                <a:cs typeface="+mn-cs"/>
              </a:rPr>
              <a:t> shown outputs and impact</a:t>
            </a:r>
            <a:r>
              <a:rPr lang="ro-RO" sz="2800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endParaRPr lang="en-US" sz="28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defRPr/>
            </a:pPr>
            <a:endParaRPr lang="en-US" sz="28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800" b="1" u="sng" dirty="0">
                <a:solidFill>
                  <a:schemeClr val="tx2"/>
                </a:solidFill>
                <a:latin typeface="+mn-lt"/>
                <a:cs typeface="+mn-cs"/>
              </a:rPr>
              <a:t>Social reporters:</a:t>
            </a:r>
            <a:r>
              <a:rPr lang="en-US" sz="2800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en-US" sz="2800" dirty="0">
                <a:solidFill>
                  <a:schemeClr val="tx2"/>
                </a:solidFill>
                <a:latin typeface="+mn-lt"/>
                <a:cs typeface="+mn-cs"/>
              </a:rPr>
              <a:t>collect memories form social events, but not only</a:t>
            </a:r>
            <a:endParaRPr lang="ro-RO" sz="2800" b="1" u="sng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Экран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Community enablinging groups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Community enablinging groups   </dc:title>
  <dc:creator>user</dc:creator>
  <cp:lastModifiedBy>user</cp:lastModifiedBy>
  <cp:revision>1</cp:revision>
  <dcterms:created xsi:type="dcterms:W3CDTF">2016-03-08T19:31:30Z</dcterms:created>
  <dcterms:modified xsi:type="dcterms:W3CDTF">2016-03-08T19:59:19Z</dcterms:modified>
</cp:coreProperties>
</file>