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CA7E5-D259-4A2D-9515-AEE45EB02DFB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041AC-2BB6-4288-9F0A-CE8554316B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7A456-ABEB-4F31-89A3-F6C9183FBBFC}" type="slidenum">
              <a:rPr lang="en-US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928662" y="214290"/>
            <a:ext cx="80010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err="1" smtClean="0"/>
              <a:t>Группы</a:t>
            </a:r>
            <a:r>
              <a:rPr lang="en-US" sz="2700" dirty="0" smtClean="0"/>
              <a:t>, </a:t>
            </a:r>
            <a:r>
              <a:rPr lang="en-US" sz="2700" dirty="0" err="1" smtClean="0"/>
              <a:t>содействующие</a:t>
            </a:r>
            <a:r>
              <a:rPr lang="en-US" sz="2700" dirty="0" smtClean="0"/>
              <a:t> </a:t>
            </a:r>
            <a:r>
              <a:rPr lang="en-US" sz="2700" dirty="0" err="1" smtClean="0"/>
              <a:t>работе</a:t>
            </a:r>
            <a:r>
              <a:rPr lang="en-US" sz="2700" dirty="0" smtClean="0"/>
              <a:t> </a:t>
            </a:r>
            <a:r>
              <a:rPr lang="en-US" sz="2700" dirty="0" err="1" smtClean="0"/>
              <a:t>Сообщества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075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1863" y="115888"/>
            <a:ext cx="178911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990600" y="1143000"/>
            <a:ext cx="7924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b="1" u="sng" dirty="0" err="1" smtClean="0">
                <a:solidFill>
                  <a:schemeClr val="tx2"/>
                </a:solidFill>
              </a:rPr>
              <a:t>Друзья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по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обеспечению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качества</a:t>
            </a:r>
            <a:r>
              <a:rPr lang="en-US" sz="2200" b="1" u="sng" dirty="0" smtClean="0">
                <a:solidFill>
                  <a:schemeClr val="tx2"/>
                </a:solidFill>
              </a:rPr>
              <a:t> и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активисты</a:t>
            </a:r>
            <a:r>
              <a:rPr lang="en-US" sz="2200" b="1" u="sng" dirty="0" smtClean="0">
                <a:solidFill>
                  <a:schemeClr val="tx2"/>
                </a:solidFill>
              </a:rPr>
              <a:t> в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реализации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повестки</a:t>
            </a:r>
            <a:r>
              <a:rPr lang="en-US" sz="2200" b="1" u="sng" dirty="0" smtClean="0">
                <a:solidFill>
                  <a:schemeClr val="tx2"/>
                </a:solidFill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</a:rPr>
              <a:t>дня</a:t>
            </a:r>
            <a:r>
              <a:rPr lang="en-US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: </a:t>
            </a:r>
            <a:endParaRPr lang="en-US" sz="22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22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Определить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сильные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стороны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и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необходимость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дальнейшего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усовершенствования</a:t>
            </a:r>
            <a:r>
              <a:rPr lang="en-US" sz="2200" dirty="0" smtClean="0">
                <a:solidFill>
                  <a:schemeClr val="tx2"/>
                </a:solidFill>
              </a:rPr>
              <a:t>;</a:t>
            </a: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az-Cyrl-AZ" sz="2200" dirty="0" smtClean="0">
                <a:solidFill>
                  <a:schemeClr val="tx2"/>
                </a:solidFill>
                <a:latin typeface="+mn-lt"/>
                <a:cs typeface="+mn-cs"/>
              </a:rPr>
              <a:t>В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ключая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темы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и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формат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мероприятий</a:t>
            </a: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ru-RU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b="1" u="sng" dirty="0" err="1" smtClean="0">
                <a:solidFill>
                  <a:schemeClr val="tx2"/>
                </a:solidFill>
                <a:latin typeface="+mn-lt"/>
                <a:cs typeface="+mn-cs"/>
              </a:rPr>
              <a:t>Детективы</a:t>
            </a:r>
            <a:r>
              <a:rPr lang="en-US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  <a:latin typeface="+mn-lt"/>
                <a:cs typeface="+mn-cs"/>
              </a:rPr>
              <a:t>ценности</a:t>
            </a:r>
            <a:r>
              <a:rPr lang="ro-RO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:  </a:t>
            </a:r>
            <a:endParaRPr lang="en-US" sz="2200" b="1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И</a:t>
            </a:r>
            <a:r>
              <a:rPr lang="en-US" sz="2200" dirty="0" err="1" smtClean="0">
                <a:solidFill>
                  <a:schemeClr val="tx2"/>
                </a:solidFill>
              </a:rPr>
              <a:t>зучить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созданные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ценности</a:t>
            </a:r>
            <a:r>
              <a:rPr lang="en-US" sz="2200" dirty="0" smtClean="0">
                <a:solidFill>
                  <a:schemeClr val="tx2"/>
                </a:solidFill>
              </a:rPr>
              <a:t>, </a:t>
            </a:r>
            <a:r>
              <a:rPr lang="en-US" sz="2200" dirty="0" err="1" smtClean="0">
                <a:solidFill>
                  <a:schemeClr val="tx2"/>
                </a:solidFill>
              </a:rPr>
              <a:t>показанные</a:t>
            </a:r>
            <a:r>
              <a:rPr lang="en-US" sz="2200" dirty="0" smtClean="0">
                <a:solidFill>
                  <a:schemeClr val="tx2"/>
                </a:solidFill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</a:rPr>
              <a:t>результаты</a:t>
            </a:r>
            <a:r>
              <a:rPr lang="en-US" sz="2200" dirty="0" smtClean="0">
                <a:solidFill>
                  <a:schemeClr val="tx2"/>
                </a:solidFill>
              </a:rPr>
              <a:t> и </a:t>
            </a:r>
            <a:r>
              <a:rPr lang="en-US" sz="2200" dirty="0" err="1" smtClean="0">
                <a:solidFill>
                  <a:schemeClr val="tx2"/>
                </a:solidFill>
              </a:rPr>
              <a:t>воздействие</a:t>
            </a:r>
            <a:r>
              <a:rPr lang="ro-RO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200" b="1" u="sng" dirty="0" err="1" smtClean="0">
                <a:solidFill>
                  <a:schemeClr val="tx2"/>
                </a:solidFill>
                <a:latin typeface="+mn-lt"/>
                <a:cs typeface="+mn-cs"/>
              </a:rPr>
              <a:t>Социальные</a:t>
            </a:r>
            <a:r>
              <a:rPr lang="en-US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b="1" u="sng" dirty="0" err="1" smtClean="0">
                <a:solidFill>
                  <a:schemeClr val="tx2"/>
                </a:solidFill>
                <a:latin typeface="+mn-lt"/>
                <a:cs typeface="+mn-cs"/>
              </a:rPr>
              <a:t>репортеры</a:t>
            </a:r>
            <a:r>
              <a:rPr lang="en-US" sz="2200" b="1" u="sng" dirty="0" smtClean="0">
                <a:solidFill>
                  <a:schemeClr val="tx2"/>
                </a:solidFill>
                <a:latin typeface="+mn-lt"/>
                <a:cs typeface="+mn-cs"/>
              </a:rPr>
              <a:t>: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endParaRPr lang="en-US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457200" indent="-457200" eaLnBrk="0" hangingPunct="0">
              <a:spcBef>
                <a:spcPct val="20000"/>
              </a:spcBef>
              <a:defRPr/>
            </a:pP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Собрать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воспоминания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о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социальных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мероприятиях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, и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не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только</a:t>
            </a:r>
            <a:r>
              <a:rPr lang="en-US" sz="2200" dirty="0" smtClean="0">
                <a:solidFill>
                  <a:schemeClr val="tx2"/>
                </a:solidFill>
                <a:latin typeface="+mn-lt"/>
                <a:cs typeface="+mn-cs"/>
              </a:rPr>
              <a:t> о </a:t>
            </a:r>
            <a:r>
              <a:rPr lang="en-US" sz="2200" dirty="0" err="1" smtClean="0">
                <a:solidFill>
                  <a:schemeClr val="tx2"/>
                </a:solidFill>
                <a:latin typeface="+mn-lt"/>
                <a:cs typeface="+mn-cs"/>
              </a:rPr>
              <a:t>них</a:t>
            </a:r>
            <a:endParaRPr lang="ro-RO" sz="2200" b="1" u="sng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Тема Office</vt:lpstr>
      <vt:lpstr>  Группы, содействующие работе Сообщества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enablinging groups</dc:title>
  <dc:creator>user</dc:creator>
  <cp:lastModifiedBy>user</cp:lastModifiedBy>
  <cp:revision>2</cp:revision>
  <dcterms:created xsi:type="dcterms:W3CDTF">2016-03-08T19:31:30Z</dcterms:created>
  <dcterms:modified xsi:type="dcterms:W3CDTF">2016-03-10T07:14:25Z</dcterms:modified>
</cp:coreProperties>
</file>