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8" r:id="rId3"/>
    <p:sldId id="292" r:id="rId4"/>
    <p:sldId id="285" r:id="rId5"/>
    <p:sldId id="272" r:id="rId6"/>
    <p:sldId id="303" r:id="rId7"/>
    <p:sldId id="313" r:id="rId8"/>
    <p:sldId id="320" r:id="rId9"/>
    <p:sldId id="304" r:id="rId10"/>
    <p:sldId id="321" r:id="rId11"/>
    <p:sldId id="284" r:id="rId12"/>
    <p:sldId id="305" r:id="rId13"/>
    <p:sldId id="315" r:id="rId14"/>
    <p:sldId id="314" r:id="rId15"/>
    <p:sldId id="294" r:id="rId16"/>
    <p:sldId id="317" r:id="rId17"/>
    <p:sldId id="307" r:id="rId18"/>
    <p:sldId id="308" r:id="rId19"/>
    <p:sldId id="306" r:id="rId20"/>
    <p:sldId id="309" r:id="rId21"/>
    <p:sldId id="311" r:id="rId22"/>
    <p:sldId id="316" r:id="rId23"/>
    <p:sldId id="318" r:id="rId24"/>
    <p:sldId id="319" r:id="rId25"/>
    <p:sldId id="312" r:id="rId26"/>
    <p:sldId id="291" r:id="rId27"/>
    <p:sldId id="271" r:id="rId2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FA1095-279E-495B-8795-2AD3BDA272B4}">
          <p14:sldIdLst>
            <p14:sldId id="256"/>
          </p14:sldIdLst>
        </p14:section>
        <p14:section name="Untitled Section" id="{82C1E5F7-E44A-469C-A90A-D5A1AACD91F3}">
          <p14:sldIdLst>
            <p14:sldId id="258"/>
            <p14:sldId id="292"/>
            <p14:sldId id="285"/>
            <p14:sldId id="272"/>
            <p14:sldId id="303"/>
            <p14:sldId id="313"/>
            <p14:sldId id="320"/>
            <p14:sldId id="304"/>
            <p14:sldId id="321"/>
            <p14:sldId id="284"/>
            <p14:sldId id="305"/>
            <p14:sldId id="315"/>
            <p14:sldId id="314"/>
            <p14:sldId id="294"/>
            <p14:sldId id="317"/>
            <p14:sldId id="307"/>
            <p14:sldId id="308"/>
            <p14:sldId id="306"/>
            <p14:sldId id="309"/>
            <p14:sldId id="311"/>
            <p14:sldId id="316"/>
            <p14:sldId id="318"/>
            <p14:sldId id="319"/>
            <p14:sldId id="312"/>
            <p14:sldId id="291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B19"/>
    <a:srgbClr val="E7EEF8"/>
    <a:srgbClr val="D8D8D8"/>
    <a:srgbClr val="DADADA"/>
    <a:srgbClr val="B0C2DA"/>
    <a:srgbClr val="9ABCDA"/>
    <a:srgbClr val="97B2DD"/>
    <a:srgbClr val="E2EDF6"/>
    <a:srgbClr val="E8F1F8"/>
    <a:srgbClr val="DCE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6FC4A8-D12C-4754-8EAB-F1324CC5D32E}" v="599" dt="2019-05-28T12:30:19.5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8606" autoAdjust="0"/>
    <p:restoredTop sz="95792" autoAdjust="0"/>
  </p:normalViewPr>
  <p:slideViewPr>
    <p:cSldViewPr>
      <p:cViewPr varScale="1">
        <p:scale>
          <a:sx n="93" d="100"/>
          <a:sy n="93" d="100"/>
        </p:scale>
        <p:origin x="162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432"/>
    </p:cViewPr>
  </p:outlin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ena Slizhevskaya" userId="c31c118f-cc09-4814-95e2-f268a72c0a23" providerId="ADAL" clId="{CF6FC4A8-D12C-4754-8EAB-F1324CC5D32E}"/>
    <pc:docChg chg="custSel modSld">
      <pc:chgData name="Yelena Slizhevskaya" userId="c31c118f-cc09-4814-95e2-f268a72c0a23" providerId="ADAL" clId="{CF6FC4A8-D12C-4754-8EAB-F1324CC5D32E}" dt="2019-05-28T12:30:19.518" v="599" actId="1038"/>
      <pc:docMkLst>
        <pc:docMk/>
      </pc:docMkLst>
      <pc:sldChg chg="modSp">
        <pc:chgData name="Yelena Slizhevskaya" userId="c31c118f-cc09-4814-95e2-f268a72c0a23" providerId="ADAL" clId="{CF6FC4A8-D12C-4754-8EAB-F1324CC5D32E}" dt="2019-05-28T12:09:08.153" v="108" actId="27636"/>
        <pc:sldMkLst>
          <pc:docMk/>
          <pc:sldMk cId="0" sldId="256"/>
        </pc:sldMkLst>
        <pc:spChg chg="mod">
          <ac:chgData name="Yelena Slizhevskaya" userId="c31c118f-cc09-4814-95e2-f268a72c0a23" providerId="ADAL" clId="{CF6FC4A8-D12C-4754-8EAB-F1324CC5D32E}" dt="2019-05-28T12:09:08.153" v="108" actId="27636"/>
          <ac:spMkLst>
            <pc:docMk/>
            <pc:sldMk cId="0" sldId="256"/>
            <ac:spMk id="2" creationId="{00000000-0000-0000-0000-000000000000}"/>
          </ac:spMkLst>
        </pc:spChg>
      </pc:sldChg>
      <pc:sldChg chg="modSp">
        <pc:chgData name="Yelena Slizhevskaya" userId="c31c118f-cc09-4814-95e2-f268a72c0a23" providerId="ADAL" clId="{CF6FC4A8-D12C-4754-8EAB-F1324CC5D32E}" dt="2019-05-28T12:05:56.115" v="12" actId="1076"/>
        <pc:sldMkLst>
          <pc:docMk/>
          <pc:sldMk cId="553578735" sldId="258"/>
        </pc:sldMkLst>
        <pc:spChg chg="mod">
          <ac:chgData name="Yelena Slizhevskaya" userId="c31c118f-cc09-4814-95e2-f268a72c0a23" providerId="ADAL" clId="{CF6FC4A8-D12C-4754-8EAB-F1324CC5D32E}" dt="2019-05-28T12:05:56.115" v="12" actId="1076"/>
          <ac:spMkLst>
            <pc:docMk/>
            <pc:sldMk cId="553578735" sldId="258"/>
            <ac:spMk id="3" creationId="{00000000-0000-0000-0000-000000000000}"/>
          </ac:spMkLst>
        </pc:spChg>
      </pc:sldChg>
      <pc:sldChg chg="modSp">
        <pc:chgData name="Yelena Slizhevskaya" userId="c31c118f-cc09-4814-95e2-f268a72c0a23" providerId="ADAL" clId="{CF6FC4A8-D12C-4754-8EAB-F1324CC5D32E}" dt="2019-05-28T12:09:34.791" v="113" actId="20577"/>
        <pc:sldMkLst>
          <pc:docMk/>
          <pc:sldMk cId="728924886" sldId="272"/>
        </pc:sldMkLst>
        <pc:spChg chg="mod">
          <ac:chgData name="Yelena Slizhevskaya" userId="c31c118f-cc09-4814-95e2-f268a72c0a23" providerId="ADAL" clId="{CF6FC4A8-D12C-4754-8EAB-F1324CC5D32E}" dt="2019-05-28T12:08:11.674" v="87" actId="6549"/>
          <ac:spMkLst>
            <pc:docMk/>
            <pc:sldMk cId="728924886" sldId="272"/>
            <ac:spMk id="9" creationId="{00000000-0000-0000-0000-000000000000}"/>
          </ac:spMkLst>
        </pc:spChg>
        <pc:spChg chg="mod">
          <ac:chgData name="Yelena Slizhevskaya" userId="c31c118f-cc09-4814-95e2-f268a72c0a23" providerId="ADAL" clId="{CF6FC4A8-D12C-4754-8EAB-F1324CC5D32E}" dt="2019-05-28T12:08:45.183" v="98" actId="20577"/>
          <ac:spMkLst>
            <pc:docMk/>
            <pc:sldMk cId="728924886" sldId="272"/>
            <ac:spMk id="11" creationId="{00000000-0000-0000-0000-000000000000}"/>
          </ac:spMkLst>
        </pc:spChg>
        <pc:spChg chg="mod">
          <ac:chgData name="Yelena Slizhevskaya" userId="c31c118f-cc09-4814-95e2-f268a72c0a23" providerId="ADAL" clId="{CF6FC4A8-D12C-4754-8EAB-F1324CC5D32E}" dt="2019-05-28T12:08:36.521" v="97" actId="20577"/>
          <ac:spMkLst>
            <pc:docMk/>
            <pc:sldMk cId="728924886" sldId="272"/>
            <ac:spMk id="14" creationId="{00000000-0000-0000-0000-000000000000}"/>
          </ac:spMkLst>
        </pc:spChg>
        <pc:spChg chg="mod">
          <ac:chgData name="Yelena Slizhevskaya" userId="c31c118f-cc09-4814-95e2-f268a72c0a23" providerId="ADAL" clId="{CF6FC4A8-D12C-4754-8EAB-F1324CC5D32E}" dt="2019-05-28T12:09:34.791" v="113" actId="20577"/>
          <ac:spMkLst>
            <pc:docMk/>
            <pc:sldMk cId="728924886" sldId="272"/>
            <ac:spMk id="16" creationId="{00000000-0000-0000-0000-000000000000}"/>
          </ac:spMkLst>
        </pc:spChg>
      </pc:sldChg>
      <pc:sldChg chg="modSp">
        <pc:chgData name="Yelena Slizhevskaya" userId="c31c118f-cc09-4814-95e2-f268a72c0a23" providerId="ADAL" clId="{CF6FC4A8-D12C-4754-8EAB-F1324CC5D32E}" dt="2019-05-28T12:07:42.669" v="71" actId="6549"/>
        <pc:sldMkLst>
          <pc:docMk/>
          <pc:sldMk cId="3706231072" sldId="285"/>
        </pc:sldMkLst>
        <pc:spChg chg="mod">
          <ac:chgData name="Yelena Slizhevskaya" userId="c31c118f-cc09-4814-95e2-f268a72c0a23" providerId="ADAL" clId="{CF6FC4A8-D12C-4754-8EAB-F1324CC5D32E}" dt="2019-05-28T12:07:42.669" v="71" actId="6549"/>
          <ac:spMkLst>
            <pc:docMk/>
            <pc:sldMk cId="3706231072" sldId="285"/>
            <ac:spMk id="19" creationId="{00000000-0000-0000-0000-000000000000}"/>
          </ac:spMkLst>
        </pc:spChg>
        <pc:spChg chg="mod">
          <ac:chgData name="Yelena Slizhevskaya" userId="c31c118f-cc09-4814-95e2-f268a72c0a23" providerId="ADAL" clId="{CF6FC4A8-D12C-4754-8EAB-F1324CC5D32E}" dt="2019-05-28T12:07:05.098" v="46" actId="1036"/>
          <ac:spMkLst>
            <pc:docMk/>
            <pc:sldMk cId="3706231072" sldId="285"/>
            <ac:spMk id="20" creationId="{00000000-0000-0000-0000-000000000000}"/>
          </ac:spMkLst>
        </pc:spChg>
      </pc:sldChg>
      <pc:sldChg chg="modSp">
        <pc:chgData name="Yelena Slizhevskaya" userId="c31c118f-cc09-4814-95e2-f268a72c0a23" providerId="ADAL" clId="{CF6FC4A8-D12C-4754-8EAB-F1324CC5D32E}" dt="2019-05-28T12:30:19.518" v="599" actId="1038"/>
        <pc:sldMkLst>
          <pc:docMk/>
          <pc:sldMk cId="2108447331" sldId="291"/>
        </pc:sldMkLst>
        <pc:spChg chg="mod">
          <ac:chgData name="Yelena Slizhevskaya" userId="c31c118f-cc09-4814-95e2-f268a72c0a23" providerId="ADAL" clId="{CF6FC4A8-D12C-4754-8EAB-F1324CC5D32E}" dt="2019-05-28T12:30:19.518" v="599" actId="1038"/>
          <ac:spMkLst>
            <pc:docMk/>
            <pc:sldMk cId="2108447331" sldId="291"/>
            <ac:spMk id="16" creationId="{00000000-0000-0000-0000-000000000000}"/>
          </ac:spMkLst>
        </pc:spChg>
      </pc:sldChg>
      <pc:sldChg chg="modSp">
        <pc:chgData name="Yelena Slizhevskaya" userId="c31c118f-cc09-4814-95e2-f268a72c0a23" providerId="ADAL" clId="{CF6FC4A8-D12C-4754-8EAB-F1324CC5D32E}" dt="2019-05-28T12:19:16.226" v="315" actId="6549"/>
        <pc:sldMkLst>
          <pc:docMk/>
          <pc:sldMk cId="3362023845" sldId="294"/>
        </pc:sldMkLst>
        <pc:spChg chg="mod">
          <ac:chgData name="Yelena Slizhevskaya" userId="c31c118f-cc09-4814-95e2-f268a72c0a23" providerId="ADAL" clId="{CF6FC4A8-D12C-4754-8EAB-F1324CC5D32E}" dt="2019-05-28T12:19:16.226" v="315" actId="6549"/>
          <ac:spMkLst>
            <pc:docMk/>
            <pc:sldMk cId="3362023845" sldId="294"/>
            <ac:spMk id="15" creationId="{00000000-0000-0000-0000-000000000000}"/>
          </ac:spMkLst>
        </pc:spChg>
      </pc:sldChg>
      <pc:sldChg chg="modSp">
        <pc:chgData name="Yelena Slizhevskaya" userId="c31c118f-cc09-4814-95e2-f268a72c0a23" providerId="ADAL" clId="{CF6FC4A8-D12C-4754-8EAB-F1324CC5D32E}" dt="2019-05-28T12:10:19.531" v="144" actId="6549"/>
        <pc:sldMkLst>
          <pc:docMk/>
          <pc:sldMk cId="1620085122" sldId="303"/>
        </pc:sldMkLst>
        <pc:spChg chg="mod">
          <ac:chgData name="Yelena Slizhevskaya" userId="c31c118f-cc09-4814-95e2-f268a72c0a23" providerId="ADAL" clId="{CF6FC4A8-D12C-4754-8EAB-F1324CC5D32E}" dt="2019-05-28T12:10:19.531" v="144" actId="6549"/>
          <ac:spMkLst>
            <pc:docMk/>
            <pc:sldMk cId="1620085122" sldId="303"/>
            <ac:spMk id="5" creationId="{00000000-0000-0000-0000-000000000000}"/>
          </ac:spMkLst>
        </pc:spChg>
        <pc:spChg chg="mod">
          <ac:chgData name="Yelena Slizhevskaya" userId="c31c118f-cc09-4814-95e2-f268a72c0a23" providerId="ADAL" clId="{CF6FC4A8-D12C-4754-8EAB-F1324CC5D32E}" dt="2019-05-28T12:09:58.771" v="130" actId="6549"/>
          <ac:spMkLst>
            <pc:docMk/>
            <pc:sldMk cId="1620085122" sldId="303"/>
            <ac:spMk id="7" creationId="{00000000-0000-0000-0000-000000000000}"/>
          </ac:spMkLst>
        </pc:spChg>
      </pc:sldChg>
      <pc:sldChg chg="modSp">
        <pc:chgData name="Yelena Slizhevskaya" userId="c31c118f-cc09-4814-95e2-f268a72c0a23" providerId="ADAL" clId="{CF6FC4A8-D12C-4754-8EAB-F1324CC5D32E}" dt="2019-05-28T12:11:58.521" v="174" actId="20577"/>
        <pc:sldMkLst>
          <pc:docMk/>
          <pc:sldMk cId="2602037004" sldId="304"/>
        </pc:sldMkLst>
        <pc:spChg chg="mod">
          <ac:chgData name="Yelena Slizhevskaya" userId="c31c118f-cc09-4814-95e2-f268a72c0a23" providerId="ADAL" clId="{CF6FC4A8-D12C-4754-8EAB-F1324CC5D32E}" dt="2019-05-28T12:11:58.521" v="174" actId="20577"/>
          <ac:spMkLst>
            <pc:docMk/>
            <pc:sldMk cId="2602037004" sldId="304"/>
            <ac:spMk id="5" creationId="{00000000-0000-0000-0000-000000000000}"/>
          </ac:spMkLst>
        </pc:spChg>
        <pc:spChg chg="mod">
          <ac:chgData name="Yelena Slizhevskaya" userId="c31c118f-cc09-4814-95e2-f268a72c0a23" providerId="ADAL" clId="{CF6FC4A8-D12C-4754-8EAB-F1324CC5D32E}" dt="2019-05-28T12:11:50.109" v="167" actId="20577"/>
          <ac:spMkLst>
            <pc:docMk/>
            <pc:sldMk cId="2602037004" sldId="304"/>
            <ac:spMk id="7" creationId="{00000000-0000-0000-0000-000000000000}"/>
          </ac:spMkLst>
        </pc:spChg>
      </pc:sldChg>
      <pc:sldChg chg="modSp">
        <pc:chgData name="Yelena Slizhevskaya" userId="c31c118f-cc09-4814-95e2-f268a72c0a23" providerId="ADAL" clId="{CF6FC4A8-D12C-4754-8EAB-F1324CC5D32E}" dt="2019-05-28T12:23:10.166" v="485" actId="404"/>
        <pc:sldMkLst>
          <pc:docMk/>
          <pc:sldMk cId="1047983759" sldId="306"/>
        </pc:sldMkLst>
        <pc:spChg chg="mod">
          <ac:chgData name="Yelena Slizhevskaya" userId="c31c118f-cc09-4814-95e2-f268a72c0a23" providerId="ADAL" clId="{CF6FC4A8-D12C-4754-8EAB-F1324CC5D32E}" dt="2019-05-28T12:23:10.166" v="485" actId="404"/>
          <ac:spMkLst>
            <pc:docMk/>
            <pc:sldMk cId="1047983759" sldId="306"/>
            <ac:spMk id="6" creationId="{00000000-0000-0000-0000-000000000000}"/>
          </ac:spMkLst>
        </pc:spChg>
      </pc:sldChg>
      <pc:sldChg chg="modSp">
        <pc:chgData name="Yelena Slizhevskaya" userId="c31c118f-cc09-4814-95e2-f268a72c0a23" providerId="ADAL" clId="{CF6FC4A8-D12C-4754-8EAB-F1324CC5D32E}" dt="2019-05-28T12:20:00.316" v="356" actId="20577"/>
        <pc:sldMkLst>
          <pc:docMk/>
          <pc:sldMk cId="3147561630" sldId="307"/>
        </pc:sldMkLst>
        <pc:spChg chg="mod">
          <ac:chgData name="Yelena Slizhevskaya" userId="c31c118f-cc09-4814-95e2-f268a72c0a23" providerId="ADAL" clId="{CF6FC4A8-D12C-4754-8EAB-F1324CC5D32E}" dt="2019-05-28T12:19:46.885" v="355" actId="6549"/>
          <ac:spMkLst>
            <pc:docMk/>
            <pc:sldMk cId="3147561630" sldId="307"/>
            <ac:spMk id="5" creationId="{00000000-0000-0000-0000-000000000000}"/>
          </ac:spMkLst>
        </pc:spChg>
        <pc:spChg chg="mod">
          <ac:chgData name="Yelena Slizhevskaya" userId="c31c118f-cc09-4814-95e2-f268a72c0a23" providerId="ADAL" clId="{CF6FC4A8-D12C-4754-8EAB-F1324CC5D32E}" dt="2019-05-28T12:20:00.316" v="356" actId="20577"/>
          <ac:spMkLst>
            <pc:docMk/>
            <pc:sldMk cId="3147561630" sldId="307"/>
            <ac:spMk id="15" creationId="{00000000-0000-0000-0000-000000000000}"/>
          </ac:spMkLst>
        </pc:spChg>
      </pc:sldChg>
      <pc:sldChg chg="modSp">
        <pc:chgData name="Yelena Slizhevskaya" userId="c31c118f-cc09-4814-95e2-f268a72c0a23" providerId="ADAL" clId="{CF6FC4A8-D12C-4754-8EAB-F1324CC5D32E}" dt="2019-05-28T12:22:09.437" v="406" actId="14100"/>
        <pc:sldMkLst>
          <pc:docMk/>
          <pc:sldMk cId="3847740290" sldId="308"/>
        </pc:sldMkLst>
        <pc:spChg chg="mod">
          <ac:chgData name="Yelena Slizhevskaya" userId="c31c118f-cc09-4814-95e2-f268a72c0a23" providerId="ADAL" clId="{CF6FC4A8-D12C-4754-8EAB-F1324CC5D32E}" dt="2019-05-28T12:22:09.437" v="406" actId="14100"/>
          <ac:spMkLst>
            <pc:docMk/>
            <pc:sldMk cId="3847740290" sldId="308"/>
            <ac:spMk id="25" creationId="{00000000-0000-0000-0000-000000000000}"/>
          </ac:spMkLst>
        </pc:spChg>
      </pc:sldChg>
      <pc:sldChg chg="delSp modSp">
        <pc:chgData name="Yelena Slizhevskaya" userId="c31c118f-cc09-4814-95e2-f268a72c0a23" providerId="ADAL" clId="{CF6FC4A8-D12C-4754-8EAB-F1324CC5D32E}" dt="2019-05-28T12:28:48.391" v="540"/>
        <pc:sldMkLst>
          <pc:docMk/>
          <pc:sldMk cId="1322615078" sldId="311"/>
        </pc:sldMkLst>
        <pc:spChg chg="del mod">
          <ac:chgData name="Yelena Slizhevskaya" userId="c31c118f-cc09-4814-95e2-f268a72c0a23" providerId="ADAL" clId="{CF6FC4A8-D12C-4754-8EAB-F1324CC5D32E}" dt="2019-05-28T12:28:48.391" v="540"/>
          <ac:spMkLst>
            <pc:docMk/>
            <pc:sldMk cId="1322615078" sldId="311"/>
            <ac:spMk id="23" creationId="{00000000-0000-0000-0000-000000000000}"/>
          </ac:spMkLst>
        </pc:spChg>
        <pc:spChg chg="mod">
          <ac:chgData name="Yelena Slizhevskaya" userId="c31c118f-cc09-4814-95e2-f268a72c0a23" providerId="ADAL" clId="{CF6FC4A8-D12C-4754-8EAB-F1324CC5D32E}" dt="2019-05-28T12:23:45.548" v="501" actId="6549"/>
          <ac:spMkLst>
            <pc:docMk/>
            <pc:sldMk cId="1322615078" sldId="311"/>
            <ac:spMk id="24" creationId="{00000000-0000-0000-0000-000000000000}"/>
          </ac:spMkLst>
        </pc:spChg>
      </pc:sldChg>
      <pc:sldChg chg="modSp">
        <pc:chgData name="Yelena Slizhevskaya" userId="c31c118f-cc09-4814-95e2-f268a72c0a23" providerId="ADAL" clId="{CF6FC4A8-D12C-4754-8EAB-F1324CC5D32E}" dt="2019-05-28T12:11:08.841" v="165" actId="20577"/>
        <pc:sldMkLst>
          <pc:docMk/>
          <pc:sldMk cId="49727587" sldId="313"/>
        </pc:sldMkLst>
        <pc:spChg chg="mod">
          <ac:chgData name="Yelena Slizhevskaya" userId="c31c118f-cc09-4814-95e2-f268a72c0a23" providerId="ADAL" clId="{CF6FC4A8-D12C-4754-8EAB-F1324CC5D32E}" dt="2019-05-28T12:11:08.841" v="165" actId="20577"/>
          <ac:spMkLst>
            <pc:docMk/>
            <pc:sldMk cId="49727587" sldId="313"/>
            <ac:spMk id="5" creationId="{00000000-0000-0000-0000-000000000000}"/>
          </ac:spMkLst>
        </pc:spChg>
        <pc:spChg chg="mod">
          <ac:chgData name="Yelena Slizhevskaya" userId="c31c118f-cc09-4814-95e2-f268a72c0a23" providerId="ADAL" clId="{CF6FC4A8-D12C-4754-8EAB-F1324CC5D32E}" dt="2019-05-28T12:10:55.427" v="157" actId="20577"/>
          <ac:spMkLst>
            <pc:docMk/>
            <pc:sldMk cId="49727587" sldId="313"/>
            <ac:spMk id="7" creationId="{00000000-0000-0000-0000-000000000000}"/>
          </ac:spMkLst>
        </pc:spChg>
      </pc:sldChg>
      <pc:sldChg chg="modSp">
        <pc:chgData name="Yelena Slizhevskaya" userId="c31c118f-cc09-4814-95e2-f268a72c0a23" providerId="ADAL" clId="{CF6FC4A8-D12C-4754-8EAB-F1324CC5D32E}" dt="2019-05-28T12:16:02.584" v="232" actId="6549"/>
        <pc:sldMkLst>
          <pc:docMk/>
          <pc:sldMk cId="531604313" sldId="314"/>
        </pc:sldMkLst>
        <pc:spChg chg="mod">
          <ac:chgData name="Yelena Slizhevskaya" userId="c31c118f-cc09-4814-95e2-f268a72c0a23" providerId="ADAL" clId="{CF6FC4A8-D12C-4754-8EAB-F1324CC5D32E}" dt="2019-05-28T12:16:02.584" v="232" actId="6549"/>
          <ac:spMkLst>
            <pc:docMk/>
            <pc:sldMk cId="531604313" sldId="314"/>
            <ac:spMk id="57" creationId="{00000000-0000-0000-0000-000000000000}"/>
          </ac:spMkLst>
        </pc:spChg>
      </pc:sldChg>
      <pc:sldChg chg="modSp">
        <pc:chgData name="Yelena Slizhevskaya" userId="c31c118f-cc09-4814-95e2-f268a72c0a23" providerId="ADAL" clId="{CF6FC4A8-D12C-4754-8EAB-F1324CC5D32E}" dt="2019-05-28T12:14:40.151" v="192"/>
        <pc:sldMkLst>
          <pc:docMk/>
          <pc:sldMk cId="1820736148" sldId="315"/>
        </pc:sldMkLst>
        <pc:spChg chg="mod">
          <ac:chgData name="Yelena Slizhevskaya" userId="c31c118f-cc09-4814-95e2-f268a72c0a23" providerId="ADAL" clId="{CF6FC4A8-D12C-4754-8EAB-F1324CC5D32E}" dt="2019-05-28T12:14:24.474" v="190" actId="6549"/>
          <ac:spMkLst>
            <pc:docMk/>
            <pc:sldMk cId="1820736148" sldId="315"/>
            <ac:spMk id="7" creationId="{00000000-0000-0000-0000-000000000000}"/>
          </ac:spMkLst>
        </pc:spChg>
        <pc:graphicFrameChg chg="mod">
          <ac:chgData name="Yelena Slizhevskaya" userId="c31c118f-cc09-4814-95e2-f268a72c0a23" providerId="ADAL" clId="{CF6FC4A8-D12C-4754-8EAB-F1324CC5D32E}" dt="2019-05-28T12:14:40.151" v="192"/>
          <ac:graphicFrameMkLst>
            <pc:docMk/>
            <pc:sldMk cId="1820736148" sldId="315"/>
            <ac:graphicFrameMk id="2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9E0B2-4B23-4404-98A2-95A22B26282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9906B-D6D1-4AB8-9692-D47463FFE50C}">
      <dgm:prSet phldrT="[Text]"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eBidding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(электрон-ные торги)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0C7D43-90D7-4255-85DF-D4CDE65262B0}" type="parTrans" cxnId="{FA2373BE-04BE-40A1-B490-606D5BEAAEB4}">
      <dgm:prSet/>
      <dgm:spPr/>
      <dgm:t>
        <a:bodyPr/>
        <a:lstStyle/>
        <a:p>
          <a:endParaRPr lang="en-US"/>
        </a:p>
      </dgm:t>
    </dgm:pt>
    <dgm:pt modelId="{5708EEBD-A0C4-43D7-8D4A-D850C6F7E061}" type="sibTrans" cxnId="{FA2373BE-04BE-40A1-B490-606D5BEAAEB4}">
      <dgm:prSet custT="1"/>
      <dgm:spPr/>
      <dgm:t>
        <a:bodyPr/>
        <a:lstStyle/>
        <a:p>
          <a:r>
            <a:rPr lang="ru-RU" sz="1600" dirty="0"/>
            <a:t>Каталог продукции</a:t>
          </a:r>
          <a:endParaRPr lang="en-US" sz="1600" dirty="0"/>
        </a:p>
      </dgm:t>
    </dgm:pt>
    <dgm:pt modelId="{114FB6D0-926D-4861-96E8-63062FBAEA25}">
      <dgm:prSet phldrT="[Text]" custT="1"/>
      <dgm:spPr/>
      <dgm:t>
        <a:bodyPr/>
        <a:lstStyle/>
        <a:p>
          <a:r>
            <a:rPr lang="ru-RU" sz="1100" b="0" dirty="0"/>
            <a:t>Управление контрактами</a:t>
          </a:r>
          <a:endParaRPr lang="en-US" sz="1100" b="0" dirty="0"/>
        </a:p>
      </dgm:t>
    </dgm:pt>
    <dgm:pt modelId="{C8254E9F-F472-45CB-AFA5-53F8142E6E27}" type="parTrans" cxnId="{C451DE16-9CB8-46E8-A237-0927E1E3BC9F}">
      <dgm:prSet/>
      <dgm:spPr/>
      <dgm:t>
        <a:bodyPr/>
        <a:lstStyle/>
        <a:p>
          <a:endParaRPr lang="en-US"/>
        </a:p>
      </dgm:t>
    </dgm:pt>
    <dgm:pt modelId="{43E0AEB9-7D34-41B4-A044-494F8C65E9D3}" type="sibTrans" cxnId="{C451DE16-9CB8-46E8-A237-0927E1E3BC9F}">
      <dgm:prSet custT="1"/>
      <dgm:spPr/>
      <dgm:t>
        <a:bodyPr/>
        <a:lstStyle/>
        <a:p>
          <a:r>
            <a:rPr lang="en-US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Shopping Mall</a:t>
          </a: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(торговый центр)</a:t>
          </a:r>
          <a:endParaRPr lang="en-US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F608F1-5C86-4D2E-9B58-9AABD5E78723}">
      <dgm:prSet phldrT="[Text]" custT="1"/>
      <dgm:spPr/>
      <dgm:t>
        <a:bodyPr/>
        <a:lstStyle/>
        <a:p>
          <a:pPr>
            <a:lnSpc>
              <a:spcPts val="1380"/>
            </a:lnSpc>
          </a:pPr>
          <a:r>
            <a:rPr lang="ru-RU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пользовате-лями</a:t>
          </a:r>
          <a:endParaRPr lang="en-US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5D65CF-FFDD-44FE-B7AF-EBEE248686C4}" type="parTrans" cxnId="{85003EE7-D52A-4813-BEDE-EF69178994B6}">
      <dgm:prSet/>
      <dgm:spPr/>
      <dgm:t>
        <a:bodyPr/>
        <a:lstStyle/>
        <a:p>
          <a:endParaRPr lang="en-US"/>
        </a:p>
      </dgm:t>
    </dgm:pt>
    <dgm:pt modelId="{99B1842C-B5E8-416D-A83F-A0A858666CF9}" type="sibTrans" cxnId="{85003EE7-D52A-4813-BEDE-EF69178994B6}">
      <dgm:prSet custT="1"/>
      <dgm:spPr/>
      <dgm:t>
        <a:bodyPr/>
        <a:lstStyle/>
        <a:p>
          <a:r>
            <a:rPr lang="ru-RU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 поставщиков</a:t>
          </a:r>
          <a:endParaRPr lang="en-US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24DDC8-A044-4EBF-96C3-72F6DD5F2AE7}" type="pres">
      <dgm:prSet presAssocID="{BEF9E0B2-4B23-4404-98A2-95A22B262823}" presName="Name0" presStyleCnt="0">
        <dgm:presLayoutVars>
          <dgm:chMax/>
          <dgm:chPref/>
          <dgm:dir/>
          <dgm:animLvl val="lvl"/>
        </dgm:presLayoutVars>
      </dgm:prSet>
      <dgm:spPr/>
    </dgm:pt>
    <dgm:pt modelId="{4E74F725-F019-41F8-B554-2E3026BFFC44}" type="pres">
      <dgm:prSet presAssocID="{A319906B-D6D1-4AB8-9692-D47463FFE50C}" presName="composite" presStyleCnt="0"/>
      <dgm:spPr/>
    </dgm:pt>
    <dgm:pt modelId="{A066A86C-2A25-4547-A290-07CBF376CA6A}" type="pres">
      <dgm:prSet presAssocID="{A319906B-D6D1-4AB8-9692-D47463FFE50C}" presName="Parent1" presStyleLbl="node1" presStyleIdx="0" presStyleCnt="6" custScaleX="141515" custLinFactNeighborX="-2738" custLinFactNeighborY="6347">
        <dgm:presLayoutVars>
          <dgm:chMax val="1"/>
          <dgm:chPref val="1"/>
          <dgm:bulletEnabled val="1"/>
        </dgm:presLayoutVars>
      </dgm:prSet>
      <dgm:spPr/>
    </dgm:pt>
    <dgm:pt modelId="{3A042907-D740-4D70-A058-B5D46FEE3504}" type="pres">
      <dgm:prSet presAssocID="{A319906B-D6D1-4AB8-9692-D47463FFE50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AE5CEFD-E847-4C12-BEC9-E8A478E3834C}" type="pres">
      <dgm:prSet presAssocID="{A319906B-D6D1-4AB8-9692-D47463FFE50C}" presName="BalanceSpacing" presStyleCnt="0"/>
      <dgm:spPr/>
    </dgm:pt>
    <dgm:pt modelId="{C24F7949-F51D-4650-9D3B-F7704C66B421}" type="pres">
      <dgm:prSet presAssocID="{A319906B-D6D1-4AB8-9692-D47463FFE50C}" presName="BalanceSpacing1" presStyleCnt="0"/>
      <dgm:spPr/>
    </dgm:pt>
    <dgm:pt modelId="{EF5D0181-108F-4A64-B2F9-1C4E097EB9D9}" type="pres">
      <dgm:prSet presAssocID="{5708EEBD-A0C4-43D7-8D4A-D850C6F7E061}" presName="Accent1Text" presStyleLbl="node1" presStyleIdx="1" presStyleCnt="6" custScaleX="138226" custLinFactNeighborX="-30198" custLinFactNeighborY="6347"/>
      <dgm:spPr/>
    </dgm:pt>
    <dgm:pt modelId="{B0BD29A7-57A1-4A2B-886C-D2869A9F650B}" type="pres">
      <dgm:prSet presAssocID="{5708EEBD-A0C4-43D7-8D4A-D850C6F7E061}" presName="spaceBetweenRectangles" presStyleCnt="0"/>
      <dgm:spPr/>
    </dgm:pt>
    <dgm:pt modelId="{A2299FB3-223D-4842-8F79-7A20A5285DE3}" type="pres">
      <dgm:prSet presAssocID="{114FB6D0-926D-4861-96E8-63062FBAEA25}" presName="composite" presStyleCnt="0"/>
      <dgm:spPr/>
    </dgm:pt>
    <dgm:pt modelId="{9FA207A0-7AF9-4CCA-888B-B63389B14A24}" type="pres">
      <dgm:prSet presAssocID="{114FB6D0-926D-4861-96E8-63062FBAEA25}" presName="Parent1" presStyleLbl="node1" presStyleIdx="2" presStyleCnt="6" custScaleX="135611" custLinFactNeighborX="-13775" custLinFactNeighborY="-715">
        <dgm:presLayoutVars>
          <dgm:chMax val="1"/>
          <dgm:chPref val="1"/>
          <dgm:bulletEnabled val="1"/>
        </dgm:presLayoutVars>
      </dgm:prSet>
      <dgm:spPr/>
    </dgm:pt>
    <dgm:pt modelId="{EA826A26-E9E5-4C14-80F0-32114DB59E56}" type="pres">
      <dgm:prSet presAssocID="{114FB6D0-926D-4861-96E8-63062FBAEA2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F03BB20-55FB-49F0-9E8E-2A6FF37561D9}" type="pres">
      <dgm:prSet presAssocID="{114FB6D0-926D-4861-96E8-63062FBAEA25}" presName="BalanceSpacing" presStyleCnt="0"/>
      <dgm:spPr/>
    </dgm:pt>
    <dgm:pt modelId="{46CD3F1C-03B8-4B9D-A391-E6215A9ACA9C}" type="pres">
      <dgm:prSet presAssocID="{114FB6D0-926D-4861-96E8-63062FBAEA25}" presName="BalanceSpacing1" presStyleCnt="0"/>
      <dgm:spPr/>
    </dgm:pt>
    <dgm:pt modelId="{277962B5-5601-477B-95AA-D08551A8BD89}" type="pres">
      <dgm:prSet presAssocID="{43E0AEB9-7D34-41B4-A044-494F8C65E9D3}" presName="Accent1Text" presStyleLbl="node1" presStyleIdx="3" presStyleCnt="6" custScaleX="138585" custLinFactNeighborX="14686" custLinFactNeighborY="-684"/>
      <dgm:spPr/>
    </dgm:pt>
    <dgm:pt modelId="{E7DE5631-4B97-4F82-9DC8-B188A599AA60}" type="pres">
      <dgm:prSet presAssocID="{43E0AEB9-7D34-41B4-A044-494F8C65E9D3}" presName="spaceBetweenRectangles" presStyleCnt="0"/>
      <dgm:spPr/>
    </dgm:pt>
    <dgm:pt modelId="{03C1B39B-1519-4953-8A87-0A8CB0ABE160}" type="pres">
      <dgm:prSet presAssocID="{5CF608F1-5C86-4D2E-9B58-9AABD5E78723}" presName="composite" presStyleCnt="0"/>
      <dgm:spPr/>
    </dgm:pt>
    <dgm:pt modelId="{B347B711-3BE0-4388-8F06-39465994082C}" type="pres">
      <dgm:prSet presAssocID="{5CF608F1-5C86-4D2E-9B58-9AABD5E78723}" presName="Parent1" presStyleLbl="node1" presStyleIdx="4" presStyleCnt="6" custScaleX="132705" custLinFactX="-100000" custLinFactY="-63413" custLinFactNeighborX="-173103" custLinFactNeighborY="-100000">
        <dgm:presLayoutVars>
          <dgm:chMax val="1"/>
          <dgm:chPref val="1"/>
          <dgm:bulletEnabled val="1"/>
        </dgm:presLayoutVars>
      </dgm:prSet>
      <dgm:spPr/>
    </dgm:pt>
    <dgm:pt modelId="{2E1C3430-2528-4390-A9A9-2DD1444CCEDD}" type="pres">
      <dgm:prSet presAssocID="{5CF608F1-5C86-4D2E-9B58-9AABD5E7872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52EC0CF-1D45-4FCD-B2F7-CDD3F41EE576}" type="pres">
      <dgm:prSet presAssocID="{5CF608F1-5C86-4D2E-9B58-9AABD5E78723}" presName="BalanceSpacing" presStyleCnt="0"/>
      <dgm:spPr/>
    </dgm:pt>
    <dgm:pt modelId="{101A5307-CE06-4124-8B6E-4982013CCB02}" type="pres">
      <dgm:prSet presAssocID="{5CF608F1-5C86-4D2E-9B58-9AABD5E78723}" presName="BalanceSpacing1" presStyleCnt="0"/>
      <dgm:spPr/>
    </dgm:pt>
    <dgm:pt modelId="{81B077D4-B768-43D1-A11D-F57D637CE789}" type="pres">
      <dgm:prSet presAssocID="{99B1842C-B5E8-416D-A83F-A0A858666CF9}" presName="Accent1Text" presStyleLbl="node1" presStyleIdx="5" presStyleCnt="6" custScaleX="146525" custLinFactX="-1764" custLinFactNeighborX="-100000" custLinFactNeighborY="-85595"/>
      <dgm:spPr/>
    </dgm:pt>
  </dgm:ptLst>
  <dgm:cxnLst>
    <dgm:cxn modelId="{6620E00B-C290-4B32-A0FE-1325A2ED1A04}" type="presOf" srcId="{5708EEBD-A0C4-43D7-8D4A-D850C6F7E061}" destId="{EF5D0181-108F-4A64-B2F9-1C4E097EB9D9}" srcOrd="0" destOrd="0" presId="urn:microsoft.com/office/officeart/2008/layout/AlternatingHexagons"/>
    <dgm:cxn modelId="{C451DE16-9CB8-46E8-A237-0927E1E3BC9F}" srcId="{BEF9E0B2-4B23-4404-98A2-95A22B262823}" destId="{114FB6D0-926D-4861-96E8-63062FBAEA25}" srcOrd="1" destOrd="0" parTransId="{C8254E9F-F472-45CB-AFA5-53F8142E6E27}" sibTransId="{43E0AEB9-7D34-41B4-A044-494F8C65E9D3}"/>
    <dgm:cxn modelId="{F0DE502C-19CD-4656-96C1-995D8908DB83}" type="presOf" srcId="{5CF608F1-5C86-4D2E-9B58-9AABD5E78723}" destId="{B347B711-3BE0-4388-8F06-39465994082C}" srcOrd="0" destOrd="0" presId="urn:microsoft.com/office/officeart/2008/layout/AlternatingHexagons"/>
    <dgm:cxn modelId="{594E8342-42DB-490C-BED4-EE6520C07E81}" type="presOf" srcId="{A319906B-D6D1-4AB8-9692-D47463FFE50C}" destId="{A066A86C-2A25-4547-A290-07CBF376CA6A}" srcOrd="0" destOrd="0" presId="urn:microsoft.com/office/officeart/2008/layout/AlternatingHexagons"/>
    <dgm:cxn modelId="{CA7F5145-5573-47E3-BF83-20660BAEB701}" type="presOf" srcId="{99B1842C-B5E8-416D-A83F-A0A858666CF9}" destId="{81B077D4-B768-43D1-A11D-F57D637CE789}" srcOrd="0" destOrd="0" presId="urn:microsoft.com/office/officeart/2008/layout/AlternatingHexagons"/>
    <dgm:cxn modelId="{3A91F36A-5CF4-42FD-9F85-7F4850F64746}" type="presOf" srcId="{114FB6D0-926D-4861-96E8-63062FBAEA25}" destId="{9FA207A0-7AF9-4CCA-888B-B63389B14A24}" srcOrd="0" destOrd="0" presId="urn:microsoft.com/office/officeart/2008/layout/AlternatingHexagons"/>
    <dgm:cxn modelId="{96BD7285-9DC6-4320-A48B-1E543DD5B360}" type="presOf" srcId="{43E0AEB9-7D34-41B4-A044-494F8C65E9D3}" destId="{277962B5-5601-477B-95AA-D08551A8BD89}" srcOrd="0" destOrd="0" presId="urn:microsoft.com/office/officeart/2008/layout/AlternatingHexagons"/>
    <dgm:cxn modelId="{170CCAB8-32FE-48EC-92F2-B3F8B3F12A7A}" type="presOf" srcId="{BEF9E0B2-4B23-4404-98A2-95A22B262823}" destId="{3D24DDC8-A044-4EBF-96C3-72F6DD5F2AE7}" srcOrd="0" destOrd="0" presId="urn:microsoft.com/office/officeart/2008/layout/AlternatingHexagons"/>
    <dgm:cxn modelId="{FA2373BE-04BE-40A1-B490-606D5BEAAEB4}" srcId="{BEF9E0B2-4B23-4404-98A2-95A22B262823}" destId="{A319906B-D6D1-4AB8-9692-D47463FFE50C}" srcOrd="0" destOrd="0" parTransId="{A90C7D43-90D7-4255-85DF-D4CDE65262B0}" sibTransId="{5708EEBD-A0C4-43D7-8D4A-D850C6F7E061}"/>
    <dgm:cxn modelId="{85003EE7-D52A-4813-BEDE-EF69178994B6}" srcId="{BEF9E0B2-4B23-4404-98A2-95A22B262823}" destId="{5CF608F1-5C86-4D2E-9B58-9AABD5E78723}" srcOrd="2" destOrd="0" parTransId="{D35D65CF-FFDD-44FE-B7AF-EBEE248686C4}" sibTransId="{99B1842C-B5E8-416D-A83F-A0A858666CF9}"/>
    <dgm:cxn modelId="{7E3BDF82-5994-4EDA-A561-09DCEE19D482}" type="presParOf" srcId="{3D24DDC8-A044-4EBF-96C3-72F6DD5F2AE7}" destId="{4E74F725-F019-41F8-B554-2E3026BFFC44}" srcOrd="0" destOrd="0" presId="urn:microsoft.com/office/officeart/2008/layout/AlternatingHexagons"/>
    <dgm:cxn modelId="{2E4EA1A7-72F7-41A9-A67A-7C8428D24C33}" type="presParOf" srcId="{4E74F725-F019-41F8-B554-2E3026BFFC44}" destId="{A066A86C-2A25-4547-A290-07CBF376CA6A}" srcOrd="0" destOrd="0" presId="urn:microsoft.com/office/officeart/2008/layout/AlternatingHexagons"/>
    <dgm:cxn modelId="{DB4FC127-FAFD-485D-8F40-565ED548428E}" type="presParOf" srcId="{4E74F725-F019-41F8-B554-2E3026BFFC44}" destId="{3A042907-D740-4D70-A058-B5D46FEE3504}" srcOrd="1" destOrd="0" presId="urn:microsoft.com/office/officeart/2008/layout/AlternatingHexagons"/>
    <dgm:cxn modelId="{FB35A80D-AF32-4F1A-A8A8-DCF698BC5DB6}" type="presParOf" srcId="{4E74F725-F019-41F8-B554-2E3026BFFC44}" destId="{FAE5CEFD-E847-4C12-BEC9-E8A478E3834C}" srcOrd="2" destOrd="0" presId="urn:microsoft.com/office/officeart/2008/layout/AlternatingHexagons"/>
    <dgm:cxn modelId="{7AF13447-6F0F-4A76-ABA5-29F116BC1E76}" type="presParOf" srcId="{4E74F725-F019-41F8-B554-2E3026BFFC44}" destId="{C24F7949-F51D-4650-9D3B-F7704C66B421}" srcOrd="3" destOrd="0" presId="urn:microsoft.com/office/officeart/2008/layout/AlternatingHexagons"/>
    <dgm:cxn modelId="{93EE403E-CD11-4FF8-8938-939A168BE964}" type="presParOf" srcId="{4E74F725-F019-41F8-B554-2E3026BFFC44}" destId="{EF5D0181-108F-4A64-B2F9-1C4E097EB9D9}" srcOrd="4" destOrd="0" presId="urn:microsoft.com/office/officeart/2008/layout/AlternatingHexagons"/>
    <dgm:cxn modelId="{E4B037AC-FA2A-4AC6-981F-E9184E1FA7F9}" type="presParOf" srcId="{3D24DDC8-A044-4EBF-96C3-72F6DD5F2AE7}" destId="{B0BD29A7-57A1-4A2B-886C-D2869A9F650B}" srcOrd="1" destOrd="0" presId="urn:microsoft.com/office/officeart/2008/layout/AlternatingHexagons"/>
    <dgm:cxn modelId="{A9A0F016-EAAE-4594-927F-E022C6915315}" type="presParOf" srcId="{3D24DDC8-A044-4EBF-96C3-72F6DD5F2AE7}" destId="{A2299FB3-223D-4842-8F79-7A20A5285DE3}" srcOrd="2" destOrd="0" presId="urn:microsoft.com/office/officeart/2008/layout/AlternatingHexagons"/>
    <dgm:cxn modelId="{E8244BA9-7983-4E02-B107-6FB031F1C046}" type="presParOf" srcId="{A2299FB3-223D-4842-8F79-7A20A5285DE3}" destId="{9FA207A0-7AF9-4CCA-888B-B63389B14A24}" srcOrd="0" destOrd="0" presId="urn:microsoft.com/office/officeart/2008/layout/AlternatingHexagons"/>
    <dgm:cxn modelId="{E0CDE0DB-DBFF-4DAF-8269-A23AF04CF2F7}" type="presParOf" srcId="{A2299FB3-223D-4842-8F79-7A20A5285DE3}" destId="{EA826A26-E9E5-4C14-80F0-32114DB59E56}" srcOrd="1" destOrd="0" presId="urn:microsoft.com/office/officeart/2008/layout/AlternatingHexagons"/>
    <dgm:cxn modelId="{ED964A5B-976B-4048-815F-3FBA24397275}" type="presParOf" srcId="{A2299FB3-223D-4842-8F79-7A20A5285DE3}" destId="{4F03BB20-55FB-49F0-9E8E-2A6FF37561D9}" srcOrd="2" destOrd="0" presId="urn:microsoft.com/office/officeart/2008/layout/AlternatingHexagons"/>
    <dgm:cxn modelId="{3548F939-B0FC-4F60-A380-5CAB66532C1A}" type="presParOf" srcId="{A2299FB3-223D-4842-8F79-7A20A5285DE3}" destId="{46CD3F1C-03B8-4B9D-A391-E6215A9ACA9C}" srcOrd="3" destOrd="0" presId="urn:microsoft.com/office/officeart/2008/layout/AlternatingHexagons"/>
    <dgm:cxn modelId="{D2CC7CFC-EA0A-492E-B6FC-86B78F2781B2}" type="presParOf" srcId="{A2299FB3-223D-4842-8F79-7A20A5285DE3}" destId="{277962B5-5601-477B-95AA-D08551A8BD89}" srcOrd="4" destOrd="0" presId="urn:microsoft.com/office/officeart/2008/layout/AlternatingHexagons"/>
    <dgm:cxn modelId="{34788EB5-7B17-437F-99A1-829885559A18}" type="presParOf" srcId="{3D24DDC8-A044-4EBF-96C3-72F6DD5F2AE7}" destId="{E7DE5631-4B97-4F82-9DC8-B188A599AA60}" srcOrd="3" destOrd="0" presId="urn:microsoft.com/office/officeart/2008/layout/AlternatingHexagons"/>
    <dgm:cxn modelId="{F462241C-88E8-4D21-8325-D3D219DA872B}" type="presParOf" srcId="{3D24DDC8-A044-4EBF-96C3-72F6DD5F2AE7}" destId="{03C1B39B-1519-4953-8A87-0A8CB0ABE160}" srcOrd="4" destOrd="0" presId="urn:microsoft.com/office/officeart/2008/layout/AlternatingHexagons"/>
    <dgm:cxn modelId="{3CABD221-F487-4F58-89FA-9705A7B2A57C}" type="presParOf" srcId="{03C1B39B-1519-4953-8A87-0A8CB0ABE160}" destId="{B347B711-3BE0-4388-8F06-39465994082C}" srcOrd="0" destOrd="0" presId="urn:microsoft.com/office/officeart/2008/layout/AlternatingHexagons"/>
    <dgm:cxn modelId="{92E19571-5CFB-4C71-B590-E3B7FF3D0BFE}" type="presParOf" srcId="{03C1B39B-1519-4953-8A87-0A8CB0ABE160}" destId="{2E1C3430-2528-4390-A9A9-2DD1444CCEDD}" srcOrd="1" destOrd="0" presId="urn:microsoft.com/office/officeart/2008/layout/AlternatingHexagons"/>
    <dgm:cxn modelId="{54CA48DB-F0B0-4222-9E28-16A4F0B9E665}" type="presParOf" srcId="{03C1B39B-1519-4953-8A87-0A8CB0ABE160}" destId="{152EC0CF-1D45-4FCD-B2F7-CDD3F41EE576}" srcOrd="2" destOrd="0" presId="urn:microsoft.com/office/officeart/2008/layout/AlternatingHexagons"/>
    <dgm:cxn modelId="{A70932FD-0D75-4DB3-BB21-25AB5776A84B}" type="presParOf" srcId="{03C1B39B-1519-4953-8A87-0A8CB0ABE160}" destId="{101A5307-CE06-4124-8B6E-4982013CCB02}" srcOrd="3" destOrd="0" presId="urn:microsoft.com/office/officeart/2008/layout/AlternatingHexagons"/>
    <dgm:cxn modelId="{D641614D-2748-4E1B-B78A-01BA11137568}" type="presParOf" srcId="{03C1B39B-1519-4953-8A87-0A8CB0ABE160}" destId="{81B077D4-B768-43D1-A11D-F57D637CE78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DA5AF3-133C-4540-B619-AD8B5A8FAFF1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4D11D8CC-681B-4838-B17A-E4F469B1A1FA}">
      <dgm:prSet phldrT="[Text]" custT="1"/>
      <dgm:spPr>
        <a:solidFill>
          <a:srgbClr val="0070C0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525E9D-DD09-42BE-A7AC-A76287432E8A}" type="parTrans" cxnId="{3AB7BD4C-CB7B-4838-A45F-6146147A9F2F}">
      <dgm:prSet/>
      <dgm:spPr/>
      <dgm:t>
        <a:bodyPr/>
        <a:lstStyle/>
        <a:p>
          <a:endParaRPr lang="en-US"/>
        </a:p>
      </dgm:t>
    </dgm:pt>
    <dgm:pt modelId="{7D14F653-91ED-424D-9386-9CC737429394}" type="sibTrans" cxnId="{3AB7BD4C-CB7B-4838-A45F-6146147A9F2F}">
      <dgm:prSet/>
      <dgm:spPr/>
      <dgm:t>
        <a:bodyPr/>
        <a:lstStyle/>
        <a:p>
          <a:endParaRPr lang="en-US"/>
        </a:p>
      </dgm:t>
    </dgm:pt>
    <dgm:pt modelId="{4418D2BC-88A4-4EE9-950C-9BE1037D7A64}">
      <dgm:prSet phldrT="[Text]" custT="1"/>
      <dgm:spPr>
        <a:solidFill>
          <a:srgbClr val="0070C0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Бюджетирование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5F54F-785C-4A80-9118-F975AACEB81C}" type="parTrans" cxnId="{1C42B6B4-CC75-47AD-B004-6559817E38EA}">
      <dgm:prSet/>
      <dgm:spPr/>
      <dgm:t>
        <a:bodyPr/>
        <a:lstStyle/>
        <a:p>
          <a:endParaRPr lang="en-US"/>
        </a:p>
      </dgm:t>
    </dgm:pt>
    <dgm:pt modelId="{7AA629E0-5C41-4F5C-A321-85C35362E6DC}" type="sibTrans" cxnId="{1C42B6B4-CC75-47AD-B004-6559817E38EA}">
      <dgm:prSet/>
      <dgm:spPr/>
      <dgm:t>
        <a:bodyPr/>
        <a:lstStyle/>
        <a:p>
          <a:endParaRPr lang="en-US"/>
        </a:p>
      </dgm:t>
    </dgm:pt>
    <dgm:pt modelId="{F3EBE693-78CD-4B7A-AEAA-E3AF41590349}">
      <dgm:prSet phldrT="[Text]" custT="1"/>
      <dgm:spPr>
        <a:solidFill>
          <a:srgbClr val="00B050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закупок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89155C-5463-404E-920B-31A0E3C62126}" type="parTrans" cxnId="{340338BB-EBB7-43F0-8C8A-93EA41070B72}">
      <dgm:prSet/>
      <dgm:spPr/>
      <dgm:t>
        <a:bodyPr/>
        <a:lstStyle/>
        <a:p>
          <a:endParaRPr lang="en-US"/>
        </a:p>
      </dgm:t>
    </dgm:pt>
    <dgm:pt modelId="{9F2382F5-6C05-4D6D-946E-05C1E449B397}" type="sibTrans" cxnId="{340338BB-EBB7-43F0-8C8A-93EA41070B72}">
      <dgm:prSet/>
      <dgm:spPr/>
      <dgm:t>
        <a:bodyPr/>
        <a:lstStyle/>
        <a:p>
          <a:endParaRPr lang="en-US"/>
        </a:p>
      </dgm:t>
    </dgm:pt>
    <dgm:pt modelId="{AB74998D-3F46-4450-8528-3C5DAA68AC80}">
      <dgm:prSet phldrT="[Text]" custT="1"/>
      <dgm:spPr>
        <a:solidFill>
          <a:srgbClr val="00B050"/>
        </a:solidFill>
      </dgm:spPr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Торги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299E39-3335-47EF-BA3F-7AB4AFC55C43}" type="parTrans" cxnId="{49560A95-5BBC-4D64-88AB-DF82D8CB5E90}">
      <dgm:prSet/>
      <dgm:spPr/>
      <dgm:t>
        <a:bodyPr/>
        <a:lstStyle/>
        <a:p>
          <a:endParaRPr lang="en-US"/>
        </a:p>
      </dgm:t>
    </dgm:pt>
    <dgm:pt modelId="{2B77C363-EDFA-439F-816F-B4C49E014DE3}" type="sibTrans" cxnId="{49560A95-5BBC-4D64-88AB-DF82D8CB5E90}">
      <dgm:prSet/>
      <dgm:spPr/>
      <dgm:t>
        <a:bodyPr/>
        <a:lstStyle/>
        <a:p>
          <a:endParaRPr lang="en-US"/>
        </a:p>
      </dgm:t>
    </dgm:pt>
    <dgm:pt modelId="{F3BB35FF-0524-4424-9116-5D45C88EF51D}">
      <dgm:prSet phldrT="[Text]" custT="1"/>
      <dgm:spPr>
        <a:solidFill>
          <a:srgbClr val="00B050"/>
        </a:solidFill>
      </dgm:spPr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Контракты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161F54-E352-43E4-A862-E9B7B171D7F3}" type="parTrans" cxnId="{E7443BDD-3C17-4656-A4AE-B7A783E5C2EC}">
      <dgm:prSet/>
      <dgm:spPr/>
      <dgm:t>
        <a:bodyPr/>
        <a:lstStyle/>
        <a:p>
          <a:endParaRPr lang="en-US"/>
        </a:p>
      </dgm:t>
    </dgm:pt>
    <dgm:pt modelId="{6D4A0AAD-FE37-4EAC-82C1-B9B5200AA3B3}" type="sibTrans" cxnId="{E7443BDD-3C17-4656-A4AE-B7A783E5C2EC}">
      <dgm:prSet/>
      <dgm:spPr/>
      <dgm:t>
        <a:bodyPr/>
        <a:lstStyle/>
        <a:p>
          <a:endParaRPr lang="en-US"/>
        </a:p>
      </dgm:t>
    </dgm:pt>
    <dgm:pt modelId="{D37E8820-5415-4EC1-8D21-3A2B651878B3}" type="pres">
      <dgm:prSet presAssocID="{D8DA5AF3-133C-4540-B619-AD8B5A8FAFF1}" presName="Name0" presStyleCnt="0">
        <dgm:presLayoutVars>
          <dgm:dir/>
          <dgm:animLvl val="lvl"/>
          <dgm:resizeHandles val="exact"/>
        </dgm:presLayoutVars>
      </dgm:prSet>
      <dgm:spPr/>
    </dgm:pt>
    <dgm:pt modelId="{BFED919E-32A0-476C-9E56-87527E3AD0D1}" type="pres">
      <dgm:prSet presAssocID="{4D11D8CC-681B-4838-B17A-E4F469B1A1FA}" presName="parTxOnly" presStyleLbl="node1" presStyleIdx="0" presStyleCnt="5" custScaleX="121222">
        <dgm:presLayoutVars>
          <dgm:chMax val="0"/>
          <dgm:chPref val="0"/>
          <dgm:bulletEnabled val="1"/>
        </dgm:presLayoutVars>
      </dgm:prSet>
      <dgm:spPr/>
    </dgm:pt>
    <dgm:pt modelId="{8E5ECD97-484C-4F0F-BA72-D761FB0ECCDD}" type="pres">
      <dgm:prSet presAssocID="{7D14F653-91ED-424D-9386-9CC737429394}" presName="parTxOnlySpace" presStyleCnt="0"/>
      <dgm:spPr/>
    </dgm:pt>
    <dgm:pt modelId="{FD84886C-C6A7-469F-AAB2-4DE2737EAE68}" type="pres">
      <dgm:prSet presAssocID="{4418D2BC-88A4-4EE9-950C-9BE1037D7A64}" presName="parTxOnly" presStyleLbl="node1" presStyleIdx="1" presStyleCnt="5" custScaleX="119603">
        <dgm:presLayoutVars>
          <dgm:chMax val="0"/>
          <dgm:chPref val="0"/>
          <dgm:bulletEnabled val="1"/>
        </dgm:presLayoutVars>
      </dgm:prSet>
      <dgm:spPr/>
    </dgm:pt>
    <dgm:pt modelId="{E8CA16D9-BD70-4A13-B1C5-D04D8917B2BD}" type="pres">
      <dgm:prSet presAssocID="{7AA629E0-5C41-4F5C-A321-85C35362E6DC}" presName="parTxOnlySpace" presStyleCnt="0"/>
      <dgm:spPr/>
    </dgm:pt>
    <dgm:pt modelId="{A972EA63-1020-4D4E-8A08-EA2290E4DD0B}" type="pres">
      <dgm:prSet presAssocID="{F3EBE693-78CD-4B7A-AEAA-E3AF41590349}" presName="parTxOnly" presStyleLbl="node1" presStyleIdx="2" presStyleCnt="5" custScaleX="124766">
        <dgm:presLayoutVars>
          <dgm:chMax val="0"/>
          <dgm:chPref val="0"/>
          <dgm:bulletEnabled val="1"/>
        </dgm:presLayoutVars>
      </dgm:prSet>
      <dgm:spPr/>
    </dgm:pt>
    <dgm:pt modelId="{878E18B6-3C48-453C-953D-2ED2573E3CF4}" type="pres">
      <dgm:prSet presAssocID="{9F2382F5-6C05-4D6D-946E-05C1E449B397}" presName="parTxOnlySpace" presStyleCnt="0"/>
      <dgm:spPr/>
    </dgm:pt>
    <dgm:pt modelId="{E916CD1D-4B70-4688-A669-5BE57E2B5C3E}" type="pres">
      <dgm:prSet presAssocID="{AB74998D-3F46-4450-8528-3C5DAA68AC8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DCA92E24-5A9D-41EF-AC3F-58315C02C947}" type="pres">
      <dgm:prSet presAssocID="{2B77C363-EDFA-439F-816F-B4C49E014DE3}" presName="parTxOnlySpace" presStyleCnt="0"/>
      <dgm:spPr/>
    </dgm:pt>
    <dgm:pt modelId="{13D54E91-F5BA-4D1E-AF9D-C3360BA69EAB}" type="pres">
      <dgm:prSet presAssocID="{F3BB35FF-0524-4424-9116-5D45C88EF51D}" presName="parTxOnly" presStyleLbl="node1" presStyleIdx="4" presStyleCnt="5" custScaleX="130745">
        <dgm:presLayoutVars>
          <dgm:chMax val="0"/>
          <dgm:chPref val="0"/>
          <dgm:bulletEnabled val="1"/>
        </dgm:presLayoutVars>
      </dgm:prSet>
      <dgm:spPr/>
    </dgm:pt>
  </dgm:ptLst>
  <dgm:cxnLst>
    <dgm:cxn modelId="{EE6E3100-CC18-4DF3-B72B-BDD3ECAD9370}" type="presOf" srcId="{F3EBE693-78CD-4B7A-AEAA-E3AF41590349}" destId="{A972EA63-1020-4D4E-8A08-EA2290E4DD0B}" srcOrd="0" destOrd="0" presId="urn:microsoft.com/office/officeart/2005/8/layout/chevron1"/>
    <dgm:cxn modelId="{3AB7BD4C-CB7B-4838-A45F-6146147A9F2F}" srcId="{D8DA5AF3-133C-4540-B619-AD8B5A8FAFF1}" destId="{4D11D8CC-681B-4838-B17A-E4F469B1A1FA}" srcOrd="0" destOrd="0" parTransId="{CD525E9D-DD09-42BE-A7AC-A76287432E8A}" sibTransId="{7D14F653-91ED-424D-9386-9CC737429394}"/>
    <dgm:cxn modelId="{805BF480-1D56-4F0D-82A1-DF6760A2FCF7}" type="presOf" srcId="{AB74998D-3F46-4450-8528-3C5DAA68AC80}" destId="{E916CD1D-4B70-4688-A669-5BE57E2B5C3E}" srcOrd="0" destOrd="0" presId="urn:microsoft.com/office/officeart/2005/8/layout/chevron1"/>
    <dgm:cxn modelId="{49560A95-5BBC-4D64-88AB-DF82D8CB5E90}" srcId="{D8DA5AF3-133C-4540-B619-AD8B5A8FAFF1}" destId="{AB74998D-3F46-4450-8528-3C5DAA68AC80}" srcOrd="3" destOrd="0" parTransId="{66299E39-3335-47EF-BA3F-7AB4AFC55C43}" sibTransId="{2B77C363-EDFA-439F-816F-B4C49E014DE3}"/>
    <dgm:cxn modelId="{B7BC54B0-1CFB-4219-B4E6-9256B4CAD9A6}" type="presOf" srcId="{4418D2BC-88A4-4EE9-950C-9BE1037D7A64}" destId="{FD84886C-C6A7-469F-AAB2-4DE2737EAE68}" srcOrd="0" destOrd="0" presId="urn:microsoft.com/office/officeart/2005/8/layout/chevron1"/>
    <dgm:cxn modelId="{E09AD7B3-0A2A-45C2-87D4-9D246C34D0BB}" type="presOf" srcId="{D8DA5AF3-133C-4540-B619-AD8B5A8FAFF1}" destId="{D37E8820-5415-4EC1-8D21-3A2B651878B3}" srcOrd="0" destOrd="0" presId="urn:microsoft.com/office/officeart/2005/8/layout/chevron1"/>
    <dgm:cxn modelId="{1C42B6B4-CC75-47AD-B004-6559817E38EA}" srcId="{D8DA5AF3-133C-4540-B619-AD8B5A8FAFF1}" destId="{4418D2BC-88A4-4EE9-950C-9BE1037D7A64}" srcOrd="1" destOrd="0" parTransId="{BF55F54F-785C-4A80-9118-F975AACEB81C}" sibTransId="{7AA629E0-5C41-4F5C-A321-85C35362E6DC}"/>
    <dgm:cxn modelId="{340338BB-EBB7-43F0-8C8A-93EA41070B72}" srcId="{D8DA5AF3-133C-4540-B619-AD8B5A8FAFF1}" destId="{F3EBE693-78CD-4B7A-AEAA-E3AF41590349}" srcOrd="2" destOrd="0" parTransId="{CD89155C-5463-404E-920B-31A0E3C62126}" sibTransId="{9F2382F5-6C05-4D6D-946E-05C1E449B397}"/>
    <dgm:cxn modelId="{222F81CD-4473-447F-BDD7-BA1E89C9C91E}" type="presOf" srcId="{4D11D8CC-681B-4838-B17A-E4F469B1A1FA}" destId="{BFED919E-32A0-476C-9E56-87527E3AD0D1}" srcOrd="0" destOrd="0" presId="urn:microsoft.com/office/officeart/2005/8/layout/chevron1"/>
    <dgm:cxn modelId="{3D08DED8-2969-402F-A041-57E47201C0F1}" type="presOf" srcId="{F3BB35FF-0524-4424-9116-5D45C88EF51D}" destId="{13D54E91-F5BA-4D1E-AF9D-C3360BA69EAB}" srcOrd="0" destOrd="0" presId="urn:microsoft.com/office/officeart/2005/8/layout/chevron1"/>
    <dgm:cxn modelId="{E7443BDD-3C17-4656-A4AE-B7A783E5C2EC}" srcId="{D8DA5AF3-133C-4540-B619-AD8B5A8FAFF1}" destId="{F3BB35FF-0524-4424-9116-5D45C88EF51D}" srcOrd="4" destOrd="0" parTransId="{D4161F54-E352-43E4-A862-E9B7B171D7F3}" sibTransId="{6D4A0AAD-FE37-4EAC-82C1-B9B5200AA3B3}"/>
    <dgm:cxn modelId="{EB72E4C2-BAD5-4940-AE92-BFA26C337B38}" type="presParOf" srcId="{D37E8820-5415-4EC1-8D21-3A2B651878B3}" destId="{BFED919E-32A0-476C-9E56-87527E3AD0D1}" srcOrd="0" destOrd="0" presId="urn:microsoft.com/office/officeart/2005/8/layout/chevron1"/>
    <dgm:cxn modelId="{7E9BBE58-B266-427D-B0C5-7C4CD86C35D5}" type="presParOf" srcId="{D37E8820-5415-4EC1-8D21-3A2B651878B3}" destId="{8E5ECD97-484C-4F0F-BA72-D761FB0ECCDD}" srcOrd="1" destOrd="0" presId="urn:microsoft.com/office/officeart/2005/8/layout/chevron1"/>
    <dgm:cxn modelId="{710668F2-1381-4BC2-A653-62DA00E5685B}" type="presParOf" srcId="{D37E8820-5415-4EC1-8D21-3A2B651878B3}" destId="{FD84886C-C6A7-469F-AAB2-4DE2737EAE68}" srcOrd="2" destOrd="0" presId="urn:microsoft.com/office/officeart/2005/8/layout/chevron1"/>
    <dgm:cxn modelId="{52904A6B-25EC-4585-A653-6B72215AD69A}" type="presParOf" srcId="{D37E8820-5415-4EC1-8D21-3A2B651878B3}" destId="{E8CA16D9-BD70-4A13-B1C5-D04D8917B2BD}" srcOrd="3" destOrd="0" presId="urn:microsoft.com/office/officeart/2005/8/layout/chevron1"/>
    <dgm:cxn modelId="{E2A508F7-BE6C-4062-A2FA-48E5EDAD899A}" type="presParOf" srcId="{D37E8820-5415-4EC1-8D21-3A2B651878B3}" destId="{A972EA63-1020-4D4E-8A08-EA2290E4DD0B}" srcOrd="4" destOrd="0" presId="urn:microsoft.com/office/officeart/2005/8/layout/chevron1"/>
    <dgm:cxn modelId="{A8DA33F5-73F5-409B-A700-AA80C7FF3275}" type="presParOf" srcId="{D37E8820-5415-4EC1-8D21-3A2B651878B3}" destId="{878E18B6-3C48-453C-953D-2ED2573E3CF4}" srcOrd="5" destOrd="0" presId="urn:microsoft.com/office/officeart/2005/8/layout/chevron1"/>
    <dgm:cxn modelId="{A6DB9889-77BA-44A3-B3FD-14F10C1AB5B1}" type="presParOf" srcId="{D37E8820-5415-4EC1-8D21-3A2B651878B3}" destId="{E916CD1D-4B70-4688-A669-5BE57E2B5C3E}" srcOrd="6" destOrd="0" presId="urn:microsoft.com/office/officeart/2005/8/layout/chevron1"/>
    <dgm:cxn modelId="{194A26F1-80D4-446B-AFE6-A8059253D311}" type="presParOf" srcId="{D37E8820-5415-4EC1-8D21-3A2B651878B3}" destId="{DCA92E24-5A9D-41EF-AC3F-58315C02C947}" srcOrd="7" destOrd="0" presId="urn:microsoft.com/office/officeart/2005/8/layout/chevron1"/>
    <dgm:cxn modelId="{E037C3F8-2137-4664-A130-390D76848BE1}" type="presParOf" srcId="{D37E8820-5415-4EC1-8D21-3A2B651878B3}" destId="{13D54E91-F5BA-4D1E-AF9D-C3360BA69EA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DA5AF3-133C-4540-B619-AD8B5A8FAFF1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4D11D8CC-681B-4838-B17A-E4F469B1A1FA}">
      <dgm:prSet phldrT="[Text]" custT="1"/>
      <dgm:spPr>
        <a:solidFill>
          <a:srgbClr val="C00000"/>
        </a:solidFill>
      </dgm:spPr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заказов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525E9D-DD09-42BE-A7AC-A76287432E8A}" type="parTrans" cxnId="{3AB7BD4C-CB7B-4838-A45F-6146147A9F2F}">
      <dgm:prSet/>
      <dgm:spPr/>
      <dgm:t>
        <a:bodyPr/>
        <a:lstStyle/>
        <a:p>
          <a:endParaRPr lang="en-US"/>
        </a:p>
      </dgm:t>
    </dgm:pt>
    <dgm:pt modelId="{7D14F653-91ED-424D-9386-9CC737429394}" type="sibTrans" cxnId="{3AB7BD4C-CB7B-4838-A45F-6146147A9F2F}">
      <dgm:prSet/>
      <dgm:spPr/>
      <dgm:t>
        <a:bodyPr/>
        <a:lstStyle/>
        <a:p>
          <a:endParaRPr lang="en-US"/>
        </a:p>
      </dgm:t>
    </dgm:pt>
    <dgm:pt modelId="{4418D2BC-88A4-4EE9-950C-9BE1037D7A64}">
      <dgm:prSet phldrT="[Text]" custT="1"/>
      <dgm:spPr>
        <a:solidFill>
          <a:srgbClr val="C00000"/>
        </a:solidFill>
      </dgm:spPr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Доставка</a:t>
          </a:r>
          <a:r>
            <a:rPr lang="en-US" sz="2000" dirty="0"/>
            <a:t> </a:t>
          </a:r>
        </a:p>
      </dgm:t>
    </dgm:pt>
    <dgm:pt modelId="{BF55F54F-785C-4A80-9118-F975AACEB81C}" type="parTrans" cxnId="{1C42B6B4-CC75-47AD-B004-6559817E38EA}">
      <dgm:prSet/>
      <dgm:spPr/>
      <dgm:t>
        <a:bodyPr/>
        <a:lstStyle/>
        <a:p>
          <a:endParaRPr lang="en-US"/>
        </a:p>
      </dgm:t>
    </dgm:pt>
    <dgm:pt modelId="{7AA629E0-5C41-4F5C-A321-85C35362E6DC}" type="sibTrans" cxnId="{1C42B6B4-CC75-47AD-B004-6559817E38EA}">
      <dgm:prSet/>
      <dgm:spPr/>
      <dgm:t>
        <a:bodyPr/>
        <a:lstStyle/>
        <a:p>
          <a:endParaRPr lang="en-US"/>
        </a:p>
      </dgm:t>
    </dgm:pt>
    <dgm:pt modelId="{F3EBE693-78CD-4B7A-AEAA-E3AF41590349}">
      <dgm:prSet phldrT="[Text]" custT="1"/>
      <dgm:spPr>
        <a:solidFill>
          <a:srgbClr val="C00000"/>
        </a:solidFill>
      </dgm:spPr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Выставление счетов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89155C-5463-404E-920B-31A0E3C62126}" type="parTrans" cxnId="{340338BB-EBB7-43F0-8C8A-93EA41070B72}">
      <dgm:prSet/>
      <dgm:spPr/>
      <dgm:t>
        <a:bodyPr/>
        <a:lstStyle/>
        <a:p>
          <a:endParaRPr lang="en-US"/>
        </a:p>
      </dgm:t>
    </dgm:pt>
    <dgm:pt modelId="{9F2382F5-6C05-4D6D-946E-05C1E449B397}" type="sibTrans" cxnId="{340338BB-EBB7-43F0-8C8A-93EA41070B72}">
      <dgm:prSet/>
      <dgm:spPr/>
      <dgm:t>
        <a:bodyPr/>
        <a:lstStyle/>
        <a:p>
          <a:endParaRPr lang="en-US"/>
        </a:p>
      </dgm:t>
    </dgm:pt>
    <dgm:pt modelId="{AB74998D-3F46-4450-8528-3C5DAA68AC80}">
      <dgm:prSet phldrT="[Text]" custT="1"/>
      <dgm:spPr>
        <a:solidFill>
          <a:srgbClr val="0070C0"/>
        </a:solidFill>
      </dgm:spPr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Платежи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299E39-3335-47EF-BA3F-7AB4AFC55C43}" type="parTrans" cxnId="{49560A95-5BBC-4D64-88AB-DF82D8CB5E90}">
      <dgm:prSet/>
      <dgm:spPr/>
      <dgm:t>
        <a:bodyPr/>
        <a:lstStyle/>
        <a:p>
          <a:endParaRPr lang="en-US"/>
        </a:p>
      </dgm:t>
    </dgm:pt>
    <dgm:pt modelId="{2B77C363-EDFA-439F-816F-B4C49E014DE3}" type="sibTrans" cxnId="{49560A95-5BBC-4D64-88AB-DF82D8CB5E90}">
      <dgm:prSet/>
      <dgm:spPr/>
      <dgm:t>
        <a:bodyPr/>
        <a:lstStyle/>
        <a:p>
          <a:endParaRPr lang="en-US"/>
        </a:p>
      </dgm:t>
    </dgm:pt>
    <dgm:pt modelId="{D37E8820-5415-4EC1-8D21-3A2B651878B3}" type="pres">
      <dgm:prSet presAssocID="{D8DA5AF3-133C-4540-B619-AD8B5A8FAFF1}" presName="Name0" presStyleCnt="0">
        <dgm:presLayoutVars>
          <dgm:dir/>
          <dgm:animLvl val="lvl"/>
          <dgm:resizeHandles val="exact"/>
        </dgm:presLayoutVars>
      </dgm:prSet>
      <dgm:spPr/>
    </dgm:pt>
    <dgm:pt modelId="{BFED919E-32A0-476C-9E56-87527E3AD0D1}" type="pres">
      <dgm:prSet presAssocID="{4D11D8CC-681B-4838-B17A-E4F469B1A1F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E5ECD97-484C-4F0F-BA72-D761FB0ECCDD}" type="pres">
      <dgm:prSet presAssocID="{7D14F653-91ED-424D-9386-9CC737429394}" presName="parTxOnlySpace" presStyleCnt="0"/>
      <dgm:spPr/>
    </dgm:pt>
    <dgm:pt modelId="{FD84886C-C6A7-469F-AAB2-4DE2737EAE68}" type="pres">
      <dgm:prSet presAssocID="{4418D2BC-88A4-4EE9-950C-9BE1037D7A6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8CA16D9-BD70-4A13-B1C5-D04D8917B2BD}" type="pres">
      <dgm:prSet presAssocID="{7AA629E0-5C41-4F5C-A321-85C35362E6DC}" presName="parTxOnlySpace" presStyleCnt="0"/>
      <dgm:spPr/>
    </dgm:pt>
    <dgm:pt modelId="{A972EA63-1020-4D4E-8A08-EA2290E4DD0B}" type="pres">
      <dgm:prSet presAssocID="{F3EBE693-78CD-4B7A-AEAA-E3AF4159034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78E18B6-3C48-453C-953D-2ED2573E3CF4}" type="pres">
      <dgm:prSet presAssocID="{9F2382F5-6C05-4D6D-946E-05C1E449B397}" presName="parTxOnlySpace" presStyleCnt="0"/>
      <dgm:spPr/>
    </dgm:pt>
    <dgm:pt modelId="{E916CD1D-4B70-4688-A669-5BE57E2B5C3E}" type="pres">
      <dgm:prSet presAssocID="{AB74998D-3F46-4450-8528-3C5DAA68AC8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95A2012-D31C-4028-8DC7-63DC1B0779B1}" type="presOf" srcId="{F3EBE693-78CD-4B7A-AEAA-E3AF41590349}" destId="{A972EA63-1020-4D4E-8A08-EA2290E4DD0B}" srcOrd="0" destOrd="0" presId="urn:microsoft.com/office/officeart/2005/8/layout/chevron1"/>
    <dgm:cxn modelId="{2A454539-BA7D-4DCB-8311-991039BE658F}" type="presOf" srcId="{4D11D8CC-681B-4838-B17A-E4F469B1A1FA}" destId="{BFED919E-32A0-476C-9E56-87527E3AD0D1}" srcOrd="0" destOrd="0" presId="urn:microsoft.com/office/officeart/2005/8/layout/chevron1"/>
    <dgm:cxn modelId="{B0CD8A67-F187-4ED0-A6BE-EDB9D1A33A0D}" type="presOf" srcId="{4418D2BC-88A4-4EE9-950C-9BE1037D7A64}" destId="{FD84886C-C6A7-469F-AAB2-4DE2737EAE68}" srcOrd="0" destOrd="0" presId="urn:microsoft.com/office/officeart/2005/8/layout/chevron1"/>
    <dgm:cxn modelId="{3AB7BD4C-CB7B-4838-A45F-6146147A9F2F}" srcId="{D8DA5AF3-133C-4540-B619-AD8B5A8FAFF1}" destId="{4D11D8CC-681B-4838-B17A-E4F469B1A1FA}" srcOrd="0" destOrd="0" parTransId="{CD525E9D-DD09-42BE-A7AC-A76287432E8A}" sibTransId="{7D14F653-91ED-424D-9386-9CC737429394}"/>
    <dgm:cxn modelId="{49560A95-5BBC-4D64-88AB-DF82D8CB5E90}" srcId="{D8DA5AF3-133C-4540-B619-AD8B5A8FAFF1}" destId="{AB74998D-3F46-4450-8528-3C5DAA68AC80}" srcOrd="3" destOrd="0" parTransId="{66299E39-3335-47EF-BA3F-7AB4AFC55C43}" sibTransId="{2B77C363-EDFA-439F-816F-B4C49E014DE3}"/>
    <dgm:cxn modelId="{1C42B6B4-CC75-47AD-B004-6559817E38EA}" srcId="{D8DA5AF3-133C-4540-B619-AD8B5A8FAFF1}" destId="{4418D2BC-88A4-4EE9-950C-9BE1037D7A64}" srcOrd="1" destOrd="0" parTransId="{BF55F54F-785C-4A80-9118-F975AACEB81C}" sibTransId="{7AA629E0-5C41-4F5C-A321-85C35362E6DC}"/>
    <dgm:cxn modelId="{340338BB-EBB7-43F0-8C8A-93EA41070B72}" srcId="{D8DA5AF3-133C-4540-B619-AD8B5A8FAFF1}" destId="{F3EBE693-78CD-4B7A-AEAA-E3AF41590349}" srcOrd="2" destOrd="0" parTransId="{CD89155C-5463-404E-920B-31A0E3C62126}" sibTransId="{9F2382F5-6C05-4D6D-946E-05C1E449B397}"/>
    <dgm:cxn modelId="{E56B90ED-20A8-4E4A-9179-5892D97211C5}" type="presOf" srcId="{D8DA5AF3-133C-4540-B619-AD8B5A8FAFF1}" destId="{D37E8820-5415-4EC1-8D21-3A2B651878B3}" srcOrd="0" destOrd="0" presId="urn:microsoft.com/office/officeart/2005/8/layout/chevron1"/>
    <dgm:cxn modelId="{862C4CFA-166D-4C25-B412-51D106933526}" type="presOf" srcId="{AB74998D-3F46-4450-8528-3C5DAA68AC80}" destId="{E916CD1D-4B70-4688-A669-5BE57E2B5C3E}" srcOrd="0" destOrd="0" presId="urn:microsoft.com/office/officeart/2005/8/layout/chevron1"/>
    <dgm:cxn modelId="{BD2B0489-0DDE-45CD-8C73-59AA63A76FB1}" type="presParOf" srcId="{D37E8820-5415-4EC1-8D21-3A2B651878B3}" destId="{BFED919E-32A0-476C-9E56-87527E3AD0D1}" srcOrd="0" destOrd="0" presId="urn:microsoft.com/office/officeart/2005/8/layout/chevron1"/>
    <dgm:cxn modelId="{7510A0E9-CAF5-4507-8C17-451FD80E6762}" type="presParOf" srcId="{D37E8820-5415-4EC1-8D21-3A2B651878B3}" destId="{8E5ECD97-484C-4F0F-BA72-D761FB0ECCDD}" srcOrd="1" destOrd="0" presId="urn:microsoft.com/office/officeart/2005/8/layout/chevron1"/>
    <dgm:cxn modelId="{36690D23-E2E5-4B2A-9549-C50B3932C66E}" type="presParOf" srcId="{D37E8820-5415-4EC1-8D21-3A2B651878B3}" destId="{FD84886C-C6A7-469F-AAB2-4DE2737EAE68}" srcOrd="2" destOrd="0" presId="urn:microsoft.com/office/officeart/2005/8/layout/chevron1"/>
    <dgm:cxn modelId="{E3186FD4-8DC3-4BBE-93EE-914096A01ACA}" type="presParOf" srcId="{D37E8820-5415-4EC1-8D21-3A2B651878B3}" destId="{E8CA16D9-BD70-4A13-B1C5-D04D8917B2BD}" srcOrd="3" destOrd="0" presId="urn:microsoft.com/office/officeart/2005/8/layout/chevron1"/>
    <dgm:cxn modelId="{FD441AD4-0C36-46FE-8F67-3B359C907C17}" type="presParOf" srcId="{D37E8820-5415-4EC1-8D21-3A2B651878B3}" destId="{A972EA63-1020-4D4E-8A08-EA2290E4DD0B}" srcOrd="4" destOrd="0" presId="urn:microsoft.com/office/officeart/2005/8/layout/chevron1"/>
    <dgm:cxn modelId="{F682C3D5-BEBA-4618-ADE0-BD97A6AFB1D8}" type="presParOf" srcId="{D37E8820-5415-4EC1-8D21-3A2B651878B3}" destId="{878E18B6-3C48-453C-953D-2ED2573E3CF4}" srcOrd="5" destOrd="0" presId="urn:microsoft.com/office/officeart/2005/8/layout/chevron1"/>
    <dgm:cxn modelId="{CABDDE37-D1DC-4A0A-B007-02404FE102F4}" type="presParOf" srcId="{D37E8820-5415-4EC1-8D21-3A2B651878B3}" destId="{E916CD1D-4B70-4688-A669-5BE57E2B5C3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6A86C-2A25-4547-A290-07CBF376CA6A}">
      <dsp:nvSpPr>
        <dsp:cNvPr id="0" name=""/>
        <dsp:cNvSpPr/>
      </dsp:nvSpPr>
      <dsp:spPr>
        <a:xfrm rot="5400000">
          <a:off x="3434488" y="-64257"/>
          <a:ext cx="1271687" cy="156567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eBidding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(электрон-ные торги)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548440" y="294685"/>
        <a:ext cx="1043784" cy="847791"/>
      </dsp:txXfrm>
    </dsp:sp>
    <dsp:sp modelId="{3A042907-D740-4D70-A058-B5D46FEE3504}">
      <dsp:nvSpPr>
        <dsp:cNvPr id="0" name=""/>
        <dsp:cNvSpPr/>
      </dsp:nvSpPr>
      <dsp:spPr>
        <a:xfrm>
          <a:off x="4687381" y="256360"/>
          <a:ext cx="1419202" cy="763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D0181-108F-4A64-B2F9-1C4E097EB9D9}">
      <dsp:nvSpPr>
        <dsp:cNvPr id="0" name=""/>
        <dsp:cNvSpPr/>
      </dsp:nvSpPr>
      <dsp:spPr>
        <a:xfrm rot="5400000">
          <a:off x="1935802" y="-46063"/>
          <a:ext cx="1271687" cy="15292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Каталог продукции</a:t>
          </a:r>
          <a:endParaRPr lang="en-US" sz="1600" kern="1200" dirty="0"/>
        </a:p>
      </dsp:txBody>
      <dsp:txXfrm rot="-5400000">
        <a:off x="2061883" y="294685"/>
        <a:ext cx="1019526" cy="847791"/>
      </dsp:txXfrm>
    </dsp:sp>
    <dsp:sp modelId="{9FA207A0-7AF9-4CCA-888B-B63389B14A24}">
      <dsp:nvSpPr>
        <dsp:cNvPr id="0" name=""/>
        <dsp:cNvSpPr/>
      </dsp:nvSpPr>
      <dsp:spPr>
        <a:xfrm rot="5400000">
          <a:off x="2712651" y="958004"/>
          <a:ext cx="1271687" cy="150035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/>
            <a:t>Управление контрактами</a:t>
          </a:r>
          <a:endParaRPr lang="en-US" sz="1100" b="0" kern="1200" dirty="0"/>
        </a:p>
      </dsp:txBody>
      <dsp:txXfrm rot="-5400000">
        <a:off x="2848376" y="1284286"/>
        <a:ext cx="1000238" cy="847791"/>
      </dsp:txXfrm>
    </dsp:sp>
    <dsp:sp modelId="{EA826A26-E9E5-4C14-80F0-32114DB59E56}">
      <dsp:nvSpPr>
        <dsp:cNvPr id="0" name=""/>
        <dsp:cNvSpPr/>
      </dsp:nvSpPr>
      <dsp:spPr>
        <a:xfrm>
          <a:off x="1528510" y="1335768"/>
          <a:ext cx="1373422" cy="763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7962B5-5601-477B-95AA-D08551A8BD89}">
      <dsp:nvSpPr>
        <dsp:cNvPr id="0" name=""/>
        <dsp:cNvSpPr/>
      </dsp:nvSpPr>
      <dsp:spPr>
        <a:xfrm rot="5400000">
          <a:off x="4222411" y="941946"/>
          <a:ext cx="1271687" cy="153325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Shopping Mall</a:t>
          </a: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(торговый центр)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347168" y="1284680"/>
        <a:ext cx="1022173" cy="847791"/>
      </dsp:txXfrm>
    </dsp:sp>
    <dsp:sp modelId="{B347B711-3BE0-4388-8F06-39465994082C}">
      <dsp:nvSpPr>
        <dsp:cNvPr id="0" name=""/>
        <dsp:cNvSpPr/>
      </dsp:nvSpPr>
      <dsp:spPr>
        <a:xfrm rot="5400000">
          <a:off x="443257" y="-15521"/>
          <a:ext cx="1271687" cy="14682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ts val="138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пользовате-лями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89699" y="294686"/>
        <a:ext cx="978803" cy="847791"/>
      </dsp:txXfrm>
    </dsp:sp>
    <dsp:sp modelId="{2E1C3430-2528-4390-A9A9-2DD1444CCEDD}">
      <dsp:nvSpPr>
        <dsp:cNvPr id="0" name=""/>
        <dsp:cNvSpPr/>
      </dsp:nvSpPr>
      <dsp:spPr>
        <a:xfrm>
          <a:off x="4687381" y="2415176"/>
          <a:ext cx="1419202" cy="763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077D4-B768-43D1-A11D-F57D637CE789}">
      <dsp:nvSpPr>
        <dsp:cNvPr id="0" name=""/>
        <dsp:cNvSpPr/>
      </dsp:nvSpPr>
      <dsp:spPr>
        <a:xfrm rot="5400000">
          <a:off x="1144019" y="897629"/>
          <a:ext cx="1271687" cy="16211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 поставщиков</a:t>
          </a: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39494" y="1284286"/>
        <a:ext cx="1080737" cy="847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D919E-32A0-476C-9E56-87527E3AD0D1}">
      <dsp:nvSpPr>
        <dsp:cNvPr id="0" name=""/>
        <dsp:cNvSpPr/>
      </dsp:nvSpPr>
      <dsp:spPr>
        <a:xfrm>
          <a:off x="1360" y="507087"/>
          <a:ext cx="1775979" cy="586025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373" y="507087"/>
        <a:ext cx="1189954" cy="586025"/>
      </dsp:txXfrm>
    </dsp:sp>
    <dsp:sp modelId="{FD84886C-C6A7-469F-AAB2-4DE2737EAE68}">
      <dsp:nvSpPr>
        <dsp:cNvPr id="0" name=""/>
        <dsp:cNvSpPr/>
      </dsp:nvSpPr>
      <dsp:spPr>
        <a:xfrm>
          <a:off x="1630834" y="507087"/>
          <a:ext cx="1752260" cy="586025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Бюджетирование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3847" y="507087"/>
        <a:ext cx="1166235" cy="586025"/>
      </dsp:txXfrm>
    </dsp:sp>
    <dsp:sp modelId="{A972EA63-1020-4D4E-8A08-EA2290E4DD0B}">
      <dsp:nvSpPr>
        <dsp:cNvPr id="0" name=""/>
        <dsp:cNvSpPr/>
      </dsp:nvSpPr>
      <dsp:spPr>
        <a:xfrm>
          <a:off x="3236588" y="507087"/>
          <a:ext cx="1827901" cy="586025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закупок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9601" y="507087"/>
        <a:ext cx="1241876" cy="586025"/>
      </dsp:txXfrm>
    </dsp:sp>
    <dsp:sp modelId="{E916CD1D-4B70-4688-A669-5BE57E2B5C3E}">
      <dsp:nvSpPr>
        <dsp:cNvPr id="0" name=""/>
        <dsp:cNvSpPr/>
      </dsp:nvSpPr>
      <dsp:spPr>
        <a:xfrm>
          <a:off x="4917983" y="507087"/>
          <a:ext cx="1465064" cy="586025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Торги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0996" y="507087"/>
        <a:ext cx="879039" cy="586025"/>
      </dsp:txXfrm>
    </dsp:sp>
    <dsp:sp modelId="{13D54E91-F5BA-4D1E-AF9D-C3360BA69EAB}">
      <dsp:nvSpPr>
        <dsp:cNvPr id="0" name=""/>
        <dsp:cNvSpPr/>
      </dsp:nvSpPr>
      <dsp:spPr>
        <a:xfrm>
          <a:off x="6236541" y="507087"/>
          <a:ext cx="1915498" cy="586025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Контракты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29554" y="507087"/>
        <a:ext cx="1329473" cy="586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D919E-32A0-476C-9E56-87527E3AD0D1}">
      <dsp:nvSpPr>
        <dsp:cNvPr id="0" name=""/>
        <dsp:cNvSpPr/>
      </dsp:nvSpPr>
      <dsp:spPr>
        <a:xfrm>
          <a:off x="3799" y="357727"/>
          <a:ext cx="2211864" cy="884745"/>
        </a:xfrm>
        <a:prstGeom prst="chevron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Размещение заказов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172" y="357727"/>
        <a:ext cx="1327119" cy="884745"/>
      </dsp:txXfrm>
    </dsp:sp>
    <dsp:sp modelId="{FD84886C-C6A7-469F-AAB2-4DE2737EAE68}">
      <dsp:nvSpPr>
        <dsp:cNvPr id="0" name=""/>
        <dsp:cNvSpPr/>
      </dsp:nvSpPr>
      <dsp:spPr>
        <a:xfrm>
          <a:off x="1994478" y="357727"/>
          <a:ext cx="2211864" cy="884745"/>
        </a:xfrm>
        <a:prstGeom prst="chevron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Доставка</a:t>
          </a:r>
          <a:r>
            <a:rPr lang="en-US" sz="2000" kern="1200" dirty="0"/>
            <a:t> </a:t>
          </a:r>
        </a:p>
      </dsp:txBody>
      <dsp:txXfrm>
        <a:off x="2436851" y="357727"/>
        <a:ext cx="1327119" cy="884745"/>
      </dsp:txXfrm>
    </dsp:sp>
    <dsp:sp modelId="{A972EA63-1020-4D4E-8A08-EA2290E4DD0B}">
      <dsp:nvSpPr>
        <dsp:cNvPr id="0" name=""/>
        <dsp:cNvSpPr/>
      </dsp:nvSpPr>
      <dsp:spPr>
        <a:xfrm>
          <a:off x="3985156" y="357727"/>
          <a:ext cx="2211864" cy="884745"/>
        </a:xfrm>
        <a:prstGeom prst="chevron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Выставление счетов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7529" y="357727"/>
        <a:ext cx="1327119" cy="884745"/>
      </dsp:txXfrm>
    </dsp:sp>
    <dsp:sp modelId="{E916CD1D-4B70-4688-A669-5BE57E2B5C3E}">
      <dsp:nvSpPr>
        <dsp:cNvPr id="0" name=""/>
        <dsp:cNvSpPr/>
      </dsp:nvSpPr>
      <dsp:spPr>
        <a:xfrm>
          <a:off x="5975835" y="357727"/>
          <a:ext cx="2211864" cy="884745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Платежи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18208" y="357727"/>
        <a:ext cx="1327119" cy="884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59E7F34-09DF-40C6-8380-76957ECBFB28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FF707C2-2E59-404F-A1F4-BC0E7AAA7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01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0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9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68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21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18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43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9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88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1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2EE4CE-6CA4-41EF-AB2A-B329F69B9745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124200"/>
          </a:xfrm>
        </p:spPr>
        <p:txBody>
          <a:bodyPr>
            <a:normAutofit/>
          </a:bodyPr>
          <a:lstStyle/>
          <a:p>
            <a:endParaRPr lang="ru-RU" sz="2800" b="1" dirty="0"/>
          </a:p>
          <a:p>
            <a:r>
              <a:rPr lang="ru-RU" sz="2800" b="1" dirty="0"/>
              <a:t>МУКВЕНДЕ ПЛАСИДЕ</a:t>
            </a:r>
            <a:endParaRPr lang="en-US" sz="2800" b="1" dirty="0"/>
          </a:p>
          <a:p>
            <a:r>
              <a:rPr lang="ru-RU" sz="2800" b="1" dirty="0"/>
              <a:t>координатор ИИСУГФ</a:t>
            </a:r>
            <a:endParaRPr lang="en-US" sz="2800" b="1" dirty="0"/>
          </a:p>
          <a:p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686800" cy="147002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ИНТЕГРАЦИЯ ИИСУГФ И СИСТЕМЫ ЭЛЕКТРОННЫХ ГОСУДАРСТВЕННЫХ ЗАКУПОК</a:t>
            </a:r>
            <a:endParaRPr lang="en-US" sz="32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76200"/>
            <a:ext cx="8229600" cy="1470025"/>
          </a:xfrm>
          <a:prstGeom prst="rect">
            <a:avLst/>
          </a:prstGeom>
        </p:spPr>
        <p:txBody>
          <a:bodyPr bIns="91440" anchor="ctr" anchorCtr="0">
            <a:normAutofit fontScale="8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+mj-cs"/>
              </a:rPr>
              <a:t>РУАНДА</a:t>
            </a:r>
            <a:endParaRPr lang="en-US" sz="4400" b="1" noProof="0" dirty="0">
              <a:solidFill>
                <a:srgbClr val="0070C0"/>
              </a:solidFill>
              <a:latin typeface="Cambria Math" pitchFamily="18" charset="0"/>
              <a:ea typeface="Cambria Math" pitchFamily="18" charset="0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0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Министерство финансов и экономического планирования</a:t>
            </a:r>
            <a:endParaRPr lang="en-US" sz="40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589084" y="350838"/>
            <a:ext cx="7772400" cy="5635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История развития системы электронных государственных закупок</a:t>
            </a:r>
            <a:endParaRPr lang="en-US" sz="32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816114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Как выглядит и что представляет собой система электронных государственных закупок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37960"/>
            <a:ext cx="8840965" cy="471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9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503238"/>
            <a:ext cx="7772400" cy="56356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Внедрение ИИСУГФ и системы электронных государственных закупок</a:t>
            </a:r>
            <a:endParaRPr lang="en-US" sz="28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1588797"/>
            <a:ext cx="2590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сектор</a:t>
            </a: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745" y="2514600"/>
            <a:ext cx="334400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Центральные органы власти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0966" y="2526913"/>
            <a:ext cx="293662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Местные органы власти</a:t>
            </a:r>
            <a:endParaRPr lang="fr-FR" b="1" dirty="0"/>
          </a:p>
        </p:txBody>
      </p:sp>
      <p:cxnSp>
        <p:nvCxnSpPr>
          <p:cNvPr id="11" name="Straight Arrow Connector 10"/>
          <p:cNvCxnSpPr>
            <a:cxnSpLocks/>
            <a:stCxn id="7" idx="2"/>
            <a:endCxn id="8" idx="0"/>
          </p:cNvCxnSpPr>
          <p:nvPr/>
        </p:nvCxnSpPr>
        <p:spPr>
          <a:xfrm rot="5400000">
            <a:off x="2423173" y="1432572"/>
            <a:ext cx="468603" cy="1695452"/>
          </a:xfrm>
          <a:prstGeom prst="bentConnector3">
            <a:avLst>
              <a:gd name="adj1" fmla="val 50000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0"/>
          <p:cNvCxnSpPr>
            <a:cxnSpLocks/>
            <a:endCxn id="9" idx="0"/>
          </p:cNvCxnSpPr>
          <p:nvPr/>
        </p:nvCxnSpPr>
        <p:spPr>
          <a:xfrm>
            <a:off x="3505200" y="2286000"/>
            <a:ext cx="2494080" cy="240913"/>
          </a:xfrm>
          <a:prstGeom prst="bentConnector2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99087" y="3123428"/>
            <a:ext cx="2844301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 [19+4]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88831" y="3730421"/>
            <a:ext cx="2854557" cy="383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Ведомства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[69]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68315" y="4830462"/>
            <a:ext cx="2875069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[72]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88831" y="6164943"/>
            <a:ext cx="2867744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правосудия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[34]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42546" y="2958571"/>
            <a:ext cx="0" cy="34517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42546" y="6401933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22031" y="5065903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42546" y="3913562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42546" y="3331698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5783" y="2973445"/>
            <a:ext cx="0" cy="89831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665783" y="3346572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656991" y="3863371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715000" y="3111489"/>
            <a:ext cx="2438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Кигали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5000" y="3634771"/>
            <a:ext cx="2438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[30]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475641" y="4229666"/>
            <a:ext cx="2867745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Провинции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[4]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29357" y="4465107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468315" y="5500633"/>
            <a:ext cx="2875065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Посольства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[36]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22031" y="5737623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870329" y="4083865"/>
            <a:ext cx="0" cy="23697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53" idx="1"/>
          </p:cNvCxnSpPr>
          <p:nvPr/>
        </p:nvCxnSpPr>
        <p:spPr>
          <a:xfrm>
            <a:off x="5870329" y="4386165"/>
            <a:ext cx="400051" cy="2123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270380" y="4159688"/>
            <a:ext cx="2645019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Окружные больницы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[43]</a:t>
            </a:r>
          </a:p>
        </p:txBody>
      </p:sp>
      <p:cxnSp>
        <p:nvCxnSpPr>
          <p:cNvPr id="62" name="Straight Arrow Connector 48"/>
          <p:cNvCxnSpPr>
            <a:endCxn id="63" idx="1"/>
          </p:cNvCxnSpPr>
          <p:nvPr/>
        </p:nvCxnSpPr>
        <p:spPr>
          <a:xfrm>
            <a:off x="5870330" y="4895354"/>
            <a:ext cx="400051" cy="2123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270381" y="4668877"/>
            <a:ext cx="264501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Окружные аптеки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[30]</a:t>
            </a:r>
          </a:p>
        </p:txBody>
      </p:sp>
      <p:cxnSp>
        <p:nvCxnSpPr>
          <p:cNvPr id="67" name="Straight Arrow Connector 48"/>
          <p:cNvCxnSpPr>
            <a:endCxn id="68" idx="1"/>
          </p:cNvCxnSpPr>
          <p:nvPr/>
        </p:nvCxnSpPr>
        <p:spPr>
          <a:xfrm>
            <a:off x="5870330" y="5415041"/>
            <a:ext cx="400051" cy="2123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270381" y="5188564"/>
            <a:ext cx="264501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Сектора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[416]</a:t>
            </a:r>
          </a:p>
        </p:txBody>
      </p:sp>
      <p:cxnSp>
        <p:nvCxnSpPr>
          <p:cNvPr id="72" name="Straight Arrow Connector 48"/>
          <p:cNvCxnSpPr>
            <a:endCxn id="73" idx="1"/>
          </p:cNvCxnSpPr>
          <p:nvPr/>
        </p:nvCxnSpPr>
        <p:spPr>
          <a:xfrm>
            <a:off x="5870330" y="5939250"/>
            <a:ext cx="400051" cy="2123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270381" y="5712773"/>
            <a:ext cx="264501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здоровья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[470]</a:t>
            </a:r>
          </a:p>
        </p:txBody>
      </p:sp>
      <p:cxnSp>
        <p:nvCxnSpPr>
          <p:cNvPr id="74" name="Straight Arrow Connector 48"/>
          <p:cNvCxnSpPr>
            <a:endCxn id="75" idx="1"/>
          </p:cNvCxnSpPr>
          <p:nvPr/>
        </p:nvCxnSpPr>
        <p:spPr>
          <a:xfrm>
            <a:off x="5870330" y="6453619"/>
            <a:ext cx="400051" cy="2123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270381" y="6227142"/>
            <a:ext cx="2645018" cy="457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школы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[2846]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11" y="579947"/>
            <a:ext cx="987671" cy="98767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998245" y="1413682"/>
            <a:ext cx="20253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Berlin Sans FB Demi" panose="020E0802020502020306" pitchFamily="34" charset="0"/>
              </a:rPr>
              <a:t>1239</a:t>
            </a:r>
          </a:p>
          <a:p>
            <a:pPr algn="ctr"/>
            <a:r>
              <a:rPr lang="ru-RU" dirty="0">
                <a:latin typeface="Berlin Sans FB Demi" panose="020E0802020502020306" pitchFamily="34" charset="0"/>
              </a:rPr>
              <a:t>площадок ИИСУГФ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31" y="590374"/>
            <a:ext cx="987671" cy="98767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243291" y="1428993"/>
            <a:ext cx="18202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erlin Sans FB Demi" panose="020E0802020502020306" pitchFamily="34" charset="0"/>
              </a:rPr>
              <a:t>150</a:t>
            </a:r>
          </a:p>
          <a:p>
            <a:pPr algn="ctr"/>
            <a:r>
              <a:rPr lang="ru-RU" dirty="0">
                <a:latin typeface="Berlin Sans FB Demi" panose="020E0802020502020306" pitchFamily="34" charset="0"/>
              </a:rPr>
              <a:t>площадок системы электронных закупок</a:t>
            </a:r>
            <a:endParaRPr lang="en-US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09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Примеры транзакций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1295400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Мелкие транзакции</a:t>
            </a:r>
            <a:endParaRPr lang="en-US" b="1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Местные льготы на проезд</a:t>
            </a:r>
            <a:r>
              <a:rPr lang="en-US" sz="1600" b="1" dirty="0"/>
              <a:t>: </a:t>
            </a:r>
            <a:r>
              <a:rPr lang="en-US" sz="1600" b="1" dirty="0">
                <a:solidFill>
                  <a:srgbClr val="FF0000"/>
                </a:solidFill>
              </a:rPr>
              <a:t>6$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Штрафы за нарушение ПДД</a:t>
            </a:r>
            <a:r>
              <a:rPr lang="en-US" sz="1600" b="1" dirty="0"/>
              <a:t>: </a:t>
            </a:r>
            <a:r>
              <a:rPr lang="en-US" sz="1600" b="1" dirty="0">
                <a:solidFill>
                  <a:srgbClr val="FF0000"/>
                </a:solidFill>
              </a:rPr>
              <a:t>10$</a:t>
            </a:r>
            <a:r>
              <a:rPr lang="en-US" sz="1600" b="1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Премии сотрудникам</a:t>
            </a:r>
            <a:r>
              <a:rPr lang="en-US" sz="1600" b="1" dirty="0"/>
              <a:t>: </a:t>
            </a:r>
            <a:r>
              <a:rPr lang="en-US" sz="1600" b="1" dirty="0">
                <a:solidFill>
                  <a:srgbClr val="FF0000"/>
                </a:solidFill>
              </a:rPr>
              <a:t>50$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3200400"/>
            <a:ext cx="34285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Крупные транзакции</a:t>
            </a:r>
            <a:endParaRPr lang="en-US" b="1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Оплата поставок</a:t>
            </a:r>
            <a:r>
              <a:rPr lang="en-US" sz="1600" b="1" dirty="0"/>
              <a:t>: </a:t>
            </a:r>
            <a:r>
              <a:rPr lang="en-US" sz="1600" b="1" dirty="0">
                <a:solidFill>
                  <a:srgbClr val="FF0000"/>
                </a:solidFill>
              </a:rPr>
              <a:t>5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000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000 $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Погашение долга</a:t>
            </a:r>
            <a:r>
              <a:rPr lang="en-US" sz="1600" b="1" dirty="0"/>
              <a:t>: </a:t>
            </a:r>
            <a:r>
              <a:rPr lang="en-US" sz="1600" b="1" dirty="0">
                <a:solidFill>
                  <a:srgbClr val="FF0000"/>
                </a:solidFill>
              </a:rPr>
              <a:t>2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000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000 $</a:t>
            </a:r>
            <a:r>
              <a:rPr lang="en-US" sz="16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Трансферты</a:t>
            </a:r>
            <a:r>
              <a:rPr lang="en-US" sz="1600" b="1" dirty="0"/>
              <a:t>: </a:t>
            </a:r>
            <a:r>
              <a:rPr lang="en-US" sz="1600" b="1" dirty="0">
                <a:solidFill>
                  <a:srgbClr val="FF0000"/>
                </a:solidFill>
              </a:rPr>
              <a:t>10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000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000 $ 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589084" y="269548"/>
            <a:ext cx="7772400" cy="563562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История развития ИИСУГФ</a:t>
            </a:r>
            <a:endParaRPr lang="en-US" sz="32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224610"/>
              </p:ext>
            </p:extLst>
          </p:nvPr>
        </p:nvGraphicFramePr>
        <p:xfrm>
          <a:off x="457200" y="1475721"/>
          <a:ext cx="3429000" cy="5182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179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Товары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79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Услуги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79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Работы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58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Выплата заработной платы и прочих льгот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79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Трансферты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79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Загран. представительства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79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Местные представительства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79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Членские взносы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79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Погашение долга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79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Компенсация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79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Налоговые платежи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79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Обязательства по трансфертам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79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Отчуждение собственности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802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Бизнес-процессы осуществления закупок и оплаты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Движущие силы интеграции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77472045"/>
              </p:ext>
            </p:extLst>
          </p:nvPr>
        </p:nvGraphicFramePr>
        <p:xfrm>
          <a:off x="571500" y="1371600"/>
          <a:ext cx="81534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349630553"/>
              </p:ext>
            </p:extLst>
          </p:nvPr>
        </p:nvGraphicFramePr>
        <p:xfrm>
          <a:off x="533400" y="2209800"/>
          <a:ext cx="81915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81000" y="35052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Четкое разделение функций между ИИСУГФ и системой электронных государственных закупок: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ИИСУГФ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планирование, бюджетирование, платежи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Эл. закупки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закупок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переговоры и подписание контрактов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524" y="4648200"/>
            <a:ext cx="87534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Нечеткое разделение функций между ИИСУГФ и системой электронных государственных закупок: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заказов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в ИИСУГФ, организация «торгового центра»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Shopping Mall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электронных закупок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«торгового центра в системе электронных закупок, управление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активами в ИИСУГФ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счетов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Поставщики имеют доступ в систему электронных государственных закупок, должностные лица финансовых ведомств – в ИИСУГФ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36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0869" y="789957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Организационная структура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Движущие силы интеграции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61797" y="1353519"/>
            <a:ext cx="2913567" cy="1090179"/>
            <a:chOff x="914400" y="1463313"/>
            <a:chExt cx="3175463" cy="1406385"/>
          </a:xfrm>
        </p:grpSpPr>
        <p:grpSp>
          <p:nvGrpSpPr>
            <p:cNvPr id="6" name="Group 5"/>
            <p:cNvGrpSpPr/>
            <p:nvPr/>
          </p:nvGrpSpPr>
          <p:grpSpPr>
            <a:xfrm>
              <a:off x="914400" y="1463313"/>
              <a:ext cx="1292794" cy="1406385"/>
              <a:chOff x="914400" y="1463313"/>
              <a:chExt cx="1292794" cy="140638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78479" y="1463313"/>
                <a:ext cx="726536" cy="814458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914400" y="2274127"/>
                <a:ext cx="1292794" cy="595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Специалист по планированию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057399" y="1674709"/>
              <a:ext cx="2032464" cy="702275"/>
              <a:chOff x="2062" y="448962"/>
              <a:chExt cx="2032464" cy="702275"/>
            </a:xfrm>
          </p:grpSpPr>
          <p:sp>
            <p:nvSpPr>
              <p:cNvPr id="22" name="Chevron 21"/>
              <p:cNvSpPr/>
              <p:nvPr/>
            </p:nvSpPr>
            <p:spPr>
              <a:xfrm>
                <a:off x="2062" y="448962"/>
                <a:ext cx="2032464" cy="702275"/>
              </a:xfrm>
              <a:prstGeom prst="chevron">
                <a:avLst/>
              </a:prstGeom>
              <a:solidFill>
                <a:srgbClr val="0070C0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Chevron 4"/>
              <p:cNvSpPr/>
              <p:nvPr/>
            </p:nvSpPr>
            <p:spPr>
              <a:xfrm>
                <a:off x="353201" y="448962"/>
                <a:ext cx="1572445" cy="7022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Планирование</a:t>
                </a:r>
                <a:endParaRPr lang="en-US" sz="16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3947" y="2636803"/>
            <a:ext cx="3008171" cy="1099629"/>
            <a:chOff x="914400" y="1484240"/>
            <a:chExt cx="2898688" cy="1361495"/>
          </a:xfrm>
        </p:grpSpPr>
        <p:grpSp>
          <p:nvGrpSpPr>
            <p:cNvPr id="32" name="Group 31"/>
            <p:cNvGrpSpPr/>
            <p:nvPr/>
          </p:nvGrpSpPr>
          <p:grpSpPr>
            <a:xfrm>
              <a:off x="914400" y="1484240"/>
              <a:ext cx="1143000" cy="1361495"/>
              <a:chOff x="914400" y="1484240"/>
              <a:chExt cx="1143000" cy="1361495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75969" y="1484240"/>
                <a:ext cx="600194" cy="814458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914400" y="2274129"/>
                <a:ext cx="1143000" cy="571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Специалист по бюджету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057400" y="1674709"/>
              <a:ext cx="1755688" cy="702275"/>
              <a:chOff x="2063" y="448962"/>
              <a:chExt cx="1755688" cy="702275"/>
            </a:xfrm>
          </p:grpSpPr>
          <p:sp>
            <p:nvSpPr>
              <p:cNvPr id="34" name="Chevron 33"/>
              <p:cNvSpPr/>
              <p:nvPr/>
            </p:nvSpPr>
            <p:spPr>
              <a:xfrm>
                <a:off x="2063" y="448962"/>
                <a:ext cx="1755688" cy="702275"/>
              </a:xfrm>
              <a:prstGeom prst="chevron">
                <a:avLst/>
              </a:prstGeom>
              <a:solidFill>
                <a:srgbClr val="0070C0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Chevron 4"/>
              <p:cNvSpPr/>
              <p:nvPr/>
            </p:nvSpPr>
            <p:spPr>
              <a:xfrm>
                <a:off x="353201" y="448962"/>
                <a:ext cx="1254182" cy="7022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Бюджетирование</a:t>
                </a:r>
                <a:endParaRPr lang="en-US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5334001" y="5393611"/>
            <a:ext cx="2724277" cy="1358073"/>
            <a:chOff x="721196" y="1496855"/>
            <a:chExt cx="3091892" cy="1704197"/>
          </a:xfrm>
        </p:grpSpPr>
        <p:grpSp>
          <p:nvGrpSpPr>
            <p:cNvPr id="52" name="Group 51"/>
            <p:cNvGrpSpPr/>
            <p:nvPr/>
          </p:nvGrpSpPr>
          <p:grpSpPr>
            <a:xfrm>
              <a:off x="721196" y="1496855"/>
              <a:ext cx="1563265" cy="1704197"/>
              <a:chOff x="721196" y="1496855"/>
              <a:chExt cx="1563265" cy="1704197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93284" y="1496855"/>
                <a:ext cx="748478" cy="814457"/>
              </a:xfrm>
              <a:prstGeom prst="rect">
                <a:avLst/>
              </a:prstGeom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721196" y="2274129"/>
                <a:ext cx="1563265" cy="926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Руководитель, отвечающий за бюджет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2057400" y="1674709"/>
              <a:ext cx="1755688" cy="702275"/>
              <a:chOff x="2063" y="448962"/>
              <a:chExt cx="1755688" cy="702275"/>
            </a:xfrm>
          </p:grpSpPr>
          <p:sp>
            <p:nvSpPr>
              <p:cNvPr id="54" name="Chevron 53"/>
              <p:cNvSpPr/>
              <p:nvPr/>
            </p:nvSpPr>
            <p:spPr>
              <a:xfrm>
                <a:off x="2063" y="448962"/>
                <a:ext cx="1755688" cy="702275"/>
              </a:xfrm>
              <a:prstGeom prst="chevron">
                <a:avLst/>
              </a:prstGeom>
              <a:solidFill>
                <a:srgbClr val="00B050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Chevron 4"/>
              <p:cNvSpPr/>
              <p:nvPr/>
            </p:nvSpPr>
            <p:spPr>
              <a:xfrm>
                <a:off x="309025" y="448962"/>
                <a:ext cx="1212126" cy="7022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Подписание контрактов</a:t>
                </a:r>
                <a:endParaRPr lang="en-US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2614192" y="5403136"/>
            <a:ext cx="2696885" cy="1033671"/>
            <a:chOff x="914400" y="1459672"/>
            <a:chExt cx="3068605" cy="1267246"/>
          </a:xfrm>
        </p:grpSpPr>
        <p:grpSp>
          <p:nvGrpSpPr>
            <p:cNvPr id="59" name="Group 58"/>
            <p:cNvGrpSpPr/>
            <p:nvPr/>
          </p:nvGrpSpPr>
          <p:grpSpPr>
            <a:xfrm>
              <a:off x="914400" y="1459672"/>
              <a:ext cx="1143000" cy="1267246"/>
              <a:chOff x="914400" y="1459672"/>
              <a:chExt cx="1143000" cy="1267246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22767" y="1459672"/>
                <a:ext cx="729699" cy="814457"/>
              </a:xfrm>
              <a:prstGeom prst="rect">
                <a:avLst/>
              </a:prstGeom>
            </p:spPr>
          </p:pic>
          <p:sp>
            <p:nvSpPr>
              <p:cNvPr id="64" name="TextBox 63"/>
              <p:cNvSpPr txBox="1"/>
              <p:nvPr/>
            </p:nvSpPr>
            <p:spPr>
              <a:xfrm>
                <a:off x="914400" y="2274129"/>
                <a:ext cx="1143000" cy="452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Юрист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2099782" y="1674709"/>
              <a:ext cx="1883223" cy="702275"/>
              <a:chOff x="44445" y="448962"/>
              <a:chExt cx="1883223" cy="702275"/>
            </a:xfrm>
          </p:grpSpPr>
          <p:sp>
            <p:nvSpPr>
              <p:cNvPr id="61" name="Chevron 60"/>
              <p:cNvSpPr/>
              <p:nvPr/>
            </p:nvSpPr>
            <p:spPr>
              <a:xfrm>
                <a:off x="44445" y="448962"/>
                <a:ext cx="1883223" cy="702275"/>
              </a:xfrm>
              <a:prstGeom prst="chevron">
                <a:avLst/>
              </a:prstGeom>
              <a:solidFill>
                <a:srgbClr val="00B050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2" name="Chevron 4"/>
              <p:cNvSpPr/>
              <p:nvPr/>
            </p:nvSpPr>
            <p:spPr>
              <a:xfrm>
                <a:off x="353201" y="448962"/>
                <a:ext cx="1151050" cy="7022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Составление проектов контрактов</a:t>
                </a:r>
                <a:endParaRPr lang="en-US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3694709" y="1571246"/>
            <a:ext cx="2997155" cy="1061498"/>
            <a:chOff x="914400" y="1521420"/>
            <a:chExt cx="2898688" cy="1332036"/>
          </a:xfrm>
        </p:grpSpPr>
        <p:grpSp>
          <p:nvGrpSpPr>
            <p:cNvPr id="67" name="Group 66"/>
            <p:cNvGrpSpPr/>
            <p:nvPr/>
          </p:nvGrpSpPr>
          <p:grpSpPr>
            <a:xfrm>
              <a:off x="914400" y="1521420"/>
              <a:ext cx="1563265" cy="1332036"/>
              <a:chOff x="914400" y="1521420"/>
              <a:chExt cx="1563265" cy="1332036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96472" y="1521420"/>
                <a:ext cx="611941" cy="814457"/>
              </a:xfrm>
              <a:prstGeom prst="rect">
                <a:avLst/>
              </a:prstGeom>
            </p:spPr>
          </p:pic>
          <p:sp>
            <p:nvSpPr>
              <p:cNvPr id="72" name="TextBox 71"/>
              <p:cNvSpPr txBox="1"/>
              <p:nvPr/>
            </p:nvSpPr>
            <p:spPr>
              <a:xfrm>
                <a:off x="914400" y="2274129"/>
                <a:ext cx="1563265" cy="579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Специалист по бюджету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2057400" y="1674709"/>
              <a:ext cx="1755688" cy="702275"/>
              <a:chOff x="2063" y="448962"/>
              <a:chExt cx="1755688" cy="702275"/>
            </a:xfrm>
          </p:grpSpPr>
          <p:sp>
            <p:nvSpPr>
              <p:cNvPr id="69" name="Chevron 68"/>
              <p:cNvSpPr/>
              <p:nvPr/>
            </p:nvSpPr>
            <p:spPr>
              <a:xfrm>
                <a:off x="2063" y="448962"/>
                <a:ext cx="1755688" cy="702275"/>
              </a:xfrm>
              <a:prstGeom prst="chevron">
                <a:avLst/>
              </a:prstGeom>
              <a:solidFill>
                <a:srgbClr val="0070C0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Chevron 4"/>
              <p:cNvSpPr/>
              <p:nvPr/>
            </p:nvSpPr>
            <p:spPr>
              <a:xfrm>
                <a:off x="353201" y="448962"/>
                <a:ext cx="1053413" cy="7022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Исполнение бюджета</a:t>
                </a:r>
                <a:endParaRPr lang="en-US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4722487" y="2491535"/>
            <a:ext cx="2997155" cy="1062852"/>
            <a:chOff x="914400" y="1519721"/>
            <a:chExt cx="2898688" cy="1333735"/>
          </a:xfrm>
        </p:grpSpPr>
        <p:grpSp>
          <p:nvGrpSpPr>
            <p:cNvPr id="74" name="Group 73"/>
            <p:cNvGrpSpPr/>
            <p:nvPr/>
          </p:nvGrpSpPr>
          <p:grpSpPr>
            <a:xfrm>
              <a:off x="914400" y="1519721"/>
              <a:ext cx="1563265" cy="1333735"/>
              <a:chOff x="914400" y="1519721"/>
              <a:chExt cx="1563265" cy="1333735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94986" y="1519721"/>
                <a:ext cx="651109" cy="814457"/>
              </a:xfrm>
              <a:prstGeom prst="rect">
                <a:avLst/>
              </a:prstGeom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914400" y="2274129"/>
                <a:ext cx="1563265" cy="579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Специалист по логистике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2057400" y="1674709"/>
              <a:ext cx="1755688" cy="702275"/>
              <a:chOff x="2063" y="448962"/>
              <a:chExt cx="1755688" cy="702275"/>
            </a:xfrm>
          </p:grpSpPr>
          <p:sp>
            <p:nvSpPr>
              <p:cNvPr id="76" name="Chevron 75"/>
              <p:cNvSpPr/>
              <p:nvPr/>
            </p:nvSpPr>
            <p:spPr>
              <a:xfrm>
                <a:off x="2063" y="448962"/>
                <a:ext cx="1755688" cy="702275"/>
              </a:xfrm>
              <a:prstGeom prst="chevron">
                <a:avLst/>
              </a:prstGeom>
              <a:solidFill>
                <a:srgbClr val="0070C0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7" name="Chevron 4"/>
              <p:cNvSpPr/>
              <p:nvPr/>
            </p:nvSpPr>
            <p:spPr>
              <a:xfrm>
                <a:off x="353201" y="448962"/>
                <a:ext cx="1053413" cy="7022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Управление активами</a:t>
                </a:r>
                <a:endParaRPr lang="en-US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313193" y="4131551"/>
            <a:ext cx="6103715" cy="1265578"/>
            <a:chOff x="304800" y="3892123"/>
            <a:chExt cx="6103715" cy="1265578"/>
          </a:xfrm>
        </p:grpSpPr>
        <p:grpSp>
          <p:nvGrpSpPr>
            <p:cNvPr id="39" name="Group 38"/>
            <p:cNvGrpSpPr/>
            <p:nvPr/>
          </p:nvGrpSpPr>
          <p:grpSpPr>
            <a:xfrm>
              <a:off x="304800" y="3892123"/>
              <a:ext cx="1317180" cy="1265578"/>
              <a:chOff x="914400" y="1459672"/>
              <a:chExt cx="1371600" cy="1282177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3925" y="1459672"/>
                <a:ext cx="814457" cy="814457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914400" y="2274129"/>
                <a:ext cx="1371600" cy="467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Специалист по закупкам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402450" y="4104376"/>
              <a:ext cx="2122123" cy="693184"/>
              <a:chOff x="2063" y="448962"/>
              <a:chExt cx="2133600" cy="702275"/>
            </a:xfrm>
            <a:solidFill>
              <a:srgbClr val="00B050"/>
            </a:solidFill>
          </p:grpSpPr>
          <p:sp>
            <p:nvSpPr>
              <p:cNvPr id="41" name="Chevron 40"/>
              <p:cNvSpPr/>
              <p:nvPr/>
            </p:nvSpPr>
            <p:spPr>
              <a:xfrm>
                <a:off x="2063" y="448962"/>
                <a:ext cx="2133600" cy="702275"/>
              </a:xfrm>
              <a:prstGeom prst="chevron">
                <a:avLst/>
              </a:prstGeom>
              <a:grpFill/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Chevron 4"/>
              <p:cNvSpPr/>
              <p:nvPr/>
            </p:nvSpPr>
            <p:spPr>
              <a:xfrm>
                <a:off x="353201" y="487719"/>
                <a:ext cx="1215450" cy="56066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Планирование закупок</a:t>
                </a:r>
                <a:endParaRPr lang="en-US" sz="12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3266972" y="4104376"/>
              <a:ext cx="1686028" cy="693184"/>
              <a:chOff x="4815528" y="448962"/>
              <a:chExt cx="1755688" cy="702275"/>
            </a:xfrm>
          </p:grpSpPr>
          <p:sp>
            <p:nvSpPr>
              <p:cNvPr id="46" name="Chevron 45"/>
              <p:cNvSpPr/>
              <p:nvPr/>
            </p:nvSpPr>
            <p:spPr>
              <a:xfrm>
                <a:off x="4815528" y="448962"/>
                <a:ext cx="1755688" cy="702275"/>
              </a:xfrm>
              <a:prstGeom prst="chevron">
                <a:avLst/>
              </a:prstGeom>
              <a:solidFill>
                <a:srgbClr val="00B050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Chevron 4"/>
              <p:cNvSpPr/>
              <p:nvPr/>
            </p:nvSpPr>
            <p:spPr>
              <a:xfrm>
                <a:off x="5166666" y="448962"/>
                <a:ext cx="1053413" cy="7022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Торги</a:t>
                </a: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4722487" y="4104376"/>
              <a:ext cx="1686028" cy="693184"/>
              <a:chOff x="4815528" y="448962"/>
              <a:chExt cx="1755688" cy="702275"/>
            </a:xfrm>
          </p:grpSpPr>
          <p:sp>
            <p:nvSpPr>
              <p:cNvPr id="82" name="Chevron 81"/>
              <p:cNvSpPr/>
              <p:nvPr/>
            </p:nvSpPr>
            <p:spPr>
              <a:xfrm>
                <a:off x="4815528" y="448962"/>
                <a:ext cx="1755688" cy="702275"/>
              </a:xfrm>
              <a:prstGeom prst="chevron">
                <a:avLst/>
              </a:prstGeom>
              <a:solidFill>
                <a:srgbClr val="00B050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3" name="Chevron 4"/>
              <p:cNvSpPr/>
              <p:nvPr/>
            </p:nvSpPr>
            <p:spPr>
              <a:xfrm>
                <a:off x="5166666" y="448962"/>
                <a:ext cx="1171321" cy="7022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Размещение заказов</a:t>
                </a:r>
                <a:endParaRPr lang="en-US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5904314" y="3422351"/>
            <a:ext cx="2997155" cy="923080"/>
            <a:chOff x="914400" y="1540627"/>
            <a:chExt cx="2898688" cy="1158341"/>
          </a:xfrm>
        </p:grpSpPr>
        <p:grpSp>
          <p:nvGrpSpPr>
            <p:cNvPr id="85" name="Group 84"/>
            <p:cNvGrpSpPr/>
            <p:nvPr/>
          </p:nvGrpSpPr>
          <p:grpSpPr>
            <a:xfrm>
              <a:off x="914400" y="1540627"/>
              <a:ext cx="1563265" cy="1158341"/>
              <a:chOff x="914400" y="1540627"/>
              <a:chExt cx="1563265" cy="1158341"/>
            </a:xfrm>
          </p:grpSpPr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93537" y="1540627"/>
                <a:ext cx="652399" cy="814457"/>
              </a:xfrm>
              <a:prstGeom prst="rect">
                <a:avLst/>
              </a:prstGeom>
            </p:spPr>
          </p:pic>
          <p:sp>
            <p:nvSpPr>
              <p:cNvPr id="90" name="TextBox 89"/>
              <p:cNvSpPr txBox="1"/>
              <p:nvPr/>
            </p:nvSpPr>
            <p:spPr>
              <a:xfrm>
                <a:off x="914400" y="2274129"/>
                <a:ext cx="1563265" cy="424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Бухгалтер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2057400" y="1674709"/>
              <a:ext cx="1755688" cy="702275"/>
              <a:chOff x="2063" y="448962"/>
              <a:chExt cx="1755688" cy="702275"/>
            </a:xfrm>
          </p:grpSpPr>
          <p:sp>
            <p:nvSpPr>
              <p:cNvPr id="87" name="Chevron 86"/>
              <p:cNvSpPr/>
              <p:nvPr/>
            </p:nvSpPr>
            <p:spPr>
              <a:xfrm>
                <a:off x="2063" y="448962"/>
                <a:ext cx="1755688" cy="702275"/>
              </a:xfrm>
              <a:prstGeom prst="chevron">
                <a:avLst/>
              </a:prstGeom>
              <a:solidFill>
                <a:srgbClr val="0070C0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8" name="Chevron 4"/>
              <p:cNvSpPr/>
              <p:nvPr/>
            </p:nvSpPr>
            <p:spPr>
              <a:xfrm>
                <a:off x="353201" y="448962"/>
                <a:ext cx="1053413" cy="7022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Платежи</a:t>
                </a:r>
                <a:endPara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1604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Поток данных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8458200" cy="5635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Службы интеграции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676400"/>
            <a:ext cx="5181600" cy="4419600"/>
            <a:chOff x="1066800" y="1671928"/>
            <a:chExt cx="6248400" cy="4419600"/>
          </a:xfrm>
        </p:grpSpPr>
        <p:sp>
          <p:nvSpPr>
            <p:cNvPr id="3" name="Flowchart: Predefined Process 2"/>
            <p:cNvSpPr/>
            <p:nvPr/>
          </p:nvSpPr>
          <p:spPr>
            <a:xfrm>
              <a:off x="1066800" y="1671928"/>
              <a:ext cx="685800" cy="4419600"/>
            </a:xfrm>
            <a:prstGeom prst="flowChartPredefined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И</a:t>
              </a: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ru-RU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И</a:t>
              </a: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ru-RU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</a:t>
              </a: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ru-RU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</a:t>
              </a: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ru-RU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Г</a:t>
              </a:r>
            </a:p>
            <a:p>
              <a:pPr algn="ctr"/>
              <a:r>
                <a:rPr lang="ru-RU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</a:t>
              </a: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Flowchart: Predefined Process 8"/>
            <p:cNvSpPr/>
            <p:nvPr/>
          </p:nvSpPr>
          <p:spPr>
            <a:xfrm>
              <a:off x="6629400" y="1671928"/>
              <a:ext cx="685800" cy="4419600"/>
            </a:xfrm>
            <a:prstGeom prst="flowChartPredefined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Эл. </a:t>
              </a:r>
            </a:p>
            <a:p>
              <a:pPr algn="ctr"/>
              <a:endPara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ru-RU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</a:t>
              </a:r>
            </a:p>
            <a:p>
              <a:pPr algn="ctr"/>
              <a:r>
                <a:rPr lang="ru-RU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акупки</a:t>
              </a: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1752600" y="1763056"/>
              <a:ext cx="4876800" cy="609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Информация о бюджете</a:t>
              </a:r>
              <a:endParaRPr lang="en-US" dirty="0"/>
            </a:p>
          </p:txBody>
        </p:sp>
        <p:sp>
          <p:nvSpPr>
            <p:cNvPr id="10" name="Right Arrow 9"/>
            <p:cNvSpPr/>
            <p:nvPr/>
          </p:nvSpPr>
          <p:spPr>
            <a:xfrm flipH="1">
              <a:off x="1738636" y="3376790"/>
              <a:ext cx="4876800" cy="6096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Информация о контракте</a:t>
              </a:r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752600" y="4033985"/>
              <a:ext cx="4876800" cy="609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Заказ на поставку</a:t>
              </a:r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752600" y="5329528"/>
              <a:ext cx="4876800" cy="609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Уведомление о платеже</a:t>
              </a:r>
              <a:endParaRPr lang="en-US" dirty="0"/>
            </a:p>
          </p:txBody>
        </p:sp>
        <p:sp>
          <p:nvSpPr>
            <p:cNvPr id="13" name="Right Arrow 12"/>
            <p:cNvSpPr/>
            <p:nvPr/>
          </p:nvSpPr>
          <p:spPr>
            <a:xfrm flipH="1">
              <a:off x="1766564" y="4719928"/>
              <a:ext cx="4848872" cy="609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Информация о доставке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638800" y="1030513"/>
            <a:ext cx="34285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Проблемы</a:t>
            </a:r>
            <a:r>
              <a:rPr lang="en-US" sz="1600" b="1" dirty="0">
                <a:solidFill>
                  <a:schemeClr val="accent1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Тесная взаимозависимость процессов закупок и оплаты.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Проблемы управления контрактами, унаследованные от наличия отдельных систем для закупки и оплаты.</a:t>
            </a:r>
            <a:r>
              <a:rPr lang="en-US" sz="1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Отсутствие четкого указания на то, в какой системе должен быть инициирован процесс выставления счетов и какая система обеспечит поставщику «единое окно» для доступа к государственным услугам.</a:t>
            </a:r>
            <a:r>
              <a:rPr lang="en-US" sz="1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Дублирование процессов вследствие того, что некоторые организации могут быть обязаны использовать иные системы закупок. Пример,</a:t>
            </a:r>
            <a:r>
              <a:rPr lang="en-US" sz="1400" dirty="0"/>
              <a:t> </a:t>
            </a:r>
            <a:r>
              <a:rPr lang="ru-RU" sz="1400" dirty="0"/>
              <a:t>Всемирный банк и система </a:t>
            </a:r>
            <a:r>
              <a:rPr lang="en-US" sz="1400" dirty="0"/>
              <a:t>STEP</a:t>
            </a:r>
            <a:r>
              <a:rPr lang="ru-RU" sz="1400" dirty="0"/>
              <a:t>.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Недостаточная прозрачность исполнения бюджета в системе электронных государственных закупок.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883037" y="2574395"/>
            <a:ext cx="4044176" cy="609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Обменный курс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23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Веб-сервисы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8458200" cy="5635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Службы интеграции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8815322" cy="424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96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Структура данных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4800" y="826444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Планирование и определение бюджета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6" name="Group 82"/>
          <p:cNvGrpSpPr>
            <a:grpSpLocks noChangeAspect="1"/>
          </p:cNvGrpSpPr>
          <p:nvPr/>
        </p:nvGrpSpPr>
        <p:grpSpPr bwMode="auto">
          <a:xfrm>
            <a:off x="457200" y="1226554"/>
            <a:ext cx="8043348" cy="5479046"/>
            <a:chOff x="1792" y="1080"/>
            <a:chExt cx="8828" cy="10080"/>
          </a:xfrm>
        </p:grpSpPr>
        <p:sp>
          <p:nvSpPr>
            <p:cNvPr id="7" name="AutoShape 83"/>
            <p:cNvSpPr>
              <a:spLocks noChangeAspect="1" noChangeArrowheads="1"/>
            </p:cNvSpPr>
            <p:nvPr/>
          </p:nvSpPr>
          <p:spPr bwMode="auto">
            <a:xfrm>
              <a:off x="1792" y="1080"/>
              <a:ext cx="8828" cy="10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Aft>
                  <a:spcPct val="50000"/>
                </a:spcAft>
                <a:buClr>
                  <a:srgbClr val="000000"/>
                </a:buClr>
                <a:buFont typeface="Wingdings" panose="05000000000000000000" pitchFamily="2" charset="2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lr>
                  <a:srgbClr val="000000"/>
                </a:buClr>
                <a:buFont typeface="Times New Roman" panose="02020603050405020304" pitchFamily="18" charset="0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lr>
                  <a:srgbClr val="000000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lr>
                  <a:srgbClr val="000000"/>
                </a:buClr>
                <a:buChar char="&gt;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endParaRPr lang="en-US" altLang="en-US" sz="1400" dirty="0"/>
            </a:p>
          </p:txBody>
        </p:sp>
        <p:sp>
          <p:nvSpPr>
            <p:cNvPr id="8" name="Oval 84"/>
            <p:cNvSpPr>
              <a:spLocks noChangeArrowheads="1"/>
            </p:cNvSpPr>
            <p:nvPr/>
          </p:nvSpPr>
          <p:spPr bwMode="auto">
            <a:xfrm>
              <a:off x="4860" y="2520"/>
              <a:ext cx="252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Aft>
                  <a:spcPct val="50000"/>
                </a:spcAft>
                <a:buClr>
                  <a:srgbClr val="000000"/>
                </a:buClr>
                <a:buFont typeface="Wingdings" panose="05000000000000000000" pitchFamily="2" charset="2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lr>
                  <a:srgbClr val="000000"/>
                </a:buClr>
                <a:buFont typeface="Times New Roman" panose="02020603050405020304" pitchFamily="18" charset="0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lr>
                  <a:srgbClr val="000000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lr>
                  <a:srgbClr val="000000"/>
                </a:buClr>
                <a:buChar char="&gt;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ru-RU" altLang="en-US" sz="1200" dirty="0">
                  <a:latin typeface="Times New Roman" panose="02020603050405020304" pitchFamily="18" charset="0"/>
                </a:rPr>
                <a:t>Административный сегмент</a:t>
              </a:r>
              <a:endParaRPr lang="en-US" altLang="en-US" sz="1200" dirty="0">
                <a:latin typeface="Times New Roman" panose="02020603050405020304" pitchFamily="18" charset="0"/>
              </a:endParaRPr>
            </a:p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dirty="0">
                  <a:latin typeface="Times New Roman" panose="02020603050405020304" pitchFamily="18" charset="0"/>
                </a:rPr>
                <a:t>(</a:t>
              </a:r>
              <a:r>
                <a:rPr lang="ru-RU" altLang="en-US" sz="1200" dirty="0">
                  <a:latin typeface="Times New Roman" panose="02020603050405020304" pitchFamily="18" charset="0"/>
                </a:rPr>
                <a:t>Полномочия</a:t>
              </a:r>
              <a:r>
                <a:rPr lang="en-US" altLang="en-US" sz="1200" dirty="0">
                  <a:latin typeface="Times New Roman" panose="02020603050405020304" pitchFamily="18" charset="0"/>
                </a:rPr>
                <a:t>)</a:t>
              </a:r>
              <a:endParaRPr lang="en-US" altLang="en-US" sz="1800" dirty="0"/>
            </a:p>
          </p:txBody>
        </p:sp>
        <p:sp>
          <p:nvSpPr>
            <p:cNvPr id="9" name="Oval 85"/>
            <p:cNvSpPr>
              <a:spLocks noChangeArrowheads="1"/>
            </p:cNvSpPr>
            <p:nvPr/>
          </p:nvSpPr>
          <p:spPr bwMode="auto">
            <a:xfrm>
              <a:off x="7200" y="7920"/>
              <a:ext cx="23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Aft>
                  <a:spcPct val="50000"/>
                </a:spcAft>
                <a:buClr>
                  <a:srgbClr val="000000"/>
                </a:buClr>
                <a:buFont typeface="Wingdings" panose="05000000000000000000" pitchFamily="2" charset="2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lr>
                  <a:srgbClr val="000000"/>
                </a:buClr>
                <a:buFont typeface="Times New Roman" panose="02020603050405020304" pitchFamily="18" charset="0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lr>
                  <a:srgbClr val="000000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lr>
                  <a:srgbClr val="000000"/>
                </a:buClr>
                <a:buChar char="&gt;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ru-RU" altLang="en-US" sz="1200" dirty="0">
                  <a:latin typeface="Times New Roman" panose="02020603050405020304" pitchFamily="18" charset="0"/>
                </a:rPr>
                <a:t>Экономический сегмент</a:t>
              </a:r>
              <a:endParaRPr lang="en-US" altLang="en-US" sz="1200" dirty="0">
                <a:latin typeface="Times New Roman" panose="02020603050405020304" pitchFamily="18" charset="0"/>
              </a:endParaRPr>
            </a:p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dirty="0">
                  <a:latin typeface="Times New Roman" panose="02020603050405020304" pitchFamily="18" charset="0"/>
                </a:rPr>
                <a:t>(</a:t>
              </a:r>
              <a:r>
                <a:rPr lang="ru-RU" altLang="en-US" sz="1200" dirty="0">
                  <a:latin typeface="Times New Roman" panose="02020603050405020304" pitchFamily="18" charset="0"/>
                </a:rPr>
                <a:t>Что</a:t>
              </a:r>
              <a:r>
                <a:rPr lang="en-US" altLang="en-US" sz="1200" dirty="0">
                  <a:latin typeface="Times New Roman" panose="02020603050405020304" pitchFamily="18" charset="0"/>
                </a:rPr>
                <a:t>)</a:t>
              </a:r>
              <a:endParaRPr lang="en-US" altLang="en-US" sz="1800" dirty="0"/>
            </a:p>
          </p:txBody>
        </p:sp>
        <p:sp>
          <p:nvSpPr>
            <p:cNvPr id="10" name="Oval 86"/>
            <p:cNvSpPr>
              <a:spLocks noChangeArrowheads="1"/>
            </p:cNvSpPr>
            <p:nvPr/>
          </p:nvSpPr>
          <p:spPr bwMode="auto">
            <a:xfrm>
              <a:off x="1800" y="4860"/>
              <a:ext cx="252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Aft>
                  <a:spcPct val="50000"/>
                </a:spcAft>
                <a:buClr>
                  <a:srgbClr val="000000"/>
                </a:buClr>
                <a:buFont typeface="Wingdings" panose="05000000000000000000" pitchFamily="2" charset="2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lr>
                  <a:srgbClr val="000000"/>
                </a:buClr>
                <a:buFont typeface="Times New Roman" panose="02020603050405020304" pitchFamily="18" charset="0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lr>
                  <a:srgbClr val="000000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lr>
                  <a:srgbClr val="000000"/>
                </a:buClr>
                <a:buChar char="&gt;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ru-RU" altLang="en-US" sz="1200" dirty="0">
                  <a:latin typeface="Times New Roman" panose="02020603050405020304" pitchFamily="18" charset="0"/>
                </a:rPr>
                <a:t>Программный сегмент</a:t>
              </a:r>
              <a:endParaRPr lang="en-US" altLang="en-US" sz="1200" dirty="0">
                <a:latin typeface="Times New Roman" panose="02020603050405020304" pitchFamily="18" charset="0"/>
              </a:endParaRPr>
            </a:p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dirty="0">
                  <a:latin typeface="Times New Roman" panose="02020603050405020304" pitchFamily="18" charset="0"/>
                </a:rPr>
                <a:t>(</a:t>
              </a:r>
              <a:r>
                <a:rPr lang="ru-RU" altLang="en-US" sz="1200" dirty="0">
                  <a:latin typeface="Times New Roman" panose="02020603050405020304" pitchFamily="18" charset="0"/>
                </a:rPr>
                <a:t>Цель</a:t>
              </a:r>
              <a:r>
                <a:rPr lang="en-US" altLang="en-US" sz="1200" dirty="0">
                  <a:latin typeface="Times New Roman" panose="02020603050405020304" pitchFamily="18" charset="0"/>
                </a:rPr>
                <a:t>)</a:t>
              </a:r>
              <a:endParaRPr lang="en-US" altLang="en-US" sz="1800" dirty="0"/>
            </a:p>
          </p:txBody>
        </p:sp>
        <p:sp>
          <p:nvSpPr>
            <p:cNvPr id="11" name="Oval 87"/>
            <p:cNvSpPr>
              <a:spLocks noChangeArrowheads="1"/>
            </p:cNvSpPr>
            <p:nvPr/>
          </p:nvSpPr>
          <p:spPr bwMode="auto">
            <a:xfrm>
              <a:off x="3060" y="7920"/>
              <a:ext cx="23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Aft>
                  <a:spcPct val="50000"/>
                </a:spcAft>
                <a:buClr>
                  <a:srgbClr val="000000"/>
                </a:buClr>
                <a:buFont typeface="Wingdings" panose="05000000000000000000" pitchFamily="2" charset="2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lr>
                  <a:srgbClr val="000000"/>
                </a:buClr>
                <a:buFont typeface="Times New Roman" panose="02020603050405020304" pitchFamily="18" charset="0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lr>
                  <a:srgbClr val="000000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lr>
                  <a:srgbClr val="000000"/>
                </a:buClr>
                <a:buChar char="&gt;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ru-RU" altLang="en-US" sz="1200" dirty="0">
                  <a:latin typeface="Times New Roman" panose="02020603050405020304" pitchFamily="18" charset="0"/>
                </a:rPr>
                <a:t>Сегмент финансирования</a:t>
              </a:r>
              <a:endParaRPr lang="en-US" altLang="en-US" sz="1200" dirty="0">
                <a:latin typeface="Times New Roman" panose="02020603050405020304" pitchFamily="18" charset="0"/>
              </a:endParaRPr>
            </a:p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dirty="0">
                  <a:latin typeface="Times New Roman" panose="02020603050405020304" pitchFamily="18" charset="0"/>
                </a:rPr>
                <a:t>(</a:t>
              </a:r>
              <a:r>
                <a:rPr lang="ru-RU" altLang="en-US" sz="1200" dirty="0">
                  <a:latin typeface="Times New Roman" panose="02020603050405020304" pitchFamily="18" charset="0"/>
                </a:rPr>
                <a:t>Кто</a:t>
              </a:r>
              <a:r>
                <a:rPr lang="en-US" altLang="en-US" sz="1200" dirty="0">
                  <a:latin typeface="Times New Roman" panose="02020603050405020304" pitchFamily="18" charset="0"/>
                </a:rPr>
                <a:t>)</a:t>
              </a:r>
              <a:endParaRPr lang="en-US" altLang="en-US" sz="1800" dirty="0"/>
            </a:p>
          </p:txBody>
        </p:sp>
        <p:sp>
          <p:nvSpPr>
            <p:cNvPr id="12" name="Rectangle 88"/>
            <p:cNvSpPr>
              <a:spLocks noChangeArrowheads="1"/>
            </p:cNvSpPr>
            <p:nvPr/>
          </p:nvSpPr>
          <p:spPr bwMode="auto">
            <a:xfrm>
              <a:off x="4320" y="1166"/>
              <a:ext cx="3960" cy="12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Aft>
                  <a:spcPct val="50000"/>
                </a:spcAft>
                <a:buClr>
                  <a:srgbClr val="000000"/>
                </a:buClr>
                <a:buFont typeface="Wingdings" panose="05000000000000000000" pitchFamily="2" charset="2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lr>
                  <a:srgbClr val="000000"/>
                </a:buClr>
                <a:buFont typeface="Times New Roman" panose="02020603050405020304" pitchFamily="18" charset="0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lr>
                  <a:srgbClr val="000000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lr>
                  <a:srgbClr val="000000"/>
                </a:buClr>
                <a:buChar char="&gt;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ru-RU" altLang="en-US" sz="1400" dirty="0">
                  <a:latin typeface="Times New Roman" panose="02020603050405020304" pitchFamily="18" charset="0"/>
                </a:rPr>
                <a:t>За каким административным подразделением и центром затрат/доходов следует закрепить транзакцию</a:t>
              </a:r>
              <a:r>
                <a:rPr lang="en-US" altLang="en-US" sz="1400" dirty="0">
                  <a:latin typeface="Times New Roman" panose="02020603050405020304" pitchFamily="18" charset="0"/>
                </a:rPr>
                <a:t>?</a:t>
              </a:r>
              <a:endParaRPr lang="en-US" altLang="en-US" sz="1400" dirty="0"/>
            </a:p>
          </p:txBody>
        </p:sp>
        <p:sp>
          <p:nvSpPr>
            <p:cNvPr id="13" name="Rectangle 89"/>
            <p:cNvSpPr>
              <a:spLocks noChangeArrowheads="1"/>
            </p:cNvSpPr>
            <p:nvPr/>
          </p:nvSpPr>
          <p:spPr bwMode="auto">
            <a:xfrm>
              <a:off x="7372" y="9540"/>
              <a:ext cx="2160" cy="12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Aft>
                  <a:spcPct val="50000"/>
                </a:spcAft>
                <a:buClr>
                  <a:srgbClr val="000000"/>
                </a:buClr>
                <a:buFont typeface="Wingdings" panose="05000000000000000000" pitchFamily="2" charset="2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lr>
                  <a:srgbClr val="000000"/>
                </a:buClr>
                <a:buFont typeface="Times New Roman" panose="02020603050405020304" pitchFamily="18" charset="0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lr>
                  <a:srgbClr val="000000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lr>
                  <a:srgbClr val="000000"/>
                </a:buClr>
                <a:buChar char="&gt;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ru-RU" altLang="en-US" sz="1400" dirty="0">
                  <a:latin typeface="Times New Roman" panose="02020603050405020304" pitchFamily="18" charset="0"/>
                </a:rPr>
                <a:t>Что приобретается и каков характер поступления</a:t>
              </a:r>
              <a:r>
                <a:rPr lang="en-US" altLang="en-US" sz="1400" dirty="0">
                  <a:latin typeface="Times New Roman" panose="02020603050405020304" pitchFamily="18" charset="0"/>
                </a:rPr>
                <a:t>?</a:t>
              </a:r>
              <a:endParaRPr lang="en-US" altLang="en-US" sz="1400" dirty="0"/>
            </a:p>
          </p:txBody>
        </p:sp>
        <p:sp>
          <p:nvSpPr>
            <p:cNvPr id="14" name="Rectangle 90"/>
            <p:cNvSpPr>
              <a:spLocks noChangeArrowheads="1"/>
            </p:cNvSpPr>
            <p:nvPr/>
          </p:nvSpPr>
          <p:spPr bwMode="auto">
            <a:xfrm>
              <a:off x="2416" y="9478"/>
              <a:ext cx="3558" cy="12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Aft>
                  <a:spcPct val="50000"/>
                </a:spcAft>
                <a:buClr>
                  <a:srgbClr val="000000"/>
                </a:buClr>
                <a:buFont typeface="Wingdings" panose="05000000000000000000" pitchFamily="2" charset="2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lr>
                  <a:srgbClr val="000000"/>
                </a:buClr>
                <a:buFont typeface="Times New Roman" panose="02020603050405020304" pitchFamily="18" charset="0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lr>
                  <a:srgbClr val="000000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lr>
                  <a:srgbClr val="000000"/>
                </a:buClr>
                <a:buChar char="&gt;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ru-RU" altLang="en-US" sz="1400" dirty="0">
                  <a:latin typeface="Times New Roman" panose="02020603050405020304" pitchFamily="18" charset="0"/>
                </a:rPr>
                <a:t>К какому источнику и типу финансирования следует отнести платеж и по какому источнику и типу следует провести поступление</a:t>
              </a:r>
              <a:r>
                <a:rPr lang="en-US" altLang="en-US" sz="1400" dirty="0">
                  <a:latin typeface="Times New Roman" panose="02020603050405020304" pitchFamily="18" charset="0"/>
                </a:rPr>
                <a:t>?</a:t>
              </a:r>
              <a:endParaRPr lang="en-US" altLang="en-US" sz="1400" dirty="0"/>
            </a:p>
          </p:txBody>
        </p:sp>
        <p:sp>
          <p:nvSpPr>
            <p:cNvPr id="15" name="Rectangle 91"/>
            <p:cNvSpPr>
              <a:spLocks noChangeArrowheads="1"/>
            </p:cNvSpPr>
            <p:nvPr/>
          </p:nvSpPr>
          <p:spPr bwMode="auto">
            <a:xfrm>
              <a:off x="1886" y="3169"/>
              <a:ext cx="2700" cy="15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Aft>
                  <a:spcPct val="50000"/>
                </a:spcAft>
                <a:buClr>
                  <a:srgbClr val="000000"/>
                </a:buClr>
                <a:buFont typeface="Wingdings" panose="05000000000000000000" pitchFamily="2" charset="2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lr>
                  <a:srgbClr val="000000"/>
                </a:buClr>
                <a:buFont typeface="Times New Roman" panose="02020603050405020304" pitchFamily="18" charset="0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lr>
                  <a:srgbClr val="000000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lr>
                  <a:srgbClr val="000000"/>
                </a:buClr>
                <a:buChar char="&gt;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ru-RU" altLang="en-US" sz="1300" dirty="0">
                  <a:latin typeface="Times New Roman" panose="02020603050405020304" pitchFamily="18" charset="0"/>
                </a:rPr>
                <a:t>На какую программу</a:t>
              </a:r>
              <a:r>
                <a:rPr lang="en-US" altLang="en-US" sz="1300" dirty="0">
                  <a:latin typeface="Times New Roman" panose="02020603050405020304" pitchFamily="18" charset="0"/>
                </a:rPr>
                <a:t>/</a:t>
              </a:r>
              <a:r>
                <a:rPr lang="ru-RU" altLang="en-US" sz="1300" dirty="0">
                  <a:latin typeface="Times New Roman" panose="02020603050405020304" pitchFamily="18" charset="0"/>
                </a:rPr>
                <a:t>подпрограмму</a:t>
              </a:r>
              <a:r>
                <a:rPr lang="en-US" altLang="en-US" sz="1300" dirty="0">
                  <a:latin typeface="Times New Roman" panose="02020603050405020304" pitchFamily="18" charset="0"/>
                </a:rPr>
                <a:t>/</a:t>
              </a:r>
              <a:r>
                <a:rPr lang="ru-RU" altLang="en-US" sz="1300" dirty="0">
                  <a:latin typeface="Times New Roman" panose="02020603050405020304" pitchFamily="18" charset="0"/>
                </a:rPr>
                <a:t> проект</a:t>
              </a:r>
              <a:r>
                <a:rPr lang="en-US" altLang="en-US" sz="1300" dirty="0">
                  <a:latin typeface="Times New Roman" panose="02020603050405020304" pitchFamily="18" charset="0"/>
                </a:rPr>
                <a:t>/</a:t>
              </a:r>
              <a:r>
                <a:rPr lang="ru-RU" altLang="en-US" sz="1300" dirty="0">
                  <a:latin typeface="Times New Roman" panose="02020603050405020304" pitchFamily="18" charset="0"/>
                </a:rPr>
                <a:t>результат</a:t>
              </a:r>
              <a:r>
                <a:rPr lang="en-US" altLang="en-US" sz="1300" dirty="0">
                  <a:latin typeface="Times New Roman" panose="02020603050405020304" pitchFamily="18" charset="0"/>
                </a:rPr>
                <a:t>/</a:t>
              </a:r>
              <a:r>
                <a:rPr lang="ru-RU" altLang="en-US" sz="1300" dirty="0">
                  <a:latin typeface="Times New Roman" panose="02020603050405020304" pitchFamily="18" charset="0"/>
                </a:rPr>
                <a:t>операцию следует отнести транзакцию</a:t>
              </a:r>
              <a:r>
                <a:rPr lang="en-US" altLang="en-US" sz="1300" dirty="0">
                  <a:latin typeface="Times New Roman" panose="02020603050405020304" pitchFamily="18" charset="0"/>
                </a:rPr>
                <a:t>?</a:t>
              </a:r>
              <a:endParaRPr lang="en-US" altLang="en-US" sz="1300" dirty="0"/>
            </a:p>
          </p:txBody>
        </p:sp>
        <p:sp>
          <p:nvSpPr>
            <p:cNvPr id="16" name="Line 92"/>
            <p:cNvSpPr>
              <a:spLocks noChangeShapeType="1"/>
            </p:cNvSpPr>
            <p:nvPr/>
          </p:nvSpPr>
          <p:spPr bwMode="auto">
            <a:xfrm flipV="1">
              <a:off x="6112" y="3960"/>
              <a:ext cx="1" cy="19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Line 93"/>
            <p:cNvSpPr>
              <a:spLocks noChangeShapeType="1"/>
            </p:cNvSpPr>
            <p:nvPr/>
          </p:nvSpPr>
          <p:spPr bwMode="auto">
            <a:xfrm flipV="1">
              <a:off x="7380" y="5580"/>
              <a:ext cx="90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Line 94"/>
            <p:cNvSpPr>
              <a:spLocks noChangeShapeType="1"/>
            </p:cNvSpPr>
            <p:nvPr/>
          </p:nvSpPr>
          <p:spPr bwMode="auto">
            <a:xfrm flipH="1" flipV="1">
              <a:off x="4320" y="5760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Line 95"/>
            <p:cNvSpPr>
              <a:spLocks noChangeShapeType="1"/>
            </p:cNvSpPr>
            <p:nvPr/>
          </p:nvSpPr>
          <p:spPr bwMode="auto">
            <a:xfrm flipH="1">
              <a:off x="4500" y="6570"/>
              <a:ext cx="1140" cy="1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Line 96"/>
            <p:cNvSpPr>
              <a:spLocks noChangeShapeType="1"/>
            </p:cNvSpPr>
            <p:nvPr/>
          </p:nvSpPr>
          <p:spPr bwMode="auto">
            <a:xfrm>
              <a:off x="7080" y="6480"/>
              <a:ext cx="102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Oval 97"/>
            <p:cNvSpPr>
              <a:spLocks noChangeArrowheads="1"/>
            </p:cNvSpPr>
            <p:nvPr/>
          </p:nvSpPr>
          <p:spPr bwMode="auto">
            <a:xfrm>
              <a:off x="5032" y="5552"/>
              <a:ext cx="23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spcAft>
                  <a:spcPct val="50000"/>
                </a:spcAft>
                <a:buClr>
                  <a:srgbClr val="000000"/>
                </a:buClr>
                <a:buFont typeface="Wingdings" panose="05000000000000000000" pitchFamily="2" charset="2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lr>
                  <a:srgbClr val="000000"/>
                </a:buClr>
                <a:buFont typeface="Times New Roman" panose="02020603050405020304" pitchFamily="18" charset="0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lr>
                  <a:srgbClr val="000000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lr>
                  <a:srgbClr val="000000"/>
                </a:buClr>
                <a:buChar char="&gt;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ru-RU" altLang="en-US" sz="1400" b="1" dirty="0">
                  <a:latin typeface="Times New Roman" panose="02020603050405020304" pitchFamily="18" charset="0"/>
                </a:rPr>
                <a:t>Транзакция</a:t>
              </a:r>
              <a:endParaRPr lang="en-US" altLang="en-US" sz="1400" b="1" dirty="0"/>
            </a:p>
          </p:txBody>
        </p:sp>
        <p:sp>
          <p:nvSpPr>
            <p:cNvPr id="22" name="Oval 98"/>
            <p:cNvSpPr>
              <a:spLocks noChangeArrowheads="1"/>
            </p:cNvSpPr>
            <p:nvPr/>
          </p:nvSpPr>
          <p:spPr bwMode="auto">
            <a:xfrm>
              <a:off x="8100" y="4500"/>
              <a:ext cx="252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Aft>
                  <a:spcPct val="50000"/>
                </a:spcAft>
                <a:buClr>
                  <a:srgbClr val="000000"/>
                </a:buClr>
                <a:buFont typeface="Wingdings" panose="05000000000000000000" pitchFamily="2" charset="2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lr>
                  <a:srgbClr val="000000"/>
                </a:buClr>
                <a:buFont typeface="Times New Roman" panose="02020603050405020304" pitchFamily="18" charset="0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lr>
                  <a:srgbClr val="000000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lr>
                  <a:srgbClr val="000000"/>
                </a:buClr>
                <a:buChar char="&gt;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ru-RU" altLang="en-US" sz="1200" dirty="0">
                  <a:latin typeface="Times New Roman" panose="02020603050405020304" pitchFamily="18" charset="0"/>
                </a:rPr>
                <a:t>Географический сегмент</a:t>
              </a:r>
              <a:endParaRPr lang="en-US" altLang="en-US" sz="1200" dirty="0">
                <a:latin typeface="Times New Roman" panose="02020603050405020304" pitchFamily="18" charset="0"/>
              </a:endParaRPr>
            </a:p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dirty="0">
                  <a:latin typeface="Times New Roman" panose="02020603050405020304" pitchFamily="18" charset="0"/>
                </a:rPr>
                <a:t>(</a:t>
              </a:r>
              <a:r>
                <a:rPr lang="ru-RU" altLang="en-US" sz="1200" dirty="0">
                  <a:latin typeface="Times New Roman" panose="02020603050405020304" pitchFamily="18" charset="0"/>
                </a:rPr>
                <a:t>Где</a:t>
              </a:r>
              <a:r>
                <a:rPr lang="en-US" altLang="en-US" sz="1200" dirty="0">
                  <a:latin typeface="Times New Roman" panose="02020603050405020304" pitchFamily="18" charset="0"/>
                </a:rPr>
                <a:t>)</a:t>
              </a:r>
              <a:endParaRPr lang="en-US" altLang="en-US" sz="1800" dirty="0"/>
            </a:p>
          </p:txBody>
        </p:sp>
        <p:sp>
          <p:nvSpPr>
            <p:cNvPr id="23" name="Rectangle 99"/>
            <p:cNvSpPr>
              <a:spLocks noChangeArrowheads="1"/>
            </p:cNvSpPr>
            <p:nvPr/>
          </p:nvSpPr>
          <p:spPr bwMode="auto">
            <a:xfrm>
              <a:off x="7732" y="2328"/>
              <a:ext cx="2838" cy="1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Aft>
                  <a:spcPct val="50000"/>
                </a:spcAft>
                <a:buClr>
                  <a:srgbClr val="000000"/>
                </a:buClr>
                <a:buFont typeface="Wingdings" panose="05000000000000000000" pitchFamily="2" charset="2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lr>
                  <a:srgbClr val="000000"/>
                </a:buClr>
                <a:buFont typeface="Times New Roman" panose="02020603050405020304" pitchFamily="18" charset="0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lr>
                  <a:srgbClr val="000000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lr>
                  <a:srgbClr val="000000"/>
                </a:buClr>
                <a:buChar char="&gt;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ru-RU" altLang="en-US" sz="1400" dirty="0">
                  <a:latin typeface="Times New Roman" panose="02020603050405020304" pitchFamily="18" charset="0"/>
                </a:rPr>
                <a:t>В каком регионе осуществляется поставка товаров/услуг и в каком регионе находится получатель выгоды от транзакции</a:t>
              </a:r>
              <a:r>
                <a:rPr lang="en-US" altLang="en-US" sz="1400" dirty="0">
                  <a:latin typeface="Times New Roman" panose="02020603050405020304" pitchFamily="18" charset="0"/>
                </a:rPr>
                <a:t>?</a:t>
              </a:r>
              <a:endParaRPr lang="en-US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7561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Структура данных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826444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Планирование и определение бюджета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26554"/>
            <a:ext cx="7506812" cy="48730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1591164"/>
            <a:ext cx="1219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/>
              <a:t>Административный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00" y="1591164"/>
            <a:ext cx="9334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Финансовый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850" y="1529681"/>
            <a:ext cx="5905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Сегмент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3182081"/>
            <a:ext cx="1066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Министерство / округ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400" y="3897868"/>
            <a:ext cx="8684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Бюджетное ведомство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10175" y="1591164"/>
            <a:ext cx="88582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/>
              <a:t>Программный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1600" y="3200549"/>
            <a:ext cx="9426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Программа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5400" y="4015796"/>
            <a:ext cx="1077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/>
              <a:t>Подпрограмма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0800" y="2355578"/>
            <a:ext cx="5905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Класс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70148" y="1591164"/>
            <a:ext cx="9688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Экономический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5200" y="1600200"/>
            <a:ext cx="88582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Географический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96050" y="3200400"/>
            <a:ext cx="5905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Раздел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82862" y="4001542"/>
            <a:ext cx="77993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/>
              <a:t>Подраздел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67600" y="4006334"/>
            <a:ext cx="5905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Округ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84617" y="4648200"/>
            <a:ext cx="94265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Проект / Результат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58481" y="4639687"/>
            <a:ext cx="65627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Тип финансиро-вания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62200" y="4648200"/>
            <a:ext cx="1066800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80"/>
              </a:lnSpc>
            </a:pPr>
            <a:r>
              <a:rPr lang="ru-RU" sz="900" dirty="0"/>
              <a:t>Бюджетная подведомственная организация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7503" y="5395574"/>
            <a:ext cx="9678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/>
              <a:t>Идентификатор транзакции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24453" y="4732020"/>
            <a:ext cx="5905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Статья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86944" y="4724400"/>
            <a:ext cx="9426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Провинция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62200" y="5377785"/>
            <a:ext cx="99441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/>
              <a:t>Центр затрат Центр доходов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39899" y="5355911"/>
            <a:ext cx="5905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Источник финансиро-вания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24203" y="5392579"/>
            <a:ext cx="590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Название источника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98361" y="5448244"/>
            <a:ext cx="79763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Операция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24600" y="5454134"/>
            <a:ext cx="77993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/>
              <a:t>Подстатья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5448244"/>
            <a:ext cx="5905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Сектор</a:t>
            </a:r>
          </a:p>
        </p:txBody>
      </p:sp>
    </p:spTree>
    <p:extLst>
      <p:ext uri="{BB962C8B-B14F-4D97-AF65-F5344CB8AC3E}">
        <p14:creationId xmlns:p14="http://schemas.microsoft.com/office/powerpoint/2010/main" val="3847740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Структура данных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7" name="Content Placeholder 2"/>
          <p:cNvSpPr>
            <a:spLocks/>
          </p:cNvSpPr>
          <p:nvPr/>
        </p:nvSpPr>
        <p:spPr bwMode="auto">
          <a:xfrm>
            <a:off x="298450" y="1814513"/>
            <a:ext cx="8312363" cy="78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Aft>
                <a:spcPct val="50000"/>
              </a:spcAft>
              <a:buClr>
                <a:srgbClr val="000000"/>
              </a:buClr>
              <a:buFont typeface="Wingdings" panose="05000000000000000000" pitchFamily="2" charset="2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000000"/>
              </a:buClr>
              <a:buFont typeface="Times New Roman" panose="02020603050405020304" pitchFamily="18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lr>
                <a:srgbClr val="000000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lr>
                <a:srgbClr val="000000"/>
              </a:buClr>
              <a:buChar char="&gt;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lr>
                <a:srgbClr val="000000"/>
              </a:buClr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0000"/>
              </a:buClr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0000"/>
              </a:buClr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0000"/>
              </a:buClr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0000"/>
              </a:buClr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ru-RU" altLang="en-US" sz="1600" dirty="0"/>
              <a:t>План счетов состоит из пяти представленных ниже сегментов</a:t>
            </a:r>
            <a:r>
              <a:rPr lang="en-GB" altLang="en-US" sz="1600" dirty="0"/>
              <a:t>:</a:t>
            </a:r>
          </a:p>
          <a:p>
            <a:pPr marL="7938" indent="-7938" defTabSz="914400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ru-RU" altLang="en-US" sz="1600" dirty="0"/>
              <a:t>Структура данных, представляющих бюджетную строку, состоит из </a:t>
            </a:r>
            <a:r>
              <a:rPr lang="en-GB" altLang="en-US" sz="1600" dirty="0"/>
              <a:t>36 </a:t>
            </a:r>
            <a:r>
              <a:rPr lang="ru-RU" altLang="en-US" sz="1600" dirty="0"/>
              <a:t>разрядов, как показано ниже</a:t>
            </a:r>
            <a:r>
              <a:rPr lang="en-GB" altLang="en-US" sz="1600" dirty="0"/>
              <a:t>:</a:t>
            </a:r>
          </a:p>
          <a:p>
            <a:pPr defTabSz="914400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endParaRPr lang="en-GB" altLang="en-US" sz="1400" dirty="0"/>
          </a:p>
          <a:p>
            <a:pPr defTabSz="914400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endParaRPr lang="en-GB" altLang="en-US" sz="1400" dirty="0"/>
          </a:p>
          <a:p>
            <a:pPr defTabSz="914400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endParaRPr lang="en-GB" altLang="en-US" sz="1400" dirty="0"/>
          </a:p>
          <a:p>
            <a:pPr defTabSz="914400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endParaRPr lang="en-GB" altLang="en-US" sz="1400" dirty="0"/>
          </a:p>
          <a:p>
            <a:pPr defTabSz="914400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endParaRPr lang="en-GB" altLang="en-US" sz="1400" dirty="0"/>
          </a:p>
          <a:p>
            <a:pPr defTabSz="914400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endParaRPr lang="en-GB" altLang="en-US" sz="1400" dirty="0"/>
          </a:p>
          <a:p>
            <a:pPr defTabSz="914400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endParaRPr lang="en-GB" altLang="en-US" sz="1400" dirty="0"/>
          </a:p>
          <a:p>
            <a:pPr defTabSz="914400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endParaRPr lang="en-GB" altLang="en-US" sz="1400" dirty="0"/>
          </a:p>
        </p:txBody>
      </p:sp>
      <p:graphicFrame>
        <p:nvGraphicFramePr>
          <p:cNvPr id="48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05820"/>
              </p:ext>
            </p:extLst>
          </p:nvPr>
        </p:nvGraphicFramePr>
        <p:xfrm>
          <a:off x="298450" y="2971801"/>
          <a:ext cx="8540751" cy="2438400"/>
        </p:xfrm>
        <a:graphic>
          <a:graphicData uri="http://schemas.openxmlformats.org/drawingml/2006/table">
            <a:tbl>
              <a:tblPr/>
              <a:tblGrid>
                <a:gridCol w="179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8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6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Сегмент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Сегмент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Сегмент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Сегмент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Сегмент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Организация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Источник финансирования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Функция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Программа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Экономический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Географический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2+2+3+3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1+2+4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2+2+2+2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1+1+1+1+2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1+2+2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разрядов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разрядов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разрядов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разрядов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разрядов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9144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Кодировка для целей планирования и составления бюджета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8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" y="1295400"/>
            <a:ext cx="8610600" cy="4953000"/>
          </a:xfrm>
        </p:spPr>
        <p:txBody>
          <a:bodyPr>
            <a:normAutofit lnSpcReduction="10000"/>
          </a:bodyPr>
          <a:lstStyle/>
          <a:p>
            <a:pPr>
              <a:spcBef>
                <a:spcPct val="30000"/>
              </a:spcBef>
              <a:buSzPct val="80000"/>
            </a:pPr>
            <a:r>
              <a:rPr lang="ru-RU" sz="2800" dirty="0"/>
              <a:t>Общая информация о стране</a:t>
            </a:r>
            <a:endParaRPr lang="en-US" sz="2800" dirty="0"/>
          </a:p>
          <a:p>
            <a:pPr>
              <a:spcBef>
                <a:spcPct val="30000"/>
              </a:spcBef>
              <a:buSzPct val="80000"/>
            </a:pPr>
            <a:r>
              <a:rPr lang="ru-RU" sz="2800" dirty="0"/>
              <a:t>История развития ИИСУГФ</a:t>
            </a:r>
            <a:endParaRPr lang="en-US" sz="2800" dirty="0"/>
          </a:p>
          <a:p>
            <a:pPr>
              <a:spcBef>
                <a:spcPct val="30000"/>
              </a:spcBef>
              <a:buSzPct val="80000"/>
            </a:pPr>
            <a:r>
              <a:rPr lang="ru-RU" sz="2800" dirty="0"/>
              <a:t>История развития системы электронных государственных закупок</a:t>
            </a:r>
            <a:endParaRPr lang="en-US" sz="2800" dirty="0"/>
          </a:p>
          <a:p>
            <a:pPr>
              <a:spcBef>
                <a:spcPct val="30000"/>
              </a:spcBef>
              <a:buSzPct val="80000"/>
            </a:pPr>
            <a:r>
              <a:rPr lang="ru-RU" sz="2800" dirty="0"/>
              <a:t>Развертывание ИИСУГФ и системы электронных государственных закупок</a:t>
            </a:r>
            <a:endParaRPr lang="en-US" sz="2800" dirty="0"/>
          </a:p>
          <a:p>
            <a:pPr>
              <a:spcBef>
                <a:spcPct val="30000"/>
              </a:spcBef>
              <a:buSzPct val="80000"/>
            </a:pPr>
            <a:r>
              <a:rPr lang="ru-RU" sz="2800" dirty="0"/>
              <a:t>Движущие силы интеграции</a:t>
            </a:r>
            <a:endParaRPr lang="en-US" sz="2800" dirty="0"/>
          </a:p>
          <a:p>
            <a:pPr>
              <a:spcBef>
                <a:spcPct val="30000"/>
              </a:spcBef>
              <a:buSzPct val="80000"/>
            </a:pPr>
            <a:r>
              <a:rPr lang="ru-RU" sz="2800" dirty="0"/>
              <a:t>Службы интеграции</a:t>
            </a:r>
            <a:endParaRPr lang="en-US" sz="2800" dirty="0"/>
          </a:p>
          <a:p>
            <a:pPr>
              <a:spcBef>
                <a:spcPct val="30000"/>
              </a:spcBef>
              <a:buSzPct val="80000"/>
            </a:pPr>
            <a:r>
              <a:rPr lang="ru-RU" sz="2800" dirty="0"/>
              <a:t>Структура данных </a:t>
            </a:r>
            <a:endParaRPr lang="en-US" sz="2800" dirty="0"/>
          </a:p>
          <a:p>
            <a:pPr>
              <a:spcBef>
                <a:spcPct val="30000"/>
              </a:spcBef>
              <a:buSzPct val="80000"/>
            </a:pPr>
            <a:r>
              <a:rPr lang="ru-RU" sz="2800" dirty="0"/>
              <a:t>Планы на будущее</a:t>
            </a:r>
            <a:endParaRPr lang="en-US" sz="2800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Содержание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78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304800" y="826444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Пример расходов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: 5900003001-2118245-D2037308-221202-XXXXX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83" y="1216192"/>
            <a:ext cx="8621617" cy="5368995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589084" y="269548"/>
            <a:ext cx="7772400" cy="563562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Структура данных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82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Структура данных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4800" y="76200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Классификация активов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47733" y="6168629"/>
            <a:ext cx="6170612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"/>
              <a:defRPr sz="14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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lnSpc>
                <a:spcPct val="150000"/>
              </a:lnSpc>
              <a:spcBef>
                <a:spcPct val="20000"/>
              </a:spcBef>
              <a:buFont typeface="맑은 고딕" pitchFamily="50" charset="-127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720725" algn="l"/>
              </a:tabLs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lnSpc>
                <a:spcPct val="150000"/>
              </a:lnSpc>
              <a:spcBef>
                <a:spcPct val="20000"/>
              </a:spcBef>
              <a:buFont typeface="Arial" pitchFamily="34" charset="0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ko-KR" sz="1100" b="0">
              <a:latin typeface="Tahoma" panose="020B0604030504040204" pitchFamily="34" charset="0"/>
              <a:ea typeface="굴림" pitchFamily="50" charset="-127"/>
              <a:cs typeface="Tahoma" panose="020B0604030504040204" pitchFamily="34" charset="0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85645" y="4398566"/>
            <a:ext cx="8208963" cy="2011363"/>
            <a:chOff x="96" y="1392"/>
            <a:chExt cx="5568" cy="1987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96" y="1392"/>
              <a:ext cx="1507" cy="1665"/>
            </a:xfrm>
            <a:prstGeom prst="chevron">
              <a:avLst>
                <a:gd name="adj" fmla="val 25000"/>
              </a:avLst>
            </a:prstGeom>
            <a:solidFill>
              <a:srgbClr val="DF6223"/>
            </a:solidFill>
            <a:ln w="12700" cap="sq">
              <a:solidFill>
                <a:srgbClr val="DF6223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00B5B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latinLnBrk="0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ko-KR" altLang="en-US" sz="1200" b="0">
                <a:latin typeface="Tahoma" panose="020B0604030504040204" pitchFamily="34" charset="0"/>
                <a:ea typeface="굴림" pitchFamily="50" charset="-127"/>
                <a:cs typeface="Tahoma" panose="020B0604030504040204" pitchFamily="34" charset="0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173" y="1392"/>
              <a:ext cx="1515" cy="1665"/>
            </a:xfrm>
            <a:prstGeom prst="chevron">
              <a:avLst>
                <a:gd name="adj" fmla="val 25000"/>
              </a:avLst>
            </a:prstGeom>
            <a:solidFill>
              <a:srgbClr val="E5804D"/>
            </a:solidFill>
            <a:ln w="12700" cap="sq">
              <a:solidFill>
                <a:srgbClr val="EAEAEA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00B5B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latinLnBrk="0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ko-KR" altLang="en-US" sz="1200" b="0">
                <a:latin typeface="Tahoma" panose="020B0604030504040204" pitchFamily="34" charset="0"/>
                <a:ea typeface="굴림" pitchFamily="50" charset="-127"/>
                <a:cs typeface="Tahoma" panose="020B0604030504040204" pitchFamily="34" charset="0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2128" y="1392"/>
              <a:ext cx="1520" cy="1665"/>
            </a:xfrm>
            <a:prstGeom prst="chevron">
              <a:avLst>
                <a:gd name="adj" fmla="val 25000"/>
              </a:avLst>
            </a:prstGeom>
            <a:solidFill>
              <a:srgbClr val="EDA987"/>
            </a:solidFill>
            <a:ln w="12700" cap="sq">
              <a:solidFill>
                <a:srgbClr val="EAEAEA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00B5B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latinLnBrk="0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ko-KR" altLang="en-US" sz="1200" b="0">
                <a:latin typeface="Tahoma" panose="020B0604030504040204" pitchFamily="34" charset="0"/>
                <a:ea typeface="굴림" pitchFamily="50" charset="-127"/>
                <a:cs typeface="Tahoma" panose="020B0604030504040204" pitchFamily="34" charset="0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4157" y="1392"/>
              <a:ext cx="1507" cy="1665"/>
            </a:xfrm>
            <a:prstGeom prst="chevron">
              <a:avLst>
                <a:gd name="adj" fmla="val 25000"/>
              </a:avLst>
            </a:prstGeom>
            <a:solidFill>
              <a:srgbClr val="F8DDD0"/>
            </a:solidFill>
            <a:ln w="12700" cap="sq">
              <a:solidFill>
                <a:srgbClr val="EAEAEA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00B5B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latinLnBrk="0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ko-KR" altLang="en-US" sz="1200" b="0">
                <a:latin typeface="Tahoma" panose="020B0604030504040204" pitchFamily="34" charset="0"/>
                <a:ea typeface="굴림" pitchFamily="50" charset="-127"/>
                <a:cs typeface="Tahoma" panose="020B0604030504040204" pitchFamily="34" charset="0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3216" y="1392"/>
              <a:ext cx="1632" cy="1665"/>
            </a:xfrm>
            <a:prstGeom prst="chevron">
              <a:avLst>
                <a:gd name="adj" fmla="val 25000"/>
              </a:avLst>
            </a:prstGeom>
            <a:solidFill>
              <a:srgbClr val="F5CCB7"/>
            </a:solidFill>
            <a:ln w="12700" cap="sq">
              <a:solidFill>
                <a:srgbClr val="EAEAEA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00B5B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latinLnBrk="0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ko-KR" altLang="en-US" sz="1200" b="0">
                <a:latin typeface="Tahoma" panose="020B0604030504040204" pitchFamily="34" charset="0"/>
                <a:ea typeface="굴림" pitchFamily="50" charset="-127"/>
                <a:cs typeface="Tahoma" panose="020B0604030504040204" pitchFamily="34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80" y="1846"/>
              <a:ext cx="876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F622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latinLnBrk="0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ko-KR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Сырье</a:t>
              </a:r>
              <a:endParaRPr lang="en-US" altLang="ko-KR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320" y="1864"/>
              <a:ext cx="1186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5804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latinLnBrk="0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ko-KR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Промышленное оборудование</a:t>
              </a:r>
              <a:endParaRPr lang="en-US" altLang="ko-KR" sz="12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364" y="1801"/>
              <a:ext cx="1186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DA98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latinLnBrk="0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ko-KR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Компоненты оборудования и принадлежности</a:t>
              </a:r>
              <a:endParaRPr lang="en-US" altLang="ko-KR" sz="12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483" y="1882"/>
              <a:ext cx="1277" cy="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5CCB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latinLnBrk="0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ko-KR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Промышленные изделия</a:t>
              </a:r>
              <a:endParaRPr lang="en-US" altLang="ko-KR" sz="12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4807" y="1776"/>
              <a:ext cx="809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8DD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latinLnBrk="0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ko-KR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Услуги</a:t>
              </a:r>
              <a:endParaRPr lang="en-US" altLang="ko-KR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44" y="3120"/>
              <a:ext cx="912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latinLnBrk="0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ru-RU" altLang="ko-KR" sz="1100" b="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Сегменты</a:t>
              </a:r>
              <a:r>
                <a:rPr lang="en-US" altLang="ko-KR" sz="1100" b="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10-15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173" y="3120"/>
              <a:ext cx="939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latinLnBrk="0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ru-RU" altLang="ko-KR" sz="1100" b="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Сегменты</a:t>
              </a:r>
              <a:r>
                <a:rPr lang="en-US" altLang="ko-KR" sz="1100" b="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20-27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2196" y="3120"/>
              <a:ext cx="972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latinLnBrk="0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ru-RU" altLang="ko-KR" sz="1100" b="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Сегменты</a:t>
              </a:r>
              <a:r>
                <a:rPr lang="en-US" altLang="ko-KR" sz="1100" b="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30-41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264" y="3120"/>
              <a:ext cx="1056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latinLnBrk="0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ru-RU" altLang="ko-KR" sz="1100" b="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Сегменты</a:t>
              </a:r>
              <a:r>
                <a:rPr lang="en-US" altLang="ko-KR" sz="1100" b="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42-60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4394" y="3120"/>
              <a:ext cx="100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latinLnBrk="0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ru-RU" altLang="ko-KR" sz="1100" b="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Сегменты</a:t>
              </a:r>
              <a:r>
                <a:rPr lang="en-US" altLang="ko-KR" sz="1100" b="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70-94</a:t>
              </a:r>
            </a:p>
          </p:txBody>
        </p:sp>
      </p:grpSp>
      <p:sp>
        <p:nvSpPr>
          <p:cNvPr id="24" name="직사각형 1"/>
          <p:cNvSpPr/>
          <p:nvPr/>
        </p:nvSpPr>
        <p:spPr>
          <a:xfrm>
            <a:off x="288441" y="1066800"/>
            <a:ext cx="862695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spcBef>
                <a:spcPct val="0"/>
              </a:spcBef>
            </a:pPr>
            <a:r>
              <a:rPr lang="en-US" altLang="ko-KR" sz="1400" dirty="0">
                <a:latin typeface="Tahoma" pitchFamily="34" charset="0"/>
                <a:cs typeface="Tahoma" pitchFamily="34" charset="0"/>
              </a:rPr>
              <a:t>UNSPSC</a:t>
            </a:r>
            <a:r>
              <a:rPr lang="ru-RU" altLang="ko-KR" sz="1400" dirty="0">
                <a:latin typeface="Tahoma" pitchFamily="34" charset="0"/>
                <a:cs typeface="Tahoma" pitchFamily="34" charset="0"/>
              </a:rPr>
              <a:t> имеют восьмизначную структуру, которая отражает четыре представленные ниже иерархические классификации, каждая из которых состоит из двух разрядов</a:t>
            </a:r>
            <a:r>
              <a:rPr lang="en-US" altLang="ko-KR" sz="1400" dirty="0">
                <a:latin typeface="Tahoma" pitchFamily="34" charset="0"/>
                <a:cs typeface="Tahoma" pitchFamily="34" charset="0"/>
              </a:rPr>
              <a:t>:</a:t>
            </a:r>
          </a:p>
          <a:p>
            <a:pPr latinLnBrk="0">
              <a:spcBef>
                <a:spcPct val="0"/>
              </a:spcBef>
            </a:pPr>
            <a:endParaRPr lang="en-US" altLang="ko-KR" sz="1400" dirty="0">
              <a:latin typeface="Tahoma" pitchFamily="34" charset="0"/>
              <a:cs typeface="Tahoma" pitchFamily="34" charset="0"/>
            </a:endParaRPr>
          </a:p>
          <a:p>
            <a:pPr marL="315450" indent="-171450" latinLnBrk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ko-KR" sz="1400" dirty="0">
                <a:latin typeface="Tahoma" pitchFamily="34" charset="0"/>
                <a:cs typeface="Tahoma" pitchFamily="34" charset="0"/>
              </a:rPr>
              <a:t>Сегмент</a:t>
            </a:r>
            <a:r>
              <a:rPr lang="en-US" altLang="ko-KR" sz="1400" dirty="0">
                <a:latin typeface="Tahoma" pitchFamily="34" charset="0"/>
                <a:cs typeface="Tahoma" pitchFamily="34" charset="0"/>
              </a:rPr>
              <a:t>: </a:t>
            </a:r>
            <a:r>
              <a:rPr lang="ru-RU" altLang="ko-KR" sz="1400" dirty="0">
                <a:latin typeface="Tahoma" pitchFamily="34" charset="0"/>
                <a:cs typeface="Tahoma" pitchFamily="34" charset="0"/>
              </a:rPr>
              <a:t>Логическое множество семейств, используемое в аналитических целях, например: коммерческие, военные и личные транспортные средства, а также аксессуары и комплектующие к ним.</a:t>
            </a:r>
            <a:endParaRPr lang="en-US" altLang="ko-KR" sz="1400" dirty="0">
              <a:latin typeface="Tahoma" pitchFamily="34" charset="0"/>
              <a:cs typeface="Tahoma" pitchFamily="34" charset="0"/>
            </a:endParaRPr>
          </a:p>
          <a:p>
            <a:pPr marL="315450" indent="-171450" latinLnBrk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ko-KR" sz="1400" dirty="0">
                <a:latin typeface="Tahoma" pitchFamily="34" charset="0"/>
                <a:cs typeface="Tahoma" pitchFamily="34" charset="0"/>
              </a:rPr>
              <a:t>Семейство</a:t>
            </a:r>
            <a:r>
              <a:rPr lang="en-US" altLang="ko-KR" sz="1400" dirty="0">
                <a:latin typeface="Tahoma" pitchFamily="34" charset="0"/>
                <a:cs typeface="Tahoma" pitchFamily="34" charset="0"/>
              </a:rPr>
              <a:t>: </a:t>
            </a:r>
            <a:r>
              <a:rPr lang="ru-RU" altLang="ko-KR" sz="1400" dirty="0">
                <a:latin typeface="Tahoma" pitchFamily="34" charset="0"/>
                <a:cs typeface="Tahoma" pitchFamily="34" charset="0"/>
              </a:rPr>
              <a:t>Общепризнанная группа взаимосвязанных товарных категорий, например, автотранспортные средства.</a:t>
            </a:r>
            <a:endParaRPr lang="en-US" altLang="ko-KR" sz="1400" dirty="0">
              <a:latin typeface="Tahoma" pitchFamily="34" charset="0"/>
              <a:cs typeface="Tahoma" pitchFamily="34" charset="0"/>
            </a:endParaRPr>
          </a:p>
          <a:p>
            <a:pPr marL="315450" indent="-171450" latinLnBrk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ko-KR" sz="1400" dirty="0">
                <a:latin typeface="Tahoma" pitchFamily="34" charset="0"/>
                <a:cs typeface="Tahoma" pitchFamily="34" charset="0"/>
              </a:rPr>
              <a:t>Класс</a:t>
            </a:r>
            <a:r>
              <a:rPr lang="en-US" altLang="ko-KR" sz="1400" dirty="0">
                <a:latin typeface="Tahoma" pitchFamily="34" charset="0"/>
                <a:cs typeface="Tahoma" pitchFamily="34" charset="0"/>
              </a:rPr>
              <a:t>: </a:t>
            </a:r>
            <a:r>
              <a:rPr lang="ru-RU" altLang="ko-KR" sz="1400" dirty="0">
                <a:latin typeface="Tahoma" pitchFamily="34" charset="0"/>
                <a:cs typeface="Tahoma" pitchFamily="34" charset="0"/>
              </a:rPr>
              <a:t>Группа товаров с общим назначением или функциональными характеристиками, например, пассажирские автотранспортные средства.</a:t>
            </a:r>
            <a:endParaRPr lang="en-US" altLang="ko-KR" sz="1400" dirty="0">
              <a:latin typeface="Tahoma" pitchFamily="34" charset="0"/>
              <a:cs typeface="Tahoma" pitchFamily="34" charset="0"/>
            </a:endParaRPr>
          </a:p>
          <a:p>
            <a:pPr marL="315450" indent="-171450" latinLnBrk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ko-KR" sz="1400" dirty="0">
                <a:latin typeface="Tahoma" pitchFamily="34" charset="0"/>
                <a:cs typeface="Tahoma" pitchFamily="34" charset="0"/>
              </a:rPr>
              <a:t>Товар</a:t>
            </a:r>
            <a:r>
              <a:rPr lang="en-US" altLang="ko-KR" sz="1400" dirty="0">
                <a:latin typeface="Tahoma" pitchFamily="34" charset="0"/>
                <a:cs typeface="Tahoma" pitchFamily="34" charset="0"/>
              </a:rPr>
              <a:t>: </a:t>
            </a:r>
            <a:r>
              <a:rPr lang="ru-RU" altLang="ko-KR" sz="1400" dirty="0">
                <a:latin typeface="Tahoma" pitchFamily="34" charset="0"/>
                <a:cs typeface="Tahoma" pitchFamily="34" charset="0"/>
              </a:rPr>
              <a:t>Однородная группа товаров или услуг, например, автомобили или легковые автомобили</a:t>
            </a:r>
            <a:endParaRPr lang="ko-KR" altLang="en-US" sz="1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615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Структура данных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4800" y="826444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Данные контрактов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1226554"/>
            <a:ext cx="8741616" cy="4096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50" y="5486400"/>
            <a:ext cx="4210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Информация о контракте</a:t>
            </a: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Информация о поставщике</a:t>
            </a: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Информация о лоте</a:t>
            </a:r>
            <a:r>
              <a:rPr lang="en-US" sz="16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Наименования позиций поставки</a:t>
            </a: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Контрактная документация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3806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Структура данных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4800" y="826444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Заказ на поставку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26554"/>
            <a:ext cx="8209084" cy="547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24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Структура данных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4800" y="826444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Данные контрактов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1226554"/>
            <a:ext cx="8741616" cy="4096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50" y="5486400"/>
            <a:ext cx="4210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Информация о контракте</a:t>
            </a: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Информация о поставщике</a:t>
            </a: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Информация о лоте</a:t>
            </a:r>
            <a:r>
              <a:rPr lang="en-US" sz="16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Наименования позиций поставки</a:t>
            </a: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Контрактная документация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47848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Структура данных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4800" y="826444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Информация о доставке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5" y="1390005"/>
            <a:ext cx="8853175" cy="396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64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Планы на будущее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1691" y="3806011"/>
            <a:ext cx="247856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Berlin Sans FB Demi" panose="020E0802020502020306" pitchFamily="34" charset="0"/>
              </a:rPr>
              <a:t>Изменение </a:t>
            </a:r>
          </a:p>
          <a:p>
            <a:pPr algn="ctr"/>
            <a:r>
              <a:rPr lang="ru-RU" sz="3200" dirty="0">
                <a:latin typeface="Berlin Sans FB Demi" panose="020E0802020502020306" pitchFamily="34" charset="0"/>
              </a:rPr>
              <a:t>метода учета</a:t>
            </a:r>
            <a:endParaRPr lang="en-US" sz="3200" dirty="0">
              <a:latin typeface="Berlin Sans FB Demi" panose="020E0802020502020306" pitchFamily="34" charset="0"/>
            </a:endParaRPr>
          </a:p>
          <a:p>
            <a:pPr algn="ctr"/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4800" y="8382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ИИСУГФ и система электронных государственных закупок в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2020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году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09" y="2498939"/>
            <a:ext cx="3524202" cy="71519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47" y="4028808"/>
            <a:ext cx="3524202" cy="715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611" y="1595214"/>
            <a:ext cx="2101733" cy="1681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0" y="1813592"/>
            <a:ext cx="2575176" cy="18226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13130" y="3563541"/>
            <a:ext cx="24022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Berlin Sans FB Demi" panose="020E0802020502020306" pitchFamily="34" charset="0"/>
              </a:rPr>
              <a:t>Учет по </a:t>
            </a:r>
          </a:p>
          <a:p>
            <a:pPr algn="ctr"/>
            <a:r>
              <a:rPr lang="ru-RU" sz="3200" dirty="0">
                <a:latin typeface="Berlin Sans FB Demi" panose="020E0802020502020306" pitchFamily="34" charset="0"/>
              </a:rPr>
              <a:t>методу начисления</a:t>
            </a:r>
            <a:endParaRPr lang="en-US" sz="3200" dirty="0">
              <a:latin typeface="Berlin Sans FB Demi" panose="020E0802020502020306" pitchFamily="34" charset="0"/>
            </a:endParaRPr>
          </a:p>
          <a:p>
            <a:pPr algn="ctr"/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73" y="5219027"/>
            <a:ext cx="332174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Berlin Sans FB Demi" panose="020E0802020502020306" pitchFamily="34" charset="0"/>
              </a:rPr>
              <a:t>Информационная</a:t>
            </a:r>
          </a:p>
          <a:p>
            <a:pPr algn="ctr"/>
            <a:r>
              <a:rPr lang="ru-RU" sz="3200" dirty="0">
                <a:latin typeface="Berlin Sans FB Demi" panose="020E0802020502020306" pitchFamily="34" charset="0"/>
              </a:rPr>
              <a:t>система</a:t>
            </a:r>
            <a:endParaRPr lang="en-US" sz="3200" dirty="0">
              <a:latin typeface="Berlin Sans FB Demi" panose="020E0802020502020306" pitchFamily="34" charset="0"/>
            </a:endParaRPr>
          </a:p>
          <a:p>
            <a:pPr algn="ctr"/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20" y="5441824"/>
            <a:ext cx="3524202" cy="7151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52480" y="5257312"/>
            <a:ext cx="217117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Berlin Sans FB Demi" panose="020E0802020502020306" pitchFamily="34" charset="0"/>
              </a:rPr>
              <a:t>Экспертная</a:t>
            </a:r>
          </a:p>
          <a:p>
            <a:pPr algn="ctr"/>
            <a:r>
              <a:rPr lang="ru-RU" sz="3200" dirty="0">
                <a:latin typeface="Berlin Sans FB Demi" panose="020E0802020502020306" pitchFamily="34" charset="0"/>
              </a:rPr>
              <a:t>система</a:t>
            </a:r>
            <a:endParaRPr lang="en-US" sz="3200" dirty="0">
              <a:latin typeface="Berlin Sans FB Demi" panose="020E0802020502020306" pitchFamily="34" charset="0"/>
            </a:endParaRPr>
          </a:p>
          <a:p>
            <a:pPr algn="ctr"/>
            <a:endParaRPr lang="en-US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47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990600" y="2590800"/>
            <a:ext cx="7010400" cy="762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Спасибо</a:t>
            </a:r>
            <a:r>
              <a:rPr lang="en-US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0158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gray">
          <a:xfrm>
            <a:off x="119255" y="802733"/>
            <a:ext cx="4290646" cy="1538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ru-RU" altLang="en-US" sz="1000" b="1" dirty="0">
                <a:solidFill>
                  <a:srgbClr val="11A0DB"/>
                </a:solidFill>
                <a:ea typeface="STKaiti"/>
                <a:cs typeface="Arial" pitchFamily="34" charset="0"/>
              </a:rPr>
              <a:t>Руанда расположена в самом сердце Африки</a:t>
            </a:r>
            <a:endParaRPr lang="en-GB" altLang="en-US" sz="1000" b="1" dirty="0">
              <a:solidFill>
                <a:srgbClr val="11A0DB"/>
              </a:solidFill>
              <a:ea typeface="STKaiti"/>
              <a:cs typeface="Arial" pitchFamily="34" charset="0"/>
            </a:endParaRPr>
          </a:p>
        </p:txBody>
      </p:sp>
      <p:grpSp>
        <p:nvGrpSpPr>
          <p:cNvPr id="3" name="Group 164"/>
          <p:cNvGrpSpPr>
            <a:grpSpLocks/>
          </p:cNvGrpSpPr>
          <p:nvPr/>
        </p:nvGrpSpPr>
        <p:grpSpPr bwMode="auto">
          <a:xfrm>
            <a:off x="206551" y="1053962"/>
            <a:ext cx="2556595" cy="2761570"/>
            <a:chOff x="1111041" y="3633595"/>
            <a:chExt cx="2385984" cy="2587818"/>
          </a:xfrm>
        </p:grpSpPr>
        <p:sp>
          <p:nvSpPr>
            <p:cNvPr id="4" name="Freeform 239"/>
            <p:cNvSpPr>
              <a:spLocks/>
            </p:cNvSpPr>
            <p:nvPr/>
          </p:nvSpPr>
          <p:spPr bwMode="gray">
            <a:xfrm>
              <a:off x="2293354" y="5801386"/>
              <a:ext cx="472925" cy="420027"/>
            </a:xfrm>
            <a:custGeom>
              <a:avLst/>
              <a:gdLst>
                <a:gd name="T0" fmla="*/ 2147483647 w 424"/>
                <a:gd name="T1" fmla="*/ 2147483647 h 377"/>
                <a:gd name="T2" fmla="*/ 2147483647 w 424"/>
                <a:gd name="T3" fmla="*/ 2147483647 h 377"/>
                <a:gd name="T4" fmla="*/ 2147483647 w 424"/>
                <a:gd name="T5" fmla="*/ 2147483647 h 377"/>
                <a:gd name="T6" fmla="*/ 2147483647 w 424"/>
                <a:gd name="T7" fmla="*/ 2147483647 h 377"/>
                <a:gd name="T8" fmla="*/ 2147483647 w 424"/>
                <a:gd name="T9" fmla="*/ 2147483647 h 377"/>
                <a:gd name="T10" fmla="*/ 2147483647 w 424"/>
                <a:gd name="T11" fmla="*/ 2147483647 h 377"/>
                <a:gd name="T12" fmla="*/ 2147483647 w 424"/>
                <a:gd name="T13" fmla="*/ 2147483647 h 377"/>
                <a:gd name="T14" fmla="*/ 2147483647 w 424"/>
                <a:gd name="T15" fmla="*/ 2147483647 h 377"/>
                <a:gd name="T16" fmla="*/ 0 w 424"/>
                <a:gd name="T17" fmla="*/ 2147483647 h 377"/>
                <a:gd name="T18" fmla="*/ 2147483647 w 424"/>
                <a:gd name="T19" fmla="*/ 2147483647 h 377"/>
                <a:gd name="T20" fmla="*/ 2147483647 w 424"/>
                <a:gd name="T21" fmla="*/ 2147483647 h 377"/>
                <a:gd name="T22" fmla="*/ 2147483647 w 424"/>
                <a:gd name="T23" fmla="*/ 2147483647 h 377"/>
                <a:gd name="T24" fmla="*/ 2147483647 w 424"/>
                <a:gd name="T25" fmla="*/ 2147483647 h 377"/>
                <a:gd name="T26" fmla="*/ 2147483647 w 424"/>
                <a:gd name="T27" fmla="*/ 2147483647 h 377"/>
                <a:gd name="T28" fmla="*/ 2147483647 w 424"/>
                <a:gd name="T29" fmla="*/ 2147483647 h 377"/>
                <a:gd name="T30" fmla="*/ 2147483647 w 424"/>
                <a:gd name="T31" fmla="*/ 2147483647 h 377"/>
                <a:gd name="T32" fmla="*/ 2147483647 w 424"/>
                <a:gd name="T33" fmla="*/ 2147483647 h 377"/>
                <a:gd name="T34" fmla="*/ 2147483647 w 424"/>
                <a:gd name="T35" fmla="*/ 2147483647 h 377"/>
                <a:gd name="T36" fmla="*/ 2147483647 w 424"/>
                <a:gd name="T37" fmla="*/ 2147483647 h 377"/>
                <a:gd name="T38" fmla="*/ 2147483647 w 424"/>
                <a:gd name="T39" fmla="*/ 2147483647 h 377"/>
                <a:gd name="T40" fmla="*/ 2147483647 w 424"/>
                <a:gd name="T41" fmla="*/ 2147483647 h 377"/>
                <a:gd name="T42" fmla="*/ 2147483647 w 424"/>
                <a:gd name="T43" fmla="*/ 2147483647 h 377"/>
                <a:gd name="T44" fmla="*/ 2147483647 w 424"/>
                <a:gd name="T45" fmla="*/ 2147483647 h 377"/>
                <a:gd name="T46" fmla="*/ 2147483647 w 424"/>
                <a:gd name="T47" fmla="*/ 2147483647 h 377"/>
                <a:gd name="T48" fmla="*/ 2147483647 w 424"/>
                <a:gd name="T49" fmla="*/ 2147483647 h 377"/>
                <a:gd name="T50" fmla="*/ 2147483647 w 424"/>
                <a:gd name="T51" fmla="*/ 2147483647 h 377"/>
                <a:gd name="T52" fmla="*/ 2147483647 w 424"/>
                <a:gd name="T53" fmla="*/ 2147483647 h 377"/>
                <a:gd name="T54" fmla="*/ 2147483647 w 424"/>
                <a:gd name="T55" fmla="*/ 2147483647 h 377"/>
                <a:gd name="T56" fmla="*/ 2147483647 w 424"/>
                <a:gd name="T57" fmla="*/ 2147483647 h 377"/>
                <a:gd name="T58" fmla="*/ 2147483647 w 424"/>
                <a:gd name="T59" fmla="*/ 2147483647 h 377"/>
                <a:gd name="T60" fmla="*/ 2147483647 w 424"/>
                <a:gd name="T61" fmla="*/ 2147483647 h 377"/>
                <a:gd name="T62" fmla="*/ 2147483647 w 424"/>
                <a:gd name="T63" fmla="*/ 2147483647 h 377"/>
                <a:gd name="T64" fmla="*/ 2147483647 w 424"/>
                <a:gd name="T65" fmla="*/ 2147483647 h 377"/>
                <a:gd name="T66" fmla="*/ 2147483647 w 424"/>
                <a:gd name="T67" fmla="*/ 2147483647 h 377"/>
                <a:gd name="T68" fmla="*/ 2147483647 w 424"/>
                <a:gd name="T69" fmla="*/ 2147483647 h 377"/>
                <a:gd name="T70" fmla="*/ 2147483647 w 424"/>
                <a:gd name="T71" fmla="*/ 2147483647 h 377"/>
                <a:gd name="T72" fmla="*/ 2147483647 w 424"/>
                <a:gd name="T73" fmla="*/ 2147483647 h 377"/>
                <a:gd name="T74" fmla="*/ 2147483647 w 424"/>
                <a:gd name="T75" fmla="*/ 2147483647 h 377"/>
                <a:gd name="T76" fmla="*/ 2147483647 w 424"/>
                <a:gd name="T77" fmla="*/ 2147483647 h 377"/>
                <a:gd name="T78" fmla="*/ 2147483647 w 424"/>
                <a:gd name="T79" fmla="*/ 2147483647 h 377"/>
                <a:gd name="T80" fmla="*/ 2147483647 w 424"/>
                <a:gd name="T81" fmla="*/ 2147483647 h 377"/>
                <a:gd name="T82" fmla="*/ 2147483647 w 424"/>
                <a:gd name="T83" fmla="*/ 2147483647 h 377"/>
                <a:gd name="T84" fmla="*/ 2147483647 w 424"/>
                <a:gd name="T85" fmla="*/ 2147483647 h 377"/>
                <a:gd name="T86" fmla="*/ 2147483647 w 424"/>
                <a:gd name="T87" fmla="*/ 2147483647 h 377"/>
                <a:gd name="T88" fmla="*/ 2147483647 w 424"/>
                <a:gd name="T89" fmla="*/ 2147483647 h 377"/>
                <a:gd name="T90" fmla="*/ 2147483647 w 424"/>
                <a:gd name="T91" fmla="*/ 2147483647 h 377"/>
                <a:gd name="T92" fmla="*/ 2147483647 w 424"/>
                <a:gd name="T93" fmla="*/ 0 h 377"/>
                <a:gd name="T94" fmla="*/ 2147483647 w 424"/>
                <a:gd name="T95" fmla="*/ 0 h 377"/>
                <a:gd name="T96" fmla="*/ 2147483647 w 424"/>
                <a:gd name="T97" fmla="*/ 2147483647 h 377"/>
                <a:gd name="T98" fmla="*/ 2147483647 w 424"/>
                <a:gd name="T99" fmla="*/ 2147483647 h 377"/>
                <a:gd name="T100" fmla="*/ 2147483647 w 424"/>
                <a:gd name="T101" fmla="*/ 2147483647 h 377"/>
                <a:gd name="T102" fmla="*/ 2147483647 w 424"/>
                <a:gd name="T103" fmla="*/ 2147483647 h 377"/>
                <a:gd name="T104" fmla="*/ 2147483647 w 424"/>
                <a:gd name="T105" fmla="*/ 2147483647 h 377"/>
                <a:gd name="T106" fmla="*/ 2147483647 w 424"/>
                <a:gd name="T107" fmla="*/ 2147483647 h 377"/>
                <a:gd name="T108" fmla="*/ 2147483647 w 424"/>
                <a:gd name="T109" fmla="*/ 2147483647 h 377"/>
                <a:gd name="T110" fmla="*/ 2147483647 w 424"/>
                <a:gd name="T111" fmla="*/ 2147483647 h 377"/>
                <a:gd name="T112" fmla="*/ 2147483647 w 424"/>
                <a:gd name="T113" fmla="*/ 2147483647 h 377"/>
                <a:gd name="T114" fmla="*/ 2147483647 w 424"/>
                <a:gd name="T115" fmla="*/ 2147483647 h 377"/>
                <a:gd name="T116" fmla="*/ 2147483647 w 424"/>
                <a:gd name="T117" fmla="*/ 2147483647 h 377"/>
                <a:gd name="T118" fmla="*/ 2147483647 w 424"/>
                <a:gd name="T119" fmla="*/ 2147483647 h 377"/>
                <a:gd name="T120" fmla="*/ 2147483647 w 424"/>
                <a:gd name="T121" fmla="*/ 2147483647 h 3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"/>
                <a:gd name="T184" fmla="*/ 0 h 377"/>
                <a:gd name="T185" fmla="*/ 424 w 424"/>
                <a:gd name="T186" fmla="*/ 377 h 3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" h="377">
                  <a:moveTo>
                    <a:pt x="95" y="77"/>
                  </a:moveTo>
                  <a:lnTo>
                    <a:pt x="92" y="105"/>
                  </a:lnTo>
                  <a:lnTo>
                    <a:pt x="89" y="133"/>
                  </a:lnTo>
                  <a:lnTo>
                    <a:pt x="88" y="161"/>
                  </a:lnTo>
                  <a:lnTo>
                    <a:pt x="85" y="188"/>
                  </a:lnTo>
                  <a:lnTo>
                    <a:pt x="63" y="201"/>
                  </a:lnTo>
                  <a:lnTo>
                    <a:pt x="23" y="195"/>
                  </a:lnTo>
                  <a:lnTo>
                    <a:pt x="15" y="174"/>
                  </a:lnTo>
                  <a:lnTo>
                    <a:pt x="0" y="191"/>
                  </a:lnTo>
                  <a:lnTo>
                    <a:pt x="10" y="219"/>
                  </a:lnTo>
                  <a:lnTo>
                    <a:pt x="21" y="247"/>
                  </a:lnTo>
                  <a:lnTo>
                    <a:pt x="32" y="275"/>
                  </a:lnTo>
                  <a:lnTo>
                    <a:pt x="41" y="303"/>
                  </a:lnTo>
                  <a:lnTo>
                    <a:pt x="32" y="317"/>
                  </a:lnTo>
                  <a:lnTo>
                    <a:pt x="35" y="330"/>
                  </a:lnTo>
                  <a:lnTo>
                    <a:pt x="41" y="361"/>
                  </a:lnTo>
                  <a:lnTo>
                    <a:pt x="51" y="360"/>
                  </a:lnTo>
                  <a:lnTo>
                    <a:pt x="63" y="369"/>
                  </a:lnTo>
                  <a:lnTo>
                    <a:pt x="80" y="377"/>
                  </a:lnTo>
                  <a:lnTo>
                    <a:pt x="106" y="367"/>
                  </a:lnTo>
                  <a:lnTo>
                    <a:pt x="134" y="358"/>
                  </a:lnTo>
                  <a:lnTo>
                    <a:pt x="160" y="358"/>
                  </a:lnTo>
                  <a:lnTo>
                    <a:pt x="188" y="357"/>
                  </a:lnTo>
                  <a:lnTo>
                    <a:pt x="222" y="352"/>
                  </a:lnTo>
                  <a:lnTo>
                    <a:pt x="239" y="347"/>
                  </a:lnTo>
                  <a:lnTo>
                    <a:pt x="267" y="332"/>
                  </a:lnTo>
                  <a:lnTo>
                    <a:pt x="295" y="315"/>
                  </a:lnTo>
                  <a:lnTo>
                    <a:pt x="310" y="298"/>
                  </a:lnTo>
                  <a:lnTo>
                    <a:pt x="327" y="279"/>
                  </a:lnTo>
                  <a:lnTo>
                    <a:pt x="344" y="262"/>
                  </a:lnTo>
                  <a:lnTo>
                    <a:pt x="361" y="244"/>
                  </a:lnTo>
                  <a:lnTo>
                    <a:pt x="379" y="221"/>
                  </a:lnTo>
                  <a:lnTo>
                    <a:pt x="398" y="198"/>
                  </a:lnTo>
                  <a:lnTo>
                    <a:pt x="410" y="168"/>
                  </a:lnTo>
                  <a:lnTo>
                    <a:pt x="424" y="139"/>
                  </a:lnTo>
                  <a:lnTo>
                    <a:pt x="404" y="139"/>
                  </a:lnTo>
                  <a:lnTo>
                    <a:pt x="400" y="153"/>
                  </a:lnTo>
                  <a:lnTo>
                    <a:pt x="373" y="144"/>
                  </a:lnTo>
                  <a:lnTo>
                    <a:pt x="375" y="120"/>
                  </a:lnTo>
                  <a:lnTo>
                    <a:pt x="387" y="107"/>
                  </a:lnTo>
                  <a:lnTo>
                    <a:pt x="401" y="113"/>
                  </a:lnTo>
                  <a:lnTo>
                    <a:pt x="401" y="80"/>
                  </a:lnTo>
                  <a:lnTo>
                    <a:pt x="400" y="49"/>
                  </a:lnTo>
                  <a:lnTo>
                    <a:pt x="395" y="28"/>
                  </a:lnTo>
                  <a:lnTo>
                    <a:pt x="390" y="6"/>
                  </a:lnTo>
                  <a:lnTo>
                    <a:pt x="366" y="3"/>
                  </a:lnTo>
                  <a:lnTo>
                    <a:pt x="341" y="0"/>
                  </a:lnTo>
                  <a:lnTo>
                    <a:pt x="338" y="0"/>
                  </a:lnTo>
                  <a:lnTo>
                    <a:pt x="302" y="23"/>
                  </a:lnTo>
                  <a:lnTo>
                    <a:pt x="276" y="45"/>
                  </a:lnTo>
                  <a:lnTo>
                    <a:pt x="262" y="71"/>
                  </a:lnTo>
                  <a:lnTo>
                    <a:pt x="247" y="82"/>
                  </a:lnTo>
                  <a:lnTo>
                    <a:pt x="231" y="107"/>
                  </a:lnTo>
                  <a:lnTo>
                    <a:pt x="193" y="100"/>
                  </a:lnTo>
                  <a:lnTo>
                    <a:pt x="171" y="94"/>
                  </a:lnTo>
                  <a:lnTo>
                    <a:pt x="159" y="113"/>
                  </a:lnTo>
                  <a:lnTo>
                    <a:pt x="145" y="133"/>
                  </a:lnTo>
                  <a:lnTo>
                    <a:pt x="117" y="139"/>
                  </a:lnTo>
                  <a:lnTo>
                    <a:pt x="108" y="134"/>
                  </a:lnTo>
                  <a:lnTo>
                    <a:pt x="112" y="105"/>
                  </a:lnTo>
                  <a:lnTo>
                    <a:pt x="95" y="77"/>
                  </a:lnTo>
                  <a:close/>
                </a:path>
              </a:pathLst>
            </a:custGeom>
            <a:solidFill>
              <a:srgbClr val="EAEBEB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62" dirty="0"/>
            </a:p>
          </p:txBody>
        </p:sp>
        <p:grpSp>
          <p:nvGrpSpPr>
            <p:cNvPr id="5" name="Group 163"/>
            <p:cNvGrpSpPr>
              <a:grpSpLocks/>
            </p:cNvGrpSpPr>
            <p:nvPr/>
          </p:nvGrpSpPr>
          <p:grpSpPr bwMode="auto">
            <a:xfrm>
              <a:off x="1111041" y="3633595"/>
              <a:ext cx="2385984" cy="2447209"/>
              <a:chOff x="1111041" y="3633595"/>
              <a:chExt cx="2385984" cy="2447209"/>
            </a:xfrm>
          </p:grpSpPr>
          <p:sp>
            <p:nvSpPr>
              <p:cNvPr id="6" name="Freeform 81"/>
              <p:cNvSpPr>
                <a:spLocks/>
              </p:cNvSpPr>
              <p:nvPr/>
            </p:nvSpPr>
            <p:spPr bwMode="gray">
              <a:xfrm>
                <a:off x="2520663" y="3997243"/>
                <a:ext cx="321894" cy="334048"/>
              </a:xfrm>
              <a:custGeom>
                <a:avLst/>
                <a:gdLst>
                  <a:gd name="T0" fmla="*/ 2147483647 w 292"/>
                  <a:gd name="T1" fmla="*/ 2147483647 h 298"/>
                  <a:gd name="T2" fmla="*/ 2147483647 w 292"/>
                  <a:gd name="T3" fmla="*/ 2147483647 h 298"/>
                  <a:gd name="T4" fmla="*/ 2147483647 w 292"/>
                  <a:gd name="T5" fmla="*/ 2147483647 h 298"/>
                  <a:gd name="T6" fmla="*/ 2147483647 w 292"/>
                  <a:gd name="T7" fmla="*/ 2147483647 h 298"/>
                  <a:gd name="T8" fmla="*/ 2147483647 w 292"/>
                  <a:gd name="T9" fmla="*/ 2147483647 h 298"/>
                  <a:gd name="T10" fmla="*/ 2147483647 w 292"/>
                  <a:gd name="T11" fmla="*/ 2147483647 h 298"/>
                  <a:gd name="T12" fmla="*/ 2147483647 w 292"/>
                  <a:gd name="T13" fmla="*/ 2147483647 h 298"/>
                  <a:gd name="T14" fmla="*/ 2147483647 w 292"/>
                  <a:gd name="T15" fmla="*/ 2147483647 h 298"/>
                  <a:gd name="T16" fmla="*/ 2147483647 w 292"/>
                  <a:gd name="T17" fmla="*/ 2147483647 h 298"/>
                  <a:gd name="T18" fmla="*/ 2147483647 w 292"/>
                  <a:gd name="T19" fmla="*/ 2147483647 h 298"/>
                  <a:gd name="T20" fmla="*/ 2147483647 w 292"/>
                  <a:gd name="T21" fmla="*/ 2147483647 h 298"/>
                  <a:gd name="T22" fmla="*/ 2147483647 w 292"/>
                  <a:gd name="T23" fmla="*/ 2147483647 h 298"/>
                  <a:gd name="T24" fmla="*/ 2147483647 w 292"/>
                  <a:gd name="T25" fmla="*/ 2147483647 h 298"/>
                  <a:gd name="T26" fmla="*/ 2147483647 w 292"/>
                  <a:gd name="T27" fmla="*/ 2147483647 h 298"/>
                  <a:gd name="T28" fmla="*/ 2147483647 w 292"/>
                  <a:gd name="T29" fmla="*/ 2147483647 h 298"/>
                  <a:gd name="T30" fmla="*/ 2147483647 w 292"/>
                  <a:gd name="T31" fmla="*/ 2147483647 h 298"/>
                  <a:gd name="T32" fmla="*/ 2147483647 w 292"/>
                  <a:gd name="T33" fmla="*/ 2147483647 h 298"/>
                  <a:gd name="T34" fmla="*/ 2147483647 w 292"/>
                  <a:gd name="T35" fmla="*/ 2147483647 h 298"/>
                  <a:gd name="T36" fmla="*/ 2147483647 w 292"/>
                  <a:gd name="T37" fmla="*/ 2147483647 h 298"/>
                  <a:gd name="T38" fmla="*/ 2147483647 w 292"/>
                  <a:gd name="T39" fmla="*/ 2147483647 h 298"/>
                  <a:gd name="T40" fmla="*/ 2147483647 w 292"/>
                  <a:gd name="T41" fmla="*/ 2147483647 h 298"/>
                  <a:gd name="T42" fmla="*/ 2147483647 w 292"/>
                  <a:gd name="T43" fmla="*/ 2147483647 h 298"/>
                  <a:gd name="T44" fmla="*/ 2147483647 w 292"/>
                  <a:gd name="T45" fmla="*/ 2147483647 h 298"/>
                  <a:gd name="T46" fmla="*/ 2147483647 w 292"/>
                  <a:gd name="T47" fmla="*/ 2147483647 h 298"/>
                  <a:gd name="T48" fmla="*/ 2147483647 w 292"/>
                  <a:gd name="T49" fmla="*/ 2147483647 h 298"/>
                  <a:gd name="T50" fmla="*/ 2147483647 w 292"/>
                  <a:gd name="T51" fmla="*/ 2147483647 h 298"/>
                  <a:gd name="T52" fmla="*/ 2147483647 w 292"/>
                  <a:gd name="T53" fmla="*/ 2147483647 h 298"/>
                  <a:gd name="T54" fmla="*/ 2147483647 w 292"/>
                  <a:gd name="T55" fmla="*/ 2147483647 h 298"/>
                  <a:gd name="T56" fmla="*/ 2147483647 w 292"/>
                  <a:gd name="T57" fmla="*/ 2147483647 h 298"/>
                  <a:gd name="T58" fmla="*/ 2147483647 w 292"/>
                  <a:gd name="T59" fmla="*/ 2147483647 h 298"/>
                  <a:gd name="T60" fmla="*/ 2147483647 w 292"/>
                  <a:gd name="T61" fmla="*/ 2147483647 h 298"/>
                  <a:gd name="T62" fmla="*/ 2147483647 w 292"/>
                  <a:gd name="T63" fmla="*/ 2147483647 h 298"/>
                  <a:gd name="T64" fmla="*/ 2147483647 w 292"/>
                  <a:gd name="T65" fmla="*/ 2147483647 h 298"/>
                  <a:gd name="T66" fmla="*/ 2147483647 w 292"/>
                  <a:gd name="T67" fmla="*/ 2147483647 h 298"/>
                  <a:gd name="T68" fmla="*/ 2147483647 w 292"/>
                  <a:gd name="T69" fmla="*/ 2147483647 h 298"/>
                  <a:gd name="T70" fmla="*/ 2147483647 w 292"/>
                  <a:gd name="T71" fmla="*/ 2147483647 h 298"/>
                  <a:gd name="T72" fmla="*/ 2147483647 w 292"/>
                  <a:gd name="T73" fmla="*/ 2147483647 h 298"/>
                  <a:gd name="T74" fmla="*/ 2147483647 w 292"/>
                  <a:gd name="T75" fmla="*/ 2147483647 h 298"/>
                  <a:gd name="T76" fmla="*/ 2147483647 w 292"/>
                  <a:gd name="T77" fmla="*/ 2147483647 h 298"/>
                  <a:gd name="T78" fmla="*/ 2147483647 w 292"/>
                  <a:gd name="T79" fmla="*/ 2147483647 h 298"/>
                  <a:gd name="T80" fmla="*/ 0 w 292"/>
                  <a:gd name="T81" fmla="*/ 2147483647 h 298"/>
                  <a:gd name="T82" fmla="*/ 2147483647 w 292"/>
                  <a:gd name="T83" fmla="*/ 0 h 298"/>
                  <a:gd name="T84" fmla="*/ 2147483647 w 292"/>
                  <a:gd name="T85" fmla="*/ 2147483647 h 298"/>
                  <a:gd name="T86" fmla="*/ 2147483647 w 292"/>
                  <a:gd name="T87" fmla="*/ 2147483647 h 298"/>
                  <a:gd name="T88" fmla="*/ 2147483647 w 292"/>
                  <a:gd name="T89" fmla="*/ 2147483647 h 298"/>
                  <a:gd name="T90" fmla="*/ 2147483647 w 292"/>
                  <a:gd name="T91" fmla="*/ 2147483647 h 298"/>
                  <a:gd name="T92" fmla="*/ 2147483647 w 292"/>
                  <a:gd name="T93" fmla="*/ 2147483647 h 298"/>
                  <a:gd name="T94" fmla="*/ 2147483647 w 292"/>
                  <a:gd name="T95" fmla="*/ 2147483647 h 298"/>
                  <a:gd name="T96" fmla="*/ 2147483647 w 292"/>
                  <a:gd name="T97" fmla="*/ 2147483647 h 298"/>
                  <a:gd name="T98" fmla="*/ 2147483647 w 292"/>
                  <a:gd name="T99" fmla="*/ 2147483647 h 298"/>
                  <a:gd name="T100" fmla="*/ 2147483647 w 292"/>
                  <a:gd name="T101" fmla="*/ 2147483647 h 298"/>
                  <a:gd name="T102" fmla="*/ 2147483647 w 292"/>
                  <a:gd name="T103" fmla="*/ 2147483647 h 298"/>
                  <a:gd name="T104" fmla="*/ 2147483647 w 292"/>
                  <a:gd name="T105" fmla="*/ 2147483647 h 298"/>
                  <a:gd name="T106" fmla="*/ 2147483647 w 292"/>
                  <a:gd name="T107" fmla="*/ 2147483647 h 298"/>
                  <a:gd name="T108" fmla="*/ 2147483647 w 292"/>
                  <a:gd name="T109" fmla="*/ 2147483647 h 298"/>
                  <a:gd name="T110" fmla="*/ 2147483647 w 292"/>
                  <a:gd name="T111" fmla="*/ 2147483647 h 298"/>
                  <a:gd name="T112" fmla="*/ 2147483647 w 292"/>
                  <a:gd name="T113" fmla="*/ 2147483647 h 298"/>
                  <a:gd name="T114" fmla="*/ 2147483647 w 292"/>
                  <a:gd name="T115" fmla="*/ 2147483647 h 29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2"/>
                  <a:gd name="T175" fmla="*/ 0 h 298"/>
                  <a:gd name="T176" fmla="*/ 292 w 292"/>
                  <a:gd name="T177" fmla="*/ 298 h 29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2" h="298">
                    <a:moveTo>
                      <a:pt x="232" y="110"/>
                    </a:moveTo>
                    <a:lnTo>
                      <a:pt x="215" y="82"/>
                    </a:lnTo>
                    <a:lnTo>
                      <a:pt x="199" y="54"/>
                    </a:lnTo>
                    <a:lnTo>
                      <a:pt x="193" y="57"/>
                    </a:lnTo>
                    <a:lnTo>
                      <a:pt x="204" y="79"/>
                    </a:lnTo>
                    <a:lnTo>
                      <a:pt x="216" y="102"/>
                    </a:lnTo>
                    <a:lnTo>
                      <a:pt x="227" y="123"/>
                    </a:lnTo>
                    <a:lnTo>
                      <a:pt x="239" y="145"/>
                    </a:lnTo>
                    <a:lnTo>
                      <a:pt x="250" y="167"/>
                    </a:lnTo>
                    <a:lnTo>
                      <a:pt x="263" y="188"/>
                    </a:lnTo>
                    <a:lnTo>
                      <a:pt x="277" y="210"/>
                    </a:lnTo>
                    <a:lnTo>
                      <a:pt x="292" y="230"/>
                    </a:lnTo>
                    <a:lnTo>
                      <a:pt x="289" y="232"/>
                    </a:lnTo>
                    <a:lnTo>
                      <a:pt x="290" y="256"/>
                    </a:lnTo>
                    <a:lnTo>
                      <a:pt x="281" y="267"/>
                    </a:lnTo>
                    <a:lnTo>
                      <a:pt x="273" y="264"/>
                    </a:lnTo>
                    <a:lnTo>
                      <a:pt x="269" y="281"/>
                    </a:lnTo>
                    <a:lnTo>
                      <a:pt x="255" y="284"/>
                    </a:lnTo>
                    <a:lnTo>
                      <a:pt x="249" y="298"/>
                    </a:lnTo>
                    <a:lnTo>
                      <a:pt x="216" y="293"/>
                    </a:lnTo>
                    <a:lnTo>
                      <a:pt x="184" y="290"/>
                    </a:lnTo>
                    <a:lnTo>
                      <a:pt x="182" y="284"/>
                    </a:lnTo>
                    <a:lnTo>
                      <a:pt x="179" y="290"/>
                    </a:lnTo>
                    <a:lnTo>
                      <a:pt x="159" y="290"/>
                    </a:lnTo>
                    <a:lnTo>
                      <a:pt x="139" y="290"/>
                    </a:lnTo>
                    <a:lnTo>
                      <a:pt x="117" y="290"/>
                    </a:lnTo>
                    <a:lnTo>
                      <a:pt x="97" y="290"/>
                    </a:lnTo>
                    <a:lnTo>
                      <a:pt x="77" y="290"/>
                    </a:lnTo>
                    <a:lnTo>
                      <a:pt x="57" y="290"/>
                    </a:lnTo>
                    <a:lnTo>
                      <a:pt x="37" y="290"/>
                    </a:lnTo>
                    <a:lnTo>
                      <a:pt x="17" y="290"/>
                    </a:lnTo>
                    <a:lnTo>
                      <a:pt x="16" y="262"/>
                    </a:lnTo>
                    <a:lnTo>
                      <a:pt x="14" y="233"/>
                    </a:lnTo>
                    <a:lnTo>
                      <a:pt x="12" y="205"/>
                    </a:lnTo>
                    <a:lnTo>
                      <a:pt x="9" y="177"/>
                    </a:lnTo>
                    <a:lnTo>
                      <a:pt x="8" y="150"/>
                    </a:lnTo>
                    <a:lnTo>
                      <a:pt x="6" y="122"/>
                    </a:lnTo>
                    <a:lnTo>
                      <a:pt x="3" y="93"/>
                    </a:lnTo>
                    <a:lnTo>
                      <a:pt x="2" y="65"/>
                    </a:lnTo>
                    <a:lnTo>
                      <a:pt x="2" y="42"/>
                    </a:lnTo>
                    <a:lnTo>
                      <a:pt x="0" y="20"/>
                    </a:lnTo>
                    <a:lnTo>
                      <a:pt x="5" y="0"/>
                    </a:lnTo>
                    <a:lnTo>
                      <a:pt x="22" y="1"/>
                    </a:lnTo>
                    <a:lnTo>
                      <a:pt x="60" y="12"/>
                    </a:lnTo>
                    <a:lnTo>
                      <a:pt x="99" y="23"/>
                    </a:lnTo>
                    <a:lnTo>
                      <a:pt x="134" y="11"/>
                    </a:lnTo>
                    <a:lnTo>
                      <a:pt x="151" y="3"/>
                    </a:lnTo>
                    <a:lnTo>
                      <a:pt x="144" y="6"/>
                    </a:lnTo>
                    <a:lnTo>
                      <a:pt x="156" y="3"/>
                    </a:lnTo>
                    <a:lnTo>
                      <a:pt x="179" y="9"/>
                    </a:lnTo>
                    <a:lnTo>
                      <a:pt x="187" y="15"/>
                    </a:lnTo>
                    <a:lnTo>
                      <a:pt x="199" y="18"/>
                    </a:lnTo>
                    <a:lnTo>
                      <a:pt x="235" y="9"/>
                    </a:lnTo>
                    <a:lnTo>
                      <a:pt x="246" y="37"/>
                    </a:lnTo>
                    <a:lnTo>
                      <a:pt x="258" y="65"/>
                    </a:lnTo>
                    <a:lnTo>
                      <a:pt x="252" y="89"/>
                    </a:lnTo>
                    <a:lnTo>
                      <a:pt x="247" y="114"/>
                    </a:lnTo>
                    <a:lnTo>
                      <a:pt x="232" y="11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7" name="Freeform 91"/>
              <p:cNvSpPr>
                <a:spLocks/>
              </p:cNvSpPr>
              <p:nvPr/>
            </p:nvSpPr>
            <p:spPr bwMode="gray">
              <a:xfrm>
                <a:off x="2667117" y="5092414"/>
                <a:ext cx="56446" cy="57789"/>
              </a:xfrm>
              <a:custGeom>
                <a:avLst/>
                <a:gdLst>
                  <a:gd name="T0" fmla="*/ 2147483647 w 51"/>
                  <a:gd name="T1" fmla="*/ 2147483647 h 50"/>
                  <a:gd name="T2" fmla="*/ 2147483647 w 51"/>
                  <a:gd name="T3" fmla="*/ 2147483647 h 50"/>
                  <a:gd name="T4" fmla="*/ 0 w 51"/>
                  <a:gd name="T5" fmla="*/ 2147483647 h 50"/>
                  <a:gd name="T6" fmla="*/ 2147483647 w 51"/>
                  <a:gd name="T7" fmla="*/ 2147483647 h 50"/>
                  <a:gd name="T8" fmla="*/ 2147483647 w 51"/>
                  <a:gd name="T9" fmla="*/ 2147483647 h 50"/>
                  <a:gd name="T10" fmla="*/ 2147483647 w 51"/>
                  <a:gd name="T11" fmla="*/ 2147483647 h 50"/>
                  <a:gd name="T12" fmla="*/ 2147483647 w 51"/>
                  <a:gd name="T13" fmla="*/ 2147483647 h 50"/>
                  <a:gd name="T14" fmla="*/ 2147483647 w 51"/>
                  <a:gd name="T15" fmla="*/ 2147483647 h 50"/>
                  <a:gd name="T16" fmla="*/ 2147483647 w 51"/>
                  <a:gd name="T17" fmla="*/ 2147483647 h 50"/>
                  <a:gd name="T18" fmla="*/ 2147483647 w 51"/>
                  <a:gd name="T19" fmla="*/ 0 h 50"/>
                  <a:gd name="T20" fmla="*/ 2147483647 w 51"/>
                  <a:gd name="T21" fmla="*/ 2147483647 h 50"/>
                  <a:gd name="T22" fmla="*/ 2147483647 w 51"/>
                  <a:gd name="T23" fmla="*/ 2147483647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1"/>
                  <a:gd name="T37" fmla="*/ 0 h 50"/>
                  <a:gd name="T38" fmla="*/ 51 w 51"/>
                  <a:gd name="T39" fmla="*/ 50 h 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1" h="50">
                    <a:moveTo>
                      <a:pt x="19" y="10"/>
                    </a:moveTo>
                    <a:lnTo>
                      <a:pt x="7" y="31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27" y="48"/>
                    </a:lnTo>
                    <a:lnTo>
                      <a:pt x="30" y="37"/>
                    </a:lnTo>
                    <a:lnTo>
                      <a:pt x="44" y="41"/>
                    </a:lnTo>
                    <a:lnTo>
                      <a:pt x="51" y="37"/>
                    </a:lnTo>
                    <a:lnTo>
                      <a:pt x="42" y="0"/>
                    </a:lnTo>
                    <a:lnTo>
                      <a:pt x="27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8" name="Freeform 112"/>
              <p:cNvSpPr>
                <a:spLocks/>
              </p:cNvSpPr>
              <p:nvPr/>
            </p:nvSpPr>
            <p:spPr bwMode="gray">
              <a:xfrm>
                <a:off x="3446681" y="5210811"/>
                <a:ext cx="6102" cy="7047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0 h 7"/>
                  <a:gd name="T4" fmla="*/ 0 w 4"/>
                  <a:gd name="T5" fmla="*/ 0 h 7"/>
                  <a:gd name="T6" fmla="*/ 2147483647 w 4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7"/>
                  <a:gd name="T14" fmla="*/ 4 w 4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7">
                    <a:moveTo>
                      <a:pt x="4" y="7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9" name="Freeform 113"/>
              <p:cNvSpPr>
                <a:spLocks/>
              </p:cNvSpPr>
              <p:nvPr/>
            </p:nvSpPr>
            <p:spPr bwMode="gray">
              <a:xfrm>
                <a:off x="3173605" y="5370083"/>
                <a:ext cx="7628" cy="4228"/>
              </a:xfrm>
              <a:custGeom>
                <a:avLst/>
                <a:gdLst>
                  <a:gd name="T0" fmla="*/ 2147483647 w 8"/>
                  <a:gd name="T1" fmla="*/ 2147483647 h 2"/>
                  <a:gd name="T2" fmla="*/ 2147483647 w 8"/>
                  <a:gd name="T3" fmla="*/ 0 h 2"/>
                  <a:gd name="T4" fmla="*/ 0 w 8"/>
                  <a:gd name="T5" fmla="*/ 2147483647 h 2"/>
                  <a:gd name="T6" fmla="*/ 2147483647 w 8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2"/>
                  <a:gd name="T14" fmla="*/ 8 w 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2">
                    <a:moveTo>
                      <a:pt x="8" y="2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10" name="Freeform 115"/>
              <p:cNvSpPr>
                <a:spLocks/>
              </p:cNvSpPr>
              <p:nvPr/>
            </p:nvSpPr>
            <p:spPr bwMode="gray">
              <a:xfrm>
                <a:off x="2214025" y="4270683"/>
                <a:ext cx="302062" cy="535605"/>
              </a:xfrm>
              <a:custGeom>
                <a:avLst/>
                <a:gdLst>
                  <a:gd name="T0" fmla="*/ 2147483647 w 272"/>
                  <a:gd name="T1" fmla="*/ 2147483647 h 479"/>
                  <a:gd name="T2" fmla="*/ 2147483647 w 272"/>
                  <a:gd name="T3" fmla="*/ 2147483647 h 479"/>
                  <a:gd name="T4" fmla="*/ 2147483647 w 272"/>
                  <a:gd name="T5" fmla="*/ 2147483647 h 479"/>
                  <a:gd name="T6" fmla="*/ 2147483647 w 272"/>
                  <a:gd name="T7" fmla="*/ 2147483647 h 479"/>
                  <a:gd name="T8" fmla="*/ 2147483647 w 272"/>
                  <a:gd name="T9" fmla="*/ 2147483647 h 479"/>
                  <a:gd name="T10" fmla="*/ 2147483647 w 272"/>
                  <a:gd name="T11" fmla="*/ 2147483647 h 479"/>
                  <a:gd name="T12" fmla="*/ 2147483647 w 272"/>
                  <a:gd name="T13" fmla="*/ 2147483647 h 479"/>
                  <a:gd name="T14" fmla="*/ 2147483647 w 272"/>
                  <a:gd name="T15" fmla="*/ 2147483647 h 479"/>
                  <a:gd name="T16" fmla="*/ 2147483647 w 272"/>
                  <a:gd name="T17" fmla="*/ 0 h 479"/>
                  <a:gd name="T18" fmla="*/ 2147483647 w 272"/>
                  <a:gd name="T19" fmla="*/ 2147483647 h 479"/>
                  <a:gd name="T20" fmla="*/ 2147483647 w 272"/>
                  <a:gd name="T21" fmla="*/ 2147483647 h 479"/>
                  <a:gd name="T22" fmla="*/ 2147483647 w 272"/>
                  <a:gd name="T23" fmla="*/ 2147483647 h 479"/>
                  <a:gd name="T24" fmla="*/ 2147483647 w 272"/>
                  <a:gd name="T25" fmla="*/ 2147483647 h 479"/>
                  <a:gd name="T26" fmla="*/ 2147483647 w 272"/>
                  <a:gd name="T27" fmla="*/ 2147483647 h 479"/>
                  <a:gd name="T28" fmla="*/ 2147483647 w 272"/>
                  <a:gd name="T29" fmla="*/ 2147483647 h 479"/>
                  <a:gd name="T30" fmla="*/ 2147483647 w 272"/>
                  <a:gd name="T31" fmla="*/ 2147483647 h 479"/>
                  <a:gd name="T32" fmla="*/ 2147483647 w 272"/>
                  <a:gd name="T33" fmla="*/ 2147483647 h 479"/>
                  <a:gd name="T34" fmla="*/ 2147483647 w 272"/>
                  <a:gd name="T35" fmla="*/ 2147483647 h 479"/>
                  <a:gd name="T36" fmla="*/ 2147483647 w 272"/>
                  <a:gd name="T37" fmla="*/ 2147483647 h 479"/>
                  <a:gd name="T38" fmla="*/ 2147483647 w 272"/>
                  <a:gd name="T39" fmla="*/ 2147483647 h 479"/>
                  <a:gd name="T40" fmla="*/ 2147483647 w 272"/>
                  <a:gd name="T41" fmla="*/ 2147483647 h 479"/>
                  <a:gd name="T42" fmla="*/ 0 w 272"/>
                  <a:gd name="T43" fmla="*/ 2147483647 h 479"/>
                  <a:gd name="T44" fmla="*/ 0 w 272"/>
                  <a:gd name="T45" fmla="*/ 2147483647 h 479"/>
                  <a:gd name="T46" fmla="*/ 2147483647 w 272"/>
                  <a:gd name="T47" fmla="*/ 2147483647 h 479"/>
                  <a:gd name="T48" fmla="*/ 2147483647 w 272"/>
                  <a:gd name="T49" fmla="*/ 2147483647 h 479"/>
                  <a:gd name="T50" fmla="*/ 2147483647 w 272"/>
                  <a:gd name="T51" fmla="*/ 2147483647 h 479"/>
                  <a:gd name="T52" fmla="*/ 2147483647 w 272"/>
                  <a:gd name="T53" fmla="*/ 2147483647 h 479"/>
                  <a:gd name="T54" fmla="*/ 2147483647 w 272"/>
                  <a:gd name="T55" fmla="*/ 2147483647 h 479"/>
                  <a:gd name="T56" fmla="*/ 2147483647 w 272"/>
                  <a:gd name="T57" fmla="*/ 2147483647 h 479"/>
                  <a:gd name="T58" fmla="*/ 2147483647 w 272"/>
                  <a:gd name="T59" fmla="*/ 2147483647 h 479"/>
                  <a:gd name="T60" fmla="*/ 2147483647 w 272"/>
                  <a:gd name="T61" fmla="*/ 2147483647 h 479"/>
                  <a:gd name="T62" fmla="*/ 2147483647 w 272"/>
                  <a:gd name="T63" fmla="*/ 2147483647 h 479"/>
                  <a:gd name="T64" fmla="*/ 2147483647 w 272"/>
                  <a:gd name="T65" fmla="*/ 2147483647 h 479"/>
                  <a:gd name="T66" fmla="*/ 2147483647 w 272"/>
                  <a:gd name="T67" fmla="*/ 2147483647 h 479"/>
                  <a:gd name="T68" fmla="*/ 2147483647 w 272"/>
                  <a:gd name="T69" fmla="*/ 2147483647 h 479"/>
                  <a:gd name="T70" fmla="*/ 2147483647 w 272"/>
                  <a:gd name="T71" fmla="*/ 2147483647 h 479"/>
                  <a:gd name="T72" fmla="*/ 2147483647 w 272"/>
                  <a:gd name="T73" fmla="*/ 2147483647 h 479"/>
                  <a:gd name="T74" fmla="*/ 2147483647 w 272"/>
                  <a:gd name="T75" fmla="*/ 2147483647 h 479"/>
                  <a:gd name="T76" fmla="*/ 2147483647 w 272"/>
                  <a:gd name="T77" fmla="*/ 2147483647 h 479"/>
                  <a:gd name="T78" fmla="*/ 2147483647 w 272"/>
                  <a:gd name="T79" fmla="*/ 2147483647 h 479"/>
                  <a:gd name="T80" fmla="*/ 2147483647 w 272"/>
                  <a:gd name="T81" fmla="*/ 2147483647 h 479"/>
                  <a:gd name="T82" fmla="*/ 2147483647 w 272"/>
                  <a:gd name="T83" fmla="*/ 2147483647 h 479"/>
                  <a:gd name="T84" fmla="*/ 2147483647 w 272"/>
                  <a:gd name="T85" fmla="*/ 2147483647 h 479"/>
                  <a:gd name="T86" fmla="*/ 2147483647 w 272"/>
                  <a:gd name="T87" fmla="*/ 2147483647 h 479"/>
                  <a:gd name="T88" fmla="*/ 2147483647 w 272"/>
                  <a:gd name="T89" fmla="*/ 2147483647 h 479"/>
                  <a:gd name="T90" fmla="*/ 2147483647 w 272"/>
                  <a:gd name="T91" fmla="*/ 2147483647 h 479"/>
                  <a:gd name="T92" fmla="*/ 2147483647 w 272"/>
                  <a:gd name="T93" fmla="*/ 2147483647 h 479"/>
                  <a:gd name="T94" fmla="*/ 2147483647 w 272"/>
                  <a:gd name="T95" fmla="*/ 2147483647 h 479"/>
                  <a:gd name="T96" fmla="*/ 2147483647 w 272"/>
                  <a:gd name="T97" fmla="*/ 2147483647 h 479"/>
                  <a:gd name="T98" fmla="*/ 2147483647 w 272"/>
                  <a:gd name="T99" fmla="*/ 2147483647 h 479"/>
                  <a:gd name="T100" fmla="*/ 2147483647 w 272"/>
                  <a:gd name="T101" fmla="*/ 2147483647 h 479"/>
                  <a:gd name="T102" fmla="*/ 2147483647 w 272"/>
                  <a:gd name="T103" fmla="*/ 2147483647 h 479"/>
                  <a:gd name="T104" fmla="*/ 2147483647 w 272"/>
                  <a:gd name="T105" fmla="*/ 2147483647 h 479"/>
                  <a:gd name="T106" fmla="*/ 2147483647 w 272"/>
                  <a:gd name="T107" fmla="*/ 2147483647 h 479"/>
                  <a:gd name="T108" fmla="*/ 2147483647 w 272"/>
                  <a:gd name="T109" fmla="*/ 2147483647 h 479"/>
                  <a:gd name="T110" fmla="*/ 2147483647 w 272"/>
                  <a:gd name="T111" fmla="*/ 2147483647 h 479"/>
                  <a:gd name="T112" fmla="*/ 2147483647 w 272"/>
                  <a:gd name="T113" fmla="*/ 2147483647 h 47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2"/>
                  <a:gd name="T172" fmla="*/ 0 h 479"/>
                  <a:gd name="T173" fmla="*/ 272 w 272"/>
                  <a:gd name="T174" fmla="*/ 479 h 47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2" h="479">
                    <a:moveTo>
                      <a:pt x="269" y="121"/>
                    </a:moveTo>
                    <a:lnTo>
                      <a:pt x="241" y="105"/>
                    </a:lnTo>
                    <a:lnTo>
                      <a:pt x="215" y="90"/>
                    </a:lnTo>
                    <a:lnTo>
                      <a:pt x="189" y="75"/>
                    </a:lnTo>
                    <a:lnTo>
                      <a:pt x="162" y="61"/>
                    </a:lnTo>
                    <a:lnTo>
                      <a:pt x="136" y="45"/>
                    </a:lnTo>
                    <a:lnTo>
                      <a:pt x="108" y="30"/>
                    </a:lnTo>
                    <a:lnTo>
                      <a:pt x="82" y="16"/>
                    </a:lnTo>
                    <a:lnTo>
                      <a:pt x="56" y="0"/>
                    </a:lnTo>
                    <a:lnTo>
                      <a:pt x="31" y="16"/>
                    </a:lnTo>
                    <a:lnTo>
                      <a:pt x="34" y="37"/>
                    </a:lnTo>
                    <a:lnTo>
                      <a:pt x="37" y="61"/>
                    </a:lnTo>
                    <a:lnTo>
                      <a:pt x="59" y="95"/>
                    </a:lnTo>
                    <a:lnTo>
                      <a:pt x="53" y="107"/>
                    </a:lnTo>
                    <a:lnTo>
                      <a:pt x="51" y="130"/>
                    </a:lnTo>
                    <a:lnTo>
                      <a:pt x="50" y="153"/>
                    </a:lnTo>
                    <a:lnTo>
                      <a:pt x="50" y="175"/>
                    </a:lnTo>
                    <a:lnTo>
                      <a:pt x="48" y="198"/>
                    </a:lnTo>
                    <a:lnTo>
                      <a:pt x="36" y="217"/>
                    </a:lnTo>
                    <a:lnTo>
                      <a:pt x="23" y="234"/>
                    </a:lnTo>
                    <a:lnTo>
                      <a:pt x="13" y="252"/>
                    </a:lnTo>
                    <a:lnTo>
                      <a:pt x="0" y="271"/>
                    </a:lnTo>
                    <a:lnTo>
                      <a:pt x="0" y="294"/>
                    </a:lnTo>
                    <a:lnTo>
                      <a:pt x="13" y="312"/>
                    </a:lnTo>
                    <a:lnTo>
                      <a:pt x="22" y="312"/>
                    </a:lnTo>
                    <a:lnTo>
                      <a:pt x="36" y="343"/>
                    </a:lnTo>
                    <a:lnTo>
                      <a:pt x="39" y="376"/>
                    </a:lnTo>
                    <a:lnTo>
                      <a:pt x="56" y="406"/>
                    </a:lnTo>
                    <a:lnTo>
                      <a:pt x="27" y="406"/>
                    </a:lnTo>
                    <a:lnTo>
                      <a:pt x="13" y="413"/>
                    </a:lnTo>
                    <a:lnTo>
                      <a:pt x="36" y="440"/>
                    </a:lnTo>
                    <a:lnTo>
                      <a:pt x="53" y="479"/>
                    </a:lnTo>
                    <a:lnTo>
                      <a:pt x="76" y="471"/>
                    </a:lnTo>
                    <a:lnTo>
                      <a:pt x="82" y="476"/>
                    </a:lnTo>
                    <a:lnTo>
                      <a:pt x="96" y="473"/>
                    </a:lnTo>
                    <a:lnTo>
                      <a:pt x="133" y="465"/>
                    </a:lnTo>
                    <a:lnTo>
                      <a:pt x="145" y="450"/>
                    </a:lnTo>
                    <a:lnTo>
                      <a:pt x="142" y="440"/>
                    </a:lnTo>
                    <a:lnTo>
                      <a:pt x="179" y="433"/>
                    </a:lnTo>
                    <a:lnTo>
                      <a:pt x="199" y="408"/>
                    </a:lnTo>
                    <a:lnTo>
                      <a:pt x="220" y="385"/>
                    </a:lnTo>
                    <a:lnTo>
                      <a:pt x="246" y="379"/>
                    </a:lnTo>
                    <a:lnTo>
                      <a:pt x="243" y="362"/>
                    </a:lnTo>
                    <a:lnTo>
                      <a:pt x="238" y="346"/>
                    </a:lnTo>
                    <a:lnTo>
                      <a:pt x="227" y="323"/>
                    </a:lnTo>
                    <a:lnTo>
                      <a:pt x="216" y="322"/>
                    </a:lnTo>
                    <a:lnTo>
                      <a:pt x="227" y="298"/>
                    </a:lnTo>
                    <a:lnTo>
                      <a:pt x="229" y="284"/>
                    </a:lnTo>
                    <a:lnTo>
                      <a:pt x="232" y="277"/>
                    </a:lnTo>
                    <a:lnTo>
                      <a:pt x="233" y="266"/>
                    </a:lnTo>
                    <a:lnTo>
                      <a:pt x="246" y="243"/>
                    </a:lnTo>
                    <a:lnTo>
                      <a:pt x="255" y="235"/>
                    </a:lnTo>
                    <a:lnTo>
                      <a:pt x="272" y="235"/>
                    </a:lnTo>
                    <a:lnTo>
                      <a:pt x="271" y="206"/>
                    </a:lnTo>
                    <a:lnTo>
                      <a:pt x="271" y="178"/>
                    </a:lnTo>
                    <a:lnTo>
                      <a:pt x="269" y="149"/>
                    </a:lnTo>
                    <a:lnTo>
                      <a:pt x="269" y="12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11" name="Freeform 116"/>
              <p:cNvSpPr>
                <a:spLocks/>
              </p:cNvSpPr>
              <p:nvPr/>
            </p:nvSpPr>
            <p:spPr bwMode="gray">
              <a:xfrm>
                <a:off x="3040881" y="4639969"/>
                <a:ext cx="41190" cy="50742"/>
              </a:xfrm>
              <a:custGeom>
                <a:avLst/>
                <a:gdLst>
                  <a:gd name="T0" fmla="*/ 0 w 38"/>
                  <a:gd name="T1" fmla="*/ 2147483647 h 47"/>
                  <a:gd name="T2" fmla="*/ 2147483647 w 38"/>
                  <a:gd name="T3" fmla="*/ 2147483647 h 47"/>
                  <a:gd name="T4" fmla="*/ 2147483647 w 38"/>
                  <a:gd name="T5" fmla="*/ 2147483647 h 47"/>
                  <a:gd name="T6" fmla="*/ 2147483647 w 38"/>
                  <a:gd name="T7" fmla="*/ 0 h 47"/>
                  <a:gd name="T8" fmla="*/ 2147483647 w 38"/>
                  <a:gd name="T9" fmla="*/ 2147483647 h 47"/>
                  <a:gd name="T10" fmla="*/ 0 w 38"/>
                  <a:gd name="T11" fmla="*/ 2147483647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47"/>
                  <a:gd name="T20" fmla="*/ 38 w 38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47">
                    <a:moveTo>
                      <a:pt x="0" y="45"/>
                    </a:moveTo>
                    <a:lnTo>
                      <a:pt x="30" y="47"/>
                    </a:lnTo>
                    <a:lnTo>
                      <a:pt x="38" y="33"/>
                    </a:lnTo>
                    <a:lnTo>
                      <a:pt x="26" y="0"/>
                    </a:lnTo>
                    <a:lnTo>
                      <a:pt x="18" y="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12" name="Freeform 117"/>
              <p:cNvSpPr>
                <a:spLocks/>
              </p:cNvSpPr>
              <p:nvPr/>
            </p:nvSpPr>
            <p:spPr bwMode="gray">
              <a:xfrm>
                <a:off x="2877645" y="4453916"/>
                <a:ext cx="195272" cy="190281"/>
              </a:xfrm>
              <a:custGeom>
                <a:avLst/>
                <a:gdLst>
                  <a:gd name="T0" fmla="*/ 0 w 176"/>
                  <a:gd name="T1" fmla="*/ 2147483647 h 171"/>
                  <a:gd name="T2" fmla="*/ 2147483647 w 176"/>
                  <a:gd name="T3" fmla="*/ 2147483647 h 171"/>
                  <a:gd name="T4" fmla="*/ 2147483647 w 176"/>
                  <a:gd name="T5" fmla="*/ 2147483647 h 171"/>
                  <a:gd name="T6" fmla="*/ 2147483647 w 176"/>
                  <a:gd name="T7" fmla="*/ 2147483647 h 171"/>
                  <a:gd name="T8" fmla="*/ 2147483647 w 176"/>
                  <a:gd name="T9" fmla="*/ 2147483647 h 171"/>
                  <a:gd name="T10" fmla="*/ 2147483647 w 176"/>
                  <a:gd name="T11" fmla="*/ 2147483647 h 171"/>
                  <a:gd name="T12" fmla="*/ 2147483647 w 176"/>
                  <a:gd name="T13" fmla="*/ 0 h 171"/>
                  <a:gd name="T14" fmla="*/ 2147483647 w 176"/>
                  <a:gd name="T15" fmla="*/ 2147483647 h 171"/>
                  <a:gd name="T16" fmla="*/ 2147483647 w 176"/>
                  <a:gd name="T17" fmla="*/ 2147483647 h 171"/>
                  <a:gd name="T18" fmla="*/ 2147483647 w 176"/>
                  <a:gd name="T19" fmla="*/ 2147483647 h 171"/>
                  <a:gd name="T20" fmla="*/ 2147483647 w 176"/>
                  <a:gd name="T21" fmla="*/ 2147483647 h 171"/>
                  <a:gd name="T22" fmla="*/ 2147483647 w 176"/>
                  <a:gd name="T23" fmla="*/ 2147483647 h 171"/>
                  <a:gd name="T24" fmla="*/ 2147483647 w 176"/>
                  <a:gd name="T25" fmla="*/ 2147483647 h 171"/>
                  <a:gd name="T26" fmla="*/ 2147483647 w 176"/>
                  <a:gd name="T27" fmla="*/ 2147483647 h 171"/>
                  <a:gd name="T28" fmla="*/ 2147483647 w 176"/>
                  <a:gd name="T29" fmla="*/ 2147483647 h 171"/>
                  <a:gd name="T30" fmla="*/ 2147483647 w 176"/>
                  <a:gd name="T31" fmla="*/ 2147483647 h 171"/>
                  <a:gd name="T32" fmla="*/ 2147483647 w 176"/>
                  <a:gd name="T33" fmla="*/ 2147483647 h 171"/>
                  <a:gd name="T34" fmla="*/ 2147483647 w 176"/>
                  <a:gd name="T35" fmla="*/ 2147483647 h 171"/>
                  <a:gd name="T36" fmla="*/ 2147483647 w 176"/>
                  <a:gd name="T37" fmla="*/ 2147483647 h 171"/>
                  <a:gd name="T38" fmla="*/ 2147483647 w 176"/>
                  <a:gd name="T39" fmla="*/ 2147483647 h 171"/>
                  <a:gd name="T40" fmla="*/ 2147483647 w 176"/>
                  <a:gd name="T41" fmla="*/ 2147483647 h 171"/>
                  <a:gd name="T42" fmla="*/ 2147483647 w 176"/>
                  <a:gd name="T43" fmla="*/ 2147483647 h 171"/>
                  <a:gd name="T44" fmla="*/ 2147483647 w 176"/>
                  <a:gd name="T45" fmla="*/ 2147483647 h 171"/>
                  <a:gd name="T46" fmla="*/ 2147483647 w 176"/>
                  <a:gd name="T47" fmla="*/ 2147483647 h 171"/>
                  <a:gd name="T48" fmla="*/ 2147483647 w 176"/>
                  <a:gd name="T49" fmla="*/ 2147483647 h 171"/>
                  <a:gd name="T50" fmla="*/ 2147483647 w 176"/>
                  <a:gd name="T51" fmla="*/ 2147483647 h 171"/>
                  <a:gd name="T52" fmla="*/ 2147483647 w 176"/>
                  <a:gd name="T53" fmla="*/ 2147483647 h 171"/>
                  <a:gd name="T54" fmla="*/ 2147483647 w 176"/>
                  <a:gd name="T55" fmla="*/ 2147483647 h 171"/>
                  <a:gd name="T56" fmla="*/ 2147483647 w 176"/>
                  <a:gd name="T57" fmla="*/ 2147483647 h 171"/>
                  <a:gd name="T58" fmla="*/ 2147483647 w 176"/>
                  <a:gd name="T59" fmla="*/ 2147483647 h 171"/>
                  <a:gd name="T60" fmla="*/ 2147483647 w 176"/>
                  <a:gd name="T61" fmla="*/ 2147483647 h 171"/>
                  <a:gd name="T62" fmla="*/ 0 w 176"/>
                  <a:gd name="T63" fmla="*/ 2147483647 h 1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6"/>
                  <a:gd name="T97" fmla="*/ 0 h 171"/>
                  <a:gd name="T98" fmla="*/ 176 w 176"/>
                  <a:gd name="T99" fmla="*/ 171 h 17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6" h="171">
                    <a:moveTo>
                      <a:pt x="0" y="131"/>
                    </a:moveTo>
                    <a:lnTo>
                      <a:pt x="5" y="108"/>
                    </a:lnTo>
                    <a:lnTo>
                      <a:pt x="8" y="68"/>
                    </a:lnTo>
                    <a:lnTo>
                      <a:pt x="17" y="29"/>
                    </a:lnTo>
                    <a:lnTo>
                      <a:pt x="34" y="17"/>
                    </a:lnTo>
                    <a:lnTo>
                      <a:pt x="51" y="3"/>
                    </a:lnTo>
                    <a:lnTo>
                      <a:pt x="54" y="0"/>
                    </a:lnTo>
                    <a:lnTo>
                      <a:pt x="62" y="21"/>
                    </a:lnTo>
                    <a:lnTo>
                      <a:pt x="71" y="43"/>
                    </a:lnTo>
                    <a:lnTo>
                      <a:pt x="79" y="64"/>
                    </a:lnTo>
                    <a:lnTo>
                      <a:pt x="88" y="86"/>
                    </a:lnTo>
                    <a:lnTo>
                      <a:pt x="88" y="78"/>
                    </a:lnTo>
                    <a:lnTo>
                      <a:pt x="96" y="83"/>
                    </a:lnTo>
                    <a:lnTo>
                      <a:pt x="117" y="98"/>
                    </a:lnTo>
                    <a:lnTo>
                      <a:pt x="147" y="126"/>
                    </a:lnTo>
                    <a:lnTo>
                      <a:pt x="174" y="156"/>
                    </a:lnTo>
                    <a:lnTo>
                      <a:pt x="176" y="160"/>
                    </a:lnTo>
                    <a:lnTo>
                      <a:pt x="173" y="163"/>
                    </a:lnTo>
                    <a:lnTo>
                      <a:pt x="165" y="165"/>
                    </a:lnTo>
                    <a:lnTo>
                      <a:pt x="151" y="171"/>
                    </a:lnTo>
                    <a:lnTo>
                      <a:pt x="150" y="165"/>
                    </a:lnTo>
                    <a:lnTo>
                      <a:pt x="127" y="157"/>
                    </a:lnTo>
                    <a:lnTo>
                      <a:pt x="111" y="139"/>
                    </a:lnTo>
                    <a:lnTo>
                      <a:pt x="102" y="128"/>
                    </a:lnTo>
                    <a:lnTo>
                      <a:pt x="85" y="120"/>
                    </a:lnTo>
                    <a:lnTo>
                      <a:pt x="71" y="117"/>
                    </a:lnTo>
                    <a:lnTo>
                      <a:pt x="55" y="118"/>
                    </a:lnTo>
                    <a:lnTo>
                      <a:pt x="42" y="105"/>
                    </a:lnTo>
                    <a:lnTo>
                      <a:pt x="37" y="129"/>
                    </a:lnTo>
                    <a:lnTo>
                      <a:pt x="26" y="118"/>
                    </a:lnTo>
                    <a:lnTo>
                      <a:pt x="14" y="132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13" name="Freeform 118"/>
              <p:cNvSpPr>
                <a:spLocks/>
              </p:cNvSpPr>
              <p:nvPr/>
            </p:nvSpPr>
            <p:spPr bwMode="gray">
              <a:xfrm>
                <a:off x="2786111" y="4572313"/>
                <a:ext cx="439363" cy="369286"/>
              </a:xfrm>
              <a:custGeom>
                <a:avLst/>
                <a:gdLst>
                  <a:gd name="T0" fmla="*/ 2147483647 w 395"/>
                  <a:gd name="T1" fmla="*/ 2147483647 h 330"/>
                  <a:gd name="T2" fmla="*/ 2147483647 w 395"/>
                  <a:gd name="T3" fmla="*/ 2147483647 h 330"/>
                  <a:gd name="T4" fmla="*/ 2147483647 w 395"/>
                  <a:gd name="T5" fmla="*/ 2147483647 h 330"/>
                  <a:gd name="T6" fmla="*/ 2147483647 w 395"/>
                  <a:gd name="T7" fmla="*/ 2147483647 h 330"/>
                  <a:gd name="T8" fmla="*/ 2147483647 w 395"/>
                  <a:gd name="T9" fmla="*/ 2147483647 h 330"/>
                  <a:gd name="T10" fmla="*/ 2147483647 w 395"/>
                  <a:gd name="T11" fmla="*/ 2147483647 h 330"/>
                  <a:gd name="T12" fmla="*/ 2147483647 w 395"/>
                  <a:gd name="T13" fmla="*/ 2147483647 h 330"/>
                  <a:gd name="T14" fmla="*/ 2147483647 w 395"/>
                  <a:gd name="T15" fmla="*/ 2147483647 h 330"/>
                  <a:gd name="T16" fmla="*/ 0 w 395"/>
                  <a:gd name="T17" fmla="*/ 2147483647 h 330"/>
                  <a:gd name="T18" fmla="*/ 2147483647 w 395"/>
                  <a:gd name="T19" fmla="*/ 2147483647 h 330"/>
                  <a:gd name="T20" fmla="*/ 2147483647 w 395"/>
                  <a:gd name="T21" fmla="*/ 2147483647 h 330"/>
                  <a:gd name="T22" fmla="*/ 2147483647 w 395"/>
                  <a:gd name="T23" fmla="*/ 2147483647 h 330"/>
                  <a:gd name="T24" fmla="*/ 2147483647 w 395"/>
                  <a:gd name="T25" fmla="*/ 2147483647 h 330"/>
                  <a:gd name="T26" fmla="*/ 2147483647 w 395"/>
                  <a:gd name="T27" fmla="*/ 2147483647 h 330"/>
                  <a:gd name="T28" fmla="*/ 2147483647 w 395"/>
                  <a:gd name="T29" fmla="*/ 2147483647 h 330"/>
                  <a:gd name="T30" fmla="*/ 2147483647 w 395"/>
                  <a:gd name="T31" fmla="*/ 2147483647 h 330"/>
                  <a:gd name="T32" fmla="*/ 2147483647 w 395"/>
                  <a:gd name="T33" fmla="*/ 2147483647 h 330"/>
                  <a:gd name="T34" fmla="*/ 2147483647 w 395"/>
                  <a:gd name="T35" fmla="*/ 2147483647 h 330"/>
                  <a:gd name="T36" fmla="*/ 2147483647 w 395"/>
                  <a:gd name="T37" fmla="*/ 2147483647 h 330"/>
                  <a:gd name="T38" fmla="*/ 2147483647 w 395"/>
                  <a:gd name="T39" fmla="*/ 0 h 330"/>
                  <a:gd name="T40" fmla="*/ 2147483647 w 395"/>
                  <a:gd name="T41" fmla="*/ 2147483647 h 330"/>
                  <a:gd name="T42" fmla="*/ 2147483647 w 395"/>
                  <a:gd name="T43" fmla="*/ 2147483647 h 330"/>
                  <a:gd name="T44" fmla="*/ 2147483647 w 395"/>
                  <a:gd name="T45" fmla="*/ 2147483647 h 330"/>
                  <a:gd name="T46" fmla="*/ 2147483647 w 395"/>
                  <a:gd name="T47" fmla="*/ 2147483647 h 330"/>
                  <a:gd name="T48" fmla="*/ 2147483647 w 395"/>
                  <a:gd name="T49" fmla="*/ 2147483647 h 330"/>
                  <a:gd name="T50" fmla="*/ 2147483647 w 395"/>
                  <a:gd name="T51" fmla="*/ 2147483647 h 330"/>
                  <a:gd name="T52" fmla="*/ 2147483647 w 395"/>
                  <a:gd name="T53" fmla="*/ 2147483647 h 330"/>
                  <a:gd name="T54" fmla="*/ 2147483647 w 395"/>
                  <a:gd name="T55" fmla="*/ 2147483647 h 330"/>
                  <a:gd name="T56" fmla="*/ 2147483647 w 395"/>
                  <a:gd name="T57" fmla="*/ 2147483647 h 330"/>
                  <a:gd name="T58" fmla="*/ 2147483647 w 395"/>
                  <a:gd name="T59" fmla="*/ 2147483647 h 330"/>
                  <a:gd name="T60" fmla="*/ 2147483647 w 395"/>
                  <a:gd name="T61" fmla="*/ 2147483647 h 330"/>
                  <a:gd name="T62" fmla="*/ 2147483647 w 395"/>
                  <a:gd name="T63" fmla="*/ 2147483647 h 330"/>
                  <a:gd name="T64" fmla="*/ 2147483647 w 395"/>
                  <a:gd name="T65" fmla="*/ 2147483647 h 330"/>
                  <a:gd name="T66" fmla="*/ 2147483647 w 395"/>
                  <a:gd name="T67" fmla="*/ 2147483647 h 330"/>
                  <a:gd name="T68" fmla="*/ 2147483647 w 395"/>
                  <a:gd name="T69" fmla="*/ 2147483647 h 330"/>
                  <a:gd name="T70" fmla="*/ 2147483647 w 395"/>
                  <a:gd name="T71" fmla="*/ 2147483647 h 330"/>
                  <a:gd name="T72" fmla="*/ 2147483647 w 395"/>
                  <a:gd name="T73" fmla="*/ 2147483647 h 330"/>
                  <a:gd name="T74" fmla="*/ 2147483647 w 395"/>
                  <a:gd name="T75" fmla="*/ 2147483647 h 330"/>
                  <a:gd name="T76" fmla="*/ 2147483647 w 395"/>
                  <a:gd name="T77" fmla="*/ 2147483647 h 330"/>
                  <a:gd name="T78" fmla="*/ 2147483647 w 395"/>
                  <a:gd name="T79" fmla="*/ 2147483647 h 330"/>
                  <a:gd name="T80" fmla="*/ 2147483647 w 395"/>
                  <a:gd name="T81" fmla="*/ 2147483647 h 330"/>
                  <a:gd name="T82" fmla="*/ 2147483647 w 395"/>
                  <a:gd name="T83" fmla="*/ 2147483647 h 330"/>
                  <a:gd name="T84" fmla="*/ 2147483647 w 395"/>
                  <a:gd name="T85" fmla="*/ 2147483647 h 330"/>
                  <a:gd name="T86" fmla="*/ 2147483647 w 395"/>
                  <a:gd name="T87" fmla="*/ 2147483647 h 330"/>
                  <a:gd name="T88" fmla="*/ 2147483647 w 395"/>
                  <a:gd name="T89" fmla="*/ 2147483647 h 330"/>
                  <a:gd name="T90" fmla="*/ 2147483647 w 395"/>
                  <a:gd name="T91" fmla="*/ 2147483647 h 330"/>
                  <a:gd name="T92" fmla="*/ 2147483647 w 395"/>
                  <a:gd name="T93" fmla="*/ 2147483647 h 330"/>
                  <a:gd name="T94" fmla="*/ 2147483647 w 395"/>
                  <a:gd name="T95" fmla="*/ 2147483647 h 330"/>
                  <a:gd name="T96" fmla="*/ 2147483647 w 395"/>
                  <a:gd name="T97" fmla="*/ 2147483647 h 330"/>
                  <a:gd name="T98" fmla="*/ 2147483647 w 395"/>
                  <a:gd name="T99" fmla="*/ 2147483647 h 330"/>
                  <a:gd name="T100" fmla="*/ 2147483647 w 395"/>
                  <a:gd name="T101" fmla="*/ 2147483647 h 33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95"/>
                  <a:gd name="T154" fmla="*/ 0 h 330"/>
                  <a:gd name="T155" fmla="*/ 395 w 395"/>
                  <a:gd name="T156" fmla="*/ 330 h 33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95" h="330">
                    <a:moveTo>
                      <a:pt x="134" y="322"/>
                    </a:moveTo>
                    <a:lnTo>
                      <a:pt x="102" y="301"/>
                    </a:lnTo>
                    <a:lnTo>
                      <a:pt x="79" y="296"/>
                    </a:lnTo>
                    <a:lnTo>
                      <a:pt x="71" y="273"/>
                    </a:lnTo>
                    <a:lnTo>
                      <a:pt x="56" y="265"/>
                    </a:lnTo>
                    <a:lnTo>
                      <a:pt x="46" y="245"/>
                    </a:lnTo>
                    <a:lnTo>
                      <a:pt x="36" y="225"/>
                    </a:lnTo>
                    <a:lnTo>
                      <a:pt x="9" y="203"/>
                    </a:lnTo>
                    <a:lnTo>
                      <a:pt x="0" y="194"/>
                    </a:lnTo>
                    <a:lnTo>
                      <a:pt x="9" y="182"/>
                    </a:lnTo>
                    <a:lnTo>
                      <a:pt x="28" y="177"/>
                    </a:lnTo>
                    <a:lnTo>
                      <a:pt x="32" y="145"/>
                    </a:lnTo>
                    <a:lnTo>
                      <a:pt x="36" y="111"/>
                    </a:lnTo>
                    <a:lnTo>
                      <a:pt x="49" y="109"/>
                    </a:lnTo>
                    <a:lnTo>
                      <a:pt x="56" y="75"/>
                    </a:lnTo>
                    <a:lnTo>
                      <a:pt x="82" y="26"/>
                    </a:lnTo>
                    <a:lnTo>
                      <a:pt x="96" y="27"/>
                    </a:lnTo>
                    <a:lnTo>
                      <a:pt x="108" y="13"/>
                    </a:lnTo>
                    <a:lnTo>
                      <a:pt x="119" y="24"/>
                    </a:lnTo>
                    <a:lnTo>
                      <a:pt x="124" y="0"/>
                    </a:lnTo>
                    <a:lnTo>
                      <a:pt x="137" y="13"/>
                    </a:lnTo>
                    <a:lnTo>
                      <a:pt x="153" y="12"/>
                    </a:lnTo>
                    <a:lnTo>
                      <a:pt x="167" y="15"/>
                    </a:lnTo>
                    <a:lnTo>
                      <a:pt x="184" y="23"/>
                    </a:lnTo>
                    <a:lnTo>
                      <a:pt x="193" y="34"/>
                    </a:lnTo>
                    <a:lnTo>
                      <a:pt x="209" y="52"/>
                    </a:lnTo>
                    <a:lnTo>
                      <a:pt x="232" y="60"/>
                    </a:lnTo>
                    <a:lnTo>
                      <a:pt x="233" y="66"/>
                    </a:lnTo>
                    <a:lnTo>
                      <a:pt x="247" y="60"/>
                    </a:lnTo>
                    <a:lnTo>
                      <a:pt x="229" y="103"/>
                    </a:lnTo>
                    <a:lnTo>
                      <a:pt x="259" y="105"/>
                    </a:lnTo>
                    <a:lnTo>
                      <a:pt x="256" y="122"/>
                    </a:lnTo>
                    <a:lnTo>
                      <a:pt x="273" y="143"/>
                    </a:lnTo>
                    <a:lnTo>
                      <a:pt x="290" y="165"/>
                    </a:lnTo>
                    <a:lnTo>
                      <a:pt x="310" y="173"/>
                    </a:lnTo>
                    <a:lnTo>
                      <a:pt x="329" y="180"/>
                    </a:lnTo>
                    <a:lnTo>
                      <a:pt x="349" y="186"/>
                    </a:lnTo>
                    <a:lnTo>
                      <a:pt x="369" y="194"/>
                    </a:lnTo>
                    <a:lnTo>
                      <a:pt x="395" y="194"/>
                    </a:lnTo>
                    <a:lnTo>
                      <a:pt x="377" y="217"/>
                    </a:lnTo>
                    <a:lnTo>
                      <a:pt x="357" y="242"/>
                    </a:lnTo>
                    <a:lnTo>
                      <a:pt x="337" y="265"/>
                    </a:lnTo>
                    <a:lnTo>
                      <a:pt x="318" y="288"/>
                    </a:lnTo>
                    <a:lnTo>
                      <a:pt x="297" y="290"/>
                    </a:lnTo>
                    <a:lnTo>
                      <a:pt x="275" y="291"/>
                    </a:lnTo>
                    <a:lnTo>
                      <a:pt x="250" y="308"/>
                    </a:lnTo>
                    <a:lnTo>
                      <a:pt x="236" y="316"/>
                    </a:lnTo>
                    <a:lnTo>
                      <a:pt x="212" y="310"/>
                    </a:lnTo>
                    <a:lnTo>
                      <a:pt x="184" y="319"/>
                    </a:lnTo>
                    <a:lnTo>
                      <a:pt x="170" y="330"/>
                    </a:lnTo>
                    <a:lnTo>
                      <a:pt x="134" y="32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14" name="Freeform 119"/>
              <p:cNvSpPr>
                <a:spLocks/>
              </p:cNvSpPr>
              <p:nvPr/>
            </p:nvSpPr>
            <p:spPr bwMode="gray">
              <a:xfrm>
                <a:off x="3022574" y="4659702"/>
                <a:ext cx="295960" cy="455264"/>
              </a:xfrm>
              <a:custGeom>
                <a:avLst/>
                <a:gdLst>
                  <a:gd name="T0" fmla="*/ 2147483647 w 267"/>
                  <a:gd name="T1" fmla="*/ 2147483647 h 407"/>
                  <a:gd name="T2" fmla="*/ 2147483647 w 267"/>
                  <a:gd name="T3" fmla="*/ 2147483647 h 407"/>
                  <a:gd name="T4" fmla="*/ 2147483647 w 267"/>
                  <a:gd name="T5" fmla="*/ 2147483647 h 407"/>
                  <a:gd name="T6" fmla="*/ 2147483647 w 267"/>
                  <a:gd name="T7" fmla="*/ 2147483647 h 407"/>
                  <a:gd name="T8" fmla="*/ 2147483647 w 267"/>
                  <a:gd name="T9" fmla="*/ 2147483647 h 407"/>
                  <a:gd name="T10" fmla="*/ 2147483647 w 267"/>
                  <a:gd name="T11" fmla="*/ 2147483647 h 407"/>
                  <a:gd name="T12" fmla="*/ 2147483647 w 267"/>
                  <a:gd name="T13" fmla="*/ 2147483647 h 407"/>
                  <a:gd name="T14" fmla="*/ 2147483647 w 267"/>
                  <a:gd name="T15" fmla="*/ 2147483647 h 407"/>
                  <a:gd name="T16" fmla="*/ 2147483647 w 267"/>
                  <a:gd name="T17" fmla="*/ 2147483647 h 407"/>
                  <a:gd name="T18" fmla="*/ 2147483647 w 267"/>
                  <a:gd name="T19" fmla="*/ 2147483647 h 407"/>
                  <a:gd name="T20" fmla="*/ 2147483647 w 267"/>
                  <a:gd name="T21" fmla="*/ 2147483647 h 407"/>
                  <a:gd name="T22" fmla="*/ 2147483647 w 267"/>
                  <a:gd name="T23" fmla="*/ 2147483647 h 407"/>
                  <a:gd name="T24" fmla="*/ 2147483647 w 267"/>
                  <a:gd name="T25" fmla="*/ 2147483647 h 407"/>
                  <a:gd name="T26" fmla="*/ 2147483647 w 267"/>
                  <a:gd name="T27" fmla="*/ 2147483647 h 407"/>
                  <a:gd name="T28" fmla="*/ 2147483647 w 267"/>
                  <a:gd name="T29" fmla="*/ 2147483647 h 407"/>
                  <a:gd name="T30" fmla="*/ 2147483647 w 267"/>
                  <a:gd name="T31" fmla="*/ 2147483647 h 407"/>
                  <a:gd name="T32" fmla="*/ 2147483647 w 267"/>
                  <a:gd name="T33" fmla="*/ 2147483647 h 407"/>
                  <a:gd name="T34" fmla="*/ 2147483647 w 267"/>
                  <a:gd name="T35" fmla="*/ 2147483647 h 407"/>
                  <a:gd name="T36" fmla="*/ 0 w 267"/>
                  <a:gd name="T37" fmla="*/ 2147483647 h 407"/>
                  <a:gd name="T38" fmla="*/ 0 w 267"/>
                  <a:gd name="T39" fmla="*/ 2147483647 h 407"/>
                  <a:gd name="T40" fmla="*/ 0 w 267"/>
                  <a:gd name="T41" fmla="*/ 2147483647 h 407"/>
                  <a:gd name="T42" fmla="*/ 2147483647 w 267"/>
                  <a:gd name="T43" fmla="*/ 2147483647 h 407"/>
                  <a:gd name="T44" fmla="*/ 2147483647 w 267"/>
                  <a:gd name="T45" fmla="*/ 2147483647 h 407"/>
                  <a:gd name="T46" fmla="*/ 2147483647 w 267"/>
                  <a:gd name="T47" fmla="*/ 2147483647 h 407"/>
                  <a:gd name="T48" fmla="*/ 2147483647 w 267"/>
                  <a:gd name="T49" fmla="*/ 2147483647 h 407"/>
                  <a:gd name="T50" fmla="*/ 2147483647 w 267"/>
                  <a:gd name="T51" fmla="*/ 2147483647 h 407"/>
                  <a:gd name="T52" fmla="*/ 2147483647 w 267"/>
                  <a:gd name="T53" fmla="*/ 2147483647 h 407"/>
                  <a:gd name="T54" fmla="*/ 2147483647 w 267"/>
                  <a:gd name="T55" fmla="*/ 2147483647 h 407"/>
                  <a:gd name="T56" fmla="*/ 2147483647 w 267"/>
                  <a:gd name="T57" fmla="*/ 2147483647 h 407"/>
                  <a:gd name="T58" fmla="*/ 2147483647 w 267"/>
                  <a:gd name="T59" fmla="*/ 2147483647 h 407"/>
                  <a:gd name="T60" fmla="*/ 2147483647 w 267"/>
                  <a:gd name="T61" fmla="*/ 2147483647 h 407"/>
                  <a:gd name="T62" fmla="*/ 2147483647 w 267"/>
                  <a:gd name="T63" fmla="*/ 2147483647 h 407"/>
                  <a:gd name="T64" fmla="*/ 2147483647 w 267"/>
                  <a:gd name="T65" fmla="*/ 2147483647 h 407"/>
                  <a:gd name="T66" fmla="*/ 2147483647 w 267"/>
                  <a:gd name="T67" fmla="*/ 2147483647 h 407"/>
                  <a:gd name="T68" fmla="*/ 2147483647 w 267"/>
                  <a:gd name="T69" fmla="*/ 2147483647 h 407"/>
                  <a:gd name="T70" fmla="*/ 2147483647 w 267"/>
                  <a:gd name="T71" fmla="*/ 2147483647 h 407"/>
                  <a:gd name="T72" fmla="*/ 2147483647 w 267"/>
                  <a:gd name="T73" fmla="*/ 2147483647 h 407"/>
                  <a:gd name="T74" fmla="*/ 2147483647 w 267"/>
                  <a:gd name="T75" fmla="*/ 2147483647 h 407"/>
                  <a:gd name="T76" fmla="*/ 2147483647 w 267"/>
                  <a:gd name="T77" fmla="*/ 2147483647 h 407"/>
                  <a:gd name="T78" fmla="*/ 2147483647 w 267"/>
                  <a:gd name="T79" fmla="*/ 2147483647 h 407"/>
                  <a:gd name="T80" fmla="*/ 2147483647 w 267"/>
                  <a:gd name="T81" fmla="*/ 2147483647 h 407"/>
                  <a:gd name="T82" fmla="*/ 2147483647 w 267"/>
                  <a:gd name="T83" fmla="*/ 2147483647 h 407"/>
                  <a:gd name="T84" fmla="*/ 2147483647 w 267"/>
                  <a:gd name="T85" fmla="*/ 2147483647 h 407"/>
                  <a:gd name="T86" fmla="*/ 2147483647 w 267"/>
                  <a:gd name="T87" fmla="*/ 2147483647 h 407"/>
                  <a:gd name="T88" fmla="*/ 2147483647 w 267"/>
                  <a:gd name="T89" fmla="*/ 2147483647 h 407"/>
                  <a:gd name="T90" fmla="*/ 2147483647 w 267"/>
                  <a:gd name="T91" fmla="*/ 2147483647 h 407"/>
                  <a:gd name="T92" fmla="*/ 2147483647 w 267"/>
                  <a:gd name="T93" fmla="*/ 2147483647 h 407"/>
                  <a:gd name="T94" fmla="*/ 2147483647 w 267"/>
                  <a:gd name="T95" fmla="*/ 0 h 407"/>
                  <a:gd name="T96" fmla="*/ 2147483647 w 267"/>
                  <a:gd name="T97" fmla="*/ 2147483647 h 407"/>
                  <a:gd name="T98" fmla="*/ 2147483647 w 267"/>
                  <a:gd name="T99" fmla="*/ 2147483647 h 407"/>
                  <a:gd name="T100" fmla="*/ 2147483647 w 267"/>
                  <a:gd name="T101" fmla="*/ 2147483647 h 407"/>
                  <a:gd name="T102" fmla="*/ 2147483647 w 267"/>
                  <a:gd name="T103" fmla="*/ 2147483647 h 4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7"/>
                  <a:gd name="T157" fmla="*/ 0 h 407"/>
                  <a:gd name="T158" fmla="*/ 267 w 267"/>
                  <a:gd name="T159" fmla="*/ 407 h 40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7" h="407">
                    <a:moveTo>
                      <a:pt x="258" y="55"/>
                    </a:moveTo>
                    <a:lnTo>
                      <a:pt x="250" y="88"/>
                    </a:lnTo>
                    <a:lnTo>
                      <a:pt x="232" y="125"/>
                    </a:lnTo>
                    <a:lnTo>
                      <a:pt x="213" y="160"/>
                    </a:lnTo>
                    <a:lnTo>
                      <a:pt x="196" y="196"/>
                    </a:lnTo>
                    <a:lnTo>
                      <a:pt x="178" y="233"/>
                    </a:lnTo>
                    <a:lnTo>
                      <a:pt x="162" y="248"/>
                    </a:lnTo>
                    <a:lnTo>
                      <a:pt x="147" y="265"/>
                    </a:lnTo>
                    <a:lnTo>
                      <a:pt x="130" y="282"/>
                    </a:lnTo>
                    <a:lnTo>
                      <a:pt x="114" y="298"/>
                    </a:lnTo>
                    <a:lnTo>
                      <a:pt x="96" y="316"/>
                    </a:lnTo>
                    <a:lnTo>
                      <a:pt x="77" y="335"/>
                    </a:lnTo>
                    <a:lnTo>
                      <a:pt x="59" y="353"/>
                    </a:lnTo>
                    <a:lnTo>
                      <a:pt x="40" y="370"/>
                    </a:lnTo>
                    <a:lnTo>
                      <a:pt x="28" y="389"/>
                    </a:lnTo>
                    <a:lnTo>
                      <a:pt x="16" y="407"/>
                    </a:lnTo>
                    <a:lnTo>
                      <a:pt x="2" y="384"/>
                    </a:lnTo>
                    <a:lnTo>
                      <a:pt x="2" y="356"/>
                    </a:lnTo>
                    <a:lnTo>
                      <a:pt x="0" y="329"/>
                    </a:lnTo>
                    <a:lnTo>
                      <a:pt x="0" y="301"/>
                    </a:lnTo>
                    <a:lnTo>
                      <a:pt x="0" y="273"/>
                    </a:lnTo>
                    <a:lnTo>
                      <a:pt x="12" y="256"/>
                    </a:lnTo>
                    <a:lnTo>
                      <a:pt x="23" y="239"/>
                    </a:lnTo>
                    <a:lnTo>
                      <a:pt x="37" y="231"/>
                    </a:lnTo>
                    <a:lnTo>
                      <a:pt x="62" y="214"/>
                    </a:lnTo>
                    <a:lnTo>
                      <a:pt x="84" y="213"/>
                    </a:lnTo>
                    <a:lnTo>
                      <a:pt x="105" y="211"/>
                    </a:lnTo>
                    <a:lnTo>
                      <a:pt x="124" y="188"/>
                    </a:lnTo>
                    <a:lnTo>
                      <a:pt x="144" y="165"/>
                    </a:lnTo>
                    <a:lnTo>
                      <a:pt x="164" y="140"/>
                    </a:lnTo>
                    <a:lnTo>
                      <a:pt x="182" y="117"/>
                    </a:lnTo>
                    <a:lnTo>
                      <a:pt x="156" y="117"/>
                    </a:lnTo>
                    <a:lnTo>
                      <a:pt x="136" y="109"/>
                    </a:lnTo>
                    <a:lnTo>
                      <a:pt x="116" y="103"/>
                    </a:lnTo>
                    <a:lnTo>
                      <a:pt x="97" y="96"/>
                    </a:lnTo>
                    <a:lnTo>
                      <a:pt x="77" y="88"/>
                    </a:lnTo>
                    <a:lnTo>
                      <a:pt x="60" y="66"/>
                    </a:lnTo>
                    <a:lnTo>
                      <a:pt x="43" y="45"/>
                    </a:lnTo>
                    <a:lnTo>
                      <a:pt x="46" y="28"/>
                    </a:lnTo>
                    <a:lnTo>
                      <a:pt x="54" y="14"/>
                    </a:lnTo>
                    <a:lnTo>
                      <a:pt x="70" y="29"/>
                    </a:lnTo>
                    <a:lnTo>
                      <a:pt x="87" y="45"/>
                    </a:lnTo>
                    <a:lnTo>
                      <a:pt x="121" y="32"/>
                    </a:lnTo>
                    <a:lnTo>
                      <a:pt x="145" y="35"/>
                    </a:lnTo>
                    <a:lnTo>
                      <a:pt x="170" y="23"/>
                    </a:lnTo>
                    <a:lnTo>
                      <a:pt x="207" y="15"/>
                    </a:lnTo>
                    <a:lnTo>
                      <a:pt x="243" y="8"/>
                    </a:lnTo>
                    <a:lnTo>
                      <a:pt x="256" y="0"/>
                    </a:lnTo>
                    <a:lnTo>
                      <a:pt x="264" y="8"/>
                    </a:lnTo>
                    <a:lnTo>
                      <a:pt x="263" y="45"/>
                    </a:lnTo>
                    <a:lnTo>
                      <a:pt x="267" y="45"/>
                    </a:lnTo>
                    <a:lnTo>
                      <a:pt x="258" y="5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15" name="Freeform 120"/>
              <p:cNvSpPr>
                <a:spLocks/>
              </p:cNvSpPr>
              <p:nvPr/>
            </p:nvSpPr>
            <p:spPr bwMode="gray">
              <a:xfrm>
                <a:off x="2455064" y="4284778"/>
                <a:ext cx="477502" cy="656821"/>
              </a:xfrm>
              <a:custGeom>
                <a:avLst/>
                <a:gdLst>
                  <a:gd name="T0" fmla="*/ 2147483647 w 433"/>
                  <a:gd name="T1" fmla="*/ 2147483647 h 590"/>
                  <a:gd name="T2" fmla="*/ 2147483647 w 433"/>
                  <a:gd name="T3" fmla="*/ 2147483647 h 590"/>
                  <a:gd name="T4" fmla="*/ 2147483647 w 433"/>
                  <a:gd name="T5" fmla="*/ 2147483647 h 590"/>
                  <a:gd name="T6" fmla="*/ 2147483647 w 433"/>
                  <a:gd name="T7" fmla="*/ 2147483647 h 590"/>
                  <a:gd name="T8" fmla="*/ 2147483647 w 433"/>
                  <a:gd name="T9" fmla="*/ 2147483647 h 590"/>
                  <a:gd name="T10" fmla="*/ 2147483647 w 433"/>
                  <a:gd name="T11" fmla="*/ 2147483647 h 590"/>
                  <a:gd name="T12" fmla="*/ 2147483647 w 433"/>
                  <a:gd name="T13" fmla="*/ 2147483647 h 590"/>
                  <a:gd name="T14" fmla="*/ 2147483647 w 433"/>
                  <a:gd name="T15" fmla="*/ 2147483647 h 590"/>
                  <a:gd name="T16" fmla="*/ 2147483647 w 433"/>
                  <a:gd name="T17" fmla="*/ 2147483647 h 590"/>
                  <a:gd name="T18" fmla="*/ 2147483647 w 433"/>
                  <a:gd name="T19" fmla="*/ 2147483647 h 590"/>
                  <a:gd name="T20" fmla="*/ 2147483647 w 433"/>
                  <a:gd name="T21" fmla="*/ 0 h 590"/>
                  <a:gd name="T22" fmla="*/ 2147483647 w 433"/>
                  <a:gd name="T23" fmla="*/ 2147483647 h 590"/>
                  <a:gd name="T24" fmla="*/ 2147483647 w 433"/>
                  <a:gd name="T25" fmla="*/ 2147483647 h 590"/>
                  <a:gd name="T26" fmla="*/ 2147483647 w 433"/>
                  <a:gd name="T27" fmla="*/ 2147483647 h 590"/>
                  <a:gd name="T28" fmla="*/ 2147483647 w 433"/>
                  <a:gd name="T29" fmla="*/ 2147483647 h 590"/>
                  <a:gd name="T30" fmla="*/ 2147483647 w 433"/>
                  <a:gd name="T31" fmla="*/ 2147483647 h 590"/>
                  <a:gd name="T32" fmla="*/ 2147483647 w 433"/>
                  <a:gd name="T33" fmla="*/ 2147483647 h 590"/>
                  <a:gd name="T34" fmla="*/ 2147483647 w 433"/>
                  <a:gd name="T35" fmla="*/ 2147483647 h 590"/>
                  <a:gd name="T36" fmla="*/ 2147483647 w 433"/>
                  <a:gd name="T37" fmla="*/ 2147483647 h 590"/>
                  <a:gd name="T38" fmla="*/ 2147483647 w 433"/>
                  <a:gd name="T39" fmla="*/ 2147483647 h 590"/>
                  <a:gd name="T40" fmla="*/ 2147483647 w 433"/>
                  <a:gd name="T41" fmla="*/ 2147483647 h 590"/>
                  <a:gd name="T42" fmla="*/ 2147483647 w 433"/>
                  <a:gd name="T43" fmla="*/ 2147483647 h 590"/>
                  <a:gd name="T44" fmla="*/ 2147483647 w 433"/>
                  <a:gd name="T45" fmla="*/ 2147483647 h 590"/>
                  <a:gd name="T46" fmla="*/ 2147483647 w 433"/>
                  <a:gd name="T47" fmla="*/ 2147483647 h 590"/>
                  <a:gd name="T48" fmla="*/ 2147483647 w 433"/>
                  <a:gd name="T49" fmla="*/ 2147483647 h 590"/>
                  <a:gd name="T50" fmla="*/ 2147483647 w 433"/>
                  <a:gd name="T51" fmla="*/ 2147483647 h 590"/>
                  <a:gd name="T52" fmla="*/ 2147483647 w 433"/>
                  <a:gd name="T53" fmla="*/ 2147483647 h 590"/>
                  <a:gd name="T54" fmla="*/ 2147483647 w 433"/>
                  <a:gd name="T55" fmla="*/ 2147483647 h 590"/>
                  <a:gd name="T56" fmla="*/ 2147483647 w 433"/>
                  <a:gd name="T57" fmla="*/ 2147483647 h 590"/>
                  <a:gd name="T58" fmla="*/ 2147483647 w 433"/>
                  <a:gd name="T59" fmla="*/ 2147483647 h 590"/>
                  <a:gd name="T60" fmla="*/ 2147483647 w 433"/>
                  <a:gd name="T61" fmla="*/ 2147483647 h 590"/>
                  <a:gd name="T62" fmla="*/ 2147483647 w 433"/>
                  <a:gd name="T63" fmla="*/ 2147483647 h 590"/>
                  <a:gd name="T64" fmla="*/ 2147483647 w 433"/>
                  <a:gd name="T65" fmla="*/ 2147483647 h 590"/>
                  <a:gd name="T66" fmla="*/ 2147483647 w 433"/>
                  <a:gd name="T67" fmla="*/ 2147483647 h 590"/>
                  <a:gd name="T68" fmla="*/ 2147483647 w 433"/>
                  <a:gd name="T69" fmla="*/ 2147483647 h 590"/>
                  <a:gd name="T70" fmla="*/ 2147483647 w 433"/>
                  <a:gd name="T71" fmla="*/ 2147483647 h 590"/>
                  <a:gd name="T72" fmla="*/ 2147483647 w 433"/>
                  <a:gd name="T73" fmla="*/ 2147483647 h 590"/>
                  <a:gd name="T74" fmla="*/ 0 w 433"/>
                  <a:gd name="T75" fmla="*/ 2147483647 h 590"/>
                  <a:gd name="T76" fmla="*/ 2147483647 w 433"/>
                  <a:gd name="T77" fmla="*/ 2147483647 h 590"/>
                  <a:gd name="T78" fmla="*/ 2147483647 w 433"/>
                  <a:gd name="T79" fmla="*/ 2147483647 h 590"/>
                  <a:gd name="T80" fmla="*/ 2147483647 w 433"/>
                  <a:gd name="T81" fmla="*/ 2147483647 h 590"/>
                  <a:gd name="T82" fmla="*/ 2147483647 w 433"/>
                  <a:gd name="T83" fmla="*/ 2147483647 h 590"/>
                  <a:gd name="T84" fmla="*/ 2147483647 w 433"/>
                  <a:gd name="T85" fmla="*/ 2147483647 h 5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33"/>
                  <a:gd name="T130" fmla="*/ 0 h 590"/>
                  <a:gd name="T131" fmla="*/ 433 w 433"/>
                  <a:gd name="T132" fmla="*/ 590 h 5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33" h="590">
                    <a:moveTo>
                      <a:pt x="53" y="110"/>
                    </a:moveTo>
                    <a:lnTo>
                      <a:pt x="51" y="94"/>
                    </a:lnTo>
                    <a:lnTo>
                      <a:pt x="78" y="94"/>
                    </a:lnTo>
                    <a:lnTo>
                      <a:pt x="76" y="64"/>
                    </a:lnTo>
                    <a:lnTo>
                      <a:pt x="76" y="34"/>
                    </a:lnTo>
                    <a:lnTo>
                      <a:pt x="96" y="34"/>
                    </a:lnTo>
                    <a:lnTo>
                      <a:pt x="116" y="34"/>
                    </a:lnTo>
                    <a:lnTo>
                      <a:pt x="136" y="34"/>
                    </a:lnTo>
                    <a:lnTo>
                      <a:pt x="156" y="34"/>
                    </a:lnTo>
                    <a:lnTo>
                      <a:pt x="176" y="34"/>
                    </a:lnTo>
                    <a:lnTo>
                      <a:pt x="198" y="34"/>
                    </a:lnTo>
                    <a:lnTo>
                      <a:pt x="218" y="34"/>
                    </a:lnTo>
                    <a:lnTo>
                      <a:pt x="238" y="34"/>
                    </a:lnTo>
                    <a:lnTo>
                      <a:pt x="241" y="28"/>
                    </a:lnTo>
                    <a:lnTo>
                      <a:pt x="243" y="34"/>
                    </a:lnTo>
                    <a:lnTo>
                      <a:pt x="275" y="37"/>
                    </a:lnTo>
                    <a:lnTo>
                      <a:pt x="308" y="42"/>
                    </a:lnTo>
                    <a:lnTo>
                      <a:pt x="314" y="28"/>
                    </a:lnTo>
                    <a:lnTo>
                      <a:pt x="328" y="25"/>
                    </a:lnTo>
                    <a:lnTo>
                      <a:pt x="332" y="8"/>
                    </a:lnTo>
                    <a:lnTo>
                      <a:pt x="340" y="11"/>
                    </a:lnTo>
                    <a:lnTo>
                      <a:pt x="349" y="0"/>
                    </a:lnTo>
                    <a:lnTo>
                      <a:pt x="366" y="19"/>
                    </a:lnTo>
                    <a:lnTo>
                      <a:pt x="385" y="39"/>
                    </a:lnTo>
                    <a:lnTo>
                      <a:pt x="393" y="60"/>
                    </a:lnTo>
                    <a:lnTo>
                      <a:pt x="400" y="96"/>
                    </a:lnTo>
                    <a:lnTo>
                      <a:pt x="408" y="131"/>
                    </a:lnTo>
                    <a:lnTo>
                      <a:pt x="433" y="158"/>
                    </a:lnTo>
                    <a:lnTo>
                      <a:pt x="416" y="172"/>
                    </a:lnTo>
                    <a:lnTo>
                      <a:pt x="399" y="184"/>
                    </a:lnTo>
                    <a:lnTo>
                      <a:pt x="390" y="223"/>
                    </a:lnTo>
                    <a:lnTo>
                      <a:pt x="387" y="263"/>
                    </a:lnTo>
                    <a:lnTo>
                      <a:pt x="382" y="286"/>
                    </a:lnTo>
                    <a:lnTo>
                      <a:pt x="356" y="335"/>
                    </a:lnTo>
                    <a:lnTo>
                      <a:pt x="349" y="369"/>
                    </a:lnTo>
                    <a:lnTo>
                      <a:pt x="336" y="371"/>
                    </a:lnTo>
                    <a:lnTo>
                      <a:pt x="332" y="405"/>
                    </a:lnTo>
                    <a:lnTo>
                      <a:pt x="328" y="437"/>
                    </a:lnTo>
                    <a:lnTo>
                      <a:pt x="309" y="442"/>
                    </a:lnTo>
                    <a:lnTo>
                      <a:pt x="300" y="454"/>
                    </a:lnTo>
                    <a:lnTo>
                      <a:pt x="309" y="463"/>
                    </a:lnTo>
                    <a:lnTo>
                      <a:pt x="336" y="485"/>
                    </a:lnTo>
                    <a:lnTo>
                      <a:pt x="346" y="505"/>
                    </a:lnTo>
                    <a:lnTo>
                      <a:pt x="356" y="525"/>
                    </a:lnTo>
                    <a:lnTo>
                      <a:pt x="371" y="533"/>
                    </a:lnTo>
                    <a:lnTo>
                      <a:pt x="379" y="556"/>
                    </a:lnTo>
                    <a:lnTo>
                      <a:pt x="359" y="556"/>
                    </a:lnTo>
                    <a:lnTo>
                      <a:pt x="337" y="556"/>
                    </a:lnTo>
                    <a:lnTo>
                      <a:pt x="328" y="568"/>
                    </a:lnTo>
                    <a:lnTo>
                      <a:pt x="315" y="582"/>
                    </a:lnTo>
                    <a:lnTo>
                      <a:pt x="285" y="582"/>
                    </a:lnTo>
                    <a:lnTo>
                      <a:pt x="274" y="587"/>
                    </a:lnTo>
                    <a:lnTo>
                      <a:pt x="266" y="584"/>
                    </a:lnTo>
                    <a:lnTo>
                      <a:pt x="248" y="584"/>
                    </a:lnTo>
                    <a:lnTo>
                      <a:pt x="244" y="590"/>
                    </a:lnTo>
                    <a:lnTo>
                      <a:pt x="226" y="573"/>
                    </a:lnTo>
                    <a:lnTo>
                      <a:pt x="207" y="554"/>
                    </a:lnTo>
                    <a:lnTo>
                      <a:pt x="197" y="562"/>
                    </a:lnTo>
                    <a:lnTo>
                      <a:pt x="181" y="564"/>
                    </a:lnTo>
                    <a:lnTo>
                      <a:pt x="161" y="551"/>
                    </a:lnTo>
                    <a:lnTo>
                      <a:pt x="153" y="544"/>
                    </a:lnTo>
                    <a:lnTo>
                      <a:pt x="150" y="534"/>
                    </a:lnTo>
                    <a:lnTo>
                      <a:pt x="135" y="514"/>
                    </a:lnTo>
                    <a:lnTo>
                      <a:pt x="124" y="499"/>
                    </a:lnTo>
                    <a:lnTo>
                      <a:pt x="101" y="477"/>
                    </a:lnTo>
                    <a:lnTo>
                      <a:pt x="96" y="465"/>
                    </a:lnTo>
                    <a:lnTo>
                      <a:pt x="71" y="446"/>
                    </a:lnTo>
                    <a:lnTo>
                      <a:pt x="67" y="439"/>
                    </a:lnTo>
                    <a:lnTo>
                      <a:pt x="48" y="433"/>
                    </a:lnTo>
                    <a:lnTo>
                      <a:pt x="53" y="405"/>
                    </a:lnTo>
                    <a:lnTo>
                      <a:pt x="41" y="386"/>
                    </a:lnTo>
                    <a:lnTo>
                      <a:pt x="30" y="368"/>
                    </a:lnTo>
                    <a:lnTo>
                      <a:pt x="27" y="351"/>
                    </a:lnTo>
                    <a:lnTo>
                      <a:pt x="22" y="335"/>
                    </a:lnTo>
                    <a:lnTo>
                      <a:pt x="11" y="312"/>
                    </a:lnTo>
                    <a:lnTo>
                      <a:pt x="0" y="311"/>
                    </a:lnTo>
                    <a:lnTo>
                      <a:pt x="11" y="287"/>
                    </a:lnTo>
                    <a:lnTo>
                      <a:pt x="13" y="273"/>
                    </a:lnTo>
                    <a:lnTo>
                      <a:pt x="16" y="266"/>
                    </a:lnTo>
                    <a:lnTo>
                      <a:pt x="17" y="255"/>
                    </a:lnTo>
                    <a:lnTo>
                      <a:pt x="30" y="232"/>
                    </a:lnTo>
                    <a:lnTo>
                      <a:pt x="39" y="224"/>
                    </a:lnTo>
                    <a:lnTo>
                      <a:pt x="56" y="224"/>
                    </a:lnTo>
                    <a:lnTo>
                      <a:pt x="55" y="195"/>
                    </a:lnTo>
                    <a:lnTo>
                      <a:pt x="55" y="167"/>
                    </a:lnTo>
                    <a:lnTo>
                      <a:pt x="53" y="138"/>
                    </a:lnTo>
                    <a:lnTo>
                      <a:pt x="53" y="11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16" name="Freeform 121"/>
              <p:cNvSpPr>
                <a:spLocks/>
              </p:cNvSpPr>
              <p:nvPr/>
            </p:nvSpPr>
            <p:spPr bwMode="gray">
              <a:xfrm>
                <a:off x="2670168" y="5136108"/>
                <a:ext cx="51869" cy="69065"/>
              </a:xfrm>
              <a:custGeom>
                <a:avLst/>
                <a:gdLst>
                  <a:gd name="T0" fmla="*/ 2147483647 w 48"/>
                  <a:gd name="T1" fmla="*/ 2147483647 h 65"/>
                  <a:gd name="T2" fmla="*/ 2147483647 w 48"/>
                  <a:gd name="T3" fmla="*/ 2147483647 h 65"/>
                  <a:gd name="T4" fmla="*/ 2147483647 w 48"/>
                  <a:gd name="T5" fmla="*/ 0 h 65"/>
                  <a:gd name="T6" fmla="*/ 2147483647 w 48"/>
                  <a:gd name="T7" fmla="*/ 2147483647 h 65"/>
                  <a:gd name="T8" fmla="*/ 2147483647 w 48"/>
                  <a:gd name="T9" fmla="*/ 2147483647 h 65"/>
                  <a:gd name="T10" fmla="*/ 0 w 48"/>
                  <a:gd name="T11" fmla="*/ 2147483647 h 65"/>
                  <a:gd name="T12" fmla="*/ 2147483647 w 48"/>
                  <a:gd name="T13" fmla="*/ 2147483647 h 65"/>
                  <a:gd name="T14" fmla="*/ 2147483647 w 48"/>
                  <a:gd name="T15" fmla="*/ 2147483647 h 65"/>
                  <a:gd name="T16" fmla="*/ 2147483647 w 48"/>
                  <a:gd name="T17" fmla="*/ 2147483647 h 65"/>
                  <a:gd name="T18" fmla="*/ 2147483647 w 48"/>
                  <a:gd name="T19" fmla="*/ 2147483647 h 65"/>
                  <a:gd name="T20" fmla="*/ 2147483647 w 48"/>
                  <a:gd name="T21" fmla="*/ 2147483647 h 65"/>
                  <a:gd name="T22" fmla="*/ 2147483647 w 48"/>
                  <a:gd name="T23" fmla="*/ 2147483647 h 65"/>
                  <a:gd name="T24" fmla="*/ 2147483647 w 48"/>
                  <a:gd name="T25" fmla="*/ 2147483647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65"/>
                  <a:gd name="T41" fmla="*/ 48 w 48"/>
                  <a:gd name="T42" fmla="*/ 65 h 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65">
                    <a:moveTo>
                      <a:pt x="42" y="17"/>
                    </a:moveTo>
                    <a:lnTo>
                      <a:pt x="42" y="4"/>
                    </a:lnTo>
                    <a:lnTo>
                      <a:pt x="28" y="0"/>
                    </a:lnTo>
                    <a:lnTo>
                      <a:pt x="25" y="11"/>
                    </a:lnTo>
                    <a:lnTo>
                      <a:pt x="2" y="13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6" y="41"/>
                    </a:lnTo>
                    <a:lnTo>
                      <a:pt x="11" y="65"/>
                    </a:lnTo>
                    <a:lnTo>
                      <a:pt x="17" y="65"/>
                    </a:lnTo>
                    <a:lnTo>
                      <a:pt x="32" y="47"/>
                    </a:lnTo>
                    <a:lnTo>
                      <a:pt x="48" y="28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17" name="Freeform 122"/>
              <p:cNvSpPr>
                <a:spLocks/>
              </p:cNvSpPr>
              <p:nvPr/>
            </p:nvSpPr>
            <p:spPr bwMode="gray">
              <a:xfrm>
                <a:off x="2143849" y="4938780"/>
                <a:ext cx="219681" cy="288945"/>
              </a:xfrm>
              <a:custGeom>
                <a:avLst/>
                <a:gdLst>
                  <a:gd name="T0" fmla="*/ 2147483647 w 198"/>
                  <a:gd name="T1" fmla="*/ 2147483647 h 259"/>
                  <a:gd name="T2" fmla="*/ 2147483647 w 198"/>
                  <a:gd name="T3" fmla="*/ 2147483647 h 259"/>
                  <a:gd name="T4" fmla="*/ 2147483647 w 198"/>
                  <a:gd name="T5" fmla="*/ 2147483647 h 259"/>
                  <a:gd name="T6" fmla="*/ 2147483647 w 198"/>
                  <a:gd name="T7" fmla="*/ 2147483647 h 259"/>
                  <a:gd name="T8" fmla="*/ 2147483647 w 198"/>
                  <a:gd name="T9" fmla="*/ 2147483647 h 259"/>
                  <a:gd name="T10" fmla="*/ 2147483647 w 198"/>
                  <a:gd name="T11" fmla="*/ 2147483647 h 259"/>
                  <a:gd name="T12" fmla="*/ 2147483647 w 198"/>
                  <a:gd name="T13" fmla="*/ 2147483647 h 259"/>
                  <a:gd name="T14" fmla="*/ 0 w 198"/>
                  <a:gd name="T15" fmla="*/ 2147483647 h 259"/>
                  <a:gd name="T16" fmla="*/ 2147483647 w 198"/>
                  <a:gd name="T17" fmla="*/ 2147483647 h 259"/>
                  <a:gd name="T18" fmla="*/ 2147483647 w 198"/>
                  <a:gd name="T19" fmla="*/ 2147483647 h 259"/>
                  <a:gd name="T20" fmla="*/ 2147483647 w 198"/>
                  <a:gd name="T21" fmla="*/ 2147483647 h 259"/>
                  <a:gd name="T22" fmla="*/ 2147483647 w 198"/>
                  <a:gd name="T23" fmla="*/ 2147483647 h 259"/>
                  <a:gd name="T24" fmla="*/ 2147483647 w 198"/>
                  <a:gd name="T25" fmla="*/ 2147483647 h 259"/>
                  <a:gd name="T26" fmla="*/ 2147483647 w 198"/>
                  <a:gd name="T27" fmla="*/ 2147483647 h 259"/>
                  <a:gd name="T28" fmla="*/ 2147483647 w 198"/>
                  <a:gd name="T29" fmla="*/ 2147483647 h 259"/>
                  <a:gd name="T30" fmla="*/ 2147483647 w 198"/>
                  <a:gd name="T31" fmla="*/ 2147483647 h 259"/>
                  <a:gd name="T32" fmla="*/ 2147483647 w 198"/>
                  <a:gd name="T33" fmla="*/ 2147483647 h 259"/>
                  <a:gd name="T34" fmla="*/ 2147483647 w 198"/>
                  <a:gd name="T35" fmla="*/ 2147483647 h 259"/>
                  <a:gd name="T36" fmla="*/ 2147483647 w 198"/>
                  <a:gd name="T37" fmla="*/ 2147483647 h 259"/>
                  <a:gd name="T38" fmla="*/ 2147483647 w 198"/>
                  <a:gd name="T39" fmla="*/ 2147483647 h 259"/>
                  <a:gd name="T40" fmla="*/ 2147483647 w 198"/>
                  <a:gd name="T41" fmla="*/ 2147483647 h 259"/>
                  <a:gd name="T42" fmla="*/ 2147483647 w 198"/>
                  <a:gd name="T43" fmla="*/ 2147483647 h 259"/>
                  <a:gd name="T44" fmla="*/ 2147483647 w 198"/>
                  <a:gd name="T45" fmla="*/ 2147483647 h 259"/>
                  <a:gd name="T46" fmla="*/ 2147483647 w 198"/>
                  <a:gd name="T47" fmla="*/ 2147483647 h 259"/>
                  <a:gd name="T48" fmla="*/ 2147483647 w 198"/>
                  <a:gd name="T49" fmla="*/ 2147483647 h 259"/>
                  <a:gd name="T50" fmla="*/ 2147483647 w 198"/>
                  <a:gd name="T51" fmla="*/ 2147483647 h 259"/>
                  <a:gd name="T52" fmla="*/ 2147483647 w 198"/>
                  <a:gd name="T53" fmla="*/ 2147483647 h 259"/>
                  <a:gd name="T54" fmla="*/ 2147483647 w 198"/>
                  <a:gd name="T55" fmla="*/ 0 h 259"/>
                  <a:gd name="T56" fmla="*/ 2147483647 w 198"/>
                  <a:gd name="T57" fmla="*/ 2147483647 h 259"/>
                  <a:gd name="T58" fmla="*/ 2147483647 w 198"/>
                  <a:gd name="T59" fmla="*/ 2147483647 h 259"/>
                  <a:gd name="T60" fmla="*/ 2147483647 w 198"/>
                  <a:gd name="T61" fmla="*/ 2147483647 h 259"/>
                  <a:gd name="T62" fmla="*/ 2147483647 w 198"/>
                  <a:gd name="T63" fmla="*/ 2147483647 h 259"/>
                  <a:gd name="T64" fmla="*/ 2147483647 w 198"/>
                  <a:gd name="T65" fmla="*/ 2147483647 h 259"/>
                  <a:gd name="T66" fmla="*/ 2147483647 w 198"/>
                  <a:gd name="T67" fmla="*/ 2147483647 h 259"/>
                  <a:gd name="T68" fmla="*/ 2147483647 w 198"/>
                  <a:gd name="T69" fmla="*/ 2147483647 h 259"/>
                  <a:gd name="T70" fmla="*/ 2147483647 w 198"/>
                  <a:gd name="T71" fmla="*/ 2147483647 h 259"/>
                  <a:gd name="T72" fmla="*/ 2147483647 w 198"/>
                  <a:gd name="T73" fmla="*/ 2147483647 h 259"/>
                  <a:gd name="T74" fmla="*/ 2147483647 w 198"/>
                  <a:gd name="T75" fmla="*/ 2147483647 h 259"/>
                  <a:gd name="T76" fmla="*/ 2147483647 w 198"/>
                  <a:gd name="T77" fmla="*/ 2147483647 h 259"/>
                  <a:gd name="T78" fmla="*/ 2147483647 w 198"/>
                  <a:gd name="T79" fmla="*/ 2147483647 h 259"/>
                  <a:gd name="T80" fmla="*/ 2147483647 w 198"/>
                  <a:gd name="T81" fmla="*/ 2147483647 h 259"/>
                  <a:gd name="T82" fmla="*/ 2147483647 w 198"/>
                  <a:gd name="T83" fmla="*/ 2147483647 h 259"/>
                  <a:gd name="T84" fmla="*/ 2147483647 w 198"/>
                  <a:gd name="T85" fmla="*/ 2147483647 h 259"/>
                  <a:gd name="T86" fmla="*/ 2147483647 w 198"/>
                  <a:gd name="T87" fmla="*/ 2147483647 h 259"/>
                  <a:gd name="T88" fmla="*/ 2147483647 w 198"/>
                  <a:gd name="T89" fmla="*/ 2147483647 h 2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8"/>
                  <a:gd name="T136" fmla="*/ 0 h 259"/>
                  <a:gd name="T137" fmla="*/ 198 w 198"/>
                  <a:gd name="T138" fmla="*/ 259 h 2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8" h="259">
                    <a:moveTo>
                      <a:pt x="36" y="181"/>
                    </a:moveTo>
                    <a:lnTo>
                      <a:pt x="11" y="184"/>
                    </a:lnTo>
                    <a:lnTo>
                      <a:pt x="13" y="191"/>
                    </a:lnTo>
                    <a:lnTo>
                      <a:pt x="16" y="199"/>
                    </a:lnTo>
                    <a:lnTo>
                      <a:pt x="21" y="213"/>
                    </a:lnTo>
                    <a:lnTo>
                      <a:pt x="16" y="218"/>
                    </a:lnTo>
                    <a:lnTo>
                      <a:pt x="8" y="213"/>
                    </a:lnTo>
                    <a:lnTo>
                      <a:pt x="0" y="227"/>
                    </a:lnTo>
                    <a:lnTo>
                      <a:pt x="24" y="259"/>
                    </a:lnTo>
                    <a:lnTo>
                      <a:pt x="41" y="242"/>
                    </a:lnTo>
                    <a:lnTo>
                      <a:pt x="51" y="247"/>
                    </a:lnTo>
                    <a:lnTo>
                      <a:pt x="64" y="252"/>
                    </a:lnTo>
                    <a:lnTo>
                      <a:pt x="72" y="242"/>
                    </a:lnTo>
                    <a:lnTo>
                      <a:pt x="89" y="241"/>
                    </a:lnTo>
                    <a:lnTo>
                      <a:pt x="90" y="255"/>
                    </a:lnTo>
                    <a:lnTo>
                      <a:pt x="110" y="235"/>
                    </a:lnTo>
                    <a:lnTo>
                      <a:pt x="130" y="215"/>
                    </a:lnTo>
                    <a:lnTo>
                      <a:pt x="135" y="191"/>
                    </a:lnTo>
                    <a:lnTo>
                      <a:pt x="138" y="168"/>
                    </a:lnTo>
                    <a:lnTo>
                      <a:pt x="156" y="144"/>
                    </a:lnTo>
                    <a:lnTo>
                      <a:pt x="175" y="119"/>
                    </a:lnTo>
                    <a:lnTo>
                      <a:pt x="180" y="97"/>
                    </a:lnTo>
                    <a:lnTo>
                      <a:pt x="183" y="74"/>
                    </a:lnTo>
                    <a:lnTo>
                      <a:pt x="187" y="52"/>
                    </a:lnTo>
                    <a:lnTo>
                      <a:pt x="190" y="29"/>
                    </a:lnTo>
                    <a:lnTo>
                      <a:pt x="198" y="3"/>
                    </a:lnTo>
                    <a:lnTo>
                      <a:pt x="178" y="1"/>
                    </a:lnTo>
                    <a:lnTo>
                      <a:pt x="156" y="0"/>
                    </a:lnTo>
                    <a:lnTo>
                      <a:pt x="143" y="9"/>
                    </a:lnTo>
                    <a:lnTo>
                      <a:pt x="133" y="42"/>
                    </a:lnTo>
                    <a:lnTo>
                      <a:pt x="129" y="56"/>
                    </a:lnTo>
                    <a:lnTo>
                      <a:pt x="106" y="49"/>
                    </a:lnTo>
                    <a:lnTo>
                      <a:pt x="82" y="43"/>
                    </a:lnTo>
                    <a:lnTo>
                      <a:pt x="56" y="43"/>
                    </a:lnTo>
                    <a:lnTo>
                      <a:pt x="55" y="71"/>
                    </a:lnTo>
                    <a:lnTo>
                      <a:pt x="84" y="69"/>
                    </a:lnTo>
                    <a:lnTo>
                      <a:pt x="85" y="89"/>
                    </a:lnTo>
                    <a:lnTo>
                      <a:pt x="73" y="106"/>
                    </a:lnTo>
                    <a:lnTo>
                      <a:pt x="89" y="133"/>
                    </a:lnTo>
                    <a:lnTo>
                      <a:pt x="82" y="174"/>
                    </a:lnTo>
                    <a:lnTo>
                      <a:pt x="72" y="182"/>
                    </a:lnTo>
                    <a:lnTo>
                      <a:pt x="68" y="173"/>
                    </a:lnTo>
                    <a:lnTo>
                      <a:pt x="53" y="179"/>
                    </a:lnTo>
                    <a:lnTo>
                      <a:pt x="38" y="162"/>
                    </a:lnTo>
                    <a:lnTo>
                      <a:pt x="36" y="18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18" name="Freeform 123"/>
              <p:cNvSpPr>
                <a:spLocks/>
              </p:cNvSpPr>
              <p:nvPr/>
            </p:nvSpPr>
            <p:spPr bwMode="gray">
              <a:xfrm>
                <a:off x="2815097" y="4903543"/>
                <a:ext cx="233411" cy="308678"/>
              </a:xfrm>
              <a:custGeom>
                <a:avLst/>
                <a:gdLst>
                  <a:gd name="T0" fmla="*/ 2147483647 w 210"/>
                  <a:gd name="T1" fmla="*/ 2147483647 h 280"/>
                  <a:gd name="T2" fmla="*/ 2147483647 w 210"/>
                  <a:gd name="T3" fmla="*/ 2147483647 h 280"/>
                  <a:gd name="T4" fmla="*/ 2147483647 w 210"/>
                  <a:gd name="T5" fmla="*/ 2147483647 h 280"/>
                  <a:gd name="T6" fmla="*/ 2147483647 w 210"/>
                  <a:gd name="T7" fmla="*/ 2147483647 h 280"/>
                  <a:gd name="T8" fmla="*/ 0 w 210"/>
                  <a:gd name="T9" fmla="*/ 2147483647 h 280"/>
                  <a:gd name="T10" fmla="*/ 0 w 210"/>
                  <a:gd name="T11" fmla="*/ 2147483647 h 280"/>
                  <a:gd name="T12" fmla="*/ 2147483647 w 210"/>
                  <a:gd name="T13" fmla="*/ 2147483647 h 280"/>
                  <a:gd name="T14" fmla="*/ 2147483647 w 210"/>
                  <a:gd name="T15" fmla="*/ 2147483647 h 280"/>
                  <a:gd name="T16" fmla="*/ 2147483647 w 210"/>
                  <a:gd name="T17" fmla="*/ 2147483647 h 280"/>
                  <a:gd name="T18" fmla="*/ 2147483647 w 210"/>
                  <a:gd name="T19" fmla="*/ 2147483647 h 280"/>
                  <a:gd name="T20" fmla="*/ 2147483647 w 210"/>
                  <a:gd name="T21" fmla="*/ 2147483647 h 280"/>
                  <a:gd name="T22" fmla="*/ 2147483647 w 210"/>
                  <a:gd name="T23" fmla="*/ 0 h 280"/>
                  <a:gd name="T24" fmla="*/ 2147483647 w 210"/>
                  <a:gd name="T25" fmla="*/ 0 h 280"/>
                  <a:gd name="T26" fmla="*/ 2147483647 w 210"/>
                  <a:gd name="T27" fmla="*/ 0 h 280"/>
                  <a:gd name="T28" fmla="*/ 2147483647 w 210"/>
                  <a:gd name="T29" fmla="*/ 2147483647 h 280"/>
                  <a:gd name="T30" fmla="*/ 2147483647 w 210"/>
                  <a:gd name="T31" fmla="*/ 2147483647 h 280"/>
                  <a:gd name="T32" fmla="*/ 2147483647 w 210"/>
                  <a:gd name="T33" fmla="*/ 2147483647 h 280"/>
                  <a:gd name="T34" fmla="*/ 2147483647 w 210"/>
                  <a:gd name="T35" fmla="*/ 2147483647 h 280"/>
                  <a:gd name="T36" fmla="*/ 2147483647 w 210"/>
                  <a:gd name="T37" fmla="*/ 2147483647 h 280"/>
                  <a:gd name="T38" fmla="*/ 2147483647 w 210"/>
                  <a:gd name="T39" fmla="*/ 2147483647 h 280"/>
                  <a:gd name="T40" fmla="*/ 2147483647 w 210"/>
                  <a:gd name="T41" fmla="*/ 2147483647 h 280"/>
                  <a:gd name="T42" fmla="*/ 2147483647 w 210"/>
                  <a:gd name="T43" fmla="*/ 2147483647 h 280"/>
                  <a:gd name="T44" fmla="*/ 2147483647 w 210"/>
                  <a:gd name="T45" fmla="*/ 2147483647 h 280"/>
                  <a:gd name="T46" fmla="*/ 2147483647 w 210"/>
                  <a:gd name="T47" fmla="*/ 2147483647 h 280"/>
                  <a:gd name="T48" fmla="*/ 2147483647 w 210"/>
                  <a:gd name="T49" fmla="*/ 2147483647 h 280"/>
                  <a:gd name="T50" fmla="*/ 2147483647 w 210"/>
                  <a:gd name="T51" fmla="*/ 2147483647 h 280"/>
                  <a:gd name="T52" fmla="*/ 2147483647 w 210"/>
                  <a:gd name="T53" fmla="*/ 2147483647 h 280"/>
                  <a:gd name="T54" fmla="*/ 2147483647 w 210"/>
                  <a:gd name="T55" fmla="*/ 2147483647 h 280"/>
                  <a:gd name="T56" fmla="*/ 2147483647 w 210"/>
                  <a:gd name="T57" fmla="*/ 2147483647 h 280"/>
                  <a:gd name="T58" fmla="*/ 2147483647 w 210"/>
                  <a:gd name="T59" fmla="*/ 2147483647 h 280"/>
                  <a:gd name="T60" fmla="*/ 2147483647 w 210"/>
                  <a:gd name="T61" fmla="*/ 2147483647 h 280"/>
                  <a:gd name="T62" fmla="*/ 2147483647 w 210"/>
                  <a:gd name="T63" fmla="*/ 2147483647 h 280"/>
                  <a:gd name="T64" fmla="*/ 2147483647 w 210"/>
                  <a:gd name="T65" fmla="*/ 2147483647 h 280"/>
                  <a:gd name="T66" fmla="*/ 2147483647 w 210"/>
                  <a:gd name="T67" fmla="*/ 2147483647 h 280"/>
                  <a:gd name="T68" fmla="*/ 2147483647 w 210"/>
                  <a:gd name="T69" fmla="*/ 2147483647 h 280"/>
                  <a:gd name="T70" fmla="*/ 2147483647 w 210"/>
                  <a:gd name="T71" fmla="*/ 2147483647 h 2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0"/>
                  <a:gd name="T109" fmla="*/ 0 h 280"/>
                  <a:gd name="T110" fmla="*/ 210 w 210"/>
                  <a:gd name="T111" fmla="*/ 280 h 2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0" h="280">
                    <a:moveTo>
                      <a:pt x="98" y="229"/>
                    </a:moveTo>
                    <a:lnTo>
                      <a:pt x="73" y="215"/>
                    </a:lnTo>
                    <a:lnTo>
                      <a:pt x="48" y="199"/>
                    </a:lnTo>
                    <a:lnTo>
                      <a:pt x="25" y="184"/>
                    </a:lnTo>
                    <a:lnTo>
                      <a:pt x="0" y="168"/>
                    </a:lnTo>
                    <a:lnTo>
                      <a:pt x="0" y="136"/>
                    </a:lnTo>
                    <a:lnTo>
                      <a:pt x="17" y="107"/>
                    </a:lnTo>
                    <a:lnTo>
                      <a:pt x="28" y="82"/>
                    </a:lnTo>
                    <a:lnTo>
                      <a:pt x="20" y="59"/>
                    </a:lnTo>
                    <a:lnTo>
                      <a:pt x="13" y="36"/>
                    </a:lnTo>
                    <a:lnTo>
                      <a:pt x="2" y="12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53" y="0"/>
                    </a:lnTo>
                    <a:lnTo>
                      <a:pt x="76" y="5"/>
                    </a:lnTo>
                    <a:lnTo>
                      <a:pt x="108" y="26"/>
                    </a:lnTo>
                    <a:lnTo>
                      <a:pt x="144" y="34"/>
                    </a:lnTo>
                    <a:lnTo>
                      <a:pt x="158" y="23"/>
                    </a:lnTo>
                    <a:lnTo>
                      <a:pt x="186" y="14"/>
                    </a:lnTo>
                    <a:lnTo>
                      <a:pt x="210" y="20"/>
                    </a:lnTo>
                    <a:lnTo>
                      <a:pt x="199" y="37"/>
                    </a:lnTo>
                    <a:lnTo>
                      <a:pt x="187" y="54"/>
                    </a:lnTo>
                    <a:lnTo>
                      <a:pt x="187" y="82"/>
                    </a:lnTo>
                    <a:lnTo>
                      <a:pt x="187" y="110"/>
                    </a:lnTo>
                    <a:lnTo>
                      <a:pt x="189" y="137"/>
                    </a:lnTo>
                    <a:lnTo>
                      <a:pt x="189" y="165"/>
                    </a:lnTo>
                    <a:lnTo>
                      <a:pt x="203" y="188"/>
                    </a:lnTo>
                    <a:lnTo>
                      <a:pt x="187" y="198"/>
                    </a:lnTo>
                    <a:lnTo>
                      <a:pt x="176" y="216"/>
                    </a:lnTo>
                    <a:lnTo>
                      <a:pt x="166" y="227"/>
                    </a:lnTo>
                    <a:lnTo>
                      <a:pt x="153" y="252"/>
                    </a:lnTo>
                    <a:lnTo>
                      <a:pt x="142" y="278"/>
                    </a:lnTo>
                    <a:lnTo>
                      <a:pt x="139" y="280"/>
                    </a:lnTo>
                    <a:lnTo>
                      <a:pt x="119" y="259"/>
                    </a:lnTo>
                    <a:lnTo>
                      <a:pt x="99" y="239"/>
                    </a:lnTo>
                    <a:lnTo>
                      <a:pt x="98" y="229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19" name="Freeform 124"/>
              <p:cNvSpPr>
                <a:spLocks/>
              </p:cNvSpPr>
              <p:nvPr/>
            </p:nvSpPr>
            <p:spPr bwMode="gray">
              <a:xfrm>
                <a:off x="1896707" y="4597684"/>
                <a:ext cx="346303" cy="314316"/>
              </a:xfrm>
              <a:custGeom>
                <a:avLst/>
                <a:gdLst>
                  <a:gd name="T0" fmla="*/ 2147483647 w 313"/>
                  <a:gd name="T1" fmla="*/ 2147483647 h 283"/>
                  <a:gd name="T2" fmla="*/ 2147483647 w 313"/>
                  <a:gd name="T3" fmla="*/ 2147483647 h 283"/>
                  <a:gd name="T4" fmla="*/ 2147483647 w 313"/>
                  <a:gd name="T5" fmla="*/ 2147483647 h 283"/>
                  <a:gd name="T6" fmla="*/ 2147483647 w 313"/>
                  <a:gd name="T7" fmla="*/ 2147483647 h 283"/>
                  <a:gd name="T8" fmla="*/ 2147483647 w 313"/>
                  <a:gd name="T9" fmla="*/ 2147483647 h 283"/>
                  <a:gd name="T10" fmla="*/ 2147483647 w 313"/>
                  <a:gd name="T11" fmla="*/ 2147483647 h 283"/>
                  <a:gd name="T12" fmla="*/ 2147483647 w 313"/>
                  <a:gd name="T13" fmla="*/ 2147483647 h 283"/>
                  <a:gd name="T14" fmla="*/ 2147483647 w 313"/>
                  <a:gd name="T15" fmla="*/ 2147483647 h 283"/>
                  <a:gd name="T16" fmla="*/ 2147483647 w 313"/>
                  <a:gd name="T17" fmla="*/ 2147483647 h 283"/>
                  <a:gd name="T18" fmla="*/ 2147483647 w 313"/>
                  <a:gd name="T19" fmla="*/ 2147483647 h 283"/>
                  <a:gd name="T20" fmla="*/ 2147483647 w 313"/>
                  <a:gd name="T21" fmla="*/ 2147483647 h 283"/>
                  <a:gd name="T22" fmla="*/ 2147483647 w 313"/>
                  <a:gd name="T23" fmla="*/ 2147483647 h 283"/>
                  <a:gd name="T24" fmla="*/ 2147483647 w 313"/>
                  <a:gd name="T25" fmla="*/ 2147483647 h 283"/>
                  <a:gd name="T26" fmla="*/ 2147483647 w 313"/>
                  <a:gd name="T27" fmla="*/ 2147483647 h 283"/>
                  <a:gd name="T28" fmla="*/ 2147483647 w 313"/>
                  <a:gd name="T29" fmla="*/ 2147483647 h 283"/>
                  <a:gd name="T30" fmla="*/ 2147483647 w 313"/>
                  <a:gd name="T31" fmla="*/ 2147483647 h 283"/>
                  <a:gd name="T32" fmla="*/ 2147483647 w 313"/>
                  <a:gd name="T33" fmla="*/ 2147483647 h 283"/>
                  <a:gd name="T34" fmla="*/ 2147483647 w 313"/>
                  <a:gd name="T35" fmla="*/ 2147483647 h 283"/>
                  <a:gd name="T36" fmla="*/ 2147483647 w 313"/>
                  <a:gd name="T37" fmla="*/ 2147483647 h 283"/>
                  <a:gd name="T38" fmla="*/ 2147483647 w 313"/>
                  <a:gd name="T39" fmla="*/ 2147483647 h 283"/>
                  <a:gd name="T40" fmla="*/ 2147483647 w 313"/>
                  <a:gd name="T41" fmla="*/ 2147483647 h 283"/>
                  <a:gd name="T42" fmla="*/ 2147483647 w 313"/>
                  <a:gd name="T43" fmla="*/ 2147483647 h 283"/>
                  <a:gd name="T44" fmla="*/ 2147483647 w 313"/>
                  <a:gd name="T45" fmla="*/ 2147483647 h 283"/>
                  <a:gd name="T46" fmla="*/ 2147483647 w 313"/>
                  <a:gd name="T47" fmla="*/ 2147483647 h 283"/>
                  <a:gd name="T48" fmla="*/ 2147483647 w 313"/>
                  <a:gd name="T49" fmla="*/ 2147483647 h 283"/>
                  <a:gd name="T50" fmla="*/ 0 w 313"/>
                  <a:gd name="T51" fmla="*/ 2147483647 h 283"/>
                  <a:gd name="T52" fmla="*/ 2147483647 w 313"/>
                  <a:gd name="T53" fmla="*/ 2147483647 h 283"/>
                  <a:gd name="T54" fmla="*/ 2147483647 w 313"/>
                  <a:gd name="T55" fmla="*/ 2147483647 h 283"/>
                  <a:gd name="T56" fmla="*/ 2147483647 w 313"/>
                  <a:gd name="T57" fmla="*/ 2147483647 h 283"/>
                  <a:gd name="T58" fmla="*/ 2147483647 w 313"/>
                  <a:gd name="T59" fmla="*/ 2147483647 h 283"/>
                  <a:gd name="T60" fmla="*/ 2147483647 w 313"/>
                  <a:gd name="T61" fmla="*/ 2147483647 h 283"/>
                  <a:gd name="T62" fmla="*/ 2147483647 w 313"/>
                  <a:gd name="T63" fmla="*/ 2147483647 h 283"/>
                  <a:gd name="T64" fmla="*/ 2147483647 w 313"/>
                  <a:gd name="T65" fmla="*/ 2147483647 h 283"/>
                  <a:gd name="T66" fmla="*/ 2147483647 w 313"/>
                  <a:gd name="T67" fmla="*/ 2147483647 h 283"/>
                  <a:gd name="T68" fmla="*/ 2147483647 w 313"/>
                  <a:gd name="T69" fmla="*/ 0 h 283"/>
                  <a:gd name="T70" fmla="*/ 2147483647 w 313"/>
                  <a:gd name="T71" fmla="*/ 2147483647 h 283"/>
                  <a:gd name="T72" fmla="*/ 2147483647 w 313"/>
                  <a:gd name="T73" fmla="*/ 2147483647 h 283"/>
                  <a:gd name="T74" fmla="*/ 2147483647 w 313"/>
                  <a:gd name="T75" fmla="*/ 2147483647 h 283"/>
                  <a:gd name="T76" fmla="*/ 2147483647 w 313"/>
                  <a:gd name="T77" fmla="*/ 2147483647 h 283"/>
                  <a:gd name="T78" fmla="*/ 2147483647 w 313"/>
                  <a:gd name="T79" fmla="*/ 2147483647 h 283"/>
                  <a:gd name="T80" fmla="*/ 2147483647 w 313"/>
                  <a:gd name="T81" fmla="*/ 2147483647 h 283"/>
                  <a:gd name="T82" fmla="*/ 2147483647 w 313"/>
                  <a:gd name="T83" fmla="*/ 2147483647 h 283"/>
                  <a:gd name="T84" fmla="*/ 2147483647 w 313"/>
                  <a:gd name="T85" fmla="*/ 2147483647 h 283"/>
                  <a:gd name="T86" fmla="*/ 2147483647 w 313"/>
                  <a:gd name="T87" fmla="*/ 2147483647 h 283"/>
                  <a:gd name="T88" fmla="*/ 2147483647 w 313"/>
                  <a:gd name="T89" fmla="*/ 2147483647 h 283"/>
                  <a:gd name="T90" fmla="*/ 2147483647 w 313"/>
                  <a:gd name="T91" fmla="*/ 2147483647 h 283"/>
                  <a:gd name="T92" fmla="*/ 2147483647 w 313"/>
                  <a:gd name="T93" fmla="*/ 2147483647 h 283"/>
                  <a:gd name="T94" fmla="*/ 2147483647 w 313"/>
                  <a:gd name="T95" fmla="*/ 2147483647 h 283"/>
                  <a:gd name="T96" fmla="*/ 2147483647 w 313"/>
                  <a:gd name="T97" fmla="*/ 2147483647 h 283"/>
                  <a:gd name="T98" fmla="*/ 2147483647 w 313"/>
                  <a:gd name="T99" fmla="*/ 2147483647 h 283"/>
                  <a:gd name="T100" fmla="*/ 2147483647 w 313"/>
                  <a:gd name="T101" fmla="*/ 2147483647 h 283"/>
                  <a:gd name="T102" fmla="*/ 2147483647 w 313"/>
                  <a:gd name="T103" fmla="*/ 2147483647 h 283"/>
                  <a:gd name="T104" fmla="*/ 2147483647 w 313"/>
                  <a:gd name="T105" fmla="*/ 2147483647 h 283"/>
                  <a:gd name="T106" fmla="*/ 2147483647 w 313"/>
                  <a:gd name="T107" fmla="*/ 2147483647 h 283"/>
                  <a:gd name="T108" fmla="*/ 2147483647 w 313"/>
                  <a:gd name="T109" fmla="*/ 2147483647 h 283"/>
                  <a:gd name="T110" fmla="*/ 2147483647 w 313"/>
                  <a:gd name="T111" fmla="*/ 2147483647 h 2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13"/>
                  <a:gd name="T169" fmla="*/ 0 h 283"/>
                  <a:gd name="T170" fmla="*/ 313 w 313"/>
                  <a:gd name="T171" fmla="*/ 283 h 2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13" h="283">
                    <a:moveTo>
                      <a:pt x="207" y="202"/>
                    </a:moveTo>
                    <a:lnTo>
                      <a:pt x="186" y="210"/>
                    </a:lnTo>
                    <a:lnTo>
                      <a:pt x="174" y="227"/>
                    </a:lnTo>
                    <a:lnTo>
                      <a:pt x="163" y="244"/>
                    </a:lnTo>
                    <a:lnTo>
                      <a:pt x="156" y="269"/>
                    </a:lnTo>
                    <a:lnTo>
                      <a:pt x="146" y="269"/>
                    </a:lnTo>
                    <a:lnTo>
                      <a:pt x="146" y="277"/>
                    </a:lnTo>
                    <a:lnTo>
                      <a:pt x="122" y="278"/>
                    </a:lnTo>
                    <a:lnTo>
                      <a:pt x="117" y="275"/>
                    </a:lnTo>
                    <a:lnTo>
                      <a:pt x="112" y="277"/>
                    </a:lnTo>
                    <a:lnTo>
                      <a:pt x="109" y="280"/>
                    </a:lnTo>
                    <a:lnTo>
                      <a:pt x="106" y="270"/>
                    </a:lnTo>
                    <a:lnTo>
                      <a:pt x="105" y="283"/>
                    </a:lnTo>
                    <a:lnTo>
                      <a:pt x="105" y="278"/>
                    </a:lnTo>
                    <a:lnTo>
                      <a:pt x="101" y="280"/>
                    </a:lnTo>
                    <a:lnTo>
                      <a:pt x="94" y="280"/>
                    </a:lnTo>
                    <a:lnTo>
                      <a:pt x="81" y="281"/>
                    </a:lnTo>
                    <a:lnTo>
                      <a:pt x="71" y="253"/>
                    </a:lnTo>
                    <a:lnTo>
                      <a:pt x="72" y="250"/>
                    </a:lnTo>
                    <a:lnTo>
                      <a:pt x="68" y="246"/>
                    </a:lnTo>
                    <a:lnTo>
                      <a:pt x="69" y="246"/>
                    </a:lnTo>
                    <a:lnTo>
                      <a:pt x="63" y="240"/>
                    </a:lnTo>
                    <a:lnTo>
                      <a:pt x="35" y="221"/>
                    </a:lnTo>
                    <a:lnTo>
                      <a:pt x="21" y="221"/>
                    </a:lnTo>
                    <a:lnTo>
                      <a:pt x="26" y="216"/>
                    </a:lnTo>
                    <a:lnTo>
                      <a:pt x="0" y="223"/>
                    </a:lnTo>
                    <a:lnTo>
                      <a:pt x="1" y="182"/>
                    </a:lnTo>
                    <a:lnTo>
                      <a:pt x="4" y="141"/>
                    </a:lnTo>
                    <a:lnTo>
                      <a:pt x="23" y="108"/>
                    </a:lnTo>
                    <a:lnTo>
                      <a:pt x="26" y="81"/>
                    </a:lnTo>
                    <a:lnTo>
                      <a:pt x="21" y="64"/>
                    </a:lnTo>
                    <a:lnTo>
                      <a:pt x="23" y="51"/>
                    </a:lnTo>
                    <a:lnTo>
                      <a:pt x="30" y="31"/>
                    </a:lnTo>
                    <a:lnTo>
                      <a:pt x="37" y="9"/>
                    </a:lnTo>
                    <a:lnTo>
                      <a:pt x="61" y="0"/>
                    </a:lnTo>
                    <a:lnTo>
                      <a:pt x="88" y="3"/>
                    </a:lnTo>
                    <a:lnTo>
                      <a:pt x="106" y="20"/>
                    </a:lnTo>
                    <a:lnTo>
                      <a:pt x="132" y="13"/>
                    </a:lnTo>
                    <a:lnTo>
                      <a:pt x="152" y="20"/>
                    </a:lnTo>
                    <a:lnTo>
                      <a:pt x="173" y="30"/>
                    </a:lnTo>
                    <a:lnTo>
                      <a:pt x="202" y="14"/>
                    </a:lnTo>
                    <a:lnTo>
                      <a:pt x="230" y="17"/>
                    </a:lnTo>
                    <a:lnTo>
                      <a:pt x="256" y="19"/>
                    </a:lnTo>
                    <a:lnTo>
                      <a:pt x="285" y="2"/>
                    </a:lnTo>
                    <a:lnTo>
                      <a:pt x="298" y="20"/>
                    </a:lnTo>
                    <a:lnTo>
                      <a:pt x="302" y="43"/>
                    </a:lnTo>
                    <a:lnTo>
                      <a:pt x="313" y="54"/>
                    </a:lnTo>
                    <a:lnTo>
                      <a:pt x="307" y="71"/>
                    </a:lnTo>
                    <a:lnTo>
                      <a:pt x="288" y="88"/>
                    </a:lnTo>
                    <a:lnTo>
                      <a:pt x="279" y="110"/>
                    </a:lnTo>
                    <a:lnTo>
                      <a:pt x="270" y="131"/>
                    </a:lnTo>
                    <a:lnTo>
                      <a:pt x="259" y="156"/>
                    </a:lnTo>
                    <a:lnTo>
                      <a:pt x="250" y="170"/>
                    </a:lnTo>
                    <a:lnTo>
                      <a:pt x="240" y="198"/>
                    </a:lnTo>
                    <a:lnTo>
                      <a:pt x="223" y="221"/>
                    </a:lnTo>
                    <a:lnTo>
                      <a:pt x="207" y="20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20" name="Freeform 125"/>
              <p:cNvSpPr>
                <a:spLocks/>
              </p:cNvSpPr>
              <p:nvPr/>
            </p:nvSpPr>
            <p:spPr bwMode="gray">
              <a:xfrm>
                <a:off x="1840261" y="4644197"/>
                <a:ext cx="83906" cy="204376"/>
              </a:xfrm>
              <a:custGeom>
                <a:avLst/>
                <a:gdLst>
                  <a:gd name="T0" fmla="*/ 2147483647 w 77"/>
                  <a:gd name="T1" fmla="*/ 2147483647 h 184"/>
                  <a:gd name="T2" fmla="*/ 2147483647 w 77"/>
                  <a:gd name="T3" fmla="*/ 2147483647 h 184"/>
                  <a:gd name="T4" fmla="*/ 0 w 77"/>
                  <a:gd name="T5" fmla="*/ 2147483647 h 184"/>
                  <a:gd name="T6" fmla="*/ 2147483647 w 77"/>
                  <a:gd name="T7" fmla="*/ 2147483647 h 184"/>
                  <a:gd name="T8" fmla="*/ 2147483647 w 77"/>
                  <a:gd name="T9" fmla="*/ 2147483647 h 184"/>
                  <a:gd name="T10" fmla="*/ 2147483647 w 77"/>
                  <a:gd name="T11" fmla="*/ 2147483647 h 184"/>
                  <a:gd name="T12" fmla="*/ 2147483647 w 77"/>
                  <a:gd name="T13" fmla="*/ 2147483647 h 184"/>
                  <a:gd name="T14" fmla="*/ 2147483647 w 77"/>
                  <a:gd name="T15" fmla="*/ 2147483647 h 184"/>
                  <a:gd name="T16" fmla="*/ 2147483647 w 77"/>
                  <a:gd name="T17" fmla="*/ 2147483647 h 184"/>
                  <a:gd name="T18" fmla="*/ 2147483647 w 77"/>
                  <a:gd name="T19" fmla="*/ 2147483647 h 184"/>
                  <a:gd name="T20" fmla="*/ 2147483647 w 77"/>
                  <a:gd name="T21" fmla="*/ 2147483647 h 184"/>
                  <a:gd name="T22" fmla="*/ 2147483647 w 77"/>
                  <a:gd name="T23" fmla="*/ 2147483647 h 184"/>
                  <a:gd name="T24" fmla="*/ 2147483647 w 77"/>
                  <a:gd name="T25" fmla="*/ 2147483647 h 184"/>
                  <a:gd name="T26" fmla="*/ 2147483647 w 77"/>
                  <a:gd name="T27" fmla="*/ 2147483647 h 184"/>
                  <a:gd name="T28" fmla="*/ 2147483647 w 77"/>
                  <a:gd name="T29" fmla="*/ 2147483647 h 184"/>
                  <a:gd name="T30" fmla="*/ 2147483647 w 77"/>
                  <a:gd name="T31" fmla="*/ 0 h 184"/>
                  <a:gd name="T32" fmla="*/ 2147483647 w 77"/>
                  <a:gd name="T33" fmla="*/ 2147483647 h 184"/>
                  <a:gd name="T34" fmla="*/ 2147483647 w 77"/>
                  <a:gd name="T35" fmla="*/ 2147483647 h 184"/>
                  <a:gd name="T36" fmla="*/ 2147483647 w 77"/>
                  <a:gd name="T37" fmla="*/ 2147483647 h 184"/>
                  <a:gd name="T38" fmla="*/ 2147483647 w 77"/>
                  <a:gd name="T39" fmla="*/ 2147483647 h 184"/>
                  <a:gd name="T40" fmla="*/ 2147483647 w 77"/>
                  <a:gd name="T41" fmla="*/ 2147483647 h 1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7"/>
                  <a:gd name="T64" fmla="*/ 0 h 184"/>
                  <a:gd name="T65" fmla="*/ 77 w 77"/>
                  <a:gd name="T66" fmla="*/ 184 h 1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7" h="184">
                    <a:moveTo>
                      <a:pt x="4" y="41"/>
                    </a:moveTo>
                    <a:lnTo>
                      <a:pt x="3" y="41"/>
                    </a:lnTo>
                    <a:lnTo>
                      <a:pt x="0" y="53"/>
                    </a:lnTo>
                    <a:lnTo>
                      <a:pt x="14" y="70"/>
                    </a:lnTo>
                    <a:lnTo>
                      <a:pt x="18" y="95"/>
                    </a:lnTo>
                    <a:lnTo>
                      <a:pt x="18" y="116"/>
                    </a:lnTo>
                    <a:lnTo>
                      <a:pt x="20" y="139"/>
                    </a:lnTo>
                    <a:lnTo>
                      <a:pt x="20" y="161"/>
                    </a:lnTo>
                    <a:lnTo>
                      <a:pt x="21" y="184"/>
                    </a:lnTo>
                    <a:lnTo>
                      <a:pt x="51" y="180"/>
                    </a:lnTo>
                    <a:lnTo>
                      <a:pt x="52" y="139"/>
                    </a:lnTo>
                    <a:lnTo>
                      <a:pt x="55" y="98"/>
                    </a:lnTo>
                    <a:lnTo>
                      <a:pt x="74" y="65"/>
                    </a:lnTo>
                    <a:lnTo>
                      <a:pt x="77" y="38"/>
                    </a:lnTo>
                    <a:lnTo>
                      <a:pt x="72" y="21"/>
                    </a:lnTo>
                    <a:lnTo>
                      <a:pt x="49" y="0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0" y="17"/>
                    </a:lnTo>
                    <a:lnTo>
                      <a:pt x="21" y="30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21" name="Freeform 126"/>
              <p:cNvSpPr>
                <a:spLocks/>
              </p:cNvSpPr>
              <p:nvPr/>
            </p:nvSpPr>
            <p:spPr bwMode="gray">
              <a:xfrm>
                <a:off x="1654142" y="4555399"/>
                <a:ext cx="233411" cy="187462"/>
              </a:xfrm>
              <a:custGeom>
                <a:avLst/>
                <a:gdLst>
                  <a:gd name="T0" fmla="*/ 2147483647 w 208"/>
                  <a:gd name="T1" fmla="*/ 2147483647 h 168"/>
                  <a:gd name="T2" fmla="*/ 2147483647 w 208"/>
                  <a:gd name="T3" fmla="*/ 2147483647 h 168"/>
                  <a:gd name="T4" fmla="*/ 2147483647 w 208"/>
                  <a:gd name="T5" fmla="*/ 2147483647 h 168"/>
                  <a:gd name="T6" fmla="*/ 2147483647 w 208"/>
                  <a:gd name="T7" fmla="*/ 2147483647 h 168"/>
                  <a:gd name="T8" fmla="*/ 2147483647 w 208"/>
                  <a:gd name="T9" fmla="*/ 2147483647 h 168"/>
                  <a:gd name="T10" fmla="*/ 2147483647 w 208"/>
                  <a:gd name="T11" fmla="*/ 2147483647 h 168"/>
                  <a:gd name="T12" fmla="*/ 2147483647 w 208"/>
                  <a:gd name="T13" fmla="*/ 2147483647 h 168"/>
                  <a:gd name="T14" fmla="*/ 2147483647 w 208"/>
                  <a:gd name="T15" fmla="*/ 2147483647 h 168"/>
                  <a:gd name="T16" fmla="*/ 2147483647 w 208"/>
                  <a:gd name="T17" fmla="*/ 2147483647 h 168"/>
                  <a:gd name="T18" fmla="*/ 2147483647 w 208"/>
                  <a:gd name="T19" fmla="*/ 2147483647 h 168"/>
                  <a:gd name="T20" fmla="*/ 2147483647 w 208"/>
                  <a:gd name="T21" fmla="*/ 2147483647 h 168"/>
                  <a:gd name="T22" fmla="*/ 0 w 208"/>
                  <a:gd name="T23" fmla="*/ 2147483647 h 168"/>
                  <a:gd name="T24" fmla="*/ 2147483647 w 208"/>
                  <a:gd name="T25" fmla="*/ 2147483647 h 168"/>
                  <a:gd name="T26" fmla="*/ 2147483647 w 208"/>
                  <a:gd name="T27" fmla="*/ 2147483647 h 168"/>
                  <a:gd name="T28" fmla="*/ 2147483647 w 208"/>
                  <a:gd name="T29" fmla="*/ 2147483647 h 168"/>
                  <a:gd name="T30" fmla="*/ 2147483647 w 208"/>
                  <a:gd name="T31" fmla="*/ 2147483647 h 168"/>
                  <a:gd name="T32" fmla="*/ 2147483647 w 208"/>
                  <a:gd name="T33" fmla="*/ 2147483647 h 168"/>
                  <a:gd name="T34" fmla="*/ 2147483647 w 208"/>
                  <a:gd name="T35" fmla="*/ 2147483647 h 168"/>
                  <a:gd name="T36" fmla="*/ 2147483647 w 208"/>
                  <a:gd name="T37" fmla="*/ 2147483647 h 168"/>
                  <a:gd name="T38" fmla="*/ 2147483647 w 208"/>
                  <a:gd name="T39" fmla="*/ 2147483647 h 168"/>
                  <a:gd name="T40" fmla="*/ 2147483647 w 208"/>
                  <a:gd name="T41" fmla="*/ 2147483647 h 168"/>
                  <a:gd name="T42" fmla="*/ 2147483647 w 208"/>
                  <a:gd name="T43" fmla="*/ 2147483647 h 168"/>
                  <a:gd name="T44" fmla="*/ 2147483647 w 208"/>
                  <a:gd name="T45" fmla="*/ 2147483647 h 168"/>
                  <a:gd name="T46" fmla="*/ 2147483647 w 208"/>
                  <a:gd name="T47" fmla="*/ 0 h 168"/>
                  <a:gd name="T48" fmla="*/ 2147483647 w 208"/>
                  <a:gd name="T49" fmla="*/ 2147483647 h 168"/>
                  <a:gd name="T50" fmla="*/ 2147483647 w 208"/>
                  <a:gd name="T51" fmla="*/ 2147483647 h 168"/>
                  <a:gd name="T52" fmla="*/ 2147483647 w 208"/>
                  <a:gd name="T53" fmla="*/ 2147483647 h 168"/>
                  <a:gd name="T54" fmla="*/ 2147483647 w 208"/>
                  <a:gd name="T55" fmla="*/ 2147483647 h 168"/>
                  <a:gd name="T56" fmla="*/ 2147483647 w 208"/>
                  <a:gd name="T57" fmla="*/ 2147483647 h 168"/>
                  <a:gd name="T58" fmla="*/ 2147483647 w 208"/>
                  <a:gd name="T59" fmla="*/ 2147483647 h 168"/>
                  <a:gd name="T60" fmla="*/ 2147483647 w 208"/>
                  <a:gd name="T61" fmla="*/ 2147483647 h 168"/>
                  <a:gd name="T62" fmla="*/ 2147483647 w 208"/>
                  <a:gd name="T63" fmla="*/ 2147483647 h 168"/>
                  <a:gd name="T64" fmla="*/ 2147483647 w 208"/>
                  <a:gd name="T65" fmla="*/ 2147483647 h 168"/>
                  <a:gd name="T66" fmla="*/ 2147483647 w 208"/>
                  <a:gd name="T67" fmla="*/ 2147483647 h 168"/>
                  <a:gd name="T68" fmla="*/ 2147483647 w 208"/>
                  <a:gd name="T69" fmla="*/ 2147483647 h 168"/>
                  <a:gd name="T70" fmla="*/ 2147483647 w 208"/>
                  <a:gd name="T71" fmla="*/ 2147483647 h 168"/>
                  <a:gd name="T72" fmla="*/ 2147483647 w 208"/>
                  <a:gd name="T73" fmla="*/ 2147483647 h 1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8"/>
                  <a:gd name="T112" fmla="*/ 0 h 168"/>
                  <a:gd name="T113" fmla="*/ 208 w 208"/>
                  <a:gd name="T114" fmla="*/ 168 h 16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8" h="168">
                    <a:moveTo>
                      <a:pt x="171" y="122"/>
                    </a:moveTo>
                    <a:lnTo>
                      <a:pt x="162" y="122"/>
                    </a:lnTo>
                    <a:lnTo>
                      <a:pt x="140" y="117"/>
                    </a:lnTo>
                    <a:lnTo>
                      <a:pt x="134" y="120"/>
                    </a:lnTo>
                    <a:lnTo>
                      <a:pt x="102" y="120"/>
                    </a:lnTo>
                    <a:lnTo>
                      <a:pt x="71" y="122"/>
                    </a:lnTo>
                    <a:lnTo>
                      <a:pt x="72" y="145"/>
                    </a:lnTo>
                    <a:lnTo>
                      <a:pt x="74" y="168"/>
                    </a:lnTo>
                    <a:lnTo>
                      <a:pt x="51" y="154"/>
                    </a:lnTo>
                    <a:lnTo>
                      <a:pt x="26" y="160"/>
                    </a:lnTo>
                    <a:lnTo>
                      <a:pt x="11" y="143"/>
                    </a:lnTo>
                    <a:lnTo>
                      <a:pt x="0" y="139"/>
                    </a:lnTo>
                    <a:lnTo>
                      <a:pt x="6" y="98"/>
                    </a:lnTo>
                    <a:lnTo>
                      <a:pt x="14" y="92"/>
                    </a:lnTo>
                    <a:lnTo>
                      <a:pt x="28" y="78"/>
                    </a:lnTo>
                    <a:lnTo>
                      <a:pt x="34" y="66"/>
                    </a:lnTo>
                    <a:lnTo>
                      <a:pt x="37" y="49"/>
                    </a:lnTo>
                    <a:lnTo>
                      <a:pt x="54" y="57"/>
                    </a:lnTo>
                    <a:lnTo>
                      <a:pt x="59" y="44"/>
                    </a:lnTo>
                    <a:lnTo>
                      <a:pt x="65" y="41"/>
                    </a:lnTo>
                    <a:lnTo>
                      <a:pt x="74" y="27"/>
                    </a:lnTo>
                    <a:lnTo>
                      <a:pt x="89" y="27"/>
                    </a:lnTo>
                    <a:lnTo>
                      <a:pt x="92" y="15"/>
                    </a:lnTo>
                    <a:lnTo>
                      <a:pt x="126" y="0"/>
                    </a:lnTo>
                    <a:lnTo>
                      <a:pt x="151" y="1"/>
                    </a:lnTo>
                    <a:lnTo>
                      <a:pt x="154" y="27"/>
                    </a:lnTo>
                    <a:lnTo>
                      <a:pt x="176" y="49"/>
                    </a:lnTo>
                    <a:lnTo>
                      <a:pt x="171" y="51"/>
                    </a:lnTo>
                    <a:lnTo>
                      <a:pt x="171" y="60"/>
                    </a:lnTo>
                    <a:lnTo>
                      <a:pt x="187" y="72"/>
                    </a:lnTo>
                    <a:lnTo>
                      <a:pt x="196" y="71"/>
                    </a:lnTo>
                    <a:lnTo>
                      <a:pt x="202" y="80"/>
                    </a:lnTo>
                    <a:lnTo>
                      <a:pt x="208" y="94"/>
                    </a:lnTo>
                    <a:lnTo>
                      <a:pt x="208" y="95"/>
                    </a:lnTo>
                    <a:lnTo>
                      <a:pt x="207" y="98"/>
                    </a:lnTo>
                    <a:lnTo>
                      <a:pt x="188" y="111"/>
                    </a:lnTo>
                    <a:lnTo>
                      <a:pt x="171" y="12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22" name="Freeform 127"/>
              <p:cNvSpPr>
                <a:spLocks/>
              </p:cNvSpPr>
              <p:nvPr/>
            </p:nvSpPr>
            <p:spPr bwMode="gray">
              <a:xfrm>
                <a:off x="2064519" y="4617417"/>
                <a:ext cx="228835" cy="384790"/>
              </a:xfrm>
              <a:custGeom>
                <a:avLst/>
                <a:gdLst>
                  <a:gd name="T0" fmla="*/ 2147483647 w 204"/>
                  <a:gd name="T1" fmla="*/ 2147483647 h 342"/>
                  <a:gd name="T2" fmla="*/ 2147483647 w 204"/>
                  <a:gd name="T3" fmla="*/ 2147483647 h 342"/>
                  <a:gd name="T4" fmla="*/ 2147483647 w 204"/>
                  <a:gd name="T5" fmla="*/ 2147483647 h 342"/>
                  <a:gd name="T6" fmla="*/ 2147483647 w 204"/>
                  <a:gd name="T7" fmla="*/ 2147483647 h 342"/>
                  <a:gd name="T8" fmla="*/ 2147483647 w 204"/>
                  <a:gd name="T9" fmla="*/ 2147483647 h 342"/>
                  <a:gd name="T10" fmla="*/ 2147483647 w 204"/>
                  <a:gd name="T11" fmla="*/ 2147483647 h 342"/>
                  <a:gd name="T12" fmla="*/ 2147483647 w 204"/>
                  <a:gd name="T13" fmla="*/ 2147483647 h 342"/>
                  <a:gd name="T14" fmla="*/ 2147483647 w 204"/>
                  <a:gd name="T15" fmla="*/ 2147483647 h 342"/>
                  <a:gd name="T16" fmla="*/ 2147483647 w 204"/>
                  <a:gd name="T17" fmla="*/ 2147483647 h 342"/>
                  <a:gd name="T18" fmla="*/ 2147483647 w 204"/>
                  <a:gd name="T19" fmla="*/ 2147483647 h 342"/>
                  <a:gd name="T20" fmla="*/ 2147483647 w 204"/>
                  <a:gd name="T21" fmla="*/ 2147483647 h 342"/>
                  <a:gd name="T22" fmla="*/ 2147483647 w 204"/>
                  <a:gd name="T23" fmla="*/ 2147483647 h 342"/>
                  <a:gd name="T24" fmla="*/ 2147483647 w 204"/>
                  <a:gd name="T25" fmla="*/ 2147483647 h 342"/>
                  <a:gd name="T26" fmla="*/ 2147483647 w 204"/>
                  <a:gd name="T27" fmla="*/ 2147483647 h 342"/>
                  <a:gd name="T28" fmla="*/ 2147483647 w 204"/>
                  <a:gd name="T29" fmla="*/ 2147483647 h 342"/>
                  <a:gd name="T30" fmla="*/ 2147483647 w 204"/>
                  <a:gd name="T31" fmla="*/ 2147483647 h 342"/>
                  <a:gd name="T32" fmla="*/ 2147483647 w 204"/>
                  <a:gd name="T33" fmla="*/ 2147483647 h 342"/>
                  <a:gd name="T34" fmla="*/ 2147483647 w 204"/>
                  <a:gd name="T35" fmla="*/ 2147483647 h 342"/>
                  <a:gd name="T36" fmla="*/ 2147483647 w 204"/>
                  <a:gd name="T37" fmla="*/ 2147483647 h 342"/>
                  <a:gd name="T38" fmla="*/ 2147483647 w 204"/>
                  <a:gd name="T39" fmla="*/ 2147483647 h 342"/>
                  <a:gd name="T40" fmla="*/ 2147483647 w 204"/>
                  <a:gd name="T41" fmla="*/ 2147483647 h 342"/>
                  <a:gd name="T42" fmla="*/ 2147483647 w 204"/>
                  <a:gd name="T43" fmla="*/ 2147483647 h 342"/>
                  <a:gd name="T44" fmla="*/ 2147483647 w 204"/>
                  <a:gd name="T45" fmla="*/ 2147483647 h 342"/>
                  <a:gd name="T46" fmla="*/ 2147483647 w 204"/>
                  <a:gd name="T47" fmla="*/ 2147483647 h 342"/>
                  <a:gd name="T48" fmla="*/ 0 w 204"/>
                  <a:gd name="T49" fmla="*/ 2147483647 h 342"/>
                  <a:gd name="T50" fmla="*/ 2147483647 w 204"/>
                  <a:gd name="T51" fmla="*/ 2147483647 h 342"/>
                  <a:gd name="T52" fmla="*/ 2147483647 w 204"/>
                  <a:gd name="T53" fmla="*/ 2147483647 h 342"/>
                  <a:gd name="T54" fmla="*/ 2147483647 w 204"/>
                  <a:gd name="T55" fmla="*/ 2147483647 h 342"/>
                  <a:gd name="T56" fmla="*/ 2147483647 w 204"/>
                  <a:gd name="T57" fmla="*/ 2147483647 h 342"/>
                  <a:gd name="T58" fmla="*/ 2147483647 w 204"/>
                  <a:gd name="T59" fmla="*/ 2147483647 h 342"/>
                  <a:gd name="T60" fmla="*/ 2147483647 w 204"/>
                  <a:gd name="T61" fmla="*/ 2147483647 h 342"/>
                  <a:gd name="T62" fmla="*/ 2147483647 w 204"/>
                  <a:gd name="T63" fmla="*/ 2147483647 h 342"/>
                  <a:gd name="T64" fmla="*/ 2147483647 w 204"/>
                  <a:gd name="T65" fmla="*/ 2147483647 h 342"/>
                  <a:gd name="T66" fmla="*/ 2147483647 w 204"/>
                  <a:gd name="T67" fmla="*/ 2147483647 h 342"/>
                  <a:gd name="T68" fmla="*/ 2147483647 w 204"/>
                  <a:gd name="T69" fmla="*/ 2147483647 h 342"/>
                  <a:gd name="T70" fmla="*/ 2147483647 w 204"/>
                  <a:gd name="T71" fmla="*/ 2147483647 h 342"/>
                  <a:gd name="T72" fmla="*/ 2147483647 w 204"/>
                  <a:gd name="T73" fmla="*/ 2147483647 h 342"/>
                  <a:gd name="T74" fmla="*/ 2147483647 w 204"/>
                  <a:gd name="T75" fmla="*/ 2147483647 h 342"/>
                  <a:gd name="T76" fmla="*/ 2147483647 w 204"/>
                  <a:gd name="T77" fmla="*/ 2147483647 h 342"/>
                  <a:gd name="T78" fmla="*/ 2147483647 w 204"/>
                  <a:gd name="T79" fmla="*/ 2147483647 h 342"/>
                  <a:gd name="T80" fmla="*/ 2147483647 w 204"/>
                  <a:gd name="T81" fmla="*/ 0 h 342"/>
                  <a:gd name="T82" fmla="*/ 2147483647 w 204"/>
                  <a:gd name="T83" fmla="*/ 0 h 342"/>
                  <a:gd name="T84" fmla="*/ 2147483647 w 204"/>
                  <a:gd name="T85" fmla="*/ 2147483647 h 342"/>
                  <a:gd name="T86" fmla="*/ 2147483647 w 204"/>
                  <a:gd name="T87" fmla="*/ 2147483647 h 342"/>
                  <a:gd name="T88" fmla="*/ 2147483647 w 204"/>
                  <a:gd name="T89" fmla="*/ 2147483647 h 34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4"/>
                  <a:gd name="T136" fmla="*/ 0 h 342"/>
                  <a:gd name="T137" fmla="*/ 204 w 204"/>
                  <a:gd name="T138" fmla="*/ 342 h 34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4" h="342">
                    <a:moveTo>
                      <a:pt x="189" y="94"/>
                    </a:moveTo>
                    <a:lnTo>
                      <a:pt x="160" y="94"/>
                    </a:lnTo>
                    <a:lnTo>
                      <a:pt x="146" y="101"/>
                    </a:lnTo>
                    <a:lnTo>
                      <a:pt x="169" y="128"/>
                    </a:lnTo>
                    <a:lnTo>
                      <a:pt x="186" y="167"/>
                    </a:lnTo>
                    <a:lnTo>
                      <a:pt x="172" y="192"/>
                    </a:lnTo>
                    <a:lnTo>
                      <a:pt x="158" y="216"/>
                    </a:lnTo>
                    <a:lnTo>
                      <a:pt x="167" y="258"/>
                    </a:lnTo>
                    <a:lnTo>
                      <a:pt x="183" y="280"/>
                    </a:lnTo>
                    <a:lnTo>
                      <a:pt x="197" y="300"/>
                    </a:lnTo>
                    <a:lnTo>
                      <a:pt x="204" y="328"/>
                    </a:lnTo>
                    <a:lnTo>
                      <a:pt x="200" y="342"/>
                    </a:lnTo>
                    <a:lnTo>
                      <a:pt x="177" y="335"/>
                    </a:lnTo>
                    <a:lnTo>
                      <a:pt x="153" y="329"/>
                    </a:lnTo>
                    <a:lnTo>
                      <a:pt x="127" y="329"/>
                    </a:lnTo>
                    <a:lnTo>
                      <a:pt x="102" y="329"/>
                    </a:lnTo>
                    <a:lnTo>
                      <a:pt x="76" y="329"/>
                    </a:lnTo>
                    <a:lnTo>
                      <a:pt x="56" y="326"/>
                    </a:lnTo>
                    <a:lnTo>
                      <a:pt x="36" y="323"/>
                    </a:lnTo>
                    <a:lnTo>
                      <a:pt x="36" y="292"/>
                    </a:lnTo>
                    <a:lnTo>
                      <a:pt x="33" y="278"/>
                    </a:lnTo>
                    <a:lnTo>
                      <a:pt x="30" y="274"/>
                    </a:lnTo>
                    <a:lnTo>
                      <a:pt x="13" y="270"/>
                    </a:lnTo>
                    <a:lnTo>
                      <a:pt x="5" y="253"/>
                    </a:lnTo>
                    <a:lnTo>
                      <a:pt x="0" y="255"/>
                    </a:lnTo>
                    <a:lnTo>
                      <a:pt x="4" y="249"/>
                    </a:lnTo>
                    <a:lnTo>
                      <a:pt x="11" y="224"/>
                    </a:lnTo>
                    <a:lnTo>
                      <a:pt x="22" y="207"/>
                    </a:lnTo>
                    <a:lnTo>
                      <a:pt x="34" y="190"/>
                    </a:lnTo>
                    <a:lnTo>
                      <a:pt x="55" y="182"/>
                    </a:lnTo>
                    <a:lnTo>
                      <a:pt x="71" y="201"/>
                    </a:lnTo>
                    <a:lnTo>
                      <a:pt x="88" y="178"/>
                    </a:lnTo>
                    <a:lnTo>
                      <a:pt x="98" y="150"/>
                    </a:lnTo>
                    <a:lnTo>
                      <a:pt x="107" y="136"/>
                    </a:lnTo>
                    <a:lnTo>
                      <a:pt x="118" y="111"/>
                    </a:lnTo>
                    <a:lnTo>
                      <a:pt x="127" y="90"/>
                    </a:lnTo>
                    <a:lnTo>
                      <a:pt x="136" y="68"/>
                    </a:lnTo>
                    <a:lnTo>
                      <a:pt x="155" y="51"/>
                    </a:lnTo>
                    <a:lnTo>
                      <a:pt x="161" y="34"/>
                    </a:lnTo>
                    <a:lnTo>
                      <a:pt x="150" y="23"/>
                    </a:lnTo>
                    <a:lnTo>
                      <a:pt x="146" y="0"/>
                    </a:lnTo>
                    <a:lnTo>
                      <a:pt x="155" y="0"/>
                    </a:lnTo>
                    <a:lnTo>
                      <a:pt x="169" y="31"/>
                    </a:lnTo>
                    <a:lnTo>
                      <a:pt x="172" y="64"/>
                    </a:lnTo>
                    <a:lnTo>
                      <a:pt x="189" y="9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23" name="Freeform 128"/>
              <p:cNvSpPr>
                <a:spLocks/>
              </p:cNvSpPr>
              <p:nvPr/>
            </p:nvSpPr>
            <p:spPr bwMode="gray">
              <a:xfrm>
                <a:off x="2239959" y="4693529"/>
                <a:ext cx="384442" cy="291764"/>
              </a:xfrm>
              <a:custGeom>
                <a:avLst/>
                <a:gdLst>
                  <a:gd name="T0" fmla="*/ 2147483647 w 344"/>
                  <a:gd name="T1" fmla="*/ 2147483647 h 261"/>
                  <a:gd name="T2" fmla="*/ 2147483647 w 344"/>
                  <a:gd name="T3" fmla="*/ 2147483647 h 261"/>
                  <a:gd name="T4" fmla="*/ 2147483647 w 344"/>
                  <a:gd name="T5" fmla="*/ 2147483647 h 261"/>
                  <a:gd name="T6" fmla="*/ 2147483647 w 344"/>
                  <a:gd name="T7" fmla="*/ 2147483647 h 261"/>
                  <a:gd name="T8" fmla="*/ 2147483647 w 344"/>
                  <a:gd name="T9" fmla="*/ 2147483647 h 261"/>
                  <a:gd name="T10" fmla="*/ 2147483647 w 344"/>
                  <a:gd name="T11" fmla="*/ 0 h 261"/>
                  <a:gd name="T12" fmla="*/ 2147483647 w 344"/>
                  <a:gd name="T13" fmla="*/ 2147483647 h 261"/>
                  <a:gd name="T14" fmla="*/ 2147483647 w 344"/>
                  <a:gd name="T15" fmla="*/ 2147483647 h 261"/>
                  <a:gd name="T16" fmla="*/ 2147483647 w 344"/>
                  <a:gd name="T17" fmla="*/ 2147483647 h 261"/>
                  <a:gd name="T18" fmla="*/ 2147483647 w 344"/>
                  <a:gd name="T19" fmla="*/ 2147483647 h 261"/>
                  <a:gd name="T20" fmla="*/ 2147483647 w 344"/>
                  <a:gd name="T21" fmla="*/ 2147483647 h 261"/>
                  <a:gd name="T22" fmla="*/ 2147483647 w 344"/>
                  <a:gd name="T23" fmla="*/ 2147483647 h 261"/>
                  <a:gd name="T24" fmla="*/ 2147483647 w 344"/>
                  <a:gd name="T25" fmla="*/ 2147483647 h 261"/>
                  <a:gd name="T26" fmla="*/ 2147483647 w 344"/>
                  <a:gd name="T27" fmla="*/ 2147483647 h 261"/>
                  <a:gd name="T28" fmla="*/ 2147483647 w 344"/>
                  <a:gd name="T29" fmla="*/ 2147483647 h 261"/>
                  <a:gd name="T30" fmla="*/ 2147483647 w 344"/>
                  <a:gd name="T31" fmla="*/ 2147483647 h 261"/>
                  <a:gd name="T32" fmla="*/ 2147483647 w 344"/>
                  <a:gd name="T33" fmla="*/ 2147483647 h 261"/>
                  <a:gd name="T34" fmla="*/ 2147483647 w 344"/>
                  <a:gd name="T35" fmla="*/ 2147483647 h 261"/>
                  <a:gd name="T36" fmla="*/ 2147483647 w 344"/>
                  <a:gd name="T37" fmla="*/ 2147483647 h 261"/>
                  <a:gd name="T38" fmla="*/ 2147483647 w 344"/>
                  <a:gd name="T39" fmla="*/ 2147483647 h 261"/>
                  <a:gd name="T40" fmla="*/ 2147483647 w 344"/>
                  <a:gd name="T41" fmla="*/ 2147483647 h 261"/>
                  <a:gd name="T42" fmla="*/ 2147483647 w 344"/>
                  <a:gd name="T43" fmla="*/ 2147483647 h 261"/>
                  <a:gd name="T44" fmla="*/ 2147483647 w 344"/>
                  <a:gd name="T45" fmla="*/ 2147483647 h 261"/>
                  <a:gd name="T46" fmla="*/ 2147483647 w 344"/>
                  <a:gd name="T47" fmla="*/ 2147483647 h 261"/>
                  <a:gd name="T48" fmla="*/ 2147483647 w 344"/>
                  <a:gd name="T49" fmla="*/ 2147483647 h 261"/>
                  <a:gd name="T50" fmla="*/ 2147483647 w 344"/>
                  <a:gd name="T51" fmla="*/ 2147483647 h 261"/>
                  <a:gd name="T52" fmla="*/ 2147483647 w 344"/>
                  <a:gd name="T53" fmla="*/ 2147483647 h 261"/>
                  <a:gd name="T54" fmla="*/ 2147483647 w 344"/>
                  <a:gd name="T55" fmla="*/ 2147483647 h 261"/>
                  <a:gd name="T56" fmla="*/ 2147483647 w 344"/>
                  <a:gd name="T57" fmla="*/ 2147483647 h 261"/>
                  <a:gd name="T58" fmla="*/ 2147483647 w 344"/>
                  <a:gd name="T59" fmla="*/ 2147483647 h 261"/>
                  <a:gd name="T60" fmla="*/ 2147483647 w 344"/>
                  <a:gd name="T61" fmla="*/ 2147483647 h 261"/>
                  <a:gd name="T62" fmla="*/ 2147483647 w 344"/>
                  <a:gd name="T63" fmla="*/ 2147483647 h 261"/>
                  <a:gd name="T64" fmla="*/ 2147483647 w 344"/>
                  <a:gd name="T65" fmla="*/ 2147483647 h 261"/>
                  <a:gd name="T66" fmla="*/ 2147483647 w 344"/>
                  <a:gd name="T67" fmla="*/ 2147483647 h 261"/>
                  <a:gd name="T68" fmla="*/ 2147483647 w 344"/>
                  <a:gd name="T69" fmla="*/ 2147483647 h 261"/>
                  <a:gd name="T70" fmla="*/ 2147483647 w 344"/>
                  <a:gd name="T71" fmla="*/ 2147483647 h 261"/>
                  <a:gd name="T72" fmla="*/ 2147483647 w 344"/>
                  <a:gd name="T73" fmla="*/ 2147483647 h 261"/>
                  <a:gd name="T74" fmla="*/ 0 w 344"/>
                  <a:gd name="T75" fmla="*/ 2147483647 h 261"/>
                  <a:gd name="T76" fmla="*/ 2147483647 w 344"/>
                  <a:gd name="T77" fmla="*/ 2147483647 h 261"/>
                  <a:gd name="T78" fmla="*/ 2147483647 w 344"/>
                  <a:gd name="T79" fmla="*/ 2147483647 h 261"/>
                  <a:gd name="T80" fmla="*/ 2147483647 w 344"/>
                  <a:gd name="T81" fmla="*/ 2147483647 h 261"/>
                  <a:gd name="T82" fmla="*/ 2147483647 w 344"/>
                  <a:gd name="T83" fmla="*/ 2147483647 h 261"/>
                  <a:gd name="T84" fmla="*/ 2147483647 w 344"/>
                  <a:gd name="T85" fmla="*/ 2147483647 h 261"/>
                  <a:gd name="T86" fmla="*/ 2147483647 w 344"/>
                  <a:gd name="T87" fmla="*/ 2147483647 h 261"/>
                  <a:gd name="T88" fmla="*/ 2147483647 w 344"/>
                  <a:gd name="T89" fmla="*/ 2147483647 h 26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44"/>
                  <a:gd name="T136" fmla="*/ 0 h 261"/>
                  <a:gd name="T137" fmla="*/ 344 w 344"/>
                  <a:gd name="T138" fmla="*/ 261 h 26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44" h="261">
                    <a:moveTo>
                      <a:pt x="120" y="71"/>
                    </a:moveTo>
                    <a:lnTo>
                      <a:pt x="117" y="61"/>
                    </a:lnTo>
                    <a:lnTo>
                      <a:pt x="154" y="54"/>
                    </a:lnTo>
                    <a:lnTo>
                      <a:pt x="174" y="29"/>
                    </a:lnTo>
                    <a:lnTo>
                      <a:pt x="195" y="6"/>
                    </a:lnTo>
                    <a:lnTo>
                      <a:pt x="221" y="0"/>
                    </a:lnTo>
                    <a:lnTo>
                      <a:pt x="232" y="18"/>
                    </a:lnTo>
                    <a:lnTo>
                      <a:pt x="244" y="37"/>
                    </a:lnTo>
                    <a:lnTo>
                      <a:pt x="239" y="65"/>
                    </a:lnTo>
                    <a:lnTo>
                      <a:pt x="258" y="71"/>
                    </a:lnTo>
                    <a:lnTo>
                      <a:pt x="262" y="78"/>
                    </a:lnTo>
                    <a:lnTo>
                      <a:pt x="287" y="97"/>
                    </a:lnTo>
                    <a:lnTo>
                      <a:pt x="292" y="109"/>
                    </a:lnTo>
                    <a:lnTo>
                      <a:pt x="315" y="131"/>
                    </a:lnTo>
                    <a:lnTo>
                      <a:pt x="326" y="146"/>
                    </a:lnTo>
                    <a:lnTo>
                      <a:pt x="341" y="166"/>
                    </a:lnTo>
                    <a:lnTo>
                      <a:pt x="344" y="176"/>
                    </a:lnTo>
                    <a:lnTo>
                      <a:pt x="330" y="173"/>
                    </a:lnTo>
                    <a:lnTo>
                      <a:pt x="310" y="171"/>
                    </a:lnTo>
                    <a:lnTo>
                      <a:pt x="289" y="168"/>
                    </a:lnTo>
                    <a:lnTo>
                      <a:pt x="279" y="177"/>
                    </a:lnTo>
                    <a:lnTo>
                      <a:pt x="261" y="177"/>
                    </a:lnTo>
                    <a:lnTo>
                      <a:pt x="233" y="186"/>
                    </a:lnTo>
                    <a:lnTo>
                      <a:pt x="221" y="185"/>
                    </a:lnTo>
                    <a:lnTo>
                      <a:pt x="208" y="203"/>
                    </a:lnTo>
                    <a:lnTo>
                      <a:pt x="184" y="196"/>
                    </a:lnTo>
                    <a:lnTo>
                      <a:pt x="159" y="188"/>
                    </a:lnTo>
                    <a:lnTo>
                      <a:pt x="131" y="173"/>
                    </a:lnTo>
                    <a:lnTo>
                      <a:pt x="110" y="200"/>
                    </a:lnTo>
                    <a:lnTo>
                      <a:pt x="111" y="222"/>
                    </a:lnTo>
                    <a:lnTo>
                      <a:pt x="91" y="220"/>
                    </a:lnTo>
                    <a:lnTo>
                      <a:pt x="69" y="219"/>
                    </a:lnTo>
                    <a:lnTo>
                      <a:pt x="56" y="228"/>
                    </a:lnTo>
                    <a:lnTo>
                      <a:pt x="46" y="261"/>
                    </a:lnTo>
                    <a:lnTo>
                      <a:pt x="39" y="233"/>
                    </a:lnTo>
                    <a:lnTo>
                      <a:pt x="25" y="213"/>
                    </a:lnTo>
                    <a:lnTo>
                      <a:pt x="9" y="191"/>
                    </a:lnTo>
                    <a:lnTo>
                      <a:pt x="0" y="149"/>
                    </a:lnTo>
                    <a:lnTo>
                      <a:pt x="14" y="125"/>
                    </a:lnTo>
                    <a:lnTo>
                      <a:pt x="28" y="100"/>
                    </a:lnTo>
                    <a:lnTo>
                      <a:pt x="51" y="92"/>
                    </a:lnTo>
                    <a:lnTo>
                      <a:pt x="57" y="97"/>
                    </a:lnTo>
                    <a:lnTo>
                      <a:pt x="71" y="94"/>
                    </a:lnTo>
                    <a:lnTo>
                      <a:pt x="108" y="86"/>
                    </a:lnTo>
                    <a:lnTo>
                      <a:pt x="120" y="7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24" name="Freeform 129"/>
              <p:cNvSpPr>
                <a:spLocks/>
              </p:cNvSpPr>
              <p:nvPr/>
            </p:nvSpPr>
            <p:spPr bwMode="gray">
              <a:xfrm>
                <a:off x="1326146" y="4597684"/>
                <a:ext cx="85432" cy="23961"/>
              </a:xfrm>
              <a:custGeom>
                <a:avLst/>
                <a:gdLst>
                  <a:gd name="T0" fmla="*/ 2147483647 w 78"/>
                  <a:gd name="T1" fmla="*/ 2147483647 h 22"/>
                  <a:gd name="T2" fmla="*/ 0 w 78"/>
                  <a:gd name="T3" fmla="*/ 2147483647 h 22"/>
                  <a:gd name="T4" fmla="*/ 2147483647 w 78"/>
                  <a:gd name="T5" fmla="*/ 2147483647 h 22"/>
                  <a:gd name="T6" fmla="*/ 2147483647 w 78"/>
                  <a:gd name="T7" fmla="*/ 2147483647 h 22"/>
                  <a:gd name="T8" fmla="*/ 2147483647 w 78"/>
                  <a:gd name="T9" fmla="*/ 2147483647 h 22"/>
                  <a:gd name="T10" fmla="*/ 2147483647 w 78"/>
                  <a:gd name="T11" fmla="*/ 2147483647 h 22"/>
                  <a:gd name="T12" fmla="*/ 2147483647 w 78"/>
                  <a:gd name="T13" fmla="*/ 0 h 22"/>
                  <a:gd name="T14" fmla="*/ 2147483647 w 78"/>
                  <a:gd name="T15" fmla="*/ 2147483647 h 22"/>
                  <a:gd name="T16" fmla="*/ 2147483647 w 78"/>
                  <a:gd name="T17" fmla="*/ 2147483647 h 22"/>
                  <a:gd name="T18" fmla="*/ 2147483647 w 78"/>
                  <a:gd name="T19" fmla="*/ 2147483647 h 22"/>
                  <a:gd name="T20" fmla="*/ 2147483647 w 78"/>
                  <a:gd name="T21" fmla="*/ 2147483647 h 22"/>
                  <a:gd name="T22" fmla="*/ 2147483647 w 78"/>
                  <a:gd name="T23" fmla="*/ 2147483647 h 22"/>
                  <a:gd name="T24" fmla="*/ 2147483647 w 78"/>
                  <a:gd name="T25" fmla="*/ 2147483647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8"/>
                  <a:gd name="T40" fmla="*/ 0 h 22"/>
                  <a:gd name="T41" fmla="*/ 78 w 78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8" h="22">
                    <a:moveTo>
                      <a:pt x="3" y="9"/>
                    </a:moveTo>
                    <a:lnTo>
                      <a:pt x="0" y="22"/>
                    </a:lnTo>
                    <a:lnTo>
                      <a:pt x="22" y="14"/>
                    </a:lnTo>
                    <a:lnTo>
                      <a:pt x="42" y="8"/>
                    </a:lnTo>
                    <a:lnTo>
                      <a:pt x="78" y="14"/>
                    </a:lnTo>
                    <a:lnTo>
                      <a:pt x="70" y="8"/>
                    </a:lnTo>
                    <a:lnTo>
                      <a:pt x="37" y="0"/>
                    </a:lnTo>
                    <a:lnTo>
                      <a:pt x="34" y="6"/>
                    </a:lnTo>
                    <a:lnTo>
                      <a:pt x="7" y="6"/>
                    </a:lnTo>
                    <a:lnTo>
                      <a:pt x="7" y="9"/>
                    </a:lnTo>
                    <a:lnTo>
                      <a:pt x="31" y="9"/>
                    </a:lnTo>
                    <a:lnTo>
                      <a:pt x="16" y="16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25" name="Freeform 130"/>
              <p:cNvSpPr>
                <a:spLocks/>
              </p:cNvSpPr>
              <p:nvPr/>
            </p:nvSpPr>
            <p:spPr bwMode="gray">
              <a:xfrm>
                <a:off x="1721267" y="4683663"/>
                <a:ext cx="131199" cy="214242"/>
              </a:xfrm>
              <a:custGeom>
                <a:avLst/>
                <a:gdLst>
                  <a:gd name="T0" fmla="*/ 2147483647 w 117"/>
                  <a:gd name="T1" fmla="*/ 2147483647 h 191"/>
                  <a:gd name="T2" fmla="*/ 2147483647 w 117"/>
                  <a:gd name="T3" fmla="*/ 2147483647 h 191"/>
                  <a:gd name="T4" fmla="*/ 2147483647 w 117"/>
                  <a:gd name="T5" fmla="*/ 2147483647 h 191"/>
                  <a:gd name="T6" fmla="*/ 2147483647 w 117"/>
                  <a:gd name="T7" fmla="*/ 2147483647 h 191"/>
                  <a:gd name="T8" fmla="*/ 2147483647 w 117"/>
                  <a:gd name="T9" fmla="*/ 2147483647 h 191"/>
                  <a:gd name="T10" fmla="*/ 2147483647 w 117"/>
                  <a:gd name="T11" fmla="*/ 2147483647 h 191"/>
                  <a:gd name="T12" fmla="*/ 2147483647 w 117"/>
                  <a:gd name="T13" fmla="*/ 2147483647 h 191"/>
                  <a:gd name="T14" fmla="*/ 2147483647 w 117"/>
                  <a:gd name="T15" fmla="*/ 2147483647 h 191"/>
                  <a:gd name="T16" fmla="*/ 0 w 117"/>
                  <a:gd name="T17" fmla="*/ 2147483647 h 191"/>
                  <a:gd name="T18" fmla="*/ 2147483647 w 117"/>
                  <a:gd name="T19" fmla="*/ 2147483647 h 191"/>
                  <a:gd name="T20" fmla="*/ 2147483647 w 117"/>
                  <a:gd name="T21" fmla="*/ 2147483647 h 191"/>
                  <a:gd name="T22" fmla="*/ 2147483647 w 117"/>
                  <a:gd name="T23" fmla="*/ 2147483647 h 191"/>
                  <a:gd name="T24" fmla="*/ 2147483647 w 117"/>
                  <a:gd name="T25" fmla="*/ 2147483647 h 191"/>
                  <a:gd name="T26" fmla="*/ 2147483647 w 117"/>
                  <a:gd name="T27" fmla="*/ 2147483647 h 191"/>
                  <a:gd name="T28" fmla="*/ 2147483647 w 117"/>
                  <a:gd name="T29" fmla="*/ 2147483647 h 191"/>
                  <a:gd name="T30" fmla="*/ 2147483647 w 117"/>
                  <a:gd name="T31" fmla="*/ 2147483647 h 191"/>
                  <a:gd name="T32" fmla="*/ 2147483647 w 117"/>
                  <a:gd name="T33" fmla="*/ 0 h 191"/>
                  <a:gd name="T34" fmla="*/ 2147483647 w 117"/>
                  <a:gd name="T35" fmla="*/ 2147483647 h 191"/>
                  <a:gd name="T36" fmla="*/ 2147483647 w 117"/>
                  <a:gd name="T37" fmla="*/ 2147483647 h 191"/>
                  <a:gd name="T38" fmla="*/ 2147483647 w 117"/>
                  <a:gd name="T39" fmla="*/ 2147483647 h 191"/>
                  <a:gd name="T40" fmla="*/ 2147483647 w 117"/>
                  <a:gd name="T41" fmla="*/ 2147483647 h 191"/>
                  <a:gd name="T42" fmla="*/ 2147483647 w 117"/>
                  <a:gd name="T43" fmla="*/ 2147483647 h 191"/>
                  <a:gd name="T44" fmla="*/ 2147483647 w 117"/>
                  <a:gd name="T45" fmla="*/ 2147483647 h 191"/>
                  <a:gd name="T46" fmla="*/ 2147483647 w 117"/>
                  <a:gd name="T47" fmla="*/ 2147483647 h 191"/>
                  <a:gd name="T48" fmla="*/ 2147483647 w 117"/>
                  <a:gd name="T49" fmla="*/ 2147483647 h 191"/>
                  <a:gd name="T50" fmla="*/ 2147483647 w 117"/>
                  <a:gd name="T51" fmla="*/ 2147483647 h 191"/>
                  <a:gd name="T52" fmla="*/ 2147483647 w 117"/>
                  <a:gd name="T53" fmla="*/ 2147483647 h 191"/>
                  <a:gd name="T54" fmla="*/ 2147483647 w 117"/>
                  <a:gd name="T55" fmla="*/ 2147483647 h 19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7"/>
                  <a:gd name="T85" fmla="*/ 0 h 191"/>
                  <a:gd name="T86" fmla="*/ 117 w 117"/>
                  <a:gd name="T87" fmla="*/ 191 h 19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7" h="191">
                    <a:moveTo>
                      <a:pt x="102" y="162"/>
                    </a:moveTo>
                    <a:lnTo>
                      <a:pt x="83" y="170"/>
                    </a:lnTo>
                    <a:lnTo>
                      <a:pt x="65" y="176"/>
                    </a:lnTo>
                    <a:lnTo>
                      <a:pt x="46" y="184"/>
                    </a:lnTo>
                    <a:lnTo>
                      <a:pt x="28" y="191"/>
                    </a:lnTo>
                    <a:lnTo>
                      <a:pt x="3" y="182"/>
                    </a:lnTo>
                    <a:lnTo>
                      <a:pt x="11" y="176"/>
                    </a:lnTo>
                    <a:lnTo>
                      <a:pt x="5" y="153"/>
                    </a:lnTo>
                    <a:lnTo>
                      <a:pt x="0" y="130"/>
                    </a:lnTo>
                    <a:lnTo>
                      <a:pt x="9" y="110"/>
                    </a:lnTo>
                    <a:lnTo>
                      <a:pt x="19" y="88"/>
                    </a:lnTo>
                    <a:lnTo>
                      <a:pt x="14" y="51"/>
                    </a:lnTo>
                    <a:lnTo>
                      <a:pt x="12" y="28"/>
                    </a:lnTo>
                    <a:lnTo>
                      <a:pt x="11" y="5"/>
                    </a:lnTo>
                    <a:lnTo>
                      <a:pt x="42" y="3"/>
                    </a:lnTo>
                    <a:lnTo>
                      <a:pt x="74" y="3"/>
                    </a:lnTo>
                    <a:lnTo>
                      <a:pt x="80" y="0"/>
                    </a:lnTo>
                    <a:lnTo>
                      <a:pt x="85" y="11"/>
                    </a:lnTo>
                    <a:lnTo>
                      <a:pt x="96" y="37"/>
                    </a:lnTo>
                    <a:lnTo>
                      <a:pt x="94" y="51"/>
                    </a:lnTo>
                    <a:lnTo>
                      <a:pt x="97" y="71"/>
                    </a:lnTo>
                    <a:lnTo>
                      <a:pt x="100" y="90"/>
                    </a:lnTo>
                    <a:lnTo>
                      <a:pt x="102" y="114"/>
                    </a:lnTo>
                    <a:lnTo>
                      <a:pt x="104" y="137"/>
                    </a:lnTo>
                    <a:lnTo>
                      <a:pt x="117" y="151"/>
                    </a:lnTo>
                    <a:lnTo>
                      <a:pt x="104" y="162"/>
                    </a:lnTo>
                    <a:lnTo>
                      <a:pt x="93" y="154"/>
                    </a:lnTo>
                    <a:lnTo>
                      <a:pt x="102" y="16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26" name="Freeform 131"/>
              <p:cNvSpPr>
                <a:spLocks/>
              </p:cNvSpPr>
              <p:nvPr/>
            </p:nvSpPr>
            <p:spPr bwMode="gray">
              <a:xfrm>
                <a:off x="1378015" y="4631512"/>
                <a:ext cx="210528" cy="181824"/>
              </a:xfrm>
              <a:custGeom>
                <a:avLst/>
                <a:gdLst>
                  <a:gd name="T0" fmla="*/ 2147483647 w 193"/>
                  <a:gd name="T1" fmla="*/ 2147483647 h 162"/>
                  <a:gd name="T2" fmla="*/ 2147483647 w 193"/>
                  <a:gd name="T3" fmla="*/ 2147483647 h 162"/>
                  <a:gd name="T4" fmla="*/ 2147483647 w 193"/>
                  <a:gd name="T5" fmla="*/ 2147483647 h 162"/>
                  <a:gd name="T6" fmla="*/ 2147483647 w 193"/>
                  <a:gd name="T7" fmla="*/ 2147483647 h 162"/>
                  <a:gd name="T8" fmla="*/ 2147483647 w 193"/>
                  <a:gd name="T9" fmla="*/ 2147483647 h 162"/>
                  <a:gd name="T10" fmla="*/ 2147483647 w 193"/>
                  <a:gd name="T11" fmla="*/ 2147483647 h 162"/>
                  <a:gd name="T12" fmla="*/ 2147483647 w 193"/>
                  <a:gd name="T13" fmla="*/ 2147483647 h 162"/>
                  <a:gd name="T14" fmla="*/ 2147483647 w 193"/>
                  <a:gd name="T15" fmla="*/ 2147483647 h 162"/>
                  <a:gd name="T16" fmla="*/ 2147483647 w 193"/>
                  <a:gd name="T17" fmla="*/ 2147483647 h 162"/>
                  <a:gd name="T18" fmla="*/ 2147483647 w 193"/>
                  <a:gd name="T19" fmla="*/ 2147483647 h 162"/>
                  <a:gd name="T20" fmla="*/ 2147483647 w 193"/>
                  <a:gd name="T21" fmla="*/ 2147483647 h 162"/>
                  <a:gd name="T22" fmla="*/ 2147483647 w 193"/>
                  <a:gd name="T23" fmla="*/ 2147483647 h 162"/>
                  <a:gd name="T24" fmla="*/ 2147483647 w 193"/>
                  <a:gd name="T25" fmla="*/ 2147483647 h 162"/>
                  <a:gd name="T26" fmla="*/ 2147483647 w 193"/>
                  <a:gd name="T27" fmla="*/ 2147483647 h 162"/>
                  <a:gd name="T28" fmla="*/ 2147483647 w 193"/>
                  <a:gd name="T29" fmla="*/ 2147483647 h 162"/>
                  <a:gd name="T30" fmla="*/ 2147483647 w 193"/>
                  <a:gd name="T31" fmla="*/ 2147483647 h 162"/>
                  <a:gd name="T32" fmla="*/ 2147483647 w 193"/>
                  <a:gd name="T33" fmla="*/ 2147483647 h 162"/>
                  <a:gd name="T34" fmla="*/ 2147483647 w 193"/>
                  <a:gd name="T35" fmla="*/ 2147483647 h 162"/>
                  <a:gd name="T36" fmla="*/ 2147483647 w 193"/>
                  <a:gd name="T37" fmla="*/ 2147483647 h 162"/>
                  <a:gd name="T38" fmla="*/ 2147483647 w 193"/>
                  <a:gd name="T39" fmla="*/ 2147483647 h 162"/>
                  <a:gd name="T40" fmla="*/ 2147483647 w 193"/>
                  <a:gd name="T41" fmla="*/ 2147483647 h 162"/>
                  <a:gd name="T42" fmla="*/ 2147483647 w 193"/>
                  <a:gd name="T43" fmla="*/ 2147483647 h 162"/>
                  <a:gd name="T44" fmla="*/ 2147483647 w 193"/>
                  <a:gd name="T45" fmla="*/ 2147483647 h 162"/>
                  <a:gd name="T46" fmla="*/ 2147483647 w 193"/>
                  <a:gd name="T47" fmla="*/ 2147483647 h 162"/>
                  <a:gd name="T48" fmla="*/ 2147483647 w 193"/>
                  <a:gd name="T49" fmla="*/ 2147483647 h 162"/>
                  <a:gd name="T50" fmla="*/ 2147483647 w 193"/>
                  <a:gd name="T51" fmla="*/ 2147483647 h 162"/>
                  <a:gd name="T52" fmla="*/ 2147483647 w 193"/>
                  <a:gd name="T53" fmla="*/ 2147483647 h 162"/>
                  <a:gd name="T54" fmla="*/ 2147483647 w 193"/>
                  <a:gd name="T55" fmla="*/ 2147483647 h 162"/>
                  <a:gd name="T56" fmla="*/ 2147483647 w 193"/>
                  <a:gd name="T57" fmla="*/ 2147483647 h 162"/>
                  <a:gd name="T58" fmla="*/ 2147483647 w 193"/>
                  <a:gd name="T59" fmla="*/ 2147483647 h 162"/>
                  <a:gd name="T60" fmla="*/ 2147483647 w 193"/>
                  <a:gd name="T61" fmla="*/ 2147483647 h 162"/>
                  <a:gd name="T62" fmla="*/ 0 w 193"/>
                  <a:gd name="T63" fmla="*/ 2147483647 h 162"/>
                  <a:gd name="T64" fmla="*/ 0 w 193"/>
                  <a:gd name="T65" fmla="*/ 2147483647 h 162"/>
                  <a:gd name="T66" fmla="*/ 2147483647 w 193"/>
                  <a:gd name="T67" fmla="*/ 2147483647 h 162"/>
                  <a:gd name="T68" fmla="*/ 2147483647 w 193"/>
                  <a:gd name="T69" fmla="*/ 2147483647 h 162"/>
                  <a:gd name="T70" fmla="*/ 2147483647 w 193"/>
                  <a:gd name="T71" fmla="*/ 2147483647 h 162"/>
                  <a:gd name="T72" fmla="*/ 2147483647 w 193"/>
                  <a:gd name="T73" fmla="*/ 0 h 162"/>
                  <a:gd name="T74" fmla="*/ 2147483647 w 193"/>
                  <a:gd name="T75" fmla="*/ 2147483647 h 162"/>
                  <a:gd name="T76" fmla="*/ 2147483647 w 193"/>
                  <a:gd name="T77" fmla="*/ 2147483647 h 162"/>
                  <a:gd name="T78" fmla="*/ 2147483647 w 193"/>
                  <a:gd name="T79" fmla="*/ 2147483647 h 162"/>
                  <a:gd name="T80" fmla="*/ 2147483647 w 193"/>
                  <a:gd name="T81" fmla="*/ 2147483647 h 162"/>
                  <a:gd name="T82" fmla="*/ 2147483647 w 193"/>
                  <a:gd name="T83" fmla="*/ 2147483647 h 162"/>
                  <a:gd name="T84" fmla="*/ 2147483647 w 193"/>
                  <a:gd name="T85" fmla="*/ 2147483647 h 162"/>
                  <a:gd name="T86" fmla="*/ 2147483647 w 193"/>
                  <a:gd name="T87" fmla="*/ 2147483647 h 162"/>
                  <a:gd name="T88" fmla="*/ 2147483647 w 193"/>
                  <a:gd name="T89" fmla="*/ 2147483647 h 162"/>
                  <a:gd name="T90" fmla="*/ 2147483647 w 193"/>
                  <a:gd name="T91" fmla="*/ 2147483647 h 162"/>
                  <a:gd name="T92" fmla="*/ 2147483647 w 193"/>
                  <a:gd name="T93" fmla="*/ 2147483647 h 16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3"/>
                  <a:gd name="T142" fmla="*/ 0 h 162"/>
                  <a:gd name="T143" fmla="*/ 193 w 193"/>
                  <a:gd name="T144" fmla="*/ 162 h 16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3" h="162">
                    <a:moveTo>
                      <a:pt x="173" y="38"/>
                    </a:moveTo>
                    <a:lnTo>
                      <a:pt x="170" y="48"/>
                    </a:lnTo>
                    <a:lnTo>
                      <a:pt x="173" y="49"/>
                    </a:lnTo>
                    <a:lnTo>
                      <a:pt x="187" y="75"/>
                    </a:lnTo>
                    <a:lnTo>
                      <a:pt x="184" y="98"/>
                    </a:lnTo>
                    <a:lnTo>
                      <a:pt x="187" y="103"/>
                    </a:lnTo>
                    <a:lnTo>
                      <a:pt x="190" y="109"/>
                    </a:lnTo>
                    <a:lnTo>
                      <a:pt x="193" y="120"/>
                    </a:lnTo>
                    <a:lnTo>
                      <a:pt x="192" y="128"/>
                    </a:lnTo>
                    <a:lnTo>
                      <a:pt x="179" y="129"/>
                    </a:lnTo>
                    <a:lnTo>
                      <a:pt x="184" y="142"/>
                    </a:lnTo>
                    <a:lnTo>
                      <a:pt x="175" y="152"/>
                    </a:lnTo>
                    <a:lnTo>
                      <a:pt x="173" y="154"/>
                    </a:lnTo>
                    <a:lnTo>
                      <a:pt x="167" y="156"/>
                    </a:lnTo>
                    <a:lnTo>
                      <a:pt x="155" y="162"/>
                    </a:lnTo>
                    <a:lnTo>
                      <a:pt x="148" y="156"/>
                    </a:lnTo>
                    <a:lnTo>
                      <a:pt x="141" y="126"/>
                    </a:lnTo>
                    <a:lnTo>
                      <a:pt x="125" y="126"/>
                    </a:lnTo>
                    <a:lnTo>
                      <a:pt x="116" y="129"/>
                    </a:lnTo>
                    <a:lnTo>
                      <a:pt x="117" y="109"/>
                    </a:lnTo>
                    <a:lnTo>
                      <a:pt x="101" y="80"/>
                    </a:lnTo>
                    <a:lnTo>
                      <a:pt x="65" y="89"/>
                    </a:lnTo>
                    <a:lnTo>
                      <a:pt x="45" y="109"/>
                    </a:lnTo>
                    <a:lnTo>
                      <a:pt x="43" y="100"/>
                    </a:lnTo>
                    <a:lnTo>
                      <a:pt x="37" y="92"/>
                    </a:lnTo>
                    <a:lnTo>
                      <a:pt x="33" y="85"/>
                    </a:lnTo>
                    <a:lnTo>
                      <a:pt x="25" y="78"/>
                    </a:lnTo>
                    <a:lnTo>
                      <a:pt x="11" y="61"/>
                    </a:lnTo>
                    <a:lnTo>
                      <a:pt x="12" y="57"/>
                    </a:lnTo>
                    <a:lnTo>
                      <a:pt x="9" y="58"/>
                    </a:lnTo>
                    <a:lnTo>
                      <a:pt x="6" y="51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6" y="40"/>
                    </a:lnTo>
                    <a:lnTo>
                      <a:pt x="31" y="31"/>
                    </a:lnTo>
                    <a:lnTo>
                      <a:pt x="33" y="14"/>
                    </a:lnTo>
                    <a:lnTo>
                      <a:pt x="36" y="0"/>
                    </a:lnTo>
                    <a:lnTo>
                      <a:pt x="59" y="6"/>
                    </a:lnTo>
                    <a:lnTo>
                      <a:pt x="97" y="9"/>
                    </a:lnTo>
                    <a:lnTo>
                      <a:pt x="94" y="15"/>
                    </a:lnTo>
                    <a:lnTo>
                      <a:pt x="110" y="17"/>
                    </a:lnTo>
                    <a:lnTo>
                      <a:pt x="119" y="20"/>
                    </a:lnTo>
                    <a:lnTo>
                      <a:pt x="134" y="18"/>
                    </a:lnTo>
                    <a:lnTo>
                      <a:pt x="151" y="10"/>
                    </a:lnTo>
                    <a:lnTo>
                      <a:pt x="156" y="6"/>
                    </a:lnTo>
                    <a:lnTo>
                      <a:pt x="164" y="31"/>
                    </a:lnTo>
                    <a:lnTo>
                      <a:pt x="173" y="38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27" name="Freeform 132"/>
              <p:cNvSpPr>
                <a:spLocks/>
              </p:cNvSpPr>
              <p:nvPr/>
            </p:nvSpPr>
            <p:spPr bwMode="gray">
              <a:xfrm>
                <a:off x="1329197" y="4631512"/>
                <a:ext cx="86957" cy="62017"/>
              </a:xfrm>
              <a:custGeom>
                <a:avLst/>
                <a:gdLst>
                  <a:gd name="T0" fmla="*/ 2147483647 w 79"/>
                  <a:gd name="T1" fmla="*/ 2147483647 h 52"/>
                  <a:gd name="T2" fmla="*/ 2147483647 w 79"/>
                  <a:gd name="T3" fmla="*/ 2147483647 h 52"/>
                  <a:gd name="T4" fmla="*/ 2147483647 w 79"/>
                  <a:gd name="T5" fmla="*/ 2147483647 h 52"/>
                  <a:gd name="T6" fmla="*/ 2147483647 w 79"/>
                  <a:gd name="T7" fmla="*/ 2147483647 h 52"/>
                  <a:gd name="T8" fmla="*/ 2147483647 w 79"/>
                  <a:gd name="T9" fmla="*/ 2147483647 h 52"/>
                  <a:gd name="T10" fmla="*/ 2147483647 w 79"/>
                  <a:gd name="T11" fmla="*/ 2147483647 h 52"/>
                  <a:gd name="T12" fmla="*/ 2147483647 w 79"/>
                  <a:gd name="T13" fmla="*/ 2147483647 h 52"/>
                  <a:gd name="T14" fmla="*/ 2147483647 w 79"/>
                  <a:gd name="T15" fmla="*/ 0 h 52"/>
                  <a:gd name="T16" fmla="*/ 2147483647 w 79"/>
                  <a:gd name="T17" fmla="*/ 2147483647 h 52"/>
                  <a:gd name="T18" fmla="*/ 2147483647 w 79"/>
                  <a:gd name="T19" fmla="*/ 2147483647 h 52"/>
                  <a:gd name="T20" fmla="*/ 0 w 79"/>
                  <a:gd name="T21" fmla="*/ 2147483647 h 52"/>
                  <a:gd name="T22" fmla="*/ 2147483647 w 79"/>
                  <a:gd name="T23" fmla="*/ 2147483647 h 52"/>
                  <a:gd name="T24" fmla="*/ 2147483647 w 79"/>
                  <a:gd name="T25" fmla="*/ 2147483647 h 52"/>
                  <a:gd name="T26" fmla="*/ 2147483647 w 79"/>
                  <a:gd name="T27" fmla="*/ 2147483647 h 52"/>
                  <a:gd name="T28" fmla="*/ 2147483647 w 79"/>
                  <a:gd name="T29" fmla="*/ 2147483647 h 52"/>
                  <a:gd name="T30" fmla="*/ 2147483647 w 79"/>
                  <a:gd name="T31" fmla="*/ 2147483647 h 52"/>
                  <a:gd name="T32" fmla="*/ 2147483647 w 79"/>
                  <a:gd name="T33" fmla="*/ 2147483647 h 52"/>
                  <a:gd name="T34" fmla="*/ 2147483647 w 79"/>
                  <a:gd name="T35" fmla="*/ 2147483647 h 52"/>
                  <a:gd name="T36" fmla="*/ 2147483647 w 79"/>
                  <a:gd name="T37" fmla="*/ 2147483647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9"/>
                  <a:gd name="T58" fmla="*/ 0 h 52"/>
                  <a:gd name="T59" fmla="*/ 79 w 79"/>
                  <a:gd name="T60" fmla="*/ 52 h 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9" h="52">
                    <a:moveTo>
                      <a:pt x="40" y="32"/>
                    </a:moveTo>
                    <a:lnTo>
                      <a:pt x="35" y="40"/>
                    </a:lnTo>
                    <a:lnTo>
                      <a:pt x="42" y="48"/>
                    </a:lnTo>
                    <a:lnTo>
                      <a:pt x="43" y="52"/>
                    </a:lnTo>
                    <a:lnTo>
                      <a:pt x="49" y="40"/>
                    </a:lnTo>
                    <a:lnTo>
                      <a:pt x="74" y="31"/>
                    </a:lnTo>
                    <a:lnTo>
                      <a:pt x="76" y="14"/>
                    </a:lnTo>
                    <a:lnTo>
                      <a:pt x="79" y="0"/>
                    </a:lnTo>
                    <a:lnTo>
                      <a:pt x="57" y="3"/>
                    </a:lnTo>
                    <a:lnTo>
                      <a:pt x="34" y="4"/>
                    </a:lnTo>
                    <a:lnTo>
                      <a:pt x="0" y="10"/>
                    </a:lnTo>
                    <a:lnTo>
                      <a:pt x="12" y="12"/>
                    </a:lnTo>
                    <a:lnTo>
                      <a:pt x="9" y="18"/>
                    </a:lnTo>
                    <a:lnTo>
                      <a:pt x="22" y="21"/>
                    </a:lnTo>
                    <a:lnTo>
                      <a:pt x="20" y="24"/>
                    </a:lnTo>
                    <a:lnTo>
                      <a:pt x="38" y="23"/>
                    </a:lnTo>
                    <a:lnTo>
                      <a:pt x="45" y="27"/>
                    </a:lnTo>
                    <a:lnTo>
                      <a:pt x="29" y="29"/>
                    </a:lnTo>
                    <a:lnTo>
                      <a:pt x="40" y="3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28" name="Freeform 133"/>
              <p:cNvSpPr>
                <a:spLocks/>
              </p:cNvSpPr>
              <p:nvPr/>
            </p:nvSpPr>
            <p:spPr bwMode="gray">
              <a:xfrm>
                <a:off x="1568711" y="4700577"/>
                <a:ext cx="173914" cy="211423"/>
              </a:xfrm>
              <a:custGeom>
                <a:avLst/>
                <a:gdLst>
                  <a:gd name="T0" fmla="*/ 2147483647 w 158"/>
                  <a:gd name="T1" fmla="*/ 2147483647 h 190"/>
                  <a:gd name="T2" fmla="*/ 2147483647 w 158"/>
                  <a:gd name="T3" fmla="*/ 2147483647 h 190"/>
                  <a:gd name="T4" fmla="*/ 2147483647 w 158"/>
                  <a:gd name="T5" fmla="*/ 2147483647 h 190"/>
                  <a:gd name="T6" fmla="*/ 2147483647 w 158"/>
                  <a:gd name="T7" fmla="*/ 0 h 190"/>
                  <a:gd name="T8" fmla="*/ 2147483647 w 158"/>
                  <a:gd name="T9" fmla="*/ 2147483647 h 190"/>
                  <a:gd name="T10" fmla="*/ 2147483647 w 158"/>
                  <a:gd name="T11" fmla="*/ 2147483647 h 190"/>
                  <a:gd name="T12" fmla="*/ 2147483647 w 158"/>
                  <a:gd name="T13" fmla="*/ 2147483647 h 190"/>
                  <a:gd name="T14" fmla="*/ 2147483647 w 158"/>
                  <a:gd name="T15" fmla="*/ 2147483647 h 190"/>
                  <a:gd name="T16" fmla="*/ 2147483647 w 158"/>
                  <a:gd name="T17" fmla="*/ 2147483647 h 190"/>
                  <a:gd name="T18" fmla="*/ 2147483647 w 158"/>
                  <a:gd name="T19" fmla="*/ 2147483647 h 190"/>
                  <a:gd name="T20" fmla="*/ 2147483647 w 158"/>
                  <a:gd name="T21" fmla="*/ 2147483647 h 190"/>
                  <a:gd name="T22" fmla="*/ 2147483647 w 158"/>
                  <a:gd name="T23" fmla="*/ 2147483647 h 190"/>
                  <a:gd name="T24" fmla="*/ 2147483647 w 158"/>
                  <a:gd name="T25" fmla="*/ 2147483647 h 190"/>
                  <a:gd name="T26" fmla="*/ 2147483647 w 158"/>
                  <a:gd name="T27" fmla="*/ 2147483647 h 190"/>
                  <a:gd name="T28" fmla="*/ 2147483647 w 158"/>
                  <a:gd name="T29" fmla="*/ 2147483647 h 190"/>
                  <a:gd name="T30" fmla="*/ 2147483647 w 158"/>
                  <a:gd name="T31" fmla="*/ 2147483647 h 190"/>
                  <a:gd name="T32" fmla="*/ 0 w 158"/>
                  <a:gd name="T33" fmla="*/ 2147483647 h 190"/>
                  <a:gd name="T34" fmla="*/ 0 w 158"/>
                  <a:gd name="T35" fmla="*/ 2147483647 h 190"/>
                  <a:gd name="T36" fmla="*/ 0 w 158"/>
                  <a:gd name="T37" fmla="*/ 2147483647 h 190"/>
                  <a:gd name="T38" fmla="*/ 2147483647 w 158"/>
                  <a:gd name="T39" fmla="*/ 2147483647 h 190"/>
                  <a:gd name="T40" fmla="*/ 2147483647 w 158"/>
                  <a:gd name="T41" fmla="*/ 2147483647 h 190"/>
                  <a:gd name="T42" fmla="*/ 2147483647 w 158"/>
                  <a:gd name="T43" fmla="*/ 2147483647 h 190"/>
                  <a:gd name="T44" fmla="*/ 2147483647 w 158"/>
                  <a:gd name="T45" fmla="*/ 2147483647 h 190"/>
                  <a:gd name="T46" fmla="*/ 2147483647 w 158"/>
                  <a:gd name="T47" fmla="*/ 2147483647 h 190"/>
                  <a:gd name="T48" fmla="*/ 2147483647 w 158"/>
                  <a:gd name="T49" fmla="*/ 2147483647 h 190"/>
                  <a:gd name="T50" fmla="*/ 2147483647 w 158"/>
                  <a:gd name="T51" fmla="*/ 2147483647 h 190"/>
                  <a:gd name="T52" fmla="*/ 2147483647 w 158"/>
                  <a:gd name="T53" fmla="*/ 2147483647 h 190"/>
                  <a:gd name="T54" fmla="*/ 2147483647 w 158"/>
                  <a:gd name="T55" fmla="*/ 2147483647 h 190"/>
                  <a:gd name="T56" fmla="*/ 2147483647 w 158"/>
                  <a:gd name="T57" fmla="*/ 2147483647 h 190"/>
                  <a:gd name="T58" fmla="*/ 2147483647 w 158"/>
                  <a:gd name="T59" fmla="*/ 2147483647 h 190"/>
                  <a:gd name="T60" fmla="*/ 2147483647 w 158"/>
                  <a:gd name="T61" fmla="*/ 2147483647 h 190"/>
                  <a:gd name="T62" fmla="*/ 2147483647 w 158"/>
                  <a:gd name="T63" fmla="*/ 2147483647 h 190"/>
                  <a:gd name="T64" fmla="*/ 2147483647 w 158"/>
                  <a:gd name="T65" fmla="*/ 2147483647 h 190"/>
                  <a:gd name="T66" fmla="*/ 2147483647 w 158"/>
                  <a:gd name="T67" fmla="*/ 2147483647 h 190"/>
                  <a:gd name="T68" fmla="*/ 2147483647 w 158"/>
                  <a:gd name="T69" fmla="*/ 2147483647 h 190"/>
                  <a:gd name="T70" fmla="*/ 2147483647 w 158"/>
                  <a:gd name="T71" fmla="*/ 2147483647 h 190"/>
                  <a:gd name="T72" fmla="*/ 2147483647 w 158"/>
                  <a:gd name="T73" fmla="*/ 2147483647 h 190"/>
                  <a:gd name="T74" fmla="*/ 2147483647 w 158"/>
                  <a:gd name="T75" fmla="*/ 2147483647 h 190"/>
                  <a:gd name="T76" fmla="*/ 2147483647 w 158"/>
                  <a:gd name="T77" fmla="*/ 2147483647 h 19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58"/>
                  <a:gd name="T118" fmla="*/ 0 h 190"/>
                  <a:gd name="T119" fmla="*/ 158 w 158"/>
                  <a:gd name="T120" fmla="*/ 190 h 19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58" h="190">
                    <a:moveTo>
                      <a:pt x="90" y="12"/>
                    </a:moveTo>
                    <a:lnTo>
                      <a:pt x="79" y="8"/>
                    </a:lnTo>
                    <a:lnTo>
                      <a:pt x="60" y="11"/>
                    </a:lnTo>
                    <a:lnTo>
                      <a:pt x="57" y="0"/>
                    </a:lnTo>
                    <a:lnTo>
                      <a:pt x="48" y="6"/>
                    </a:lnTo>
                    <a:lnTo>
                      <a:pt x="36" y="14"/>
                    </a:lnTo>
                    <a:lnTo>
                      <a:pt x="20" y="11"/>
                    </a:lnTo>
                    <a:lnTo>
                      <a:pt x="14" y="15"/>
                    </a:lnTo>
                    <a:lnTo>
                      <a:pt x="11" y="38"/>
                    </a:lnTo>
                    <a:lnTo>
                      <a:pt x="14" y="43"/>
                    </a:lnTo>
                    <a:lnTo>
                      <a:pt x="17" y="49"/>
                    </a:lnTo>
                    <a:lnTo>
                      <a:pt x="20" y="60"/>
                    </a:lnTo>
                    <a:lnTo>
                      <a:pt x="19" y="68"/>
                    </a:lnTo>
                    <a:lnTo>
                      <a:pt x="6" y="69"/>
                    </a:lnTo>
                    <a:lnTo>
                      <a:pt x="11" y="82"/>
                    </a:lnTo>
                    <a:lnTo>
                      <a:pt x="2" y="92"/>
                    </a:lnTo>
                    <a:lnTo>
                      <a:pt x="0" y="94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17" y="142"/>
                    </a:lnTo>
                    <a:lnTo>
                      <a:pt x="29" y="154"/>
                    </a:lnTo>
                    <a:lnTo>
                      <a:pt x="25" y="190"/>
                    </a:lnTo>
                    <a:lnTo>
                      <a:pt x="59" y="179"/>
                    </a:lnTo>
                    <a:lnTo>
                      <a:pt x="91" y="167"/>
                    </a:lnTo>
                    <a:lnTo>
                      <a:pt x="83" y="165"/>
                    </a:lnTo>
                    <a:lnTo>
                      <a:pt x="117" y="164"/>
                    </a:lnTo>
                    <a:lnTo>
                      <a:pt x="100" y="165"/>
                    </a:lnTo>
                    <a:lnTo>
                      <a:pt x="122" y="164"/>
                    </a:lnTo>
                    <a:lnTo>
                      <a:pt x="138" y="164"/>
                    </a:lnTo>
                    <a:lnTo>
                      <a:pt x="142" y="168"/>
                    </a:lnTo>
                    <a:lnTo>
                      <a:pt x="150" y="162"/>
                    </a:lnTo>
                    <a:lnTo>
                      <a:pt x="144" y="139"/>
                    </a:lnTo>
                    <a:lnTo>
                      <a:pt x="139" y="116"/>
                    </a:lnTo>
                    <a:lnTo>
                      <a:pt x="148" y="96"/>
                    </a:lnTo>
                    <a:lnTo>
                      <a:pt x="158" y="74"/>
                    </a:lnTo>
                    <a:lnTo>
                      <a:pt x="153" y="37"/>
                    </a:lnTo>
                    <a:lnTo>
                      <a:pt x="130" y="23"/>
                    </a:lnTo>
                    <a:lnTo>
                      <a:pt x="105" y="29"/>
                    </a:lnTo>
                    <a:lnTo>
                      <a:pt x="90" y="1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29" name="Freeform 134"/>
              <p:cNvSpPr>
                <a:spLocks/>
              </p:cNvSpPr>
              <p:nvPr/>
            </p:nvSpPr>
            <p:spPr bwMode="gray">
              <a:xfrm>
                <a:off x="1425308" y="4721719"/>
                <a:ext cx="90008" cy="104302"/>
              </a:xfrm>
              <a:custGeom>
                <a:avLst/>
                <a:gdLst>
                  <a:gd name="T0" fmla="*/ 2147483647 w 80"/>
                  <a:gd name="T1" fmla="*/ 2147483647 h 93"/>
                  <a:gd name="T2" fmla="*/ 2147483647 w 80"/>
                  <a:gd name="T3" fmla="*/ 2147483647 h 93"/>
                  <a:gd name="T4" fmla="*/ 2147483647 w 80"/>
                  <a:gd name="T5" fmla="*/ 2147483647 h 93"/>
                  <a:gd name="T6" fmla="*/ 2147483647 w 80"/>
                  <a:gd name="T7" fmla="*/ 2147483647 h 93"/>
                  <a:gd name="T8" fmla="*/ 2147483647 w 80"/>
                  <a:gd name="T9" fmla="*/ 2147483647 h 93"/>
                  <a:gd name="T10" fmla="*/ 2147483647 w 80"/>
                  <a:gd name="T11" fmla="*/ 2147483647 h 93"/>
                  <a:gd name="T12" fmla="*/ 2147483647 w 80"/>
                  <a:gd name="T13" fmla="*/ 2147483647 h 93"/>
                  <a:gd name="T14" fmla="*/ 2147483647 w 80"/>
                  <a:gd name="T15" fmla="*/ 2147483647 h 93"/>
                  <a:gd name="T16" fmla="*/ 2147483647 w 80"/>
                  <a:gd name="T17" fmla="*/ 2147483647 h 93"/>
                  <a:gd name="T18" fmla="*/ 2147483647 w 80"/>
                  <a:gd name="T19" fmla="*/ 2147483647 h 93"/>
                  <a:gd name="T20" fmla="*/ 2147483647 w 80"/>
                  <a:gd name="T21" fmla="*/ 2147483647 h 93"/>
                  <a:gd name="T22" fmla="*/ 0 w 80"/>
                  <a:gd name="T23" fmla="*/ 2147483647 h 93"/>
                  <a:gd name="T24" fmla="*/ 2147483647 w 80"/>
                  <a:gd name="T25" fmla="*/ 2147483647 h 93"/>
                  <a:gd name="T26" fmla="*/ 2147483647 w 80"/>
                  <a:gd name="T27" fmla="*/ 0 h 93"/>
                  <a:gd name="T28" fmla="*/ 2147483647 w 80"/>
                  <a:gd name="T29" fmla="*/ 2147483647 h 93"/>
                  <a:gd name="T30" fmla="*/ 2147483647 w 80"/>
                  <a:gd name="T31" fmla="*/ 2147483647 h 93"/>
                  <a:gd name="T32" fmla="*/ 2147483647 w 80"/>
                  <a:gd name="T33" fmla="*/ 2147483647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93"/>
                  <a:gd name="T53" fmla="*/ 80 w 80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93">
                    <a:moveTo>
                      <a:pt x="80" y="46"/>
                    </a:moveTo>
                    <a:lnTo>
                      <a:pt x="68" y="65"/>
                    </a:lnTo>
                    <a:lnTo>
                      <a:pt x="56" y="83"/>
                    </a:lnTo>
                    <a:lnTo>
                      <a:pt x="48" y="93"/>
                    </a:lnTo>
                    <a:lnTo>
                      <a:pt x="22" y="79"/>
                    </a:lnTo>
                    <a:lnTo>
                      <a:pt x="26" y="74"/>
                    </a:lnTo>
                    <a:lnTo>
                      <a:pt x="20" y="69"/>
                    </a:lnTo>
                    <a:lnTo>
                      <a:pt x="3" y="51"/>
                    </a:lnTo>
                    <a:lnTo>
                      <a:pt x="11" y="45"/>
                    </a:lnTo>
                    <a:lnTo>
                      <a:pt x="1" y="40"/>
                    </a:lnTo>
                    <a:lnTo>
                      <a:pt x="9" y="35"/>
                    </a:lnTo>
                    <a:lnTo>
                      <a:pt x="0" y="29"/>
                    </a:lnTo>
                    <a:lnTo>
                      <a:pt x="20" y="9"/>
                    </a:lnTo>
                    <a:lnTo>
                      <a:pt x="56" y="0"/>
                    </a:lnTo>
                    <a:lnTo>
                      <a:pt x="72" y="29"/>
                    </a:lnTo>
                    <a:lnTo>
                      <a:pt x="71" y="49"/>
                    </a:lnTo>
                    <a:lnTo>
                      <a:pt x="80" y="46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30" name="Freeform 135"/>
              <p:cNvSpPr>
                <a:spLocks/>
              </p:cNvSpPr>
              <p:nvPr/>
            </p:nvSpPr>
            <p:spPr bwMode="gray">
              <a:xfrm>
                <a:off x="1811276" y="4683663"/>
                <a:ext cx="53395" cy="169138"/>
              </a:xfrm>
              <a:custGeom>
                <a:avLst/>
                <a:gdLst>
                  <a:gd name="T0" fmla="*/ 2147483647 w 48"/>
                  <a:gd name="T1" fmla="*/ 2147483647 h 151"/>
                  <a:gd name="T2" fmla="*/ 0 w 48"/>
                  <a:gd name="T3" fmla="*/ 0 h 151"/>
                  <a:gd name="T4" fmla="*/ 2147483647 w 48"/>
                  <a:gd name="T5" fmla="*/ 2147483647 h 151"/>
                  <a:gd name="T6" fmla="*/ 2147483647 w 48"/>
                  <a:gd name="T7" fmla="*/ 2147483647 h 151"/>
                  <a:gd name="T8" fmla="*/ 2147483647 w 48"/>
                  <a:gd name="T9" fmla="*/ 2147483647 h 151"/>
                  <a:gd name="T10" fmla="*/ 2147483647 w 48"/>
                  <a:gd name="T11" fmla="*/ 2147483647 h 151"/>
                  <a:gd name="T12" fmla="*/ 2147483647 w 48"/>
                  <a:gd name="T13" fmla="*/ 2147483647 h 151"/>
                  <a:gd name="T14" fmla="*/ 2147483647 w 48"/>
                  <a:gd name="T15" fmla="*/ 2147483647 h 151"/>
                  <a:gd name="T16" fmla="*/ 2147483647 w 48"/>
                  <a:gd name="T17" fmla="*/ 2147483647 h 151"/>
                  <a:gd name="T18" fmla="*/ 2147483647 w 48"/>
                  <a:gd name="T19" fmla="*/ 2147483647 h 151"/>
                  <a:gd name="T20" fmla="*/ 2147483647 w 48"/>
                  <a:gd name="T21" fmla="*/ 2147483647 h 151"/>
                  <a:gd name="T22" fmla="*/ 2147483647 w 48"/>
                  <a:gd name="T23" fmla="*/ 2147483647 h 151"/>
                  <a:gd name="T24" fmla="*/ 2147483647 w 48"/>
                  <a:gd name="T25" fmla="*/ 2147483647 h 151"/>
                  <a:gd name="T26" fmla="*/ 2147483647 w 48"/>
                  <a:gd name="T27" fmla="*/ 2147483647 h 151"/>
                  <a:gd name="T28" fmla="*/ 2147483647 w 48"/>
                  <a:gd name="T29" fmla="*/ 2147483647 h 151"/>
                  <a:gd name="T30" fmla="*/ 2147483647 w 48"/>
                  <a:gd name="T31" fmla="*/ 2147483647 h 151"/>
                  <a:gd name="T32" fmla="*/ 2147483647 w 48"/>
                  <a:gd name="T33" fmla="*/ 2147483647 h 151"/>
                  <a:gd name="T34" fmla="*/ 2147483647 w 48"/>
                  <a:gd name="T35" fmla="*/ 2147483647 h 151"/>
                  <a:gd name="T36" fmla="*/ 2147483647 w 48"/>
                  <a:gd name="T37" fmla="*/ 2147483647 h 1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151"/>
                  <a:gd name="T59" fmla="*/ 48 w 48"/>
                  <a:gd name="T60" fmla="*/ 151 h 15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151">
                    <a:moveTo>
                      <a:pt x="22" y="5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6" y="37"/>
                    </a:lnTo>
                    <a:lnTo>
                      <a:pt x="14" y="51"/>
                    </a:lnTo>
                    <a:lnTo>
                      <a:pt x="17" y="71"/>
                    </a:lnTo>
                    <a:lnTo>
                      <a:pt x="20" y="90"/>
                    </a:lnTo>
                    <a:lnTo>
                      <a:pt x="22" y="114"/>
                    </a:lnTo>
                    <a:lnTo>
                      <a:pt x="24" y="137"/>
                    </a:lnTo>
                    <a:lnTo>
                      <a:pt x="37" y="151"/>
                    </a:lnTo>
                    <a:lnTo>
                      <a:pt x="48" y="148"/>
                    </a:lnTo>
                    <a:lnTo>
                      <a:pt x="47" y="125"/>
                    </a:lnTo>
                    <a:lnTo>
                      <a:pt x="47" y="103"/>
                    </a:lnTo>
                    <a:lnTo>
                      <a:pt x="45" y="80"/>
                    </a:lnTo>
                    <a:lnTo>
                      <a:pt x="45" y="59"/>
                    </a:lnTo>
                    <a:lnTo>
                      <a:pt x="41" y="34"/>
                    </a:lnTo>
                    <a:lnTo>
                      <a:pt x="27" y="17"/>
                    </a:lnTo>
                    <a:lnTo>
                      <a:pt x="30" y="5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31" name="Freeform 136"/>
              <p:cNvSpPr>
                <a:spLocks/>
              </p:cNvSpPr>
              <p:nvPr/>
            </p:nvSpPr>
            <p:spPr bwMode="gray">
              <a:xfrm>
                <a:off x="1570236" y="3823876"/>
                <a:ext cx="590394" cy="591985"/>
              </a:xfrm>
              <a:custGeom>
                <a:avLst/>
                <a:gdLst>
                  <a:gd name="T0" fmla="*/ 0 w 532"/>
                  <a:gd name="T1" fmla="*/ 2147483647 h 533"/>
                  <a:gd name="T2" fmla="*/ 2147483647 w 532"/>
                  <a:gd name="T3" fmla="*/ 2147483647 h 533"/>
                  <a:gd name="T4" fmla="*/ 2147483647 w 532"/>
                  <a:gd name="T5" fmla="*/ 2147483647 h 533"/>
                  <a:gd name="T6" fmla="*/ 2147483647 w 532"/>
                  <a:gd name="T7" fmla="*/ 2147483647 h 533"/>
                  <a:gd name="T8" fmla="*/ 2147483647 w 532"/>
                  <a:gd name="T9" fmla="*/ 2147483647 h 533"/>
                  <a:gd name="T10" fmla="*/ 2147483647 w 532"/>
                  <a:gd name="T11" fmla="*/ 2147483647 h 533"/>
                  <a:gd name="T12" fmla="*/ 2147483647 w 532"/>
                  <a:gd name="T13" fmla="*/ 2147483647 h 533"/>
                  <a:gd name="T14" fmla="*/ 2147483647 w 532"/>
                  <a:gd name="T15" fmla="*/ 2147483647 h 533"/>
                  <a:gd name="T16" fmla="*/ 2147483647 w 532"/>
                  <a:gd name="T17" fmla="*/ 2147483647 h 533"/>
                  <a:gd name="T18" fmla="*/ 2147483647 w 532"/>
                  <a:gd name="T19" fmla="*/ 2147483647 h 533"/>
                  <a:gd name="T20" fmla="*/ 2147483647 w 532"/>
                  <a:gd name="T21" fmla="*/ 2147483647 h 533"/>
                  <a:gd name="T22" fmla="*/ 2147483647 w 532"/>
                  <a:gd name="T23" fmla="*/ 2147483647 h 533"/>
                  <a:gd name="T24" fmla="*/ 2147483647 w 532"/>
                  <a:gd name="T25" fmla="*/ 2147483647 h 533"/>
                  <a:gd name="T26" fmla="*/ 2147483647 w 532"/>
                  <a:gd name="T27" fmla="*/ 2147483647 h 533"/>
                  <a:gd name="T28" fmla="*/ 2147483647 w 532"/>
                  <a:gd name="T29" fmla="*/ 2147483647 h 533"/>
                  <a:gd name="T30" fmla="*/ 2147483647 w 532"/>
                  <a:gd name="T31" fmla="*/ 2147483647 h 533"/>
                  <a:gd name="T32" fmla="*/ 2147483647 w 532"/>
                  <a:gd name="T33" fmla="*/ 2147483647 h 533"/>
                  <a:gd name="T34" fmla="*/ 2147483647 w 532"/>
                  <a:gd name="T35" fmla="*/ 2147483647 h 533"/>
                  <a:gd name="T36" fmla="*/ 2147483647 w 532"/>
                  <a:gd name="T37" fmla="*/ 2147483647 h 533"/>
                  <a:gd name="T38" fmla="*/ 2147483647 w 532"/>
                  <a:gd name="T39" fmla="*/ 2147483647 h 533"/>
                  <a:gd name="T40" fmla="*/ 2147483647 w 532"/>
                  <a:gd name="T41" fmla="*/ 2147483647 h 533"/>
                  <a:gd name="T42" fmla="*/ 2147483647 w 532"/>
                  <a:gd name="T43" fmla="*/ 2147483647 h 533"/>
                  <a:gd name="T44" fmla="*/ 2147483647 w 532"/>
                  <a:gd name="T45" fmla="*/ 0 h 533"/>
                  <a:gd name="T46" fmla="*/ 2147483647 w 532"/>
                  <a:gd name="T47" fmla="*/ 2147483647 h 533"/>
                  <a:gd name="T48" fmla="*/ 2147483647 w 532"/>
                  <a:gd name="T49" fmla="*/ 2147483647 h 533"/>
                  <a:gd name="T50" fmla="*/ 2147483647 w 532"/>
                  <a:gd name="T51" fmla="*/ 2147483647 h 533"/>
                  <a:gd name="T52" fmla="*/ 2147483647 w 532"/>
                  <a:gd name="T53" fmla="*/ 2147483647 h 533"/>
                  <a:gd name="T54" fmla="*/ 2147483647 w 532"/>
                  <a:gd name="T55" fmla="*/ 2147483647 h 533"/>
                  <a:gd name="T56" fmla="*/ 2147483647 w 532"/>
                  <a:gd name="T57" fmla="*/ 2147483647 h 533"/>
                  <a:gd name="T58" fmla="*/ 2147483647 w 532"/>
                  <a:gd name="T59" fmla="*/ 2147483647 h 533"/>
                  <a:gd name="T60" fmla="*/ 2147483647 w 532"/>
                  <a:gd name="T61" fmla="*/ 2147483647 h 533"/>
                  <a:gd name="T62" fmla="*/ 2147483647 w 532"/>
                  <a:gd name="T63" fmla="*/ 2147483647 h 533"/>
                  <a:gd name="T64" fmla="*/ 2147483647 w 532"/>
                  <a:gd name="T65" fmla="*/ 2147483647 h 533"/>
                  <a:gd name="T66" fmla="*/ 2147483647 w 532"/>
                  <a:gd name="T67" fmla="*/ 2147483647 h 5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32"/>
                  <a:gd name="T103" fmla="*/ 0 h 533"/>
                  <a:gd name="T104" fmla="*/ 532 w 532"/>
                  <a:gd name="T105" fmla="*/ 533 h 5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32" h="533">
                    <a:moveTo>
                      <a:pt x="6" y="243"/>
                    </a:moveTo>
                    <a:lnTo>
                      <a:pt x="0" y="278"/>
                    </a:lnTo>
                    <a:lnTo>
                      <a:pt x="0" y="289"/>
                    </a:lnTo>
                    <a:lnTo>
                      <a:pt x="24" y="306"/>
                    </a:lnTo>
                    <a:lnTo>
                      <a:pt x="49" y="323"/>
                    </a:lnTo>
                    <a:lnTo>
                      <a:pt x="74" y="342"/>
                    </a:lnTo>
                    <a:lnTo>
                      <a:pt x="98" y="359"/>
                    </a:lnTo>
                    <a:lnTo>
                      <a:pt x="117" y="373"/>
                    </a:lnTo>
                    <a:lnTo>
                      <a:pt x="137" y="388"/>
                    </a:lnTo>
                    <a:lnTo>
                      <a:pt x="156" y="402"/>
                    </a:lnTo>
                    <a:lnTo>
                      <a:pt x="174" y="417"/>
                    </a:lnTo>
                    <a:lnTo>
                      <a:pt x="194" y="431"/>
                    </a:lnTo>
                    <a:lnTo>
                      <a:pt x="214" y="447"/>
                    </a:lnTo>
                    <a:lnTo>
                      <a:pt x="233" y="461"/>
                    </a:lnTo>
                    <a:lnTo>
                      <a:pt x="253" y="474"/>
                    </a:lnTo>
                    <a:lnTo>
                      <a:pt x="253" y="484"/>
                    </a:lnTo>
                    <a:lnTo>
                      <a:pt x="265" y="496"/>
                    </a:lnTo>
                    <a:lnTo>
                      <a:pt x="302" y="511"/>
                    </a:lnTo>
                    <a:lnTo>
                      <a:pt x="304" y="533"/>
                    </a:lnTo>
                    <a:lnTo>
                      <a:pt x="333" y="533"/>
                    </a:lnTo>
                    <a:lnTo>
                      <a:pt x="353" y="530"/>
                    </a:lnTo>
                    <a:lnTo>
                      <a:pt x="373" y="525"/>
                    </a:lnTo>
                    <a:lnTo>
                      <a:pt x="395" y="504"/>
                    </a:lnTo>
                    <a:lnTo>
                      <a:pt x="417" y="482"/>
                    </a:lnTo>
                    <a:lnTo>
                      <a:pt x="444" y="462"/>
                    </a:lnTo>
                    <a:lnTo>
                      <a:pt x="474" y="442"/>
                    </a:lnTo>
                    <a:lnTo>
                      <a:pt x="503" y="422"/>
                    </a:lnTo>
                    <a:lnTo>
                      <a:pt x="532" y="402"/>
                    </a:lnTo>
                    <a:lnTo>
                      <a:pt x="522" y="379"/>
                    </a:lnTo>
                    <a:lnTo>
                      <a:pt x="491" y="374"/>
                    </a:lnTo>
                    <a:lnTo>
                      <a:pt x="481" y="348"/>
                    </a:lnTo>
                    <a:lnTo>
                      <a:pt x="464" y="323"/>
                    </a:lnTo>
                    <a:lnTo>
                      <a:pt x="475" y="312"/>
                    </a:lnTo>
                    <a:lnTo>
                      <a:pt x="475" y="278"/>
                    </a:lnTo>
                    <a:lnTo>
                      <a:pt x="474" y="244"/>
                    </a:lnTo>
                    <a:lnTo>
                      <a:pt x="463" y="209"/>
                    </a:lnTo>
                    <a:lnTo>
                      <a:pt x="464" y="201"/>
                    </a:lnTo>
                    <a:lnTo>
                      <a:pt x="458" y="173"/>
                    </a:lnTo>
                    <a:lnTo>
                      <a:pt x="451" y="144"/>
                    </a:lnTo>
                    <a:lnTo>
                      <a:pt x="432" y="122"/>
                    </a:lnTo>
                    <a:lnTo>
                      <a:pt x="410" y="95"/>
                    </a:lnTo>
                    <a:lnTo>
                      <a:pt x="421" y="71"/>
                    </a:lnTo>
                    <a:lnTo>
                      <a:pt x="432" y="50"/>
                    </a:lnTo>
                    <a:lnTo>
                      <a:pt x="430" y="8"/>
                    </a:lnTo>
                    <a:lnTo>
                      <a:pt x="435" y="0"/>
                    </a:lnTo>
                    <a:lnTo>
                      <a:pt x="398" y="0"/>
                    </a:lnTo>
                    <a:lnTo>
                      <a:pt x="376" y="0"/>
                    </a:lnTo>
                    <a:lnTo>
                      <a:pt x="349" y="5"/>
                    </a:lnTo>
                    <a:lnTo>
                      <a:pt x="321" y="5"/>
                    </a:lnTo>
                    <a:lnTo>
                      <a:pt x="293" y="5"/>
                    </a:lnTo>
                    <a:lnTo>
                      <a:pt x="261" y="14"/>
                    </a:lnTo>
                    <a:lnTo>
                      <a:pt x="227" y="24"/>
                    </a:lnTo>
                    <a:lnTo>
                      <a:pt x="214" y="31"/>
                    </a:lnTo>
                    <a:lnTo>
                      <a:pt x="191" y="44"/>
                    </a:lnTo>
                    <a:lnTo>
                      <a:pt x="166" y="54"/>
                    </a:lnTo>
                    <a:lnTo>
                      <a:pt x="173" y="62"/>
                    </a:lnTo>
                    <a:lnTo>
                      <a:pt x="176" y="84"/>
                    </a:lnTo>
                    <a:lnTo>
                      <a:pt x="180" y="107"/>
                    </a:lnTo>
                    <a:lnTo>
                      <a:pt x="196" y="133"/>
                    </a:lnTo>
                    <a:lnTo>
                      <a:pt x="191" y="141"/>
                    </a:lnTo>
                    <a:lnTo>
                      <a:pt x="163" y="144"/>
                    </a:lnTo>
                    <a:lnTo>
                      <a:pt x="129" y="156"/>
                    </a:lnTo>
                    <a:lnTo>
                      <a:pt x="129" y="175"/>
                    </a:lnTo>
                    <a:lnTo>
                      <a:pt x="111" y="187"/>
                    </a:lnTo>
                    <a:lnTo>
                      <a:pt x="92" y="200"/>
                    </a:lnTo>
                    <a:lnTo>
                      <a:pt x="71" y="210"/>
                    </a:lnTo>
                    <a:lnTo>
                      <a:pt x="48" y="220"/>
                    </a:lnTo>
                    <a:lnTo>
                      <a:pt x="26" y="230"/>
                    </a:lnTo>
                    <a:lnTo>
                      <a:pt x="6" y="243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32" name="Freeform 137"/>
              <p:cNvSpPr>
                <a:spLocks/>
              </p:cNvSpPr>
              <p:nvPr/>
            </p:nvSpPr>
            <p:spPr bwMode="gray">
              <a:xfrm>
                <a:off x="1411578" y="4091678"/>
                <a:ext cx="16781" cy="21142"/>
              </a:xfrm>
              <a:custGeom>
                <a:avLst/>
                <a:gdLst>
                  <a:gd name="T0" fmla="*/ 2147483647 w 13"/>
                  <a:gd name="T1" fmla="*/ 0 h 17"/>
                  <a:gd name="T2" fmla="*/ 2147483647 w 13"/>
                  <a:gd name="T3" fmla="*/ 2147483647 h 17"/>
                  <a:gd name="T4" fmla="*/ 0 w 13"/>
                  <a:gd name="T5" fmla="*/ 2147483647 h 17"/>
                  <a:gd name="T6" fmla="*/ 2147483647 w 13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7"/>
                  <a:gd name="T14" fmla="*/ 13 w 13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7">
                    <a:moveTo>
                      <a:pt x="13" y="0"/>
                    </a:moveTo>
                    <a:lnTo>
                      <a:pt x="12" y="13"/>
                    </a:lnTo>
                    <a:lnTo>
                      <a:pt x="0" y="1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33" name="Freeform 138"/>
              <p:cNvSpPr>
                <a:spLocks/>
              </p:cNvSpPr>
              <p:nvPr/>
            </p:nvSpPr>
            <p:spPr bwMode="gray">
              <a:xfrm>
                <a:off x="1338351" y="4104364"/>
                <a:ext cx="16781" cy="14095"/>
              </a:xfrm>
              <a:custGeom>
                <a:avLst/>
                <a:gdLst>
                  <a:gd name="T0" fmla="*/ 2147483647 w 14"/>
                  <a:gd name="T1" fmla="*/ 0 h 12"/>
                  <a:gd name="T2" fmla="*/ 2147483647 w 14"/>
                  <a:gd name="T3" fmla="*/ 2147483647 h 12"/>
                  <a:gd name="T4" fmla="*/ 0 w 14"/>
                  <a:gd name="T5" fmla="*/ 2147483647 h 12"/>
                  <a:gd name="T6" fmla="*/ 2147483647 w 14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2"/>
                  <a:gd name="T14" fmla="*/ 14 w 1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2">
                    <a:moveTo>
                      <a:pt x="14" y="0"/>
                    </a:moveTo>
                    <a:lnTo>
                      <a:pt x="1" y="12"/>
                    </a:lnTo>
                    <a:lnTo>
                      <a:pt x="0" y="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34" name="Freeform 139"/>
              <p:cNvSpPr>
                <a:spLocks/>
              </p:cNvSpPr>
              <p:nvPr/>
            </p:nvSpPr>
            <p:spPr bwMode="gray">
              <a:xfrm>
                <a:off x="1368862" y="4119868"/>
                <a:ext cx="10679" cy="5638"/>
              </a:xfrm>
              <a:custGeom>
                <a:avLst/>
                <a:gdLst>
                  <a:gd name="T0" fmla="*/ 2147483647 w 11"/>
                  <a:gd name="T1" fmla="*/ 0 h 6"/>
                  <a:gd name="T2" fmla="*/ 2147483647 w 11"/>
                  <a:gd name="T3" fmla="*/ 2147483647 h 6"/>
                  <a:gd name="T4" fmla="*/ 0 w 11"/>
                  <a:gd name="T5" fmla="*/ 0 h 6"/>
                  <a:gd name="T6" fmla="*/ 2147483647 w 1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6"/>
                  <a:gd name="T14" fmla="*/ 11 w 11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6">
                    <a:moveTo>
                      <a:pt x="11" y="0"/>
                    </a:moveTo>
                    <a:lnTo>
                      <a:pt x="10" y="6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35" name="Freeform 140"/>
              <p:cNvSpPr>
                <a:spLocks/>
              </p:cNvSpPr>
              <p:nvPr/>
            </p:nvSpPr>
            <p:spPr bwMode="gray">
              <a:xfrm>
                <a:off x="1429884" y="4080402"/>
                <a:ext cx="9153" cy="2819"/>
              </a:xfrm>
              <a:custGeom>
                <a:avLst/>
                <a:gdLst>
                  <a:gd name="T0" fmla="*/ 2147483647 w 9"/>
                  <a:gd name="T1" fmla="*/ 0 h 5"/>
                  <a:gd name="T2" fmla="*/ 2147483647 w 9"/>
                  <a:gd name="T3" fmla="*/ 0 h 5"/>
                  <a:gd name="T4" fmla="*/ 0 w 9"/>
                  <a:gd name="T5" fmla="*/ 0 h 5"/>
                  <a:gd name="T6" fmla="*/ 2147483647 w 9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5"/>
                  <a:gd name="T14" fmla="*/ 9 w 9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5">
                    <a:moveTo>
                      <a:pt x="6" y="5"/>
                    </a:moveTo>
                    <a:lnTo>
                      <a:pt x="9" y="0"/>
                    </a:lnTo>
                    <a:lnTo>
                      <a:pt x="0" y="4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36" name="Freeform 141"/>
              <p:cNvSpPr>
                <a:spLocks/>
              </p:cNvSpPr>
              <p:nvPr/>
            </p:nvSpPr>
            <p:spPr bwMode="gray">
              <a:xfrm>
                <a:off x="1111041" y="4501839"/>
                <a:ext cx="6102" cy="1409"/>
              </a:xfrm>
              <a:custGeom>
                <a:avLst/>
                <a:gdLst>
                  <a:gd name="T0" fmla="*/ 2147483647 w 6"/>
                  <a:gd name="T1" fmla="*/ 0 h 3"/>
                  <a:gd name="T2" fmla="*/ 2147483647 w 6"/>
                  <a:gd name="T3" fmla="*/ 0 h 3"/>
                  <a:gd name="T4" fmla="*/ 0 w 6"/>
                  <a:gd name="T5" fmla="*/ 0 h 3"/>
                  <a:gd name="T6" fmla="*/ 2147483647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3"/>
                  <a:gd name="T14" fmla="*/ 6 w 6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3">
                    <a:moveTo>
                      <a:pt x="6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37" name="Freeform 142"/>
              <p:cNvSpPr>
                <a:spLocks/>
              </p:cNvSpPr>
              <p:nvPr/>
            </p:nvSpPr>
            <p:spPr bwMode="gray">
              <a:xfrm>
                <a:off x="1666347" y="3847837"/>
                <a:ext cx="1526" cy="1409"/>
              </a:xfrm>
              <a:custGeom>
                <a:avLst/>
                <a:gdLst>
                  <a:gd name="T0" fmla="*/ 2147483647 w 1"/>
                  <a:gd name="T1" fmla="*/ 0 h 1"/>
                  <a:gd name="T2" fmla="*/ 0 w 1"/>
                  <a:gd name="T3" fmla="*/ 0 h 1"/>
                  <a:gd name="T4" fmla="*/ 0 w 1"/>
                  <a:gd name="T5" fmla="*/ 2147483647 h 1"/>
                  <a:gd name="T6" fmla="*/ 0 w 1"/>
                  <a:gd name="T7" fmla="*/ 0 h 1"/>
                  <a:gd name="T8" fmla="*/ 2147483647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38" name="Freeform 143"/>
              <p:cNvSpPr>
                <a:spLocks/>
              </p:cNvSpPr>
              <p:nvPr/>
            </p:nvSpPr>
            <p:spPr bwMode="gray">
              <a:xfrm>
                <a:off x="2081301" y="3950729"/>
                <a:ext cx="457669" cy="453855"/>
              </a:xfrm>
              <a:custGeom>
                <a:avLst/>
                <a:gdLst>
                  <a:gd name="T0" fmla="*/ 2147483647 w 411"/>
                  <a:gd name="T1" fmla="*/ 2147483647 h 411"/>
                  <a:gd name="T2" fmla="*/ 2147483647 w 411"/>
                  <a:gd name="T3" fmla="*/ 2147483647 h 411"/>
                  <a:gd name="T4" fmla="*/ 2147483647 w 411"/>
                  <a:gd name="T5" fmla="*/ 2147483647 h 411"/>
                  <a:gd name="T6" fmla="*/ 2147483647 w 411"/>
                  <a:gd name="T7" fmla="*/ 2147483647 h 411"/>
                  <a:gd name="T8" fmla="*/ 2147483647 w 411"/>
                  <a:gd name="T9" fmla="*/ 2147483647 h 411"/>
                  <a:gd name="T10" fmla="*/ 2147483647 w 411"/>
                  <a:gd name="T11" fmla="*/ 2147483647 h 411"/>
                  <a:gd name="T12" fmla="*/ 2147483647 w 411"/>
                  <a:gd name="T13" fmla="*/ 2147483647 h 411"/>
                  <a:gd name="T14" fmla="*/ 2147483647 w 411"/>
                  <a:gd name="T15" fmla="*/ 2147483647 h 411"/>
                  <a:gd name="T16" fmla="*/ 2147483647 w 411"/>
                  <a:gd name="T17" fmla="*/ 2147483647 h 411"/>
                  <a:gd name="T18" fmla="*/ 2147483647 w 411"/>
                  <a:gd name="T19" fmla="*/ 2147483647 h 411"/>
                  <a:gd name="T20" fmla="*/ 2147483647 w 411"/>
                  <a:gd name="T21" fmla="*/ 2147483647 h 411"/>
                  <a:gd name="T22" fmla="*/ 2147483647 w 411"/>
                  <a:gd name="T23" fmla="*/ 2147483647 h 411"/>
                  <a:gd name="T24" fmla="*/ 2147483647 w 411"/>
                  <a:gd name="T25" fmla="*/ 2147483647 h 411"/>
                  <a:gd name="T26" fmla="*/ 2147483647 w 411"/>
                  <a:gd name="T27" fmla="*/ 2147483647 h 411"/>
                  <a:gd name="T28" fmla="*/ 2147483647 w 411"/>
                  <a:gd name="T29" fmla="*/ 2147483647 h 411"/>
                  <a:gd name="T30" fmla="*/ 2147483647 w 411"/>
                  <a:gd name="T31" fmla="*/ 2147483647 h 411"/>
                  <a:gd name="T32" fmla="*/ 2147483647 w 411"/>
                  <a:gd name="T33" fmla="*/ 2147483647 h 411"/>
                  <a:gd name="T34" fmla="*/ 2147483647 w 411"/>
                  <a:gd name="T35" fmla="*/ 2147483647 h 411"/>
                  <a:gd name="T36" fmla="*/ 2147483647 w 411"/>
                  <a:gd name="T37" fmla="*/ 2147483647 h 411"/>
                  <a:gd name="T38" fmla="*/ 2147483647 w 411"/>
                  <a:gd name="T39" fmla="*/ 2147483647 h 411"/>
                  <a:gd name="T40" fmla="*/ 2147483647 w 411"/>
                  <a:gd name="T41" fmla="*/ 2147483647 h 411"/>
                  <a:gd name="T42" fmla="*/ 2147483647 w 411"/>
                  <a:gd name="T43" fmla="*/ 2147483647 h 411"/>
                  <a:gd name="T44" fmla="*/ 2147483647 w 411"/>
                  <a:gd name="T45" fmla="*/ 2147483647 h 411"/>
                  <a:gd name="T46" fmla="*/ 2147483647 w 411"/>
                  <a:gd name="T47" fmla="*/ 2147483647 h 411"/>
                  <a:gd name="T48" fmla="*/ 2147483647 w 411"/>
                  <a:gd name="T49" fmla="*/ 2147483647 h 411"/>
                  <a:gd name="T50" fmla="*/ 2147483647 w 411"/>
                  <a:gd name="T51" fmla="*/ 2147483647 h 411"/>
                  <a:gd name="T52" fmla="*/ 2147483647 w 411"/>
                  <a:gd name="T53" fmla="*/ 2147483647 h 411"/>
                  <a:gd name="T54" fmla="*/ 2147483647 w 411"/>
                  <a:gd name="T55" fmla="*/ 2147483647 h 411"/>
                  <a:gd name="T56" fmla="*/ 2147483647 w 411"/>
                  <a:gd name="T57" fmla="*/ 2147483647 h 411"/>
                  <a:gd name="T58" fmla="*/ 2147483647 w 411"/>
                  <a:gd name="T59" fmla="*/ 2147483647 h 411"/>
                  <a:gd name="T60" fmla="*/ 2147483647 w 411"/>
                  <a:gd name="T61" fmla="*/ 0 h 411"/>
                  <a:gd name="T62" fmla="*/ 2147483647 w 411"/>
                  <a:gd name="T63" fmla="*/ 2147483647 h 411"/>
                  <a:gd name="T64" fmla="*/ 2147483647 w 411"/>
                  <a:gd name="T65" fmla="*/ 2147483647 h 411"/>
                  <a:gd name="T66" fmla="*/ 2147483647 w 411"/>
                  <a:gd name="T67" fmla="*/ 2147483647 h 411"/>
                  <a:gd name="T68" fmla="*/ 2147483647 w 411"/>
                  <a:gd name="T69" fmla="*/ 2147483647 h 411"/>
                  <a:gd name="T70" fmla="*/ 2147483647 w 411"/>
                  <a:gd name="T71" fmla="*/ 2147483647 h 411"/>
                  <a:gd name="T72" fmla="*/ 0 w 411"/>
                  <a:gd name="T73" fmla="*/ 2147483647 h 411"/>
                  <a:gd name="T74" fmla="*/ 2147483647 w 411"/>
                  <a:gd name="T75" fmla="*/ 2147483647 h 411"/>
                  <a:gd name="T76" fmla="*/ 2147483647 w 411"/>
                  <a:gd name="T77" fmla="*/ 2147483647 h 411"/>
                  <a:gd name="T78" fmla="*/ 2147483647 w 411"/>
                  <a:gd name="T79" fmla="*/ 2147483647 h 411"/>
                  <a:gd name="T80" fmla="*/ 2147483647 w 411"/>
                  <a:gd name="T81" fmla="*/ 2147483647 h 411"/>
                  <a:gd name="T82" fmla="*/ 2147483647 w 411"/>
                  <a:gd name="T83" fmla="*/ 2147483647 h 411"/>
                  <a:gd name="T84" fmla="*/ 2147483647 w 411"/>
                  <a:gd name="T85" fmla="*/ 2147483647 h 411"/>
                  <a:gd name="T86" fmla="*/ 2147483647 w 411"/>
                  <a:gd name="T87" fmla="*/ 2147483647 h 411"/>
                  <a:gd name="T88" fmla="*/ 2147483647 w 411"/>
                  <a:gd name="T89" fmla="*/ 2147483647 h 411"/>
                  <a:gd name="T90" fmla="*/ 2147483647 w 411"/>
                  <a:gd name="T91" fmla="*/ 2147483647 h 411"/>
                  <a:gd name="T92" fmla="*/ 2147483647 w 411"/>
                  <a:gd name="T93" fmla="*/ 2147483647 h 411"/>
                  <a:gd name="T94" fmla="*/ 2147483647 w 411"/>
                  <a:gd name="T95" fmla="*/ 2147483647 h 411"/>
                  <a:gd name="T96" fmla="*/ 2147483647 w 411"/>
                  <a:gd name="T97" fmla="*/ 2147483647 h 411"/>
                  <a:gd name="T98" fmla="*/ 2147483647 w 411"/>
                  <a:gd name="T99" fmla="*/ 2147483647 h 411"/>
                  <a:gd name="T100" fmla="*/ 2147483647 w 411"/>
                  <a:gd name="T101" fmla="*/ 2147483647 h 411"/>
                  <a:gd name="T102" fmla="*/ 2147483647 w 411"/>
                  <a:gd name="T103" fmla="*/ 2147483647 h 411"/>
                  <a:gd name="T104" fmla="*/ 2147483647 w 411"/>
                  <a:gd name="T105" fmla="*/ 2147483647 h 411"/>
                  <a:gd name="T106" fmla="*/ 2147483647 w 411"/>
                  <a:gd name="T107" fmla="*/ 2147483647 h 411"/>
                  <a:gd name="T108" fmla="*/ 2147483647 w 411"/>
                  <a:gd name="T109" fmla="*/ 2147483647 h 411"/>
                  <a:gd name="T110" fmla="*/ 2147483647 w 411"/>
                  <a:gd name="T111" fmla="*/ 2147483647 h 411"/>
                  <a:gd name="T112" fmla="*/ 2147483647 w 411"/>
                  <a:gd name="T113" fmla="*/ 2147483647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11"/>
                  <a:gd name="T172" fmla="*/ 0 h 411"/>
                  <a:gd name="T173" fmla="*/ 411 w 411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11" h="411">
                    <a:moveTo>
                      <a:pt x="386" y="411"/>
                    </a:moveTo>
                    <a:lnTo>
                      <a:pt x="384" y="395"/>
                    </a:lnTo>
                    <a:lnTo>
                      <a:pt x="411" y="395"/>
                    </a:lnTo>
                    <a:lnTo>
                      <a:pt x="409" y="365"/>
                    </a:lnTo>
                    <a:lnTo>
                      <a:pt x="409" y="335"/>
                    </a:lnTo>
                    <a:lnTo>
                      <a:pt x="408" y="307"/>
                    </a:lnTo>
                    <a:lnTo>
                      <a:pt x="406" y="278"/>
                    </a:lnTo>
                    <a:lnTo>
                      <a:pt x="404" y="250"/>
                    </a:lnTo>
                    <a:lnTo>
                      <a:pt x="401" y="222"/>
                    </a:lnTo>
                    <a:lnTo>
                      <a:pt x="400" y="195"/>
                    </a:lnTo>
                    <a:lnTo>
                      <a:pt x="398" y="167"/>
                    </a:lnTo>
                    <a:lnTo>
                      <a:pt x="395" y="138"/>
                    </a:lnTo>
                    <a:lnTo>
                      <a:pt x="394" y="110"/>
                    </a:lnTo>
                    <a:lnTo>
                      <a:pt x="394" y="87"/>
                    </a:lnTo>
                    <a:lnTo>
                      <a:pt x="392" y="65"/>
                    </a:lnTo>
                    <a:lnTo>
                      <a:pt x="397" y="45"/>
                    </a:lnTo>
                    <a:lnTo>
                      <a:pt x="381" y="34"/>
                    </a:lnTo>
                    <a:lnTo>
                      <a:pt x="343" y="25"/>
                    </a:lnTo>
                    <a:lnTo>
                      <a:pt x="338" y="14"/>
                    </a:lnTo>
                    <a:lnTo>
                      <a:pt x="304" y="6"/>
                    </a:lnTo>
                    <a:lnTo>
                      <a:pt x="286" y="19"/>
                    </a:lnTo>
                    <a:lnTo>
                      <a:pt x="267" y="29"/>
                    </a:lnTo>
                    <a:lnTo>
                      <a:pt x="269" y="70"/>
                    </a:lnTo>
                    <a:lnTo>
                      <a:pt x="242" y="87"/>
                    </a:lnTo>
                    <a:lnTo>
                      <a:pt x="213" y="73"/>
                    </a:lnTo>
                    <a:lnTo>
                      <a:pt x="184" y="59"/>
                    </a:lnTo>
                    <a:lnTo>
                      <a:pt x="154" y="50"/>
                    </a:lnTo>
                    <a:lnTo>
                      <a:pt x="142" y="23"/>
                    </a:lnTo>
                    <a:lnTo>
                      <a:pt x="114" y="16"/>
                    </a:lnTo>
                    <a:lnTo>
                      <a:pt x="86" y="9"/>
                    </a:lnTo>
                    <a:lnTo>
                      <a:pt x="49" y="0"/>
                    </a:lnTo>
                    <a:lnTo>
                      <a:pt x="48" y="23"/>
                    </a:lnTo>
                    <a:lnTo>
                      <a:pt x="32" y="39"/>
                    </a:lnTo>
                    <a:lnTo>
                      <a:pt x="15" y="53"/>
                    </a:lnTo>
                    <a:lnTo>
                      <a:pt x="15" y="77"/>
                    </a:lnTo>
                    <a:lnTo>
                      <a:pt x="1" y="88"/>
                    </a:lnTo>
                    <a:lnTo>
                      <a:pt x="0" y="96"/>
                    </a:lnTo>
                    <a:lnTo>
                      <a:pt x="11" y="131"/>
                    </a:lnTo>
                    <a:lnTo>
                      <a:pt x="12" y="165"/>
                    </a:lnTo>
                    <a:lnTo>
                      <a:pt x="12" y="199"/>
                    </a:lnTo>
                    <a:lnTo>
                      <a:pt x="1" y="210"/>
                    </a:lnTo>
                    <a:lnTo>
                      <a:pt x="18" y="235"/>
                    </a:lnTo>
                    <a:lnTo>
                      <a:pt x="28" y="261"/>
                    </a:lnTo>
                    <a:lnTo>
                      <a:pt x="59" y="266"/>
                    </a:lnTo>
                    <a:lnTo>
                      <a:pt x="69" y="289"/>
                    </a:lnTo>
                    <a:lnTo>
                      <a:pt x="106" y="298"/>
                    </a:lnTo>
                    <a:lnTo>
                      <a:pt x="128" y="317"/>
                    </a:lnTo>
                    <a:lnTo>
                      <a:pt x="147" y="306"/>
                    </a:lnTo>
                    <a:lnTo>
                      <a:pt x="173" y="290"/>
                    </a:lnTo>
                    <a:lnTo>
                      <a:pt x="199" y="306"/>
                    </a:lnTo>
                    <a:lnTo>
                      <a:pt x="225" y="320"/>
                    </a:lnTo>
                    <a:lnTo>
                      <a:pt x="253" y="335"/>
                    </a:lnTo>
                    <a:lnTo>
                      <a:pt x="279" y="351"/>
                    </a:lnTo>
                    <a:lnTo>
                      <a:pt x="306" y="365"/>
                    </a:lnTo>
                    <a:lnTo>
                      <a:pt x="332" y="380"/>
                    </a:lnTo>
                    <a:lnTo>
                      <a:pt x="358" y="395"/>
                    </a:lnTo>
                    <a:lnTo>
                      <a:pt x="386" y="41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39" name="Freeform 144"/>
              <p:cNvSpPr>
                <a:spLocks/>
              </p:cNvSpPr>
              <p:nvPr/>
            </p:nvSpPr>
            <p:spPr bwMode="gray">
              <a:xfrm>
                <a:off x="1458870" y="4222761"/>
                <a:ext cx="480553" cy="494730"/>
              </a:xfrm>
              <a:custGeom>
                <a:avLst/>
                <a:gdLst>
                  <a:gd name="T0" fmla="*/ 2147483647 w 434"/>
                  <a:gd name="T1" fmla="*/ 2147483647 h 444"/>
                  <a:gd name="T2" fmla="*/ 2147483647 w 434"/>
                  <a:gd name="T3" fmla="*/ 2147483647 h 444"/>
                  <a:gd name="T4" fmla="*/ 2147483647 w 434"/>
                  <a:gd name="T5" fmla="*/ 2147483647 h 444"/>
                  <a:gd name="T6" fmla="*/ 2147483647 w 434"/>
                  <a:gd name="T7" fmla="*/ 2147483647 h 444"/>
                  <a:gd name="T8" fmla="*/ 2147483647 w 434"/>
                  <a:gd name="T9" fmla="*/ 2147483647 h 444"/>
                  <a:gd name="T10" fmla="*/ 2147483647 w 434"/>
                  <a:gd name="T11" fmla="*/ 2147483647 h 444"/>
                  <a:gd name="T12" fmla="*/ 2147483647 w 434"/>
                  <a:gd name="T13" fmla="*/ 2147483647 h 444"/>
                  <a:gd name="T14" fmla="*/ 2147483647 w 434"/>
                  <a:gd name="T15" fmla="*/ 2147483647 h 444"/>
                  <a:gd name="T16" fmla="*/ 2147483647 w 434"/>
                  <a:gd name="T17" fmla="*/ 2147483647 h 444"/>
                  <a:gd name="T18" fmla="*/ 2147483647 w 434"/>
                  <a:gd name="T19" fmla="*/ 2147483647 h 444"/>
                  <a:gd name="T20" fmla="*/ 2147483647 w 434"/>
                  <a:gd name="T21" fmla="*/ 2147483647 h 444"/>
                  <a:gd name="T22" fmla="*/ 2147483647 w 434"/>
                  <a:gd name="T23" fmla="*/ 2147483647 h 444"/>
                  <a:gd name="T24" fmla="*/ 2147483647 w 434"/>
                  <a:gd name="T25" fmla="*/ 2147483647 h 444"/>
                  <a:gd name="T26" fmla="*/ 2147483647 w 434"/>
                  <a:gd name="T27" fmla="*/ 2147483647 h 444"/>
                  <a:gd name="T28" fmla="*/ 2147483647 w 434"/>
                  <a:gd name="T29" fmla="*/ 2147483647 h 444"/>
                  <a:gd name="T30" fmla="*/ 2147483647 w 434"/>
                  <a:gd name="T31" fmla="*/ 2147483647 h 444"/>
                  <a:gd name="T32" fmla="*/ 2147483647 w 434"/>
                  <a:gd name="T33" fmla="*/ 2147483647 h 444"/>
                  <a:gd name="T34" fmla="*/ 2147483647 w 434"/>
                  <a:gd name="T35" fmla="*/ 2147483647 h 444"/>
                  <a:gd name="T36" fmla="*/ 2147483647 w 434"/>
                  <a:gd name="T37" fmla="*/ 2147483647 h 444"/>
                  <a:gd name="T38" fmla="*/ 2147483647 w 434"/>
                  <a:gd name="T39" fmla="*/ 2147483647 h 444"/>
                  <a:gd name="T40" fmla="*/ 2147483647 w 434"/>
                  <a:gd name="T41" fmla="*/ 2147483647 h 444"/>
                  <a:gd name="T42" fmla="*/ 2147483647 w 434"/>
                  <a:gd name="T43" fmla="*/ 2147483647 h 444"/>
                  <a:gd name="T44" fmla="*/ 2147483647 w 434"/>
                  <a:gd name="T45" fmla="*/ 0 h 444"/>
                  <a:gd name="T46" fmla="*/ 2147483647 w 434"/>
                  <a:gd name="T47" fmla="*/ 2147483647 h 444"/>
                  <a:gd name="T48" fmla="*/ 2147483647 w 434"/>
                  <a:gd name="T49" fmla="*/ 2147483647 h 444"/>
                  <a:gd name="T50" fmla="*/ 2147483647 w 434"/>
                  <a:gd name="T51" fmla="*/ 2147483647 h 444"/>
                  <a:gd name="T52" fmla="*/ 2147483647 w 434"/>
                  <a:gd name="T53" fmla="*/ 2147483647 h 444"/>
                  <a:gd name="T54" fmla="*/ 2147483647 w 434"/>
                  <a:gd name="T55" fmla="*/ 2147483647 h 444"/>
                  <a:gd name="T56" fmla="*/ 2147483647 w 434"/>
                  <a:gd name="T57" fmla="*/ 2147483647 h 444"/>
                  <a:gd name="T58" fmla="*/ 2147483647 w 434"/>
                  <a:gd name="T59" fmla="*/ 2147483647 h 444"/>
                  <a:gd name="T60" fmla="*/ 2147483647 w 434"/>
                  <a:gd name="T61" fmla="*/ 2147483647 h 444"/>
                  <a:gd name="T62" fmla="*/ 2147483647 w 434"/>
                  <a:gd name="T63" fmla="*/ 2147483647 h 444"/>
                  <a:gd name="T64" fmla="*/ 2147483647 w 434"/>
                  <a:gd name="T65" fmla="*/ 2147483647 h 444"/>
                  <a:gd name="T66" fmla="*/ 2147483647 w 434"/>
                  <a:gd name="T67" fmla="*/ 2147483647 h 444"/>
                  <a:gd name="T68" fmla="*/ 2147483647 w 434"/>
                  <a:gd name="T69" fmla="*/ 2147483647 h 444"/>
                  <a:gd name="T70" fmla="*/ 2147483647 w 434"/>
                  <a:gd name="T71" fmla="*/ 2147483647 h 444"/>
                  <a:gd name="T72" fmla="*/ 2147483647 w 434"/>
                  <a:gd name="T73" fmla="*/ 2147483647 h 444"/>
                  <a:gd name="T74" fmla="*/ 2147483647 w 434"/>
                  <a:gd name="T75" fmla="*/ 2147483647 h 444"/>
                  <a:gd name="T76" fmla="*/ 2147483647 w 434"/>
                  <a:gd name="T77" fmla="*/ 2147483647 h 4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34"/>
                  <a:gd name="T118" fmla="*/ 0 h 444"/>
                  <a:gd name="T119" fmla="*/ 434 w 434"/>
                  <a:gd name="T120" fmla="*/ 444 h 44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34" h="444">
                    <a:moveTo>
                      <a:pt x="99" y="407"/>
                    </a:moveTo>
                    <a:lnTo>
                      <a:pt x="96" y="417"/>
                    </a:lnTo>
                    <a:lnTo>
                      <a:pt x="99" y="418"/>
                    </a:lnTo>
                    <a:lnTo>
                      <a:pt x="113" y="444"/>
                    </a:lnTo>
                    <a:lnTo>
                      <a:pt x="119" y="440"/>
                    </a:lnTo>
                    <a:lnTo>
                      <a:pt x="135" y="443"/>
                    </a:lnTo>
                    <a:lnTo>
                      <a:pt x="147" y="435"/>
                    </a:lnTo>
                    <a:lnTo>
                      <a:pt x="156" y="429"/>
                    </a:lnTo>
                    <a:lnTo>
                      <a:pt x="159" y="440"/>
                    </a:lnTo>
                    <a:lnTo>
                      <a:pt x="178" y="437"/>
                    </a:lnTo>
                    <a:lnTo>
                      <a:pt x="184" y="396"/>
                    </a:lnTo>
                    <a:lnTo>
                      <a:pt x="192" y="390"/>
                    </a:lnTo>
                    <a:lnTo>
                      <a:pt x="206" y="376"/>
                    </a:lnTo>
                    <a:lnTo>
                      <a:pt x="212" y="364"/>
                    </a:lnTo>
                    <a:lnTo>
                      <a:pt x="215" y="347"/>
                    </a:lnTo>
                    <a:lnTo>
                      <a:pt x="232" y="355"/>
                    </a:lnTo>
                    <a:lnTo>
                      <a:pt x="237" y="342"/>
                    </a:lnTo>
                    <a:lnTo>
                      <a:pt x="243" y="339"/>
                    </a:lnTo>
                    <a:lnTo>
                      <a:pt x="252" y="325"/>
                    </a:lnTo>
                    <a:lnTo>
                      <a:pt x="267" y="325"/>
                    </a:lnTo>
                    <a:lnTo>
                      <a:pt x="270" y="313"/>
                    </a:lnTo>
                    <a:lnTo>
                      <a:pt x="304" y="298"/>
                    </a:lnTo>
                    <a:lnTo>
                      <a:pt x="329" y="299"/>
                    </a:lnTo>
                    <a:lnTo>
                      <a:pt x="334" y="301"/>
                    </a:lnTo>
                    <a:lnTo>
                      <a:pt x="357" y="291"/>
                    </a:lnTo>
                    <a:lnTo>
                      <a:pt x="386" y="290"/>
                    </a:lnTo>
                    <a:lnTo>
                      <a:pt x="416" y="288"/>
                    </a:lnTo>
                    <a:lnTo>
                      <a:pt x="430" y="262"/>
                    </a:lnTo>
                    <a:lnTo>
                      <a:pt x="431" y="240"/>
                    </a:lnTo>
                    <a:lnTo>
                      <a:pt x="431" y="219"/>
                    </a:lnTo>
                    <a:lnTo>
                      <a:pt x="433" y="197"/>
                    </a:lnTo>
                    <a:lnTo>
                      <a:pt x="434" y="174"/>
                    </a:lnTo>
                    <a:lnTo>
                      <a:pt x="405" y="174"/>
                    </a:lnTo>
                    <a:lnTo>
                      <a:pt x="403" y="152"/>
                    </a:lnTo>
                    <a:lnTo>
                      <a:pt x="366" y="137"/>
                    </a:lnTo>
                    <a:lnTo>
                      <a:pt x="354" y="125"/>
                    </a:lnTo>
                    <a:lnTo>
                      <a:pt x="354" y="115"/>
                    </a:lnTo>
                    <a:lnTo>
                      <a:pt x="334" y="102"/>
                    </a:lnTo>
                    <a:lnTo>
                      <a:pt x="315" y="88"/>
                    </a:lnTo>
                    <a:lnTo>
                      <a:pt x="295" y="72"/>
                    </a:lnTo>
                    <a:lnTo>
                      <a:pt x="275" y="58"/>
                    </a:lnTo>
                    <a:lnTo>
                      <a:pt x="257" y="43"/>
                    </a:lnTo>
                    <a:lnTo>
                      <a:pt x="238" y="29"/>
                    </a:lnTo>
                    <a:lnTo>
                      <a:pt x="218" y="14"/>
                    </a:lnTo>
                    <a:lnTo>
                      <a:pt x="199" y="0"/>
                    </a:lnTo>
                    <a:lnTo>
                      <a:pt x="176" y="0"/>
                    </a:lnTo>
                    <a:lnTo>
                      <a:pt x="153" y="0"/>
                    </a:lnTo>
                    <a:lnTo>
                      <a:pt x="156" y="31"/>
                    </a:lnTo>
                    <a:lnTo>
                      <a:pt x="159" y="63"/>
                    </a:lnTo>
                    <a:lnTo>
                      <a:pt x="161" y="95"/>
                    </a:lnTo>
                    <a:lnTo>
                      <a:pt x="164" y="126"/>
                    </a:lnTo>
                    <a:lnTo>
                      <a:pt x="167" y="159"/>
                    </a:lnTo>
                    <a:lnTo>
                      <a:pt x="170" y="191"/>
                    </a:lnTo>
                    <a:lnTo>
                      <a:pt x="173" y="222"/>
                    </a:lnTo>
                    <a:lnTo>
                      <a:pt x="176" y="254"/>
                    </a:lnTo>
                    <a:lnTo>
                      <a:pt x="182" y="259"/>
                    </a:lnTo>
                    <a:lnTo>
                      <a:pt x="178" y="284"/>
                    </a:lnTo>
                    <a:lnTo>
                      <a:pt x="153" y="284"/>
                    </a:lnTo>
                    <a:lnTo>
                      <a:pt x="128" y="284"/>
                    </a:lnTo>
                    <a:lnTo>
                      <a:pt x="104" y="284"/>
                    </a:lnTo>
                    <a:lnTo>
                      <a:pt x="77" y="284"/>
                    </a:lnTo>
                    <a:lnTo>
                      <a:pt x="74" y="281"/>
                    </a:lnTo>
                    <a:lnTo>
                      <a:pt x="39" y="291"/>
                    </a:lnTo>
                    <a:lnTo>
                      <a:pt x="34" y="291"/>
                    </a:lnTo>
                    <a:lnTo>
                      <a:pt x="19" y="282"/>
                    </a:lnTo>
                    <a:lnTo>
                      <a:pt x="6" y="308"/>
                    </a:lnTo>
                    <a:lnTo>
                      <a:pt x="0" y="307"/>
                    </a:lnTo>
                    <a:lnTo>
                      <a:pt x="8" y="336"/>
                    </a:lnTo>
                    <a:lnTo>
                      <a:pt x="16" y="349"/>
                    </a:lnTo>
                    <a:lnTo>
                      <a:pt x="23" y="378"/>
                    </a:lnTo>
                    <a:lnTo>
                      <a:pt x="20" y="384"/>
                    </a:lnTo>
                    <a:lnTo>
                      <a:pt x="36" y="386"/>
                    </a:lnTo>
                    <a:lnTo>
                      <a:pt x="45" y="389"/>
                    </a:lnTo>
                    <a:lnTo>
                      <a:pt x="60" y="387"/>
                    </a:lnTo>
                    <a:lnTo>
                      <a:pt x="77" y="379"/>
                    </a:lnTo>
                    <a:lnTo>
                      <a:pt x="82" y="375"/>
                    </a:lnTo>
                    <a:lnTo>
                      <a:pt x="90" y="400"/>
                    </a:lnTo>
                    <a:lnTo>
                      <a:pt x="99" y="407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40" name="Freeform 146"/>
              <p:cNvSpPr>
                <a:spLocks/>
              </p:cNvSpPr>
              <p:nvPr/>
            </p:nvSpPr>
            <p:spPr bwMode="gray">
              <a:xfrm>
                <a:off x="1324620" y="4143829"/>
                <a:ext cx="353931" cy="420027"/>
              </a:xfrm>
              <a:custGeom>
                <a:avLst/>
                <a:gdLst>
                  <a:gd name="T0" fmla="*/ 2147483647 w 319"/>
                  <a:gd name="T1" fmla="*/ 2147483647 h 378"/>
                  <a:gd name="T2" fmla="*/ 2147483647 w 319"/>
                  <a:gd name="T3" fmla="*/ 2147483647 h 378"/>
                  <a:gd name="T4" fmla="*/ 2147483647 w 319"/>
                  <a:gd name="T5" fmla="*/ 2147483647 h 378"/>
                  <a:gd name="T6" fmla="*/ 2147483647 w 319"/>
                  <a:gd name="T7" fmla="*/ 2147483647 h 378"/>
                  <a:gd name="T8" fmla="*/ 2147483647 w 319"/>
                  <a:gd name="T9" fmla="*/ 2147483647 h 378"/>
                  <a:gd name="T10" fmla="*/ 2147483647 w 319"/>
                  <a:gd name="T11" fmla="*/ 2147483647 h 378"/>
                  <a:gd name="T12" fmla="*/ 2147483647 w 319"/>
                  <a:gd name="T13" fmla="*/ 2147483647 h 378"/>
                  <a:gd name="T14" fmla="*/ 0 w 319"/>
                  <a:gd name="T15" fmla="*/ 2147483647 h 378"/>
                  <a:gd name="T16" fmla="*/ 2147483647 w 319"/>
                  <a:gd name="T17" fmla="*/ 2147483647 h 378"/>
                  <a:gd name="T18" fmla="*/ 2147483647 w 319"/>
                  <a:gd name="T19" fmla="*/ 2147483647 h 378"/>
                  <a:gd name="T20" fmla="*/ 2147483647 w 319"/>
                  <a:gd name="T21" fmla="*/ 2147483647 h 378"/>
                  <a:gd name="T22" fmla="*/ 2147483647 w 319"/>
                  <a:gd name="T23" fmla="*/ 2147483647 h 378"/>
                  <a:gd name="T24" fmla="*/ 2147483647 w 319"/>
                  <a:gd name="T25" fmla="*/ 2147483647 h 378"/>
                  <a:gd name="T26" fmla="*/ 2147483647 w 319"/>
                  <a:gd name="T27" fmla="*/ 2147483647 h 378"/>
                  <a:gd name="T28" fmla="*/ 2147483647 w 319"/>
                  <a:gd name="T29" fmla="*/ 2147483647 h 378"/>
                  <a:gd name="T30" fmla="*/ 2147483647 w 319"/>
                  <a:gd name="T31" fmla="*/ 2147483647 h 378"/>
                  <a:gd name="T32" fmla="*/ 2147483647 w 319"/>
                  <a:gd name="T33" fmla="*/ 2147483647 h 378"/>
                  <a:gd name="T34" fmla="*/ 2147483647 w 319"/>
                  <a:gd name="T35" fmla="*/ 2147483647 h 378"/>
                  <a:gd name="T36" fmla="*/ 2147483647 w 319"/>
                  <a:gd name="T37" fmla="*/ 2147483647 h 378"/>
                  <a:gd name="T38" fmla="*/ 2147483647 w 319"/>
                  <a:gd name="T39" fmla="*/ 2147483647 h 378"/>
                  <a:gd name="T40" fmla="*/ 2147483647 w 319"/>
                  <a:gd name="T41" fmla="*/ 2147483647 h 378"/>
                  <a:gd name="T42" fmla="*/ 2147483647 w 319"/>
                  <a:gd name="T43" fmla="*/ 2147483647 h 378"/>
                  <a:gd name="T44" fmla="*/ 2147483647 w 319"/>
                  <a:gd name="T45" fmla="*/ 0 h 378"/>
                  <a:gd name="T46" fmla="*/ 2147483647 w 319"/>
                  <a:gd name="T47" fmla="*/ 2147483647 h 378"/>
                  <a:gd name="T48" fmla="*/ 2147483647 w 319"/>
                  <a:gd name="T49" fmla="*/ 2147483647 h 378"/>
                  <a:gd name="T50" fmla="*/ 2147483647 w 319"/>
                  <a:gd name="T51" fmla="*/ 2147483647 h 378"/>
                  <a:gd name="T52" fmla="*/ 2147483647 w 319"/>
                  <a:gd name="T53" fmla="*/ 2147483647 h 378"/>
                  <a:gd name="T54" fmla="*/ 2147483647 w 319"/>
                  <a:gd name="T55" fmla="*/ 2147483647 h 378"/>
                  <a:gd name="T56" fmla="*/ 2147483647 w 319"/>
                  <a:gd name="T57" fmla="*/ 2147483647 h 378"/>
                  <a:gd name="T58" fmla="*/ 2147483647 w 319"/>
                  <a:gd name="T59" fmla="*/ 2147483647 h 378"/>
                  <a:gd name="T60" fmla="*/ 2147483647 w 319"/>
                  <a:gd name="T61" fmla="*/ 2147483647 h 378"/>
                  <a:gd name="T62" fmla="*/ 2147483647 w 319"/>
                  <a:gd name="T63" fmla="*/ 2147483647 h 378"/>
                  <a:gd name="T64" fmla="*/ 2147483647 w 319"/>
                  <a:gd name="T65" fmla="*/ 2147483647 h 378"/>
                  <a:gd name="T66" fmla="*/ 2147483647 w 319"/>
                  <a:gd name="T67" fmla="*/ 2147483647 h 378"/>
                  <a:gd name="T68" fmla="*/ 2147483647 w 319"/>
                  <a:gd name="T69" fmla="*/ 2147483647 h 378"/>
                  <a:gd name="T70" fmla="*/ 2147483647 w 319"/>
                  <a:gd name="T71" fmla="*/ 2147483647 h 378"/>
                  <a:gd name="T72" fmla="*/ 2147483647 w 319"/>
                  <a:gd name="T73" fmla="*/ 2147483647 h 378"/>
                  <a:gd name="T74" fmla="*/ 2147483647 w 319"/>
                  <a:gd name="T75" fmla="*/ 2147483647 h 378"/>
                  <a:gd name="T76" fmla="*/ 2147483647 w 319"/>
                  <a:gd name="T77" fmla="*/ 2147483647 h 378"/>
                  <a:gd name="T78" fmla="*/ 2147483647 w 319"/>
                  <a:gd name="T79" fmla="*/ 2147483647 h 378"/>
                  <a:gd name="T80" fmla="*/ 2147483647 w 319"/>
                  <a:gd name="T81" fmla="*/ 2147483647 h 378"/>
                  <a:gd name="T82" fmla="*/ 2147483647 w 319"/>
                  <a:gd name="T83" fmla="*/ 2147483647 h 378"/>
                  <a:gd name="T84" fmla="*/ 2147483647 w 319"/>
                  <a:gd name="T85" fmla="*/ 2147483647 h 378"/>
                  <a:gd name="T86" fmla="*/ 2147483647 w 319"/>
                  <a:gd name="T87" fmla="*/ 2147483647 h 378"/>
                  <a:gd name="T88" fmla="*/ 2147483647 w 319"/>
                  <a:gd name="T89" fmla="*/ 2147483647 h 378"/>
                  <a:gd name="T90" fmla="*/ 2147483647 w 319"/>
                  <a:gd name="T91" fmla="*/ 2147483647 h 378"/>
                  <a:gd name="T92" fmla="*/ 2147483647 w 319"/>
                  <a:gd name="T93" fmla="*/ 2147483647 h 378"/>
                  <a:gd name="T94" fmla="*/ 2147483647 w 319"/>
                  <a:gd name="T95" fmla="*/ 2147483647 h 378"/>
                  <a:gd name="T96" fmla="*/ 2147483647 w 319"/>
                  <a:gd name="T97" fmla="*/ 2147483647 h 378"/>
                  <a:gd name="T98" fmla="*/ 2147483647 w 319"/>
                  <a:gd name="T99" fmla="*/ 2147483647 h 378"/>
                  <a:gd name="T100" fmla="*/ 2147483647 w 319"/>
                  <a:gd name="T101" fmla="*/ 2147483647 h 378"/>
                  <a:gd name="T102" fmla="*/ 2147483647 w 319"/>
                  <a:gd name="T103" fmla="*/ 2147483647 h 378"/>
                  <a:gd name="T104" fmla="*/ 2147483647 w 319"/>
                  <a:gd name="T105" fmla="*/ 2147483647 h 378"/>
                  <a:gd name="T106" fmla="*/ 2147483647 w 319"/>
                  <a:gd name="T107" fmla="*/ 2147483647 h 3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19"/>
                  <a:gd name="T163" fmla="*/ 0 h 378"/>
                  <a:gd name="T164" fmla="*/ 319 w 319"/>
                  <a:gd name="T165" fmla="*/ 378 h 37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19" h="378">
                    <a:moveTo>
                      <a:pt x="15" y="326"/>
                    </a:moveTo>
                    <a:lnTo>
                      <a:pt x="9" y="338"/>
                    </a:lnTo>
                    <a:lnTo>
                      <a:pt x="17" y="303"/>
                    </a:lnTo>
                    <a:lnTo>
                      <a:pt x="23" y="267"/>
                    </a:lnTo>
                    <a:lnTo>
                      <a:pt x="15" y="238"/>
                    </a:lnTo>
                    <a:lnTo>
                      <a:pt x="17" y="206"/>
                    </a:lnTo>
                    <a:lnTo>
                      <a:pt x="1" y="189"/>
                    </a:lnTo>
                    <a:lnTo>
                      <a:pt x="0" y="196"/>
                    </a:lnTo>
                    <a:lnTo>
                      <a:pt x="3" y="179"/>
                    </a:lnTo>
                    <a:lnTo>
                      <a:pt x="28" y="179"/>
                    </a:lnTo>
                    <a:lnTo>
                      <a:pt x="54" y="179"/>
                    </a:lnTo>
                    <a:lnTo>
                      <a:pt x="79" y="179"/>
                    </a:lnTo>
                    <a:lnTo>
                      <a:pt x="105" y="179"/>
                    </a:lnTo>
                    <a:lnTo>
                      <a:pt x="105" y="155"/>
                    </a:lnTo>
                    <a:lnTo>
                      <a:pt x="106" y="128"/>
                    </a:lnTo>
                    <a:lnTo>
                      <a:pt x="133" y="116"/>
                    </a:lnTo>
                    <a:lnTo>
                      <a:pt x="133" y="77"/>
                    </a:lnTo>
                    <a:lnTo>
                      <a:pt x="134" y="39"/>
                    </a:lnTo>
                    <a:lnTo>
                      <a:pt x="156" y="39"/>
                    </a:lnTo>
                    <a:lnTo>
                      <a:pt x="177" y="39"/>
                    </a:lnTo>
                    <a:lnTo>
                      <a:pt x="199" y="39"/>
                    </a:lnTo>
                    <a:lnTo>
                      <a:pt x="219" y="39"/>
                    </a:lnTo>
                    <a:lnTo>
                      <a:pt x="221" y="0"/>
                    </a:lnTo>
                    <a:lnTo>
                      <a:pt x="245" y="17"/>
                    </a:lnTo>
                    <a:lnTo>
                      <a:pt x="270" y="34"/>
                    </a:lnTo>
                    <a:lnTo>
                      <a:pt x="295" y="53"/>
                    </a:lnTo>
                    <a:lnTo>
                      <a:pt x="319" y="70"/>
                    </a:lnTo>
                    <a:lnTo>
                      <a:pt x="296" y="70"/>
                    </a:lnTo>
                    <a:lnTo>
                      <a:pt x="273" y="70"/>
                    </a:lnTo>
                    <a:lnTo>
                      <a:pt x="276" y="101"/>
                    </a:lnTo>
                    <a:lnTo>
                      <a:pt x="279" y="133"/>
                    </a:lnTo>
                    <a:lnTo>
                      <a:pt x="281" y="165"/>
                    </a:lnTo>
                    <a:lnTo>
                      <a:pt x="284" y="196"/>
                    </a:lnTo>
                    <a:lnTo>
                      <a:pt x="287" y="229"/>
                    </a:lnTo>
                    <a:lnTo>
                      <a:pt x="290" y="261"/>
                    </a:lnTo>
                    <a:lnTo>
                      <a:pt x="293" y="292"/>
                    </a:lnTo>
                    <a:lnTo>
                      <a:pt x="296" y="324"/>
                    </a:lnTo>
                    <a:lnTo>
                      <a:pt x="302" y="329"/>
                    </a:lnTo>
                    <a:lnTo>
                      <a:pt x="298" y="354"/>
                    </a:lnTo>
                    <a:lnTo>
                      <a:pt x="273" y="354"/>
                    </a:lnTo>
                    <a:lnTo>
                      <a:pt x="248" y="354"/>
                    </a:lnTo>
                    <a:lnTo>
                      <a:pt x="224" y="354"/>
                    </a:lnTo>
                    <a:lnTo>
                      <a:pt x="197" y="354"/>
                    </a:lnTo>
                    <a:lnTo>
                      <a:pt x="194" y="351"/>
                    </a:lnTo>
                    <a:lnTo>
                      <a:pt x="159" y="361"/>
                    </a:lnTo>
                    <a:lnTo>
                      <a:pt x="154" y="361"/>
                    </a:lnTo>
                    <a:lnTo>
                      <a:pt x="139" y="352"/>
                    </a:lnTo>
                    <a:lnTo>
                      <a:pt x="126" y="378"/>
                    </a:lnTo>
                    <a:lnTo>
                      <a:pt x="120" y="377"/>
                    </a:lnTo>
                    <a:lnTo>
                      <a:pt x="102" y="355"/>
                    </a:lnTo>
                    <a:lnTo>
                      <a:pt x="82" y="335"/>
                    </a:lnTo>
                    <a:lnTo>
                      <a:pt x="57" y="320"/>
                    </a:lnTo>
                    <a:lnTo>
                      <a:pt x="37" y="323"/>
                    </a:lnTo>
                    <a:lnTo>
                      <a:pt x="15" y="326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41" name="Freeform 147"/>
              <p:cNvSpPr>
                <a:spLocks/>
              </p:cNvSpPr>
              <p:nvPr/>
            </p:nvSpPr>
            <p:spPr bwMode="gray">
              <a:xfrm>
                <a:off x="1442089" y="3856294"/>
                <a:ext cx="343252" cy="277669"/>
              </a:xfrm>
              <a:custGeom>
                <a:avLst/>
                <a:gdLst>
                  <a:gd name="T0" fmla="*/ 2147483647 w 312"/>
                  <a:gd name="T1" fmla="*/ 2147483647 h 247"/>
                  <a:gd name="T2" fmla="*/ 2147483647 w 312"/>
                  <a:gd name="T3" fmla="*/ 2147483647 h 247"/>
                  <a:gd name="T4" fmla="*/ 2147483647 w 312"/>
                  <a:gd name="T5" fmla="*/ 2147483647 h 247"/>
                  <a:gd name="T6" fmla="*/ 2147483647 w 312"/>
                  <a:gd name="T7" fmla="*/ 2147483647 h 247"/>
                  <a:gd name="T8" fmla="*/ 2147483647 w 312"/>
                  <a:gd name="T9" fmla="*/ 2147483647 h 247"/>
                  <a:gd name="T10" fmla="*/ 2147483647 w 312"/>
                  <a:gd name="T11" fmla="*/ 2147483647 h 247"/>
                  <a:gd name="T12" fmla="*/ 2147483647 w 312"/>
                  <a:gd name="T13" fmla="*/ 2147483647 h 247"/>
                  <a:gd name="T14" fmla="*/ 2147483647 w 312"/>
                  <a:gd name="T15" fmla="*/ 2147483647 h 247"/>
                  <a:gd name="T16" fmla="*/ 2147483647 w 312"/>
                  <a:gd name="T17" fmla="*/ 2147483647 h 247"/>
                  <a:gd name="T18" fmla="*/ 2147483647 w 312"/>
                  <a:gd name="T19" fmla="*/ 2147483647 h 247"/>
                  <a:gd name="T20" fmla="*/ 0 w 312"/>
                  <a:gd name="T21" fmla="*/ 2147483647 h 247"/>
                  <a:gd name="T22" fmla="*/ 2147483647 w 312"/>
                  <a:gd name="T23" fmla="*/ 2147483647 h 247"/>
                  <a:gd name="T24" fmla="*/ 2147483647 w 312"/>
                  <a:gd name="T25" fmla="*/ 2147483647 h 247"/>
                  <a:gd name="T26" fmla="*/ 2147483647 w 312"/>
                  <a:gd name="T27" fmla="*/ 2147483647 h 247"/>
                  <a:gd name="T28" fmla="*/ 2147483647 w 312"/>
                  <a:gd name="T29" fmla="*/ 2147483647 h 247"/>
                  <a:gd name="T30" fmla="*/ 2147483647 w 312"/>
                  <a:gd name="T31" fmla="*/ 2147483647 h 247"/>
                  <a:gd name="T32" fmla="*/ 2147483647 w 312"/>
                  <a:gd name="T33" fmla="*/ 2147483647 h 247"/>
                  <a:gd name="T34" fmla="*/ 2147483647 w 312"/>
                  <a:gd name="T35" fmla="*/ 2147483647 h 247"/>
                  <a:gd name="T36" fmla="*/ 2147483647 w 312"/>
                  <a:gd name="T37" fmla="*/ 2147483647 h 247"/>
                  <a:gd name="T38" fmla="*/ 2147483647 w 312"/>
                  <a:gd name="T39" fmla="*/ 2147483647 h 247"/>
                  <a:gd name="T40" fmla="*/ 2147483647 w 312"/>
                  <a:gd name="T41" fmla="*/ 2147483647 h 247"/>
                  <a:gd name="T42" fmla="*/ 2147483647 w 312"/>
                  <a:gd name="T43" fmla="*/ 2147483647 h 247"/>
                  <a:gd name="T44" fmla="*/ 2147483647 w 312"/>
                  <a:gd name="T45" fmla="*/ 2147483647 h 247"/>
                  <a:gd name="T46" fmla="*/ 2147483647 w 312"/>
                  <a:gd name="T47" fmla="*/ 2147483647 h 247"/>
                  <a:gd name="T48" fmla="*/ 2147483647 w 312"/>
                  <a:gd name="T49" fmla="*/ 2147483647 h 247"/>
                  <a:gd name="T50" fmla="*/ 2147483647 w 312"/>
                  <a:gd name="T51" fmla="*/ 2147483647 h 247"/>
                  <a:gd name="T52" fmla="*/ 2147483647 w 312"/>
                  <a:gd name="T53" fmla="*/ 2147483647 h 247"/>
                  <a:gd name="T54" fmla="*/ 2147483647 w 312"/>
                  <a:gd name="T55" fmla="*/ 2147483647 h 247"/>
                  <a:gd name="T56" fmla="*/ 2147483647 w 312"/>
                  <a:gd name="T57" fmla="*/ 2147483647 h 247"/>
                  <a:gd name="T58" fmla="*/ 2147483647 w 312"/>
                  <a:gd name="T59" fmla="*/ 2147483647 h 247"/>
                  <a:gd name="T60" fmla="*/ 2147483647 w 312"/>
                  <a:gd name="T61" fmla="*/ 2147483647 h 247"/>
                  <a:gd name="T62" fmla="*/ 2147483647 w 312"/>
                  <a:gd name="T63" fmla="*/ 2147483647 h 247"/>
                  <a:gd name="T64" fmla="*/ 2147483647 w 312"/>
                  <a:gd name="T65" fmla="*/ 2147483647 h 247"/>
                  <a:gd name="T66" fmla="*/ 2147483647 w 312"/>
                  <a:gd name="T67" fmla="*/ 0 h 247"/>
                  <a:gd name="T68" fmla="*/ 2147483647 w 312"/>
                  <a:gd name="T69" fmla="*/ 2147483647 h 247"/>
                  <a:gd name="T70" fmla="*/ 2147483647 w 312"/>
                  <a:gd name="T71" fmla="*/ 2147483647 h 247"/>
                  <a:gd name="T72" fmla="*/ 2147483647 w 312"/>
                  <a:gd name="T73" fmla="*/ 2147483647 h 2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12"/>
                  <a:gd name="T112" fmla="*/ 0 h 247"/>
                  <a:gd name="T113" fmla="*/ 312 w 312"/>
                  <a:gd name="T114" fmla="*/ 247 h 2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12" h="247">
                    <a:moveTo>
                      <a:pt x="162" y="61"/>
                    </a:moveTo>
                    <a:lnTo>
                      <a:pt x="137" y="76"/>
                    </a:lnTo>
                    <a:lnTo>
                      <a:pt x="114" y="91"/>
                    </a:lnTo>
                    <a:lnTo>
                      <a:pt x="102" y="115"/>
                    </a:lnTo>
                    <a:lnTo>
                      <a:pt x="89" y="138"/>
                    </a:lnTo>
                    <a:lnTo>
                      <a:pt x="92" y="164"/>
                    </a:lnTo>
                    <a:lnTo>
                      <a:pt x="80" y="186"/>
                    </a:lnTo>
                    <a:lnTo>
                      <a:pt x="68" y="207"/>
                    </a:lnTo>
                    <a:lnTo>
                      <a:pt x="48" y="221"/>
                    </a:lnTo>
                    <a:lnTo>
                      <a:pt x="29" y="235"/>
                    </a:lnTo>
                    <a:lnTo>
                      <a:pt x="0" y="247"/>
                    </a:lnTo>
                    <a:lnTo>
                      <a:pt x="29" y="247"/>
                    </a:lnTo>
                    <a:lnTo>
                      <a:pt x="58" y="247"/>
                    </a:lnTo>
                    <a:lnTo>
                      <a:pt x="86" y="247"/>
                    </a:lnTo>
                    <a:lnTo>
                      <a:pt x="116" y="247"/>
                    </a:lnTo>
                    <a:lnTo>
                      <a:pt x="122" y="212"/>
                    </a:lnTo>
                    <a:lnTo>
                      <a:pt x="142" y="199"/>
                    </a:lnTo>
                    <a:lnTo>
                      <a:pt x="164" y="189"/>
                    </a:lnTo>
                    <a:lnTo>
                      <a:pt x="187" y="179"/>
                    </a:lnTo>
                    <a:lnTo>
                      <a:pt x="208" y="169"/>
                    </a:lnTo>
                    <a:lnTo>
                      <a:pt x="227" y="156"/>
                    </a:lnTo>
                    <a:lnTo>
                      <a:pt x="245" y="144"/>
                    </a:lnTo>
                    <a:lnTo>
                      <a:pt x="245" y="125"/>
                    </a:lnTo>
                    <a:lnTo>
                      <a:pt x="279" y="113"/>
                    </a:lnTo>
                    <a:lnTo>
                      <a:pt x="307" y="110"/>
                    </a:lnTo>
                    <a:lnTo>
                      <a:pt x="312" y="102"/>
                    </a:lnTo>
                    <a:lnTo>
                      <a:pt x="296" y="76"/>
                    </a:lnTo>
                    <a:lnTo>
                      <a:pt x="292" y="53"/>
                    </a:lnTo>
                    <a:lnTo>
                      <a:pt x="289" y="31"/>
                    </a:lnTo>
                    <a:lnTo>
                      <a:pt x="282" y="23"/>
                    </a:lnTo>
                    <a:lnTo>
                      <a:pt x="265" y="19"/>
                    </a:lnTo>
                    <a:lnTo>
                      <a:pt x="258" y="20"/>
                    </a:lnTo>
                    <a:lnTo>
                      <a:pt x="214" y="17"/>
                    </a:lnTo>
                    <a:lnTo>
                      <a:pt x="201" y="0"/>
                    </a:lnTo>
                    <a:lnTo>
                      <a:pt x="187" y="13"/>
                    </a:lnTo>
                    <a:lnTo>
                      <a:pt x="174" y="36"/>
                    </a:lnTo>
                    <a:lnTo>
                      <a:pt x="162" y="6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42" name="Freeform 148"/>
              <p:cNvSpPr>
                <a:spLocks/>
              </p:cNvSpPr>
              <p:nvPr/>
            </p:nvSpPr>
            <p:spPr bwMode="gray">
              <a:xfrm>
                <a:off x="1821955" y="4269274"/>
                <a:ext cx="454618" cy="398885"/>
              </a:xfrm>
              <a:custGeom>
                <a:avLst/>
                <a:gdLst>
                  <a:gd name="T0" fmla="*/ 2147483647 w 411"/>
                  <a:gd name="T1" fmla="*/ 2147483647 h 357"/>
                  <a:gd name="T2" fmla="*/ 2147483647 w 411"/>
                  <a:gd name="T3" fmla="*/ 2147483647 h 357"/>
                  <a:gd name="T4" fmla="*/ 2147483647 w 411"/>
                  <a:gd name="T5" fmla="*/ 2147483647 h 357"/>
                  <a:gd name="T6" fmla="*/ 2147483647 w 411"/>
                  <a:gd name="T7" fmla="*/ 2147483647 h 357"/>
                  <a:gd name="T8" fmla="*/ 2147483647 w 411"/>
                  <a:gd name="T9" fmla="*/ 2147483647 h 357"/>
                  <a:gd name="T10" fmla="*/ 2147483647 w 411"/>
                  <a:gd name="T11" fmla="*/ 2147483647 h 357"/>
                  <a:gd name="T12" fmla="*/ 0 w 411"/>
                  <a:gd name="T13" fmla="*/ 2147483647 h 357"/>
                  <a:gd name="T14" fmla="*/ 2147483647 w 411"/>
                  <a:gd name="T15" fmla="*/ 2147483647 h 357"/>
                  <a:gd name="T16" fmla="*/ 2147483647 w 411"/>
                  <a:gd name="T17" fmla="*/ 2147483647 h 357"/>
                  <a:gd name="T18" fmla="*/ 2147483647 w 411"/>
                  <a:gd name="T19" fmla="*/ 2147483647 h 357"/>
                  <a:gd name="T20" fmla="*/ 2147483647 w 411"/>
                  <a:gd name="T21" fmla="*/ 2147483647 h 357"/>
                  <a:gd name="T22" fmla="*/ 2147483647 w 411"/>
                  <a:gd name="T23" fmla="*/ 2147483647 h 357"/>
                  <a:gd name="T24" fmla="*/ 2147483647 w 411"/>
                  <a:gd name="T25" fmla="*/ 2147483647 h 357"/>
                  <a:gd name="T26" fmla="*/ 2147483647 w 411"/>
                  <a:gd name="T27" fmla="*/ 2147483647 h 357"/>
                  <a:gd name="T28" fmla="*/ 2147483647 w 411"/>
                  <a:gd name="T29" fmla="*/ 2147483647 h 357"/>
                  <a:gd name="T30" fmla="*/ 2147483647 w 411"/>
                  <a:gd name="T31" fmla="*/ 2147483647 h 357"/>
                  <a:gd name="T32" fmla="*/ 2147483647 w 411"/>
                  <a:gd name="T33" fmla="*/ 2147483647 h 357"/>
                  <a:gd name="T34" fmla="*/ 2147483647 w 411"/>
                  <a:gd name="T35" fmla="*/ 2147483647 h 357"/>
                  <a:gd name="T36" fmla="*/ 2147483647 w 411"/>
                  <a:gd name="T37" fmla="*/ 2147483647 h 357"/>
                  <a:gd name="T38" fmla="*/ 2147483647 w 411"/>
                  <a:gd name="T39" fmla="*/ 2147483647 h 357"/>
                  <a:gd name="T40" fmla="*/ 2147483647 w 411"/>
                  <a:gd name="T41" fmla="*/ 2147483647 h 357"/>
                  <a:gd name="T42" fmla="*/ 2147483647 w 411"/>
                  <a:gd name="T43" fmla="*/ 2147483647 h 357"/>
                  <a:gd name="T44" fmla="*/ 2147483647 w 411"/>
                  <a:gd name="T45" fmla="*/ 2147483647 h 357"/>
                  <a:gd name="T46" fmla="*/ 2147483647 w 411"/>
                  <a:gd name="T47" fmla="*/ 0 h 357"/>
                  <a:gd name="T48" fmla="*/ 2147483647 w 411"/>
                  <a:gd name="T49" fmla="*/ 2147483647 h 357"/>
                  <a:gd name="T50" fmla="*/ 2147483647 w 411"/>
                  <a:gd name="T51" fmla="*/ 2147483647 h 357"/>
                  <a:gd name="T52" fmla="*/ 2147483647 w 411"/>
                  <a:gd name="T53" fmla="*/ 2147483647 h 357"/>
                  <a:gd name="T54" fmla="*/ 2147483647 w 411"/>
                  <a:gd name="T55" fmla="*/ 2147483647 h 357"/>
                  <a:gd name="T56" fmla="*/ 2147483647 w 411"/>
                  <a:gd name="T57" fmla="*/ 2147483647 h 357"/>
                  <a:gd name="T58" fmla="*/ 2147483647 w 411"/>
                  <a:gd name="T59" fmla="*/ 2147483647 h 357"/>
                  <a:gd name="T60" fmla="*/ 2147483647 w 411"/>
                  <a:gd name="T61" fmla="*/ 2147483647 h 357"/>
                  <a:gd name="T62" fmla="*/ 2147483647 w 411"/>
                  <a:gd name="T63" fmla="*/ 2147483647 h 357"/>
                  <a:gd name="T64" fmla="*/ 2147483647 w 411"/>
                  <a:gd name="T65" fmla="*/ 2147483647 h 357"/>
                  <a:gd name="T66" fmla="*/ 2147483647 w 411"/>
                  <a:gd name="T67" fmla="*/ 2147483647 h 357"/>
                  <a:gd name="T68" fmla="*/ 2147483647 w 411"/>
                  <a:gd name="T69" fmla="*/ 2147483647 h 357"/>
                  <a:gd name="T70" fmla="*/ 2147483647 w 411"/>
                  <a:gd name="T71" fmla="*/ 2147483647 h 357"/>
                  <a:gd name="T72" fmla="*/ 2147483647 w 411"/>
                  <a:gd name="T73" fmla="*/ 2147483647 h 357"/>
                  <a:gd name="T74" fmla="*/ 2147483647 w 411"/>
                  <a:gd name="T75" fmla="*/ 2147483647 h 357"/>
                  <a:gd name="T76" fmla="*/ 2147483647 w 411"/>
                  <a:gd name="T77" fmla="*/ 2147483647 h 357"/>
                  <a:gd name="T78" fmla="*/ 2147483647 w 411"/>
                  <a:gd name="T79" fmla="*/ 2147483647 h 357"/>
                  <a:gd name="T80" fmla="*/ 2147483647 w 411"/>
                  <a:gd name="T81" fmla="*/ 2147483647 h 357"/>
                  <a:gd name="T82" fmla="*/ 2147483647 w 411"/>
                  <a:gd name="T83" fmla="*/ 2147483647 h 357"/>
                  <a:gd name="T84" fmla="*/ 2147483647 w 411"/>
                  <a:gd name="T85" fmla="*/ 2147483647 h 357"/>
                  <a:gd name="T86" fmla="*/ 2147483647 w 411"/>
                  <a:gd name="T87" fmla="*/ 2147483647 h 357"/>
                  <a:gd name="T88" fmla="*/ 2147483647 w 411"/>
                  <a:gd name="T89" fmla="*/ 2147483647 h 357"/>
                  <a:gd name="T90" fmla="*/ 2147483647 w 411"/>
                  <a:gd name="T91" fmla="*/ 2147483647 h 357"/>
                  <a:gd name="T92" fmla="*/ 2147483647 w 411"/>
                  <a:gd name="T93" fmla="*/ 2147483647 h 357"/>
                  <a:gd name="T94" fmla="*/ 2147483647 w 411"/>
                  <a:gd name="T95" fmla="*/ 2147483647 h 357"/>
                  <a:gd name="T96" fmla="*/ 2147483647 w 411"/>
                  <a:gd name="T97" fmla="*/ 2147483647 h 357"/>
                  <a:gd name="T98" fmla="*/ 2147483647 w 411"/>
                  <a:gd name="T99" fmla="*/ 2147483647 h 357"/>
                  <a:gd name="T100" fmla="*/ 2147483647 w 411"/>
                  <a:gd name="T101" fmla="*/ 2147483647 h 357"/>
                  <a:gd name="T102" fmla="*/ 2147483647 w 411"/>
                  <a:gd name="T103" fmla="*/ 2147483647 h 357"/>
                  <a:gd name="T104" fmla="*/ 2147483647 w 411"/>
                  <a:gd name="T105" fmla="*/ 2147483647 h 357"/>
                  <a:gd name="T106" fmla="*/ 2147483647 w 411"/>
                  <a:gd name="T107" fmla="*/ 2147483647 h 357"/>
                  <a:gd name="T108" fmla="*/ 2147483647 w 411"/>
                  <a:gd name="T109" fmla="*/ 2147483647 h 357"/>
                  <a:gd name="T110" fmla="*/ 2147483647 w 411"/>
                  <a:gd name="T111" fmla="*/ 2147483647 h 357"/>
                  <a:gd name="T112" fmla="*/ 2147483647 w 411"/>
                  <a:gd name="T113" fmla="*/ 2147483647 h 357"/>
                  <a:gd name="T114" fmla="*/ 2147483647 w 411"/>
                  <a:gd name="T115" fmla="*/ 2147483647 h 357"/>
                  <a:gd name="T116" fmla="*/ 2147483647 w 411"/>
                  <a:gd name="T117" fmla="*/ 2147483647 h 357"/>
                  <a:gd name="T118" fmla="*/ 2147483647 w 411"/>
                  <a:gd name="T119" fmla="*/ 2147483647 h 3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11"/>
                  <a:gd name="T181" fmla="*/ 0 h 357"/>
                  <a:gd name="T182" fmla="*/ 411 w 411"/>
                  <a:gd name="T183" fmla="*/ 357 h 35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11" h="357">
                    <a:moveTo>
                      <a:pt x="45" y="326"/>
                    </a:moveTo>
                    <a:lnTo>
                      <a:pt x="36" y="327"/>
                    </a:lnTo>
                    <a:lnTo>
                      <a:pt x="20" y="315"/>
                    </a:lnTo>
                    <a:lnTo>
                      <a:pt x="20" y="306"/>
                    </a:lnTo>
                    <a:lnTo>
                      <a:pt x="25" y="304"/>
                    </a:lnTo>
                    <a:lnTo>
                      <a:pt x="3" y="282"/>
                    </a:lnTo>
                    <a:lnTo>
                      <a:pt x="0" y="256"/>
                    </a:lnTo>
                    <a:lnTo>
                      <a:pt x="5" y="258"/>
                    </a:lnTo>
                    <a:lnTo>
                      <a:pt x="28" y="248"/>
                    </a:lnTo>
                    <a:lnTo>
                      <a:pt x="57" y="247"/>
                    </a:lnTo>
                    <a:lnTo>
                      <a:pt x="87" y="245"/>
                    </a:lnTo>
                    <a:lnTo>
                      <a:pt x="101" y="219"/>
                    </a:lnTo>
                    <a:lnTo>
                      <a:pt x="102" y="197"/>
                    </a:lnTo>
                    <a:lnTo>
                      <a:pt x="102" y="176"/>
                    </a:lnTo>
                    <a:lnTo>
                      <a:pt x="104" y="154"/>
                    </a:lnTo>
                    <a:lnTo>
                      <a:pt x="105" y="131"/>
                    </a:lnTo>
                    <a:lnTo>
                      <a:pt x="125" y="128"/>
                    </a:lnTo>
                    <a:lnTo>
                      <a:pt x="145" y="123"/>
                    </a:lnTo>
                    <a:lnTo>
                      <a:pt x="167" y="102"/>
                    </a:lnTo>
                    <a:lnTo>
                      <a:pt x="189" y="80"/>
                    </a:lnTo>
                    <a:lnTo>
                      <a:pt x="216" y="60"/>
                    </a:lnTo>
                    <a:lnTo>
                      <a:pt x="246" y="40"/>
                    </a:lnTo>
                    <a:lnTo>
                      <a:pt x="275" y="20"/>
                    </a:lnTo>
                    <a:lnTo>
                      <a:pt x="304" y="0"/>
                    </a:lnTo>
                    <a:lnTo>
                      <a:pt x="341" y="9"/>
                    </a:lnTo>
                    <a:lnTo>
                      <a:pt x="363" y="28"/>
                    </a:lnTo>
                    <a:lnTo>
                      <a:pt x="382" y="17"/>
                    </a:lnTo>
                    <a:lnTo>
                      <a:pt x="383" y="17"/>
                    </a:lnTo>
                    <a:lnTo>
                      <a:pt x="386" y="38"/>
                    </a:lnTo>
                    <a:lnTo>
                      <a:pt x="389" y="62"/>
                    </a:lnTo>
                    <a:lnTo>
                      <a:pt x="411" y="96"/>
                    </a:lnTo>
                    <a:lnTo>
                      <a:pt x="405" y="108"/>
                    </a:lnTo>
                    <a:lnTo>
                      <a:pt x="403" y="131"/>
                    </a:lnTo>
                    <a:lnTo>
                      <a:pt x="402" y="154"/>
                    </a:lnTo>
                    <a:lnTo>
                      <a:pt x="402" y="176"/>
                    </a:lnTo>
                    <a:lnTo>
                      <a:pt x="400" y="199"/>
                    </a:lnTo>
                    <a:lnTo>
                      <a:pt x="388" y="218"/>
                    </a:lnTo>
                    <a:lnTo>
                      <a:pt x="375" y="235"/>
                    </a:lnTo>
                    <a:lnTo>
                      <a:pt x="365" y="253"/>
                    </a:lnTo>
                    <a:lnTo>
                      <a:pt x="352" y="272"/>
                    </a:lnTo>
                    <a:lnTo>
                      <a:pt x="352" y="295"/>
                    </a:lnTo>
                    <a:lnTo>
                      <a:pt x="323" y="312"/>
                    </a:lnTo>
                    <a:lnTo>
                      <a:pt x="297" y="310"/>
                    </a:lnTo>
                    <a:lnTo>
                      <a:pt x="269" y="307"/>
                    </a:lnTo>
                    <a:lnTo>
                      <a:pt x="240" y="323"/>
                    </a:lnTo>
                    <a:lnTo>
                      <a:pt x="219" y="313"/>
                    </a:lnTo>
                    <a:lnTo>
                      <a:pt x="199" y="306"/>
                    </a:lnTo>
                    <a:lnTo>
                      <a:pt x="173" y="313"/>
                    </a:lnTo>
                    <a:lnTo>
                      <a:pt x="155" y="296"/>
                    </a:lnTo>
                    <a:lnTo>
                      <a:pt x="128" y="293"/>
                    </a:lnTo>
                    <a:lnTo>
                      <a:pt x="104" y="302"/>
                    </a:lnTo>
                    <a:lnTo>
                      <a:pt x="97" y="324"/>
                    </a:lnTo>
                    <a:lnTo>
                      <a:pt x="90" y="344"/>
                    </a:lnTo>
                    <a:lnTo>
                      <a:pt x="88" y="357"/>
                    </a:lnTo>
                    <a:lnTo>
                      <a:pt x="65" y="336"/>
                    </a:lnTo>
                    <a:lnTo>
                      <a:pt x="59" y="346"/>
                    </a:lnTo>
                    <a:lnTo>
                      <a:pt x="57" y="350"/>
                    </a:lnTo>
                    <a:lnTo>
                      <a:pt x="57" y="349"/>
                    </a:lnTo>
                    <a:lnTo>
                      <a:pt x="51" y="335"/>
                    </a:lnTo>
                    <a:lnTo>
                      <a:pt x="45" y="326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43" name="Freeform 149"/>
              <p:cNvSpPr>
                <a:spLocks/>
              </p:cNvSpPr>
              <p:nvPr/>
            </p:nvSpPr>
            <p:spPr bwMode="gray">
              <a:xfrm>
                <a:off x="1307839" y="4501839"/>
                <a:ext cx="175440" cy="142358"/>
              </a:xfrm>
              <a:custGeom>
                <a:avLst/>
                <a:gdLst>
                  <a:gd name="T0" fmla="*/ 2147483647 w 159"/>
                  <a:gd name="T1" fmla="*/ 2147483647 h 129"/>
                  <a:gd name="T2" fmla="*/ 2147483647 w 159"/>
                  <a:gd name="T3" fmla="*/ 2147483647 h 129"/>
                  <a:gd name="T4" fmla="*/ 2147483647 w 159"/>
                  <a:gd name="T5" fmla="*/ 2147483647 h 129"/>
                  <a:gd name="T6" fmla="*/ 0 w 159"/>
                  <a:gd name="T7" fmla="*/ 2147483647 h 129"/>
                  <a:gd name="T8" fmla="*/ 2147483647 w 159"/>
                  <a:gd name="T9" fmla="*/ 2147483647 h 129"/>
                  <a:gd name="T10" fmla="*/ 2147483647 w 159"/>
                  <a:gd name="T11" fmla="*/ 2147483647 h 129"/>
                  <a:gd name="T12" fmla="*/ 2147483647 w 159"/>
                  <a:gd name="T13" fmla="*/ 2147483647 h 129"/>
                  <a:gd name="T14" fmla="*/ 2147483647 w 159"/>
                  <a:gd name="T15" fmla="*/ 2147483647 h 129"/>
                  <a:gd name="T16" fmla="*/ 2147483647 w 159"/>
                  <a:gd name="T17" fmla="*/ 2147483647 h 129"/>
                  <a:gd name="T18" fmla="*/ 2147483647 w 159"/>
                  <a:gd name="T19" fmla="*/ 2147483647 h 129"/>
                  <a:gd name="T20" fmla="*/ 2147483647 w 159"/>
                  <a:gd name="T21" fmla="*/ 2147483647 h 129"/>
                  <a:gd name="T22" fmla="*/ 2147483647 w 159"/>
                  <a:gd name="T23" fmla="*/ 2147483647 h 129"/>
                  <a:gd name="T24" fmla="*/ 2147483647 w 159"/>
                  <a:gd name="T25" fmla="*/ 2147483647 h 129"/>
                  <a:gd name="T26" fmla="*/ 2147483647 w 159"/>
                  <a:gd name="T27" fmla="*/ 2147483647 h 129"/>
                  <a:gd name="T28" fmla="*/ 2147483647 w 159"/>
                  <a:gd name="T29" fmla="*/ 2147483647 h 129"/>
                  <a:gd name="T30" fmla="*/ 2147483647 w 159"/>
                  <a:gd name="T31" fmla="*/ 2147483647 h 129"/>
                  <a:gd name="T32" fmla="*/ 2147483647 w 159"/>
                  <a:gd name="T33" fmla="*/ 2147483647 h 129"/>
                  <a:gd name="T34" fmla="*/ 2147483647 w 159"/>
                  <a:gd name="T35" fmla="*/ 2147483647 h 129"/>
                  <a:gd name="T36" fmla="*/ 2147483647 w 159"/>
                  <a:gd name="T37" fmla="*/ 2147483647 h 129"/>
                  <a:gd name="T38" fmla="*/ 2147483647 w 159"/>
                  <a:gd name="T39" fmla="*/ 2147483647 h 129"/>
                  <a:gd name="T40" fmla="*/ 2147483647 w 159"/>
                  <a:gd name="T41" fmla="*/ 2147483647 h 129"/>
                  <a:gd name="T42" fmla="*/ 2147483647 w 159"/>
                  <a:gd name="T43" fmla="*/ 2147483647 h 129"/>
                  <a:gd name="T44" fmla="*/ 2147483647 w 159"/>
                  <a:gd name="T45" fmla="*/ 2147483647 h 129"/>
                  <a:gd name="T46" fmla="*/ 2147483647 w 159"/>
                  <a:gd name="T47" fmla="*/ 2147483647 h 129"/>
                  <a:gd name="T48" fmla="*/ 2147483647 w 159"/>
                  <a:gd name="T49" fmla="*/ 2147483647 h 129"/>
                  <a:gd name="T50" fmla="*/ 2147483647 w 159"/>
                  <a:gd name="T51" fmla="*/ 2147483647 h 129"/>
                  <a:gd name="T52" fmla="*/ 2147483647 w 159"/>
                  <a:gd name="T53" fmla="*/ 2147483647 h 129"/>
                  <a:gd name="T54" fmla="*/ 2147483647 w 159"/>
                  <a:gd name="T55" fmla="*/ 2147483647 h 129"/>
                  <a:gd name="T56" fmla="*/ 2147483647 w 159"/>
                  <a:gd name="T57" fmla="*/ 2147483647 h 129"/>
                  <a:gd name="T58" fmla="*/ 2147483647 w 159"/>
                  <a:gd name="T59" fmla="*/ 2147483647 h 129"/>
                  <a:gd name="T60" fmla="*/ 2147483647 w 159"/>
                  <a:gd name="T61" fmla="*/ 2147483647 h 129"/>
                  <a:gd name="T62" fmla="*/ 2147483647 w 159"/>
                  <a:gd name="T63" fmla="*/ 2147483647 h 129"/>
                  <a:gd name="T64" fmla="*/ 2147483647 w 159"/>
                  <a:gd name="T65" fmla="*/ 0 h 129"/>
                  <a:gd name="T66" fmla="*/ 2147483647 w 159"/>
                  <a:gd name="T67" fmla="*/ 2147483647 h 129"/>
                  <a:gd name="T68" fmla="*/ 2147483647 w 159"/>
                  <a:gd name="T69" fmla="*/ 2147483647 h 1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9"/>
                  <a:gd name="T106" fmla="*/ 0 h 129"/>
                  <a:gd name="T107" fmla="*/ 159 w 159"/>
                  <a:gd name="T108" fmla="*/ 129 h 1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9" h="129">
                    <a:moveTo>
                      <a:pt x="31" y="6"/>
                    </a:moveTo>
                    <a:lnTo>
                      <a:pt x="25" y="18"/>
                    </a:lnTo>
                    <a:lnTo>
                      <a:pt x="13" y="38"/>
                    </a:lnTo>
                    <a:lnTo>
                      <a:pt x="0" y="60"/>
                    </a:lnTo>
                    <a:lnTo>
                      <a:pt x="17" y="82"/>
                    </a:lnTo>
                    <a:lnTo>
                      <a:pt x="25" y="75"/>
                    </a:lnTo>
                    <a:lnTo>
                      <a:pt x="19" y="80"/>
                    </a:lnTo>
                    <a:lnTo>
                      <a:pt x="24" y="83"/>
                    </a:lnTo>
                    <a:lnTo>
                      <a:pt x="24" y="92"/>
                    </a:lnTo>
                    <a:lnTo>
                      <a:pt x="51" y="92"/>
                    </a:lnTo>
                    <a:lnTo>
                      <a:pt x="54" y="86"/>
                    </a:lnTo>
                    <a:lnTo>
                      <a:pt x="87" y="94"/>
                    </a:lnTo>
                    <a:lnTo>
                      <a:pt x="95" y="100"/>
                    </a:lnTo>
                    <a:lnTo>
                      <a:pt x="59" y="94"/>
                    </a:lnTo>
                    <a:lnTo>
                      <a:pt x="39" y="100"/>
                    </a:lnTo>
                    <a:lnTo>
                      <a:pt x="17" y="108"/>
                    </a:lnTo>
                    <a:lnTo>
                      <a:pt x="20" y="120"/>
                    </a:lnTo>
                    <a:lnTo>
                      <a:pt x="39" y="119"/>
                    </a:lnTo>
                    <a:lnTo>
                      <a:pt x="50" y="116"/>
                    </a:lnTo>
                    <a:lnTo>
                      <a:pt x="50" y="119"/>
                    </a:lnTo>
                    <a:lnTo>
                      <a:pt x="24" y="122"/>
                    </a:lnTo>
                    <a:lnTo>
                      <a:pt x="19" y="129"/>
                    </a:lnTo>
                    <a:lnTo>
                      <a:pt x="53" y="123"/>
                    </a:lnTo>
                    <a:lnTo>
                      <a:pt x="76" y="122"/>
                    </a:lnTo>
                    <a:lnTo>
                      <a:pt x="98" y="119"/>
                    </a:lnTo>
                    <a:lnTo>
                      <a:pt x="121" y="125"/>
                    </a:lnTo>
                    <a:lnTo>
                      <a:pt x="159" y="128"/>
                    </a:lnTo>
                    <a:lnTo>
                      <a:pt x="152" y="99"/>
                    </a:lnTo>
                    <a:lnTo>
                      <a:pt x="144" y="86"/>
                    </a:lnTo>
                    <a:lnTo>
                      <a:pt x="136" y="57"/>
                    </a:lnTo>
                    <a:lnTo>
                      <a:pt x="118" y="35"/>
                    </a:lnTo>
                    <a:lnTo>
                      <a:pt x="98" y="15"/>
                    </a:lnTo>
                    <a:lnTo>
                      <a:pt x="73" y="0"/>
                    </a:lnTo>
                    <a:lnTo>
                      <a:pt x="53" y="3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44" name="Freeform 150"/>
              <p:cNvSpPr>
                <a:spLocks/>
              </p:cNvSpPr>
              <p:nvPr/>
            </p:nvSpPr>
            <p:spPr bwMode="gray">
              <a:xfrm>
                <a:off x="2026380" y="3814009"/>
                <a:ext cx="109841" cy="232565"/>
              </a:xfrm>
              <a:custGeom>
                <a:avLst/>
                <a:gdLst>
                  <a:gd name="T0" fmla="*/ 2147483647 w 102"/>
                  <a:gd name="T1" fmla="*/ 2147483647 h 210"/>
                  <a:gd name="T2" fmla="*/ 2147483647 w 102"/>
                  <a:gd name="T3" fmla="*/ 2147483647 h 210"/>
                  <a:gd name="T4" fmla="*/ 2147483647 w 102"/>
                  <a:gd name="T5" fmla="*/ 2147483647 h 210"/>
                  <a:gd name="T6" fmla="*/ 2147483647 w 102"/>
                  <a:gd name="T7" fmla="*/ 2147483647 h 210"/>
                  <a:gd name="T8" fmla="*/ 2147483647 w 102"/>
                  <a:gd name="T9" fmla="*/ 2147483647 h 210"/>
                  <a:gd name="T10" fmla="*/ 0 w 102"/>
                  <a:gd name="T11" fmla="*/ 2147483647 h 210"/>
                  <a:gd name="T12" fmla="*/ 2147483647 w 102"/>
                  <a:gd name="T13" fmla="*/ 2147483647 h 210"/>
                  <a:gd name="T14" fmla="*/ 2147483647 w 102"/>
                  <a:gd name="T15" fmla="*/ 2147483647 h 210"/>
                  <a:gd name="T16" fmla="*/ 2147483647 w 102"/>
                  <a:gd name="T17" fmla="*/ 2147483647 h 210"/>
                  <a:gd name="T18" fmla="*/ 2147483647 w 102"/>
                  <a:gd name="T19" fmla="*/ 2147483647 h 210"/>
                  <a:gd name="T20" fmla="*/ 2147483647 w 102"/>
                  <a:gd name="T21" fmla="*/ 0 h 210"/>
                  <a:gd name="T22" fmla="*/ 2147483647 w 102"/>
                  <a:gd name="T23" fmla="*/ 2147483647 h 210"/>
                  <a:gd name="T24" fmla="*/ 2147483647 w 102"/>
                  <a:gd name="T25" fmla="*/ 2147483647 h 210"/>
                  <a:gd name="T26" fmla="*/ 2147483647 w 102"/>
                  <a:gd name="T27" fmla="*/ 2147483647 h 210"/>
                  <a:gd name="T28" fmla="*/ 2147483647 w 102"/>
                  <a:gd name="T29" fmla="*/ 2147483647 h 210"/>
                  <a:gd name="T30" fmla="*/ 2147483647 w 102"/>
                  <a:gd name="T31" fmla="*/ 2147483647 h 210"/>
                  <a:gd name="T32" fmla="*/ 2147483647 w 102"/>
                  <a:gd name="T33" fmla="*/ 2147483647 h 210"/>
                  <a:gd name="T34" fmla="*/ 2147483647 w 102"/>
                  <a:gd name="T35" fmla="*/ 2147483647 h 210"/>
                  <a:gd name="T36" fmla="*/ 2147483647 w 102"/>
                  <a:gd name="T37" fmla="*/ 2147483647 h 210"/>
                  <a:gd name="T38" fmla="*/ 2147483647 w 102"/>
                  <a:gd name="T39" fmla="*/ 2147483647 h 210"/>
                  <a:gd name="T40" fmla="*/ 2147483647 w 102"/>
                  <a:gd name="T41" fmla="*/ 2147483647 h 210"/>
                  <a:gd name="T42" fmla="*/ 2147483647 w 102"/>
                  <a:gd name="T43" fmla="*/ 2147483647 h 210"/>
                  <a:gd name="T44" fmla="*/ 2147483647 w 102"/>
                  <a:gd name="T45" fmla="*/ 2147483647 h 210"/>
                  <a:gd name="T46" fmla="*/ 2147483647 w 102"/>
                  <a:gd name="T47" fmla="*/ 2147483647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2"/>
                  <a:gd name="T73" fmla="*/ 0 h 210"/>
                  <a:gd name="T74" fmla="*/ 102 w 102"/>
                  <a:gd name="T75" fmla="*/ 210 h 2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2" h="210">
                    <a:moveTo>
                      <a:pt x="68" y="199"/>
                    </a:moveTo>
                    <a:lnTo>
                      <a:pt x="54" y="210"/>
                    </a:lnTo>
                    <a:lnTo>
                      <a:pt x="48" y="182"/>
                    </a:lnTo>
                    <a:lnTo>
                      <a:pt x="41" y="153"/>
                    </a:lnTo>
                    <a:lnTo>
                      <a:pt x="22" y="131"/>
                    </a:lnTo>
                    <a:lnTo>
                      <a:pt x="0" y="104"/>
                    </a:lnTo>
                    <a:lnTo>
                      <a:pt x="11" y="80"/>
                    </a:lnTo>
                    <a:lnTo>
                      <a:pt x="22" y="59"/>
                    </a:lnTo>
                    <a:lnTo>
                      <a:pt x="20" y="17"/>
                    </a:lnTo>
                    <a:lnTo>
                      <a:pt x="25" y="9"/>
                    </a:lnTo>
                    <a:lnTo>
                      <a:pt x="54" y="0"/>
                    </a:lnTo>
                    <a:lnTo>
                      <a:pt x="64" y="6"/>
                    </a:lnTo>
                    <a:lnTo>
                      <a:pt x="71" y="16"/>
                    </a:lnTo>
                    <a:lnTo>
                      <a:pt x="85" y="6"/>
                    </a:lnTo>
                    <a:lnTo>
                      <a:pt x="75" y="37"/>
                    </a:lnTo>
                    <a:lnTo>
                      <a:pt x="90" y="60"/>
                    </a:lnTo>
                    <a:lnTo>
                      <a:pt x="78" y="77"/>
                    </a:lnTo>
                    <a:lnTo>
                      <a:pt x="64" y="96"/>
                    </a:lnTo>
                    <a:lnTo>
                      <a:pt x="87" y="110"/>
                    </a:lnTo>
                    <a:lnTo>
                      <a:pt x="102" y="122"/>
                    </a:lnTo>
                    <a:lnTo>
                      <a:pt x="101" y="145"/>
                    </a:lnTo>
                    <a:lnTo>
                      <a:pt x="85" y="161"/>
                    </a:lnTo>
                    <a:lnTo>
                      <a:pt x="68" y="175"/>
                    </a:lnTo>
                    <a:lnTo>
                      <a:pt x="68" y="199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45" name="Freeform 151"/>
              <p:cNvSpPr>
                <a:spLocks/>
              </p:cNvSpPr>
              <p:nvPr/>
            </p:nvSpPr>
            <p:spPr bwMode="gray">
              <a:xfrm>
                <a:off x="1477177" y="4773870"/>
                <a:ext cx="123571" cy="138130"/>
              </a:xfrm>
              <a:custGeom>
                <a:avLst/>
                <a:gdLst>
                  <a:gd name="T0" fmla="*/ 2147483647 w 109"/>
                  <a:gd name="T1" fmla="*/ 2147483647 h 124"/>
                  <a:gd name="T2" fmla="*/ 2147483647 w 109"/>
                  <a:gd name="T3" fmla="*/ 2147483647 h 124"/>
                  <a:gd name="T4" fmla="*/ 2147483647 w 109"/>
                  <a:gd name="T5" fmla="*/ 2147483647 h 124"/>
                  <a:gd name="T6" fmla="*/ 2147483647 w 109"/>
                  <a:gd name="T7" fmla="*/ 2147483647 h 124"/>
                  <a:gd name="T8" fmla="*/ 0 w 109"/>
                  <a:gd name="T9" fmla="*/ 2147483647 h 124"/>
                  <a:gd name="T10" fmla="*/ 2147483647 w 109"/>
                  <a:gd name="T11" fmla="*/ 2147483647 h 124"/>
                  <a:gd name="T12" fmla="*/ 2147483647 w 109"/>
                  <a:gd name="T13" fmla="*/ 2147483647 h 124"/>
                  <a:gd name="T14" fmla="*/ 2147483647 w 109"/>
                  <a:gd name="T15" fmla="*/ 0 h 124"/>
                  <a:gd name="T16" fmla="*/ 2147483647 w 109"/>
                  <a:gd name="T17" fmla="*/ 0 h 124"/>
                  <a:gd name="T18" fmla="*/ 2147483647 w 109"/>
                  <a:gd name="T19" fmla="*/ 2147483647 h 124"/>
                  <a:gd name="T20" fmla="*/ 2147483647 w 109"/>
                  <a:gd name="T21" fmla="*/ 2147483647 h 124"/>
                  <a:gd name="T22" fmla="*/ 2147483647 w 109"/>
                  <a:gd name="T23" fmla="*/ 2147483647 h 124"/>
                  <a:gd name="T24" fmla="*/ 2147483647 w 109"/>
                  <a:gd name="T25" fmla="*/ 2147483647 h 124"/>
                  <a:gd name="T26" fmla="*/ 2147483647 w 109"/>
                  <a:gd name="T27" fmla="*/ 2147483647 h 124"/>
                  <a:gd name="T28" fmla="*/ 2147483647 w 109"/>
                  <a:gd name="T29" fmla="*/ 2147483647 h 124"/>
                  <a:gd name="T30" fmla="*/ 2147483647 w 109"/>
                  <a:gd name="T31" fmla="*/ 2147483647 h 124"/>
                  <a:gd name="T32" fmla="*/ 2147483647 w 109"/>
                  <a:gd name="T33" fmla="*/ 2147483647 h 124"/>
                  <a:gd name="T34" fmla="*/ 2147483647 w 109"/>
                  <a:gd name="T35" fmla="*/ 2147483647 h 1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9"/>
                  <a:gd name="T55" fmla="*/ 0 h 124"/>
                  <a:gd name="T56" fmla="*/ 109 w 109"/>
                  <a:gd name="T57" fmla="*/ 124 h 1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9" h="124">
                    <a:moveTo>
                      <a:pt x="105" y="124"/>
                    </a:moveTo>
                    <a:lnTo>
                      <a:pt x="77" y="107"/>
                    </a:lnTo>
                    <a:lnTo>
                      <a:pt x="49" y="90"/>
                    </a:lnTo>
                    <a:lnTo>
                      <a:pt x="24" y="68"/>
                    </a:lnTo>
                    <a:lnTo>
                      <a:pt x="0" y="47"/>
                    </a:lnTo>
                    <a:lnTo>
                      <a:pt x="8" y="37"/>
                    </a:lnTo>
                    <a:lnTo>
                      <a:pt x="20" y="19"/>
                    </a:lnTo>
                    <a:lnTo>
                      <a:pt x="32" y="0"/>
                    </a:lnTo>
                    <a:lnTo>
                      <a:pt x="48" y="0"/>
                    </a:lnTo>
                    <a:lnTo>
                      <a:pt x="55" y="30"/>
                    </a:lnTo>
                    <a:lnTo>
                      <a:pt x="62" y="36"/>
                    </a:lnTo>
                    <a:lnTo>
                      <a:pt x="74" y="30"/>
                    </a:lnTo>
                    <a:lnTo>
                      <a:pt x="80" y="28"/>
                    </a:lnTo>
                    <a:lnTo>
                      <a:pt x="80" y="56"/>
                    </a:lnTo>
                    <a:lnTo>
                      <a:pt x="80" y="60"/>
                    </a:lnTo>
                    <a:lnTo>
                      <a:pt x="97" y="76"/>
                    </a:lnTo>
                    <a:lnTo>
                      <a:pt x="109" y="88"/>
                    </a:lnTo>
                    <a:lnTo>
                      <a:pt x="105" y="12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46" name="Freeform 207"/>
              <p:cNvSpPr>
                <a:spLocks/>
              </p:cNvSpPr>
              <p:nvPr/>
            </p:nvSpPr>
            <p:spPr bwMode="gray">
              <a:xfrm>
                <a:off x="3472616" y="5730912"/>
                <a:ext cx="12205" cy="9866"/>
              </a:xfrm>
              <a:custGeom>
                <a:avLst/>
                <a:gdLst>
                  <a:gd name="T0" fmla="*/ 2147483647 w 13"/>
                  <a:gd name="T1" fmla="*/ 0 h 10"/>
                  <a:gd name="T2" fmla="*/ 0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0"/>
                  <a:gd name="T14" fmla="*/ 13 w 13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0">
                    <a:moveTo>
                      <a:pt x="11" y="0"/>
                    </a:moveTo>
                    <a:lnTo>
                      <a:pt x="0" y="10"/>
                    </a:lnTo>
                    <a:lnTo>
                      <a:pt x="13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47" name="Freeform 216"/>
              <p:cNvSpPr>
                <a:spLocks/>
              </p:cNvSpPr>
              <p:nvPr/>
            </p:nvSpPr>
            <p:spPr bwMode="gray">
              <a:xfrm>
                <a:off x="3413118" y="5754873"/>
                <a:ext cx="15256" cy="15504"/>
              </a:xfrm>
              <a:custGeom>
                <a:avLst/>
                <a:gdLst>
                  <a:gd name="T0" fmla="*/ 2147483647 w 14"/>
                  <a:gd name="T1" fmla="*/ 0 h 12"/>
                  <a:gd name="T2" fmla="*/ 0 w 14"/>
                  <a:gd name="T3" fmla="*/ 2147483647 h 12"/>
                  <a:gd name="T4" fmla="*/ 2147483647 w 14"/>
                  <a:gd name="T5" fmla="*/ 2147483647 h 12"/>
                  <a:gd name="T6" fmla="*/ 2147483647 w 14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2"/>
                  <a:gd name="T14" fmla="*/ 14 w 1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2">
                    <a:moveTo>
                      <a:pt x="5" y="0"/>
                    </a:moveTo>
                    <a:lnTo>
                      <a:pt x="0" y="12"/>
                    </a:lnTo>
                    <a:lnTo>
                      <a:pt x="14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48" name="Freeform 230"/>
              <p:cNvSpPr>
                <a:spLocks/>
              </p:cNvSpPr>
              <p:nvPr/>
            </p:nvSpPr>
            <p:spPr bwMode="gray">
              <a:xfrm>
                <a:off x="2157579" y="5626610"/>
                <a:ext cx="390545" cy="397475"/>
              </a:xfrm>
              <a:custGeom>
                <a:avLst/>
                <a:gdLst>
                  <a:gd name="T0" fmla="*/ 2147483647 w 354"/>
                  <a:gd name="T1" fmla="*/ 2147483647 h 358"/>
                  <a:gd name="T2" fmla="*/ 2147483647 w 354"/>
                  <a:gd name="T3" fmla="*/ 2147483647 h 358"/>
                  <a:gd name="T4" fmla="*/ 2147483647 w 354"/>
                  <a:gd name="T5" fmla="*/ 2147483647 h 358"/>
                  <a:gd name="T6" fmla="*/ 2147483647 w 354"/>
                  <a:gd name="T7" fmla="*/ 2147483647 h 358"/>
                  <a:gd name="T8" fmla="*/ 2147483647 w 354"/>
                  <a:gd name="T9" fmla="*/ 2147483647 h 358"/>
                  <a:gd name="T10" fmla="*/ 2147483647 w 354"/>
                  <a:gd name="T11" fmla="*/ 2147483647 h 358"/>
                  <a:gd name="T12" fmla="*/ 2147483647 w 354"/>
                  <a:gd name="T13" fmla="*/ 2147483647 h 358"/>
                  <a:gd name="T14" fmla="*/ 2147483647 w 354"/>
                  <a:gd name="T15" fmla="*/ 2147483647 h 358"/>
                  <a:gd name="T16" fmla="*/ 2147483647 w 354"/>
                  <a:gd name="T17" fmla="*/ 2147483647 h 358"/>
                  <a:gd name="T18" fmla="*/ 2147483647 w 354"/>
                  <a:gd name="T19" fmla="*/ 2147483647 h 358"/>
                  <a:gd name="T20" fmla="*/ 2147483647 w 354"/>
                  <a:gd name="T21" fmla="*/ 2147483647 h 358"/>
                  <a:gd name="T22" fmla="*/ 2147483647 w 354"/>
                  <a:gd name="T23" fmla="*/ 2147483647 h 358"/>
                  <a:gd name="T24" fmla="*/ 2147483647 w 354"/>
                  <a:gd name="T25" fmla="*/ 2147483647 h 358"/>
                  <a:gd name="T26" fmla="*/ 2147483647 w 354"/>
                  <a:gd name="T27" fmla="*/ 2147483647 h 358"/>
                  <a:gd name="T28" fmla="*/ 2147483647 w 354"/>
                  <a:gd name="T29" fmla="*/ 2147483647 h 358"/>
                  <a:gd name="T30" fmla="*/ 2147483647 w 354"/>
                  <a:gd name="T31" fmla="*/ 2147483647 h 358"/>
                  <a:gd name="T32" fmla="*/ 2147483647 w 354"/>
                  <a:gd name="T33" fmla="*/ 2147483647 h 358"/>
                  <a:gd name="T34" fmla="*/ 2147483647 w 354"/>
                  <a:gd name="T35" fmla="*/ 2147483647 h 358"/>
                  <a:gd name="T36" fmla="*/ 2147483647 w 354"/>
                  <a:gd name="T37" fmla="*/ 2147483647 h 358"/>
                  <a:gd name="T38" fmla="*/ 2147483647 w 354"/>
                  <a:gd name="T39" fmla="*/ 2147483647 h 358"/>
                  <a:gd name="T40" fmla="*/ 2147483647 w 354"/>
                  <a:gd name="T41" fmla="*/ 2147483647 h 358"/>
                  <a:gd name="T42" fmla="*/ 2147483647 w 354"/>
                  <a:gd name="T43" fmla="*/ 2147483647 h 358"/>
                  <a:gd name="T44" fmla="*/ 2147483647 w 354"/>
                  <a:gd name="T45" fmla="*/ 2147483647 h 358"/>
                  <a:gd name="T46" fmla="*/ 2147483647 w 354"/>
                  <a:gd name="T47" fmla="*/ 2147483647 h 358"/>
                  <a:gd name="T48" fmla="*/ 2147483647 w 354"/>
                  <a:gd name="T49" fmla="*/ 0 h 358"/>
                  <a:gd name="T50" fmla="*/ 2147483647 w 354"/>
                  <a:gd name="T51" fmla="*/ 2147483647 h 358"/>
                  <a:gd name="T52" fmla="*/ 0 w 354"/>
                  <a:gd name="T53" fmla="*/ 2147483647 h 358"/>
                  <a:gd name="T54" fmla="*/ 2147483647 w 354"/>
                  <a:gd name="T55" fmla="*/ 2147483647 h 358"/>
                  <a:gd name="T56" fmla="*/ 2147483647 w 354"/>
                  <a:gd name="T57" fmla="*/ 2147483647 h 358"/>
                  <a:gd name="T58" fmla="*/ 2147483647 w 354"/>
                  <a:gd name="T59" fmla="*/ 2147483647 h 358"/>
                  <a:gd name="T60" fmla="*/ 2147483647 w 354"/>
                  <a:gd name="T61" fmla="*/ 2147483647 h 358"/>
                  <a:gd name="T62" fmla="*/ 2147483647 w 354"/>
                  <a:gd name="T63" fmla="*/ 2147483647 h 358"/>
                  <a:gd name="T64" fmla="*/ 2147483647 w 354"/>
                  <a:gd name="T65" fmla="*/ 2147483647 h 358"/>
                  <a:gd name="T66" fmla="*/ 2147483647 w 354"/>
                  <a:gd name="T67" fmla="*/ 2147483647 h 358"/>
                  <a:gd name="T68" fmla="*/ 2147483647 w 354"/>
                  <a:gd name="T69" fmla="*/ 2147483647 h 358"/>
                  <a:gd name="T70" fmla="*/ 2147483647 w 354"/>
                  <a:gd name="T71" fmla="*/ 2147483647 h 358"/>
                  <a:gd name="T72" fmla="*/ 2147483647 w 354"/>
                  <a:gd name="T73" fmla="*/ 2147483647 h 358"/>
                  <a:gd name="T74" fmla="*/ 2147483647 w 354"/>
                  <a:gd name="T75" fmla="*/ 2147483647 h 358"/>
                  <a:gd name="T76" fmla="*/ 2147483647 w 354"/>
                  <a:gd name="T77" fmla="*/ 2147483647 h 358"/>
                  <a:gd name="T78" fmla="*/ 2147483647 w 354"/>
                  <a:gd name="T79" fmla="*/ 2147483647 h 358"/>
                  <a:gd name="T80" fmla="*/ 2147483647 w 354"/>
                  <a:gd name="T81" fmla="*/ 2147483647 h 358"/>
                  <a:gd name="T82" fmla="*/ 2147483647 w 354"/>
                  <a:gd name="T83" fmla="*/ 2147483647 h 358"/>
                  <a:gd name="T84" fmla="*/ 2147483647 w 354"/>
                  <a:gd name="T85" fmla="*/ 2147483647 h 358"/>
                  <a:gd name="T86" fmla="*/ 2147483647 w 354"/>
                  <a:gd name="T87" fmla="*/ 2147483647 h 358"/>
                  <a:gd name="T88" fmla="*/ 2147483647 w 354"/>
                  <a:gd name="T89" fmla="*/ 2147483647 h 358"/>
                  <a:gd name="T90" fmla="*/ 2147483647 w 354"/>
                  <a:gd name="T91" fmla="*/ 2147483647 h 358"/>
                  <a:gd name="T92" fmla="*/ 2147483647 w 354"/>
                  <a:gd name="T93" fmla="*/ 2147483647 h 35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54"/>
                  <a:gd name="T142" fmla="*/ 0 h 358"/>
                  <a:gd name="T143" fmla="*/ 354 w 354"/>
                  <a:gd name="T144" fmla="*/ 358 h 35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54" h="358">
                    <a:moveTo>
                      <a:pt x="210" y="234"/>
                    </a:moveTo>
                    <a:lnTo>
                      <a:pt x="212" y="193"/>
                    </a:lnTo>
                    <a:lnTo>
                      <a:pt x="212" y="151"/>
                    </a:lnTo>
                    <a:lnTo>
                      <a:pt x="238" y="151"/>
                    </a:lnTo>
                    <a:lnTo>
                      <a:pt x="240" y="123"/>
                    </a:lnTo>
                    <a:lnTo>
                      <a:pt x="240" y="95"/>
                    </a:lnTo>
                    <a:lnTo>
                      <a:pt x="241" y="67"/>
                    </a:lnTo>
                    <a:lnTo>
                      <a:pt x="241" y="40"/>
                    </a:lnTo>
                    <a:lnTo>
                      <a:pt x="272" y="37"/>
                    </a:lnTo>
                    <a:lnTo>
                      <a:pt x="303" y="33"/>
                    </a:lnTo>
                    <a:lnTo>
                      <a:pt x="312" y="44"/>
                    </a:lnTo>
                    <a:lnTo>
                      <a:pt x="334" y="32"/>
                    </a:lnTo>
                    <a:lnTo>
                      <a:pt x="354" y="24"/>
                    </a:lnTo>
                    <a:lnTo>
                      <a:pt x="326" y="15"/>
                    </a:lnTo>
                    <a:lnTo>
                      <a:pt x="308" y="20"/>
                    </a:lnTo>
                    <a:lnTo>
                      <a:pt x="267" y="24"/>
                    </a:lnTo>
                    <a:lnTo>
                      <a:pt x="229" y="29"/>
                    </a:lnTo>
                    <a:lnTo>
                      <a:pt x="204" y="24"/>
                    </a:lnTo>
                    <a:lnTo>
                      <a:pt x="179" y="18"/>
                    </a:lnTo>
                    <a:lnTo>
                      <a:pt x="175" y="12"/>
                    </a:lnTo>
                    <a:lnTo>
                      <a:pt x="144" y="12"/>
                    </a:lnTo>
                    <a:lnTo>
                      <a:pt x="115" y="10"/>
                    </a:lnTo>
                    <a:lnTo>
                      <a:pt x="84" y="10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2" y="9"/>
                    </a:lnTo>
                    <a:lnTo>
                      <a:pt x="0" y="26"/>
                    </a:lnTo>
                    <a:lnTo>
                      <a:pt x="17" y="61"/>
                    </a:lnTo>
                    <a:lnTo>
                      <a:pt x="36" y="98"/>
                    </a:lnTo>
                    <a:lnTo>
                      <a:pt x="53" y="135"/>
                    </a:lnTo>
                    <a:lnTo>
                      <a:pt x="70" y="171"/>
                    </a:lnTo>
                    <a:lnTo>
                      <a:pt x="73" y="186"/>
                    </a:lnTo>
                    <a:lnTo>
                      <a:pt x="68" y="185"/>
                    </a:lnTo>
                    <a:lnTo>
                      <a:pt x="71" y="216"/>
                    </a:lnTo>
                    <a:lnTo>
                      <a:pt x="76" y="247"/>
                    </a:lnTo>
                    <a:lnTo>
                      <a:pt x="81" y="277"/>
                    </a:lnTo>
                    <a:lnTo>
                      <a:pt x="85" y="308"/>
                    </a:lnTo>
                    <a:lnTo>
                      <a:pt x="99" y="328"/>
                    </a:lnTo>
                    <a:lnTo>
                      <a:pt x="115" y="348"/>
                    </a:lnTo>
                    <a:lnTo>
                      <a:pt x="130" y="331"/>
                    </a:lnTo>
                    <a:lnTo>
                      <a:pt x="138" y="352"/>
                    </a:lnTo>
                    <a:lnTo>
                      <a:pt x="178" y="358"/>
                    </a:lnTo>
                    <a:lnTo>
                      <a:pt x="200" y="345"/>
                    </a:lnTo>
                    <a:lnTo>
                      <a:pt x="203" y="318"/>
                    </a:lnTo>
                    <a:lnTo>
                      <a:pt x="204" y="290"/>
                    </a:lnTo>
                    <a:lnTo>
                      <a:pt x="207" y="262"/>
                    </a:lnTo>
                    <a:lnTo>
                      <a:pt x="210" y="23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49" name="Freeform 232"/>
              <p:cNvSpPr>
                <a:spLocks/>
              </p:cNvSpPr>
              <p:nvPr/>
            </p:nvSpPr>
            <p:spPr bwMode="gray">
              <a:xfrm>
                <a:off x="2389465" y="5651980"/>
                <a:ext cx="270025" cy="303040"/>
              </a:xfrm>
              <a:custGeom>
                <a:avLst/>
                <a:gdLst>
                  <a:gd name="T0" fmla="*/ 0 w 243"/>
                  <a:gd name="T1" fmla="*/ 2147483647 h 272"/>
                  <a:gd name="T2" fmla="*/ 2147483647 w 243"/>
                  <a:gd name="T3" fmla="*/ 2147483647 h 272"/>
                  <a:gd name="T4" fmla="*/ 2147483647 w 243"/>
                  <a:gd name="T5" fmla="*/ 2147483647 h 272"/>
                  <a:gd name="T6" fmla="*/ 2147483647 w 243"/>
                  <a:gd name="T7" fmla="*/ 2147483647 h 272"/>
                  <a:gd name="T8" fmla="*/ 2147483647 w 243"/>
                  <a:gd name="T9" fmla="*/ 2147483647 h 272"/>
                  <a:gd name="T10" fmla="*/ 2147483647 w 243"/>
                  <a:gd name="T11" fmla="*/ 2147483647 h 272"/>
                  <a:gd name="T12" fmla="*/ 2147483647 w 243"/>
                  <a:gd name="T13" fmla="*/ 2147483647 h 272"/>
                  <a:gd name="T14" fmla="*/ 2147483647 w 243"/>
                  <a:gd name="T15" fmla="*/ 2147483647 h 272"/>
                  <a:gd name="T16" fmla="*/ 2147483647 w 243"/>
                  <a:gd name="T17" fmla="*/ 2147483647 h 272"/>
                  <a:gd name="T18" fmla="*/ 2147483647 w 243"/>
                  <a:gd name="T19" fmla="*/ 2147483647 h 272"/>
                  <a:gd name="T20" fmla="*/ 2147483647 w 243"/>
                  <a:gd name="T21" fmla="*/ 2147483647 h 272"/>
                  <a:gd name="T22" fmla="*/ 2147483647 w 243"/>
                  <a:gd name="T23" fmla="*/ 2147483647 h 272"/>
                  <a:gd name="T24" fmla="*/ 2147483647 w 243"/>
                  <a:gd name="T25" fmla="*/ 0 h 272"/>
                  <a:gd name="T26" fmla="*/ 2147483647 w 243"/>
                  <a:gd name="T27" fmla="*/ 2147483647 h 272"/>
                  <a:gd name="T28" fmla="*/ 2147483647 w 243"/>
                  <a:gd name="T29" fmla="*/ 2147483647 h 272"/>
                  <a:gd name="T30" fmla="*/ 2147483647 w 243"/>
                  <a:gd name="T31" fmla="*/ 2147483647 h 272"/>
                  <a:gd name="T32" fmla="*/ 2147483647 w 243"/>
                  <a:gd name="T33" fmla="*/ 2147483647 h 272"/>
                  <a:gd name="T34" fmla="*/ 2147483647 w 243"/>
                  <a:gd name="T35" fmla="*/ 2147483647 h 272"/>
                  <a:gd name="T36" fmla="*/ 2147483647 w 243"/>
                  <a:gd name="T37" fmla="*/ 2147483647 h 272"/>
                  <a:gd name="T38" fmla="*/ 2147483647 w 243"/>
                  <a:gd name="T39" fmla="*/ 2147483647 h 272"/>
                  <a:gd name="T40" fmla="*/ 2147483647 w 243"/>
                  <a:gd name="T41" fmla="*/ 2147483647 h 272"/>
                  <a:gd name="T42" fmla="*/ 2147483647 w 243"/>
                  <a:gd name="T43" fmla="*/ 2147483647 h 272"/>
                  <a:gd name="T44" fmla="*/ 2147483647 w 243"/>
                  <a:gd name="T45" fmla="*/ 2147483647 h 272"/>
                  <a:gd name="T46" fmla="*/ 2147483647 w 243"/>
                  <a:gd name="T47" fmla="*/ 2147483647 h 272"/>
                  <a:gd name="T48" fmla="*/ 2147483647 w 243"/>
                  <a:gd name="T49" fmla="*/ 2147483647 h 272"/>
                  <a:gd name="T50" fmla="*/ 2147483647 w 243"/>
                  <a:gd name="T51" fmla="*/ 2147483647 h 272"/>
                  <a:gd name="T52" fmla="*/ 2147483647 w 243"/>
                  <a:gd name="T53" fmla="*/ 2147483647 h 272"/>
                  <a:gd name="T54" fmla="*/ 2147483647 w 243"/>
                  <a:gd name="T55" fmla="*/ 2147483647 h 272"/>
                  <a:gd name="T56" fmla="*/ 2147483647 w 243"/>
                  <a:gd name="T57" fmla="*/ 2147483647 h 272"/>
                  <a:gd name="T58" fmla="*/ 2147483647 w 243"/>
                  <a:gd name="T59" fmla="*/ 2147483647 h 272"/>
                  <a:gd name="T60" fmla="*/ 2147483647 w 243"/>
                  <a:gd name="T61" fmla="*/ 2147483647 h 272"/>
                  <a:gd name="T62" fmla="*/ 2147483647 w 243"/>
                  <a:gd name="T63" fmla="*/ 2147483647 h 272"/>
                  <a:gd name="T64" fmla="*/ 2147483647 w 243"/>
                  <a:gd name="T65" fmla="*/ 2147483647 h 272"/>
                  <a:gd name="T66" fmla="*/ 2147483647 w 243"/>
                  <a:gd name="T67" fmla="*/ 2147483647 h 272"/>
                  <a:gd name="T68" fmla="*/ 0 w 243"/>
                  <a:gd name="T69" fmla="*/ 2147483647 h 2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3"/>
                  <a:gd name="T106" fmla="*/ 0 h 272"/>
                  <a:gd name="T107" fmla="*/ 243 w 243"/>
                  <a:gd name="T108" fmla="*/ 272 h 2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3" h="272">
                    <a:moveTo>
                      <a:pt x="0" y="210"/>
                    </a:moveTo>
                    <a:lnTo>
                      <a:pt x="2" y="169"/>
                    </a:lnTo>
                    <a:lnTo>
                      <a:pt x="2" y="127"/>
                    </a:lnTo>
                    <a:lnTo>
                      <a:pt x="28" y="127"/>
                    </a:lnTo>
                    <a:lnTo>
                      <a:pt x="30" y="99"/>
                    </a:lnTo>
                    <a:lnTo>
                      <a:pt x="30" y="71"/>
                    </a:lnTo>
                    <a:lnTo>
                      <a:pt x="31" y="43"/>
                    </a:lnTo>
                    <a:lnTo>
                      <a:pt x="31" y="16"/>
                    </a:lnTo>
                    <a:lnTo>
                      <a:pt x="62" y="13"/>
                    </a:lnTo>
                    <a:lnTo>
                      <a:pt x="93" y="9"/>
                    </a:lnTo>
                    <a:lnTo>
                      <a:pt x="102" y="20"/>
                    </a:lnTo>
                    <a:lnTo>
                      <a:pt x="124" y="8"/>
                    </a:lnTo>
                    <a:lnTo>
                      <a:pt x="144" y="0"/>
                    </a:lnTo>
                    <a:lnTo>
                      <a:pt x="159" y="30"/>
                    </a:lnTo>
                    <a:lnTo>
                      <a:pt x="175" y="59"/>
                    </a:lnTo>
                    <a:lnTo>
                      <a:pt x="193" y="74"/>
                    </a:lnTo>
                    <a:lnTo>
                      <a:pt x="198" y="80"/>
                    </a:lnTo>
                    <a:lnTo>
                      <a:pt x="206" y="90"/>
                    </a:lnTo>
                    <a:lnTo>
                      <a:pt x="215" y="114"/>
                    </a:lnTo>
                    <a:lnTo>
                      <a:pt x="237" y="125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07" y="156"/>
                    </a:lnTo>
                    <a:lnTo>
                      <a:pt x="181" y="178"/>
                    </a:lnTo>
                    <a:lnTo>
                      <a:pt x="167" y="204"/>
                    </a:lnTo>
                    <a:lnTo>
                      <a:pt x="152" y="215"/>
                    </a:lnTo>
                    <a:lnTo>
                      <a:pt x="136" y="240"/>
                    </a:lnTo>
                    <a:lnTo>
                      <a:pt x="98" y="233"/>
                    </a:lnTo>
                    <a:lnTo>
                      <a:pt x="76" y="227"/>
                    </a:lnTo>
                    <a:lnTo>
                      <a:pt x="64" y="246"/>
                    </a:lnTo>
                    <a:lnTo>
                      <a:pt x="50" y="266"/>
                    </a:lnTo>
                    <a:lnTo>
                      <a:pt x="22" y="272"/>
                    </a:lnTo>
                    <a:lnTo>
                      <a:pt x="13" y="267"/>
                    </a:lnTo>
                    <a:lnTo>
                      <a:pt x="17" y="238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50" name="Freeform 233"/>
              <p:cNvSpPr>
                <a:spLocks/>
              </p:cNvSpPr>
              <p:nvPr/>
            </p:nvSpPr>
            <p:spPr bwMode="gray">
              <a:xfrm>
                <a:off x="3082071" y="5437738"/>
                <a:ext cx="7628" cy="18323"/>
              </a:xfrm>
              <a:custGeom>
                <a:avLst/>
                <a:gdLst>
                  <a:gd name="T0" fmla="*/ 2147483647 w 6"/>
                  <a:gd name="T1" fmla="*/ 2147483647 h 15"/>
                  <a:gd name="T2" fmla="*/ 2147483647 w 6"/>
                  <a:gd name="T3" fmla="*/ 2147483647 h 15"/>
                  <a:gd name="T4" fmla="*/ 0 w 6"/>
                  <a:gd name="T5" fmla="*/ 0 h 15"/>
                  <a:gd name="T6" fmla="*/ 2147483647 w 6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5"/>
                  <a:gd name="T14" fmla="*/ 6 w 6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5">
                    <a:moveTo>
                      <a:pt x="6" y="15"/>
                    </a:moveTo>
                    <a:lnTo>
                      <a:pt x="5" y="12"/>
                    </a:lnTo>
                    <a:lnTo>
                      <a:pt x="0" y="0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51" name="Freeform 234"/>
              <p:cNvSpPr>
                <a:spLocks/>
              </p:cNvSpPr>
              <p:nvPr/>
            </p:nvSpPr>
            <p:spPr bwMode="gray">
              <a:xfrm>
                <a:off x="2584737" y="6014219"/>
                <a:ext cx="62548" cy="66246"/>
              </a:xfrm>
              <a:custGeom>
                <a:avLst/>
                <a:gdLst>
                  <a:gd name="T0" fmla="*/ 2147483647 w 57"/>
                  <a:gd name="T1" fmla="*/ 2147483647 h 59"/>
                  <a:gd name="T2" fmla="*/ 0 w 57"/>
                  <a:gd name="T3" fmla="*/ 2147483647 h 59"/>
                  <a:gd name="T4" fmla="*/ 2147483647 w 57"/>
                  <a:gd name="T5" fmla="*/ 2147483647 h 59"/>
                  <a:gd name="T6" fmla="*/ 2147483647 w 57"/>
                  <a:gd name="T7" fmla="*/ 2147483647 h 59"/>
                  <a:gd name="T8" fmla="*/ 2147483647 w 57"/>
                  <a:gd name="T9" fmla="*/ 2147483647 h 59"/>
                  <a:gd name="T10" fmla="*/ 2147483647 w 57"/>
                  <a:gd name="T11" fmla="*/ 2147483647 h 59"/>
                  <a:gd name="T12" fmla="*/ 2147483647 w 57"/>
                  <a:gd name="T13" fmla="*/ 0 h 59"/>
                  <a:gd name="T14" fmla="*/ 2147483647 w 57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59"/>
                  <a:gd name="T26" fmla="*/ 57 w 57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59">
                    <a:moveTo>
                      <a:pt x="25" y="8"/>
                    </a:moveTo>
                    <a:lnTo>
                      <a:pt x="0" y="32"/>
                    </a:lnTo>
                    <a:lnTo>
                      <a:pt x="17" y="59"/>
                    </a:lnTo>
                    <a:lnTo>
                      <a:pt x="28" y="51"/>
                    </a:lnTo>
                    <a:lnTo>
                      <a:pt x="52" y="32"/>
                    </a:lnTo>
                    <a:lnTo>
                      <a:pt x="57" y="14"/>
                    </a:lnTo>
                    <a:lnTo>
                      <a:pt x="34" y="0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52" name="Freeform 235"/>
              <p:cNvSpPr>
                <a:spLocks/>
              </p:cNvSpPr>
              <p:nvPr/>
            </p:nvSpPr>
            <p:spPr bwMode="gray">
              <a:xfrm>
                <a:off x="3063764" y="5461700"/>
                <a:ext cx="222732" cy="451036"/>
              </a:xfrm>
              <a:custGeom>
                <a:avLst/>
                <a:gdLst>
                  <a:gd name="T0" fmla="*/ 2147483647 w 202"/>
                  <a:gd name="T1" fmla="*/ 2147483647 h 404"/>
                  <a:gd name="T2" fmla="*/ 2147483647 w 202"/>
                  <a:gd name="T3" fmla="*/ 2147483647 h 404"/>
                  <a:gd name="T4" fmla="*/ 2147483647 w 202"/>
                  <a:gd name="T5" fmla="*/ 2147483647 h 404"/>
                  <a:gd name="T6" fmla="*/ 2147483647 w 202"/>
                  <a:gd name="T7" fmla="*/ 2147483647 h 404"/>
                  <a:gd name="T8" fmla="*/ 2147483647 w 202"/>
                  <a:gd name="T9" fmla="*/ 2147483647 h 404"/>
                  <a:gd name="T10" fmla="*/ 2147483647 w 202"/>
                  <a:gd name="T11" fmla="*/ 2147483647 h 404"/>
                  <a:gd name="T12" fmla="*/ 2147483647 w 202"/>
                  <a:gd name="T13" fmla="*/ 2147483647 h 404"/>
                  <a:gd name="T14" fmla="*/ 2147483647 w 202"/>
                  <a:gd name="T15" fmla="*/ 2147483647 h 404"/>
                  <a:gd name="T16" fmla="*/ 2147483647 w 202"/>
                  <a:gd name="T17" fmla="*/ 2147483647 h 404"/>
                  <a:gd name="T18" fmla="*/ 0 w 202"/>
                  <a:gd name="T19" fmla="*/ 2147483647 h 404"/>
                  <a:gd name="T20" fmla="*/ 2147483647 w 202"/>
                  <a:gd name="T21" fmla="*/ 2147483647 h 404"/>
                  <a:gd name="T22" fmla="*/ 2147483647 w 202"/>
                  <a:gd name="T23" fmla="*/ 2147483647 h 404"/>
                  <a:gd name="T24" fmla="*/ 2147483647 w 202"/>
                  <a:gd name="T25" fmla="*/ 2147483647 h 404"/>
                  <a:gd name="T26" fmla="*/ 2147483647 w 202"/>
                  <a:gd name="T27" fmla="*/ 2147483647 h 404"/>
                  <a:gd name="T28" fmla="*/ 2147483647 w 202"/>
                  <a:gd name="T29" fmla="*/ 2147483647 h 404"/>
                  <a:gd name="T30" fmla="*/ 2147483647 w 202"/>
                  <a:gd name="T31" fmla="*/ 2147483647 h 404"/>
                  <a:gd name="T32" fmla="*/ 2147483647 w 202"/>
                  <a:gd name="T33" fmla="*/ 2147483647 h 404"/>
                  <a:gd name="T34" fmla="*/ 2147483647 w 202"/>
                  <a:gd name="T35" fmla="*/ 2147483647 h 404"/>
                  <a:gd name="T36" fmla="*/ 2147483647 w 202"/>
                  <a:gd name="T37" fmla="*/ 2147483647 h 404"/>
                  <a:gd name="T38" fmla="*/ 2147483647 w 202"/>
                  <a:gd name="T39" fmla="*/ 2147483647 h 404"/>
                  <a:gd name="T40" fmla="*/ 2147483647 w 202"/>
                  <a:gd name="T41" fmla="*/ 2147483647 h 404"/>
                  <a:gd name="T42" fmla="*/ 2147483647 w 202"/>
                  <a:gd name="T43" fmla="*/ 2147483647 h 404"/>
                  <a:gd name="T44" fmla="*/ 2147483647 w 202"/>
                  <a:gd name="T45" fmla="*/ 2147483647 h 404"/>
                  <a:gd name="T46" fmla="*/ 2147483647 w 202"/>
                  <a:gd name="T47" fmla="*/ 2147483647 h 404"/>
                  <a:gd name="T48" fmla="*/ 2147483647 w 202"/>
                  <a:gd name="T49" fmla="*/ 2147483647 h 404"/>
                  <a:gd name="T50" fmla="*/ 2147483647 w 202"/>
                  <a:gd name="T51" fmla="*/ 2147483647 h 404"/>
                  <a:gd name="T52" fmla="*/ 2147483647 w 202"/>
                  <a:gd name="T53" fmla="*/ 2147483647 h 404"/>
                  <a:gd name="T54" fmla="*/ 2147483647 w 202"/>
                  <a:gd name="T55" fmla="*/ 2147483647 h 404"/>
                  <a:gd name="T56" fmla="*/ 2147483647 w 202"/>
                  <a:gd name="T57" fmla="*/ 2147483647 h 404"/>
                  <a:gd name="T58" fmla="*/ 2147483647 w 202"/>
                  <a:gd name="T59" fmla="*/ 2147483647 h 404"/>
                  <a:gd name="T60" fmla="*/ 2147483647 w 202"/>
                  <a:gd name="T61" fmla="*/ 0 h 404"/>
                  <a:gd name="T62" fmla="*/ 2147483647 w 202"/>
                  <a:gd name="T63" fmla="*/ 2147483647 h 404"/>
                  <a:gd name="T64" fmla="*/ 2147483647 w 202"/>
                  <a:gd name="T65" fmla="*/ 2147483647 h 404"/>
                  <a:gd name="T66" fmla="*/ 2147483647 w 202"/>
                  <a:gd name="T67" fmla="*/ 2147483647 h 404"/>
                  <a:gd name="T68" fmla="*/ 2147483647 w 202"/>
                  <a:gd name="T69" fmla="*/ 2147483647 h 404"/>
                  <a:gd name="T70" fmla="*/ 2147483647 w 202"/>
                  <a:gd name="T71" fmla="*/ 2147483647 h 404"/>
                  <a:gd name="T72" fmla="*/ 2147483647 w 202"/>
                  <a:gd name="T73" fmla="*/ 2147483647 h 404"/>
                  <a:gd name="T74" fmla="*/ 2147483647 w 202"/>
                  <a:gd name="T75" fmla="*/ 2147483647 h 404"/>
                  <a:gd name="T76" fmla="*/ 2147483647 w 202"/>
                  <a:gd name="T77" fmla="*/ 2147483647 h 404"/>
                  <a:gd name="T78" fmla="*/ 2147483647 w 202"/>
                  <a:gd name="T79" fmla="*/ 2147483647 h 404"/>
                  <a:gd name="T80" fmla="*/ 2147483647 w 202"/>
                  <a:gd name="T81" fmla="*/ 2147483647 h 404"/>
                  <a:gd name="T82" fmla="*/ 2147483647 w 202"/>
                  <a:gd name="T83" fmla="*/ 2147483647 h 404"/>
                  <a:gd name="T84" fmla="*/ 2147483647 w 202"/>
                  <a:gd name="T85" fmla="*/ 2147483647 h 404"/>
                  <a:gd name="T86" fmla="*/ 2147483647 w 202"/>
                  <a:gd name="T87" fmla="*/ 2147483647 h 404"/>
                  <a:gd name="T88" fmla="*/ 2147483647 w 202"/>
                  <a:gd name="T89" fmla="*/ 2147483647 h 404"/>
                  <a:gd name="T90" fmla="*/ 2147483647 w 202"/>
                  <a:gd name="T91" fmla="*/ 2147483647 h 4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2"/>
                  <a:gd name="T139" fmla="*/ 0 h 404"/>
                  <a:gd name="T140" fmla="*/ 202 w 202"/>
                  <a:gd name="T141" fmla="*/ 404 h 4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2" h="404">
                    <a:moveTo>
                      <a:pt x="74" y="114"/>
                    </a:moveTo>
                    <a:lnTo>
                      <a:pt x="65" y="116"/>
                    </a:lnTo>
                    <a:lnTo>
                      <a:pt x="40" y="128"/>
                    </a:lnTo>
                    <a:lnTo>
                      <a:pt x="34" y="153"/>
                    </a:lnTo>
                    <a:lnTo>
                      <a:pt x="28" y="176"/>
                    </a:lnTo>
                    <a:lnTo>
                      <a:pt x="31" y="207"/>
                    </a:lnTo>
                    <a:lnTo>
                      <a:pt x="36" y="238"/>
                    </a:lnTo>
                    <a:lnTo>
                      <a:pt x="22" y="258"/>
                    </a:lnTo>
                    <a:lnTo>
                      <a:pt x="8" y="278"/>
                    </a:lnTo>
                    <a:lnTo>
                      <a:pt x="0" y="318"/>
                    </a:lnTo>
                    <a:lnTo>
                      <a:pt x="6" y="350"/>
                    </a:lnTo>
                    <a:lnTo>
                      <a:pt x="16" y="389"/>
                    </a:lnTo>
                    <a:lnTo>
                      <a:pt x="50" y="404"/>
                    </a:lnTo>
                    <a:lnTo>
                      <a:pt x="73" y="392"/>
                    </a:lnTo>
                    <a:lnTo>
                      <a:pt x="96" y="381"/>
                    </a:lnTo>
                    <a:lnTo>
                      <a:pt x="105" y="353"/>
                    </a:lnTo>
                    <a:lnTo>
                      <a:pt x="114" y="326"/>
                    </a:lnTo>
                    <a:lnTo>
                      <a:pt x="124" y="299"/>
                    </a:lnTo>
                    <a:lnTo>
                      <a:pt x="135" y="272"/>
                    </a:lnTo>
                    <a:lnTo>
                      <a:pt x="144" y="244"/>
                    </a:lnTo>
                    <a:lnTo>
                      <a:pt x="153" y="218"/>
                    </a:lnTo>
                    <a:lnTo>
                      <a:pt x="162" y="190"/>
                    </a:lnTo>
                    <a:lnTo>
                      <a:pt x="172" y="162"/>
                    </a:lnTo>
                    <a:lnTo>
                      <a:pt x="182" y="143"/>
                    </a:lnTo>
                    <a:lnTo>
                      <a:pt x="182" y="102"/>
                    </a:lnTo>
                    <a:lnTo>
                      <a:pt x="196" y="114"/>
                    </a:lnTo>
                    <a:lnTo>
                      <a:pt x="202" y="97"/>
                    </a:lnTo>
                    <a:lnTo>
                      <a:pt x="195" y="60"/>
                    </a:lnTo>
                    <a:lnTo>
                      <a:pt x="186" y="21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4" y="11"/>
                    </a:lnTo>
                    <a:lnTo>
                      <a:pt x="159" y="40"/>
                    </a:lnTo>
                    <a:lnTo>
                      <a:pt x="148" y="46"/>
                    </a:lnTo>
                    <a:lnTo>
                      <a:pt x="144" y="49"/>
                    </a:lnTo>
                    <a:lnTo>
                      <a:pt x="136" y="46"/>
                    </a:lnTo>
                    <a:lnTo>
                      <a:pt x="139" y="62"/>
                    </a:lnTo>
                    <a:lnTo>
                      <a:pt x="133" y="74"/>
                    </a:lnTo>
                    <a:lnTo>
                      <a:pt x="136" y="77"/>
                    </a:lnTo>
                    <a:lnTo>
                      <a:pt x="122" y="86"/>
                    </a:lnTo>
                    <a:lnTo>
                      <a:pt x="124" y="77"/>
                    </a:lnTo>
                    <a:lnTo>
                      <a:pt x="114" y="99"/>
                    </a:lnTo>
                    <a:lnTo>
                      <a:pt x="110" y="100"/>
                    </a:lnTo>
                    <a:lnTo>
                      <a:pt x="105" y="97"/>
                    </a:lnTo>
                    <a:lnTo>
                      <a:pt x="94" y="113"/>
                    </a:lnTo>
                    <a:lnTo>
                      <a:pt x="74" y="11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53" name="Freeform 236"/>
              <p:cNvSpPr>
                <a:spLocks/>
              </p:cNvSpPr>
              <p:nvPr/>
            </p:nvSpPr>
            <p:spPr bwMode="gray">
              <a:xfrm>
                <a:off x="2772381" y="5370083"/>
                <a:ext cx="91534" cy="257936"/>
              </a:xfrm>
              <a:custGeom>
                <a:avLst/>
                <a:gdLst>
                  <a:gd name="T0" fmla="*/ 2147483647 w 82"/>
                  <a:gd name="T1" fmla="*/ 2147483647 h 231"/>
                  <a:gd name="T2" fmla="*/ 2147483647 w 82"/>
                  <a:gd name="T3" fmla="*/ 2147483647 h 231"/>
                  <a:gd name="T4" fmla="*/ 2147483647 w 82"/>
                  <a:gd name="T5" fmla="*/ 2147483647 h 231"/>
                  <a:gd name="T6" fmla="*/ 2147483647 w 82"/>
                  <a:gd name="T7" fmla="*/ 2147483647 h 231"/>
                  <a:gd name="T8" fmla="*/ 2147483647 w 82"/>
                  <a:gd name="T9" fmla="*/ 2147483647 h 231"/>
                  <a:gd name="T10" fmla="*/ 2147483647 w 82"/>
                  <a:gd name="T11" fmla="*/ 2147483647 h 231"/>
                  <a:gd name="T12" fmla="*/ 2147483647 w 82"/>
                  <a:gd name="T13" fmla="*/ 2147483647 h 231"/>
                  <a:gd name="T14" fmla="*/ 2147483647 w 82"/>
                  <a:gd name="T15" fmla="*/ 2147483647 h 231"/>
                  <a:gd name="T16" fmla="*/ 2147483647 w 82"/>
                  <a:gd name="T17" fmla="*/ 2147483647 h 231"/>
                  <a:gd name="T18" fmla="*/ 2147483647 w 82"/>
                  <a:gd name="T19" fmla="*/ 2147483647 h 231"/>
                  <a:gd name="T20" fmla="*/ 2147483647 w 82"/>
                  <a:gd name="T21" fmla="*/ 2147483647 h 231"/>
                  <a:gd name="T22" fmla="*/ 2147483647 w 82"/>
                  <a:gd name="T23" fmla="*/ 2147483647 h 231"/>
                  <a:gd name="T24" fmla="*/ 2147483647 w 82"/>
                  <a:gd name="T25" fmla="*/ 2147483647 h 231"/>
                  <a:gd name="T26" fmla="*/ 2147483647 w 82"/>
                  <a:gd name="T27" fmla="*/ 2147483647 h 231"/>
                  <a:gd name="T28" fmla="*/ 2147483647 w 82"/>
                  <a:gd name="T29" fmla="*/ 2147483647 h 231"/>
                  <a:gd name="T30" fmla="*/ 2147483647 w 82"/>
                  <a:gd name="T31" fmla="*/ 2147483647 h 231"/>
                  <a:gd name="T32" fmla="*/ 2147483647 w 82"/>
                  <a:gd name="T33" fmla="*/ 0 h 231"/>
                  <a:gd name="T34" fmla="*/ 2147483647 w 82"/>
                  <a:gd name="T35" fmla="*/ 2147483647 h 231"/>
                  <a:gd name="T36" fmla="*/ 2147483647 w 82"/>
                  <a:gd name="T37" fmla="*/ 2147483647 h 231"/>
                  <a:gd name="T38" fmla="*/ 2147483647 w 82"/>
                  <a:gd name="T39" fmla="*/ 2147483647 h 231"/>
                  <a:gd name="T40" fmla="*/ 2147483647 w 82"/>
                  <a:gd name="T41" fmla="*/ 2147483647 h 231"/>
                  <a:gd name="T42" fmla="*/ 2147483647 w 82"/>
                  <a:gd name="T43" fmla="*/ 2147483647 h 231"/>
                  <a:gd name="T44" fmla="*/ 2147483647 w 82"/>
                  <a:gd name="T45" fmla="*/ 2147483647 h 231"/>
                  <a:gd name="T46" fmla="*/ 0 w 82"/>
                  <a:gd name="T47" fmla="*/ 2147483647 h 231"/>
                  <a:gd name="T48" fmla="*/ 2147483647 w 82"/>
                  <a:gd name="T49" fmla="*/ 2147483647 h 231"/>
                  <a:gd name="T50" fmla="*/ 2147483647 w 82"/>
                  <a:gd name="T51" fmla="*/ 2147483647 h 231"/>
                  <a:gd name="T52" fmla="*/ 2147483647 w 82"/>
                  <a:gd name="T53" fmla="*/ 2147483647 h 231"/>
                  <a:gd name="T54" fmla="*/ 2147483647 w 82"/>
                  <a:gd name="T55" fmla="*/ 2147483647 h 2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2"/>
                  <a:gd name="T85" fmla="*/ 0 h 231"/>
                  <a:gd name="T86" fmla="*/ 82 w 82"/>
                  <a:gd name="T87" fmla="*/ 231 h 23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2" h="231">
                    <a:moveTo>
                      <a:pt x="48" y="162"/>
                    </a:moveTo>
                    <a:lnTo>
                      <a:pt x="37" y="193"/>
                    </a:lnTo>
                    <a:lnTo>
                      <a:pt x="49" y="213"/>
                    </a:lnTo>
                    <a:lnTo>
                      <a:pt x="61" y="231"/>
                    </a:lnTo>
                    <a:lnTo>
                      <a:pt x="58" y="214"/>
                    </a:lnTo>
                    <a:lnTo>
                      <a:pt x="74" y="202"/>
                    </a:lnTo>
                    <a:lnTo>
                      <a:pt x="77" y="179"/>
                    </a:lnTo>
                    <a:lnTo>
                      <a:pt x="82" y="157"/>
                    </a:lnTo>
                    <a:lnTo>
                      <a:pt x="66" y="140"/>
                    </a:lnTo>
                    <a:lnTo>
                      <a:pt x="51" y="123"/>
                    </a:lnTo>
                    <a:lnTo>
                      <a:pt x="46" y="92"/>
                    </a:lnTo>
                    <a:lnTo>
                      <a:pt x="51" y="71"/>
                    </a:lnTo>
                    <a:lnTo>
                      <a:pt x="60" y="64"/>
                    </a:lnTo>
                    <a:lnTo>
                      <a:pt x="52" y="41"/>
                    </a:lnTo>
                    <a:lnTo>
                      <a:pt x="46" y="9"/>
                    </a:lnTo>
                    <a:lnTo>
                      <a:pt x="35" y="3"/>
                    </a:lnTo>
                    <a:lnTo>
                      <a:pt x="9" y="0"/>
                    </a:lnTo>
                    <a:lnTo>
                      <a:pt x="10" y="6"/>
                    </a:lnTo>
                    <a:lnTo>
                      <a:pt x="26" y="30"/>
                    </a:lnTo>
                    <a:lnTo>
                      <a:pt x="20" y="41"/>
                    </a:lnTo>
                    <a:lnTo>
                      <a:pt x="20" y="64"/>
                    </a:lnTo>
                    <a:lnTo>
                      <a:pt x="18" y="88"/>
                    </a:lnTo>
                    <a:lnTo>
                      <a:pt x="14" y="95"/>
                    </a:lnTo>
                    <a:lnTo>
                      <a:pt x="0" y="125"/>
                    </a:lnTo>
                    <a:lnTo>
                      <a:pt x="12" y="139"/>
                    </a:lnTo>
                    <a:lnTo>
                      <a:pt x="20" y="151"/>
                    </a:lnTo>
                    <a:lnTo>
                      <a:pt x="37" y="151"/>
                    </a:lnTo>
                    <a:lnTo>
                      <a:pt x="48" y="16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54" name="Freeform 237"/>
              <p:cNvSpPr>
                <a:spLocks/>
              </p:cNvSpPr>
              <p:nvPr/>
            </p:nvSpPr>
            <p:spPr bwMode="gray">
              <a:xfrm>
                <a:off x="2699154" y="5408139"/>
                <a:ext cx="306639" cy="546881"/>
              </a:xfrm>
              <a:custGeom>
                <a:avLst/>
                <a:gdLst>
                  <a:gd name="T0" fmla="*/ 2147483647 w 278"/>
                  <a:gd name="T1" fmla="*/ 2147483647 h 491"/>
                  <a:gd name="T2" fmla="*/ 2147483647 w 278"/>
                  <a:gd name="T3" fmla="*/ 2147483647 h 491"/>
                  <a:gd name="T4" fmla="*/ 2147483647 w 278"/>
                  <a:gd name="T5" fmla="*/ 2147483647 h 491"/>
                  <a:gd name="T6" fmla="*/ 2147483647 w 278"/>
                  <a:gd name="T7" fmla="*/ 2147483647 h 491"/>
                  <a:gd name="T8" fmla="*/ 2147483647 w 278"/>
                  <a:gd name="T9" fmla="*/ 2147483647 h 491"/>
                  <a:gd name="T10" fmla="*/ 2147483647 w 278"/>
                  <a:gd name="T11" fmla="*/ 2147483647 h 491"/>
                  <a:gd name="T12" fmla="*/ 2147483647 w 278"/>
                  <a:gd name="T13" fmla="*/ 2147483647 h 491"/>
                  <a:gd name="T14" fmla="*/ 2147483647 w 278"/>
                  <a:gd name="T15" fmla="*/ 0 h 491"/>
                  <a:gd name="T16" fmla="*/ 2147483647 w 278"/>
                  <a:gd name="T17" fmla="*/ 2147483647 h 491"/>
                  <a:gd name="T18" fmla="*/ 2147483647 w 278"/>
                  <a:gd name="T19" fmla="*/ 2147483647 h 491"/>
                  <a:gd name="T20" fmla="*/ 2147483647 w 278"/>
                  <a:gd name="T21" fmla="*/ 2147483647 h 491"/>
                  <a:gd name="T22" fmla="*/ 2147483647 w 278"/>
                  <a:gd name="T23" fmla="*/ 2147483647 h 491"/>
                  <a:gd name="T24" fmla="*/ 2147483647 w 278"/>
                  <a:gd name="T25" fmla="*/ 2147483647 h 491"/>
                  <a:gd name="T26" fmla="*/ 2147483647 w 278"/>
                  <a:gd name="T27" fmla="*/ 2147483647 h 491"/>
                  <a:gd name="T28" fmla="*/ 2147483647 w 278"/>
                  <a:gd name="T29" fmla="*/ 2147483647 h 491"/>
                  <a:gd name="T30" fmla="*/ 2147483647 w 278"/>
                  <a:gd name="T31" fmla="*/ 2147483647 h 491"/>
                  <a:gd name="T32" fmla="*/ 2147483647 w 278"/>
                  <a:gd name="T33" fmla="*/ 2147483647 h 491"/>
                  <a:gd name="T34" fmla="*/ 2147483647 w 278"/>
                  <a:gd name="T35" fmla="*/ 2147483647 h 491"/>
                  <a:gd name="T36" fmla="*/ 2147483647 w 278"/>
                  <a:gd name="T37" fmla="*/ 2147483647 h 491"/>
                  <a:gd name="T38" fmla="*/ 2147483647 w 278"/>
                  <a:gd name="T39" fmla="*/ 2147483647 h 491"/>
                  <a:gd name="T40" fmla="*/ 2147483647 w 278"/>
                  <a:gd name="T41" fmla="*/ 2147483647 h 491"/>
                  <a:gd name="T42" fmla="*/ 2147483647 w 278"/>
                  <a:gd name="T43" fmla="*/ 2147483647 h 491"/>
                  <a:gd name="T44" fmla="*/ 2147483647 w 278"/>
                  <a:gd name="T45" fmla="*/ 2147483647 h 491"/>
                  <a:gd name="T46" fmla="*/ 2147483647 w 278"/>
                  <a:gd name="T47" fmla="*/ 2147483647 h 491"/>
                  <a:gd name="T48" fmla="*/ 2147483647 w 278"/>
                  <a:gd name="T49" fmla="*/ 2147483647 h 491"/>
                  <a:gd name="T50" fmla="*/ 2147483647 w 278"/>
                  <a:gd name="T51" fmla="*/ 2147483647 h 491"/>
                  <a:gd name="T52" fmla="*/ 2147483647 w 278"/>
                  <a:gd name="T53" fmla="*/ 2147483647 h 491"/>
                  <a:gd name="T54" fmla="*/ 2147483647 w 278"/>
                  <a:gd name="T55" fmla="*/ 2147483647 h 491"/>
                  <a:gd name="T56" fmla="*/ 2147483647 w 278"/>
                  <a:gd name="T57" fmla="*/ 2147483647 h 491"/>
                  <a:gd name="T58" fmla="*/ 2147483647 w 278"/>
                  <a:gd name="T59" fmla="*/ 2147483647 h 491"/>
                  <a:gd name="T60" fmla="*/ 2147483647 w 278"/>
                  <a:gd name="T61" fmla="*/ 2147483647 h 491"/>
                  <a:gd name="T62" fmla="*/ 2147483647 w 278"/>
                  <a:gd name="T63" fmla="*/ 2147483647 h 491"/>
                  <a:gd name="T64" fmla="*/ 2147483647 w 278"/>
                  <a:gd name="T65" fmla="*/ 2147483647 h 491"/>
                  <a:gd name="T66" fmla="*/ 2147483647 w 278"/>
                  <a:gd name="T67" fmla="*/ 2147483647 h 491"/>
                  <a:gd name="T68" fmla="*/ 2147483647 w 278"/>
                  <a:gd name="T69" fmla="*/ 2147483647 h 491"/>
                  <a:gd name="T70" fmla="*/ 2147483647 w 278"/>
                  <a:gd name="T71" fmla="*/ 2147483647 h 49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78"/>
                  <a:gd name="T109" fmla="*/ 0 h 491"/>
                  <a:gd name="T110" fmla="*/ 278 w 278"/>
                  <a:gd name="T111" fmla="*/ 491 h 49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78" h="491">
                    <a:moveTo>
                      <a:pt x="114" y="307"/>
                    </a:moveTo>
                    <a:lnTo>
                      <a:pt x="112" y="287"/>
                    </a:lnTo>
                    <a:lnTo>
                      <a:pt x="111" y="278"/>
                    </a:lnTo>
                    <a:lnTo>
                      <a:pt x="122" y="278"/>
                    </a:lnTo>
                    <a:lnTo>
                      <a:pt x="153" y="252"/>
                    </a:lnTo>
                    <a:lnTo>
                      <a:pt x="171" y="227"/>
                    </a:lnTo>
                    <a:lnTo>
                      <a:pt x="194" y="213"/>
                    </a:lnTo>
                    <a:lnTo>
                      <a:pt x="217" y="199"/>
                    </a:lnTo>
                    <a:lnTo>
                      <a:pt x="250" y="178"/>
                    </a:lnTo>
                    <a:lnTo>
                      <a:pt x="272" y="142"/>
                    </a:lnTo>
                    <a:lnTo>
                      <a:pt x="278" y="117"/>
                    </a:lnTo>
                    <a:lnTo>
                      <a:pt x="275" y="119"/>
                    </a:lnTo>
                    <a:lnTo>
                      <a:pt x="272" y="76"/>
                    </a:lnTo>
                    <a:lnTo>
                      <a:pt x="275" y="62"/>
                    </a:lnTo>
                    <a:lnTo>
                      <a:pt x="275" y="20"/>
                    </a:lnTo>
                    <a:lnTo>
                      <a:pt x="276" y="0"/>
                    </a:lnTo>
                    <a:lnTo>
                      <a:pt x="275" y="0"/>
                    </a:lnTo>
                    <a:lnTo>
                      <a:pt x="247" y="14"/>
                    </a:lnTo>
                    <a:lnTo>
                      <a:pt x="219" y="26"/>
                    </a:lnTo>
                    <a:lnTo>
                      <a:pt x="205" y="28"/>
                    </a:lnTo>
                    <a:lnTo>
                      <a:pt x="185" y="35"/>
                    </a:lnTo>
                    <a:lnTo>
                      <a:pt x="154" y="31"/>
                    </a:lnTo>
                    <a:lnTo>
                      <a:pt x="140" y="32"/>
                    </a:lnTo>
                    <a:lnTo>
                      <a:pt x="128" y="32"/>
                    </a:lnTo>
                    <a:lnTo>
                      <a:pt x="119" y="39"/>
                    </a:lnTo>
                    <a:lnTo>
                      <a:pt x="114" y="60"/>
                    </a:lnTo>
                    <a:lnTo>
                      <a:pt x="119" y="91"/>
                    </a:lnTo>
                    <a:lnTo>
                      <a:pt x="134" y="108"/>
                    </a:lnTo>
                    <a:lnTo>
                      <a:pt x="150" y="125"/>
                    </a:lnTo>
                    <a:lnTo>
                      <a:pt x="145" y="147"/>
                    </a:lnTo>
                    <a:lnTo>
                      <a:pt x="142" y="170"/>
                    </a:lnTo>
                    <a:lnTo>
                      <a:pt x="126" y="182"/>
                    </a:lnTo>
                    <a:lnTo>
                      <a:pt x="129" y="199"/>
                    </a:lnTo>
                    <a:lnTo>
                      <a:pt x="117" y="181"/>
                    </a:lnTo>
                    <a:lnTo>
                      <a:pt x="105" y="161"/>
                    </a:lnTo>
                    <a:lnTo>
                      <a:pt x="116" y="130"/>
                    </a:lnTo>
                    <a:lnTo>
                      <a:pt x="105" y="119"/>
                    </a:lnTo>
                    <a:lnTo>
                      <a:pt x="88" y="119"/>
                    </a:lnTo>
                    <a:lnTo>
                      <a:pt x="80" y="107"/>
                    </a:lnTo>
                    <a:lnTo>
                      <a:pt x="60" y="114"/>
                    </a:lnTo>
                    <a:lnTo>
                      <a:pt x="40" y="122"/>
                    </a:lnTo>
                    <a:lnTo>
                      <a:pt x="20" y="131"/>
                    </a:lnTo>
                    <a:lnTo>
                      <a:pt x="0" y="139"/>
                    </a:lnTo>
                    <a:lnTo>
                      <a:pt x="4" y="154"/>
                    </a:lnTo>
                    <a:lnTo>
                      <a:pt x="4" y="167"/>
                    </a:lnTo>
                    <a:lnTo>
                      <a:pt x="18" y="165"/>
                    </a:lnTo>
                    <a:lnTo>
                      <a:pt x="43" y="176"/>
                    </a:lnTo>
                    <a:lnTo>
                      <a:pt x="68" y="187"/>
                    </a:lnTo>
                    <a:lnTo>
                      <a:pt x="68" y="224"/>
                    </a:lnTo>
                    <a:lnTo>
                      <a:pt x="63" y="249"/>
                    </a:lnTo>
                    <a:lnTo>
                      <a:pt x="66" y="276"/>
                    </a:lnTo>
                    <a:lnTo>
                      <a:pt x="57" y="303"/>
                    </a:lnTo>
                    <a:lnTo>
                      <a:pt x="51" y="326"/>
                    </a:lnTo>
                    <a:lnTo>
                      <a:pt x="35" y="343"/>
                    </a:lnTo>
                    <a:lnTo>
                      <a:pt x="18" y="358"/>
                    </a:lnTo>
                    <a:lnTo>
                      <a:pt x="23" y="380"/>
                    </a:lnTo>
                    <a:lnTo>
                      <a:pt x="28" y="401"/>
                    </a:lnTo>
                    <a:lnTo>
                      <a:pt x="29" y="432"/>
                    </a:lnTo>
                    <a:lnTo>
                      <a:pt x="29" y="465"/>
                    </a:lnTo>
                    <a:lnTo>
                      <a:pt x="32" y="491"/>
                    </a:lnTo>
                    <a:lnTo>
                      <a:pt x="52" y="491"/>
                    </a:lnTo>
                    <a:lnTo>
                      <a:pt x="52" y="472"/>
                    </a:lnTo>
                    <a:lnTo>
                      <a:pt x="46" y="465"/>
                    </a:lnTo>
                    <a:lnTo>
                      <a:pt x="77" y="440"/>
                    </a:lnTo>
                    <a:lnTo>
                      <a:pt x="99" y="426"/>
                    </a:lnTo>
                    <a:lnTo>
                      <a:pt x="122" y="414"/>
                    </a:lnTo>
                    <a:lnTo>
                      <a:pt x="122" y="401"/>
                    </a:lnTo>
                    <a:lnTo>
                      <a:pt x="125" y="375"/>
                    </a:lnTo>
                    <a:lnTo>
                      <a:pt x="128" y="349"/>
                    </a:lnTo>
                    <a:lnTo>
                      <a:pt x="122" y="358"/>
                    </a:lnTo>
                    <a:lnTo>
                      <a:pt x="119" y="332"/>
                    </a:lnTo>
                    <a:lnTo>
                      <a:pt x="114" y="307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55" name="Freeform 240"/>
              <p:cNvSpPr>
                <a:spLocks/>
              </p:cNvSpPr>
              <p:nvPr/>
            </p:nvSpPr>
            <p:spPr bwMode="gray">
              <a:xfrm>
                <a:off x="2584737" y="6014219"/>
                <a:ext cx="62548" cy="66246"/>
              </a:xfrm>
              <a:custGeom>
                <a:avLst/>
                <a:gdLst>
                  <a:gd name="T0" fmla="*/ 2147483647 w 57"/>
                  <a:gd name="T1" fmla="*/ 2147483647 h 59"/>
                  <a:gd name="T2" fmla="*/ 0 w 57"/>
                  <a:gd name="T3" fmla="*/ 2147483647 h 59"/>
                  <a:gd name="T4" fmla="*/ 2147483647 w 57"/>
                  <a:gd name="T5" fmla="*/ 2147483647 h 59"/>
                  <a:gd name="T6" fmla="*/ 2147483647 w 57"/>
                  <a:gd name="T7" fmla="*/ 2147483647 h 59"/>
                  <a:gd name="T8" fmla="*/ 2147483647 w 57"/>
                  <a:gd name="T9" fmla="*/ 2147483647 h 59"/>
                  <a:gd name="T10" fmla="*/ 2147483647 w 57"/>
                  <a:gd name="T11" fmla="*/ 2147483647 h 59"/>
                  <a:gd name="T12" fmla="*/ 2147483647 w 57"/>
                  <a:gd name="T13" fmla="*/ 0 h 59"/>
                  <a:gd name="T14" fmla="*/ 2147483647 w 57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59"/>
                  <a:gd name="T26" fmla="*/ 57 w 57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59">
                    <a:moveTo>
                      <a:pt x="25" y="8"/>
                    </a:moveTo>
                    <a:lnTo>
                      <a:pt x="0" y="32"/>
                    </a:lnTo>
                    <a:lnTo>
                      <a:pt x="17" y="59"/>
                    </a:lnTo>
                    <a:lnTo>
                      <a:pt x="28" y="51"/>
                    </a:lnTo>
                    <a:lnTo>
                      <a:pt x="52" y="32"/>
                    </a:lnTo>
                    <a:lnTo>
                      <a:pt x="57" y="14"/>
                    </a:lnTo>
                    <a:lnTo>
                      <a:pt x="34" y="0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56" name="Freeform 241"/>
              <p:cNvSpPr>
                <a:spLocks/>
              </p:cNvSpPr>
              <p:nvPr/>
            </p:nvSpPr>
            <p:spPr bwMode="gray">
              <a:xfrm>
                <a:off x="2233857" y="5814072"/>
                <a:ext cx="3051" cy="18323"/>
              </a:xfrm>
              <a:custGeom>
                <a:avLst/>
                <a:gdLst>
                  <a:gd name="T0" fmla="*/ 0 w 5"/>
                  <a:gd name="T1" fmla="*/ 2147483647 h 15"/>
                  <a:gd name="T2" fmla="*/ 0 w 5"/>
                  <a:gd name="T3" fmla="*/ 2147483647 h 15"/>
                  <a:gd name="T4" fmla="*/ 0 w 5"/>
                  <a:gd name="T5" fmla="*/ 0 h 15"/>
                  <a:gd name="T6" fmla="*/ 0 w 5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15"/>
                  <a:gd name="T14" fmla="*/ 5 w 5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15">
                    <a:moveTo>
                      <a:pt x="5" y="15"/>
                    </a:moveTo>
                    <a:lnTo>
                      <a:pt x="0" y="14"/>
                    </a:lnTo>
                    <a:lnTo>
                      <a:pt x="2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57" name="Freeform 242"/>
              <p:cNvSpPr>
                <a:spLocks/>
              </p:cNvSpPr>
              <p:nvPr/>
            </p:nvSpPr>
            <p:spPr bwMode="gray">
              <a:xfrm>
                <a:off x="2700680" y="5918374"/>
                <a:ext cx="33562" cy="52151"/>
              </a:xfrm>
              <a:custGeom>
                <a:avLst/>
                <a:gdLst>
                  <a:gd name="T0" fmla="*/ 2147483647 w 31"/>
                  <a:gd name="T1" fmla="*/ 0 h 46"/>
                  <a:gd name="T2" fmla="*/ 2147483647 w 31"/>
                  <a:gd name="T3" fmla="*/ 2147483647 h 46"/>
                  <a:gd name="T4" fmla="*/ 0 w 31"/>
                  <a:gd name="T5" fmla="*/ 2147483647 h 46"/>
                  <a:gd name="T6" fmla="*/ 2147483647 w 31"/>
                  <a:gd name="T7" fmla="*/ 2147483647 h 46"/>
                  <a:gd name="T8" fmla="*/ 2147483647 w 31"/>
                  <a:gd name="T9" fmla="*/ 2147483647 h 46"/>
                  <a:gd name="T10" fmla="*/ 2147483647 w 31"/>
                  <a:gd name="T11" fmla="*/ 2147483647 h 46"/>
                  <a:gd name="T12" fmla="*/ 2147483647 w 31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46"/>
                  <a:gd name="T23" fmla="*/ 31 w 31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46">
                    <a:moveTo>
                      <a:pt x="14" y="0"/>
                    </a:moveTo>
                    <a:lnTo>
                      <a:pt x="2" y="13"/>
                    </a:lnTo>
                    <a:lnTo>
                      <a:pt x="0" y="37"/>
                    </a:lnTo>
                    <a:lnTo>
                      <a:pt x="27" y="46"/>
                    </a:lnTo>
                    <a:lnTo>
                      <a:pt x="31" y="32"/>
                    </a:lnTo>
                    <a:lnTo>
                      <a:pt x="28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58" name="Freeform 243"/>
              <p:cNvSpPr>
                <a:spLocks/>
              </p:cNvSpPr>
              <p:nvPr/>
            </p:nvSpPr>
            <p:spPr bwMode="gray">
              <a:xfrm>
                <a:off x="2157579" y="5253096"/>
                <a:ext cx="363084" cy="404523"/>
              </a:xfrm>
              <a:custGeom>
                <a:avLst/>
                <a:gdLst>
                  <a:gd name="T0" fmla="*/ 2147483647 w 324"/>
                  <a:gd name="T1" fmla="*/ 2147483647 h 363"/>
                  <a:gd name="T2" fmla="*/ 2147483647 w 324"/>
                  <a:gd name="T3" fmla="*/ 2147483647 h 363"/>
                  <a:gd name="T4" fmla="*/ 2147483647 w 324"/>
                  <a:gd name="T5" fmla="*/ 2147483647 h 363"/>
                  <a:gd name="T6" fmla="*/ 2147483647 w 324"/>
                  <a:gd name="T7" fmla="*/ 2147483647 h 363"/>
                  <a:gd name="T8" fmla="*/ 2147483647 w 324"/>
                  <a:gd name="T9" fmla="*/ 2147483647 h 363"/>
                  <a:gd name="T10" fmla="*/ 2147483647 w 324"/>
                  <a:gd name="T11" fmla="*/ 2147483647 h 363"/>
                  <a:gd name="T12" fmla="*/ 2147483647 w 324"/>
                  <a:gd name="T13" fmla="*/ 2147483647 h 363"/>
                  <a:gd name="T14" fmla="*/ 2147483647 w 324"/>
                  <a:gd name="T15" fmla="*/ 2147483647 h 363"/>
                  <a:gd name="T16" fmla="*/ 2147483647 w 324"/>
                  <a:gd name="T17" fmla="*/ 2147483647 h 363"/>
                  <a:gd name="T18" fmla="*/ 2147483647 w 324"/>
                  <a:gd name="T19" fmla="*/ 2147483647 h 363"/>
                  <a:gd name="T20" fmla="*/ 2147483647 w 324"/>
                  <a:gd name="T21" fmla="*/ 2147483647 h 363"/>
                  <a:gd name="T22" fmla="*/ 2147483647 w 324"/>
                  <a:gd name="T23" fmla="*/ 2147483647 h 363"/>
                  <a:gd name="T24" fmla="*/ 2147483647 w 324"/>
                  <a:gd name="T25" fmla="*/ 2147483647 h 363"/>
                  <a:gd name="T26" fmla="*/ 2147483647 w 324"/>
                  <a:gd name="T27" fmla="*/ 2147483647 h 363"/>
                  <a:gd name="T28" fmla="*/ 2147483647 w 324"/>
                  <a:gd name="T29" fmla="*/ 2147483647 h 363"/>
                  <a:gd name="T30" fmla="*/ 2147483647 w 324"/>
                  <a:gd name="T31" fmla="*/ 2147483647 h 363"/>
                  <a:gd name="T32" fmla="*/ 2147483647 w 324"/>
                  <a:gd name="T33" fmla="*/ 2147483647 h 363"/>
                  <a:gd name="T34" fmla="*/ 2147483647 w 324"/>
                  <a:gd name="T35" fmla="*/ 2147483647 h 363"/>
                  <a:gd name="T36" fmla="*/ 2147483647 w 324"/>
                  <a:gd name="T37" fmla="*/ 2147483647 h 363"/>
                  <a:gd name="T38" fmla="*/ 0 w 324"/>
                  <a:gd name="T39" fmla="*/ 2147483647 h 363"/>
                  <a:gd name="T40" fmla="*/ 2147483647 w 324"/>
                  <a:gd name="T41" fmla="*/ 2147483647 h 363"/>
                  <a:gd name="T42" fmla="*/ 2147483647 w 324"/>
                  <a:gd name="T43" fmla="*/ 2147483647 h 363"/>
                  <a:gd name="T44" fmla="*/ 2147483647 w 324"/>
                  <a:gd name="T45" fmla="*/ 2147483647 h 363"/>
                  <a:gd name="T46" fmla="*/ 2147483647 w 324"/>
                  <a:gd name="T47" fmla="*/ 2147483647 h 363"/>
                  <a:gd name="T48" fmla="*/ 2147483647 w 324"/>
                  <a:gd name="T49" fmla="*/ 2147483647 h 363"/>
                  <a:gd name="T50" fmla="*/ 2147483647 w 324"/>
                  <a:gd name="T51" fmla="*/ 2147483647 h 363"/>
                  <a:gd name="T52" fmla="*/ 2147483647 w 324"/>
                  <a:gd name="T53" fmla="*/ 2147483647 h 363"/>
                  <a:gd name="T54" fmla="*/ 2147483647 w 324"/>
                  <a:gd name="T55" fmla="*/ 2147483647 h 363"/>
                  <a:gd name="T56" fmla="*/ 2147483647 w 324"/>
                  <a:gd name="T57" fmla="*/ 2147483647 h 363"/>
                  <a:gd name="T58" fmla="*/ 2147483647 w 324"/>
                  <a:gd name="T59" fmla="*/ 2147483647 h 363"/>
                  <a:gd name="T60" fmla="*/ 2147483647 w 324"/>
                  <a:gd name="T61" fmla="*/ 2147483647 h 363"/>
                  <a:gd name="T62" fmla="*/ 2147483647 w 324"/>
                  <a:gd name="T63" fmla="*/ 2147483647 h 363"/>
                  <a:gd name="T64" fmla="*/ 2147483647 w 324"/>
                  <a:gd name="T65" fmla="*/ 0 h 363"/>
                  <a:gd name="T66" fmla="*/ 2147483647 w 324"/>
                  <a:gd name="T67" fmla="*/ 2147483647 h 363"/>
                  <a:gd name="T68" fmla="*/ 2147483647 w 324"/>
                  <a:gd name="T69" fmla="*/ 2147483647 h 363"/>
                  <a:gd name="T70" fmla="*/ 2147483647 w 324"/>
                  <a:gd name="T71" fmla="*/ 2147483647 h 363"/>
                  <a:gd name="T72" fmla="*/ 2147483647 w 324"/>
                  <a:gd name="T73" fmla="*/ 2147483647 h 363"/>
                  <a:gd name="T74" fmla="*/ 2147483647 w 324"/>
                  <a:gd name="T75" fmla="*/ 2147483647 h 363"/>
                  <a:gd name="T76" fmla="*/ 2147483647 w 324"/>
                  <a:gd name="T77" fmla="*/ 2147483647 h 363"/>
                  <a:gd name="T78" fmla="*/ 2147483647 w 324"/>
                  <a:gd name="T79" fmla="*/ 2147483647 h 363"/>
                  <a:gd name="T80" fmla="*/ 2147483647 w 324"/>
                  <a:gd name="T81" fmla="*/ 2147483647 h 363"/>
                  <a:gd name="T82" fmla="*/ 2147483647 w 324"/>
                  <a:gd name="T83" fmla="*/ 2147483647 h 363"/>
                  <a:gd name="T84" fmla="*/ 2147483647 w 324"/>
                  <a:gd name="T85" fmla="*/ 2147483647 h 363"/>
                  <a:gd name="T86" fmla="*/ 2147483647 w 324"/>
                  <a:gd name="T87" fmla="*/ 2147483647 h 363"/>
                  <a:gd name="T88" fmla="*/ 2147483647 w 324"/>
                  <a:gd name="T89" fmla="*/ 2147483647 h 363"/>
                  <a:gd name="T90" fmla="*/ 2147483647 w 324"/>
                  <a:gd name="T91" fmla="*/ 2147483647 h 363"/>
                  <a:gd name="T92" fmla="*/ 2147483647 w 324"/>
                  <a:gd name="T93" fmla="*/ 2147483647 h 363"/>
                  <a:gd name="T94" fmla="*/ 2147483647 w 324"/>
                  <a:gd name="T95" fmla="*/ 2147483647 h 363"/>
                  <a:gd name="T96" fmla="*/ 2147483647 w 324"/>
                  <a:gd name="T97" fmla="*/ 2147483647 h 363"/>
                  <a:gd name="T98" fmla="*/ 2147483647 w 324"/>
                  <a:gd name="T99" fmla="*/ 2147483647 h 363"/>
                  <a:gd name="T100" fmla="*/ 2147483647 w 324"/>
                  <a:gd name="T101" fmla="*/ 2147483647 h 363"/>
                  <a:gd name="T102" fmla="*/ 2147483647 w 324"/>
                  <a:gd name="T103" fmla="*/ 2147483647 h 363"/>
                  <a:gd name="T104" fmla="*/ 2147483647 w 324"/>
                  <a:gd name="T105" fmla="*/ 2147483647 h 36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24"/>
                  <a:gd name="T160" fmla="*/ 0 h 363"/>
                  <a:gd name="T161" fmla="*/ 324 w 324"/>
                  <a:gd name="T162" fmla="*/ 363 h 36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24" h="363">
                    <a:moveTo>
                      <a:pt x="323" y="213"/>
                    </a:moveTo>
                    <a:lnTo>
                      <a:pt x="296" y="213"/>
                    </a:lnTo>
                    <a:lnTo>
                      <a:pt x="270" y="215"/>
                    </a:lnTo>
                    <a:lnTo>
                      <a:pt x="270" y="238"/>
                    </a:lnTo>
                    <a:lnTo>
                      <a:pt x="270" y="262"/>
                    </a:lnTo>
                    <a:lnTo>
                      <a:pt x="269" y="286"/>
                    </a:lnTo>
                    <a:lnTo>
                      <a:pt x="269" y="310"/>
                    </a:lnTo>
                    <a:lnTo>
                      <a:pt x="287" y="332"/>
                    </a:lnTo>
                    <a:lnTo>
                      <a:pt x="306" y="354"/>
                    </a:lnTo>
                    <a:lnTo>
                      <a:pt x="265" y="358"/>
                    </a:lnTo>
                    <a:lnTo>
                      <a:pt x="227" y="363"/>
                    </a:lnTo>
                    <a:lnTo>
                      <a:pt x="202" y="358"/>
                    </a:lnTo>
                    <a:lnTo>
                      <a:pt x="177" y="352"/>
                    </a:lnTo>
                    <a:lnTo>
                      <a:pt x="173" y="346"/>
                    </a:lnTo>
                    <a:lnTo>
                      <a:pt x="142" y="346"/>
                    </a:lnTo>
                    <a:lnTo>
                      <a:pt x="113" y="344"/>
                    </a:lnTo>
                    <a:lnTo>
                      <a:pt x="82" y="344"/>
                    </a:lnTo>
                    <a:lnTo>
                      <a:pt x="51" y="343"/>
                    </a:lnTo>
                    <a:lnTo>
                      <a:pt x="31" y="334"/>
                    </a:lnTo>
                    <a:lnTo>
                      <a:pt x="0" y="343"/>
                    </a:lnTo>
                    <a:lnTo>
                      <a:pt x="1" y="318"/>
                    </a:lnTo>
                    <a:lnTo>
                      <a:pt x="4" y="293"/>
                    </a:lnTo>
                    <a:lnTo>
                      <a:pt x="15" y="256"/>
                    </a:lnTo>
                    <a:lnTo>
                      <a:pt x="28" y="219"/>
                    </a:lnTo>
                    <a:lnTo>
                      <a:pt x="42" y="199"/>
                    </a:lnTo>
                    <a:lnTo>
                      <a:pt x="55" y="179"/>
                    </a:lnTo>
                    <a:lnTo>
                      <a:pt x="51" y="139"/>
                    </a:lnTo>
                    <a:lnTo>
                      <a:pt x="43" y="116"/>
                    </a:lnTo>
                    <a:lnTo>
                      <a:pt x="35" y="93"/>
                    </a:lnTo>
                    <a:lnTo>
                      <a:pt x="45" y="79"/>
                    </a:lnTo>
                    <a:lnTo>
                      <a:pt x="32" y="43"/>
                    </a:lnTo>
                    <a:lnTo>
                      <a:pt x="18" y="6"/>
                    </a:lnTo>
                    <a:lnTo>
                      <a:pt x="40" y="0"/>
                    </a:lnTo>
                    <a:lnTo>
                      <a:pt x="63" y="2"/>
                    </a:lnTo>
                    <a:lnTo>
                      <a:pt x="85" y="2"/>
                    </a:lnTo>
                    <a:lnTo>
                      <a:pt x="108" y="3"/>
                    </a:lnTo>
                    <a:lnTo>
                      <a:pt x="131" y="3"/>
                    </a:lnTo>
                    <a:lnTo>
                      <a:pt x="142" y="32"/>
                    </a:lnTo>
                    <a:lnTo>
                      <a:pt x="151" y="60"/>
                    </a:lnTo>
                    <a:lnTo>
                      <a:pt x="170" y="68"/>
                    </a:lnTo>
                    <a:lnTo>
                      <a:pt x="204" y="60"/>
                    </a:lnTo>
                    <a:lnTo>
                      <a:pt x="208" y="34"/>
                    </a:lnTo>
                    <a:lnTo>
                      <a:pt x="236" y="36"/>
                    </a:lnTo>
                    <a:lnTo>
                      <a:pt x="235" y="43"/>
                    </a:lnTo>
                    <a:lnTo>
                      <a:pt x="270" y="48"/>
                    </a:lnTo>
                    <a:lnTo>
                      <a:pt x="270" y="82"/>
                    </a:lnTo>
                    <a:lnTo>
                      <a:pt x="272" y="117"/>
                    </a:lnTo>
                    <a:lnTo>
                      <a:pt x="279" y="148"/>
                    </a:lnTo>
                    <a:lnTo>
                      <a:pt x="281" y="161"/>
                    </a:lnTo>
                    <a:lnTo>
                      <a:pt x="303" y="154"/>
                    </a:lnTo>
                    <a:lnTo>
                      <a:pt x="324" y="150"/>
                    </a:lnTo>
                    <a:lnTo>
                      <a:pt x="324" y="182"/>
                    </a:lnTo>
                    <a:lnTo>
                      <a:pt x="323" y="213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59" name="Freeform 244"/>
              <p:cNvSpPr>
                <a:spLocks/>
              </p:cNvSpPr>
              <p:nvPr/>
            </p:nvSpPr>
            <p:spPr bwMode="gray">
              <a:xfrm>
                <a:off x="2171309" y="5205173"/>
                <a:ext cx="28986" cy="46513"/>
              </a:xfrm>
              <a:custGeom>
                <a:avLst/>
                <a:gdLst>
                  <a:gd name="T0" fmla="*/ 2147483647 w 27"/>
                  <a:gd name="T1" fmla="*/ 2147483647 h 40"/>
                  <a:gd name="T2" fmla="*/ 0 w 27"/>
                  <a:gd name="T3" fmla="*/ 2147483647 h 40"/>
                  <a:gd name="T4" fmla="*/ 2147483647 w 27"/>
                  <a:gd name="T5" fmla="*/ 0 h 40"/>
                  <a:gd name="T6" fmla="*/ 2147483647 w 27"/>
                  <a:gd name="T7" fmla="*/ 2147483647 h 40"/>
                  <a:gd name="T8" fmla="*/ 2147483647 w 27"/>
                  <a:gd name="T9" fmla="*/ 2147483647 h 40"/>
                  <a:gd name="T10" fmla="*/ 2147483647 w 27"/>
                  <a:gd name="T11" fmla="*/ 2147483647 h 40"/>
                  <a:gd name="T12" fmla="*/ 2147483647 w 27"/>
                  <a:gd name="T13" fmla="*/ 2147483647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40"/>
                  <a:gd name="T23" fmla="*/ 27 w 27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40">
                    <a:moveTo>
                      <a:pt x="3" y="40"/>
                    </a:moveTo>
                    <a:lnTo>
                      <a:pt x="0" y="17"/>
                    </a:lnTo>
                    <a:lnTo>
                      <a:pt x="17" y="0"/>
                    </a:lnTo>
                    <a:lnTo>
                      <a:pt x="27" y="5"/>
                    </a:lnTo>
                    <a:lnTo>
                      <a:pt x="15" y="14"/>
                    </a:lnTo>
                    <a:lnTo>
                      <a:pt x="12" y="37"/>
                    </a:lnTo>
                    <a:lnTo>
                      <a:pt x="3" y="4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60" name="Freeform 247"/>
              <p:cNvSpPr>
                <a:spLocks/>
              </p:cNvSpPr>
              <p:nvPr/>
            </p:nvSpPr>
            <p:spPr bwMode="gray">
              <a:xfrm>
                <a:off x="2096556" y="4978246"/>
                <a:ext cx="53395" cy="46513"/>
              </a:xfrm>
              <a:custGeom>
                <a:avLst/>
                <a:gdLst>
                  <a:gd name="T0" fmla="*/ 2147483647 w 49"/>
                  <a:gd name="T1" fmla="*/ 2147483647 h 42"/>
                  <a:gd name="T2" fmla="*/ 0 w 49"/>
                  <a:gd name="T3" fmla="*/ 2147483647 h 42"/>
                  <a:gd name="T4" fmla="*/ 2147483647 w 49"/>
                  <a:gd name="T5" fmla="*/ 2147483647 h 42"/>
                  <a:gd name="T6" fmla="*/ 2147483647 w 49"/>
                  <a:gd name="T7" fmla="*/ 0 h 42"/>
                  <a:gd name="T8" fmla="*/ 2147483647 w 49"/>
                  <a:gd name="T9" fmla="*/ 2147483647 h 42"/>
                  <a:gd name="T10" fmla="*/ 2147483647 w 49"/>
                  <a:gd name="T11" fmla="*/ 2147483647 h 42"/>
                  <a:gd name="T12" fmla="*/ 2147483647 w 49"/>
                  <a:gd name="T13" fmla="*/ 2147483647 h 42"/>
                  <a:gd name="T14" fmla="*/ 2147483647 w 49"/>
                  <a:gd name="T15" fmla="*/ 2147483647 h 42"/>
                  <a:gd name="T16" fmla="*/ 2147483647 w 49"/>
                  <a:gd name="T17" fmla="*/ 2147483647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42"/>
                  <a:gd name="T29" fmla="*/ 49 w 49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42">
                    <a:moveTo>
                      <a:pt x="7" y="42"/>
                    </a:moveTo>
                    <a:lnTo>
                      <a:pt x="0" y="37"/>
                    </a:lnTo>
                    <a:lnTo>
                      <a:pt x="1" y="26"/>
                    </a:lnTo>
                    <a:lnTo>
                      <a:pt x="9" y="0"/>
                    </a:lnTo>
                    <a:lnTo>
                      <a:pt x="29" y="3"/>
                    </a:lnTo>
                    <a:lnTo>
                      <a:pt x="49" y="6"/>
                    </a:lnTo>
                    <a:lnTo>
                      <a:pt x="49" y="42"/>
                    </a:lnTo>
                    <a:lnTo>
                      <a:pt x="29" y="42"/>
                    </a:lnTo>
                    <a:lnTo>
                      <a:pt x="7" y="4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61" name="Freeform 248"/>
              <p:cNvSpPr>
                <a:spLocks/>
              </p:cNvSpPr>
              <p:nvPr/>
            </p:nvSpPr>
            <p:spPr bwMode="gray">
              <a:xfrm>
                <a:off x="2064519" y="4933142"/>
                <a:ext cx="13730" cy="16914"/>
              </a:xfrm>
              <a:custGeom>
                <a:avLst/>
                <a:gdLst>
                  <a:gd name="T0" fmla="*/ 2147483647 w 13"/>
                  <a:gd name="T1" fmla="*/ 2147483647 h 16"/>
                  <a:gd name="T2" fmla="*/ 2147483647 w 13"/>
                  <a:gd name="T3" fmla="*/ 0 h 16"/>
                  <a:gd name="T4" fmla="*/ 0 w 13"/>
                  <a:gd name="T5" fmla="*/ 2147483647 h 16"/>
                  <a:gd name="T6" fmla="*/ 2147483647 w 13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6"/>
                  <a:gd name="T14" fmla="*/ 13 w 13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6">
                    <a:moveTo>
                      <a:pt x="13" y="2"/>
                    </a:moveTo>
                    <a:lnTo>
                      <a:pt x="8" y="0"/>
                    </a:lnTo>
                    <a:lnTo>
                      <a:pt x="0" y="16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62" name="Freeform 249"/>
              <p:cNvSpPr>
                <a:spLocks/>
              </p:cNvSpPr>
              <p:nvPr/>
            </p:nvSpPr>
            <p:spPr bwMode="gray">
              <a:xfrm>
                <a:off x="2075198" y="4986703"/>
                <a:ext cx="166287" cy="202966"/>
              </a:xfrm>
              <a:custGeom>
                <a:avLst/>
                <a:gdLst>
                  <a:gd name="T0" fmla="*/ 2147483647 w 152"/>
                  <a:gd name="T1" fmla="*/ 2147483647 h 184"/>
                  <a:gd name="T2" fmla="*/ 2147483647 w 152"/>
                  <a:gd name="T3" fmla="*/ 2147483647 h 184"/>
                  <a:gd name="T4" fmla="*/ 2147483647 w 152"/>
                  <a:gd name="T5" fmla="*/ 2147483647 h 184"/>
                  <a:gd name="T6" fmla="*/ 2147483647 w 152"/>
                  <a:gd name="T7" fmla="*/ 2147483647 h 184"/>
                  <a:gd name="T8" fmla="*/ 2147483647 w 152"/>
                  <a:gd name="T9" fmla="*/ 2147483647 h 184"/>
                  <a:gd name="T10" fmla="*/ 2147483647 w 152"/>
                  <a:gd name="T11" fmla="*/ 2147483647 h 184"/>
                  <a:gd name="T12" fmla="*/ 0 w 152"/>
                  <a:gd name="T13" fmla="*/ 2147483647 h 184"/>
                  <a:gd name="T14" fmla="*/ 2147483647 w 152"/>
                  <a:gd name="T15" fmla="*/ 2147483647 h 184"/>
                  <a:gd name="T16" fmla="*/ 2147483647 w 152"/>
                  <a:gd name="T17" fmla="*/ 2147483647 h 184"/>
                  <a:gd name="T18" fmla="*/ 2147483647 w 152"/>
                  <a:gd name="T19" fmla="*/ 2147483647 h 184"/>
                  <a:gd name="T20" fmla="*/ 2147483647 w 152"/>
                  <a:gd name="T21" fmla="*/ 2147483647 h 184"/>
                  <a:gd name="T22" fmla="*/ 2147483647 w 152"/>
                  <a:gd name="T23" fmla="*/ 2147483647 h 184"/>
                  <a:gd name="T24" fmla="*/ 2147483647 w 152"/>
                  <a:gd name="T25" fmla="*/ 2147483647 h 184"/>
                  <a:gd name="T26" fmla="*/ 2147483647 w 152"/>
                  <a:gd name="T27" fmla="*/ 2147483647 h 184"/>
                  <a:gd name="T28" fmla="*/ 2147483647 w 152"/>
                  <a:gd name="T29" fmla="*/ 2147483647 h 184"/>
                  <a:gd name="T30" fmla="*/ 2147483647 w 152"/>
                  <a:gd name="T31" fmla="*/ 2147483647 h 184"/>
                  <a:gd name="T32" fmla="*/ 2147483647 w 152"/>
                  <a:gd name="T33" fmla="*/ 2147483647 h 184"/>
                  <a:gd name="T34" fmla="*/ 2147483647 w 152"/>
                  <a:gd name="T35" fmla="*/ 2147483647 h 184"/>
                  <a:gd name="T36" fmla="*/ 2147483647 w 152"/>
                  <a:gd name="T37" fmla="*/ 2147483647 h 184"/>
                  <a:gd name="T38" fmla="*/ 2147483647 w 152"/>
                  <a:gd name="T39" fmla="*/ 2147483647 h 184"/>
                  <a:gd name="T40" fmla="*/ 2147483647 w 152"/>
                  <a:gd name="T41" fmla="*/ 2147483647 h 184"/>
                  <a:gd name="T42" fmla="*/ 2147483647 w 152"/>
                  <a:gd name="T43" fmla="*/ 2147483647 h 184"/>
                  <a:gd name="T44" fmla="*/ 2147483647 w 152"/>
                  <a:gd name="T45" fmla="*/ 2147483647 h 184"/>
                  <a:gd name="T46" fmla="*/ 2147483647 w 152"/>
                  <a:gd name="T47" fmla="*/ 2147483647 h 184"/>
                  <a:gd name="T48" fmla="*/ 2147483647 w 152"/>
                  <a:gd name="T49" fmla="*/ 2147483647 h 184"/>
                  <a:gd name="T50" fmla="*/ 2147483647 w 152"/>
                  <a:gd name="T51" fmla="*/ 2147483647 h 184"/>
                  <a:gd name="T52" fmla="*/ 2147483647 w 152"/>
                  <a:gd name="T53" fmla="*/ 2147483647 h 184"/>
                  <a:gd name="T54" fmla="*/ 2147483647 w 152"/>
                  <a:gd name="T55" fmla="*/ 2147483647 h 184"/>
                  <a:gd name="T56" fmla="*/ 2147483647 w 152"/>
                  <a:gd name="T57" fmla="*/ 2147483647 h 184"/>
                  <a:gd name="T58" fmla="*/ 2147483647 w 152"/>
                  <a:gd name="T59" fmla="*/ 2147483647 h 184"/>
                  <a:gd name="T60" fmla="*/ 2147483647 w 152"/>
                  <a:gd name="T61" fmla="*/ 2147483647 h 184"/>
                  <a:gd name="T62" fmla="*/ 2147483647 w 152"/>
                  <a:gd name="T63" fmla="*/ 2147483647 h 184"/>
                  <a:gd name="T64" fmla="*/ 2147483647 w 152"/>
                  <a:gd name="T65" fmla="*/ 2147483647 h 184"/>
                  <a:gd name="T66" fmla="*/ 2147483647 w 152"/>
                  <a:gd name="T67" fmla="*/ 0 h 184"/>
                  <a:gd name="T68" fmla="*/ 2147483647 w 152"/>
                  <a:gd name="T69" fmla="*/ 0 h 184"/>
                  <a:gd name="T70" fmla="*/ 2147483647 w 152"/>
                  <a:gd name="T71" fmla="*/ 0 h 184"/>
                  <a:gd name="T72" fmla="*/ 2147483647 w 152"/>
                  <a:gd name="T73" fmla="*/ 2147483647 h 184"/>
                  <a:gd name="T74" fmla="*/ 2147483647 w 152"/>
                  <a:gd name="T75" fmla="*/ 2147483647 h 184"/>
                  <a:gd name="T76" fmla="*/ 2147483647 w 152"/>
                  <a:gd name="T77" fmla="*/ 2147483647 h 184"/>
                  <a:gd name="T78" fmla="*/ 2147483647 w 152"/>
                  <a:gd name="T79" fmla="*/ 2147483647 h 18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2"/>
                  <a:gd name="T121" fmla="*/ 0 h 184"/>
                  <a:gd name="T122" fmla="*/ 152 w 152"/>
                  <a:gd name="T123" fmla="*/ 184 h 18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2" h="184">
                    <a:moveTo>
                      <a:pt x="26" y="34"/>
                    </a:moveTo>
                    <a:lnTo>
                      <a:pt x="22" y="46"/>
                    </a:lnTo>
                    <a:lnTo>
                      <a:pt x="14" y="46"/>
                    </a:lnTo>
                    <a:lnTo>
                      <a:pt x="31" y="60"/>
                    </a:lnTo>
                    <a:lnTo>
                      <a:pt x="16" y="59"/>
                    </a:lnTo>
                    <a:lnTo>
                      <a:pt x="8" y="87"/>
                    </a:lnTo>
                    <a:lnTo>
                      <a:pt x="0" y="87"/>
                    </a:lnTo>
                    <a:lnTo>
                      <a:pt x="11" y="107"/>
                    </a:lnTo>
                    <a:lnTo>
                      <a:pt x="17" y="113"/>
                    </a:lnTo>
                    <a:lnTo>
                      <a:pt x="8" y="105"/>
                    </a:lnTo>
                    <a:lnTo>
                      <a:pt x="20" y="124"/>
                    </a:lnTo>
                    <a:lnTo>
                      <a:pt x="16" y="122"/>
                    </a:lnTo>
                    <a:lnTo>
                      <a:pt x="33" y="142"/>
                    </a:lnTo>
                    <a:lnTo>
                      <a:pt x="28" y="141"/>
                    </a:lnTo>
                    <a:lnTo>
                      <a:pt x="45" y="162"/>
                    </a:lnTo>
                    <a:lnTo>
                      <a:pt x="63" y="184"/>
                    </a:lnTo>
                    <a:lnTo>
                      <a:pt x="71" y="170"/>
                    </a:lnTo>
                    <a:lnTo>
                      <a:pt x="79" y="175"/>
                    </a:lnTo>
                    <a:lnTo>
                      <a:pt x="84" y="170"/>
                    </a:lnTo>
                    <a:lnTo>
                      <a:pt x="79" y="156"/>
                    </a:lnTo>
                    <a:lnTo>
                      <a:pt x="76" y="148"/>
                    </a:lnTo>
                    <a:lnTo>
                      <a:pt x="74" y="141"/>
                    </a:lnTo>
                    <a:lnTo>
                      <a:pt x="99" y="138"/>
                    </a:lnTo>
                    <a:lnTo>
                      <a:pt x="101" y="119"/>
                    </a:lnTo>
                    <a:lnTo>
                      <a:pt x="116" y="136"/>
                    </a:lnTo>
                    <a:lnTo>
                      <a:pt x="131" y="130"/>
                    </a:lnTo>
                    <a:lnTo>
                      <a:pt x="135" y="139"/>
                    </a:lnTo>
                    <a:lnTo>
                      <a:pt x="145" y="131"/>
                    </a:lnTo>
                    <a:lnTo>
                      <a:pt x="152" y="90"/>
                    </a:lnTo>
                    <a:lnTo>
                      <a:pt x="136" y="63"/>
                    </a:lnTo>
                    <a:lnTo>
                      <a:pt x="148" y="46"/>
                    </a:lnTo>
                    <a:lnTo>
                      <a:pt x="147" y="26"/>
                    </a:lnTo>
                    <a:lnTo>
                      <a:pt x="118" y="28"/>
                    </a:lnTo>
                    <a:lnTo>
                      <a:pt x="119" y="0"/>
                    </a:lnTo>
                    <a:lnTo>
                      <a:pt x="94" y="0"/>
                    </a:lnTo>
                    <a:lnTo>
                      <a:pt x="68" y="0"/>
                    </a:lnTo>
                    <a:lnTo>
                      <a:pt x="68" y="36"/>
                    </a:lnTo>
                    <a:lnTo>
                      <a:pt x="48" y="36"/>
                    </a:lnTo>
                    <a:lnTo>
                      <a:pt x="26" y="36"/>
                    </a:lnTo>
                    <a:lnTo>
                      <a:pt x="26" y="3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63" name="Freeform 251"/>
              <p:cNvSpPr>
                <a:spLocks/>
              </p:cNvSpPr>
              <p:nvPr/>
            </p:nvSpPr>
            <p:spPr bwMode="gray">
              <a:xfrm>
                <a:off x="2005022" y="5044492"/>
                <a:ext cx="10679" cy="9866"/>
              </a:xfrm>
              <a:custGeom>
                <a:avLst/>
                <a:gdLst>
                  <a:gd name="T0" fmla="*/ 2147483647 w 8"/>
                  <a:gd name="T1" fmla="*/ 2147483647 h 10"/>
                  <a:gd name="T2" fmla="*/ 2147483647 w 8"/>
                  <a:gd name="T3" fmla="*/ 2147483647 h 10"/>
                  <a:gd name="T4" fmla="*/ 0 w 8"/>
                  <a:gd name="T5" fmla="*/ 2147483647 h 10"/>
                  <a:gd name="T6" fmla="*/ 2147483647 w 8"/>
                  <a:gd name="T7" fmla="*/ 0 h 10"/>
                  <a:gd name="T8" fmla="*/ 2147483647 w 8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0"/>
                  <a:gd name="T17" fmla="*/ 8 w 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0">
                    <a:moveTo>
                      <a:pt x="8" y="3"/>
                    </a:moveTo>
                    <a:lnTo>
                      <a:pt x="3" y="10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64" name="Freeform 252"/>
              <p:cNvSpPr>
                <a:spLocks/>
              </p:cNvSpPr>
              <p:nvPr/>
            </p:nvSpPr>
            <p:spPr bwMode="gray">
              <a:xfrm>
                <a:off x="2034008" y="5002207"/>
                <a:ext cx="3051" cy="422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0 w 2"/>
                  <a:gd name="T7" fmla="*/ 2147483647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5"/>
                  <a:gd name="T14" fmla="*/ 2 w 2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5">
                    <a:moveTo>
                      <a:pt x="0" y="5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65" name="Freeform 253"/>
              <p:cNvSpPr>
                <a:spLocks/>
              </p:cNvSpPr>
              <p:nvPr/>
            </p:nvSpPr>
            <p:spPr bwMode="gray">
              <a:xfrm>
                <a:off x="2682373" y="5092414"/>
                <a:ext cx="318843" cy="355191"/>
              </a:xfrm>
              <a:custGeom>
                <a:avLst/>
                <a:gdLst>
                  <a:gd name="T0" fmla="*/ 2147483647 w 289"/>
                  <a:gd name="T1" fmla="*/ 2147483647 h 321"/>
                  <a:gd name="T2" fmla="*/ 2147483647 w 289"/>
                  <a:gd name="T3" fmla="*/ 2147483647 h 321"/>
                  <a:gd name="T4" fmla="*/ 2147483647 w 289"/>
                  <a:gd name="T5" fmla="*/ 2147483647 h 321"/>
                  <a:gd name="T6" fmla="*/ 2147483647 w 289"/>
                  <a:gd name="T7" fmla="*/ 2147483647 h 321"/>
                  <a:gd name="T8" fmla="*/ 2147483647 w 289"/>
                  <a:gd name="T9" fmla="*/ 2147483647 h 321"/>
                  <a:gd name="T10" fmla="*/ 2147483647 w 289"/>
                  <a:gd name="T11" fmla="*/ 0 h 321"/>
                  <a:gd name="T12" fmla="*/ 2147483647 w 289"/>
                  <a:gd name="T13" fmla="*/ 2147483647 h 321"/>
                  <a:gd name="T14" fmla="*/ 2147483647 w 289"/>
                  <a:gd name="T15" fmla="*/ 2147483647 h 321"/>
                  <a:gd name="T16" fmla="*/ 2147483647 w 289"/>
                  <a:gd name="T17" fmla="*/ 2147483647 h 321"/>
                  <a:gd name="T18" fmla="*/ 2147483647 w 289"/>
                  <a:gd name="T19" fmla="*/ 2147483647 h 321"/>
                  <a:gd name="T20" fmla="*/ 2147483647 w 289"/>
                  <a:gd name="T21" fmla="*/ 2147483647 h 321"/>
                  <a:gd name="T22" fmla="*/ 2147483647 w 289"/>
                  <a:gd name="T23" fmla="*/ 2147483647 h 321"/>
                  <a:gd name="T24" fmla="*/ 2147483647 w 289"/>
                  <a:gd name="T25" fmla="*/ 2147483647 h 321"/>
                  <a:gd name="T26" fmla="*/ 2147483647 w 289"/>
                  <a:gd name="T27" fmla="*/ 2147483647 h 321"/>
                  <a:gd name="T28" fmla="*/ 2147483647 w 289"/>
                  <a:gd name="T29" fmla="*/ 2147483647 h 321"/>
                  <a:gd name="T30" fmla="*/ 2147483647 w 289"/>
                  <a:gd name="T31" fmla="*/ 2147483647 h 321"/>
                  <a:gd name="T32" fmla="*/ 0 w 289"/>
                  <a:gd name="T33" fmla="*/ 2147483647 h 321"/>
                  <a:gd name="T34" fmla="*/ 2147483647 w 289"/>
                  <a:gd name="T35" fmla="*/ 2147483647 h 321"/>
                  <a:gd name="T36" fmla="*/ 2147483647 w 289"/>
                  <a:gd name="T37" fmla="*/ 2147483647 h 321"/>
                  <a:gd name="T38" fmla="*/ 2147483647 w 289"/>
                  <a:gd name="T39" fmla="*/ 2147483647 h 321"/>
                  <a:gd name="T40" fmla="*/ 2147483647 w 289"/>
                  <a:gd name="T41" fmla="*/ 2147483647 h 321"/>
                  <a:gd name="T42" fmla="*/ 2147483647 w 289"/>
                  <a:gd name="T43" fmla="*/ 2147483647 h 321"/>
                  <a:gd name="T44" fmla="*/ 2147483647 w 289"/>
                  <a:gd name="T45" fmla="*/ 2147483647 h 321"/>
                  <a:gd name="T46" fmla="*/ 2147483647 w 289"/>
                  <a:gd name="T47" fmla="*/ 2147483647 h 321"/>
                  <a:gd name="T48" fmla="*/ 2147483647 w 289"/>
                  <a:gd name="T49" fmla="*/ 2147483647 h 321"/>
                  <a:gd name="T50" fmla="*/ 2147483647 w 289"/>
                  <a:gd name="T51" fmla="*/ 2147483647 h 321"/>
                  <a:gd name="T52" fmla="*/ 2147483647 w 289"/>
                  <a:gd name="T53" fmla="*/ 2147483647 h 321"/>
                  <a:gd name="T54" fmla="*/ 2147483647 w 289"/>
                  <a:gd name="T55" fmla="*/ 2147483647 h 321"/>
                  <a:gd name="T56" fmla="*/ 2147483647 w 289"/>
                  <a:gd name="T57" fmla="*/ 2147483647 h 321"/>
                  <a:gd name="T58" fmla="*/ 2147483647 w 289"/>
                  <a:gd name="T59" fmla="*/ 2147483647 h 321"/>
                  <a:gd name="T60" fmla="*/ 2147483647 w 289"/>
                  <a:gd name="T61" fmla="*/ 2147483647 h 321"/>
                  <a:gd name="T62" fmla="*/ 2147483647 w 289"/>
                  <a:gd name="T63" fmla="*/ 2147483647 h 321"/>
                  <a:gd name="T64" fmla="*/ 2147483647 w 289"/>
                  <a:gd name="T65" fmla="*/ 2147483647 h 321"/>
                  <a:gd name="T66" fmla="*/ 2147483647 w 289"/>
                  <a:gd name="T67" fmla="*/ 2147483647 h 321"/>
                  <a:gd name="T68" fmla="*/ 2147483647 w 289"/>
                  <a:gd name="T69" fmla="*/ 2147483647 h 321"/>
                  <a:gd name="T70" fmla="*/ 2147483647 w 289"/>
                  <a:gd name="T71" fmla="*/ 2147483647 h 321"/>
                  <a:gd name="T72" fmla="*/ 2147483647 w 289"/>
                  <a:gd name="T73" fmla="*/ 2147483647 h 321"/>
                  <a:gd name="T74" fmla="*/ 2147483647 w 289"/>
                  <a:gd name="T75" fmla="*/ 2147483647 h 321"/>
                  <a:gd name="T76" fmla="*/ 2147483647 w 289"/>
                  <a:gd name="T77" fmla="*/ 2147483647 h 321"/>
                  <a:gd name="T78" fmla="*/ 2147483647 w 289"/>
                  <a:gd name="T79" fmla="*/ 2147483647 h 321"/>
                  <a:gd name="T80" fmla="*/ 2147483647 w 289"/>
                  <a:gd name="T81" fmla="*/ 2147483647 h 321"/>
                  <a:gd name="T82" fmla="*/ 2147483647 w 289"/>
                  <a:gd name="T83" fmla="*/ 2147483647 h 321"/>
                  <a:gd name="T84" fmla="*/ 2147483647 w 289"/>
                  <a:gd name="T85" fmla="*/ 2147483647 h 321"/>
                  <a:gd name="T86" fmla="*/ 2147483647 w 289"/>
                  <a:gd name="T87" fmla="*/ 2147483647 h 321"/>
                  <a:gd name="T88" fmla="*/ 2147483647 w 289"/>
                  <a:gd name="T89" fmla="*/ 2147483647 h 32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9"/>
                  <a:gd name="T136" fmla="*/ 0 h 321"/>
                  <a:gd name="T137" fmla="*/ 289 w 289"/>
                  <a:gd name="T138" fmla="*/ 321 h 32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9" h="321">
                    <a:moveTo>
                      <a:pt x="219" y="71"/>
                    </a:moveTo>
                    <a:lnTo>
                      <a:pt x="218" y="61"/>
                    </a:lnTo>
                    <a:lnTo>
                      <a:pt x="193" y="47"/>
                    </a:lnTo>
                    <a:lnTo>
                      <a:pt x="168" y="31"/>
                    </a:lnTo>
                    <a:lnTo>
                      <a:pt x="145" y="16"/>
                    </a:lnTo>
                    <a:lnTo>
                      <a:pt x="120" y="0"/>
                    </a:lnTo>
                    <a:lnTo>
                      <a:pt x="97" y="2"/>
                    </a:lnTo>
                    <a:lnTo>
                      <a:pt x="74" y="2"/>
                    </a:lnTo>
                    <a:lnTo>
                      <a:pt x="52" y="2"/>
                    </a:lnTo>
                    <a:lnTo>
                      <a:pt x="29" y="3"/>
                    </a:lnTo>
                    <a:lnTo>
                      <a:pt x="38" y="40"/>
                    </a:lnTo>
                    <a:lnTo>
                      <a:pt x="31" y="44"/>
                    </a:lnTo>
                    <a:lnTo>
                      <a:pt x="31" y="57"/>
                    </a:lnTo>
                    <a:lnTo>
                      <a:pt x="37" y="68"/>
                    </a:lnTo>
                    <a:lnTo>
                      <a:pt x="21" y="87"/>
                    </a:lnTo>
                    <a:lnTo>
                      <a:pt x="6" y="105"/>
                    </a:lnTo>
                    <a:lnTo>
                      <a:pt x="0" y="105"/>
                    </a:lnTo>
                    <a:lnTo>
                      <a:pt x="1" y="127"/>
                    </a:lnTo>
                    <a:lnTo>
                      <a:pt x="1" y="149"/>
                    </a:lnTo>
                    <a:lnTo>
                      <a:pt x="11" y="173"/>
                    </a:lnTo>
                    <a:lnTo>
                      <a:pt x="23" y="195"/>
                    </a:lnTo>
                    <a:lnTo>
                      <a:pt x="34" y="216"/>
                    </a:lnTo>
                    <a:lnTo>
                      <a:pt x="35" y="221"/>
                    </a:lnTo>
                    <a:lnTo>
                      <a:pt x="63" y="238"/>
                    </a:lnTo>
                    <a:lnTo>
                      <a:pt x="91" y="254"/>
                    </a:lnTo>
                    <a:lnTo>
                      <a:pt x="117" y="257"/>
                    </a:lnTo>
                    <a:lnTo>
                      <a:pt x="128" y="263"/>
                    </a:lnTo>
                    <a:lnTo>
                      <a:pt x="134" y="295"/>
                    </a:lnTo>
                    <a:lnTo>
                      <a:pt x="142" y="318"/>
                    </a:lnTo>
                    <a:lnTo>
                      <a:pt x="154" y="318"/>
                    </a:lnTo>
                    <a:lnTo>
                      <a:pt x="168" y="317"/>
                    </a:lnTo>
                    <a:lnTo>
                      <a:pt x="199" y="321"/>
                    </a:lnTo>
                    <a:lnTo>
                      <a:pt x="219" y="314"/>
                    </a:lnTo>
                    <a:lnTo>
                      <a:pt x="233" y="312"/>
                    </a:lnTo>
                    <a:lnTo>
                      <a:pt x="261" y="300"/>
                    </a:lnTo>
                    <a:lnTo>
                      <a:pt x="289" y="286"/>
                    </a:lnTo>
                    <a:lnTo>
                      <a:pt x="270" y="267"/>
                    </a:lnTo>
                    <a:lnTo>
                      <a:pt x="265" y="238"/>
                    </a:lnTo>
                    <a:lnTo>
                      <a:pt x="262" y="215"/>
                    </a:lnTo>
                    <a:lnTo>
                      <a:pt x="259" y="206"/>
                    </a:lnTo>
                    <a:lnTo>
                      <a:pt x="265" y="178"/>
                    </a:lnTo>
                    <a:lnTo>
                      <a:pt x="247" y="152"/>
                    </a:lnTo>
                    <a:lnTo>
                      <a:pt x="259" y="112"/>
                    </a:lnTo>
                    <a:lnTo>
                      <a:pt x="239" y="91"/>
                    </a:lnTo>
                    <a:lnTo>
                      <a:pt x="219" y="7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66" name="Freeform 254"/>
              <p:cNvSpPr>
                <a:spLocks/>
              </p:cNvSpPr>
              <p:nvPr/>
            </p:nvSpPr>
            <p:spPr bwMode="gray">
              <a:xfrm>
                <a:off x="2970705" y="5251686"/>
                <a:ext cx="10679" cy="18323"/>
              </a:xfrm>
              <a:custGeom>
                <a:avLst/>
                <a:gdLst>
                  <a:gd name="T0" fmla="*/ 2147483647 w 11"/>
                  <a:gd name="T1" fmla="*/ 2147483647 h 19"/>
                  <a:gd name="T2" fmla="*/ 2147483647 w 11"/>
                  <a:gd name="T3" fmla="*/ 0 h 19"/>
                  <a:gd name="T4" fmla="*/ 0 w 11"/>
                  <a:gd name="T5" fmla="*/ 2147483647 h 19"/>
                  <a:gd name="T6" fmla="*/ 2147483647 w 11"/>
                  <a:gd name="T7" fmla="*/ 2147483647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9"/>
                  <a:gd name="T14" fmla="*/ 11 w 11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9">
                    <a:moveTo>
                      <a:pt x="11" y="19"/>
                    </a:moveTo>
                    <a:lnTo>
                      <a:pt x="4" y="0"/>
                    </a:lnTo>
                    <a:lnTo>
                      <a:pt x="0" y="7"/>
                    </a:lnTo>
                    <a:lnTo>
                      <a:pt x="11" y="19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67" name="Freeform 255"/>
              <p:cNvSpPr>
                <a:spLocks/>
              </p:cNvSpPr>
              <p:nvPr/>
            </p:nvSpPr>
            <p:spPr bwMode="gray">
              <a:xfrm>
                <a:off x="2690001" y="4917638"/>
                <a:ext cx="155608" cy="187462"/>
              </a:xfrm>
              <a:custGeom>
                <a:avLst/>
                <a:gdLst>
                  <a:gd name="T0" fmla="*/ 2147483647 w 142"/>
                  <a:gd name="T1" fmla="*/ 2147483647 h 169"/>
                  <a:gd name="T2" fmla="*/ 2147483647 w 142"/>
                  <a:gd name="T3" fmla="*/ 0 h 169"/>
                  <a:gd name="T4" fmla="*/ 2147483647 w 142"/>
                  <a:gd name="T5" fmla="*/ 2147483647 h 169"/>
                  <a:gd name="T6" fmla="*/ 2147483647 w 142"/>
                  <a:gd name="T7" fmla="*/ 2147483647 h 169"/>
                  <a:gd name="T8" fmla="*/ 2147483647 w 142"/>
                  <a:gd name="T9" fmla="*/ 2147483647 h 169"/>
                  <a:gd name="T10" fmla="*/ 2147483647 w 142"/>
                  <a:gd name="T11" fmla="*/ 2147483647 h 169"/>
                  <a:gd name="T12" fmla="*/ 2147483647 w 142"/>
                  <a:gd name="T13" fmla="*/ 2147483647 h 169"/>
                  <a:gd name="T14" fmla="*/ 2147483647 w 142"/>
                  <a:gd name="T15" fmla="*/ 2147483647 h 169"/>
                  <a:gd name="T16" fmla="*/ 2147483647 w 142"/>
                  <a:gd name="T17" fmla="*/ 2147483647 h 169"/>
                  <a:gd name="T18" fmla="*/ 2147483647 w 142"/>
                  <a:gd name="T19" fmla="*/ 2147483647 h 169"/>
                  <a:gd name="T20" fmla="*/ 2147483647 w 142"/>
                  <a:gd name="T21" fmla="*/ 2147483647 h 169"/>
                  <a:gd name="T22" fmla="*/ 2147483647 w 142"/>
                  <a:gd name="T23" fmla="*/ 2147483647 h 169"/>
                  <a:gd name="T24" fmla="*/ 2147483647 w 142"/>
                  <a:gd name="T25" fmla="*/ 2147483647 h 169"/>
                  <a:gd name="T26" fmla="*/ 0 w 142"/>
                  <a:gd name="T27" fmla="*/ 2147483647 h 169"/>
                  <a:gd name="T28" fmla="*/ 2147483647 w 142"/>
                  <a:gd name="T29" fmla="*/ 2147483647 h 169"/>
                  <a:gd name="T30" fmla="*/ 2147483647 w 142"/>
                  <a:gd name="T31" fmla="*/ 2147483647 h 169"/>
                  <a:gd name="T32" fmla="*/ 2147483647 w 142"/>
                  <a:gd name="T33" fmla="*/ 2147483647 h 169"/>
                  <a:gd name="T34" fmla="*/ 2147483647 w 142"/>
                  <a:gd name="T35" fmla="*/ 2147483647 h 169"/>
                  <a:gd name="T36" fmla="*/ 2147483647 w 142"/>
                  <a:gd name="T37" fmla="*/ 2147483647 h 169"/>
                  <a:gd name="T38" fmla="*/ 2147483647 w 142"/>
                  <a:gd name="T39" fmla="*/ 2147483647 h 169"/>
                  <a:gd name="T40" fmla="*/ 2147483647 w 142"/>
                  <a:gd name="T41" fmla="*/ 2147483647 h 169"/>
                  <a:gd name="T42" fmla="*/ 2147483647 w 142"/>
                  <a:gd name="T43" fmla="*/ 2147483647 h 169"/>
                  <a:gd name="T44" fmla="*/ 2147483647 w 142"/>
                  <a:gd name="T45" fmla="*/ 2147483647 h 169"/>
                  <a:gd name="T46" fmla="*/ 2147483647 w 142"/>
                  <a:gd name="T47" fmla="*/ 2147483647 h 169"/>
                  <a:gd name="T48" fmla="*/ 2147483647 w 142"/>
                  <a:gd name="T49" fmla="*/ 2147483647 h 1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169"/>
                  <a:gd name="T77" fmla="*/ 142 w 142"/>
                  <a:gd name="T78" fmla="*/ 169 h 1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169">
                    <a:moveTo>
                      <a:pt x="127" y="24"/>
                    </a:moveTo>
                    <a:lnTo>
                      <a:pt x="116" y="0"/>
                    </a:lnTo>
                    <a:lnTo>
                      <a:pt x="103" y="14"/>
                    </a:lnTo>
                    <a:lnTo>
                      <a:pt x="73" y="14"/>
                    </a:lnTo>
                    <a:lnTo>
                      <a:pt x="62" y="19"/>
                    </a:lnTo>
                    <a:lnTo>
                      <a:pt x="54" y="16"/>
                    </a:lnTo>
                    <a:lnTo>
                      <a:pt x="36" y="16"/>
                    </a:lnTo>
                    <a:lnTo>
                      <a:pt x="32" y="22"/>
                    </a:lnTo>
                    <a:lnTo>
                      <a:pt x="31" y="48"/>
                    </a:lnTo>
                    <a:lnTo>
                      <a:pt x="45" y="62"/>
                    </a:lnTo>
                    <a:lnTo>
                      <a:pt x="28" y="81"/>
                    </a:lnTo>
                    <a:lnTo>
                      <a:pt x="11" y="101"/>
                    </a:lnTo>
                    <a:lnTo>
                      <a:pt x="5" y="135"/>
                    </a:lnTo>
                    <a:lnTo>
                      <a:pt x="0" y="169"/>
                    </a:lnTo>
                    <a:lnTo>
                      <a:pt x="8" y="169"/>
                    </a:lnTo>
                    <a:lnTo>
                      <a:pt x="23" y="159"/>
                    </a:lnTo>
                    <a:lnTo>
                      <a:pt x="46" y="158"/>
                    </a:lnTo>
                    <a:lnTo>
                      <a:pt x="68" y="158"/>
                    </a:lnTo>
                    <a:lnTo>
                      <a:pt x="91" y="158"/>
                    </a:lnTo>
                    <a:lnTo>
                      <a:pt x="114" y="156"/>
                    </a:lnTo>
                    <a:lnTo>
                      <a:pt x="114" y="124"/>
                    </a:lnTo>
                    <a:lnTo>
                      <a:pt x="131" y="95"/>
                    </a:lnTo>
                    <a:lnTo>
                      <a:pt x="142" y="70"/>
                    </a:lnTo>
                    <a:lnTo>
                      <a:pt x="134" y="47"/>
                    </a:lnTo>
                    <a:lnTo>
                      <a:pt x="127" y="2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68" name="Freeform 256"/>
              <p:cNvSpPr>
                <a:spLocks/>
              </p:cNvSpPr>
              <p:nvPr/>
            </p:nvSpPr>
            <p:spPr bwMode="gray">
              <a:xfrm>
                <a:off x="2174360" y="4880991"/>
                <a:ext cx="564459" cy="624403"/>
              </a:xfrm>
              <a:custGeom>
                <a:avLst/>
                <a:gdLst>
                  <a:gd name="T0" fmla="*/ 2147483647 w 508"/>
                  <a:gd name="T1" fmla="*/ 2147483647 h 562"/>
                  <a:gd name="T2" fmla="*/ 2147483647 w 508"/>
                  <a:gd name="T3" fmla="*/ 2147483647 h 562"/>
                  <a:gd name="T4" fmla="*/ 2147483647 w 508"/>
                  <a:gd name="T5" fmla="*/ 2147483647 h 562"/>
                  <a:gd name="T6" fmla="*/ 2147483647 w 508"/>
                  <a:gd name="T7" fmla="*/ 2147483647 h 562"/>
                  <a:gd name="T8" fmla="*/ 2147483647 w 508"/>
                  <a:gd name="T9" fmla="*/ 2147483647 h 562"/>
                  <a:gd name="T10" fmla="*/ 2147483647 w 508"/>
                  <a:gd name="T11" fmla="*/ 2147483647 h 562"/>
                  <a:gd name="T12" fmla="*/ 2147483647 w 508"/>
                  <a:gd name="T13" fmla="*/ 2147483647 h 562"/>
                  <a:gd name="T14" fmla="*/ 2147483647 w 508"/>
                  <a:gd name="T15" fmla="*/ 2147483647 h 562"/>
                  <a:gd name="T16" fmla="*/ 2147483647 w 508"/>
                  <a:gd name="T17" fmla="*/ 2147483647 h 562"/>
                  <a:gd name="T18" fmla="*/ 2147483647 w 508"/>
                  <a:gd name="T19" fmla="*/ 2147483647 h 562"/>
                  <a:gd name="T20" fmla="*/ 2147483647 w 508"/>
                  <a:gd name="T21" fmla="*/ 2147483647 h 562"/>
                  <a:gd name="T22" fmla="*/ 2147483647 w 508"/>
                  <a:gd name="T23" fmla="*/ 2147483647 h 562"/>
                  <a:gd name="T24" fmla="*/ 2147483647 w 508"/>
                  <a:gd name="T25" fmla="*/ 2147483647 h 562"/>
                  <a:gd name="T26" fmla="*/ 2147483647 w 508"/>
                  <a:gd name="T27" fmla="*/ 2147483647 h 562"/>
                  <a:gd name="T28" fmla="*/ 2147483647 w 508"/>
                  <a:gd name="T29" fmla="*/ 2147483647 h 562"/>
                  <a:gd name="T30" fmla="*/ 2147483647 w 508"/>
                  <a:gd name="T31" fmla="*/ 2147483647 h 562"/>
                  <a:gd name="T32" fmla="*/ 2147483647 w 508"/>
                  <a:gd name="T33" fmla="*/ 2147483647 h 562"/>
                  <a:gd name="T34" fmla="*/ 2147483647 w 508"/>
                  <a:gd name="T35" fmla="*/ 2147483647 h 562"/>
                  <a:gd name="T36" fmla="*/ 2147483647 w 508"/>
                  <a:gd name="T37" fmla="*/ 2147483647 h 562"/>
                  <a:gd name="T38" fmla="*/ 2147483647 w 508"/>
                  <a:gd name="T39" fmla="*/ 2147483647 h 562"/>
                  <a:gd name="T40" fmla="*/ 2147483647 w 508"/>
                  <a:gd name="T41" fmla="*/ 2147483647 h 562"/>
                  <a:gd name="T42" fmla="*/ 2147483647 w 508"/>
                  <a:gd name="T43" fmla="*/ 2147483647 h 562"/>
                  <a:gd name="T44" fmla="*/ 2147483647 w 508"/>
                  <a:gd name="T45" fmla="*/ 2147483647 h 562"/>
                  <a:gd name="T46" fmla="*/ 2147483647 w 508"/>
                  <a:gd name="T47" fmla="*/ 2147483647 h 562"/>
                  <a:gd name="T48" fmla="*/ 2147483647 w 508"/>
                  <a:gd name="T49" fmla="*/ 2147483647 h 562"/>
                  <a:gd name="T50" fmla="*/ 0 w 508"/>
                  <a:gd name="T51" fmla="*/ 2147483647 h 562"/>
                  <a:gd name="T52" fmla="*/ 2147483647 w 508"/>
                  <a:gd name="T53" fmla="*/ 2147483647 h 562"/>
                  <a:gd name="T54" fmla="*/ 2147483647 w 508"/>
                  <a:gd name="T55" fmla="*/ 2147483647 h 562"/>
                  <a:gd name="T56" fmla="*/ 2147483647 w 508"/>
                  <a:gd name="T57" fmla="*/ 2147483647 h 562"/>
                  <a:gd name="T58" fmla="*/ 2147483647 w 508"/>
                  <a:gd name="T59" fmla="*/ 2147483647 h 562"/>
                  <a:gd name="T60" fmla="*/ 2147483647 w 508"/>
                  <a:gd name="T61" fmla="*/ 2147483647 h 562"/>
                  <a:gd name="T62" fmla="*/ 2147483647 w 508"/>
                  <a:gd name="T63" fmla="*/ 2147483647 h 562"/>
                  <a:gd name="T64" fmla="*/ 2147483647 w 508"/>
                  <a:gd name="T65" fmla="*/ 2147483647 h 562"/>
                  <a:gd name="T66" fmla="*/ 2147483647 w 508"/>
                  <a:gd name="T67" fmla="*/ 2147483647 h 562"/>
                  <a:gd name="T68" fmla="*/ 2147483647 w 508"/>
                  <a:gd name="T69" fmla="*/ 2147483647 h 562"/>
                  <a:gd name="T70" fmla="*/ 2147483647 w 508"/>
                  <a:gd name="T71" fmla="*/ 2147483647 h 562"/>
                  <a:gd name="T72" fmla="*/ 2147483647 w 508"/>
                  <a:gd name="T73" fmla="*/ 2147483647 h 562"/>
                  <a:gd name="T74" fmla="*/ 2147483647 w 508"/>
                  <a:gd name="T75" fmla="*/ 2147483647 h 562"/>
                  <a:gd name="T76" fmla="*/ 2147483647 w 508"/>
                  <a:gd name="T77" fmla="*/ 2147483647 h 562"/>
                  <a:gd name="T78" fmla="*/ 2147483647 w 508"/>
                  <a:gd name="T79" fmla="*/ 0 h 562"/>
                  <a:gd name="T80" fmla="*/ 2147483647 w 508"/>
                  <a:gd name="T81" fmla="*/ 2147483647 h 562"/>
                  <a:gd name="T82" fmla="*/ 2147483647 w 508"/>
                  <a:gd name="T83" fmla="*/ 2147483647 h 562"/>
                  <a:gd name="T84" fmla="*/ 2147483647 w 508"/>
                  <a:gd name="T85" fmla="*/ 2147483647 h 562"/>
                  <a:gd name="T86" fmla="*/ 2147483647 w 508"/>
                  <a:gd name="T87" fmla="*/ 2147483647 h 562"/>
                  <a:gd name="T88" fmla="*/ 2147483647 w 508"/>
                  <a:gd name="T89" fmla="*/ 2147483647 h 562"/>
                  <a:gd name="T90" fmla="*/ 2147483647 w 508"/>
                  <a:gd name="T91" fmla="*/ 2147483647 h 562"/>
                  <a:gd name="T92" fmla="*/ 2147483647 w 508"/>
                  <a:gd name="T93" fmla="*/ 2147483647 h 56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08"/>
                  <a:gd name="T142" fmla="*/ 0 h 562"/>
                  <a:gd name="T143" fmla="*/ 508 w 508"/>
                  <a:gd name="T144" fmla="*/ 562 h 56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08" h="562">
                    <a:moveTo>
                      <a:pt x="463" y="201"/>
                    </a:moveTo>
                    <a:lnTo>
                      <a:pt x="451" y="222"/>
                    </a:lnTo>
                    <a:lnTo>
                      <a:pt x="444" y="239"/>
                    </a:lnTo>
                    <a:lnTo>
                      <a:pt x="446" y="241"/>
                    </a:lnTo>
                    <a:lnTo>
                      <a:pt x="446" y="242"/>
                    </a:lnTo>
                    <a:lnTo>
                      <a:pt x="448" y="244"/>
                    </a:lnTo>
                    <a:lnTo>
                      <a:pt x="452" y="269"/>
                    </a:lnTo>
                    <a:lnTo>
                      <a:pt x="457" y="293"/>
                    </a:lnTo>
                    <a:lnTo>
                      <a:pt x="458" y="315"/>
                    </a:lnTo>
                    <a:lnTo>
                      <a:pt x="458" y="337"/>
                    </a:lnTo>
                    <a:lnTo>
                      <a:pt x="468" y="361"/>
                    </a:lnTo>
                    <a:lnTo>
                      <a:pt x="480" y="383"/>
                    </a:lnTo>
                    <a:lnTo>
                      <a:pt x="491" y="404"/>
                    </a:lnTo>
                    <a:lnTo>
                      <a:pt x="466" y="411"/>
                    </a:lnTo>
                    <a:lnTo>
                      <a:pt x="443" y="415"/>
                    </a:lnTo>
                    <a:lnTo>
                      <a:pt x="427" y="438"/>
                    </a:lnTo>
                    <a:lnTo>
                      <a:pt x="434" y="463"/>
                    </a:lnTo>
                    <a:lnTo>
                      <a:pt x="431" y="489"/>
                    </a:lnTo>
                    <a:lnTo>
                      <a:pt x="429" y="516"/>
                    </a:lnTo>
                    <a:lnTo>
                      <a:pt x="454" y="534"/>
                    </a:lnTo>
                    <a:lnTo>
                      <a:pt x="463" y="523"/>
                    </a:lnTo>
                    <a:lnTo>
                      <a:pt x="457" y="562"/>
                    </a:lnTo>
                    <a:lnTo>
                      <a:pt x="451" y="559"/>
                    </a:lnTo>
                    <a:lnTo>
                      <a:pt x="440" y="560"/>
                    </a:lnTo>
                    <a:lnTo>
                      <a:pt x="418" y="531"/>
                    </a:lnTo>
                    <a:lnTo>
                      <a:pt x="401" y="519"/>
                    </a:lnTo>
                    <a:lnTo>
                      <a:pt x="390" y="508"/>
                    </a:lnTo>
                    <a:lnTo>
                      <a:pt x="380" y="519"/>
                    </a:lnTo>
                    <a:lnTo>
                      <a:pt x="344" y="506"/>
                    </a:lnTo>
                    <a:lnTo>
                      <a:pt x="341" y="497"/>
                    </a:lnTo>
                    <a:lnTo>
                      <a:pt x="319" y="500"/>
                    </a:lnTo>
                    <a:lnTo>
                      <a:pt x="310" y="485"/>
                    </a:lnTo>
                    <a:lnTo>
                      <a:pt x="289" y="489"/>
                    </a:lnTo>
                    <a:lnTo>
                      <a:pt x="267" y="496"/>
                    </a:lnTo>
                    <a:lnTo>
                      <a:pt x="265" y="483"/>
                    </a:lnTo>
                    <a:lnTo>
                      <a:pt x="258" y="452"/>
                    </a:lnTo>
                    <a:lnTo>
                      <a:pt x="256" y="417"/>
                    </a:lnTo>
                    <a:lnTo>
                      <a:pt x="256" y="383"/>
                    </a:lnTo>
                    <a:lnTo>
                      <a:pt x="221" y="378"/>
                    </a:lnTo>
                    <a:lnTo>
                      <a:pt x="222" y="371"/>
                    </a:lnTo>
                    <a:lnTo>
                      <a:pt x="194" y="369"/>
                    </a:lnTo>
                    <a:lnTo>
                      <a:pt x="190" y="395"/>
                    </a:lnTo>
                    <a:lnTo>
                      <a:pt x="156" y="403"/>
                    </a:lnTo>
                    <a:lnTo>
                      <a:pt x="137" y="395"/>
                    </a:lnTo>
                    <a:lnTo>
                      <a:pt x="128" y="367"/>
                    </a:lnTo>
                    <a:lnTo>
                      <a:pt x="117" y="338"/>
                    </a:lnTo>
                    <a:lnTo>
                      <a:pt x="94" y="338"/>
                    </a:lnTo>
                    <a:lnTo>
                      <a:pt x="71" y="337"/>
                    </a:lnTo>
                    <a:lnTo>
                      <a:pt x="49" y="337"/>
                    </a:lnTo>
                    <a:lnTo>
                      <a:pt x="26" y="335"/>
                    </a:lnTo>
                    <a:lnTo>
                      <a:pt x="4" y="338"/>
                    </a:lnTo>
                    <a:lnTo>
                      <a:pt x="0" y="333"/>
                    </a:lnTo>
                    <a:lnTo>
                      <a:pt x="9" y="330"/>
                    </a:lnTo>
                    <a:lnTo>
                      <a:pt x="12" y="307"/>
                    </a:lnTo>
                    <a:lnTo>
                      <a:pt x="24" y="298"/>
                    </a:lnTo>
                    <a:lnTo>
                      <a:pt x="37" y="303"/>
                    </a:lnTo>
                    <a:lnTo>
                      <a:pt x="45" y="293"/>
                    </a:lnTo>
                    <a:lnTo>
                      <a:pt x="62" y="292"/>
                    </a:lnTo>
                    <a:lnTo>
                      <a:pt x="63" y="306"/>
                    </a:lnTo>
                    <a:lnTo>
                      <a:pt x="83" y="286"/>
                    </a:lnTo>
                    <a:lnTo>
                      <a:pt x="103" y="266"/>
                    </a:lnTo>
                    <a:lnTo>
                      <a:pt x="108" y="242"/>
                    </a:lnTo>
                    <a:lnTo>
                      <a:pt x="111" y="219"/>
                    </a:lnTo>
                    <a:lnTo>
                      <a:pt x="129" y="195"/>
                    </a:lnTo>
                    <a:lnTo>
                      <a:pt x="148" y="170"/>
                    </a:lnTo>
                    <a:lnTo>
                      <a:pt x="153" y="148"/>
                    </a:lnTo>
                    <a:lnTo>
                      <a:pt x="156" y="125"/>
                    </a:lnTo>
                    <a:lnTo>
                      <a:pt x="160" y="103"/>
                    </a:lnTo>
                    <a:lnTo>
                      <a:pt x="163" y="80"/>
                    </a:lnTo>
                    <a:lnTo>
                      <a:pt x="171" y="54"/>
                    </a:lnTo>
                    <a:lnTo>
                      <a:pt x="170" y="32"/>
                    </a:lnTo>
                    <a:lnTo>
                      <a:pt x="191" y="5"/>
                    </a:lnTo>
                    <a:lnTo>
                      <a:pt x="219" y="20"/>
                    </a:lnTo>
                    <a:lnTo>
                      <a:pt x="244" y="28"/>
                    </a:lnTo>
                    <a:lnTo>
                      <a:pt x="268" y="35"/>
                    </a:lnTo>
                    <a:lnTo>
                      <a:pt x="281" y="17"/>
                    </a:lnTo>
                    <a:lnTo>
                      <a:pt x="293" y="18"/>
                    </a:lnTo>
                    <a:lnTo>
                      <a:pt x="321" y="9"/>
                    </a:lnTo>
                    <a:lnTo>
                      <a:pt x="339" y="9"/>
                    </a:lnTo>
                    <a:lnTo>
                      <a:pt x="349" y="0"/>
                    </a:lnTo>
                    <a:lnTo>
                      <a:pt x="370" y="3"/>
                    </a:lnTo>
                    <a:lnTo>
                      <a:pt x="390" y="5"/>
                    </a:lnTo>
                    <a:lnTo>
                      <a:pt x="404" y="8"/>
                    </a:lnTo>
                    <a:lnTo>
                      <a:pt x="412" y="15"/>
                    </a:lnTo>
                    <a:lnTo>
                      <a:pt x="432" y="28"/>
                    </a:lnTo>
                    <a:lnTo>
                      <a:pt x="448" y="26"/>
                    </a:lnTo>
                    <a:lnTo>
                      <a:pt x="458" y="18"/>
                    </a:lnTo>
                    <a:lnTo>
                      <a:pt x="477" y="37"/>
                    </a:lnTo>
                    <a:lnTo>
                      <a:pt x="495" y="54"/>
                    </a:lnTo>
                    <a:lnTo>
                      <a:pt x="494" y="80"/>
                    </a:lnTo>
                    <a:lnTo>
                      <a:pt x="508" y="94"/>
                    </a:lnTo>
                    <a:lnTo>
                      <a:pt x="491" y="113"/>
                    </a:lnTo>
                    <a:lnTo>
                      <a:pt x="474" y="133"/>
                    </a:lnTo>
                    <a:lnTo>
                      <a:pt x="468" y="167"/>
                    </a:lnTo>
                    <a:lnTo>
                      <a:pt x="463" y="20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69" name="Freeform 257"/>
              <p:cNvSpPr>
                <a:spLocks/>
              </p:cNvSpPr>
              <p:nvPr/>
            </p:nvSpPr>
            <p:spPr bwMode="gray">
              <a:xfrm>
                <a:off x="2459641" y="5332027"/>
                <a:ext cx="341726" cy="329820"/>
              </a:xfrm>
              <a:custGeom>
                <a:avLst/>
                <a:gdLst>
                  <a:gd name="T0" fmla="*/ 2147483647 w 310"/>
                  <a:gd name="T1" fmla="*/ 2147483647 h 298"/>
                  <a:gd name="T2" fmla="*/ 2147483647 w 310"/>
                  <a:gd name="T3" fmla="*/ 2147483647 h 298"/>
                  <a:gd name="T4" fmla="*/ 2147483647 w 310"/>
                  <a:gd name="T5" fmla="*/ 2147483647 h 298"/>
                  <a:gd name="T6" fmla="*/ 2147483647 w 310"/>
                  <a:gd name="T7" fmla="*/ 2147483647 h 298"/>
                  <a:gd name="T8" fmla="*/ 2147483647 w 310"/>
                  <a:gd name="T9" fmla="*/ 2147483647 h 298"/>
                  <a:gd name="T10" fmla="*/ 0 w 310"/>
                  <a:gd name="T11" fmla="*/ 2147483647 h 298"/>
                  <a:gd name="T12" fmla="*/ 0 w 310"/>
                  <a:gd name="T13" fmla="*/ 2147483647 h 298"/>
                  <a:gd name="T14" fmla="*/ 2147483647 w 310"/>
                  <a:gd name="T15" fmla="*/ 2147483647 h 298"/>
                  <a:gd name="T16" fmla="*/ 2147483647 w 310"/>
                  <a:gd name="T17" fmla="*/ 2147483647 h 298"/>
                  <a:gd name="T18" fmla="*/ 2147483647 w 310"/>
                  <a:gd name="T19" fmla="*/ 2147483647 h 298"/>
                  <a:gd name="T20" fmla="*/ 2147483647 w 310"/>
                  <a:gd name="T21" fmla="*/ 2147483647 h 298"/>
                  <a:gd name="T22" fmla="*/ 2147483647 w 310"/>
                  <a:gd name="T23" fmla="*/ 2147483647 h 298"/>
                  <a:gd name="T24" fmla="*/ 2147483647 w 310"/>
                  <a:gd name="T25" fmla="*/ 2147483647 h 298"/>
                  <a:gd name="T26" fmla="*/ 2147483647 w 310"/>
                  <a:gd name="T27" fmla="*/ 2147483647 h 298"/>
                  <a:gd name="T28" fmla="*/ 2147483647 w 310"/>
                  <a:gd name="T29" fmla="*/ 2147483647 h 298"/>
                  <a:gd name="T30" fmla="*/ 2147483647 w 310"/>
                  <a:gd name="T31" fmla="*/ 2147483647 h 298"/>
                  <a:gd name="T32" fmla="*/ 2147483647 w 310"/>
                  <a:gd name="T33" fmla="*/ 2147483647 h 298"/>
                  <a:gd name="T34" fmla="*/ 2147483647 w 310"/>
                  <a:gd name="T35" fmla="*/ 2147483647 h 298"/>
                  <a:gd name="T36" fmla="*/ 2147483647 w 310"/>
                  <a:gd name="T37" fmla="*/ 2147483647 h 298"/>
                  <a:gd name="T38" fmla="*/ 2147483647 w 310"/>
                  <a:gd name="T39" fmla="*/ 2147483647 h 298"/>
                  <a:gd name="T40" fmla="*/ 2147483647 w 310"/>
                  <a:gd name="T41" fmla="*/ 2147483647 h 298"/>
                  <a:gd name="T42" fmla="*/ 2147483647 w 310"/>
                  <a:gd name="T43" fmla="*/ 2147483647 h 298"/>
                  <a:gd name="T44" fmla="*/ 2147483647 w 310"/>
                  <a:gd name="T45" fmla="*/ 2147483647 h 298"/>
                  <a:gd name="T46" fmla="*/ 2147483647 w 310"/>
                  <a:gd name="T47" fmla="*/ 2147483647 h 298"/>
                  <a:gd name="T48" fmla="*/ 2147483647 w 310"/>
                  <a:gd name="T49" fmla="*/ 2147483647 h 298"/>
                  <a:gd name="T50" fmla="*/ 2147483647 w 310"/>
                  <a:gd name="T51" fmla="*/ 2147483647 h 298"/>
                  <a:gd name="T52" fmla="*/ 2147483647 w 310"/>
                  <a:gd name="T53" fmla="*/ 2147483647 h 298"/>
                  <a:gd name="T54" fmla="*/ 2147483647 w 310"/>
                  <a:gd name="T55" fmla="*/ 2147483647 h 298"/>
                  <a:gd name="T56" fmla="*/ 2147483647 w 310"/>
                  <a:gd name="T57" fmla="*/ 2147483647 h 298"/>
                  <a:gd name="T58" fmla="*/ 2147483647 w 310"/>
                  <a:gd name="T59" fmla="*/ 2147483647 h 298"/>
                  <a:gd name="T60" fmla="*/ 2147483647 w 310"/>
                  <a:gd name="T61" fmla="*/ 2147483647 h 298"/>
                  <a:gd name="T62" fmla="*/ 2147483647 w 310"/>
                  <a:gd name="T63" fmla="*/ 2147483647 h 298"/>
                  <a:gd name="T64" fmla="*/ 2147483647 w 310"/>
                  <a:gd name="T65" fmla="*/ 0 h 298"/>
                  <a:gd name="T66" fmla="*/ 2147483647 w 310"/>
                  <a:gd name="T67" fmla="*/ 2147483647 h 298"/>
                  <a:gd name="T68" fmla="*/ 2147483647 w 310"/>
                  <a:gd name="T69" fmla="*/ 2147483647 h 298"/>
                  <a:gd name="T70" fmla="*/ 2147483647 w 310"/>
                  <a:gd name="T71" fmla="*/ 2147483647 h 298"/>
                  <a:gd name="T72" fmla="*/ 2147483647 w 310"/>
                  <a:gd name="T73" fmla="*/ 2147483647 h 298"/>
                  <a:gd name="T74" fmla="*/ 2147483647 w 310"/>
                  <a:gd name="T75" fmla="*/ 2147483647 h 298"/>
                  <a:gd name="T76" fmla="*/ 2147483647 w 310"/>
                  <a:gd name="T77" fmla="*/ 2147483647 h 298"/>
                  <a:gd name="T78" fmla="*/ 2147483647 w 310"/>
                  <a:gd name="T79" fmla="*/ 2147483647 h 298"/>
                  <a:gd name="T80" fmla="*/ 2147483647 w 310"/>
                  <a:gd name="T81" fmla="*/ 2147483647 h 298"/>
                  <a:gd name="T82" fmla="*/ 2147483647 w 310"/>
                  <a:gd name="T83" fmla="*/ 2147483647 h 298"/>
                  <a:gd name="T84" fmla="*/ 2147483647 w 310"/>
                  <a:gd name="T85" fmla="*/ 2147483647 h 298"/>
                  <a:gd name="T86" fmla="*/ 2147483647 w 310"/>
                  <a:gd name="T87" fmla="*/ 2147483647 h 298"/>
                  <a:gd name="T88" fmla="*/ 2147483647 w 310"/>
                  <a:gd name="T89" fmla="*/ 2147483647 h 298"/>
                  <a:gd name="T90" fmla="*/ 2147483647 w 310"/>
                  <a:gd name="T91" fmla="*/ 2147483647 h 298"/>
                  <a:gd name="T92" fmla="*/ 2147483647 w 310"/>
                  <a:gd name="T93" fmla="*/ 2147483647 h 298"/>
                  <a:gd name="T94" fmla="*/ 2147483647 w 310"/>
                  <a:gd name="T95" fmla="*/ 2147483647 h 298"/>
                  <a:gd name="T96" fmla="*/ 2147483647 w 310"/>
                  <a:gd name="T97" fmla="*/ 2147483647 h 298"/>
                  <a:gd name="T98" fmla="*/ 2147483647 w 310"/>
                  <a:gd name="T99" fmla="*/ 2147483647 h 298"/>
                  <a:gd name="T100" fmla="*/ 2147483647 w 310"/>
                  <a:gd name="T101" fmla="*/ 2147483647 h 298"/>
                  <a:gd name="T102" fmla="*/ 2147483647 w 310"/>
                  <a:gd name="T103" fmla="*/ 2147483647 h 298"/>
                  <a:gd name="T104" fmla="*/ 2147483647 w 310"/>
                  <a:gd name="T105" fmla="*/ 2147483647 h 298"/>
                  <a:gd name="T106" fmla="*/ 2147483647 w 310"/>
                  <a:gd name="T107" fmla="*/ 2147483647 h 2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10"/>
                  <a:gd name="T163" fmla="*/ 0 h 298"/>
                  <a:gd name="T164" fmla="*/ 310 w 310"/>
                  <a:gd name="T165" fmla="*/ 298 h 29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10" h="298">
                    <a:moveTo>
                      <a:pt x="54" y="144"/>
                    </a:moveTo>
                    <a:lnTo>
                      <a:pt x="27" y="144"/>
                    </a:lnTo>
                    <a:lnTo>
                      <a:pt x="1" y="146"/>
                    </a:lnTo>
                    <a:lnTo>
                      <a:pt x="1" y="169"/>
                    </a:lnTo>
                    <a:lnTo>
                      <a:pt x="1" y="193"/>
                    </a:lnTo>
                    <a:lnTo>
                      <a:pt x="0" y="217"/>
                    </a:lnTo>
                    <a:lnTo>
                      <a:pt x="0" y="241"/>
                    </a:lnTo>
                    <a:lnTo>
                      <a:pt x="18" y="263"/>
                    </a:lnTo>
                    <a:lnTo>
                      <a:pt x="37" y="285"/>
                    </a:lnTo>
                    <a:lnTo>
                      <a:pt x="55" y="280"/>
                    </a:lnTo>
                    <a:lnTo>
                      <a:pt x="83" y="289"/>
                    </a:lnTo>
                    <a:lnTo>
                      <a:pt x="120" y="298"/>
                    </a:lnTo>
                    <a:lnTo>
                      <a:pt x="145" y="275"/>
                    </a:lnTo>
                    <a:lnTo>
                      <a:pt x="172" y="252"/>
                    </a:lnTo>
                    <a:lnTo>
                      <a:pt x="182" y="235"/>
                    </a:lnTo>
                    <a:lnTo>
                      <a:pt x="200" y="229"/>
                    </a:lnTo>
                    <a:lnTo>
                      <a:pt x="220" y="224"/>
                    </a:lnTo>
                    <a:lnTo>
                      <a:pt x="216" y="209"/>
                    </a:lnTo>
                    <a:lnTo>
                      <a:pt x="236" y="201"/>
                    </a:lnTo>
                    <a:lnTo>
                      <a:pt x="256" y="192"/>
                    </a:lnTo>
                    <a:lnTo>
                      <a:pt x="276" y="184"/>
                    </a:lnTo>
                    <a:lnTo>
                      <a:pt x="296" y="177"/>
                    </a:lnTo>
                    <a:lnTo>
                      <a:pt x="284" y="163"/>
                    </a:lnTo>
                    <a:lnTo>
                      <a:pt x="298" y="133"/>
                    </a:lnTo>
                    <a:lnTo>
                      <a:pt x="302" y="126"/>
                    </a:lnTo>
                    <a:lnTo>
                      <a:pt x="304" y="102"/>
                    </a:lnTo>
                    <a:lnTo>
                      <a:pt x="304" y="79"/>
                    </a:lnTo>
                    <a:lnTo>
                      <a:pt x="310" y="68"/>
                    </a:lnTo>
                    <a:lnTo>
                      <a:pt x="294" y="44"/>
                    </a:lnTo>
                    <a:lnTo>
                      <a:pt x="293" y="38"/>
                    </a:lnTo>
                    <a:lnTo>
                      <a:pt x="265" y="22"/>
                    </a:lnTo>
                    <a:lnTo>
                      <a:pt x="237" y="5"/>
                    </a:lnTo>
                    <a:lnTo>
                      <a:pt x="236" y="0"/>
                    </a:lnTo>
                    <a:lnTo>
                      <a:pt x="211" y="7"/>
                    </a:lnTo>
                    <a:lnTo>
                      <a:pt x="188" y="11"/>
                    </a:lnTo>
                    <a:lnTo>
                      <a:pt x="172" y="34"/>
                    </a:lnTo>
                    <a:lnTo>
                      <a:pt x="179" y="59"/>
                    </a:lnTo>
                    <a:lnTo>
                      <a:pt x="176" y="85"/>
                    </a:lnTo>
                    <a:lnTo>
                      <a:pt x="174" y="112"/>
                    </a:lnTo>
                    <a:lnTo>
                      <a:pt x="199" y="130"/>
                    </a:lnTo>
                    <a:lnTo>
                      <a:pt x="208" y="119"/>
                    </a:lnTo>
                    <a:lnTo>
                      <a:pt x="202" y="158"/>
                    </a:lnTo>
                    <a:lnTo>
                      <a:pt x="196" y="155"/>
                    </a:lnTo>
                    <a:lnTo>
                      <a:pt x="185" y="156"/>
                    </a:lnTo>
                    <a:lnTo>
                      <a:pt x="163" y="127"/>
                    </a:lnTo>
                    <a:lnTo>
                      <a:pt x="146" y="115"/>
                    </a:lnTo>
                    <a:lnTo>
                      <a:pt x="135" y="104"/>
                    </a:lnTo>
                    <a:lnTo>
                      <a:pt x="125" y="115"/>
                    </a:lnTo>
                    <a:lnTo>
                      <a:pt x="89" y="102"/>
                    </a:lnTo>
                    <a:lnTo>
                      <a:pt x="86" y="93"/>
                    </a:lnTo>
                    <a:lnTo>
                      <a:pt x="64" y="96"/>
                    </a:lnTo>
                    <a:lnTo>
                      <a:pt x="55" y="81"/>
                    </a:lnTo>
                    <a:lnTo>
                      <a:pt x="55" y="113"/>
                    </a:lnTo>
                    <a:lnTo>
                      <a:pt x="54" y="14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70" name="Freeform 258"/>
              <p:cNvSpPr>
                <a:spLocks/>
              </p:cNvSpPr>
              <p:nvPr/>
            </p:nvSpPr>
            <p:spPr bwMode="gray">
              <a:xfrm>
                <a:off x="2548123" y="5582916"/>
                <a:ext cx="224258" cy="225518"/>
              </a:xfrm>
              <a:custGeom>
                <a:avLst/>
                <a:gdLst>
                  <a:gd name="T0" fmla="*/ 2147483647 w 201"/>
                  <a:gd name="T1" fmla="*/ 2147483647 h 204"/>
                  <a:gd name="T2" fmla="*/ 2147483647 w 201"/>
                  <a:gd name="T3" fmla="*/ 2147483647 h 204"/>
                  <a:gd name="T4" fmla="*/ 2147483647 w 201"/>
                  <a:gd name="T5" fmla="*/ 2147483647 h 204"/>
                  <a:gd name="T6" fmla="*/ 2147483647 w 201"/>
                  <a:gd name="T7" fmla="*/ 2147483647 h 204"/>
                  <a:gd name="T8" fmla="*/ 2147483647 w 201"/>
                  <a:gd name="T9" fmla="*/ 2147483647 h 204"/>
                  <a:gd name="T10" fmla="*/ 2147483647 w 201"/>
                  <a:gd name="T11" fmla="*/ 2147483647 h 204"/>
                  <a:gd name="T12" fmla="*/ 2147483647 w 201"/>
                  <a:gd name="T13" fmla="*/ 2147483647 h 204"/>
                  <a:gd name="T14" fmla="*/ 2147483647 w 201"/>
                  <a:gd name="T15" fmla="*/ 2147483647 h 204"/>
                  <a:gd name="T16" fmla="*/ 0 w 201"/>
                  <a:gd name="T17" fmla="*/ 2147483647 h 204"/>
                  <a:gd name="T18" fmla="*/ 2147483647 w 201"/>
                  <a:gd name="T19" fmla="*/ 2147483647 h 204"/>
                  <a:gd name="T20" fmla="*/ 2147483647 w 201"/>
                  <a:gd name="T21" fmla="*/ 2147483647 h 204"/>
                  <a:gd name="T22" fmla="*/ 2147483647 w 201"/>
                  <a:gd name="T23" fmla="*/ 2147483647 h 204"/>
                  <a:gd name="T24" fmla="*/ 2147483647 w 201"/>
                  <a:gd name="T25" fmla="*/ 2147483647 h 204"/>
                  <a:gd name="T26" fmla="*/ 2147483647 w 201"/>
                  <a:gd name="T27" fmla="*/ 2147483647 h 204"/>
                  <a:gd name="T28" fmla="*/ 2147483647 w 201"/>
                  <a:gd name="T29" fmla="*/ 0 h 204"/>
                  <a:gd name="T30" fmla="*/ 2147483647 w 201"/>
                  <a:gd name="T31" fmla="*/ 2147483647 h 204"/>
                  <a:gd name="T32" fmla="*/ 2147483647 w 201"/>
                  <a:gd name="T33" fmla="*/ 2147483647 h 204"/>
                  <a:gd name="T34" fmla="*/ 2147483647 w 201"/>
                  <a:gd name="T35" fmla="*/ 2147483647 h 204"/>
                  <a:gd name="T36" fmla="*/ 2147483647 w 201"/>
                  <a:gd name="T37" fmla="*/ 2147483647 h 204"/>
                  <a:gd name="T38" fmla="*/ 2147483647 w 201"/>
                  <a:gd name="T39" fmla="*/ 2147483647 h 204"/>
                  <a:gd name="T40" fmla="*/ 2147483647 w 201"/>
                  <a:gd name="T41" fmla="*/ 2147483647 h 204"/>
                  <a:gd name="T42" fmla="*/ 2147483647 w 201"/>
                  <a:gd name="T43" fmla="*/ 2147483647 h 204"/>
                  <a:gd name="T44" fmla="*/ 2147483647 w 201"/>
                  <a:gd name="T45" fmla="*/ 2147483647 h 204"/>
                  <a:gd name="T46" fmla="*/ 2147483647 w 201"/>
                  <a:gd name="T47" fmla="*/ 2147483647 h 204"/>
                  <a:gd name="T48" fmla="*/ 2147483647 w 201"/>
                  <a:gd name="T49" fmla="*/ 2147483647 h 204"/>
                  <a:gd name="T50" fmla="*/ 2147483647 w 201"/>
                  <a:gd name="T51" fmla="*/ 2147483647 h 204"/>
                  <a:gd name="T52" fmla="*/ 2147483647 w 201"/>
                  <a:gd name="T53" fmla="*/ 2147483647 h 204"/>
                  <a:gd name="T54" fmla="*/ 2147483647 w 201"/>
                  <a:gd name="T55" fmla="*/ 2147483647 h 204"/>
                  <a:gd name="T56" fmla="*/ 2147483647 w 201"/>
                  <a:gd name="T57" fmla="*/ 2147483647 h 2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1"/>
                  <a:gd name="T88" fmla="*/ 0 h 204"/>
                  <a:gd name="T89" fmla="*/ 201 w 201"/>
                  <a:gd name="T90" fmla="*/ 204 h 2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1" h="204">
                    <a:moveTo>
                      <a:pt x="99" y="195"/>
                    </a:moveTo>
                    <a:lnTo>
                      <a:pt x="93" y="190"/>
                    </a:lnTo>
                    <a:lnTo>
                      <a:pt x="71" y="179"/>
                    </a:lnTo>
                    <a:lnTo>
                      <a:pt x="62" y="155"/>
                    </a:lnTo>
                    <a:lnTo>
                      <a:pt x="54" y="145"/>
                    </a:lnTo>
                    <a:lnTo>
                      <a:pt x="49" y="139"/>
                    </a:lnTo>
                    <a:lnTo>
                      <a:pt x="31" y="124"/>
                    </a:lnTo>
                    <a:lnTo>
                      <a:pt x="15" y="95"/>
                    </a:lnTo>
                    <a:lnTo>
                      <a:pt x="0" y="65"/>
                    </a:lnTo>
                    <a:lnTo>
                      <a:pt x="37" y="74"/>
                    </a:lnTo>
                    <a:lnTo>
                      <a:pt x="62" y="51"/>
                    </a:lnTo>
                    <a:lnTo>
                      <a:pt x="89" y="28"/>
                    </a:lnTo>
                    <a:lnTo>
                      <a:pt x="99" y="11"/>
                    </a:lnTo>
                    <a:lnTo>
                      <a:pt x="117" y="5"/>
                    </a:lnTo>
                    <a:lnTo>
                      <a:pt x="137" y="0"/>
                    </a:lnTo>
                    <a:lnTo>
                      <a:pt x="137" y="13"/>
                    </a:lnTo>
                    <a:lnTo>
                      <a:pt x="151" y="11"/>
                    </a:lnTo>
                    <a:lnTo>
                      <a:pt x="176" y="22"/>
                    </a:lnTo>
                    <a:lnTo>
                      <a:pt x="201" y="33"/>
                    </a:lnTo>
                    <a:lnTo>
                      <a:pt x="201" y="70"/>
                    </a:lnTo>
                    <a:lnTo>
                      <a:pt x="196" y="95"/>
                    </a:lnTo>
                    <a:lnTo>
                      <a:pt x="199" y="122"/>
                    </a:lnTo>
                    <a:lnTo>
                      <a:pt x="190" y="149"/>
                    </a:lnTo>
                    <a:lnTo>
                      <a:pt x="184" y="172"/>
                    </a:lnTo>
                    <a:lnTo>
                      <a:pt x="168" y="189"/>
                    </a:lnTo>
                    <a:lnTo>
                      <a:pt x="151" y="204"/>
                    </a:lnTo>
                    <a:lnTo>
                      <a:pt x="127" y="201"/>
                    </a:lnTo>
                    <a:lnTo>
                      <a:pt x="102" y="198"/>
                    </a:lnTo>
                    <a:lnTo>
                      <a:pt x="99" y="19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71" name="Freeform 441"/>
              <p:cNvSpPr>
                <a:spLocks/>
              </p:cNvSpPr>
              <p:nvPr/>
            </p:nvSpPr>
            <p:spPr bwMode="gray">
              <a:xfrm>
                <a:off x="1857043" y="3633595"/>
                <a:ext cx="7628" cy="1409"/>
              </a:xfrm>
              <a:custGeom>
                <a:avLst/>
                <a:gdLst>
                  <a:gd name="T0" fmla="*/ 2147483647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2147483647 w 7"/>
                  <a:gd name="T7" fmla="*/ 0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72" name="Freeform 448"/>
              <p:cNvSpPr>
                <a:spLocks/>
              </p:cNvSpPr>
              <p:nvPr/>
            </p:nvSpPr>
            <p:spPr bwMode="gray">
              <a:xfrm>
                <a:off x="1884503" y="3725212"/>
                <a:ext cx="25935" cy="16914"/>
              </a:xfrm>
              <a:custGeom>
                <a:avLst/>
                <a:gdLst>
                  <a:gd name="T0" fmla="*/ 2147483647 w 25"/>
                  <a:gd name="T1" fmla="*/ 2147483647 h 14"/>
                  <a:gd name="T2" fmla="*/ 2147483647 w 25"/>
                  <a:gd name="T3" fmla="*/ 2147483647 h 14"/>
                  <a:gd name="T4" fmla="*/ 0 w 25"/>
                  <a:gd name="T5" fmla="*/ 2147483647 h 14"/>
                  <a:gd name="T6" fmla="*/ 2147483647 w 25"/>
                  <a:gd name="T7" fmla="*/ 0 h 14"/>
                  <a:gd name="T8" fmla="*/ 2147483647 w 25"/>
                  <a:gd name="T9" fmla="*/ 214748364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4"/>
                  <a:gd name="T17" fmla="*/ 25 w 2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4">
                    <a:moveTo>
                      <a:pt x="25" y="4"/>
                    </a:moveTo>
                    <a:lnTo>
                      <a:pt x="13" y="14"/>
                    </a:lnTo>
                    <a:lnTo>
                      <a:pt x="0" y="5"/>
                    </a:lnTo>
                    <a:lnTo>
                      <a:pt x="17" y="0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73" name="Freeform 461"/>
              <p:cNvSpPr>
                <a:spLocks/>
              </p:cNvSpPr>
              <p:nvPr/>
            </p:nvSpPr>
            <p:spPr bwMode="gray">
              <a:xfrm>
                <a:off x="1324620" y="4133963"/>
                <a:ext cx="245616" cy="226927"/>
              </a:xfrm>
              <a:custGeom>
                <a:avLst/>
                <a:gdLst>
                  <a:gd name="T0" fmla="*/ 2147483647 w 221"/>
                  <a:gd name="T1" fmla="*/ 2147483647 h 207"/>
                  <a:gd name="T2" fmla="*/ 0 w 221"/>
                  <a:gd name="T3" fmla="*/ 2147483647 h 207"/>
                  <a:gd name="T4" fmla="*/ 0 w 221"/>
                  <a:gd name="T5" fmla="*/ 2147483647 h 207"/>
                  <a:gd name="T6" fmla="*/ 2147483647 w 221"/>
                  <a:gd name="T7" fmla="*/ 2147483647 h 207"/>
                  <a:gd name="T8" fmla="*/ 2147483647 w 221"/>
                  <a:gd name="T9" fmla="*/ 2147483647 h 207"/>
                  <a:gd name="T10" fmla="*/ 2147483647 w 221"/>
                  <a:gd name="T11" fmla="*/ 2147483647 h 207"/>
                  <a:gd name="T12" fmla="*/ 2147483647 w 221"/>
                  <a:gd name="T13" fmla="*/ 2147483647 h 207"/>
                  <a:gd name="T14" fmla="*/ 2147483647 w 221"/>
                  <a:gd name="T15" fmla="*/ 2147483647 h 207"/>
                  <a:gd name="T16" fmla="*/ 2147483647 w 221"/>
                  <a:gd name="T17" fmla="*/ 2147483647 h 207"/>
                  <a:gd name="T18" fmla="*/ 2147483647 w 221"/>
                  <a:gd name="T19" fmla="*/ 2147483647 h 207"/>
                  <a:gd name="T20" fmla="*/ 2147483647 w 221"/>
                  <a:gd name="T21" fmla="*/ 0 h 207"/>
                  <a:gd name="T22" fmla="*/ 2147483647 w 221"/>
                  <a:gd name="T23" fmla="*/ 0 h 207"/>
                  <a:gd name="T24" fmla="*/ 2147483647 w 221"/>
                  <a:gd name="T25" fmla="*/ 0 h 207"/>
                  <a:gd name="T26" fmla="*/ 2147483647 w 221"/>
                  <a:gd name="T27" fmla="*/ 0 h 207"/>
                  <a:gd name="T28" fmla="*/ 2147483647 w 221"/>
                  <a:gd name="T29" fmla="*/ 0 h 207"/>
                  <a:gd name="T30" fmla="*/ 2147483647 w 221"/>
                  <a:gd name="T31" fmla="*/ 2147483647 h 207"/>
                  <a:gd name="T32" fmla="*/ 2147483647 w 221"/>
                  <a:gd name="T33" fmla="*/ 2147483647 h 207"/>
                  <a:gd name="T34" fmla="*/ 2147483647 w 221"/>
                  <a:gd name="T35" fmla="*/ 2147483647 h 207"/>
                  <a:gd name="T36" fmla="*/ 2147483647 w 221"/>
                  <a:gd name="T37" fmla="*/ 2147483647 h 207"/>
                  <a:gd name="T38" fmla="*/ 2147483647 w 221"/>
                  <a:gd name="T39" fmla="*/ 2147483647 h 207"/>
                  <a:gd name="T40" fmla="*/ 2147483647 w 221"/>
                  <a:gd name="T41" fmla="*/ 2147483647 h 207"/>
                  <a:gd name="T42" fmla="*/ 2147483647 w 221"/>
                  <a:gd name="T43" fmla="*/ 2147483647 h 207"/>
                  <a:gd name="T44" fmla="*/ 2147483647 w 221"/>
                  <a:gd name="T45" fmla="*/ 2147483647 h 207"/>
                  <a:gd name="T46" fmla="*/ 2147483647 w 221"/>
                  <a:gd name="T47" fmla="*/ 2147483647 h 207"/>
                  <a:gd name="T48" fmla="*/ 2147483647 w 221"/>
                  <a:gd name="T49" fmla="*/ 2147483647 h 207"/>
                  <a:gd name="T50" fmla="*/ 2147483647 w 221"/>
                  <a:gd name="T51" fmla="*/ 2147483647 h 207"/>
                  <a:gd name="T52" fmla="*/ 2147483647 w 221"/>
                  <a:gd name="T53" fmla="*/ 2147483647 h 207"/>
                  <a:gd name="T54" fmla="*/ 2147483647 w 221"/>
                  <a:gd name="T55" fmla="*/ 2147483647 h 207"/>
                  <a:gd name="T56" fmla="*/ 2147483647 w 221"/>
                  <a:gd name="T57" fmla="*/ 2147483647 h 207"/>
                  <a:gd name="T58" fmla="*/ 2147483647 w 221"/>
                  <a:gd name="T59" fmla="*/ 2147483647 h 20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21"/>
                  <a:gd name="T91" fmla="*/ 0 h 207"/>
                  <a:gd name="T92" fmla="*/ 221 w 221"/>
                  <a:gd name="T93" fmla="*/ 207 h 20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21" h="207">
                    <a:moveTo>
                      <a:pt x="3" y="190"/>
                    </a:moveTo>
                    <a:lnTo>
                      <a:pt x="0" y="207"/>
                    </a:lnTo>
                    <a:lnTo>
                      <a:pt x="0" y="190"/>
                    </a:lnTo>
                    <a:lnTo>
                      <a:pt x="17" y="153"/>
                    </a:lnTo>
                    <a:lnTo>
                      <a:pt x="35" y="116"/>
                    </a:lnTo>
                    <a:lnTo>
                      <a:pt x="31" y="119"/>
                    </a:lnTo>
                    <a:lnTo>
                      <a:pt x="51" y="96"/>
                    </a:lnTo>
                    <a:lnTo>
                      <a:pt x="60" y="73"/>
                    </a:lnTo>
                    <a:lnTo>
                      <a:pt x="69" y="50"/>
                    </a:lnTo>
                    <a:lnTo>
                      <a:pt x="91" y="31"/>
                    </a:lnTo>
                    <a:lnTo>
                      <a:pt x="105" y="0"/>
                    </a:lnTo>
                    <a:lnTo>
                      <a:pt x="134" y="0"/>
                    </a:lnTo>
                    <a:lnTo>
                      <a:pt x="163" y="0"/>
                    </a:lnTo>
                    <a:lnTo>
                      <a:pt x="191" y="0"/>
                    </a:lnTo>
                    <a:lnTo>
                      <a:pt x="221" y="0"/>
                    </a:lnTo>
                    <a:lnTo>
                      <a:pt x="221" y="11"/>
                    </a:lnTo>
                    <a:lnTo>
                      <a:pt x="219" y="50"/>
                    </a:lnTo>
                    <a:lnTo>
                      <a:pt x="199" y="50"/>
                    </a:lnTo>
                    <a:lnTo>
                      <a:pt x="177" y="50"/>
                    </a:lnTo>
                    <a:lnTo>
                      <a:pt x="156" y="50"/>
                    </a:lnTo>
                    <a:lnTo>
                      <a:pt x="134" y="50"/>
                    </a:lnTo>
                    <a:lnTo>
                      <a:pt x="133" y="88"/>
                    </a:lnTo>
                    <a:lnTo>
                      <a:pt x="133" y="127"/>
                    </a:lnTo>
                    <a:lnTo>
                      <a:pt x="106" y="139"/>
                    </a:lnTo>
                    <a:lnTo>
                      <a:pt x="105" y="166"/>
                    </a:lnTo>
                    <a:lnTo>
                      <a:pt x="105" y="190"/>
                    </a:lnTo>
                    <a:lnTo>
                      <a:pt x="79" y="190"/>
                    </a:lnTo>
                    <a:lnTo>
                      <a:pt x="54" y="190"/>
                    </a:lnTo>
                    <a:lnTo>
                      <a:pt x="28" y="190"/>
                    </a:lnTo>
                    <a:lnTo>
                      <a:pt x="3" y="19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74" name="Freeform 207"/>
              <p:cNvSpPr>
                <a:spLocks/>
              </p:cNvSpPr>
              <p:nvPr/>
            </p:nvSpPr>
            <p:spPr bwMode="gray">
              <a:xfrm>
                <a:off x="3484820" y="5740778"/>
                <a:ext cx="12205" cy="9866"/>
              </a:xfrm>
              <a:custGeom>
                <a:avLst/>
                <a:gdLst>
                  <a:gd name="T0" fmla="*/ 2147483647 w 13"/>
                  <a:gd name="T1" fmla="*/ 0 h 10"/>
                  <a:gd name="T2" fmla="*/ 0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0"/>
                  <a:gd name="T14" fmla="*/ 13 w 13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0">
                    <a:moveTo>
                      <a:pt x="11" y="0"/>
                    </a:moveTo>
                    <a:lnTo>
                      <a:pt x="0" y="10"/>
                    </a:lnTo>
                    <a:lnTo>
                      <a:pt x="13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75" name="Freeform 216"/>
              <p:cNvSpPr>
                <a:spLocks/>
              </p:cNvSpPr>
              <p:nvPr/>
            </p:nvSpPr>
            <p:spPr bwMode="gray">
              <a:xfrm>
                <a:off x="3425323" y="5764739"/>
                <a:ext cx="15256" cy="15504"/>
              </a:xfrm>
              <a:custGeom>
                <a:avLst/>
                <a:gdLst>
                  <a:gd name="T0" fmla="*/ 2147483647 w 14"/>
                  <a:gd name="T1" fmla="*/ 0 h 12"/>
                  <a:gd name="T2" fmla="*/ 0 w 14"/>
                  <a:gd name="T3" fmla="*/ 2147483647 h 12"/>
                  <a:gd name="T4" fmla="*/ 2147483647 w 14"/>
                  <a:gd name="T5" fmla="*/ 2147483647 h 12"/>
                  <a:gd name="T6" fmla="*/ 2147483647 w 14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2"/>
                  <a:gd name="T14" fmla="*/ 14 w 1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2">
                    <a:moveTo>
                      <a:pt x="5" y="0"/>
                    </a:moveTo>
                    <a:lnTo>
                      <a:pt x="0" y="12"/>
                    </a:lnTo>
                    <a:lnTo>
                      <a:pt x="14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76" name="Freeform 230"/>
              <p:cNvSpPr>
                <a:spLocks/>
              </p:cNvSpPr>
              <p:nvPr/>
            </p:nvSpPr>
            <p:spPr bwMode="gray">
              <a:xfrm>
                <a:off x="2158773" y="5622186"/>
                <a:ext cx="390545" cy="397475"/>
              </a:xfrm>
              <a:custGeom>
                <a:avLst/>
                <a:gdLst>
                  <a:gd name="T0" fmla="*/ 2147483647 w 354"/>
                  <a:gd name="T1" fmla="*/ 2147483647 h 358"/>
                  <a:gd name="T2" fmla="*/ 2147483647 w 354"/>
                  <a:gd name="T3" fmla="*/ 2147483647 h 358"/>
                  <a:gd name="T4" fmla="*/ 2147483647 w 354"/>
                  <a:gd name="T5" fmla="*/ 2147483647 h 358"/>
                  <a:gd name="T6" fmla="*/ 2147483647 w 354"/>
                  <a:gd name="T7" fmla="*/ 2147483647 h 358"/>
                  <a:gd name="T8" fmla="*/ 2147483647 w 354"/>
                  <a:gd name="T9" fmla="*/ 2147483647 h 358"/>
                  <a:gd name="T10" fmla="*/ 2147483647 w 354"/>
                  <a:gd name="T11" fmla="*/ 2147483647 h 358"/>
                  <a:gd name="T12" fmla="*/ 2147483647 w 354"/>
                  <a:gd name="T13" fmla="*/ 2147483647 h 358"/>
                  <a:gd name="T14" fmla="*/ 2147483647 w 354"/>
                  <a:gd name="T15" fmla="*/ 2147483647 h 358"/>
                  <a:gd name="T16" fmla="*/ 2147483647 w 354"/>
                  <a:gd name="T17" fmla="*/ 2147483647 h 358"/>
                  <a:gd name="T18" fmla="*/ 2147483647 w 354"/>
                  <a:gd name="T19" fmla="*/ 2147483647 h 358"/>
                  <a:gd name="T20" fmla="*/ 2147483647 w 354"/>
                  <a:gd name="T21" fmla="*/ 2147483647 h 358"/>
                  <a:gd name="T22" fmla="*/ 2147483647 w 354"/>
                  <a:gd name="T23" fmla="*/ 2147483647 h 358"/>
                  <a:gd name="T24" fmla="*/ 2147483647 w 354"/>
                  <a:gd name="T25" fmla="*/ 2147483647 h 358"/>
                  <a:gd name="T26" fmla="*/ 2147483647 w 354"/>
                  <a:gd name="T27" fmla="*/ 2147483647 h 358"/>
                  <a:gd name="T28" fmla="*/ 2147483647 w 354"/>
                  <a:gd name="T29" fmla="*/ 2147483647 h 358"/>
                  <a:gd name="T30" fmla="*/ 2147483647 w 354"/>
                  <a:gd name="T31" fmla="*/ 2147483647 h 358"/>
                  <a:gd name="T32" fmla="*/ 2147483647 w 354"/>
                  <a:gd name="T33" fmla="*/ 2147483647 h 358"/>
                  <a:gd name="T34" fmla="*/ 2147483647 w 354"/>
                  <a:gd name="T35" fmla="*/ 2147483647 h 358"/>
                  <a:gd name="T36" fmla="*/ 2147483647 w 354"/>
                  <a:gd name="T37" fmla="*/ 2147483647 h 358"/>
                  <a:gd name="T38" fmla="*/ 2147483647 w 354"/>
                  <a:gd name="T39" fmla="*/ 2147483647 h 358"/>
                  <a:gd name="T40" fmla="*/ 2147483647 w 354"/>
                  <a:gd name="T41" fmla="*/ 2147483647 h 358"/>
                  <a:gd name="T42" fmla="*/ 2147483647 w 354"/>
                  <a:gd name="T43" fmla="*/ 2147483647 h 358"/>
                  <a:gd name="T44" fmla="*/ 2147483647 w 354"/>
                  <a:gd name="T45" fmla="*/ 2147483647 h 358"/>
                  <a:gd name="T46" fmla="*/ 2147483647 w 354"/>
                  <a:gd name="T47" fmla="*/ 2147483647 h 358"/>
                  <a:gd name="T48" fmla="*/ 2147483647 w 354"/>
                  <a:gd name="T49" fmla="*/ 0 h 358"/>
                  <a:gd name="T50" fmla="*/ 2147483647 w 354"/>
                  <a:gd name="T51" fmla="*/ 2147483647 h 358"/>
                  <a:gd name="T52" fmla="*/ 0 w 354"/>
                  <a:gd name="T53" fmla="*/ 2147483647 h 358"/>
                  <a:gd name="T54" fmla="*/ 2147483647 w 354"/>
                  <a:gd name="T55" fmla="*/ 2147483647 h 358"/>
                  <a:gd name="T56" fmla="*/ 2147483647 w 354"/>
                  <a:gd name="T57" fmla="*/ 2147483647 h 358"/>
                  <a:gd name="T58" fmla="*/ 2147483647 w 354"/>
                  <a:gd name="T59" fmla="*/ 2147483647 h 358"/>
                  <a:gd name="T60" fmla="*/ 2147483647 w 354"/>
                  <a:gd name="T61" fmla="*/ 2147483647 h 358"/>
                  <a:gd name="T62" fmla="*/ 2147483647 w 354"/>
                  <a:gd name="T63" fmla="*/ 2147483647 h 358"/>
                  <a:gd name="T64" fmla="*/ 2147483647 w 354"/>
                  <a:gd name="T65" fmla="*/ 2147483647 h 358"/>
                  <a:gd name="T66" fmla="*/ 2147483647 w 354"/>
                  <a:gd name="T67" fmla="*/ 2147483647 h 358"/>
                  <a:gd name="T68" fmla="*/ 2147483647 w 354"/>
                  <a:gd name="T69" fmla="*/ 2147483647 h 358"/>
                  <a:gd name="T70" fmla="*/ 2147483647 w 354"/>
                  <a:gd name="T71" fmla="*/ 2147483647 h 358"/>
                  <a:gd name="T72" fmla="*/ 2147483647 w 354"/>
                  <a:gd name="T73" fmla="*/ 2147483647 h 358"/>
                  <a:gd name="T74" fmla="*/ 2147483647 w 354"/>
                  <a:gd name="T75" fmla="*/ 2147483647 h 358"/>
                  <a:gd name="T76" fmla="*/ 2147483647 w 354"/>
                  <a:gd name="T77" fmla="*/ 2147483647 h 358"/>
                  <a:gd name="T78" fmla="*/ 2147483647 w 354"/>
                  <a:gd name="T79" fmla="*/ 2147483647 h 358"/>
                  <a:gd name="T80" fmla="*/ 2147483647 w 354"/>
                  <a:gd name="T81" fmla="*/ 2147483647 h 358"/>
                  <a:gd name="T82" fmla="*/ 2147483647 w 354"/>
                  <a:gd name="T83" fmla="*/ 2147483647 h 358"/>
                  <a:gd name="T84" fmla="*/ 2147483647 w 354"/>
                  <a:gd name="T85" fmla="*/ 2147483647 h 358"/>
                  <a:gd name="T86" fmla="*/ 2147483647 w 354"/>
                  <a:gd name="T87" fmla="*/ 2147483647 h 358"/>
                  <a:gd name="T88" fmla="*/ 2147483647 w 354"/>
                  <a:gd name="T89" fmla="*/ 2147483647 h 358"/>
                  <a:gd name="T90" fmla="*/ 2147483647 w 354"/>
                  <a:gd name="T91" fmla="*/ 2147483647 h 358"/>
                  <a:gd name="T92" fmla="*/ 2147483647 w 354"/>
                  <a:gd name="T93" fmla="*/ 2147483647 h 35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54"/>
                  <a:gd name="T142" fmla="*/ 0 h 358"/>
                  <a:gd name="T143" fmla="*/ 354 w 354"/>
                  <a:gd name="T144" fmla="*/ 358 h 35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54" h="358">
                    <a:moveTo>
                      <a:pt x="210" y="234"/>
                    </a:moveTo>
                    <a:lnTo>
                      <a:pt x="212" y="193"/>
                    </a:lnTo>
                    <a:lnTo>
                      <a:pt x="212" y="151"/>
                    </a:lnTo>
                    <a:lnTo>
                      <a:pt x="238" y="151"/>
                    </a:lnTo>
                    <a:lnTo>
                      <a:pt x="240" y="123"/>
                    </a:lnTo>
                    <a:lnTo>
                      <a:pt x="240" y="95"/>
                    </a:lnTo>
                    <a:lnTo>
                      <a:pt x="241" y="67"/>
                    </a:lnTo>
                    <a:lnTo>
                      <a:pt x="241" y="40"/>
                    </a:lnTo>
                    <a:lnTo>
                      <a:pt x="272" y="37"/>
                    </a:lnTo>
                    <a:lnTo>
                      <a:pt x="303" y="33"/>
                    </a:lnTo>
                    <a:lnTo>
                      <a:pt x="312" y="44"/>
                    </a:lnTo>
                    <a:lnTo>
                      <a:pt x="334" y="32"/>
                    </a:lnTo>
                    <a:lnTo>
                      <a:pt x="354" y="24"/>
                    </a:lnTo>
                    <a:lnTo>
                      <a:pt x="326" y="15"/>
                    </a:lnTo>
                    <a:lnTo>
                      <a:pt x="308" y="20"/>
                    </a:lnTo>
                    <a:lnTo>
                      <a:pt x="267" y="24"/>
                    </a:lnTo>
                    <a:lnTo>
                      <a:pt x="229" y="29"/>
                    </a:lnTo>
                    <a:lnTo>
                      <a:pt x="204" y="24"/>
                    </a:lnTo>
                    <a:lnTo>
                      <a:pt x="179" y="18"/>
                    </a:lnTo>
                    <a:lnTo>
                      <a:pt x="175" y="12"/>
                    </a:lnTo>
                    <a:lnTo>
                      <a:pt x="144" y="12"/>
                    </a:lnTo>
                    <a:lnTo>
                      <a:pt x="115" y="10"/>
                    </a:lnTo>
                    <a:lnTo>
                      <a:pt x="84" y="10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2" y="9"/>
                    </a:lnTo>
                    <a:lnTo>
                      <a:pt x="0" y="26"/>
                    </a:lnTo>
                    <a:lnTo>
                      <a:pt x="17" y="61"/>
                    </a:lnTo>
                    <a:lnTo>
                      <a:pt x="36" y="98"/>
                    </a:lnTo>
                    <a:lnTo>
                      <a:pt x="53" y="135"/>
                    </a:lnTo>
                    <a:lnTo>
                      <a:pt x="70" y="171"/>
                    </a:lnTo>
                    <a:lnTo>
                      <a:pt x="73" y="186"/>
                    </a:lnTo>
                    <a:lnTo>
                      <a:pt x="68" y="185"/>
                    </a:lnTo>
                    <a:lnTo>
                      <a:pt x="71" y="216"/>
                    </a:lnTo>
                    <a:lnTo>
                      <a:pt x="76" y="247"/>
                    </a:lnTo>
                    <a:lnTo>
                      <a:pt x="81" y="277"/>
                    </a:lnTo>
                    <a:lnTo>
                      <a:pt x="85" y="308"/>
                    </a:lnTo>
                    <a:lnTo>
                      <a:pt x="99" y="328"/>
                    </a:lnTo>
                    <a:lnTo>
                      <a:pt x="115" y="348"/>
                    </a:lnTo>
                    <a:lnTo>
                      <a:pt x="130" y="331"/>
                    </a:lnTo>
                    <a:lnTo>
                      <a:pt x="138" y="352"/>
                    </a:lnTo>
                    <a:lnTo>
                      <a:pt x="178" y="358"/>
                    </a:lnTo>
                    <a:lnTo>
                      <a:pt x="200" y="345"/>
                    </a:lnTo>
                    <a:lnTo>
                      <a:pt x="203" y="318"/>
                    </a:lnTo>
                    <a:lnTo>
                      <a:pt x="204" y="290"/>
                    </a:lnTo>
                    <a:lnTo>
                      <a:pt x="207" y="262"/>
                    </a:lnTo>
                    <a:lnTo>
                      <a:pt x="210" y="23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77" name="Freeform 232"/>
              <p:cNvSpPr>
                <a:spLocks/>
              </p:cNvSpPr>
              <p:nvPr/>
            </p:nvSpPr>
            <p:spPr bwMode="gray">
              <a:xfrm>
                <a:off x="2396918" y="5652320"/>
                <a:ext cx="270025" cy="303040"/>
              </a:xfrm>
              <a:custGeom>
                <a:avLst/>
                <a:gdLst>
                  <a:gd name="T0" fmla="*/ 0 w 243"/>
                  <a:gd name="T1" fmla="*/ 2147483647 h 272"/>
                  <a:gd name="T2" fmla="*/ 2147483647 w 243"/>
                  <a:gd name="T3" fmla="*/ 2147483647 h 272"/>
                  <a:gd name="T4" fmla="*/ 2147483647 w 243"/>
                  <a:gd name="T5" fmla="*/ 2147483647 h 272"/>
                  <a:gd name="T6" fmla="*/ 2147483647 w 243"/>
                  <a:gd name="T7" fmla="*/ 2147483647 h 272"/>
                  <a:gd name="T8" fmla="*/ 2147483647 w 243"/>
                  <a:gd name="T9" fmla="*/ 2147483647 h 272"/>
                  <a:gd name="T10" fmla="*/ 2147483647 w 243"/>
                  <a:gd name="T11" fmla="*/ 2147483647 h 272"/>
                  <a:gd name="T12" fmla="*/ 2147483647 w 243"/>
                  <a:gd name="T13" fmla="*/ 2147483647 h 272"/>
                  <a:gd name="T14" fmla="*/ 2147483647 w 243"/>
                  <a:gd name="T15" fmla="*/ 2147483647 h 272"/>
                  <a:gd name="T16" fmla="*/ 2147483647 w 243"/>
                  <a:gd name="T17" fmla="*/ 2147483647 h 272"/>
                  <a:gd name="T18" fmla="*/ 2147483647 w 243"/>
                  <a:gd name="T19" fmla="*/ 2147483647 h 272"/>
                  <a:gd name="T20" fmla="*/ 2147483647 w 243"/>
                  <a:gd name="T21" fmla="*/ 2147483647 h 272"/>
                  <a:gd name="T22" fmla="*/ 2147483647 w 243"/>
                  <a:gd name="T23" fmla="*/ 2147483647 h 272"/>
                  <a:gd name="T24" fmla="*/ 2147483647 w 243"/>
                  <a:gd name="T25" fmla="*/ 0 h 272"/>
                  <a:gd name="T26" fmla="*/ 2147483647 w 243"/>
                  <a:gd name="T27" fmla="*/ 2147483647 h 272"/>
                  <a:gd name="T28" fmla="*/ 2147483647 w 243"/>
                  <a:gd name="T29" fmla="*/ 2147483647 h 272"/>
                  <a:gd name="T30" fmla="*/ 2147483647 w 243"/>
                  <a:gd name="T31" fmla="*/ 2147483647 h 272"/>
                  <a:gd name="T32" fmla="*/ 2147483647 w 243"/>
                  <a:gd name="T33" fmla="*/ 2147483647 h 272"/>
                  <a:gd name="T34" fmla="*/ 2147483647 w 243"/>
                  <a:gd name="T35" fmla="*/ 2147483647 h 272"/>
                  <a:gd name="T36" fmla="*/ 2147483647 w 243"/>
                  <a:gd name="T37" fmla="*/ 2147483647 h 272"/>
                  <a:gd name="T38" fmla="*/ 2147483647 w 243"/>
                  <a:gd name="T39" fmla="*/ 2147483647 h 272"/>
                  <a:gd name="T40" fmla="*/ 2147483647 w 243"/>
                  <a:gd name="T41" fmla="*/ 2147483647 h 272"/>
                  <a:gd name="T42" fmla="*/ 2147483647 w 243"/>
                  <a:gd name="T43" fmla="*/ 2147483647 h 272"/>
                  <a:gd name="T44" fmla="*/ 2147483647 w 243"/>
                  <a:gd name="T45" fmla="*/ 2147483647 h 272"/>
                  <a:gd name="T46" fmla="*/ 2147483647 w 243"/>
                  <a:gd name="T47" fmla="*/ 2147483647 h 272"/>
                  <a:gd name="T48" fmla="*/ 2147483647 w 243"/>
                  <a:gd name="T49" fmla="*/ 2147483647 h 272"/>
                  <a:gd name="T50" fmla="*/ 2147483647 w 243"/>
                  <a:gd name="T51" fmla="*/ 2147483647 h 272"/>
                  <a:gd name="T52" fmla="*/ 2147483647 w 243"/>
                  <a:gd name="T53" fmla="*/ 2147483647 h 272"/>
                  <a:gd name="T54" fmla="*/ 2147483647 w 243"/>
                  <a:gd name="T55" fmla="*/ 2147483647 h 272"/>
                  <a:gd name="T56" fmla="*/ 2147483647 w 243"/>
                  <a:gd name="T57" fmla="*/ 2147483647 h 272"/>
                  <a:gd name="T58" fmla="*/ 2147483647 w 243"/>
                  <a:gd name="T59" fmla="*/ 2147483647 h 272"/>
                  <a:gd name="T60" fmla="*/ 2147483647 w 243"/>
                  <a:gd name="T61" fmla="*/ 2147483647 h 272"/>
                  <a:gd name="T62" fmla="*/ 2147483647 w 243"/>
                  <a:gd name="T63" fmla="*/ 2147483647 h 272"/>
                  <a:gd name="T64" fmla="*/ 2147483647 w 243"/>
                  <a:gd name="T65" fmla="*/ 2147483647 h 272"/>
                  <a:gd name="T66" fmla="*/ 2147483647 w 243"/>
                  <a:gd name="T67" fmla="*/ 2147483647 h 272"/>
                  <a:gd name="T68" fmla="*/ 0 w 243"/>
                  <a:gd name="T69" fmla="*/ 2147483647 h 2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3"/>
                  <a:gd name="T106" fmla="*/ 0 h 272"/>
                  <a:gd name="T107" fmla="*/ 243 w 243"/>
                  <a:gd name="T108" fmla="*/ 272 h 2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3" h="272">
                    <a:moveTo>
                      <a:pt x="0" y="210"/>
                    </a:moveTo>
                    <a:lnTo>
                      <a:pt x="2" y="169"/>
                    </a:lnTo>
                    <a:lnTo>
                      <a:pt x="2" y="127"/>
                    </a:lnTo>
                    <a:lnTo>
                      <a:pt x="28" y="127"/>
                    </a:lnTo>
                    <a:lnTo>
                      <a:pt x="30" y="99"/>
                    </a:lnTo>
                    <a:lnTo>
                      <a:pt x="30" y="71"/>
                    </a:lnTo>
                    <a:lnTo>
                      <a:pt x="31" y="43"/>
                    </a:lnTo>
                    <a:lnTo>
                      <a:pt x="31" y="16"/>
                    </a:lnTo>
                    <a:lnTo>
                      <a:pt x="62" y="13"/>
                    </a:lnTo>
                    <a:lnTo>
                      <a:pt x="93" y="9"/>
                    </a:lnTo>
                    <a:lnTo>
                      <a:pt x="102" y="20"/>
                    </a:lnTo>
                    <a:lnTo>
                      <a:pt x="124" y="8"/>
                    </a:lnTo>
                    <a:lnTo>
                      <a:pt x="144" y="0"/>
                    </a:lnTo>
                    <a:lnTo>
                      <a:pt x="159" y="30"/>
                    </a:lnTo>
                    <a:lnTo>
                      <a:pt x="175" y="59"/>
                    </a:lnTo>
                    <a:lnTo>
                      <a:pt x="193" y="74"/>
                    </a:lnTo>
                    <a:lnTo>
                      <a:pt x="198" y="80"/>
                    </a:lnTo>
                    <a:lnTo>
                      <a:pt x="206" y="90"/>
                    </a:lnTo>
                    <a:lnTo>
                      <a:pt x="215" y="114"/>
                    </a:lnTo>
                    <a:lnTo>
                      <a:pt x="237" y="125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07" y="156"/>
                    </a:lnTo>
                    <a:lnTo>
                      <a:pt x="181" y="178"/>
                    </a:lnTo>
                    <a:lnTo>
                      <a:pt x="167" y="204"/>
                    </a:lnTo>
                    <a:lnTo>
                      <a:pt x="152" y="215"/>
                    </a:lnTo>
                    <a:lnTo>
                      <a:pt x="136" y="240"/>
                    </a:lnTo>
                    <a:lnTo>
                      <a:pt x="98" y="233"/>
                    </a:lnTo>
                    <a:lnTo>
                      <a:pt x="76" y="227"/>
                    </a:lnTo>
                    <a:lnTo>
                      <a:pt x="64" y="246"/>
                    </a:lnTo>
                    <a:lnTo>
                      <a:pt x="50" y="266"/>
                    </a:lnTo>
                    <a:lnTo>
                      <a:pt x="22" y="272"/>
                    </a:lnTo>
                    <a:lnTo>
                      <a:pt x="13" y="267"/>
                    </a:lnTo>
                    <a:lnTo>
                      <a:pt x="17" y="238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78" name="Freeform 234"/>
              <p:cNvSpPr>
                <a:spLocks/>
              </p:cNvSpPr>
              <p:nvPr/>
            </p:nvSpPr>
            <p:spPr bwMode="gray">
              <a:xfrm>
                <a:off x="2587415" y="6014558"/>
                <a:ext cx="62548" cy="66246"/>
              </a:xfrm>
              <a:custGeom>
                <a:avLst/>
                <a:gdLst>
                  <a:gd name="T0" fmla="*/ 2147483647 w 57"/>
                  <a:gd name="T1" fmla="*/ 2147483647 h 59"/>
                  <a:gd name="T2" fmla="*/ 0 w 57"/>
                  <a:gd name="T3" fmla="*/ 2147483647 h 59"/>
                  <a:gd name="T4" fmla="*/ 2147483647 w 57"/>
                  <a:gd name="T5" fmla="*/ 2147483647 h 59"/>
                  <a:gd name="T6" fmla="*/ 2147483647 w 57"/>
                  <a:gd name="T7" fmla="*/ 2147483647 h 59"/>
                  <a:gd name="T8" fmla="*/ 2147483647 w 57"/>
                  <a:gd name="T9" fmla="*/ 2147483647 h 59"/>
                  <a:gd name="T10" fmla="*/ 2147483647 w 57"/>
                  <a:gd name="T11" fmla="*/ 2147483647 h 59"/>
                  <a:gd name="T12" fmla="*/ 2147483647 w 57"/>
                  <a:gd name="T13" fmla="*/ 0 h 59"/>
                  <a:gd name="T14" fmla="*/ 2147483647 w 57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59"/>
                  <a:gd name="T26" fmla="*/ 57 w 57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59">
                    <a:moveTo>
                      <a:pt x="25" y="8"/>
                    </a:moveTo>
                    <a:lnTo>
                      <a:pt x="0" y="32"/>
                    </a:lnTo>
                    <a:lnTo>
                      <a:pt x="17" y="59"/>
                    </a:lnTo>
                    <a:lnTo>
                      <a:pt x="28" y="51"/>
                    </a:lnTo>
                    <a:lnTo>
                      <a:pt x="52" y="32"/>
                    </a:lnTo>
                    <a:lnTo>
                      <a:pt x="57" y="14"/>
                    </a:lnTo>
                    <a:lnTo>
                      <a:pt x="34" y="0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79" name="Freeform 241"/>
              <p:cNvSpPr>
                <a:spLocks/>
              </p:cNvSpPr>
              <p:nvPr/>
            </p:nvSpPr>
            <p:spPr bwMode="gray">
              <a:xfrm>
                <a:off x="2246061" y="5823938"/>
                <a:ext cx="3051" cy="18323"/>
              </a:xfrm>
              <a:custGeom>
                <a:avLst/>
                <a:gdLst>
                  <a:gd name="T0" fmla="*/ 0 w 5"/>
                  <a:gd name="T1" fmla="*/ 2147483647 h 15"/>
                  <a:gd name="T2" fmla="*/ 0 w 5"/>
                  <a:gd name="T3" fmla="*/ 2147483647 h 15"/>
                  <a:gd name="T4" fmla="*/ 0 w 5"/>
                  <a:gd name="T5" fmla="*/ 0 h 15"/>
                  <a:gd name="T6" fmla="*/ 0 w 5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15"/>
                  <a:gd name="T14" fmla="*/ 5 w 5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15">
                    <a:moveTo>
                      <a:pt x="5" y="15"/>
                    </a:moveTo>
                    <a:lnTo>
                      <a:pt x="0" y="14"/>
                    </a:lnTo>
                    <a:lnTo>
                      <a:pt x="2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80" name="Freeform 242"/>
              <p:cNvSpPr>
                <a:spLocks/>
              </p:cNvSpPr>
              <p:nvPr/>
            </p:nvSpPr>
            <p:spPr bwMode="gray">
              <a:xfrm>
                <a:off x="2708121" y="5923477"/>
                <a:ext cx="33562" cy="52151"/>
              </a:xfrm>
              <a:custGeom>
                <a:avLst/>
                <a:gdLst>
                  <a:gd name="T0" fmla="*/ 2147483647 w 31"/>
                  <a:gd name="T1" fmla="*/ 0 h 46"/>
                  <a:gd name="T2" fmla="*/ 2147483647 w 31"/>
                  <a:gd name="T3" fmla="*/ 2147483647 h 46"/>
                  <a:gd name="T4" fmla="*/ 0 w 31"/>
                  <a:gd name="T5" fmla="*/ 2147483647 h 46"/>
                  <a:gd name="T6" fmla="*/ 2147483647 w 31"/>
                  <a:gd name="T7" fmla="*/ 2147483647 h 46"/>
                  <a:gd name="T8" fmla="*/ 2147483647 w 31"/>
                  <a:gd name="T9" fmla="*/ 2147483647 h 46"/>
                  <a:gd name="T10" fmla="*/ 2147483647 w 31"/>
                  <a:gd name="T11" fmla="*/ 2147483647 h 46"/>
                  <a:gd name="T12" fmla="*/ 2147483647 w 31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46"/>
                  <a:gd name="T23" fmla="*/ 31 w 31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46">
                    <a:moveTo>
                      <a:pt x="14" y="0"/>
                    </a:moveTo>
                    <a:lnTo>
                      <a:pt x="2" y="13"/>
                    </a:lnTo>
                    <a:lnTo>
                      <a:pt x="0" y="37"/>
                    </a:lnTo>
                    <a:lnTo>
                      <a:pt x="27" y="46"/>
                    </a:lnTo>
                    <a:lnTo>
                      <a:pt x="31" y="32"/>
                    </a:lnTo>
                    <a:lnTo>
                      <a:pt x="28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81" name="Freeform 258"/>
              <p:cNvSpPr>
                <a:spLocks/>
              </p:cNvSpPr>
              <p:nvPr/>
            </p:nvSpPr>
            <p:spPr bwMode="gray">
              <a:xfrm>
                <a:off x="2560328" y="5576836"/>
                <a:ext cx="224258" cy="225518"/>
              </a:xfrm>
              <a:custGeom>
                <a:avLst/>
                <a:gdLst>
                  <a:gd name="T0" fmla="*/ 2147483647 w 201"/>
                  <a:gd name="T1" fmla="*/ 2147483647 h 204"/>
                  <a:gd name="T2" fmla="*/ 2147483647 w 201"/>
                  <a:gd name="T3" fmla="*/ 2147483647 h 204"/>
                  <a:gd name="T4" fmla="*/ 2147483647 w 201"/>
                  <a:gd name="T5" fmla="*/ 2147483647 h 204"/>
                  <a:gd name="T6" fmla="*/ 2147483647 w 201"/>
                  <a:gd name="T7" fmla="*/ 2147483647 h 204"/>
                  <a:gd name="T8" fmla="*/ 2147483647 w 201"/>
                  <a:gd name="T9" fmla="*/ 2147483647 h 204"/>
                  <a:gd name="T10" fmla="*/ 2147483647 w 201"/>
                  <a:gd name="T11" fmla="*/ 2147483647 h 204"/>
                  <a:gd name="T12" fmla="*/ 2147483647 w 201"/>
                  <a:gd name="T13" fmla="*/ 2147483647 h 204"/>
                  <a:gd name="T14" fmla="*/ 2147483647 w 201"/>
                  <a:gd name="T15" fmla="*/ 2147483647 h 204"/>
                  <a:gd name="T16" fmla="*/ 0 w 201"/>
                  <a:gd name="T17" fmla="*/ 2147483647 h 204"/>
                  <a:gd name="T18" fmla="*/ 2147483647 w 201"/>
                  <a:gd name="T19" fmla="*/ 2147483647 h 204"/>
                  <a:gd name="T20" fmla="*/ 2147483647 w 201"/>
                  <a:gd name="T21" fmla="*/ 2147483647 h 204"/>
                  <a:gd name="T22" fmla="*/ 2147483647 w 201"/>
                  <a:gd name="T23" fmla="*/ 2147483647 h 204"/>
                  <a:gd name="T24" fmla="*/ 2147483647 w 201"/>
                  <a:gd name="T25" fmla="*/ 2147483647 h 204"/>
                  <a:gd name="T26" fmla="*/ 2147483647 w 201"/>
                  <a:gd name="T27" fmla="*/ 2147483647 h 204"/>
                  <a:gd name="T28" fmla="*/ 2147483647 w 201"/>
                  <a:gd name="T29" fmla="*/ 0 h 204"/>
                  <a:gd name="T30" fmla="*/ 2147483647 w 201"/>
                  <a:gd name="T31" fmla="*/ 2147483647 h 204"/>
                  <a:gd name="T32" fmla="*/ 2147483647 w 201"/>
                  <a:gd name="T33" fmla="*/ 2147483647 h 204"/>
                  <a:gd name="T34" fmla="*/ 2147483647 w 201"/>
                  <a:gd name="T35" fmla="*/ 2147483647 h 204"/>
                  <a:gd name="T36" fmla="*/ 2147483647 w 201"/>
                  <a:gd name="T37" fmla="*/ 2147483647 h 204"/>
                  <a:gd name="T38" fmla="*/ 2147483647 w 201"/>
                  <a:gd name="T39" fmla="*/ 2147483647 h 204"/>
                  <a:gd name="T40" fmla="*/ 2147483647 w 201"/>
                  <a:gd name="T41" fmla="*/ 2147483647 h 204"/>
                  <a:gd name="T42" fmla="*/ 2147483647 w 201"/>
                  <a:gd name="T43" fmla="*/ 2147483647 h 204"/>
                  <a:gd name="T44" fmla="*/ 2147483647 w 201"/>
                  <a:gd name="T45" fmla="*/ 2147483647 h 204"/>
                  <a:gd name="T46" fmla="*/ 2147483647 w 201"/>
                  <a:gd name="T47" fmla="*/ 2147483647 h 204"/>
                  <a:gd name="T48" fmla="*/ 2147483647 w 201"/>
                  <a:gd name="T49" fmla="*/ 2147483647 h 204"/>
                  <a:gd name="T50" fmla="*/ 2147483647 w 201"/>
                  <a:gd name="T51" fmla="*/ 2147483647 h 204"/>
                  <a:gd name="T52" fmla="*/ 2147483647 w 201"/>
                  <a:gd name="T53" fmla="*/ 2147483647 h 204"/>
                  <a:gd name="T54" fmla="*/ 2147483647 w 201"/>
                  <a:gd name="T55" fmla="*/ 2147483647 h 204"/>
                  <a:gd name="T56" fmla="*/ 2147483647 w 201"/>
                  <a:gd name="T57" fmla="*/ 2147483647 h 2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1"/>
                  <a:gd name="T88" fmla="*/ 0 h 204"/>
                  <a:gd name="T89" fmla="*/ 201 w 201"/>
                  <a:gd name="T90" fmla="*/ 204 h 2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1" h="204">
                    <a:moveTo>
                      <a:pt x="99" y="195"/>
                    </a:moveTo>
                    <a:lnTo>
                      <a:pt x="93" y="190"/>
                    </a:lnTo>
                    <a:lnTo>
                      <a:pt x="71" y="179"/>
                    </a:lnTo>
                    <a:lnTo>
                      <a:pt x="62" y="155"/>
                    </a:lnTo>
                    <a:lnTo>
                      <a:pt x="54" y="145"/>
                    </a:lnTo>
                    <a:lnTo>
                      <a:pt x="49" y="139"/>
                    </a:lnTo>
                    <a:lnTo>
                      <a:pt x="31" y="124"/>
                    </a:lnTo>
                    <a:lnTo>
                      <a:pt x="15" y="95"/>
                    </a:lnTo>
                    <a:lnTo>
                      <a:pt x="0" y="65"/>
                    </a:lnTo>
                    <a:lnTo>
                      <a:pt x="37" y="74"/>
                    </a:lnTo>
                    <a:lnTo>
                      <a:pt x="62" y="51"/>
                    </a:lnTo>
                    <a:lnTo>
                      <a:pt x="89" y="28"/>
                    </a:lnTo>
                    <a:lnTo>
                      <a:pt x="99" y="11"/>
                    </a:lnTo>
                    <a:lnTo>
                      <a:pt x="117" y="5"/>
                    </a:lnTo>
                    <a:lnTo>
                      <a:pt x="137" y="0"/>
                    </a:lnTo>
                    <a:lnTo>
                      <a:pt x="137" y="13"/>
                    </a:lnTo>
                    <a:lnTo>
                      <a:pt x="151" y="11"/>
                    </a:lnTo>
                    <a:lnTo>
                      <a:pt x="176" y="22"/>
                    </a:lnTo>
                    <a:lnTo>
                      <a:pt x="201" y="33"/>
                    </a:lnTo>
                    <a:lnTo>
                      <a:pt x="201" y="70"/>
                    </a:lnTo>
                    <a:lnTo>
                      <a:pt x="196" y="95"/>
                    </a:lnTo>
                    <a:lnTo>
                      <a:pt x="199" y="122"/>
                    </a:lnTo>
                    <a:lnTo>
                      <a:pt x="190" y="149"/>
                    </a:lnTo>
                    <a:lnTo>
                      <a:pt x="184" y="172"/>
                    </a:lnTo>
                    <a:lnTo>
                      <a:pt x="168" y="189"/>
                    </a:lnTo>
                    <a:lnTo>
                      <a:pt x="151" y="204"/>
                    </a:lnTo>
                    <a:lnTo>
                      <a:pt x="127" y="201"/>
                    </a:lnTo>
                    <a:lnTo>
                      <a:pt x="102" y="198"/>
                    </a:lnTo>
                    <a:lnTo>
                      <a:pt x="99" y="19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</p:grpSp>
      </p:grpSp>
      <p:sp>
        <p:nvSpPr>
          <p:cNvPr id="82" name="Freeform 100"/>
          <p:cNvSpPr>
            <a:spLocks/>
          </p:cNvSpPr>
          <p:nvPr/>
        </p:nvSpPr>
        <p:spPr bwMode="gray">
          <a:xfrm rot="-5400000">
            <a:off x="1620567" y="2175089"/>
            <a:ext cx="1652954" cy="888023"/>
          </a:xfrm>
          <a:custGeom>
            <a:avLst/>
            <a:gdLst>
              <a:gd name="T0" fmla="*/ 0 w 1691640"/>
              <a:gd name="T1" fmla="*/ 2147483647 h 640425"/>
              <a:gd name="T2" fmla="*/ 14580464 w 1691640"/>
              <a:gd name="T3" fmla="*/ 0 h 640425"/>
              <a:gd name="T4" fmla="*/ 17595321 w 1691640"/>
              <a:gd name="T5" fmla="*/ 2147483647 h 640425"/>
              <a:gd name="T6" fmla="*/ 33216254 w 1691640"/>
              <a:gd name="T7" fmla="*/ 2147483647 h 640425"/>
              <a:gd name="T8" fmla="*/ 0 w 1691640"/>
              <a:gd name="T9" fmla="*/ 2147483647 h 640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1640"/>
              <a:gd name="T16" fmla="*/ 0 h 640425"/>
              <a:gd name="T17" fmla="*/ 1691640 w 1691640"/>
              <a:gd name="T18" fmla="*/ 640425 h 6404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1640" h="640425">
                <a:moveTo>
                  <a:pt x="0" y="640425"/>
                </a:moveTo>
                <a:lnTo>
                  <a:pt x="742553" y="0"/>
                </a:lnTo>
                <a:lnTo>
                  <a:pt x="896094" y="3174"/>
                </a:lnTo>
                <a:cubicBezTo>
                  <a:pt x="939936" y="21287"/>
                  <a:pt x="1408805" y="420600"/>
                  <a:pt x="1691640" y="640425"/>
                </a:cubicBezTo>
                <a:lnTo>
                  <a:pt x="0" y="640425"/>
                </a:lnTo>
                <a:close/>
              </a:path>
            </a:pathLst>
          </a:custGeom>
          <a:noFill/>
          <a:ln w="9525" algn="ctr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662" dirty="0"/>
          </a:p>
        </p:txBody>
      </p:sp>
      <p:grpSp>
        <p:nvGrpSpPr>
          <p:cNvPr id="83" name="Group 105"/>
          <p:cNvGrpSpPr>
            <a:grpSpLocks/>
          </p:cNvGrpSpPr>
          <p:nvPr/>
        </p:nvGrpSpPr>
        <p:grpSpPr bwMode="auto">
          <a:xfrm>
            <a:off x="2923764" y="775850"/>
            <a:ext cx="4627471" cy="2985337"/>
            <a:chOff x="348344" y="543090"/>
            <a:chExt cx="6852556" cy="6019635"/>
          </a:xfrm>
        </p:grpSpPr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2"/>
            <a:srcRect l="27380" t="12134" r="25958" b="14998"/>
            <a:stretch>
              <a:fillRect/>
            </a:stretch>
          </p:blipFill>
          <p:spPr bwMode="auto">
            <a:xfrm>
              <a:off x="348344" y="543090"/>
              <a:ext cx="6852556" cy="6019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Rectangle 107"/>
            <p:cNvSpPr>
              <a:spLocks noChangeArrowheads="1"/>
            </p:cNvSpPr>
            <p:nvPr/>
          </p:nvSpPr>
          <p:spPr bwMode="auto">
            <a:xfrm>
              <a:off x="6057900" y="5233987"/>
              <a:ext cx="1143000" cy="1328738"/>
            </a:xfrm>
            <a:prstGeom prst="rect">
              <a:avLst/>
            </a:prstGeom>
            <a:solidFill>
              <a:schemeClr val="bg1"/>
            </a:solidFill>
            <a:ln w="63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altLang="en-US" sz="1662" dirty="0"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86" name="Rectangle 108"/>
          <p:cNvSpPr>
            <a:spLocks noChangeArrowheads="1"/>
          </p:cNvSpPr>
          <p:nvPr/>
        </p:nvSpPr>
        <p:spPr bwMode="auto">
          <a:xfrm>
            <a:off x="6547777" y="3268996"/>
            <a:ext cx="175846" cy="74735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altLang="en-US" sz="738" dirty="0">
              <a:ea typeface="ヒラギノ角ゴ Pro W3"/>
              <a:cs typeface="ヒラギノ角ゴ Pro W3"/>
            </a:endParaRPr>
          </a:p>
        </p:txBody>
      </p:sp>
      <p:sp>
        <p:nvSpPr>
          <p:cNvPr id="87" name="Rectangle 109"/>
          <p:cNvSpPr>
            <a:spLocks noChangeArrowheads="1"/>
          </p:cNvSpPr>
          <p:nvPr/>
        </p:nvSpPr>
        <p:spPr bwMode="auto">
          <a:xfrm>
            <a:off x="6543050" y="3443918"/>
            <a:ext cx="175846" cy="7473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altLang="en-US" sz="738" dirty="0">
              <a:ea typeface="ヒラギノ角ゴ Pro W3"/>
              <a:cs typeface="ヒラギノ角ゴ Pro W3"/>
            </a:endParaRPr>
          </a:p>
        </p:txBody>
      </p:sp>
      <p:sp>
        <p:nvSpPr>
          <p:cNvPr id="88" name="TextBox 110"/>
          <p:cNvSpPr txBox="1">
            <a:spLocks noChangeArrowheads="1"/>
          </p:cNvSpPr>
          <p:nvPr/>
        </p:nvSpPr>
        <p:spPr bwMode="auto">
          <a:xfrm>
            <a:off x="6698724" y="3216351"/>
            <a:ext cx="10807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en-US" sz="600" dirty="0">
                <a:ea typeface="ヒラギノ角ゴ Pro W3"/>
                <a:cs typeface="ヒラギノ角ゴ Pro W3"/>
              </a:rPr>
              <a:t>Государственная граница</a:t>
            </a:r>
            <a:endParaRPr lang="en-GB" altLang="en-US" sz="600" dirty="0">
              <a:ea typeface="ヒラギノ角ゴ Pro W3"/>
              <a:cs typeface="ヒラギノ角ゴ Pro W3"/>
            </a:endParaRPr>
          </a:p>
        </p:txBody>
      </p:sp>
      <p:sp>
        <p:nvSpPr>
          <p:cNvPr id="89" name="TextBox 111"/>
          <p:cNvSpPr txBox="1">
            <a:spLocks noChangeArrowheads="1"/>
          </p:cNvSpPr>
          <p:nvPr/>
        </p:nvSpPr>
        <p:spPr bwMode="auto">
          <a:xfrm>
            <a:off x="6690795" y="3376549"/>
            <a:ext cx="8835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en-US" sz="600" dirty="0">
                <a:ea typeface="ヒラギノ角ゴ Pro W3"/>
                <a:cs typeface="ヒラギノ角ゴ Pro W3"/>
              </a:rPr>
              <a:t>Граница провинции</a:t>
            </a:r>
            <a:endParaRPr lang="en-GB" altLang="en-US" sz="600" dirty="0">
              <a:ea typeface="ヒラギノ角ゴ Pro W3"/>
              <a:cs typeface="ヒラギノ角ゴ Pro W3"/>
            </a:endParaRPr>
          </a:p>
        </p:txBody>
      </p:sp>
      <p:sp>
        <p:nvSpPr>
          <p:cNvPr id="90" name="TextBox 113"/>
          <p:cNvSpPr txBox="1">
            <a:spLocks noChangeArrowheads="1"/>
          </p:cNvSpPr>
          <p:nvPr/>
        </p:nvSpPr>
        <p:spPr bwMode="auto">
          <a:xfrm>
            <a:off x="7864069" y="3244334"/>
            <a:ext cx="7280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en-US" sz="600" dirty="0">
                <a:ea typeface="ヒラギノ角ゴ Pro W3"/>
                <a:cs typeface="ヒラギノ角ゴ Pro W3"/>
              </a:rPr>
              <a:t>Граница округа</a:t>
            </a:r>
            <a:endParaRPr lang="en-GB" altLang="en-US" sz="600" dirty="0">
              <a:ea typeface="ヒラギノ角ゴ Pro W3"/>
              <a:cs typeface="ヒラギノ角ゴ Pro W3"/>
            </a:endParaRPr>
          </a:p>
        </p:txBody>
      </p:sp>
      <p:sp>
        <p:nvSpPr>
          <p:cNvPr id="91" name="TextBox 114"/>
          <p:cNvSpPr txBox="1">
            <a:spLocks noChangeArrowheads="1"/>
          </p:cNvSpPr>
          <p:nvPr/>
        </p:nvSpPr>
        <p:spPr bwMode="auto">
          <a:xfrm>
            <a:off x="7872471" y="3400190"/>
            <a:ext cx="8980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en-US" sz="600" dirty="0">
                <a:ea typeface="ヒラギノ角ゴ Pro W3"/>
                <a:cs typeface="ヒラギノ角ゴ Pro W3"/>
              </a:rPr>
              <a:t>Национальный парк</a:t>
            </a:r>
            <a:endParaRPr lang="en-GB" altLang="en-US" sz="600" dirty="0">
              <a:ea typeface="ヒラギノ角ゴ Pro W3"/>
              <a:cs typeface="ヒラギノ角ゴ Pro W3"/>
            </a:endParaRPr>
          </a:p>
        </p:txBody>
      </p:sp>
      <p:sp>
        <p:nvSpPr>
          <p:cNvPr id="92" name="Rectangle 115"/>
          <p:cNvSpPr>
            <a:spLocks noChangeArrowheads="1"/>
          </p:cNvSpPr>
          <p:nvPr/>
        </p:nvSpPr>
        <p:spPr bwMode="auto">
          <a:xfrm>
            <a:off x="7736805" y="3283783"/>
            <a:ext cx="175846" cy="74734"/>
          </a:xfrm>
          <a:prstGeom prst="rect">
            <a:avLst/>
          </a:prstGeom>
          <a:noFill/>
          <a:ln w="15875" algn="ctr">
            <a:solidFill>
              <a:srgbClr val="CC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altLang="en-US" sz="738" dirty="0">
              <a:ea typeface="ヒラギノ角ゴ Pro W3"/>
              <a:cs typeface="ヒラギノ角ゴ Pro W3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7730608" y="3450049"/>
            <a:ext cx="175846" cy="74734"/>
          </a:xfrm>
          <a:prstGeom prst="rect">
            <a:avLst/>
          </a:prstGeom>
          <a:pattFill prst="pct50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738" dirty="0">
              <a:ea typeface="ヒラギノ角ゴ Pro W3"/>
              <a:cs typeface="Geneva"/>
            </a:endParaRPr>
          </a:p>
        </p:txBody>
      </p:sp>
      <p:sp>
        <p:nvSpPr>
          <p:cNvPr id="94" name="Text Box 215"/>
          <p:cNvSpPr txBox="1">
            <a:spLocks noChangeArrowheads="1"/>
          </p:cNvSpPr>
          <p:nvPr/>
        </p:nvSpPr>
        <p:spPr bwMode="gray">
          <a:xfrm>
            <a:off x="76200" y="3810000"/>
            <a:ext cx="1128515" cy="184666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altLang="en-US" sz="1200" b="1" u="sng" dirty="0">
                <a:solidFill>
                  <a:srgbClr val="11A0DB"/>
                </a:solidFill>
                <a:ea typeface="ヒラギノ角ゴ Pro W3"/>
                <a:cs typeface="ヒラギノ角ゴ Pro W3"/>
              </a:rPr>
              <a:t>Важные факты</a:t>
            </a:r>
            <a:endParaRPr lang="en-US" altLang="en-US" sz="1200" b="1" u="sng" dirty="0">
              <a:solidFill>
                <a:srgbClr val="11A0DB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96" name="Line 229"/>
          <p:cNvSpPr>
            <a:spLocks noChangeShapeType="1"/>
          </p:cNvSpPr>
          <p:nvPr/>
        </p:nvSpPr>
        <p:spPr bwMode="gray">
          <a:xfrm flipV="1">
            <a:off x="22150" y="3761188"/>
            <a:ext cx="8848993" cy="8953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sz="1662" dirty="0"/>
          </a:p>
        </p:txBody>
      </p:sp>
      <p:graphicFrame>
        <p:nvGraphicFramePr>
          <p:cNvPr id="97" name="Group 2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606427"/>
              </p:ext>
            </p:extLst>
          </p:nvPr>
        </p:nvGraphicFramePr>
        <p:xfrm>
          <a:off x="75949" y="3962400"/>
          <a:ext cx="5600346" cy="2491089"/>
        </p:xfrm>
        <a:graphic>
          <a:graphicData uri="http://schemas.openxmlformats.org/drawingml/2006/table">
            <a:tbl>
              <a:tblPr/>
              <a:tblGrid>
                <a:gridCol w="2028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1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9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Столица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STKaiti" pitchFamily="2" charset="-122"/>
                        <a:cs typeface="Arial" pitchFamily="34" charset="0"/>
                      </a:endParaRP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Кигали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Arial" pitchFamily="34" charset="0"/>
                        <a:ea typeface="Geneva"/>
                        <a:cs typeface="Geneva"/>
                      </a:endParaRP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9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Население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STKaiti" pitchFamily="2" charset="-122"/>
                        <a:cs typeface="Arial" pitchFamily="34" charset="0"/>
                      </a:endParaRP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12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,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1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млн.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 (2018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 г.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)</a:t>
                      </a:r>
                      <a:r>
                        <a:rPr lang="en-GB" sz="900" kern="12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1 </a:t>
                      </a:r>
                      <a:endParaRPr lang="en-US" sz="900" kern="1200" baseline="30000" dirty="0">
                        <a:solidFill>
                          <a:schemeClr val="tx1"/>
                        </a:solidFill>
                        <a:latin typeface="Arial" pitchFamily="34" charset="0"/>
                        <a:ea typeface="Geneva"/>
                        <a:cs typeface="Geneva"/>
                      </a:endParaRP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9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Номинальный ВВП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STKaiti" pitchFamily="2" charset="-122"/>
                        <a:cs typeface="Arial" pitchFamily="34" charset="0"/>
                      </a:endParaRP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7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597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млрд. франков Руанды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(2017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г.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,</a:t>
                      </a:r>
                      <a:r>
                        <a:rPr lang="en-US" sz="9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приблиз.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9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,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1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млрд. долларов  США</a:t>
                      </a:r>
                      <a:r>
                        <a:rPr lang="en-GB" sz="9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)</a:t>
                      </a:r>
                      <a:r>
                        <a:rPr lang="en-GB" sz="900" kern="12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2</a:t>
                      </a:r>
                      <a:endParaRPr lang="en-US" sz="900" kern="1200" baseline="30000" dirty="0">
                        <a:solidFill>
                          <a:schemeClr val="tx1"/>
                        </a:solidFill>
                        <a:latin typeface="Arial" pitchFamily="34" charset="0"/>
                        <a:ea typeface="Geneva"/>
                        <a:cs typeface="Geneva"/>
                      </a:endParaRP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9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Рост ВВП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STKaiti" pitchFamily="2" charset="-122"/>
                        <a:cs typeface="Arial" pitchFamily="34" charset="0"/>
                      </a:endParaRP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6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,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1 % (2017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 г.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)</a:t>
                      </a:r>
                      <a:r>
                        <a:rPr lang="en-US" sz="900" kern="12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3</a:t>
                      </a: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Доля грамотного населения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STKaiti" pitchFamily="2" charset="-122"/>
                        <a:cs typeface="Arial" pitchFamily="34" charset="0"/>
                      </a:endParaRP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72%</a:t>
                      </a:r>
                      <a:r>
                        <a:rPr lang="en-US" sz="900" kern="12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4</a:t>
                      </a: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95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Внешний долг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(% </a:t>
                      </a:r>
                      <a:r>
                        <a:rPr kumimoji="0" lang="ru-RU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ВВП</a:t>
                      </a: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)</a:t>
                      </a:r>
                    </a:p>
                  </a:txBody>
                  <a:tcPr marL="42203" marR="42203" marT="33180" marB="2528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48% (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конец</a:t>
                      </a:r>
                      <a:r>
                        <a:rPr lang="en-US" sz="9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 2017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 г.</a:t>
                      </a:r>
                      <a:r>
                        <a:rPr lang="en-US" sz="9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)</a:t>
                      </a:r>
                      <a:r>
                        <a:rPr lang="en-US" sz="900" kern="12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5</a:t>
                      </a: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95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Сроки открытия предприятия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STKaiti" pitchFamily="2" charset="-122"/>
                        <a:cs typeface="Arial" pitchFamily="34" charset="0"/>
                      </a:endParaRP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6</a:t>
                      </a:r>
                      <a:r>
                        <a:rPr lang="en-US" sz="9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часов</a:t>
                      </a:r>
                      <a:r>
                        <a:rPr lang="en-US" sz="900" kern="12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6</a:t>
                      </a: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9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Кредитный рейтинг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STKaiti" pitchFamily="2" charset="-122"/>
                        <a:cs typeface="Arial" pitchFamily="34" charset="0"/>
                      </a:endParaRP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B (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стабильный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); B+ (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Стабильный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)7</a:t>
                      </a:r>
                      <a:endParaRPr lang="en-US" sz="900" kern="1200" baseline="30000" dirty="0">
                        <a:solidFill>
                          <a:schemeClr val="tx1"/>
                        </a:solidFill>
                        <a:latin typeface="Arial" pitchFamily="34" charset="0"/>
                        <a:ea typeface="Geneva"/>
                        <a:cs typeface="Geneva"/>
                      </a:endParaRP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95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Валюта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STKaiti" pitchFamily="2" charset="-122"/>
                        <a:cs typeface="Arial" pitchFamily="34" charset="0"/>
                      </a:endParaRP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Франк Руанды</a:t>
                      </a:r>
                      <a:r>
                        <a:rPr lang="en-US" sz="9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(863</a:t>
                      </a:r>
                      <a:r>
                        <a:rPr lang="en-US" sz="9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FRW) = 1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доллар США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(17</a:t>
                      </a:r>
                      <a:r>
                        <a:rPr lang="en-US" sz="9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октября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2018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 г.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)</a:t>
                      </a:r>
                      <a:r>
                        <a:rPr lang="en-US" sz="900" kern="12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8</a:t>
                      </a: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8" name="Text Box 263"/>
          <p:cNvSpPr txBox="1">
            <a:spLocks noChangeArrowheads="1"/>
          </p:cNvSpPr>
          <p:nvPr/>
        </p:nvSpPr>
        <p:spPr bwMode="gray">
          <a:xfrm>
            <a:off x="5828695" y="5562600"/>
            <a:ext cx="354390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05510" indent="-105510">
              <a:buFontTx/>
              <a:buAutoNum type="arabicPeriod"/>
              <a:defRPr/>
            </a:pPr>
            <a:r>
              <a:rPr lang="ru-RU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Национальный институт статистики Руанды</a:t>
            </a:r>
            <a:r>
              <a:rPr lang="en-GB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(NISR)</a:t>
            </a:r>
          </a:p>
          <a:p>
            <a:pPr marL="105510" indent="-105510">
              <a:buFontTx/>
              <a:buAutoNum type="arabicPeriod"/>
              <a:defRPr/>
            </a:pPr>
            <a:r>
              <a:rPr lang="en-GB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NISR; </a:t>
            </a:r>
            <a:r>
              <a:rPr lang="ru-RU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обменный курс Национального банка Руанды</a:t>
            </a:r>
            <a:endParaRPr lang="en-GB" altLang="en-US" sz="700" dirty="0"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  <a:p>
            <a:pPr marL="105510" indent="-105510">
              <a:buFontTx/>
              <a:buAutoNum type="arabicPeriod"/>
              <a:defRPr/>
            </a:pPr>
            <a:r>
              <a:rPr lang="en-GB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NISR </a:t>
            </a:r>
          </a:p>
          <a:p>
            <a:pPr marL="105510" indent="-105510">
              <a:buFontTx/>
              <a:buAutoNum type="arabicPeriod"/>
              <a:defRPr/>
            </a:pPr>
            <a:r>
              <a:rPr lang="en-GB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NISR – EICV4 FY2013/14 (% </a:t>
            </a:r>
            <a:r>
              <a:rPr lang="ru-RU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населения</a:t>
            </a:r>
            <a:r>
              <a:rPr lang="en-GB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15 </a:t>
            </a:r>
            <a:r>
              <a:rPr lang="ru-RU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лет и старше</a:t>
            </a:r>
            <a:r>
              <a:rPr lang="en-GB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)</a:t>
            </a:r>
          </a:p>
          <a:p>
            <a:pPr marL="105510" indent="-105510">
              <a:buFontTx/>
              <a:buAutoNum type="arabicPeriod"/>
              <a:defRPr/>
            </a:pPr>
            <a:r>
              <a:rPr lang="en-GB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MINECOFIN</a:t>
            </a:r>
          </a:p>
          <a:p>
            <a:pPr marL="105510" indent="-105510">
              <a:buFontTx/>
              <a:buAutoNum type="arabicPeriod"/>
              <a:defRPr/>
            </a:pPr>
            <a:r>
              <a:rPr lang="ru-RU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Доклад Всемирного банка «Ведение бизнеса</a:t>
            </a:r>
            <a:r>
              <a:rPr lang="en-GB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2017</a:t>
            </a:r>
            <a:r>
              <a:rPr lang="ru-RU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»</a:t>
            </a:r>
            <a:endParaRPr lang="en-US" altLang="en-US" sz="700" dirty="0"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  <a:p>
            <a:pPr marL="105510" indent="-105510">
              <a:buFontTx/>
              <a:buAutoNum type="arabicPeriod"/>
              <a:defRPr/>
            </a:pPr>
            <a:r>
              <a:rPr lang="en-US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Fitch</a:t>
            </a:r>
            <a:r>
              <a:rPr lang="ru-RU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, май</a:t>
            </a:r>
            <a:r>
              <a:rPr lang="en-US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2018</a:t>
            </a:r>
            <a:r>
              <a:rPr lang="ru-RU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г.</a:t>
            </a:r>
            <a:r>
              <a:rPr lang="en-US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; Standard &amp; Poor’s</a:t>
            </a:r>
            <a:r>
              <a:rPr lang="ru-RU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, февраль</a:t>
            </a:r>
            <a:r>
              <a:rPr lang="en-US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2018</a:t>
            </a:r>
            <a:r>
              <a:rPr lang="ru-RU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г.</a:t>
            </a:r>
            <a:endParaRPr lang="en-US" altLang="en-US" sz="700" dirty="0"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  <a:p>
            <a:pPr marL="105510" indent="-105510">
              <a:buFontTx/>
              <a:buAutoNum type="arabicPeriod"/>
              <a:defRPr/>
            </a:pPr>
            <a:r>
              <a:rPr lang="ru-RU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Национальный банк Руанды</a:t>
            </a:r>
            <a:endParaRPr lang="en-US" altLang="en-US" sz="700" dirty="0"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</p:txBody>
      </p:sp>
      <p:sp>
        <p:nvSpPr>
          <p:cNvPr id="100" name="Title 3"/>
          <p:cNvSpPr txBox="1">
            <a:spLocks/>
          </p:cNvSpPr>
          <p:nvPr/>
        </p:nvSpPr>
        <p:spPr>
          <a:xfrm>
            <a:off x="589084" y="269548"/>
            <a:ext cx="7772400" cy="5635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Общая информация о стране</a:t>
            </a:r>
            <a:r>
              <a:rPr lang="en-US" sz="32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: </a:t>
            </a:r>
            <a:r>
              <a:rPr lang="ru-RU" sz="32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РУАНДА</a:t>
            </a:r>
            <a:endParaRPr lang="en-US" sz="32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47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746" y="818298"/>
            <a:ext cx="861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Структура типовой ИИСУГФ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: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по книгам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История развития ИИСУГФ</a:t>
            </a:r>
            <a:endParaRPr lang="en-US" sz="32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84442"/>
            <a:ext cx="7037832" cy="5288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1431667"/>
            <a:ext cx="13716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Разработка и анализ политики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2286000"/>
            <a:ext cx="9144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Аудит и оценка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1600" y="1421402"/>
            <a:ext cx="9144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Подготовка бюджета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200" y="1981200"/>
            <a:ext cx="12054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/>
              <a:t>Государственные инвестиции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2896935"/>
            <a:ext cx="21619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Базовая казначейская система </a:t>
            </a:r>
          </a:p>
          <a:p>
            <a:pPr algn="ctr"/>
            <a:r>
              <a:rPr lang="ru-RU" sz="1200" dirty="0"/>
              <a:t>(Исполнение бюджета)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6510" y="3577679"/>
            <a:ext cx="119529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Финансовая отчетность и анализ бюджета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79222" y="389073"/>
            <a:ext cx="21336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FMIS: </a:t>
            </a:r>
            <a:r>
              <a:rPr lang="en-US" sz="2000" dirty="0"/>
              <a:t>F = B + T (+O)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911600" y="5562600"/>
            <a:ext cx="9144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/>
              <a:t>Управление ликвидностью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0400" y="4136739"/>
            <a:ext cx="9144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Закупки и снабжение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8800" y="4796879"/>
            <a:ext cx="91440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Управление платежами и поступлениями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14980" y="4796056"/>
            <a:ext cx="91440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Налоги и таможенные сборы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79222" y="5413877"/>
            <a:ext cx="132177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Управление активами и материальными запасами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0" y="6019800"/>
            <a:ext cx="109480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Расчет зарплаты и управление кадрами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00580" y="3578423"/>
            <a:ext cx="9144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/>
              <a:t>Принятие обязательств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33600" y="4796879"/>
            <a:ext cx="119529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Управление долгом и внешней </a:t>
            </a:r>
            <a:r>
              <a:rPr lang="en-US" sz="1000" dirty="0"/>
              <a:t> </a:t>
            </a:r>
            <a:r>
              <a:rPr lang="ru-RU" sz="1000" dirty="0"/>
              <a:t> помощью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06500" y="4199317"/>
            <a:ext cx="9144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Публикации / веб-портал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15000" y="2286000"/>
            <a:ext cx="1089599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Утверждение бюджетных ассигнований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11600" y="3731896"/>
            <a:ext cx="9144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/>
              <a:t>БД ИСУГФ</a:t>
            </a:r>
          </a:p>
        </p:txBody>
      </p:sp>
    </p:spTree>
    <p:extLst>
      <p:ext uri="{BB962C8B-B14F-4D97-AF65-F5344CB8AC3E}">
        <p14:creationId xmlns:p14="http://schemas.microsoft.com/office/powerpoint/2010/main" val="370623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773668"/>
            <a:ext cx="975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Структура ИИСУГФ Руанды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: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функциональные группы и системная интеграция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56881"/>
            <a:ext cx="7772400" cy="56356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История развития ИИСУГФ</a:t>
            </a:r>
            <a:endParaRPr lang="en-US" sz="32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5" name="Picture 3" descr="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629400" cy="53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9600" y="2286000"/>
            <a:ext cx="914400" cy="123111"/>
          </a:xfrm>
          <a:prstGeom prst="rect">
            <a:avLst/>
          </a:prstGeom>
          <a:solidFill>
            <a:srgbClr val="E7EEF8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399" y="1929230"/>
            <a:ext cx="1066801" cy="891551"/>
          </a:xfrm>
          <a:prstGeom prst="ellipse">
            <a:avLst/>
          </a:prstGeom>
          <a:solidFill>
            <a:srgbClr val="E7EEF8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СИСТЕМА</a:t>
            </a:r>
            <a:r>
              <a:rPr lang="en-US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r>
              <a:rPr lang="en-US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АУДИТ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3294672"/>
            <a:ext cx="914400" cy="153888"/>
          </a:xfrm>
          <a:prstGeom prst="rect">
            <a:avLst/>
          </a:prstGeom>
          <a:solidFill>
            <a:srgbClr val="E7EEF8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/>
              <a:t>ОТЧЕТНОСТЬ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01433" y="3229689"/>
            <a:ext cx="1027967" cy="246221"/>
          </a:xfrm>
          <a:prstGeom prst="rect">
            <a:avLst/>
          </a:prstGeom>
          <a:solidFill>
            <a:srgbClr val="E7EEF8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БЮДЖЕТИРОВАНИЕ</a:t>
            </a:r>
          </a:p>
          <a:p>
            <a:pPr algn="ctr"/>
            <a:endParaRPr lang="ru-RU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549740"/>
            <a:ext cx="914400" cy="369332"/>
          </a:xfrm>
          <a:prstGeom prst="rect">
            <a:avLst/>
          </a:prstGeom>
          <a:solidFill>
            <a:srgbClr val="E7EEF8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АКТИВЫ И МАТЕРИАЛЬНЫЕ ЗАПАСЫ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92140" y="4667203"/>
            <a:ext cx="914400" cy="184666"/>
          </a:xfrm>
          <a:prstGeom prst="rect">
            <a:avLst/>
          </a:prstGeom>
          <a:solidFill>
            <a:srgbClr val="E7EEF8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56234" y="5626133"/>
            <a:ext cx="914400" cy="276999"/>
          </a:xfrm>
          <a:prstGeom prst="rect">
            <a:avLst/>
          </a:prstGeom>
          <a:solidFill>
            <a:srgbClr val="E7EEF8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</a:p>
          <a:p>
            <a:pPr algn="ctr"/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4634" y="5643043"/>
            <a:ext cx="990600" cy="184666"/>
          </a:xfrm>
          <a:prstGeom prst="rect">
            <a:avLst/>
          </a:prstGeom>
          <a:solidFill>
            <a:srgbClr val="E7EEF8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96100" y="5530883"/>
            <a:ext cx="419100" cy="246221"/>
          </a:xfrm>
          <a:prstGeom prst="rect">
            <a:avLst/>
          </a:prstGeom>
          <a:solidFill>
            <a:srgbClr val="B0C2D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/>
              <a:t>E-</a:t>
            </a:r>
            <a:r>
              <a:rPr lang="ru-RU" sz="800" dirty="0"/>
              <a:t>налоги</a:t>
            </a:r>
          </a:p>
          <a:p>
            <a:pPr algn="ctr"/>
            <a:endParaRPr lang="ru-RU" sz="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42134" y="5658432"/>
            <a:ext cx="382466" cy="369332"/>
          </a:xfrm>
          <a:prstGeom prst="rect">
            <a:avLst/>
          </a:prstGeom>
          <a:solidFill>
            <a:srgbClr val="B0C2D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с ФОТ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34200" y="4583668"/>
            <a:ext cx="609600" cy="369332"/>
          </a:xfrm>
          <a:prstGeom prst="rect">
            <a:avLst/>
          </a:prstGeom>
          <a:solidFill>
            <a:srgbClr val="B0C2D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банкинг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Нац. банк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3733800"/>
            <a:ext cx="762000" cy="307777"/>
          </a:xfrm>
          <a:prstGeom prst="rect">
            <a:avLst/>
          </a:prstGeom>
          <a:solidFill>
            <a:srgbClr val="B0C2D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закупки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800" y="1344168"/>
            <a:ext cx="1219200" cy="161583"/>
          </a:xfrm>
          <a:prstGeom prst="rect">
            <a:avLst/>
          </a:prstGeom>
          <a:solidFill>
            <a:srgbClr val="D8D8D8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50" b="1" dirty="0"/>
              <a:t>ИИСУГФ - Руанда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81400" y="3861972"/>
            <a:ext cx="1219200" cy="369332"/>
          </a:xfrm>
          <a:prstGeom prst="rect">
            <a:avLst/>
          </a:prstGeom>
          <a:solidFill>
            <a:srgbClr val="E7EEF8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solidFill>
                  <a:srgbClr val="F17B19"/>
                </a:solidFill>
              </a:rPr>
              <a:t>ИИСУГФ</a:t>
            </a:r>
          </a:p>
        </p:txBody>
      </p:sp>
    </p:spTree>
    <p:extLst>
      <p:ext uri="{BB962C8B-B14F-4D97-AF65-F5344CB8AC3E}">
        <p14:creationId xmlns:p14="http://schemas.microsoft.com/office/powerpoint/2010/main" val="728924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1-я фаза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: 2010-2014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гг.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706" y="1531405"/>
            <a:ext cx="7816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Первоначальное внедрение - июль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организациях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1-й фазы 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 компанией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E-Tools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589084" y="269548"/>
            <a:ext cx="7772400" cy="563562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История развития ИИСУГФ</a:t>
            </a:r>
            <a:endParaRPr lang="en-US" sz="32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885275"/>
              </p:ext>
            </p:extLst>
          </p:nvPr>
        </p:nvGraphicFramePr>
        <p:xfrm>
          <a:off x="670706" y="3352800"/>
          <a:ext cx="7772400" cy="2757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5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#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Бюджетная организация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Кол-во бюджетных организаций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Кол-во площадок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Центральное казначейство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Центральные государственные ведомства (министерства) и провинции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Город Кагали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Все округа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Суды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Органы прокуратуры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Исправительные учреждения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Окружные аптеки и подотчетные организации системы медицинского страхования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Посольства и представительства высокого комиссара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Пилотные проекты и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отдельные проектные группы (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SPIU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3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173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316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851" marR="58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08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2-я фаза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: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2015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г. по настоящее время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371600"/>
            <a:ext cx="9067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Первоначальное внедрение - октябрь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Внедрено 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организациях и 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1239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решения и формирование коллектива - октябрь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кредиторская задолженность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дебиторская задолженность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администрирование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системная интеграция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разработки и эксплуатации 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551283"/>
              </p:ext>
            </p:extLst>
          </p:nvPr>
        </p:nvGraphicFramePr>
        <p:xfrm>
          <a:off x="1676400" y="3836798"/>
          <a:ext cx="5943600" cy="2857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0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2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ФИН. ГОД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БЮДЖЕТ (доллары США)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2014/2015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                1</a:t>
                      </a:r>
                      <a:r>
                        <a:rPr lang="ru-RU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>
                          <a:effectLst/>
                        </a:rPr>
                        <a:t>194</a:t>
                      </a:r>
                      <a:r>
                        <a:rPr lang="ru-RU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>
                          <a:effectLst/>
                        </a:rPr>
                        <a:t>923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2015/2016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                1</a:t>
                      </a:r>
                      <a:r>
                        <a:rPr lang="ru-RU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>
                          <a:effectLst/>
                        </a:rPr>
                        <a:t>553</a:t>
                      </a:r>
                      <a:r>
                        <a:rPr lang="ru-RU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>
                          <a:effectLst/>
                        </a:rPr>
                        <a:t>100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2016/2017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                2</a:t>
                      </a:r>
                      <a:r>
                        <a:rPr lang="ru-RU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>
                          <a:effectLst/>
                        </a:rPr>
                        <a:t>309</a:t>
                      </a:r>
                      <a:r>
                        <a:rPr lang="ru-RU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>
                          <a:effectLst/>
                        </a:rPr>
                        <a:t>794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2017/2018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                1</a:t>
                      </a:r>
                      <a:r>
                        <a:rPr lang="ru-RU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>
                          <a:effectLst/>
                        </a:rPr>
                        <a:t>185</a:t>
                      </a:r>
                      <a:r>
                        <a:rPr lang="ru-RU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>
                          <a:effectLst/>
                        </a:rPr>
                        <a:t>996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</a:rPr>
                        <a:t>2018/2019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                1</a:t>
                      </a:r>
                      <a:r>
                        <a:rPr lang="ru-RU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>
                          <a:effectLst/>
                        </a:rPr>
                        <a:t>223</a:t>
                      </a:r>
                      <a:r>
                        <a:rPr lang="ru-RU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>
                          <a:effectLst/>
                        </a:rPr>
                        <a:t>218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>
                          <a:effectLst/>
                        </a:rPr>
                        <a:t>ИТОГО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7</a:t>
                      </a:r>
                      <a:r>
                        <a:rPr lang="ru-RU" sz="2400" b="1" u="none" strike="noStrike" dirty="0">
                          <a:effectLst/>
                        </a:rPr>
                        <a:t> </a:t>
                      </a:r>
                      <a:r>
                        <a:rPr lang="en-US" sz="2400" b="1" u="none" strike="noStrike" dirty="0">
                          <a:effectLst/>
                        </a:rPr>
                        <a:t>467</a:t>
                      </a:r>
                      <a:r>
                        <a:rPr lang="ru-RU" sz="2400" b="1" u="none" strike="noStrike" dirty="0">
                          <a:effectLst/>
                        </a:rPr>
                        <a:t> </a:t>
                      </a:r>
                      <a:r>
                        <a:rPr lang="en-US" sz="2400" b="1" u="none" strike="noStrike" dirty="0">
                          <a:effectLst/>
                        </a:rPr>
                        <a:t>031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История развития ИИСУГФ</a:t>
            </a:r>
            <a:endParaRPr lang="en-US" sz="32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История развития ИИСУГФ</a:t>
            </a:r>
            <a:endParaRPr lang="en-US" sz="32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8843845" cy="4191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Как выглядит и что представляет собой ИИСУГФ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55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07698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2015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г. по настоящее время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706" y="1630740"/>
            <a:ext cx="78165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корейской компанией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Протестирована 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2016-2017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гг. на базе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бюджетных организаций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внедрена 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-381000" y="427038"/>
            <a:ext cx="10058400" cy="5635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История развития системы электронных </a:t>
            </a:r>
            <a:br>
              <a:rPr lang="ru-RU" sz="24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государственных закупок</a:t>
            </a:r>
            <a:endParaRPr lang="en-US" sz="24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31817893"/>
              </p:ext>
            </p:extLst>
          </p:nvPr>
        </p:nvGraphicFramePr>
        <p:xfrm>
          <a:off x="670706" y="3728250"/>
          <a:ext cx="7635094" cy="343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2037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8380</TotalTime>
  <Words>1443</Words>
  <Application>Microsoft Office PowerPoint</Application>
  <PresentationFormat>On-screen Show (4:3)</PresentationFormat>
  <Paragraphs>424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굴림</vt:lpstr>
      <vt:lpstr>맑은 고딕</vt:lpstr>
      <vt:lpstr>STKaiti</vt:lpstr>
      <vt:lpstr>Arial</vt:lpstr>
      <vt:lpstr>Berlin Sans FB Demi</vt:lpstr>
      <vt:lpstr>Calibri</vt:lpstr>
      <vt:lpstr>Cambria</vt:lpstr>
      <vt:lpstr>Cambria Math</vt:lpstr>
      <vt:lpstr>Franklin Gothic Book</vt:lpstr>
      <vt:lpstr>Geneva</vt:lpstr>
      <vt:lpstr>Perpetua</vt:lpstr>
      <vt:lpstr>Tahoma</vt:lpstr>
      <vt:lpstr>Times New Roman</vt:lpstr>
      <vt:lpstr>Wingdings</vt:lpstr>
      <vt:lpstr>Wingdings 2</vt:lpstr>
      <vt:lpstr>ヒラギノ角ゴ Pro W3</vt:lpstr>
      <vt:lpstr>Equity</vt:lpstr>
      <vt:lpstr>ИНТЕГРАЦИЯ ИИСУГФ И СИСТЕМЫ ЭЛЕКТРОННЫХ ГОСУДАРСТВЕННЫХ ЗАКУПОК</vt:lpstr>
      <vt:lpstr>Содержание</vt:lpstr>
      <vt:lpstr>PowerPoint Presentation</vt:lpstr>
      <vt:lpstr>История развития ИИСУГФ</vt:lpstr>
      <vt:lpstr>История развития ИИСУГФ</vt:lpstr>
      <vt:lpstr>PowerPoint Presentation</vt:lpstr>
      <vt:lpstr>История развития ИИСУГФ</vt:lpstr>
      <vt:lpstr>История развития ИИСУГФ</vt:lpstr>
      <vt:lpstr>История развития системы электронных  государственных закупок</vt:lpstr>
      <vt:lpstr>История развития системы электронных государственных закупок</vt:lpstr>
      <vt:lpstr>Внедрение ИИСУГФ и системы электронных государственных закупок</vt:lpstr>
      <vt:lpstr>PowerPoint Presentation</vt:lpstr>
      <vt:lpstr>Движущие силы интеграции</vt:lpstr>
      <vt:lpstr>Движущие силы интеграции</vt:lpstr>
      <vt:lpstr>Службы интеграции</vt:lpstr>
      <vt:lpstr>Службы интеграции</vt:lpstr>
      <vt:lpstr>Структура данных</vt:lpstr>
      <vt:lpstr>Структура данных</vt:lpstr>
      <vt:lpstr>Структура данных</vt:lpstr>
      <vt:lpstr>PowerPoint Presentation</vt:lpstr>
      <vt:lpstr>Структура данных</vt:lpstr>
      <vt:lpstr>Структура данных</vt:lpstr>
      <vt:lpstr>Структура данных</vt:lpstr>
      <vt:lpstr>Структура данных</vt:lpstr>
      <vt:lpstr>Структура данных</vt:lpstr>
      <vt:lpstr>Планы на будущее</vt:lpstr>
      <vt:lpstr>Спасибо!</vt:lpstr>
    </vt:vector>
  </TitlesOfParts>
  <Company>NURC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Programming Language</dc:title>
  <dc:creator>MUKWENDE Placide</dc:creator>
  <cp:lastModifiedBy>Yelena Slizhevskaya</cp:lastModifiedBy>
  <cp:revision>624</cp:revision>
  <cp:lastPrinted>2019-04-29T07:11:43Z</cp:lastPrinted>
  <dcterms:created xsi:type="dcterms:W3CDTF">2010-10-16T04:29:35Z</dcterms:created>
  <dcterms:modified xsi:type="dcterms:W3CDTF">2019-05-28T12:30:22Z</dcterms:modified>
</cp:coreProperties>
</file>