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9" r:id="rId2"/>
  </p:sldMasterIdLst>
  <p:notesMasterIdLst>
    <p:notesMasterId r:id="rId22"/>
  </p:notesMasterIdLst>
  <p:sldIdLst>
    <p:sldId id="258" r:id="rId3"/>
    <p:sldId id="260" r:id="rId4"/>
    <p:sldId id="261" r:id="rId5"/>
    <p:sldId id="264" r:id="rId6"/>
    <p:sldId id="265" r:id="rId7"/>
    <p:sldId id="269" r:id="rId8"/>
    <p:sldId id="270" r:id="rId9"/>
    <p:sldId id="271" r:id="rId10"/>
    <p:sldId id="283" r:id="rId11"/>
    <p:sldId id="292" r:id="rId12"/>
    <p:sldId id="291" r:id="rId13"/>
    <p:sldId id="290" r:id="rId14"/>
    <p:sldId id="289" r:id="rId15"/>
    <p:sldId id="295" r:id="rId16"/>
    <p:sldId id="288" r:id="rId17"/>
    <p:sldId id="287" r:id="rId18"/>
    <p:sldId id="286" r:id="rId19"/>
    <p:sldId id="293" r:id="rId20"/>
    <p:sldId id="275" r:id="rId21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5365"/>
    <a:srgbClr val="4C0000"/>
    <a:srgbClr val="F9E6D1"/>
    <a:srgbClr val="CFF3DB"/>
    <a:srgbClr val="FBEFE9"/>
    <a:srgbClr val="BCE292"/>
    <a:srgbClr val="FEFAF8"/>
    <a:srgbClr val="84E7EC"/>
    <a:srgbClr val="2C4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7" autoAdjust="0"/>
    <p:restoredTop sz="88757" autoAdjust="0"/>
  </p:normalViewPr>
  <p:slideViewPr>
    <p:cSldViewPr snapToGrid="0">
      <p:cViewPr>
        <p:scale>
          <a:sx n="179" d="100"/>
          <a:sy n="179" d="100"/>
        </p:scale>
        <p:origin x="-2942" y="-22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D0B4F3-036C-437B-95EC-72B482E7ED74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EB391A46-43EA-44D7-85B5-D58906FDB413}">
      <dgm:prSet phldrT="[Текст]" custT="1"/>
      <dgm:spPr>
        <a:solidFill>
          <a:srgbClr val="FEFAF8"/>
        </a:solidFill>
      </dgm:spPr>
      <dgm:t>
        <a:bodyPr/>
        <a:lstStyle/>
        <a:p>
          <a:r>
            <a:rPr lang="en-US" sz="16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Uvođenje IPSAS-a</a:t>
          </a:r>
          <a:r>
            <a:t> </a:t>
          </a:r>
          <a:r>
            <a:rPr lang="en-US" sz="16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ili razvoj nacionalnih standarda temeljenih na IPSAS-u</a:t>
          </a:r>
          <a:endParaRPr lang="hr-HR" sz="160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F8B753F-3422-43D8-A9D8-73A3D58E02B1}" type="parTrans" cxnId="{5F84FE88-245C-433F-96B2-EFB9C815E1AC}">
      <dgm:prSet/>
      <dgm:spPr/>
      <dgm:t>
        <a:bodyPr/>
        <a:lstStyle/>
        <a:p>
          <a:endParaRPr lang="ru-RU"/>
        </a:p>
      </dgm:t>
    </dgm:pt>
    <dgm:pt modelId="{ADDA705E-2FDB-4EB9-8443-03EE8F2A7E35}" type="sibTrans" cxnId="{5F84FE88-245C-433F-96B2-EFB9C815E1AC}">
      <dgm:prSet/>
      <dgm:spPr/>
      <dgm:t>
        <a:bodyPr/>
        <a:lstStyle/>
        <a:p>
          <a:endParaRPr lang="ru-RU"/>
        </a:p>
      </dgm:t>
    </dgm:pt>
    <dgm:pt modelId="{A99EDCF6-6025-4EF2-8E56-F82EEB99A1AE}">
      <dgm:prSet phldrT="[Текст]" custT="1"/>
      <dgm:spPr>
        <a:solidFill>
          <a:srgbClr val="FEFAF8"/>
        </a:solidFill>
      </dgm:spPr>
      <dgm:t>
        <a:bodyPr/>
        <a:lstStyle/>
        <a:p>
          <a:r>
            <a:rPr lang="en-US" sz="16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Računovodstvena metoda</a:t>
          </a:r>
          <a:endParaRPr lang="hr-HR" sz="160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CAB22611-AC3C-44FF-9492-91BF28D51C5E}" type="parTrans" cxnId="{9A494004-922D-4703-AB94-CFC70360E74E}">
      <dgm:prSet/>
      <dgm:spPr/>
      <dgm:t>
        <a:bodyPr/>
        <a:lstStyle/>
        <a:p>
          <a:endParaRPr lang="ru-RU"/>
        </a:p>
      </dgm:t>
    </dgm:pt>
    <dgm:pt modelId="{AD559E44-A661-4A24-A178-A630B38CAE3D}" type="sibTrans" cxnId="{9A494004-922D-4703-AB94-CFC70360E74E}">
      <dgm:prSet/>
      <dgm:spPr/>
      <dgm:t>
        <a:bodyPr/>
        <a:lstStyle/>
        <a:p>
          <a:endParaRPr lang="ru-RU"/>
        </a:p>
      </dgm:t>
    </dgm:pt>
    <dgm:pt modelId="{02BC226C-8F17-4DF1-AA55-3C8BB1F4BF79}">
      <dgm:prSet phldrT="[Текст]" custT="1"/>
      <dgm:spPr>
        <a:solidFill>
          <a:srgbClr val="FEFAF8"/>
        </a:solidFill>
      </dgm:spPr>
      <dgm:t>
        <a:bodyPr/>
        <a:lstStyle/>
        <a:p>
          <a:r>
            <a:rPr lang="en-US" sz="16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Opseg institucionalnih jedinica podložnih konsolidaciji</a:t>
          </a:r>
          <a:endParaRPr lang="hr-HR" sz="160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88F566C8-580D-46D1-86C4-6AC1688EBDD2}" type="parTrans" cxnId="{E9213001-A926-4439-8048-5E5316EBD52B}">
      <dgm:prSet/>
      <dgm:spPr/>
      <dgm:t>
        <a:bodyPr/>
        <a:lstStyle/>
        <a:p>
          <a:endParaRPr lang="ru-RU"/>
        </a:p>
      </dgm:t>
    </dgm:pt>
    <dgm:pt modelId="{BD8C94E2-C0B9-4CF1-9F64-0D78C6964235}" type="sibTrans" cxnId="{E9213001-A926-4439-8048-5E5316EBD52B}">
      <dgm:prSet/>
      <dgm:spPr/>
      <dgm:t>
        <a:bodyPr/>
        <a:lstStyle/>
        <a:p>
          <a:endParaRPr lang="ru-RU"/>
        </a:p>
      </dgm:t>
    </dgm:pt>
    <dgm:pt modelId="{106AFB37-DA0A-4C6C-B155-BEF27037AE1D}">
      <dgm:prSet custT="1"/>
      <dgm:spPr>
        <a:solidFill>
          <a:srgbClr val="FEFAF8"/>
        </a:solidFill>
      </dgm:spPr>
      <dgm:t>
        <a:bodyPr/>
        <a:lstStyle/>
        <a:p>
          <a:r>
            <a:rPr lang="en-US" sz="16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Razina primjene IPSAS-a </a:t>
          </a:r>
          <a:endParaRPr lang="hr-HR" sz="160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C8AE69AA-8948-4299-85AA-DCE7A766CC9D}" type="parTrans" cxnId="{7BFCA3AC-AB69-46E6-BB7D-747D249737C2}">
      <dgm:prSet/>
      <dgm:spPr/>
      <dgm:t>
        <a:bodyPr/>
        <a:lstStyle/>
        <a:p>
          <a:endParaRPr lang="ru-RU"/>
        </a:p>
      </dgm:t>
    </dgm:pt>
    <dgm:pt modelId="{AD7B70BE-6975-435F-A6D9-A15F8D977845}" type="sibTrans" cxnId="{7BFCA3AC-AB69-46E6-BB7D-747D249737C2}">
      <dgm:prSet/>
      <dgm:spPr/>
      <dgm:t>
        <a:bodyPr/>
        <a:lstStyle/>
        <a:p>
          <a:endParaRPr lang="ru-RU"/>
        </a:p>
      </dgm:t>
    </dgm:pt>
    <dgm:pt modelId="{1203AC4B-477D-4ACD-BBCA-A42A4D45D799}">
      <dgm:prSet custT="1"/>
      <dgm:spPr>
        <a:solidFill>
          <a:srgbClr val="FEFAF8"/>
        </a:solidFill>
      </dgm:spPr>
      <dgm:t>
        <a:bodyPr/>
        <a:lstStyle/>
        <a:p>
          <a:r>
            <a:rPr lang="en-US" sz="16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Razina konsolidacije</a:t>
          </a:r>
          <a:endParaRPr lang="hr-HR" sz="160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02E2391-6F7B-4221-BEBC-6B77AF25F439}" type="parTrans" cxnId="{C92FF416-FBA2-4716-B355-4CF656069A33}">
      <dgm:prSet/>
      <dgm:spPr/>
      <dgm:t>
        <a:bodyPr/>
        <a:lstStyle/>
        <a:p>
          <a:endParaRPr lang="ru-RU"/>
        </a:p>
      </dgm:t>
    </dgm:pt>
    <dgm:pt modelId="{6F6AA60A-F118-46BC-A4E7-A6D7EE517BA5}" type="sibTrans" cxnId="{C92FF416-FBA2-4716-B355-4CF656069A33}">
      <dgm:prSet/>
      <dgm:spPr/>
      <dgm:t>
        <a:bodyPr/>
        <a:lstStyle/>
        <a:p>
          <a:endParaRPr lang="ru-RU"/>
        </a:p>
      </dgm:t>
    </dgm:pt>
    <dgm:pt modelId="{BBD4845B-6387-4833-940B-BE9BBF399D9E}">
      <dgm:prSet custT="1"/>
      <dgm:spPr>
        <a:solidFill>
          <a:srgbClr val="FEFAF8"/>
        </a:solidFill>
      </dgm:spPr>
      <dgm:t>
        <a:bodyPr/>
        <a:lstStyle/>
        <a:p>
          <a:r>
            <a:rPr lang="en-US" sz="16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Sastav i struktura izvještaja različitih subjekata javne uprave</a:t>
          </a:r>
          <a:endParaRPr lang="hr-HR" sz="160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69C4DD9-4729-45D8-A7C1-4FCD5810BDB7}" type="parTrans" cxnId="{62D97318-8765-4914-9C6C-A94246DC28E8}">
      <dgm:prSet/>
      <dgm:spPr/>
      <dgm:t>
        <a:bodyPr/>
        <a:lstStyle/>
        <a:p>
          <a:endParaRPr lang="ru-RU"/>
        </a:p>
      </dgm:t>
    </dgm:pt>
    <dgm:pt modelId="{B6C74700-F2C7-4A16-A05C-419994A21F3E}" type="sibTrans" cxnId="{62D97318-8765-4914-9C6C-A94246DC28E8}">
      <dgm:prSet/>
      <dgm:spPr/>
      <dgm:t>
        <a:bodyPr/>
        <a:lstStyle/>
        <a:p>
          <a:endParaRPr lang="ru-RU"/>
        </a:p>
      </dgm:t>
    </dgm:pt>
    <dgm:pt modelId="{A0CA5A48-E720-4BC3-8CA4-42BE644719E8}">
      <dgm:prSet custT="1"/>
      <dgm:spPr>
        <a:solidFill>
          <a:srgbClr val="FEFAF8"/>
        </a:solidFill>
      </dgm:spPr>
      <dgm:t>
        <a:bodyPr/>
        <a:lstStyle/>
        <a:p>
          <a:r>
            <a:rPr lang="en-US" sz="1600" i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Dosljednost u provedbi standarda</a:t>
          </a:r>
          <a:endParaRPr lang="hr-HR" sz="1600" i="1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764E557-B1A0-4BEC-91BE-0520AE9CB88C}" type="parTrans" cxnId="{3424CD7C-7C2E-4DA5-9D97-721856B13FC7}">
      <dgm:prSet/>
      <dgm:spPr/>
      <dgm:t>
        <a:bodyPr/>
        <a:lstStyle/>
        <a:p>
          <a:endParaRPr lang="ru-RU"/>
        </a:p>
      </dgm:t>
    </dgm:pt>
    <dgm:pt modelId="{82C83F85-740D-4B5A-878A-408BBD2354CA}" type="sibTrans" cxnId="{3424CD7C-7C2E-4DA5-9D97-721856B13FC7}">
      <dgm:prSet/>
      <dgm:spPr/>
      <dgm:t>
        <a:bodyPr/>
        <a:lstStyle/>
        <a:p>
          <a:endParaRPr lang="ru-RU"/>
        </a:p>
      </dgm:t>
    </dgm:pt>
    <dgm:pt modelId="{7736A847-CF78-46AA-8113-65A8FD6FE6E5}" type="pres">
      <dgm:prSet presAssocID="{D0D0B4F3-036C-437B-95EC-72B482E7ED7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F50B106E-6C96-4BFA-8B1B-C32C212291A6}" type="pres">
      <dgm:prSet presAssocID="{D0D0B4F3-036C-437B-95EC-72B482E7ED74}" presName="Name1" presStyleCnt="0"/>
      <dgm:spPr/>
    </dgm:pt>
    <dgm:pt modelId="{BEA89F6F-1B7A-43F1-B6F2-319CB527A140}" type="pres">
      <dgm:prSet presAssocID="{D0D0B4F3-036C-437B-95EC-72B482E7ED74}" presName="cycle" presStyleCnt="0"/>
      <dgm:spPr/>
    </dgm:pt>
    <dgm:pt modelId="{17E712D7-3B54-48A5-9B85-804BCD0C2C7B}" type="pres">
      <dgm:prSet presAssocID="{D0D0B4F3-036C-437B-95EC-72B482E7ED74}" presName="srcNode" presStyleLbl="node1" presStyleIdx="0" presStyleCnt="7"/>
      <dgm:spPr/>
    </dgm:pt>
    <dgm:pt modelId="{1E422739-02C9-44BA-A3EF-A953AEA73DB8}" type="pres">
      <dgm:prSet presAssocID="{D0D0B4F3-036C-437B-95EC-72B482E7ED74}" presName="conn" presStyleLbl="parChTrans1D2" presStyleIdx="0" presStyleCnt="1"/>
      <dgm:spPr/>
      <dgm:t>
        <a:bodyPr/>
        <a:lstStyle/>
        <a:p>
          <a:endParaRPr lang="ru-RU"/>
        </a:p>
      </dgm:t>
    </dgm:pt>
    <dgm:pt modelId="{5D2D5F9E-3F5F-4B55-86E3-98A98FBDF8F5}" type="pres">
      <dgm:prSet presAssocID="{D0D0B4F3-036C-437B-95EC-72B482E7ED74}" presName="extraNode" presStyleLbl="node1" presStyleIdx="0" presStyleCnt="7"/>
      <dgm:spPr/>
    </dgm:pt>
    <dgm:pt modelId="{5A550F8D-050E-4EF4-A618-0C1025CF1410}" type="pres">
      <dgm:prSet presAssocID="{D0D0B4F3-036C-437B-95EC-72B482E7ED74}" presName="dstNode" presStyleLbl="node1" presStyleIdx="0" presStyleCnt="7"/>
      <dgm:spPr/>
    </dgm:pt>
    <dgm:pt modelId="{8245A440-2C03-4AF5-BE61-382B0CAE2962}" type="pres">
      <dgm:prSet presAssocID="{EB391A46-43EA-44D7-85B5-D58906FDB413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2057D2-8756-4BE0-AA39-799DEBDC2800}" type="pres">
      <dgm:prSet presAssocID="{EB391A46-43EA-44D7-85B5-D58906FDB413}" presName="accent_1" presStyleCnt="0"/>
      <dgm:spPr/>
    </dgm:pt>
    <dgm:pt modelId="{A958CE5A-8CCE-4E5A-BD3B-79DA3FDD0F45}" type="pres">
      <dgm:prSet presAssocID="{EB391A46-43EA-44D7-85B5-D58906FDB413}" presName="accentRepeatNode" presStyleLbl="solidFgAcc1" presStyleIdx="0" presStyleCnt="7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BAA2643E-E907-4CD3-9B33-1522E4C97DC2}" type="pres">
      <dgm:prSet presAssocID="{A99EDCF6-6025-4EF2-8E56-F82EEB99A1AE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8F6982-660A-466E-BBBB-B0F6C4D4E6DA}" type="pres">
      <dgm:prSet presAssocID="{A99EDCF6-6025-4EF2-8E56-F82EEB99A1AE}" presName="accent_2" presStyleCnt="0"/>
      <dgm:spPr/>
    </dgm:pt>
    <dgm:pt modelId="{2F15C8E3-96C5-405B-9627-736AFBD1FDC8}" type="pres">
      <dgm:prSet presAssocID="{A99EDCF6-6025-4EF2-8E56-F82EEB99A1AE}" presName="accentRepeatNode" presStyleLbl="solidFgAcc1" presStyleIdx="1" presStyleCnt="7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C0115D3C-5538-4C22-9FC3-2C3D38B6FCEC}" type="pres">
      <dgm:prSet presAssocID="{02BC226C-8F17-4DF1-AA55-3C8BB1F4BF79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9E604F-D9B2-480D-8971-057C4A383BEF}" type="pres">
      <dgm:prSet presAssocID="{02BC226C-8F17-4DF1-AA55-3C8BB1F4BF79}" presName="accent_3" presStyleCnt="0"/>
      <dgm:spPr/>
    </dgm:pt>
    <dgm:pt modelId="{5F2736A0-AF15-4D7B-A4CA-A66716BB7DF8}" type="pres">
      <dgm:prSet presAssocID="{02BC226C-8F17-4DF1-AA55-3C8BB1F4BF79}" presName="accentRepeatNode" presStyleLbl="solidFgAcc1" presStyleIdx="2" presStyleCnt="7"/>
      <dgm:spPr>
        <a:solidFill>
          <a:srgbClr val="CFF3DB"/>
        </a:solidFill>
      </dgm:spPr>
      <dgm:t>
        <a:bodyPr/>
        <a:lstStyle/>
        <a:p>
          <a:endParaRPr lang="ru-RU"/>
        </a:p>
      </dgm:t>
    </dgm:pt>
    <dgm:pt modelId="{DF47CAF2-8DB0-4F22-AE53-17DCDFCF4E49}" type="pres">
      <dgm:prSet presAssocID="{106AFB37-DA0A-4C6C-B155-BEF27037AE1D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05AE08-86A7-41B2-BFC0-4F6F7BFFBD8B}" type="pres">
      <dgm:prSet presAssocID="{106AFB37-DA0A-4C6C-B155-BEF27037AE1D}" presName="accent_4" presStyleCnt="0"/>
      <dgm:spPr/>
    </dgm:pt>
    <dgm:pt modelId="{8F7E1212-BBED-4D93-B1A0-1EB3BF6D241A}" type="pres">
      <dgm:prSet presAssocID="{106AFB37-DA0A-4C6C-B155-BEF27037AE1D}" presName="accentRepeatNode" presStyleLbl="solidFgAcc1" presStyleIdx="3" presStyleCnt="7"/>
      <dgm:spPr>
        <a:solidFill>
          <a:srgbClr val="84E7EC"/>
        </a:solidFill>
      </dgm:spPr>
      <dgm:t>
        <a:bodyPr/>
        <a:lstStyle/>
        <a:p>
          <a:endParaRPr lang="ru-RU"/>
        </a:p>
      </dgm:t>
    </dgm:pt>
    <dgm:pt modelId="{9EE1AC75-2320-4E4B-8889-3D5E49147914}" type="pres">
      <dgm:prSet presAssocID="{1203AC4B-477D-4ACD-BBCA-A42A4D45D799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1CFBE7-C08D-4307-BE2B-124290A0E125}" type="pres">
      <dgm:prSet presAssocID="{1203AC4B-477D-4ACD-BBCA-A42A4D45D799}" presName="accent_5" presStyleCnt="0"/>
      <dgm:spPr/>
    </dgm:pt>
    <dgm:pt modelId="{5746F5A8-F50F-447A-9A13-281869EB799F}" type="pres">
      <dgm:prSet presAssocID="{1203AC4B-477D-4ACD-BBCA-A42A4D45D799}" presName="accentRepeatNode" presStyleLbl="solidFgAcc1" presStyleIdx="4" presStyleCnt="7"/>
      <dgm:spPr>
        <a:solidFill>
          <a:srgbClr val="BCE292"/>
        </a:solidFill>
      </dgm:spPr>
      <dgm:t>
        <a:bodyPr/>
        <a:lstStyle/>
        <a:p>
          <a:endParaRPr lang="ru-RU"/>
        </a:p>
      </dgm:t>
    </dgm:pt>
    <dgm:pt modelId="{974F807B-189D-4103-8BE9-879DA9CE2378}" type="pres">
      <dgm:prSet presAssocID="{BBD4845B-6387-4833-940B-BE9BBF399D9E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EFD33B-9BB8-4219-A854-39F7F2BB64E2}" type="pres">
      <dgm:prSet presAssocID="{BBD4845B-6387-4833-940B-BE9BBF399D9E}" presName="accent_6" presStyleCnt="0"/>
      <dgm:spPr/>
    </dgm:pt>
    <dgm:pt modelId="{789E806C-4522-478C-9144-EF9106784E04}" type="pres">
      <dgm:prSet presAssocID="{BBD4845B-6387-4833-940B-BE9BBF399D9E}" presName="accentRepeatNode" presStyleLbl="solidFgAcc1" presStyleIdx="5" presStyleCnt="7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43DC00B2-638A-4E57-A286-A0F4A50C2845}" type="pres">
      <dgm:prSet presAssocID="{A0CA5A48-E720-4BC3-8CA4-42BE644719E8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A62B70-B533-4B3F-BB86-AB2C66B23D23}" type="pres">
      <dgm:prSet presAssocID="{A0CA5A48-E720-4BC3-8CA4-42BE644719E8}" presName="accent_7" presStyleCnt="0"/>
      <dgm:spPr/>
    </dgm:pt>
    <dgm:pt modelId="{C3B2A6D4-5A4F-41CD-B34D-DF294A4D1BEC}" type="pres">
      <dgm:prSet presAssocID="{A0CA5A48-E720-4BC3-8CA4-42BE644719E8}" presName="accentRepeatNode" presStyleLbl="solidFgAcc1" presStyleIdx="6" presStyleCnt="7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</dgm:ptLst>
  <dgm:cxnLst>
    <dgm:cxn modelId="{E9213001-A926-4439-8048-5E5316EBD52B}" srcId="{D0D0B4F3-036C-437B-95EC-72B482E7ED74}" destId="{02BC226C-8F17-4DF1-AA55-3C8BB1F4BF79}" srcOrd="2" destOrd="0" parTransId="{88F566C8-580D-46D1-86C4-6AC1688EBDD2}" sibTransId="{BD8C94E2-C0B9-4CF1-9F64-0D78C6964235}"/>
    <dgm:cxn modelId="{C92FF416-FBA2-4716-B355-4CF656069A33}" srcId="{D0D0B4F3-036C-437B-95EC-72B482E7ED74}" destId="{1203AC4B-477D-4ACD-BBCA-A42A4D45D799}" srcOrd="4" destOrd="0" parTransId="{502E2391-6F7B-4221-BEBC-6B77AF25F439}" sibTransId="{6F6AA60A-F118-46BC-A4E7-A6D7EE517BA5}"/>
    <dgm:cxn modelId="{A68F123C-0E65-4695-B494-C9E27DBBD52B}" type="presOf" srcId="{BBD4845B-6387-4833-940B-BE9BBF399D9E}" destId="{974F807B-189D-4103-8BE9-879DA9CE2378}" srcOrd="0" destOrd="0" presId="urn:microsoft.com/office/officeart/2008/layout/VerticalCurvedList"/>
    <dgm:cxn modelId="{7BFCA3AC-AB69-46E6-BB7D-747D249737C2}" srcId="{D0D0B4F3-036C-437B-95EC-72B482E7ED74}" destId="{106AFB37-DA0A-4C6C-B155-BEF27037AE1D}" srcOrd="3" destOrd="0" parTransId="{C8AE69AA-8948-4299-85AA-DCE7A766CC9D}" sibTransId="{AD7B70BE-6975-435F-A6D9-A15F8D977845}"/>
    <dgm:cxn modelId="{3424CD7C-7C2E-4DA5-9D97-721856B13FC7}" srcId="{D0D0B4F3-036C-437B-95EC-72B482E7ED74}" destId="{A0CA5A48-E720-4BC3-8CA4-42BE644719E8}" srcOrd="6" destOrd="0" parTransId="{D764E557-B1A0-4BEC-91BE-0520AE9CB88C}" sibTransId="{82C83F85-740D-4B5A-878A-408BBD2354CA}"/>
    <dgm:cxn modelId="{5F84FE88-245C-433F-96B2-EFB9C815E1AC}" srcId="{D0D0B4F3-036C-437B-95EC-72B482E7ED74}" destId="{EB391A46-43EA-44D7-85B5-D58906FDB413}" srcOrd="0" destOrd="0" parTransId="{EF8B753F-3422-43D8-A9D8-73A3D58E02B1}" sibTransId="{ADDA705E-2FDB-4EB9-8443-03EE8F2A7E35}"/>
    <dgm:cxn modelId="{62C274A9-1D61-401E-ABC9-3177ACCC8A43}" type="presOf" srcId="{D0D0B4F3-036C-437B-95EC-72B482E7ED74}" destId="{7736A847-CF78-46AA-8113-65A8FD6FE6E5}" srcOrd="0" destOrd="0" presId="urn:microsoft.com/office/officeart/2008/layout/VerticalCurvedList"/>
    <dgm:cxn modelId="{62D97318-8765-4914-9C6C-A94246DC28E8}" srcId="{D0D0B4F3-036C-437B-95EC-72B482E7ED74}" destId="{BBD4845B-6387-4833-940B-BE9BBF399D9E}" srcOrd="5" destOrd="0" parTransId="{269C4DD9-4729-45D8-A7C1-4FCD5810BDB7}" sibTransId="{B6C74700-F2C7-4A16-A05C-419994A21F3E}"/>
    <dgm:cxn modelId="{014C3E63-0B47-4747-B0EC-0F148DCE498E}" type="presOf" srcId="{ADDA705E-2FDB-4EB9-8443-03EE8F2A7E35}" destId="{1E422739-02C9-44BA-A3EF-A953AEA73DB8}" srcOrd="0" destOrd="0" presId="urn:microsoft.com/office/officeart/2008/layout/VerticalCurvedList"/>
    <dgm:cxn modelId="{4E2B245B-9027-42A6-B62A-8182F3F21E08}" type="presOf" srcId="{A99EDCF6-6025-4EF2-8E56-F82EEB99A1AE}" destId="{BAA2643E-E907-4CD3-9B33-1522E4C97DC2}" srcOrd="0" destOrd="0" presId="urn:microsoft.com/office/officeart/2008/layout/VerticalCurvedList"/>
    <dgm:cxn modelId="{0C20EBA1-AEEF-4194-B159-FF67D06C195C}" type="presOf" srcId="{106AFB37-DA0A-4C6C-B155-BEF27037AE1D}" destId="{DF47CAF2-8DB0-4F22-AE53-17DCDFCF4E49}" srcOrd="0" destOrd="0" presId="urn:microsoft.com/office/officeart/2008/layout/VerticalCurvedList"/>
    <dgm:cxn modelId="{0E398C9F-C176-4786-AECB-95E50C6416BC}" type="presOf" srcId="{1203AC4B-477D-4ACD-BBCA-A42A4D45D799}" destId="{9EE1AC75-2320-4E4B-8889-3D5E49147914}" srcOrd="0" destOrd="0" presId="urn:microsoft.com/office/officeart/2008/layout/VerticalCurvedList"/>
    <dgm:cxn modelId="{9A494004-922D-4703-AB94-CFC70360E74E}" srcId="{D0D0B4F3-036C-437B-95EC-72B482E7ED74}" destId="{A99EDCF6-6025-4EF2-8E56-F82EEB99A1AE}" srcOrd="1" destOrd="0" parTransId="{CAB22611-AC3C-44FF-9492-91BF28D51C5E}" sibTransId="{AD559E44-A661-4A24-A178-A630B38CAE3D}"/>
    <dgm:cxn modelId="{766BA011-2E00-4460-8283-2D3A4862F442}" type="presOf" srcId="{EB391A46-43EA-44D7-85B5-D58906FDB413}" destId="{8245A440-2C03-4AF5-BE61-382B0CAE2962}" srcOrd="0" destOrd="0" presId="urn:microsoft.com/office/officeart/2008/layout/VerticalCurvedList"/>
    <dgm:cxn modelId="{761A4E09-8F95-4BBE-9BF7-032EC5364725}" type="presOf" srcId="{02BC226C-8F17-4DF1-AA55-3C8BB1F4BF79}" destId="{C0115D3C-5538-4C22-9FC3-2C3D38B6FCEC}" srcOrd="0" destOrd="0" presId="urn:microsoft.com/office/officeart/2008/layout/VerticalCurvedList"/>
    <dgm:cxn modelId="{154FF183-CD90-4B5C-82FC-DDE05D75DAE7}" type="presOf" srcId="{A0CA5A48-E720-4BC3-8CA4-42BE644719E8}" destId="{43DC00B2-638A-4E57-A286-A0F4A50C2845}" srcOrd="0" destOrd="0" presId="urn:microsoft.com/office/officeart/2008/layout/VerticalCurvedList"/>
    <dgm:cxn modelId="{D725E0E5-83F5-4B27-A62C-0FCACD7C7C21}" type="presParOf" srcId="{7736A847-CF78-46AA-8113-65A8FD6FE6E5}" destId="{F50B106E-6C96-4BFA-8B1B-C32C212291A6}" srcOrd="0" destOrd="0" presId="urn:microsoft.com/office/officeart/2008/layout/VerticalCurvedList"/>
    <dgm:cxn modelId="{C2F2BD86-6E83-4505-AA1A-619B78D3DBE4}" type="presParOf" srcId="{F50B106E-6C96-4BFA-8B1B-C32C212291A6}" destId="{BEA89F6F-1B7A-43F1-B6F2-319CB527A140}" srcOrd="0" destOrd="0" presId="urn:microsoft.com/office/officeart/2008/layout/VerticalCurvedList"/>
    <dgm:cxn modelId="{0685E4CB-9969-4EF9-A546-29F2E542C7C7}" type="presParOf" srcId="{BEA89F6F-1B7A-43F1-B6F2-319CB527A140}" destId="{17E712D7-3B54-48A5-9B85-804BCD0C2C7B}" srcOrd="0" destOrd="0" presId="urn:microsoft.com/office/officeart/2008/layout/VerticalCurvedList"/>
    <dgm:cxn modelId="{C21E4527-70CE-45FA-BB10-88C1F75862CD}" type="presParOf" srcId="{BEA89F6F-1B7A-43F1-B6F2-319CB527A140}" destId="{1E422739-02C9-44BA-A3EF-A953AEA73DB8}" srcOrd="1" destOrd="0" presId="urn:microsoft.com/office/officeart/2008/layout/VerticalCurvedList"/>
    <dgm:cxn modelId="{7A314EC5-97B7-40B1-B596-719AB21201D5}" type="presParOf" srcId="{BEA89F6F-1B7A-43F1-B6F2-319CB527A140}" destId="{5D2D5F9E-3F5F-4B55-86E3-98A98FBDF8F5}" srcOrd="2" destOrd="0" presId="urn:microsoft.com/office/officeart/2008/layout/VerticalCurvedList"/>
    <dgm:cxn modelId="{5E8BF73C-1D7C-4F3E-BD85-E727A9E8FB48}" type="presParOf" srcId="{BEA89F6F-1B7A-43F1-B6F2-319CB527A140}" destId="{5A550F8D-050E-4EF4-A618-0C1025CF1410}" srcOrd="3" destOrd="0" presId="urn:microsoft.com/office/officeart/2008/layout/VerticalCurvedList"/>
    <dgm:cxn modelId="{A62D77CB-3543-4237-8D86-42AC39379733}" type="presParOf" srcId="{F50B106E-6C96-4BFA-8B1B-C32C212291A6}" destId="{8245A440-2C03-4AF5-BE61-382B0CAE2962}" srcOrd="1" destOrd="0" presId="urn:microsoft.com/office/officeart/2008/layout/VerticalCurvedList"/>
    <dgm:cxn modelId="{11D267CF-5D32-487F-B3AB-1FFCD8E1978D}" type="presParOf" srcId="{F50B106E-6C96-4BFA-8B1B-C32C212291A6}" destId="{C62057D2-8756-4BE0-AA39-799DEBDC2800}" srcOrd="2" destOrd="0" presId="urn:microsoft.com/office/officeart/2008/layout/VerticalCurvedList"/>
    <dgm:cxn modelId="{84E7C11B-2272-42AA-9696-20B6DBC2F417}" type="presParOf" srcId="{C62057D2-8756-4BE0-AA39-799DEBDC2800}" destId="{A958CE5A-8CCE-4E5A-BD3B-79DA3FDD0F45}" srcOrd="0" destOrd="0" presId="urn:microsoft.com/office/officeart/2008/layout/VerticalCurvedList"/>
    <dgm:cxn modelId="{C6FAAB58-2D18-484D-838A-BC10ED9DB499}" type="presParOf" srcId="{F50B106E-6C96-4BFA-8B1B-C32C212291A6}" destId="{BAA2643E-E907-4CD3-9B33-1522E4C97DC2}" srcOrd="3" destOrd="0" presId="urn:microsoft.com/office/officeart/2008/layout/VerticalCurvedList"/>
    <dgm:cxn modelId="{4724B290-F3BF-48E8-8397-1A25A07FD7B0}" type="presParOf" srcId="{F50B106E-6C96-4BFA-8B1B-C32C212291A6}" destId="{488F6982-660A-466E-BBBB-B0F6C4D4E6DA}" srcOrd="4" destOrd="0" presId="urn:microsoft.com/office/officeart/2008/layout/VerticalCurvedList"/>
    <dgm:cxn modelId="{02AD0A07-99E5-48F4-9B51-3E10C144BAF5}" type="presParOf" srcId="{488F6982-660A-466E-BBBB-B0F6C4D4E6DA}" destId="{2F15C8E3-96C5-405B-9627-736AFBD1FDC8}" srcOrd="0" destOrd="0" presId="urn:microsoft.com/office/officeart/2008/layout/VerticalCurvedList"/>
    <dgm:cxn modelId="{1089E1D3-1F1C-4A16-8F11-0B53113BF2DF}" type="presParOf" srcId="{F50B106E-6C96-4BFA-8B1B-C32C212291A6}" destId="{C0115D3C-5538-4C22-9FC3-2C3D38B6FCEC}" srcOrd="5" destOrd="0" presId="urn:microsoft.com/office/officeart/2008/layout/VerticalCurvedList"/>
    <dgm:cxn modelId="{B3ADB117-A5E9-4CC4-A623-C95F76B28A78}" type="presParOf" srcId="{F50B106E-6C96-4BFA-8B1B-C32C212291A6}" destId="{A19E604F-D9B2-480D-8971-057C4A383BEF}" srcOrd="6" destOrd="0" presId="urn:microsoft.com/office/officeart/2008/layout/VerticalCurvedList"/>
    <dgm:cxn modelId="{F81FD5D4-A8FE-4AA4-9452-E1E970709C90}" type="presParOf" srcId="{A19E604F-D9B2-480D-8971-057C4A383BEF}" destId="{5F2736A0-AF15-4D7B-A4CA-A66716BB7DF8}" srcOrd="0" destOrd="0" presId="urn:microsoft.com/office/officeart/2008/layout/VerticalCurvedList"/>
    <dgm:cxn modelId="{ADA166A6-1EA6-4165-8A5D-13255C02D078}" type="presParOf" srcId="{F50B106E-6C96-4BFA-8B1B-C32C212291A6}" destId="{DF47CAF2-8DB0-4F22-AE53-17DCDFCF4E49}" srcOrd="7" destOrd="0" presId="urn:microsoft.com/office/officeart/2008/layout/VerticalCurvedList"/>
    <dgm:cxn modelId="{56DDC7D7-C556-4103-AB03-C52C844919A0}" type="presParOf" srcId="{F50B106E-6C96-4BFA-8B1B-C32C212291A6}" destId="{C405AE08-86A7-41B2-BFC0-4F6F7BFFBD8B}" srcOrd="8" destOrd="0" presId="urn:microsoft.com/office/officeart/2008/layout/VerticalCurvedList"/>
    <dgm:cxn modelId="{7C13F65B-2538-4F15-B2B0-180348409276}" type="presParOf" srcId="{C405AE08-86A7-41B2-BFC0-4F6F7BFFBD8B}" destId="{8F7E1212-BBED-4D93-B1A0-1EB3BF6D241A}" srcOrd="0" destOrd="0" presId="urn:microsoft.com/office/officeart/2008/layout/VerticalCurvedList"/>
    <dgm:cxn modelId="{5CAE9A61-235D-4DC5-B39C-F4DAB45280B0}" type="presParOf" srcId="{F50B106E-6C96-4BFA-8B1B-C32C212291A6}" destId="{9EE1AC75-2320-4E4B-8889-3D5E49147914}" srcOrd="9" destOrd="0" presId="urn:microsoft.com/office/officeart/2008/layout/VerticalCurvedList"/>
    <dgm:cxn modelId="{3498C75D-5E85-4BAC-AE7A-45EE65C90A29}" type="presParOf" srcId="{F50B106E-6C96-4BFA-8B1B-C32C212291A6}" destId="{541CFBE7-C08D-4307-BE2B-124290A0E125}" srcOrd="10" destOrd="0" presId="urn:microsoft.com/office/officeart/2008/layout/VerticalCurvedList"/>
    <dgm:cxn modelId="{2481AB20-09F8-4E69-BB8B-32E5B6C107C5}" type="presParOf" srcId="{541CFBE7-C08D-4307-BE2B-124290A0E125}" destId="{5746F5A8-F50F-447A-9A13-281869EB799F}" srcOrd="0" destOrd="0" presId="urn:microsoft.com/office/officeart/2008/layout/VerticalCurvedList"/>
    <dgm:cxn modelId="{640FD5E6-BAC4-4413-BA17-25A1FDF106ED}" type="presParOf" srcId="{F50B106E-6C96-4BFA-8B1B-C32C212291A6}" destId="{974F807B-189D-4103-8BE9-879DA9CE2378}" srcOrd="11" destOrd="0" presId="urn:microsoft.com/office/officeart/2008/layout/VerticalCurvedList"/>
    <dgm:cxn modelId="{25E59738-47C8-44AE-BA6B-292BFA5B6B2C}" type="presParOf" srcId="{F50B106E-6C96-4BFA-8B1B-C32C212291A6}" destId="{88EFD33B-9BB8-4219-A854-39F7F2BB64E2}" srcOrd="12" destOrd="0" presId="urn:microsoft.com/office/officeart/2008/layout/VerticalCurvedList"/>
    <dgm:cxn modelId="{05641D2B-280D-4B46-A89F-1160BC618502}" type="presParOf" srcId="{88EFD33B-9BB8-4219-A854-39F7F2BB64E2}" destId="{789E806C-4522-478C-9144-EF9106784E04}" srcOrd="0" destOrd="0" presId="urn:microsoft.com/office/officeart/2008/layout/VerticalCurvedList"/>
    <dgm:cxn modelId="{2DB27B5E-B600-4084-AE60-A4B17FE9584C}" type="presParOf" srcId="{F50B106E-6C96-4BFA-8B1B-C32C212291A6}" destId="{43DC00B2-638A-4E57-A286-A0F4A50C2845}" srcOrd="13" destOrd="0" presId="urn:microsoft.com/office/officeart/2008/layout/VerticalCurvedList"/>
    <dgm:cxn modelId="{E9AAEEF3-B0CC-44F0-BAF8-CD7FA8957F6E}" type="presParOf" srcId="{F50B106E-6C96-4BFA-8B1B-C32C212291A6}" destId="{BAA62B70-B533-4B3F-BB86-AB2C66B23D23}" srcOrd="14" destOrd="0" presId="urn:microsoft.com/office/officeart/2008/layout/VerticalCurvedList"/>
    <dgm:cxn modelId="{82E98B32-F748-4E12-B440-9D16F58C55FD}" type="presParOf" srcId="{BAA62B70-B533-4B3F-BB86-AB2C66B23D23}" destId="{C3B2A6D4-5A4F-41CD-B34D-DF294A4D1BEC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B4086FB-7FAB-4E29-AB7E-D88EFC6E62ED}" type="doc">
      <dgm:prSet loTypeId="urn:microsoft.com/office/officeart/2005/8/layout/hierarchy1" loCatId="hierarchy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2D66D851-F2D2-4729-840D-9453636B3CBC}">
      <dgm:prSet phldrT="[Текст]" custT="1"/>
      <dgm:spPr>
        <a:solidFill>
          <a:srgbClr val="FBEFE9">
            <a:alpha val="90000"/>
          </a:srgbClr>
        </a:solidFill>
        <a:ln>
          <a:solidFill>
            <a:srgbClr val="4C0000"/>
          </a:solidFill>
        </a:ln>
      </dgm:spPr>
      <dgm:t>
        <a:bodyPr/>
        <a:lstStyle/>
        <a:p>
          <a:r>
            <a:rPr lang="en-US" sz="12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Konsolidirani financijski izvještaji (республиканский бюджет)</a:t>
          </a:r>
          <a:endParaRPr lang="hr-HR" sz="120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4B23251-9FC1-4BBF-A39A-093EA00049F5}" type="parTrans" cxnId="{6AADA330-A633-429F-A3FA-975B138BCE6D}">
      <dgm:prSet/>
      <dgm:spPr/>
      <dgm:t>
        <a:bodyPr/>
        <a:lstStyle/>
        <a:p>
          <a:endParaRPr lang="ru-RU"/>
        </a:p>
      </dgm:t>
    </dgm:pt>
    <dgm:pt modelId="{432672F2-B8F4-4625-9927-374E235125A2}" type="sibTrans" cxnId="{6AADA330-A633-429F-A3FA-975B138BCE6D}">
      <dgm:prSet/>
      <dgm:spPr/>
      <dgm:t>
        <a:bodyPr/>
        <a:lstStyle/>
        <a:p>
          <a:endParaRPr lang="ru-RU"/>
        </a:p>
      </dgm:t>
    </dgm:pt>
    <dgm:pt modelId="{87537432-E42E-4103-934D-E1CA68BE2FD9}">
      <dgm:prSet phldrT="[Текст]" custT="1"/>
      <dgm:spPr>
        <a:solidFill>
          <a:srgbClr val="FBEFE9">
            <a:alpha val="90000"/>
          </a:srgbClr>
        </a:solidFill>
        <a:ln>
          <a:solidFill>
            <a:srgbClr val="4C0000"/>
          </a:solidFill>
        </a:ln>
      </dgm:spPr>
      <dgm:t>
        <a:bodyPr/>
        <a:lstStyle/>
        <a:p>
          <a:r>
            <a:rPr lang="en-US" sz="12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Administrator 1</a:t>
          </a:r>
          <a:endParaRPr lang="hr-HR" sz="120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B747BE0-F972-4516-BCF4-74693805F2D6}" type="parTrans" cxnId="{A52483D1-E673-4B7B-85AC-9A46284FB9C7}">
      <dgm:prSet/>
      <dgm:spPr/>
      <dgm:t>
        <a:bodyPr/>
        <a:lstStyle/>
        <a:p>
          <a:endParaRPr lang="ru-RU"/>
        </a:p>
      </dgm:t>
    </dgm:pt>
    <dgm:pt modelId="{5769159D-7F34-4EFD-A187-764946BAC272}" type="sibTrans" cxnId="{A52483D1-E673-4B7B-85AC-9A46284FB9C7}">
      <dgm:prSet/>
      <dgm:spPr/>
      <dgm:t>
        <a:bodyPr/>
        <a:lstStyle/>
        <a:p>
          <a:endParaRPr lang="ru-RU"/>
        </a:p>
      </dgm:t>
    </dgm:pt>
    <dgm:pt modelId="{8042B123-C09A-4523-8515-BDD65D648D53}">
      <dgm:prSet phldrT="[Текст]" custT="1"/>
      <dgm:spPr>
        <a:solidFill>
          <a:srgbClr val="FBEFE9">
            <a:alpha val="90000"/>
          </a:srgbClr>
        </a:solidFill>
        <a:ln>
          <a:solidFill>
            <a:srgbClr val="4C0000"/>
          </a:solidFill>
        </a:ln>
      </dgm:spPr>
      <dgm:t>
        <a:bodyPr/>
        <a:lstStyle/>
        <a:p>
          <a:r>
            <a:rPr lang="en-US" sz="12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Organizacija koju financira država 1</a:t>
          </a:r>
          <a:endParaRPr lang="hr-HR" sz="120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8F53984-ADE4-40E9-B796-32FFDE1B5646}" type="parTrans" cxnId="{1FCA026A-7969-4443-AF1F-885EBA404905}">
      <dgm:prSet/>
      <dgm:spPr/>
      <dgm:t>
        <a:bodyPr/>
        <a:lstStyle/>
        <a:p>
          <a:endParaRPr lang="ru-RU"/>
        </a:p>
      </dgm:t>
    </dgm:pt>
    <dgm:pt modelId="{EA41C227-A105-4A58-A197-6C2989AE221D}" type="sibTrans" cxnId="{1FCA026A-7969-4443-AF1F-885EBA404905}">
      <dgm:prSet/>
      <dgm:spPr/>
      <dgm:t>
        <a:bodyPr/>
        <a:lstStyle/>
        <a:p>
          <a:endParaRPr lang="ru-RU"/>
        </a:p>
      </dgm:t>
    </dgm:pt>
    <dgm:pt modelId="{37354778-2A02-432D-BB40-344F59356D16}">
      <dgm:prSet phldrT="[Текст]" custT="1"/>
      <dgm:spPr>
        <a:solidFill>
          <a:srgbClr val="FBEFE9">
            <a:alpha val="90000"/>
          </a:srgbClr>
        </a:solidFill>
        <a:ln>
          <a:solidFill>
            <a:srgbClr val="4C0000"/>
          </a:solidFill>
        </a:ln>
      </dgm:spPr>
      <dgm:t>
        <a:bodyPr/>
        <a:lstStyle/>
        <a:p>
          <a:r>
            <a:rPr lang="en-US" sz="12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Organizacija koju financira država 2</a:t>
          </a:r>
          <a:endParaRPr lang="hr-HR" sz="120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58D147F-82D6-4415-BF6A-DB555ECA3522}" type="parTrans" cxnId="{74D13853-FC74-4D0F-A562-DC4A3E44A329}">
      <dgm:prSet/>
      <dgm:spPr/>
      <dgm:t>
        <a:bodyPr/>
        <a:lstStyle/>
        <a:p>
          <a:endParaRPr lang="ru-RU"/>
        </a:p>
      </dgm:t>
    </dgm:pt>
    <dgm:pt modelId="{FB893B96-A258-4815-A135-3A136D94CB44}" type="sibTrans" cxnId="{74D13853-FC74-4D0F-A562-DC4A3E44A329}">
      <dgm:prSet/>
      <dgm:spPr/>
      <dgm:t>
        <a:bodyPr/>
        <a:lstStyle/>
        <a:p>
          <a:endParaRPr lang="ru-RU"/>
        </a:p>
      </dgm:t>
    </dgm:pt>
    <dgm:pt modelId="{64FD39C0-2358-4BD0-B8DF-68E343CDED75}">
      <dgm:prSet phldrT="[Текст]" custT="1"/>
      <dgm:spPr>
        <a:solidFill>
          <a:srgbClr val="FBEFE9">
            <a:alpha val="90000"/>
          </a:srgbClr>
        </a:solidFill>
        <a:ln>
          <a:solidFill>
            <a:srgbClr val="4C0000"/>
          </a:solidFill>
        </a:ln>
      </dgm:spPr>
      <dgm:t>
        <a:bodyPr/>
        <a:lstStyle/>
        <a:p>
          <a:r>
            <a:rPr lang="en-US" sz="12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Administrator 2</a:t>
          </a:r>
          <a:endParaRPr lang="hr-HR" sz="120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BD65038-97B8-4071-8B8A-23ED68276643}" type="parTrans" cxnId="{ED3A13D1-D93A-4E8B-96C2-154FDF9E06CA}">
      <dgm:prSet/>
      <dgm:spPr/>
      <dgm:t>
        <a:bodyPr/>
        <a:lstStyle/>
        <a:p>
          <a:endParaRPr lang="ru-RU"/>
        </a:p>
      </dgm:t>
    </dgm:pt>
    <dgm:pt modelId="{78202417-B16E-40D1-9CA0-E7035F786CD1}" type="sibTrans" cxnId="{ED3A13D1-D93A-4E8B-96C2-154FDF9E06CA}">
      <dgm:prSet/>
      <dgm:spPr/>
      <dgm:t>
        <a:bodyPr/>
        <a:lstStyle/>
        <a:p>
          <a:endParaRPr lang="ru-RU"/>
        </a:p>
      </dgm:t>
    </dgm:pt>
    <dgm:pt modelId="{8051FEF6-DD28-4487-8530-C119E409DADA}">
      <dgm:prSet phldrT="[Текст]" custT="1"/>
      <dgm:spPr>
        <a:solidFill>
          <a:srgbClr val="FBEFE9">
            <a:alpha val="90000"/>
          </a:srgbClr>
        </a:solidFill>
        <a:ln>
          <a:solidFill>
            <a:srgbClr val="4C0000"/>
          </a:solidFill>
        </a:ln>
      </dgm:spPr>
      <dgm:t>
        <a:bodyPr/>
        <a:lstStyle/>
        <a:p>
          <a:r>
            <a:rPr lang="en-US" sz="12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Organizacija koju financira država 3</a:t>
          </a:r>
          <a:endParaRPr lang="hr-HR" sz="120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31BBAE7-6635-484F-90F3-E979C4209318}" type="parTrans" cxnId="{C04F6882-ED55-4976-A3C7-7850D77CA860}">
      <dgm:prSet/>
      <dgm:spPr/>
      <dgm:t>
        <a:bodyPr/>
        <a:lstStyle/>
        <a:p>
          <a:endParaRPr lang="ru-RU"/>
        </a:p>
      </dgm:t>
    </dgm:pt>
    <dgm:pt modelId="{0B825139-93DD-4B89-8D60-63C1F2E51D0A}" type="sibTrans" cxnId="{C04F6882-ED55-4976-A3C7-7850D77CA860}">
      <dgm:prSet/>
      <dgm:spPr/>
      <dgm:t>
        <a:bodyPr/>
        <a:lstStyle/>
        <a:p>
          <a:endParaRPr lang="ru-RU"/>
        </a:p>
      </dgm:t>
    </dgm:pt>
    <dgm:pt modelId="{568EF1A2-E50A-425B-95C5-85B9F08D5C15}">
      <dgm:prSet custT="1"/>
      <dgm:spPr>
        <a:solidFill>
          <a:srgbClr val="FBEFE9">
            <a:alpha val="90000"/>
          </a:srgbClr>
        </a:solidFill>
        <a:ln>
          <a:solidFill>
            <a:srgbClr val="4C0000"/>
          </a:solidFill>
        </a:ln>
      </dgm:spPr>
      <dgm:t>
        <a:bodyPr/>
        <a:lstStyle/>
        <a:p>
          <a:r>
            <a:rPr lang="en-US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Bjelaruski konsolidirani financijski izvještaji</a:t>
          </a:r>
          <a:endParaRPr lang="hr-HR" sz="12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CCF1E07-0486-4650-A8F3-2EDEEB7A3FEC}" type="parTrans" cxnId="{6360E815-1EB6-4196-8D88-5BBEC1985B47}">
      <dgm:prSet/>
      <dgm:spPr/>
      <dgm:t>
        <a:bodyPr/>
        <a:lstStyle/>
        <a:p>
          <a:endParaRPr lang="ru-RU"/>
        </a:p>
      </dgm:t>
    </dgm:pt>
    <dgm:pt modelId="{1CC37571-D09A-45F2-8AE5-EFE04238DFC3}" type="sibTrans" cxnId="{6360E815-1EB6-4196-8D88-5BBEC1985B47}">
      <dgm:prSet/>
      <dgm:spPr/>
      <dgm:t>
        <a:bodyPr/>
        <a:lstStyle/>
        <a:p>
          <a:endParaRPr lang="ru-RU"/>
        </a:p>
      </dgm:t>
    </dgm:pt>
    <dgm:pt modelId="{3DB7BFA2-1C66-4722-A04E-AEEB2B95B7D2}">
      <dgm:prSet custT="1"/>
      <dgm:spPr>
        <a:solidFill>
          <a:srgbClr val="FBEFE9">
            <a:alpha val="90000"/>
          </a:srgbClr>
        </a:solidFill>
        <a:ln>
          <a:solidFill>
            <a:srgbClr val="4C0000"/>
          </a:solidFill>
        </a:ln>
      </dgm:spPr>
      <dgm:t>
        <a:bodyPr/>
        <a:lstStyle/>
        <a:p>
          <a:r>
            <a:rPr lang="en-US" sz="12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Konsolidirani financijski izvještaji (местный бюджет)</a:t>
          </a:r>
          <a:endParaRPr lang="hr-HR" sz="120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1DB41CD-DA58-4FE4-A072-17544D0AF5F2}" type="parTrans" cxnId="{3B943F8F-D56A-4AF8-8325-46E588974004}">
      <dgm:prSet/>
      <dgm:spPr/>
      <dgm:t>
        <a:bodyPr/>
        <a:lstStyle/>
        <a:p>
          <a:endParaRPr lang="ru-RU"/>
        </a:p>
      </dgm:t>
    </dgm:pt>
    <dgm:pt modelId="{5A93DEE6-E734-4511-9C1C-6F7B7B29111B}" type="sibTrans" cxnId="{3B943F8F-D56A-4AF8-8325-46E588974004}">
      <dgm:prSet/>
      <dgm:spPr/>
      <dgm:t>
        <a:bodyPr/>
        <a:lstStyle/>
        <a:p>
          <a:endParaRPr lang="ru-RU"/>
        </a:p>
      </dgm:t>
    </dgm:pt>
    <dgm:pt modelId="{769F9693-4CA5-4C85-9D2C-F5416E0F40ED}">
      <dgm:prSet custT="1"/>
      <dgm:spPr>
        <a:solidFill>
          <a:srgbClr val="FBEFE9">
            <a:alpha val="90000"/>
          </a:srgbClr>
        </a:solidFill>
        <a:ln>
          <a:solidFill>
            <a:srgbClr val="4C0000"/>
          </a:solidFill>
        </a:ln>
      </dgm:spPr>
      <dgm:t>
        <a:bodyPr/>
        <a:lstStyle/>
        <a:p>
          <a:r>
            <a:rPr lang="en-US" sz="12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Administrator 3</a:t>
          </a:r>
          <a:endParaRPr lang="hr-HR" sz="120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8AF1CBE4-A436-4BD8-9F00-3DDB7CAFDB6D}" type="parTrans" cxnId="{B14A9627-CBD1-4E8C-80BF-0F6B09E87BFA}">
      <dgm:prSet/>
      <dgm:spPr/>
      <dgm:t>
        <a:bodyPr/>
        <a:lstStyle/>
        <a:p>
          <a:endParaRPr lang="ru-RU"/>
        </a:p>
      </dgm:t>
    </dgm:pt>
    <dgm:pt modelId="{FD44227B-3B99-4C40-89F1-8207735EF849}" type="sibTrans" cxnId="{B14A9627-CBD1-4E8C-80BF-0F6B09E87BFA}">
      <dgm:prSet/>
      <dgm:spPr/>
      <dgm:t>
        <a:bodyPr/>
        <a:lstStyle/>
        <a:p>
          <a:endParaRPr lang="ru-RU"/>
        </a:p>
      </dgm:t>
    </dgm:pt>
    <dgm:pt modelId="{0402C9D4-23D8-4867-B055-775B6E2EDD9B}">
      <dgm:prSet custT="1"/>
      <dgm:spPr>
        <a:solidFill>
          <a:srgbClr val="FBEFE9">
            <a:alpha val="90000"/>
          </a:srgbClr>
        </a:solidFill>
        <a:ln>
          <a:solidFill>
            <a:srgbClr val="4C0000"/>
          </a:solidFill>
        </a:ln>
      </dgm:spPr>
      <dgm:t>
        <a:bodyPr/>
        <a:lstStyle/>
        <a:p>
          <a:r>
            <a:rPr lang="en-US" sz="1200" b="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Administrator</a:t>
          </a:r>
          <a:r>
            <a:rPr lang="ru-RU" sz="1300" i="1" dirty="0" smtClean="0"/>
            <a:t> 4</a:t>
          </a:r>
          <a:endParaRPr lang="hr-HR" sz="1300" i="1" dirty="0"/>
        </a:p>
      </dgm:t>
    </dgm:pt>
    <dgm:pt modelId="{3859EED5-EB39-4EE6-AEE2-41D9CE388F25}" type="parTrans" cxnId="{EBD57BE0-A387-4740-9C87-BA10DFB19BF9}">
      <dgm:prSet/>
      <dgm:spPr/>
      <dgm:t>
        <a:bodyPr/>
        <a:lstStyle/>
        <a:p>
          <a:endParaRPr lang="ru-RU"/>
        </a:p>
      </dgm:t>
    </dgm:pt>
    <dgm:pt modelId="{3AA16755-B896-4F86-9FA5-2DD571181D62}" type="sibTrans" cxnId="{EBD57BE0-A387-4740-9C87-BA10DFB19BF9}">
      <dgm:prSet/>
      <dgm:spPr/>
      <dgm:t>
        <a:bodyPr/>
        <a:lstStyle/>
        <a:p>
          <a:endParaRPr lang="ru-RU"/>
        </a:p>
      </dgm:t>
    </dgm:pt>
    <dgm:pt modelId="{7070AC8E-B74D-4B17-9F41-787638F07A82}">
      <dgm:prSet custT="1"/>
      <dgm:spPr>
        <a:solidFill>
          <a:srgbClr val="FBEFE9">
            <a:alpha val="90000"/>
          </a:srgbClr>
        </a:solidFill>
        <a:ln>
          <a:solidFill>
            <a:srgbClr val="4C0000"/>
          </a:solidFill>
        </a:ln>
      </dgm:spPr>
      <dgm:t>
        <a:bodyPr/>
        <a:lstStyle/>
        <a:p>
          <a:r>
            <a:rPr lang="en-US" sz="12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Organizacija koju financira država 4</a:t>
          </a:r>
          <a:endParaRPr lang="hr-HR" sz="120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390BC63-6B80-4C4D-8257-155F52213AAA}" type="parTrans" cxnId="{D96E1705-D481-4407-B135-AC6C3A160F14}">
      <dgm:prSet/>
      <dgm:spPr/>
      <dgm:t>
        <a:bodyPr/>
        <a:lstStyle/>
        <a:p>
          <a:endParaRPr lang="ru-RU"/>
        </a:p>
      </dgm:t>
    </dgm:pt>
    <dgm:pt modelId="{15B4B065-2A89-4AFB-A466-9B276268E997}" type="sibTrans" cxnId="{D96E1705-D481-4407-B135-AC6C3A160F14}">
      <dgm:prSet/>
      <dgm:spPr/>
      <dgm:t>
        <a:bodyPr/>
        <a:lstStyle/>
        <a:p>
          <a:endParaRPr lang="ru-RU"/>
        </a:p>
      </dgm:t>
    </dgm:pt>
    <dgm:pt modelId="{D396EC05-F1C3-45E4-BA65-FEE640CA229B}">
      <dgm:prSet custT="1"/>
      <dgm:spPr>
        <a:solidFill>
          <a:srgbClr val="FBEFE9">
            <a:alpha val="90000"/>
          </a:srgbClr>
        </a:solidFill>
        <a:ln>
          <a:solidFill>
            <a:srgbClr val="4C0000"/>
          </a:solidFill>
        </a:ln>
      </dgm:spPr>
      <dgm:t>
        <a:bodyPr/>
        <a:lstStyle/>
        <a:p>
          <a:r>
            <a:rPr lang="en-US" sz="12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Organizacija koju financira država 5</a:t>
          </a:r>
          <a:endParaRPr lang="hr-HR" sz="120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743464A-4BB7-43F3-9A82-92D75D1F4B2C}" type="parTrans" cxnId="{6C6E7803-36B3-4A9A-A0F7-D75F1B98C296}">
      <dgm:prSet/>
      <dgm:spPr/>
      <dgm:t>
        <a:bodyPr/>
        <a:lstStyle/>
        <a:p>
          <a:endParaRPr lang="ru-RU"/>
        </a:p>
      </dgm:t>
    </dgm:pt>
    <dgm:pt modelId="{E342ED12-4735-461F-A121-964F56E24DAB}" type="sibTrans" cxnId="{6C6E7803-36B3-4A9A-A0F7-D75F1B98C296}">
      <dgm:prSet/>
      <dgm:spPr/>
      <dgm:t>
        <a:bodyPr/>
        <a:lstStyle/>
        <a:p>
          <a:endParaRPr lang="ru-RU"/>
        </a:p>
      </dgm:t>
    </dgm:pt>
    <dgm:pt modelId="{472B5158-49C0-4DC7-9834-391A8CD2112F}">
      <dgm:prSet custT="1"/>
      <dgm:spPr>
        <a:solidFill>
          <a:srgbClr val="FBEFE9">
            <a:alpha val="90000"/>
          </a:srgbClr>
        </a:solidFill>
        <a:ln>
          <a:solidFill>
            <a:srgbClr val="4C0000"/>
          </a:solidFill>
        </a:ln>
      </dgm:spPr>
      <dgm:t>
        <a:bodyPr/>
        <a:lstStyle/>
        <a:p>
          <a:r>
            <a:rPr lang="en-US" sz="12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Organizacija koju financira država 6</a:t>
          </a:r>
          <a:endParaRPr lang="hr-HR" sz="120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85E42C85-A091-4AA1-A8A0-3D2380F32073}" type="parTrans" cxnId="{EB68C1C1-54BA-4CF1-B739-8B3C6BB96D97}">
      <dgm:prSet/>
      <dgm:spPr/>
      <dgm:t>
        <a:bodyPr/>
        <a:lstStyle/>
        <a:p>
          <a:endParaRPr lang="ru-RU"/>
        </a:p>
      </dgm:t>
    </dgm:pt>
    <dgm:pt modelId="{EDC322CE-D267-4A1E-AEDF-70727C0551FE}" type="sibTrans" cxnId="{EB68C1C1-54BA-4CF1-B739-8B3C6BB96D97}">
      <dgm:prSet/>
      <dgm:spPr/>
      <dgm:t>
        <a:bodyPr/>
        <a:lstStyle/>
        <a:p>
          <a:endParaRPr lang="ru-RU"/>
        </a:p>
      </dgm:t>
    </dgm:pt>
    <dgm:pt modelId="{3282A2F6-B545-4A2A-A7C3-459488DDB445}" type="pres">
      <dgm:prSet presAssocID="{CB4086FB-7FAB-4E29-AB7E-D88EFC6E62E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B89F856-B2E5-44AC-B1BB-EA2D8C362BCC}" type="pres">
      <dgm:prSet presAssocID="{568EF1A2-E50A-425B-95C5-85B9F08D5C15}" presName="hierRoot1" presStyleCnt="0"/>
      <dgm:spPr/>
      <dgm:t>
        <a:bodyPr/>
        <a:lstStyle/>
        <a:p>
          <a:endParaRPr lang="ru-RU"/>
        </a:p>
      </dgm:t>
    </dgm:pt>
    <dgm:pt modelId="{BA383DBA-3B21-4A1D-9B65-8EB5466C49BE}" type="pres">
      <dgm:prSet presAssocID="{568EF1A2-E50A-425B-95C5-85B9F08D5C15}" presName="composite" presStyleCnt="0"/>
      <dgm:spPr/>
      <dgm:t>
        <a:bodyPr/>
        <a:lstStyle/>
        <a:p>
          <a:endParaRPr lang="ru-RU"/>
        </a:p>
      </dgm:t>
    </dgm:pt>
    <dgm:pt modelId="{CC788EEA-8ED6-42B3-8A27-D835C7DAC2B0}" type="pres">
      <dgm:prSet presAssocID="{568EF1A2-E50A-425B-95C5-85B9F08D5C15}" presName="background" presStyleLbl="node0" presStyleIdx="0" presStyleCnt="1"/>
      <dgm:spPr>
        <a:solidFill>
          <a:srgbClr val="4C0000"/>
        </a:solidFill>
      </dgm:spPr>
      <dgm:t>
        <a:bodyPr/>
        <a:lstStyle/>
        <a:p>
          <a:endParaRPr lang="ru-RU"/>
        </a:p>
      </dgm:t>
    </dgm:pt>
    <dgm:pt modelId="{F1F3BEDE-844F-4D9C-B0CD-BCFA40217395}" type="pres">
      <dgm:prSet presAssocID="{568EF1A2-E50A-425B-95C5-85B9F08D5C15}" presName="text" presStyleLbl="fgAcc0" presStyleIdx="0" presStyleCnt="1" custScaleX="1103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1D30DF-14DF-4099-859E-B6C06CCB4A1B}" type="pres">
      <dgm:prSet presAssocID="{568EF1A2-E50A-425B-95C5-85B9F08D5C15}" presName="hierChild2" presStyleCnt="0"/>
      <dgm:spPr/>
      <dgm:t>
        <a:bodyPr/>
        <a:lstStyle/>
        <a:p>
          <a:endParaRPr lang="ru-RU"/>
        </a:p>
      </dgm:t>
    </dgm:pt>
    <dgm:pt modelId="{350F73CA-67A4-43C3-8EA1-401B4D11606D}" type="pres">
      <dgm:prSet presAssocID="{74B23251-9FC1-4BBF-A39A-093EA00049F5}" presName="Name10" presStyleLbl="parChTrans1D2" presStyleIdx="0" presStyleCnt="2"/>
      <dgm:spPr/>
      <dgm:t>
        <a:bodyPr/>
        <a:lstStyle/>
        <a:p>
          <a:endParaRPr lang="ru-RU"/>
        </a:p>
      </dgm:t>
    </dgm:pt>
    <dgm:pt modelId="{8198A5F0-BD5A-46F5-AF7C-7DF21C373301}" type="pres">
      <dgm:prSet presAssocID="{2D66D851-F2D2-4729-840D-9453636B3CBC}" presName="hierRoot2" presStyleCnt="0"/>
      <dgm:spPr/>
      <dgm:t>
        <a:bodyPr/>
        <a:lstStyle/>
        <a:p>
          <a:endParaRPr lang="ru-RU"/>
        </a:p>
      </dgm:t>
    </dgm:pt>
    <dgm:pt modelId="{C23F90D4-EEFE-4EBC-AC81-7E0080DD2211}" type="pres">
      <dgm:prSet presAssocID="{2D66D851-F2D2-4729-840D-9453636B3CBC}" presName="composite2" presStyleCnt="0"/>
      <dgm:spPr/>
      <dgm:t>
        <a:bodyPr/>
        <a:lstStyle/>
        <a:p>
          <a:endParaRPr lang="ru-RU"/>
        </a:p>
      </dgm:t>
    </dgm:pt>
    <dgm:pt modelId="{341EB1FC-64C7-491A-86C7-B098C0207E86}" type="pres">
      <dgm:prSet presAssocID="{2D66D851-F2D2-4729-840D-9453636B3CBC}" presName="background2" presStyleLbl="node2" presStyleIdx="0" presStyleCnt="2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00AA24BC-46C7-496D-8CE7-870BF409E5C8}" type="pres">
      <dgm:prSet presAssocID="{2D66D851-F2D2-4729-840D-9453636B3CBC}" presName="text2" presStyleLbl="fgAcc2" presStyleIdx="0" presStyleCnt="2" custScaleX="1073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1B7357-EE18-45C1-B3E4-B3F0D83AEE47}" type="pres">
      <dgm:prSet presAssocID="{2D66D851-F2D2-4729-840D-9453636B3CBC}" presName="hierChild3" presStyleCnt="0"/>
      <dgm:spPr/>
      <dgm:t>
        <a:bodyPr/>
        <a:lstStyle/>
        <a:p>
          <a:endParaRPr lang="ru-RU"/>
        </a:p>
      </dgm:t>
    </dgm:pt>
    <dgm:pt modelId="{C49B1BC0-4B62-49FB-AF29-C56AA1487D15}" type="pres">
      <dgm:prSet presAssocID="{FB747BE0-F972-4516-BCF4-74693805F2D6}" presName="Name17" presStyleLbl="parChTrans1D3" presStyleIdx="0" presStyleCnt="4"/>
      <dgm:spPr/>
      <dgm:t>
        <a:bodyPr/>
        <a:lstStyle/>
        <a:p>
          <a:endParaRPr lang="ru-RU"/>
        </a:p>
      </dgm:t>
    </dgm:pt>
    <dgm:pt modelId="{634717A2-CB7F-4C4D-96FB-AAE97E157649}" type="pres">
      <dgm:prSet presAssocID="{87537432-E42E-4103-934D-E1CA68BE2FD9}" presName="hierRoot3" presStyleCnt="0"/>
      <dgm:spPr/>
      <dgm:t>
        <a:bodyPr/>
        <a:lstStyle/>
        <a:p>
          <a:endParaRPr lang="ru-RU"/>
        </a:p>
      </dgm:t>
    </dgm:pt>
    <dgm:pt modelId="{0B6137D2-3D9C-4286-9C0C-776907D3602A}" type="pres">
      <dgm:prSet presAssocID="{87537432-E42E-4103-934D-E1CA68BE2FD9}" presName="composite3" presStyleCnt="0"/>
      <dgm:spPr/>
      <dgm:t>
        <a:bodyPr/>
        <a:lstStyle/>
        <a:p>
          <a:endParaRPr lang="ru-RU"/>
        </a:p>
      </dgm:t>
    </dgm:pt>
    <dgm:pt modelId="{03A24549-C3D7-4891-B973-C50D2FAC4659}" type="pres">
      <dgm:prSet presAssocID="{87537432-E42E-4103-934D-E1CA68BE2FD9}" presName="background3" presStyleLbl="node3" presStyleIdx="0" presStyleCnt="4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756DC909-E7CF-427D-86E0-408F358E6CF0}" type="pres">
      <dgm:prSet presAssocID="{87537432-E42E-4103-934D-E1CA68BE2FD9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D6192E-E27A-42DC-936B-8431B8B4B156}" type="pres">
      <dgm:prSet presAssocID="{87537432-E42E-4103-934D-E1CA68BE2FD9}" presName="hierChild4" presStyleCnt="0"/>
      <dgm:spPr/>
      <dgm:t>
        <a:bodyPr/>
        <a:lstStyle/>
        <a:p>
          <a:endParaRPr lang="ru-RU"/>
        </a:p>
      </dgm:t>
    </dgm:pt>
    <dgm:pt modelId="{F390A50F-2535-4088-9349-99D53C621481}" type="pres">
      <dgm:prSet presAssocID="{D8F53984-ADE4-40E9-B796-32FFDE1B5646}" presName="Name23" presStyleLbl="parChTrans1D4" presStyleIdx="0" presStyleCnt="6"/>
      <dgm:spPr/>
      <dgm:t>
        <a:bodyPr/>
        <a:lstStyle/>
        <a:p>
          <a:endParaRPr lang="ru-RU"/>
        </a:p>
      </dgm:t>
    </dgm:pt>
    <dgm:pt modelId="{9FB3A6CE-0304-4A9E-9901-1A0A713D43CF}" type="pres">
      <dgm:prSet presAssocID="{8042B123-C09A-4523-8515-BDD65D648D53}" presName="hierRoot4" presStyleCnt="0"/>
      <dgm:spPr/>
      <dgm:t>
        <a:bodyPr/>
        <a:lstStyle/>
        <a:p>
          <a:endParaRPr lang="ru-RU"/>
        </a:p>
      </dgm:t>
    </dgm:pt>
    <dgm:pt modelId="{CA10E23C-14F9-48B6-BFF6-B74D0779913D}" type="pres">
      <dgm:prSet presAssocID="{8042B123-C09A-4523-8515-BDD65D648D53}" presName="composite4" presStyleCnt="0"/>
      <dgm:spPr/>
      <dgm:t>
        <a:bodyPr/>
        <a:lstStyle/>
        <a:p>
          <a:endParaRPr lang="ru-RU"/>
        </a:p>
      </dgm:t>
    </dgm:pt>
    <dgm:pt modelId="{8F10C05D-E96E-42C4-8B56-CF74FAE29C96}" type="pres">
      <dgm:prSet presAssocID="{8042B123-C09A-4523-8515-BDD65D648D53}" presName="background4" presStyleLbl="node4" presStyleIdx="0" presStyleCnt="6"/>
      <dgm:spPr>
        <a:solidFill>
          <a:srgbClr val="CFF3DB"/>
        </a:solidFill>
      </dgm:spPr>
      <dgm:t>
        <a:bodyPr/>
        <a:lstStyle/>
        <a:p>
          <a:endParaRPr lang="ru-RU"/>
        </a:p>
      </dgm:t>
    </dgm:pt>
    <dgm:pt modelId="{2CE32130-3F46-49D2-95CD-69AB7E4F388D}" type="pres">
      <dgm:prSet presAssocID="{8042B123-C09A-4523-8515-BDD65D648D53}" presName="text4" presStyleLbl="fgAcc4" presStyleIdx="0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CD4C00-F7BB-46A0-8F94-211EC533BA0A}" type="pres">
      <dgm:prSet presAssocID="{8042B123-C09A-4523-8515-BDD65D648D53}" presName="hierChild5" presStyleCnt="0"/>
      <dgm:spPr/>
      <dgm:t>
        <a:bodyPr/>
        <a:lstStyle/>
        <a:p>
          <a:endParaRPr lang="ru-RU"/>
        </a:p>
      </dgm:t>
    </dgm:pt>
    <dgm:pt modelId="{92613130-5A3F-4F85-B203-9B7BCB22EA09}" type="pres">
      <dgm:prSet presAssocID="{058D147F-82D6-4415-BF6A-DB555ECA3522}" presName="Name23" presStyleLbl="parChTrans1D4" presStyleIdx="1" presStyleCnt="6"/>
      <dgm:spPr/>
      <dgm:t>
        <a:bodyPr/>
        <a:lstStyle/>
        <a:p>
          <a:endParaRPr lang="ru-RU"/>
        </a:p>
      </dgm:t>
    </dgm:pt>
    <dgm:pt modelId="{DBC7DFAA-40EA-49BC-A796-A79645EE77F3}" type="pres">
      <dgm:prSet presAssocID="{37354778-2A02-432D-BB40-344F59356D16}" presName="hierRoot4" presStyleCnt="0"/>
      <dgm:spPr/>
      <dgm:t>
        <a:bodyPr/>
        <a:lstStyle/>
        <a:p>
          <a:endParaRPr lang="ru-RU"/>
        </a:p>
      </dgm:t>
    </dgm:pt>
    <dgm:pt modelId="{3A8E9471-D99F-4BCE-9D32-67878A8C9364}" type="pres">
      <dgm:prSet presAssocID="{37354778-2A02-432D-BB40-344F59356D16}" presName="composite4" presStyleCnt="0"/>
      <dgm:spPr/>
      <dgm:t>
        <a:bodyPr/>
        <a:lstStyle/>
        <a:p>
          <a:endParaRPr lang="ru-RU"/>
        </a:p>
      </dgm:t>
    </dgm:pt>
    <dgm:pt modelId="{4D4F6817-81AA-4EE7-A588-07197175F38E}" type="pres">
      <dgm:prSet presAssocID="{37354778-2A02-432D-BB40-344F59356D16}" presName="background4" presStyleLbl="node4" presStyleIdx="1" presStyleCnt="6"/>
      <dgm:spPr>
        <a:solidFill>
          <a:srgbClr val="CFF3DB"/>
        </a:solidFill>
      </dgm:spPr>
      <dgm:t>
        <a:bodyPr/>
        <a:lstStyle/>
        <a:p>
          <a:endParaRPr lang="ru-RU"/>
        </a:p>
      </dgm:t>
    </dgm:pt>
    <dgm:pt modelId="{1BAFA480-0782-4753-9564-CB06B61397D9}" type="pres">
      <dgm:prSet presAssocID="{37354778-2A02-432D-BB40-344F59356D16}" presName="text4" presStyleLbl="fgAcc4" presStyleIdx="1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18CF7E-57C7-48C2-9F13-015941EECBEB}" type="pres">
      <dgm:prSet presAssocID="{37354778-2A02-432D-BB40-344F59356D16}" presName="hierChild5" presStyleCnt="0"/>
      <dgm:spPr/>
      <dgm:t>
        <a:bodyPr/>
        <a:lstStyle/>
        <a:p>
          <a:endParaRPr lang="ru-RU"/>
        </a:p>
      </dgm:t>
    </dgm:pt>
    <dgm:pt modelId="{24C57725-9F9A-4582-B16A-F08B96927477}" type="pres">
      <dgm:prSet presAssocID="{4BD65038-97B8-4071-8B8A-23ED68276643}" presName="Name17" presStyleLbl="parChTrans1D3" presStyleIdx="1" presStyleCnt="4"/>
      <dgm:spPr/>
      <dgm:t>
        <a:bodyPr/>
        <a:lstStyle/>
        <a:p>
          <a:endParaRPr lang="ru-RU"/>
        </a:p>
      </dgm:t>
    </dgm:pt>
    <dgm:pt modelId="{B5A1757F-AA4D-4570-9735-88D6E3362D85}" type="pres">
      <dgm:prSet presAssocID="{64FD39C0-2358-4BD0-B8DF-68E343CDED75}" presName="hierRoot3" presStyleCnt="0"/>
      <dgm:spPr/>
      <dgm:t>
        <a:bodyPr/>
        <a:lstStyle/>
        <a:p>
          <a:endParaRPr lang="ru-RU"/>
        </a:p>
      </dgm:t>
    </dgm:pt>
    <dgm:pt modelId="{53393E4B-4B82-4F04-BD07-8DE41EF4C3F8}" type="pres">
      <dgm:prSet presAssocID="{64FD39C0-2358-4BD0-B8DF-68E343CDED75}" presName="composite3" presStyleCnt="0"/>
      <dgm:spPr/>
      <dgm:t>
        <a:bodyPr/>
        <a:lstStyle/>
        <a:p>
          <a:endParaRPr lang="ru-RU"/>
        </a:p>
      </dgm:t>
    </dgm:pt>
    <dgm:pt modelId="{403B6B67-525D-44D1-B5CF-2CBEDB74E9CE}" type="pres">
      <dgm:prSet presAssocID="{64FD39C0-2358-4BD0-B8DF-68E343CDED75}" presName="background3" presStyleLbl="node3" presStyleIdx="1" presStyleCnt="4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5806FED3-920C-4498-86A6-73ABE54CBE68}" type="pres">
      <dgm:prSet presAssocID="{64FD39C0-2358-4BD0-B8DF-68E343CDED75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A8DBC6-5982-4220-A238-4E5569A83437}" type="pres">
      <dgm:prSet presAssocID="{64FD39C0-2358-4BD0-B8DF-68E343CDED75}" presName="hierChild4" presStyleCnt="0"/>
      <dgm:spPr/>
      <dgm:t>
        <a:bodyPr/>
        <a:lstStyle/>
        <a:p>
          <a:endParaRPr lang="ru-RU"/>
        </a:p>
      </dgm:t>
    </dgm:pt>
    <dgm:pt modelId="{3A5D1E53-1739-44DC-A013-7EF5DD2009CC}" type="pres">
      <dgm:prSet presAssocID="{331BBAE7-6635-484F-90F3-E979C4209318}" presName="Name23" presStyleLbl="parChTrans1D4" presStyleIdx="2" presStyleCnt="6"/>
      <dgm:spPr/>
      <dgm:t>
        <a:bodyPr/>
        <a:lstStyle/>
        <a:p>
          <a:endParaRPr lang="ru-RU"/>
        </a:p>
      </dgm:t>
    </dgm:pt>
    <dgm:pt modelId="{186706C4-B7DF-4C56-8432-501F3EC03524}" type="pres">
      <dgm:prSet presAssocID="{8051FEF6-DD28-4487-8530-C119E409DADA}" presName="hierRoot4" presStyleCnt="0"/>
      <dgm:spPr/>
      <dgm:t>
        <a:bodyPr/>
        <a:lstStyle/>
        <a:p>
          <a:endParaRPr lang="ru-RU"/>
        </a:p>
      </dgm:t>
    </dgm:pt>
    <dgm:pt modelId="{12421905-6EF2-40AF-B654-89F7C8C16D07}" type="pres">
      <dgm:prSet presAssocID="{8051FEF6-DD28-4487-8530-C119E409DADA}" presName="composite4" presStyleCnt="0"/>
      <dgm:spPr/>
      <dgm:t>
        <a:bodyPr/>
        <a:lstStyle/>
        <a:p>
          <a:endParaRPr lang="ru-RU"/>
        </a:p>
      </dgm:t>
    </dgm:pt>
    <dgm:pt modelId="{747B9690-4675-4D9F-9F0E-59F80BD81979}" type="pres">
      <dgm:prSet presAssocID="{8051FEF6-DD28-4487-8530-C119E409DADA}" presName="background4" presStyleLbl="node4" presStyleIdx="2" presStyleCnt="6"/>
      <dgm:spPr>
        <a:solidFill>
          <a:srgbClr val="CFF3DB"/>
        </a:solidFill>
      </dgm:spPr>
      <dgm:t>
        <a:bodyPr/>
        <a:lstStyle/>
        <a:p>
          <a:endParaRPr lang="ru-RU"/>
        </a:p>
      </dgm:t>
    </dgm:pt>
    <dgm:pt modelId="{1F1BC49A-268B-4A60-A411-DF60359B3172}" type="pres">
      <dgm:prSet presAssocID="{8051FEF6-DD28-4487-8530-C119E409DADA}" presName="text4" presStyleLbl="fgAcc4" presStyleIdx="2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DD8E4D3-961D-43E0-996B-FABF34992617}" type="pres">
      <dgm:prSet presAssocID="{8051FEF6-DD28-4487-8530-C119E409DADA}" presName="hierChild5" presStyleCnt="0"/>
      <dgm:spPr/>
      <dgm:t>
        <a:bodyPr/>
        <a:lstStyle/>
        <a:p>
          <a:endParaRPr lang="ru-RU"/>
        </a:p>
      </dgm:t>
    </dgm:pt>
    <dgm:pt modelId="{0C0D59A3-8B1E-4C82-8476-5B179AD75D54}" type="pres">
      <dgm:prSet presAssocID="{41DB41CD-DA58-4FE4-A072-17544D0AF5F2}" presName="Name10" presStyleLbl="parChTrans1D2" presStyleIdx="1" presStyleCnt="2"/>
      <dgm:spPr/>
      <dgm:t>
        <a:bodyPr/>
        <a:lstStyle/>
        <a:p>
          <a:endParaRPr lang="ru-RU"/>
        </a:p>
      </dgm:t>
    </dgm:pt>
    <dgm:pt modelId="{58243A83-84C6-4D7B-AB3F-AD2EB9D72536}" type="pres">
      <dgm:prSet presAssocID="{3DB7BFA2-1C66-4722-A04E-AEEB2B95B7D2}" presName="hierRoot2" presStyleCnt="0"/>
      <dgm:spPr/>
      <dgm:t>
        <a:bodyPr/>
        <a:lstStyle/>
        <a:p>
          <a:endParaRPr lang="ru-RU"/>
        </a:p>
      </dgm:t>
    </dgm:pt>
    <dgm:pt modelId="{F7DB0BA5-1B4B-4B6D-9B80-F2080EBC2A1C}" type="pres">
      <dgm:prSet presAssocID="{3DB7BFA2-1C66-4722-A04E-AEEB2B95B7D2}" presName="composite2" presStyleCnt="0"/>
      <dgm:spPr/>
      <dgm:t>
        <a:bodyPr/>
        <a:lstStyle/>
        <a:p>
          <a:endParaRPr lang="ru-RU"/>
        </a:p>
      </dgm:t>
    </dgm:pt>
    <dgm:pt modelId="{C69FCF9A-7AD5-4FC9-80F8-388302AE889C}" type="pres">
      <dgm:prSet presAssocID="{3DB7BFA2-1C66-4722-A04E-AEEB2B95B7D2}" presName="background2" presStyleLbl="node2" presStyleIdx="1" presStyleCnt="2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DE6019BF-4201-45F8-92AD-2D5050C89734}" type="pres">
      <dgm:prSet presAssocID="{3DB7BFA2-1C66-4722-A04E-AEEB2B95B7D2}" presName="text2" presStyleLbl="fgAcc2" presStyleIdx="1" presStyleCnt="2" custScaleX="1071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BD4B63-84A3-4B5E-BBE6-86406E05CD37}" type="pres">
      <dgm:prSet presAssocID="{3DB7BFA2-1C66-4722-A04E-AEEB2B95B7D2}" presName="hierChild3" presStyleCnt="0"/>
      <dgm:spPr/>
      <dgm:t>
        <a:bodyPr/>
        <a:lstStyle/>
        <a:p>
          <a:endParaRPr lang="ru-RU"/>
        </a:p>
      </dgm:t>
    </dgm:pt>
    <dgm:pt modelId="{47059BE8-0457-4B80-8C60-A436D0F59099}" type="pres">
      <dgm:prSet presAssocID="{8AF1CBE4-A436-4BD8-9F00-3DDB7CAFDB6D}" presName="Name17" presStyleLbl="parChTrans1D3" presStyleIdx="2" presStyleCnt="4"/>
      <dgm:spPr/>
      <dgm:t>
        <a:bodyPr/>
        <a:lstStyle/>
        <a:p>
          <a:endParaRPr lang="ru-RU"/>
        </a:p>
      </dgm:t>
    </dgm:pt>
    <dgm:pt modelId="{173F763A-AE9C-4812-82DF-8320FCA36C0E}" type="pres">
      <dgm:prSet presAssocID="{769F9693-4CA5-4C85-9D2C-F5416E0F40ED}" presName="hierRoot3" presStyleCnt="0"/>
      <dgm:spPr/>
      <dgm:t>
        <a:bodyPr/>
        <a:lstStyle/>
        <a:p>
          <a:endParaRPr lang="ru-RU"/>
        </a:p>
      </dgm:t>
    </dgm:pt>
    <dgm:pt modelId="{3F85BDB8-B399-488C-84C4-E17636F964A1}" type="pres">
      <dgm:prSet presAssocID="{769F9693-4CA5-4C85-9D2C-F5416E0F40ED}" presName="composite3" presStyleCnt="0"/>
      <dgm:spPr/>
      <dgm:t>
        <a:bodyPr/>
        <a:lstStyle/>
        <a:p>
          <a:endParaRPr lang="ru-RU"/>
        </a:p>
      </dgm:t>
    </dgm:pt>
    <dgm:pt modelId="{A9B5304C-F3C9-48D8-8B9F-2948C8F42364}" type="pres">
      <dgm:prSet presAssocID="{769F9693-4CA5-4C85-9D2C-F5416E0F40ED}" presName="background3" presStyleLbl="node3" presStyleIdx="2" presStyleCnt="4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BCFD3332-7ECD-49A0-92AB-1CDEC9982E43}" type="pres">
      <dgm:prSet presAssocID="{769F9693-4CA5-4C85-9D2C-F5416E0F40ED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D090E39-E427-45B2-924F-3065DABFB415}" type="pres">
      <dgm:prSet presAssocID="{769F9693-4CA5-4C85-9D2C-F5416E0F40ED}" presName="hierChild4" presStyleCnt="0"/>
      <dgm:spPr/>
      <dgm:t>
        <a:bodyPr/>
        <a:lstStyle/>
        <a:p>
          <a:endParaRPr lang="ru-RU"/>
        </a:p>
      </dgm:t>
    </dgm:pt>
    <dgm:pt modelId="{CE5F99AB-00C2-42F8-8350-C25B2FDEB079}" type="pres">
      <dgm:prSet presAssocID="{0390BC63-6B80-4C4D-8257-155F52213AAA}" presName="Name23" presStyleLbl="parChTrans1D4" presStyleIdx="3" presStyleCnt="6"/>
      <dgm:spPr/>
      <dgm:t>
        <a:bodyPr/>
        <a:lstStyle/>
        <a:p>
          <a:endParaRPr lang="ru-RU"/>
        </a:p>
      </dgm:t>
    </dgm:pt>
    <dgm:pt modelId="{2F8BDFF1-2831-4B79-AE1E-0CFFEBFBEFF1}" type="pres">
      <dgm:prSet presAssocID="{7070AC8E-B74D-4B17-9F41-787638F07A82}" presName="hierRoot4" presStyleCnt="0"/>
      <dgm:spPr/>
      <dgm:t>
        <a:bodyPr/>
        <a:lstStyle/>
        <a:p>
          <a:endParaRPr lang="ru-RU"/>
        </a:p>
      </dgm:t>
    </dgm:pt>
    <dgm:pt modelId="{BECCEAC7-A751-4F5A-B2AC-3F3804484196}" type="pres">
      <dgm:prSet presAssocID="{7070AC8E-B74D-4B17-9F41-787638F07A82}" presName="composite4" presStyleCnt="0"/>
      <dgm:spPr/>
      <dgm:t>
        <a:bodyPr/>
        <a:lstStyle/>
        <a:p>
          <a:endParaRPr lang="ru-RU"/>
        </a:p>
      </dgm:t>
    </dgm:pt>
    <dgm:pt modelId="{4AF5F07E-05A6-40CB-8847-91B9E9B85F6B}" type="pres">
      <dgm:prSet presAssocID="{7070AC8E-B74D-4B17-9F41-787638F07A82}" presName="background4" presStyleLbl="node4" presStyleIdx="3" presStyleCnt="6"/>
      <dgm:spPr>
        <a:solidFill>
          <a:srgbClr val="CFF3DB"/>
        </a:solidFill>
      </dgm:spPr>
      <dgm:t>
        <a:bodyPr/>
        <a:lstStyle/>
        <a:p>
          <a:endParaRPr lang="ru-RU"/>
        </a:p>
      </dgm:t>
    </dgm:pt>
    <dgm:pt modelId="{04E08D4B-B8FD-47FB-BE14-C468C2D8EB48}" type="pres">
      <dgm:prSet presAssocID="{7070AC8E-B74D-4B17-9F41-787638F07A82}" presName="text4" presStyleLbl="fgAcc4" presStyleIdx="3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BCA8C20-C4FE-4BA4-B594-2B46DA58DF30}" type="pres">
      <dgm:prSet presAssocID="{7070AC8E-B74D-4B17-9F41-787638F07A82}" presName="hierChild5" presStyleCnt="0"/>
      <dgm:spPr/>
      <dgm:t>
        <a:bodyPr/>
        <a:lstStyle/>
        <a:p>
          <a:endParaRPr lang="ru-RU"/>
        </a:p>
      </dgm:t>
    </dgm:pt>
    <dgm:pt modelId="{7DC87BD7-0E00-4A9E-9E59-A5DAA71445B3}" type="pres">
      <dgm:prSet presAssocID="{3859EED5-EB39-4EE6-AEE2-41D9CE388F25}" presName="Name17" presStyleLbl="parChTrans1D3" presStyleIdx="3" presStyleCnt="4"/>
      <dgm:spPr/>
      <dgm:t>
        <a:bodyPr/>
        <a:lstStyle/>
        <a:p>
          <a:endParaRPr lang="ru-RU"/>
        </a:p>
      </dgm:t>
    </dgm:pt>
    <dgm:pt modelId="{58E3BA1D-052A-4210-8035-C9BC1C586C01}" type="pres">
      <dgm:prSet presAssocID="{0402C9D4-23D8-4867-B055-775B6E2EDD9B}" presName="hierRoot3" presStyleCnt="0"/>
      <dgm:spPr/>
      <dgm:t>
        <a:bodyPr/>
        <a:lstStyle/>
        <a:p>
          <a:endParaRPr lang="ru-RU"/>
        </a:p>
      </dgm:t>
    </dgm:pt>
    <dgm:pt modelId="{4536811F-8D0E-4C13-83CC-D8D4E8DBA332}" type="pres">
      <dgm:prSet presAssocID="{0402C9D4-23D8-4867-B055-775B6E2EDD9B}" presName="composite3" presStyleCnt="0"/>
      <dgm:spPr/>
      <dgm:t>
        <a:bodyPr/>
        <a:lstStyle/>
        <a:p>
          <a:endParaRPr lang="ru-RU"/>
        </a:p>
      </dgm:t>
    </dgm:pt>
    <dgm:pt modelId="{E89C567D-8593-41B1-B2AA-BBAEC7B3C899}" type="pres">
      <dgm:prSet presAssocID="{0402C9D4-23D8-4867-B055-775B6E2EDD9B}" presName="background3" presStyleLbl="node3" presStyleIdx="3" presStyleCnt="4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97E7E0B4-191B-46AB-843D-F62FB10C09AC}" type="pres">
      <dgm:prSet presAssocID="{0402C9D4-23D8-4867-B055-775B6E2EDD9B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B59C20-FCF6-4AC6-BD09-04E8EC03C55F}" type="pres">
      <dgm:prSet presAssocID="{0402C9D4-23D8-4867-B055-775B6E2EDD9B}" presName="hierChild4" presStyleCnt="0"/>
      <dgm:spPr/>
      <dgm:t>
        <a:bodyPr/>
        <a:lstStyle/>
        <a:p>
          <a:endParaRPr lang="ru-RU"/>
        </a:p>
      </dgm:t>
    </dgm:pt>
    <dgm:pt modelId="{9E4B87D4-D89D-4490-A6FD-F0BB52BDF601}" type="pres">
      <dgm:prSet presAssocID="{9743464A-4BB7-43F3-9A82-92D75D1F4B2C}" presName="Name23" presStyleLbl="parChTrans1D4" presStyleIdx="4" presStyleCnt="6"/>
      <dgm:spPr/>
      <dgm:t>
        <a:bodyPr/>
        <a:lstStyle/>
        <a:p>
          <a:endParaRPr lang="ru-RU"/>
        </a:p>
      </dgm:t>
    </dgm:pt>
    <dgm:pt modelId="{49444561-D65E-40A3-B98D-CFCBE7067BE5}" type="pres">
      <dgm:prSet presAssocID="{D396EC05-F1C3-45E4-BA65-FEE640CA229B}" presName="hierRoot4" presStyleCnt="0"/>
      <dgm:spPr/>
      <dgm:t>
        <a:bodyPr/>
        <a:lstStyle/>
        <a:p>
          <a:endParaRPr lang="ru-RU"/>
        </a:p>
      </dgm:t>
    </dgm:pt>
    <dgm:pt modelId="{13C0F62F-6F8B-4626-B6E1-FC18B1D8D87F}" type="pres">
      <dgm:prSet presAssocID="{D396EC05-F1C3-45E4-BA65-FEE640CA229B}" presName="composite4" presStyleCnt="0"/>
      <dgm:spPr/>
      <dgm:t>
        <a:bodyPr/>
        <a:lstStyle/>
        <a:p>
          <a:endParaRPr lang="ru-RU"/>
        </a:p>
      </dgm:t>
    </dgm:pt>
    <dgm:pt modelId="{90350152-C1AC-45F1-BD2C-D5B4981140B4}" type="pres">
      <dgm:prSet presAssocID="{D396EC05-F1C3-45E4-BA65-FEE640CA229B}" presName="background4" presStyleLbl="node4" presStyleIdx="4" presStyleCnt="6"/>
      <dgm:spPr>
        <a:solidFill>
          <a:srgbClr val="CFF3DB"/>
        </a:solidFill>
      </dgm:spPr>
      <dgm:t>
        <a:bodyPr/>
        <a:lstStyle/>
        <a:p>
          <a:endParaRPr lang="ru-RU"/>
        </a:p>
      </dgm:t>
    </dgm:pt>
    <dgm:pt modelId="{DD10C28C-5DC7-4138-AE2E-D6374F74BB08}" type="pres">
      <dgm:prSet presAssocID="{D396EC05-F1C3-45E4-BA65-FEE640CA229B}" presName="text4" presStyleLbl="fgAcc4" presStyleIdx="4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791CB2-C2B7-42BA-8242-7AD374FF85CF}" type="pres">
      <dgm:prSet presAssocID="{D396EC05-F1C3-45E4-BA65-FEE640CA229B}" presName="hierChild5" presStyleCnt="0"/>
      <dgm:spPr/>
      <dgm:t>
        <a:bodyPr/>
        <a:lstStyle/>
        <a:p>
          <a:endParaRPr lang="ru-RU"/>
        </a:p>
      </dgm:t>
    </dgm:pt>
    <dgm:pt modelId="{634420DA-1E5E-4B2B-BE2A-49D2489C8385}" type="pres">
      <dgm:prSet presAssocID="{85E42C85-A091-4AA1-A8A0-3D2380F32073}" presName="Name23" presStyleLbl="parChTrans1D4" presStyleIdx="5" presStyleCnt="6"/>
      <dgm:spPr/>
      <dgm:t>
        <a:bodyPr/>
        <a:lstStyle/>
        <a:p>
          <a:endParaRPr lang="ru-RU"/>
        </a:p>
      </dgm:t>
    </dgm:pt>
    <dgm:pt modelId="{B4B7CDAD-1F87-4AAE-A68B-9744AB501B38}" type="pres">
      <dgm:prSet presAssocID="{472B5158-49C0-4DC7-9834-391A8CD2112F}" presName="hierRoot4" presStyleCnt="0"/>
      <dgm:spPr/>
      <dgm:t>
        <a:bodyPr/>
        <a:lstStyle/>
        <a:p>
          <a:endParaRPr lang="ru-RU"/>
        </a:p>
      </dgm:t>
    </dgm:pt>
    <dgm:pt modelId="{A8A1E5CF-446E-474E-89CE-7CC5EECA407A}" type="pres">
      <dgm:prSet presAssocID="{472B5158-49C0-4DC7-9834-391A8CD2112F}" presName="composite4" presStyleCnt="0"/>
      <dgm:spPr/>
      <dgm:t>
        <a:bodyPr/>
        <a:lstStyle/>
        <a:p>
          <a:endParaRPr lang="ru-RU"/>
        </a:p>
      </dgm:t>
    </dgm:pt>
    <dgm:pt modelId="{8B2DA077-AADD-4175-AAE7-B7EB9C48151A}" type="pres">
      <dgm:prSet presAssocID="{472B5158-49C0-4DC7-9834-391A8CD2112F}" presName="background4" presStyleLbl="node4" presStyleIdx="5" presStyleCnt="6"/>
      <dgm:spPr>
        <a:solidFill>
          <a:srgbClr val="CFF3DB"/>
        </a:solidFill>
      </dgm:spPr>
      <dgm:t>
        <a:bodyPr/>
        <a:lstStyle/>
        <a:p>
          <a:endParaRPr lang="ru-RU"/>
        </a:p>
      </dgm:t>
    </dgm:pt>
    <dgm:pt modelId="{9C6E30A3-A652-474B-B9EA-5B6647706730}" type="pres">
      <dgm:prSet presAssocID="{472B5158-49C0-4DC7-9834-391A8CD2112F}" presName="text4" presStyleLbl="fgAcc4" presStyleIdx="5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5EB681-5175-4C72-83B8-9C8ACAA093B8}" type="pres">
      <dgm:prSet presAssocID="{472B5158-49C0-4DC7-9834-391A8CD2112F}" presName="hierChild5" presStyleCnt="0"/>
      <dgm:spPr/>
      <dgm:t>
        <a:bodyPr/>
        <a:lstStyle/>
        <a:p>
          <a:endParaRPr lang="ru-RU"/>
        </a:p>
      </dgm:t>
    </dgm:pt>
  </dgm:ptLst>
  <dgm:cxnLst>
    <dgm:cxn modelId="{B357E438-DD2F-4000-BF0F-1470E1B041B4}" type="presOf" srcId="{8042B123-C09A-4523-8515-BDD65D648D53}" destId="{2CE32130-3F46-49D2-95CD-69AB7E4F388D}" srcOrd="0" destOrd="0" presId="urn:microsoft.com/office/officeart/2005/8/layout/hierarchy1"/>
    <dgm:cxn modelId="{FB9A7394-6C67-47CA-8F19-D668EA3F7277}" type="presOf" srcId="{769F9693-4CA5-4C85-9D2C-F5416E0F40ED}" destId="{BCFD3332-7ECD-49A0-92AB-1CDEC9982E43}" srcOrd="0" destOrd="0" presId="urn:microsoft.com/office/officeart/2005/8/layout/hierarchy1"/>
    <dgm:cxn modelId="{3704D95F-8295-4139-9745-C58ECCA6B1E2}" type="presOf" srcId="{D8F53984-ADE4-40E9-B796-32FFDE1B5646}" destId="{F390A50F-2535-4088-9349-99D53C621481}" srcOrd="0" destOrd="0" presId="urn:microsoft.com/office/officeart/2005/8/layout/hierarchy1"/>
    <dgm:cxn modelId="{6C6E7803-36B3-4A9A-A0F7-D75F1B98C296}" srcId="{0402C9D4-23D8-4867-B055-775B6E2EDD9B}" destId="{D396EC05-F1C3-45E4-BA65-FEE640CA229B}" srcOrd="0" destOrd="0" parTransId="{9743464A-4BB7-43F3-9A82-92D75D1F4B2C}" sibTransId="{E342ED12-4735-461F-A121-964F56E24DAB}"/>
    <dgm:cxn modelId="{3C15E9D0-2B01-43A8-97F1-CD7261E9413B}" type="presOf" srcId="{472B5158-49C0-4DC7-9834-391A8CD2112F}" destId="{9C6E30A3-A652-474B-B9EA-5B6647706730}" srcOrd="0" destOrd="0" presId="urn:microsoft.com/office/officeart/2005/8/layout/hierarchy1"/>
    <dgm:cxn modelId="{B0EB5809-D260-4750-B56B-6341A0470EDA}" type="presOf" srcId="{37354778-2A02-432D-BB40-344F59356D16}" destId="{1BAFA480-0782-4753-9564-CB06B61397D9}" srcOrd="0" destOrd="0" presId="urn:microsoft.com/office/officeart/2005/8/layout/hierarchy1"/>
    <dgm:cxn modelId="{FFA22691-D13D-4DD4-A8EA-5081EAC16707}" type="presOf" srcId="{3DB7BFA2-1C66-4722-A04E-AEEB2B95B7D2}" destId="{DE6019BF-4201-45F8-92AD-2D5050C89734}" srcOrd="0" destOrd="0" presId="urn:microsoft.com/office/officeart/2005/8/layout/hierarchy1"/>
    <dgm:cxn modelId="{BA3E6A9A-939C-4281-AAAF-877FCA1125CE}" type="presOf" srcId="{7070AC8E-B74D-4B17-9F41-787638F07A82}" destId="{04E08D4B-B8FD-47FB-BE14-C468C2D8EB48}" srcOrd="0" destOrd="0" presId="urn:microsoft.com/office/officeart/2005/8/layout/hierarchy1"/>
    <dgm:cxn modelId="{61B7C915-8F67-4DDA-AD2A-746DA7B3B8A0}" type="presOf" srcId="{568EF1A2-E50A-425B-95C5-85B9F08D5C15}" destId="{F1F3BEDE-844F-4D9C-B0CD-BCFA40217395}" srcOrd="0" destOrd="0" presId="urn:microsoft.com/office/officeart/2005/8/layout/hierarchy1"/>
    <dgm:cxn modelId="{C04F6882-ED55-4976-A3C7-7850D77CA860}" srcId="{64FD39C0-2358-4BD0-B8DF-68E343CDED75}" destId="{8051FEF6-DD28-4487-8530-C119E409DADA}" srcOrd="0" destOrd="0" parTransId="{331BBAE7-6635-484F-90F3-E979C4209318}" sibTransId="{0B825139-93DD-4B89-8D60-63C1F2E51D0A}"/>
    <dgm:cxn modelId="{D96E1705-D481-4407-B135-AC6C3A160F14}" srcId="{769F9693-4CA5-4C85-9D2C-F5416E0F40ED}" destId="{7070AC8E-B74D-4B17-9F41-787638F07A82}" srcOrd="0" destOrd="0" parTransId="{0390BC63-6B80-4C4D-8257-155F52213AAA}" sibTransId="{15B4B065-2A89-4AFB-A466-9B276268E997}"/>
    <dgm:cxn modelId="{907E762F-FB5E-462A-BBEA-6A5CC18A2FD2}" type="presOf" srcId="{3859EED5-EB39-4EE6-AEE2-41D9CE388F25}" destId="{7DC87BD7-0E00-4A9E-9E59-A5DAA71445B3}" srcOrd="0" destOrd="0" presId="urn:microsoft.com/office/officeart/2005/8/layout/hierarchy1"/>
    <dgm:cxn modelId="{590B2D10-BDA4-45F2-A77D-BD04612ABDA8}" type="presOf" srcId="{FB747BE0-F972-4516-BCF4-74693805F2D6}" destId="{C49B1BC0-4B62-49FB-AF29-C56AA1487D15}" srcOrd="0" destOrd="0" presId="urn:microsoft.com/office/officeart/2005/8/layout/hierarchy1"/>
    <dgm:cxn modelId="{6AADA330-A633-429F-A3FA-975B138BCE6D}" srcId="{568EF1A2-E50A-425B-95C5-85B9F08D5C15}" destId="{2D66D851-F2D2-4729-840D-9453636B3CBC}" srcOrd="0" destOrd="0" parTransId="{74B23251-9FC1-4BBF-A39A-093EA00049F5}" sibTransId="{432672F2-B8F4-4625-9927-374E235125A2}"/>
    <dgm:cxn modelId="{7EEC82F4-89F1-40F6-8A71-4D47A504966B}" type="presOf" srcId="{9743464A-4BB7-43F3-9A82-92D75D1F4B2C}" destId="{9E4B87D4-D89D-4490-A6FD-F0BB52BDF601}" srcOrd="0" destOrd="0" presId="urn:microsoft.com/office/officeart/2005/8/layout/hierarchy1"/>
    <dgm:cxn modelId="{5EF862B8-9B44-426D-BDF8-DD5FCA2DAEC3}" type="presOf" srcId="{0402C9D4-23D8-4867-B055-775B6E2EDD9B}" destId="{97E7E0B4-191B-46AB-843D-F62FB10C09AC}" srcOrd="0" destOrd="0" presId="urn:microsoft.com/office/officeart/2005/8/layout/hierarchy1"/>
    <dgm:cxn modelId="{65D40303-822D-403B-AB40-515B24B05B69}" type="presOf" srcId="{41DB41CD-DA58-4FE4-A072-17544D0AF5F2}" destId="{0C0D59A3-8B1E-4C82-8476-5B179AD75D54}" srcOrd="0" destOrd="0" presId="urn:microsoft.com/office/officeart/2005/8/layout/hierarchy1"/>
    <dgm:cxn modelId="{6360E815-1EB6-4196-8D88-5BBEC1985B47}" srcId="{CB4086FB-7FAB-4E29-AB7E-D88EFC6E62ED}" destId="{568EF1A2-E50A-425B-95C5-85B9F08D5C15}" srcOrd="0" destOrd="0" parTransId="{2CCF1E07-0486-4650-A8F3-2EDEEB7A3FEC}" sibTransId="{1CC37571-D09A-45F2-8AE5-EFE04238DFC3}"/>
    <dgm:cxn modelId="{A52483D1-E673-4B7B-85AC-9A46284FB9C7}" srcId="{2D66D851-F2D2-4729-840D-9453636B3CBC}" destId="{87537432-E42E-4103-934D-E1CA68BE2FD9}" srcOrd="0" destOrd="0" parTransId="{FB747BE0-F972-4516-BCF4-74693805F2D6}" sibTransId="{5769159D-7F34-4EFD-A187-764946BAC272}"/>
    <dgm:cxn modelId="{5E3FD154-F5F3-45BB-973A-F202578198D2}" type="presOf" srcId="{8051FEF6-DD28-4487-8530-C119E409DADA}" destId="{1F1BC49A-268B-4A60-A411-DF60359B3172}" srcOrd="0" destOrd="0" presId="urn:microsoft.com/office/officeart/2005/8/layout/hierarchy1"/>
    <dgm:cxn modelId="{AF15E5F2-3731-4DF9-83CD-51C51588109D}" type="presOf" srcId="{8AF1CBE4-A436-4BD8-9F00-3DDB7CAFDB6D}" destId="{47059BE8-0457-4B80-8C60-A436D0F59099}" srcOrd="0" destOrd="0" presId="urn:microsoft.com/office/officeart/2005/8/layout/hierarchy1"/>
    <dgm:cxn modelId="{D2FE95E5-D590-4912-BA62-6951FD8F8FB0}" type="presOf" srcId="{0390BC63-6B80-4C4D-8257-155F52213AAA}" destId="{CE5F99AB-00C2-42F8-8350-C25B2FDEB079}" srcOrd="0" destOrd="0" presId="urn:microsoft.com/office/officeart/2005/8/layout/hierarchy1"/>
    <dgm:cxn modelId="{2A30CF58-70B8-44C5-B6E4-2718C55C2A21}" type="presOf" srcId="{87537432-E42E-4103-934D-E1CA68BE2FD9}" destId="{756DC909-E7CF-427D-86E0-408F358E6CF0}" srcOrd="0" destOrd="0" presId="urn:microsoft.com/office/officeart/2005/8/layout/hierarchy1"/>
    <dgm:cxn modelId="{74D13853-FC74-4D0F-A562-DC4A3E44A329}" srcId="{87537432-E42E-4103-934D-E1CA68BE2FD9}" destId="{37354778-2A02-432D-BB40-344F59356D16}" srcOrd="1" destOrd="0" parTransId="{058D147F-82D6-4415-BF6A-DB555ECA3522}" sibTransId="{FB893B96-A258-4815-A135-3A136D94CB44}"/>
    <dgm:cxn modelId="{EBD57BE0-A387-4740-9C87-BA10DFB19BF9}" srcId="{3DB7BFA2-1C66-4722-A04E-AEEB2B95B7D2}" destId="{0402C9D4-23D8-4867-B055-775B6E2EDD9B}" srcOrd="1" destOrd="0" parTransId="{3859EED5-EB39-4EE6-AEE2-41D9CE388F25}" sibTransId="{3AA16755-B896-4F86-9FA5-2DD571181D62}"/>
    <dgm:cxn modelId="{EB68C1C1-54BA-4CF1-B739-8B3C6BB96D97}" srcId="{0402C9D4-23D8-4867-B055-775B6E2EDD9B}" destId="{472B5158-49C0-4DC7-9834-391A8CD2112F}" srcOrd="1" destOrd="0" parTransId="{85E42C85-A091-4AA1-A8A0-3D2380F32073}" sibTransId="{EDC322CE-D267-4A1E-AEDF-70727C0551FE}"/>
    <dgm:cxn modelId="{B14A9627-CBD1-4E8C-80BF-0F6B09E87BFA}" srcId="{3DB7BFA2-1C66-4722-A04E-AEEB2B95B7D2}" destId="{769F9693-4CA5-4C85-9D2C-F5416E0F40ED}" srcOrd="0" destOrd="0" parTransId="{8AF1CBE4-A436-4BD8-9F00-3DDB7CAFDB6D}" sibTransId="{FD44227B-3B99-4C40-89F1-8207735EF849}"/>
    <dgm:cxn modelId="{294E093F-E5A1-4056-8672-76D6BD506159}" type="presOf" srcId="{2D66D851-F2D2-4729-840D-9453636B3CBC}" destId="{00AA24BC-46C7-496D-8CE7-870BF409E5C8}" srcOrd="0" destOrd="0" presId="urn:microsoft.com/office/officeart/2005/8/layout/hierarchy1"/>
    <dgm:cxn modelId="{08588F02-B911-4CDA-BC55-F3D8CB8EF8FE}" type="presOf" srcId="{85E42C85-A091-4AA1-A8A0-3D2380F32073}" destId="{634420DA-1E5E-4B2B-BE2A-49D2489C8385}" srcOrd="0" destOrd="0" presId="urn:microsoft.com/office/officeart/2005/8/layout/hierarchy1"/>
    <dgm:cxn modelId="{3B943F8F-D56A-4AF8-8325-46E588974004}" srcId="{568EF1A2-E50A-425B-95C5-85B9F08D5C15}" destId="{3DB7BFA2-1C66-4722-A04E-AEEB2B95B7D2}" srcOrd="1" destOrd="0" parTransId="{41DB41CD-DA58-4FE4-A072-17544D0AF5F2}" sibTransId="{5A93DEE6-E734-4511-9C1C-6F7B7B29111B}"/>
    <dgm:cxn modelId="{BDFCE07C-E537-4AC0-9F6D-010B297CECD6}" type="presOf" srcId="{331BBAE7-6635-484F-90F3-E979C4209318}" destId="{3A5D1E53-1739-44DC-A013-7EF5DD2009CC}" srcOrd="0" destOrd="0" presId="urn:microsoft.com/office/officeart/2005/8/layout/hierarchy1"/>
    <dgm:cxn modelId="{44AC3181-2A75-41DB-963F-4EA006CBADDC}" type="presOf" srcId="{74B23251-9FC1-4BBF-A39A-093EA00049F5}" destId="{350F73CA-67A4-43C3-8EA1-401B4D11606D}" srcOrd="0" destOrd="0" presId="urn:microsoft.com/office/officeart/2005/8/layout/hierarchy1"/>
    <dgm:cxn modelId="{912543A6-C958-4EB2-9910-6560C87F545F}" type="presOf" srcId="{CB4086FB-7FAB-4E29-AB7E-D88EFC6E62ED}" destId="{3282A2F6-B545-4A2A-A7C3-459488DDB445}" srcOrd="0" destOrd="0" presId="urn:microsoft.com/office/officeart/2005/8/layout/hierarchy1"/>
    <dgm:cxn modelId="{1FCA026A-7969-4443-AF1F-885EBA404905}" srcId="{87537432-E42E-4103-934D-E1CA68BE2FD9}" destId="{8042B123-C09A-4523-8515-BDD65D648D53}" srcOrd="0" destOrd="0" parTransId="{D8F53984-ADE4-40E9-B796-32FFDE1B5646}" sibTransId="{EA41C227-A105-4A58-A197-6C2989AE221D}"/>
    <dgm:cxn modelId="{6F08DC42-FE08-42DF-AF1C-AB007B3D3A18}" type="presOf" srcId="{64FD39C0-2358-4BD0-B8DF-68E343CDED75}" destId="{5806FED3-920C-4498-86A6-73ABE54CBE68}" srcOrd="0" destOrd="0" presId="urn:microsoft.com/office/officeart/2005/8/layout/hierarchy1"/>
    <dgm:cxn modelId="{E7AB944E-BF6C-4EC0-B38C-6B0E477617FC}" type="presOf" srcId="{058D147F-82D6-4415-BF6A-DB555ECA3522}" destId="{92613130-5A3F-4F85-B203-9B7BCB22EA09}" srcOrd="0" destOrd="0" presId="urn:microsoft.com/office/officeart/2005/8/layout/hierarchy1"/>
    <dgm:cxn modelId="{ED3A13D1-D93A-4E8B-96C2-154FDF9E06CA}" srcId="{2D66D851-F2D2-4729-840D-9453636B3CBC}" destId="{64FD39C0-2358-4BD0-B8DF-68E343CDED75}" srcOrd="1" destOrd="0" parTransId="{4BD65038-97B8-4071-8B8A-23ED68276643}" sibTransId="{78202417-B16E-40D1-9CA0-E7035F786CD1}"/>
    <dgm:cxn modelId="{CD69D95B-A5CD-4F46-B56D-C19A86A91FD6}" type="presOf" srcId="{D396EC05-F1C3-45E4-BA65-FEE640CA229B}" destId="{DD10C28C-5DC7-4138-AE2E-D6374F74BB08}" srcOrd="0" destOrd="0" presId="urn:microsoft.com/office/officeart/2005/8/layout/hierarchy1"/>
    <dgm:cxn modelId="{0EB2BB13-F0B2-412F-8890-DEF736062B67}" type="presOf" srcId="{4BD65038-97B8-4071-8B8A-23ED68276643}" destId="{24C57725-9F9A-4582-B16A-F08B96927477}" srcOrd="0" destOrd="0" presId="urn:microsoft.com/office/officeart/2005/8/layout/hierarchy1"/>
    <dgm:cxn modelId="{DD2E89B8-6821-45F1-A72F-8C436BAE7CF8}" type="presParOf" srcId="{3282A2F6-B545-4A2A-A7C3-459488DDB445}" destId="{9B89F856-B2E5-44AC-B1BB-EA2D8C362BCC}" srcOrd="0" destOrd="0" presId="urn:microsoft.com/office/officeart/2005/8/layout/hierarchy1"/>
    <dgm:cxn modelId="{F9C3A698-E2BD-4531-ACC4-4542CC050A20}" type="presParOf" srcId="{9B89F856-B2E5-44AC-B1BB-EA2D8C362BCC}" destId="{BA383DBA-3B21-4A1D-9B65-8EB5466C49BE}" srcOrd="0" destOrd="0" presId="urn:microsoft.com/office/officeart/2005/8/layout/hierarchy1"/>
    <dgm:cxn modelId="{22FFED2C-D99D-47EA-9791-3E873D2BB370}" type="presParOf" srcId="{BA383DBA-3B21-4A1D-9B65-8EB5466C49BE}" destId="{CC788EEA-8ED6-42B3-8A27-D835C7DAC2B0}" srcOrd="0" destOrd="0" presId="urn:microsoft.com/office/officeart/2005/8/layout/hierarchy1"/>
    <dgm:cxn modelId="{8E691CA8-725D-4803-8AA3-1699261D38F9}" type="presParOf" srcId="{BA383DBA-3B21-4A1D-9B65-8EB5466C49BE}" destId="{F1F3BEDE-844F-4D9C-B0CD-BCFA40217395}" srcOrd="1" destOrd="0" presId="urn:microsoft.com/office/officeart/2005/8/layout/hierarchy1"/>
    <dgm:cxn modelId="{63898518-34CC-480B-821D-9835029305E9}" type="presParOf" srcId="{9B89F856-B2E5-44AC-B1BB-EA2D8C362BCC}" destId="{2D1D30DF-14DF-4099-859E-B6C06CCB4A1B}" srcOrd="1" destOrd="0" presId="urn:microsoft.com/office/officeart/2005/8/layout/hierarchy1"/>
    <dgm:cxn modelId="{B1576C5C-D515-4034-86ED-12E5A8BE5C6B}" type="presParOf" srcId="{2D1D30DF-14DF-4099-859E-B6C06CCB4A1B}" destId="{350F73CA-67A4-43C3-8EA1-401B4D11606D}" srcOrd="0" destOrd="0" presId="urn:microsoft.com/office/officeart/2005/8/layout/hierarchy1"/>
    <dgm:cxn modelId="{59EE1249-D9BF-4E6B-87E3-1F1C2DCA5B28}" type="presParOf" srcId="{2D1D30DF-14DF-4099-859E-B6C06CCB4A1B}" destId="{8198A5F0-BD5A-46F5-AF7C-7DF21C373301}" srcOrd="1" destOrd="0" presId="urn:microsoft.com/office/officeart/2005/8/layout/hierarchy1"/>
    <dgm:cxn modelId="{12FD7E16-6633-4539-89D8-5B3FA4C94C14}" type="presParOf" srcId="{8198A5F0-BD5A-46F5-AF7C-7DF21C373301}" destId="{C23F90D4-EEFE-4EBC-AC81-7E0080DD2211}" srcOrd="0" destOrd="0" presId="urn:microsoft.com/office/officeart/2005/8/layout/hierarchy1"/>
    <dgm:cxn modelId="{F1CBEED5-FB5F-4E95-8788-E7C1A62DBCB6}" type="presParOf" srcId="{C23F90D4-EEFE-4EBC-AC81-7E0080DD2211}" destId="{341EB1FC-64C7-491A-86C7-B098C0207E86}" srcOrd="0" destOrd="0" presId="urn:microsoft.com/office/officeart/2005/8/layout/hierarchy1"/>
    <dgm:cxn modelId="{5BB8CA59-5133-4372-98EA-412689261233}" type="presParOf" srcId="{C23F90D4-EEFE-4EBC-AC81-7E0080DD2211}" destId="{00AA24BC-46C7-496D-8CE7-870BF409E5C8}" srcOrd="1" destOrd="0" presId="urn:microsoft.com/office/officeart/2005/8/layout/hierarchy1"/>
    <dgm:cxn modelId="{FADEAC5E-2252-4FAD-B222-2296767C0BB2}" type="presParOf" srcId="{8198A5F0-BD5A-46F5-AF7C-7DF21C373301}" destId="{611B7357-EE18-45C1-B3E4-B3F0D83AEE47}" srcOrd="1" destOrd="0" presId="urn:microsoft.com/office/officeart/2005/8/layout/hierarchy1"/>
    <dgm:cxn modelId="{9386F504-2069-49A0-98D3-82EE97CBCEDF}" type="presParOf" srcId="{611B7357-EE18-45C1-B3E4-B3F0D83AEE47}" destId="{C49B1BC0-4B62-49FB-AF29-C56AA1487D15}" srcOrd="0" destOrd="0" presId="urn:microsoft.com/office/officeart/2005/8/layout/hierarchy1"/>
    <dgm:cxn modelId="{3F32B94D-F1EA-4034-994F-C78C92FF58DD}" type="presParOf" srcId="{611B7357-EE18-45C1-B3E4-B3F0D83AEE47}" destId="{634717A2-CB7F-4C4D-96FB-AAE97E157649}" srcOrd="1" destOrd="0" presId="urn:microsoft.com/office/officeart/2005/8/layout/hierarchy1"/>
    <dgm:cxn modelId="{1A66F029-69D2-4DC2-86CF-0AE911DBC15E}" type="presParOf" srcId="{634717A2-CB7F-4C4D-96FB-AAE97E157649}" destId="{0B6137D2-3D9C-4286-9C0C-776907D3602A}" srcOrd="0" destOrd="0" presId="urn:microsoft.com/office/officeart/2005/8/layout/hierarchy1"/>
    <dgm:cxn modelId="{BD647A4A-533F-4A07-8217-6EC84EB98B4F}" type="presParOf" srcId="{0B6137D2-3D9C-4286-9C0C-776907D3602A}" destId="{03A24549-C3D7-4891-B973-C50D2FAC4659}" srcOrd="0" destOrd="0" presId="urn:microsoft.com/office/officeart/2005/8/layout/hierarchy1"/>
    <dgm:cxn modelId="{7C88C0DA-E017-4A74-ACAB-6DB3B5411A51}" type="presParOf" srcId="{0B6137D2-3D9C-4286-9C0C-776907D3602A}" destId="{756DC909-E7CF-427D-86E0-408F358E6CF0}" srcOrd="1" destOrd="0" presId="urn:microsoft.com/office/officeart/2005/8/layout/hierarchy1"/>
    <dgm:cxn modelId="{3E84A2FA-0EA5-42F3-8C26-52532DFEAD84}" type="presParOf" srcId="{634717A2-CB7F-4C4D-96FB-AAE97E157649}" destId="{00D6192E-E27A-42DC-936B-8431B8B4B156}" srcOrd="1" destOrd="0" presId="urn:microsoft.com/office/officeart/2005/8/layout/hierarchy1"/>
    <dgm:cxn modelId="{5E137A2D-6367-4401-86A9-7417EAD25D66}" type="presParOf" srcId="{00D6192E-E27A-42DC-936B-8431B8B4B156}" destId="{F390A50F-2535-4088-9349-99D53C621481}" srcOrd="0" destOrd="0" presId="urn:microsoft.com/office/officeart/2005/8/layout/hierarchy1"/>
    <dgm:cxn modelId="{15000FE6-7FF9-4D50-A1A4-46665A78FBE6}" type="presParOf" srcId="{00D6192E-E27A-42DC-936B-8431B8B4B156}" destId="{9FB3A6CE-0304-4A9E-9901-1A0A713D43CF}" srcOrd="1" destOrd="0" presId="urn:microsoft.com/office/officeart/2005/8/layout/hierarchy1"/>
    <dgm:cxn modelId="{08D4B17A-5240-4C9B-8FE8-AFB7B01576DF}" type="presParOf" srcId="{9FB3A6CE-0304-4A9E-9901-1A0A713D43CF}" destId="{CA10E23C-14F9-48B6-BFF6-B74D0779913D}" srcOrd="0" destOrd="0" presId="urn:microsoft.com/office/officeart/2005/8/layout/hierarchy1"/>
    <dgm:cxn modelId="{BCACD236-8E3E-4CA6-8E7A-E805AC7DD368}" type="presParOf" srcId="{CA10E23C-14F9-48B6-BFF6-B74D0779913D}" destId="{8F10C05D-E96E-42C4-8B56-CF74FAE29C96}" srcOrd="0" destOrd="0" presId="urn:microsoft.com/office/officeart/2005/8/layout/hierarchy1"/>
    <dgm:cxn modelId="{F36BA2A1-EA89-4923-AE8A-47537194A765}" type="presParOf" srcId="{CA10E23C-14F9-48B6-BFF6-B74D0779913D}" destId="{2CE32130-3F46-49D2-95CD-69AB7E4F388D}" srcOrd="1" destOrd="0" presId="urn:microsoft.com/office/officeart/2005/8/layout/hierarchy1"/>
    <dgm:cxn modelId="{0A627583-89EC-421E-AE04-20304710A2AB}" type="presParOf" srcId="{9FB3A6CE-0304-4A9E-9901-1A0A713D43CF}" destId="{DACD4C00-F7BB-46A0-8F94-211EC533BA0A}" srcOrd="1" destOrd="0" presId="urn:microsoft.com/office/officeart/2005/8/layout/hierarchy1"/>
    <dgm:cxn modelId="{7DFFFEBA-0FF3-4F7B-A4FF-42505BAB777C}" type="presParOf" srcId="{00D6192E-E27A-42DC-936B-8431B8B4B156}" destId="{92613130-5A3F-4F85-B203-9B7BCB22EA09}" srcOrd="2" destOrd="0" presId="urn:microsoft.com/office/officeart/2005/8/layout/hierarchy1"/>
    <dgm:cxn modelId="{AACB9B97-6AC1-4975-86DA-FC7BE5C140CE}" type="presParOf" srcId="{00D6192E-E27A-42DC-936B-8431B8B4B156}" destId="{DBC7DFAA-40EA-49BC-A796-A79645EE77F3}" srcOrd="3" destOrd="0" presId="urn:microsoft.com/office/officeart/2005/8/layout/hierarchy1"/>
    <dgm:cxn modelId="{BA153268-084F-4763-8359-1C9E22C699D4}" type="presParOf" srcId="{DBC7DFAA-40EA-49BC-A796-A79645EE77F3}" destId="{3A8E9471-D99F-4BCE-9D32-67878A8C9364}" srcOrd="0" destOrd="0" presId="urn:microsoft.com/office/officeart/2005/8/layout/hierarchy1"/>
    <dgm:cxn modelId="{5055F7CF-E283-4AAA-9BF0-2AEDEDC2FB87}" type="presParOf" srcId="{3A8E9471-D99F-4BCE-9D32-67878A8C9364}" destId="{4D4F6817-81AA-4EE7-A588-07197175F38E}" srcOrd="0" destOrd="0" presId="urn:microsoft.com/office/officeart/2005/8/layout/hierarchy1"/>
    <dgm:cxn modelId="{E811A50B-CF8A-417F-BF35-7F18A9F0E91F}" type="presParOf" srcId="{3A8E9471-D99F-4BCE-9D32-67878A8C9364}" destId="{1BAFA480-0782-4753-9564-CB06B61397D9}" srcOrd="1" destOrd="0" presId="urn:microsoft.com/office/officeart/2005/8/layout/hierarchy1"/>
    <dgm:cxn modelId="{F7FEE126-7480-4D4C-B790-138CCD44DB1B}" type="presParOf" srcId="{DBC7DFAA-40EA-49BC-A796-A79645EE77F3}" destId="{7818CF7E-57C7-48C2-9F13-015941EECBEB}" srcOrd="1" destOrd="0" presId="urn:microsoft.com/office/officeart/2005/8/layout/hierarchy1"/>
    <dgm:cxn modelId="{262D9CDD-9239-4341-8A4B-D4A1289CE35B}" type="presParOf" srcId="{611B7357-EE18-45C1-B3E4-B3F0D83AEE47}" destId="{24C57725-9F9A-4582-B16A-F08B96927477}" srcOrd="2" destOrd="0" presId="urn:microsoft.com/office/officeart/2005/8/layout/hierarchy1"/>
    <dgm:cxn modelId="{F9F9AC81-6D71-4EF5-8EF2-83F4A828C8ED}" type="presParOf" srcId="{611B7357-EE18-45C1-B3E4-B3F0D83AEE47}" destId="{B5A1757F-AA4D-4570-9735-88D6E3362D85}" srcOrd="3" destOrd="0" presId="urn:microsoft.com/office/officeart/2005/8/layout/hierarchy1"/>
    <dgm:cxn modelId="{9065A223-556C-42B2-B090-A05D1DB0AF0B}" type="presParOf" srcId="{B5A1757F-AA4D-4570-9735-88D6E3362D85}" destId="{53393E4B-4B82-4F04-BD07-8DE41EF4C3F8}" srcOrd="0" destOrd="0" presId="urn:microsoft.com/office/officeart/2005/8/layout/hierarchy1"/>
    <dgm:cxn modelId="{099CCA5B-B721-4974-8719-F2208A905153}" type="presParOf" srcId="{53393E4B-4B82-4F04-BD07-8DE41EF4C3F8}" destId="{403B6B67-525D-44D1-B5CF-2CBEDB74E9CE}" srcOrd="0" destOrd="0" presId="urn:microsoft.com/office/officeart/2005/8/layout/hierarchy1"/>
    <dgm:cxn modelId="{2EF1B039-58EC-485C-9E2D-635982DD097B}" type="presParOf" srcId="{53393E4B-4B82-4F04-BD07-8DE41EF4C3F8}" destId="{5806FED3-920C-4498-86A6-73ABE54CBE68}" srcOrd="1" destOrd="0" presId="urn:microsoft.com/office/officeart/2005/8/layout/hierarchy1"/>
    <dgm:cxn modelId="{B457B8EB-DDF7-4592-9134-F28A4D3F067A}" type="presParOf" srcId="{B5A1757F-AA4D-4570-9735-88D6E3362D85}" destId="{9AA8DBC6-5982-4220-A238-4E5569A83437}" srcOrd="1" destOrd="0" presId="urn:microsoft.com/office/officeart/2005/8/layout/hierarchy1"/>
    <dgm:cxn modelId="{A19E7C5C-336B-47EE-810B-72415B70ED91}" type="presParOf" srcId="{9AA8DBC6-5982-4220-A238-4E5569A83437}" destId="{3A5D1E53-1739-44DC-A013-7EF5DD2009CC}" srcOrd="0" destOrd="0" presId="urn:microsoft.com/office/officeart/2005/8/layout/hierarchy1"/>
    <dgm:cxn modelId="{A729DB4F-26E5-4E71-BAED-2AD2862E3BC4}" type="presParOf" srcId="{9AA8DBC6-5982-4220-A238-4E5569A83437}" destId="{186706C4-B7DF-4C56-8432-501F3EC03524}" srcOrd="1" destOrd="0" presId="urn:microsoft.com/office/officeart/2005/8/layout/hierarchy1"/>
    <dgm:cxn modelId="{B91CF665-0DAC-42F4-BA93-C46E00DA3340}" type="presParOf" srcId="{186706C4-B7DF-4C56-8432-501F3EC03524}" destId="{12421905-6EF2-40AF-B654-89F7C8C16D07}" srcOrd="0" destOrd="0" presId="urn:microsoft.com/office/officeart/2005/8/layout/hierarchy1"/>
    <dgm:cxn modelId="{B6377A6F-717E-426C-BE65-448E7F14F141}" type="presParOf" srcId="{12421905-6EF2-40AF-B654-89F7C8C16D07}" destId="{747B9690-4675-4D9F-9F0E-59F80BD81979}" srcOrd="0" destOrd="0" presId="urn:microsoft.com/office/officeart/2005/8/layout/hierarchy1"/>
    <dgm:cxn modelId="{0BFBD4C1-E05E-4FA8-BADB-C099BF87474A}" type="presParOf" srcId="{12421905-6EF2-40AF-B654-89F7C8C16D07}" destId="{1F1BC49A-268B-4A60-A411-DF60359B3172}" srcOrd="1" destOrd="0" presId="urn:microsoft.com/office/officeart/2005/8/layout/hierarchy1"/>
    <dgm:cxn modelId="{931A15D8-7CAB-4F49-BA4A-85D083B2B861}" type="presParOf" srcId="{186706C4-B7DF-4C56-8432-501F3EC03524}" destId="{DDD8E4D3-961D-43E0-996B-FABF34992617}" srcOrd="1" destOrd="0" presId="urn:microsoft.com/office/officeart/2005/8/layout/hierarchy1"/>
    <dgm:cxn modelId="{4C6F9A42-9F9A-4495-B9CE-7D6EDD91B243}" type="presParOf" srcId="{2D1D30DF-14DF-4099-859E-B6C06CCB4A1B}" destId="{0C0D59A3-8B1E-4C82-8476-5B179AD75D54}" srcOrd="2" destOrd="0" presId="urn:microsoft.com/office/officeart/2005/8/layout/hierarchy1"/>
    <dgm:cxn modelId="{2A08797D-2DFD-48BC-85C6-49933869D148}" type="presParOf" srcId="{2D1D30DF-14DF-4099-859E-B6C06CCB4A1B}" destId="{58243A83-84C6-4D7B-AB3F-AD2EB9D72536}" srcOrd="3" destOrd="0" presId="urn:microsoft.com/office/officeart/2005/8/layout/hierarchy1"/>
    <dgm:cxn modelId="{D6267164-C710-4676-8022-423E3235394E}" type="presParOf" srcId="{58243A83-84C6-4D7B-AB3F-AD2EB9D72536}" destId="{F7DB0BA5-1B4B-4B6D-9B80-F2080EBC2A1C}" srcOrd="0" destOrd="0" presId="urn:microsoft.com/office/officeart/2005/8/layout/hierarchy1"/>
    <dgm:cxn modelId="{A56A1647-24BC-4672-83FB-B6B73AE6F695}" type="presParOf" srcId="{F7DB0BA5-1B4B-4B6D-9B80-F2080EBC2A1C}" destId="{C69FCF9A-7AD5-4FC9-80F8-388302AE889C}" srcOrd="0" destOrd="0" presId="urn:microsoft.com/office/officeart/2005/8/layout/hierarchy1"/>
    <dgm:cxn modelId="{5D48D4A9-A6AC-4E6C-ABC9-33DE8316583F}" type="presParOf" srcId="{F7DB0BA5-1B4B-4B6D-9B80-F2080EBC2A1C}" destId="{DE6019BF-4201-45F8-92AD-2D5050C89734}" srcOrd="1" destOrd="0" presId="urn:microsoft.com/office/officeart/2005/8/layout/hierarchy1"/>
    <dgm:cxn modelId="{76034D62-F21D-466B-92D9-F77310372679}" type="presParOf" srcId="{58243A83-84C6-4D7B-AB3F-AD2EB9D72536}" destId="{2EBD4B63-84A3-4B5E-BBE6-86406E05CD37}" srcOrd="1" destOrd="0" presId="urn:microsoft.com/office/officeart/2005/8/layout/hierarchy1"/>
    <dgm:cxn modelId="{62C4F01E-003A-45EA-8B7C-4A69E5054442}" type="presParOf" srcId="{2EBD4B63-84A3-4B5E-BBE6-86406E05CD37}" destId="{47059BE8-0457-4B80-8C60-A436D0F59099}" srcOrd="0" destOrd="0" presId="urn:microsoft.com/office/officeart/2005/8/layout/hierarchy1"/>
    <dgm:cxn modelId="{9376FCDE-2B56-4371-8267-A69326E033B5}" type="presParOf" srcId="{2EBD4B63-84A3-4B5E-BBE6-86406E05CD37}" destId="{173F763A-AE9C-4812-82DF-8320FCA36C0E}" srcOrd="1" destOrd="0" presId="urn:microsoft.com/office/officeart/2005/8/layout/hierarchy1"/>
    <dgm:cxn modelId="{B3D33772-16D1-48CF-9C06-CA20D38DAC9A}" type="presParOf" srcId="{173F763A-AE9C-4812-82DF-8320FCA36C0E}" destId="{3F85BDB8-B399-488C-84C4-E17636F964A1}" srcOrd="0" destOrd="0" presId="urn:microsoft.com/office/officeart/2005/8/layout/hierarchy1"/>
    <dgm:cxn modelId="{72C475CB-6235-477C-8721-B0B0EB7D16B7}" type="presParOf" srcId="{3F85BDB8-B399-488C-84C4-E17636F964A1}" destId="{A9B5304C-F3C9-48D8-8B9F-2948C8F42364}" srcOrd="0" destOrd="0" presId="urn:microsoft.com/office/officeart/2005/8/layout/hierarchy1"/>
    <dgm:cxn modelId="{A87560E2-9D6F-4E4D-8936-13E3F86CFA7A}" type="presParOf" srcId="{3F85BDB8-B399-488C-84C4-E17636F964A1}" destId="{BCFD3332-7ECD-49A0-92AB-1CDEC9982E43}" srcOrd="1" destOrd="0" presId="urn:microsoft.com/office/officeart/2005/8/layout/hierarchy1"/>
    <dgm:cxn modelId="{CEECC8A0-734A-4527-B78D-8138CB9C74DC}" type="presParOf" srcId="{173F763A-AE9C-4812-82DF-8320FCA36C0E}" destId="{ED090E39-E427-45B2-924F-3065DABFB415}" srcOrd="1" destOrd="0" presId="urn:microsoft.com/office/officeart/2005/8/layout/hierarchy1"/>
    <dgm:cxn modelId="{EE0D09A4-07C3-411C-B62F-C3472B9C4009}" type="presParOf" srcId="{ED090E39-E427-45B2-924F-3065DABFB415}" destId="{CE5F99AB-00C2-42F8-8350-C25B2FDEB079}" srcOrd="0" destOrd="0" presId="urn:microsoft.com/office/officeart/2005/8/layout/hierarchy1"/>
    <dgm:cxn modelId="{D5507F6D-1F2B-495C-BC04-0DFBED0E5BAA}" type="presParOf" srcId="{ED090E39-E427-45B2-924F-3065DABFB415}" destId="{2F8BDFF1-2831-4B79-AE1E-0CFFEBFBEFF1}" srcOrd="1" destOrd="0" presId="urn:microsoft.com/office/officeart/2005/8/layout/hierarchy1"/>
    <dgm:cxn modelId="{4F57FAF5-B850-41DF-A2B5-C2CD39CC73B1}" type="presParOf" srcId="{2F8BDFF1-2831-4B79-AE1E-0CFFEBFBEFF1}" destId="{BECCEAC7-A751-4F5A-B2AC-3F3804484196}" srcOrd="0" destOrd="0" presId="urn:microsoft.com/office/officeart/2005/8/layout/hierarchy1"/>
    <dgm:cxn modelId="{E0205880-F48E-4744-A980-32D7CEA4CE02}" type="presParOf" srcId="{BECCEAC7-A751-4F5A-B2AC-3F3804484196}" destId="{4AF5F07E-05A6-40CB-8847-91B9E9B85F6B}" srcOrd="0" destOrd="0" presId="urn:microsoft.com/office/officeart/2005/8/layout/hierarchy1"/>
    <dgm:cxn modelId="{D9F63A80-5FE5-4AFC-8EA0-159B57D2562B}" type="presParOf" srcId="{BECCEAC7-A751-4F5A-B2AC-3F3804484196}" destId="{04E08D4B-B8FD-47FB-BE14-C468C2D8EB48}" srcOrd="1" destOrd="0" presId="urn:microsoft.com/office/officeart/2005/8/layout/hierarchy1"/>
    <dgm:cxn modelId="{A4D4B197-D672-4A91-BAC0-08BE4D4730DC}" type="presParOf" srcId="{2F8BDFF1-2831-4B79-AE1E-0CFFEBFBEFF1}" destId="{9BCA8C20-C4FE-4BA4-B594-2B46DA58DF30}" srcOrd="1" destOrd="0" presId="urn:microsoft.com/office/officeart/2005/8/layout/hierarchy1"/>
    <dgm:cxn modelId="{4372CE11-7F39-4CE0-B17D-7B52C9D0D12A}" type="presParOf" srcId="{2EBD4B63-84A3-4B5E-BBE6-86406E05CD37}" destId="{7DC87BD7-0E00-4A9E-9E59-A5DAA71445B3}" srcOrd="2" destOrd="0" presId="urn:microsoft.com/office/officeart/2005/8/layout/hierarchy1"/>
    <dgm:cxn modelId="{86FD6767-AE95-4816-853A-7ABA051BF6F6}" type="presParOf" srcId="{2EBD4B63-84A3-4B5E-BBE6-86406E05CD37}" destId="{58E3BA1D-052A-4210-8035-C9BC1C586C01}" srcOrd="3" destOrd="0" presId="urn:microsoft.com/office/officeart/2005/8/layout/hierarchy1"/>
    <dgm:cxn modelId="{3C74CD15-B342-4601-8BF3-A0BB6B7B8826}" type="presParOf" srcId="{58E3BA1D-052A-4210-8035-C9BC1C586C01}" destId="{4536811F-8D0E-4C13-83CC-D8D4E8DBA332}" srcOrd="0" destOrd="0" presId="urn:microsoft.com/office/officeart/2005/8/layout/hierarchy1"/>
    <dgm:cxn modelId="{2950E0BD-6881-4E2F-83C6-6FD8BA6E583D}" type="presParOf" srcId="{4536811F-8D0E-4C13-83CC-D8D4E8DBA332}" destId="{E89C567D-8593-41B1-B2AA-BBAEC7B3C899}" srcOrd="0" destOrd="0" presId="urn:microsoft.com/office/officeart/2005/8/layout/hierarchy1"/>
    <dgm:cxn modelId="{EA93B537-A967-4F70-BFA1-F6E22BD0730D}" type="presParOf" srcId="{4536811F-8D0E-4C13-83CC-D8D4E8DBA332}" destId="{97E7E0B4-191B-46AB-843D-F62FB10C09AC}" srcOrd="1" destOrd="0" presId="urn:microsoft.com/office/officeart/2005/8/layout/hierarchy1"/>
    <dgm:cxn modelId="{6AFB0EBF-C462-4C5F-B15F-3EBC782DAC33}" type="presParOf" srcId="{58E3BA1D-052A-4210-8035-C9BC1C586C01}" destId="{63B59C20-FCF6-4AC6-BD09-04E8EC03C55F}" srcOrd="1" destOrd="0" presId="urn:microsoft.com/office/officeart/2005/8/layout/hierarchy1"/>
    <dgm:cxn modelId="{41DF898B-3CC6-4421-A715-D477DBDFDF0F}" type="presParOf" srcId="{63B59C20-FCF6-4AC6-BD09-04E8EC03C55F}" destId="{9E4B87D4-D89D-4490-A6FD-F0BB52BDF601}" srcOrd="0" destOrd="0" presId="urn:microsoft.com/office/officeart/2005/8/layout/hierarchy1"/>
    <dgm:cxn modelId="{53114F62-3036-4719-9136-7636EABD448A}" type="presParOf" srcId="{63B59C20-FCF6-4AC6-BD09-04E8EC03C55F}" destId="{49444561-D65E-40A3-B98D-CFCBE7067BE5}" srcOrd="1" destOrd="0" presId="urn:microsoft.com/office/officeart/2005/8/layout/hierarchy1"/>
    <dgm:cxn modelId="{EE441035-DA8A-4D3B-BBF1-CD765E249AE5}" type="presParOf" srcId="{49444561-D65E-40A3-B98D-CFCBE7067BE5}" destId="{13C0F62F-6F8B-4626-B6E1-FC18B1D8D87F}" srcOrd="0" destOrd="0" presId="urn:microsoft.com/office/officeart/2005/8/layout/hierarchy1"/>
    <dgm:cxn modelId="{AA989F3A-E0DE-4926-95E8-218A114EE9E6}" type="presParOf" srcId="{13C0F62F-6F8B-4626-B6E1-FC18B1D8D87F}" destId="{90350152-C1AC-45F1-BD2C-D5B4981140B4}" srcOrd="0" destOrd="0" presId="urn:microsoft.com/office/officeart/2005/8/layout/hierarchy1"/>
    <dgm:cxn modelId="{52253EC4-4812-441E-AD11-4B662EE4E5E3}" type="presParOf" srcId="{13C0F62F-6F8B-4626-B6E1-FC18B1D8D87F}" destId="{DD10C28C-5DC7-4138-AE2E-D6374F74BB08}" srcOrd="1" destOrd="0" presId="urn:microsoft.com/office/officeart/2005/8/layout/hierarchy1"/>
    <dgm:cxn modelId="{57D02311-D27E-4DFB-B2EE-F3490C2E0576}" type="presParOf" srcId="{49444561-D65E-40A3-B98D-CFCBE7067BE5}" destId="{6D791CB2-C2B7-42BA-8242-7AD374FF85CF}" srcOrd="1" destOrd="0" presId="urn:microsoft.com/office/officeart/2005/8/layout/hierarchy1"/>
    <dgm:cxn modelId="{AE5D9A95-2950-4899-8412-0EB77A12808E}" type="presParOf" srcId="{63B59C20-FCF6-4AC6-BD09-04E8EC03C55F}" destId="{634420DA-1E5E-4B2B-BE2A-49D2489C8385}" srcOrd="2" destOrd="0" presId="urn:microsoft.com/office/officeart/2005/8/layout/hierarchy1"/>
    <dgm:cxn modelId="{1D537095-02C6-4F7E-8E94-6EDDEB9A6019}" type="presParOf" srcId="{63B59C20-FCF6-4AC6-BD09-04E8EC03C55F}" destId="{B4B7CDAD-1F87-4AAE-A68B-9744AB501B38}" srcOrd="3" destOrd="0" presId="urn:microsoft.com/office/officeart/2005/8/layout/hierarchy1"/>
    <dgm:cxn modelId="{4851370A-C25F-41DE-8290-72A8DD154C32}" type="presParOf" srcId="{B4B7CDAD-1F87-4AAE-A68B-9744AB501B38}" destId="{A8A1E5CF-446E-474E-89CE-7CC5EECA407A}" srcOrd="0" destOrd="0" presId="urn:microsoft.com/office/officeart/2005/8/layout/hierarchy1"/>
    <dgm:cxn modelId="{FA127016-CCAE-44A9-8CCC-E68DC256494E}" type="presParOf" srcId="{A8A1E5CF-446E-474E-89CE-7CC5EECA407A}" destId="{8B2DA077-AADD-4175-AAE7-B7EB9C48151A}" srcOrd="0" destOrd="0" presId="urn:microsoft.com/office/officeart/2005/8/layout/hierarchy1"/>
    <dgm:cxn modelId="{3E8B1642-C12C-47B2-9DB2-5C95C5E2764D}" type="presParOf" srcId="{A8A1E5CF-446E-474E-89CE-7CC5EECA407A}" destId="{9C6E30A3-A652-474B-B9EA-5B6647706730}" srcOrd="1" destOrd="0" presId="urn:microsoft.com/office/officeart/2005/8/layout/hierarchy1"/>
    <dgm:cxn modelId="{C59914AC-7659-4222-8D32-D4ABB904AAEB}" type="presParOf" srcId="{B4B7CDAD-1F87-4AAE-A68B-9744AB501B38}" destId="{455EB681-5175-4C72-83B8-9C8ACAA093B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BC7987D-B7B8-4A24-895B-412B6C821A6A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EF74F811-BFBA-4ED3-87A5-CA11F7B90A20}">
      <dgm:prSet phldrT="[Текст]" custT="1"/>
      <dgm:spPr>
        <a:solidFill>
          <a:srgbClr val="FBEFE9"/>
        </a:solidFill>
      </dgm:spPr>
      <dgm:t>
        <a:bodyPr/>
        <a:lstStyle/>
        <a:p>
          <a:r>
            <a:rPr lang="en-US" sz="1400" i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Standardi koji određuju strukturu financijskih izvještaja, temelj za konsolidaciju + nekoliko standarda koji se lako uvode</a:t>
          </a:r>
          <a:endParaRPr lang="hr-HR" sz="1400" i="1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9161538-9459-4AB4-A20C-1B4012838561}" type="parTrans" cxnId="{CFDC9807-D5B2-46E5-BCE9-D3C9E5DF2725}">
      <dgm:prSet/>
      <dgm:spPr/>
      <dgm:t>
        <a:bodyPr/>
        <a:lstStyle/>
        <a:p>
          <a:endParaRPr lang="ru-RU"/>
        </a:p>
      </dgm:t>
    </dgm:pt>
    <dgm:pt modelId="{29040984-EC8F-4A49-82EB-8C262BB0B271}" type="sibTrans" cxnId="{CFDC9807-D5B2-46E5-BCE9-D3C9E5DF2725}">
      <dgm:prSet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8C746173-A541-48D7-9B91-F1E967C6A88E}">
      <dgm:prSet phldrT="[Текст]" custT="1"/>
      <dgm:spPr>
        <a:solidFill>
          <a:srgbClr val="FBEFE9"/>
        </a:solidFill>
      </dgm:spPr>
      <dgm:t>
        <a:bodyPr/>
        <a:lstStyle/>
        <a:p>
          <a:r>
            <a:rPr lang="en-US" sz="1400" i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Ostali standardi koji su izrađeni kako bi omogućili visoku razinu usklađenosti sa zahtjevima IPSAS-a</a:t>
          </a:r>
          <a:endParaRPr lang="hr-HR" sz="1400" i="1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7B681FE-5F23-48BA-9CA5-1C8FCC9E45DE}" type="parTrans" cxnId="{57614BE2-C2F7-4E44-B2BB-789FAA9FA374}">
      <dgm:prSet/>
      <dgm:spPr/>
      <dgm:t>
        <a:bodyPr/>
        <a:lstStyle/>
        <a:p>
          <a:endParaRPr lang="ru-RU"/>
        </a:p>
      </dgm:t>
    </dgm:pt>
    <dgm:pt modelId="{66C8DFBD-F6A0-4FD3-906B-5C4BE6051DDF}" type="sibTrans" cxnId="{57614BE2-C2F7-4E44-B2BB-789FAA9FA374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7997FC23-9A92-4DE1-A5D8-E0530A7B61DA}">
      <dgm:prSet custT="1"/>
      <dgm:spPr>
        <a:solidFill>
          <a:srgbClr val="FBEFE9"/>
        </a:solidFill>
      </dgm:spPr>
      <dgm:t>
        <a:bodyPr/>
        <a:lstStyle/>
        <a:p>
          <a:r>
            <a:rPr lang="en-US" sz="1400" i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Standardi koji služe za prepoznavanje i procjenu financijske i nefinancijske imovine i obveza te omogućuju usklađenost računovodstva za primarne javne prihode/porez sa zahtjevima IPSAS-a</a:t>
          </a:r>
          <a:endParaRPr lang="hr-HR" sz="1400" i="1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A8976B7-CCD3-4DF8-A248-36A90B31BA40}" type="parTrans" cxnId="{555F72C4-7AE1-422A-8CC0-7D89BB90D006}">
      <dgm:prSet/>
      <dgm:spPr/>
      <dgm:t>
        <a:bodyPr/>
        <a:lstStyle/>
        <a:p>
          <a:endParaRPr lang="ru-RU"/>
        </a:p>
      </dgm:t>
    </dgm:pt>
    <dgm:pt modelId="{B2BD8DB7-A442-4AF3-BDE4-DE0BB766D5CA}" type="sibTrans" cxnId="{555F72C4-7AE1-422A-8CC0-7D89BB90D006}">
      <dgm:prSet/>
      <dgm:spPr>
        <a:solidFill>
          <a:srgbClr val="CFF3DB"/>
        </a:solidFill>
      </dgm:spPr>
      <dgm:t>
        <a:bodyPr/>
        <a:lstStyle/>
        <a:p>
          <a:endParaRPr lang="ru-RU"/>
        </a:p>
      </dgm:t>
    </dgm:pt>
    <dgm:pt modelId="{DD9704A9-3270-4E80-B0F6-3911D780C76E}" type="pres">
      <dgm:prSet presAssocID="{0BC7987D-B7B8-4A24-895B-412B6C821A6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F0BB596-ACBC-40FB-AEC7-87B72D79882F}" type="pres">
      <dgm:prSet presAssocID="{0BC7987D-B7B8-4A24-895B-412B6C821A6A}" presName="dot1" presStyleLbl="alignNode1" presStyleIdx="0" presStyleCnt="12"/>
      <dgm:spPr>
        <a:solidFill>
          <a:schemeClr val="accent1">
            <a:lumMod val="40000"/>
            <a:lumOff val="60000"/>
          </a:schemeClr>
        </a:solidFill>
      </dgm:spPr>
    </dgm:pt>
    <dgm:pt modelId="{749A75B4-19BB-4887-B0D4-B624BF9FFFE5}" type="pres">
      <dgm:prSet presAssocID="{0BC7987D-B7B8-4A24-895B-412B6C821A6A}" presName="dot2" presStyleLbl="alignNode1" presStyleIdx="1" presStyleCnt="12"/>
      <dgm:spPr>
        <a:solidFill>
          <a:schemeClr val="tx2">
            <a:lumMod val="20000"/>
            <a:lumOff val="80000"/>
          </a:schemeClr>
        </a:solidFill>
      </dgm:spPr>
    </dgm:pt>
    <dgm:pt modelId="{5B6EDBC3-F03F-4F3F-92D2-E558056C6264}" type="pres">
      <dgm:prSet presAssocID="{0BC7987D-B7B8-4A24-895B-412B6C821A6A}" presName="dot3" presStyleLbl="alignNode1" presStyleIdx="2" presStyleCnt="12"/>
      <dgm:spPr>
        <a:solidFill>
          <a:schemeClr val="accent1">
            <a:lumMod val="20000"/>
            <a:lumOff val="80000"/>
          </a:schemeClr>
        </a:solidFill>
      </dgm:spPr>
    </dgm:pt>
    <dgm:pt modelId="{B88659BC-354B-47F1-A573-7DF9FCE79E6F}" type="pres">
      <dgm:prSet presAssocID="{0BC7987D-B7B8-4A24-895B-412B6C821A6A}" presName="dot4" presStyleLbl="alignNode1" presStyleIdx="3" presStyleCnt="12"/>
      <dgm:spPr>
        <a:solidFill>
          <a:schemeClr val="accent1">
            <a:lumMod val="60000"/>
            <a:lumOff val="40000"/>
          </a:schemeClr>
        </a:solidFill>
      </dgm:spPr>
    </dgm:pt>
    <dgm:pt modelId="{80F43300-AD8B-4AAA-9D38-2C15AEE1E5F0}" type="pres">
      <dgm:prSet presAssocID="{0BC7987D-B7B8-4A24-895B-412B6C821A6A}" presName="dot5" presStyleLbl="alignNode1" presStyleIdx="4" presStyleCnt="12"/>
      <dgm:spPr>
        <a:solidFill>
          <a:schemeClr val="tx2">
            <a:lumMod val="40000"/>
            <a:lumOff val="60000"/>
          </a:schemeClr>
        </a:solidFill>
      </dgm:spPr>
    </dgm:pt>
    <dgm:pt modelId="{D6D23E1E-A49B-4125-90FB-41C8E9094788}" type="pres">
      <dgm:prSet presAssocID="{0BC7987D-B7B8-4A24-895B-412B6C821A6A}" presName="dotArrow1" presStyleLbl="alignNode1" presStyleIdx="5" presStyleCnt="12"/>
      <dgm:spPr>
        <a:solidFill>
          <a:schemeClr val="tx2">
            <a:lumMod val="75000"/>
          </a:schemeClr>
        </a:solidFill>
      </dgm:spPr>
    </dgm:pt>
    <dgm:pt modelId="{606D06D0-27A9-41E1-8563-9B2E7B82260F}" type="pres">
      <dgm:prSet presAssocID="{0BC7987D-B7B8-4A24-895B-412B6C821A6A}" presName="dotArrow2" presStyleLbl="alignNode1" presStyleIdx="6" presStyleCnt="12"/>
      <dgm:spPr>
        <a:solidFill>
          <a:schemeClr val="tx2">
            <a:lumMod val="75000"/>
          </a:schemeClr>
        </a:solidFill>
      </dgm:spPr>
    </dgm:pt>
    <dgm:pt modelId="{E065D646-F1DC-4665-8CA8-6B22939457A4}" type="pres">
      <dgm:prSet presAssocID="{0BC7987D-B7B8-4A24-895B-412B6C821A6A}" presName="dotArrow3" presStyleLbl="alignNode1" presStyleIdx="7" presStyleCnt="12"/>
      <dgm:spPr>
        <a:solidFill>
          <a:schemeClr val="tx2">
            <a:lumMod val="75000"/>
          </a:schemeClr>
        </a:solidFill>
      </dgm:spPr>
    </dgm:pt>
    <dgm:pt modelId="{E97DF36A-8C0C-43F8-A7E7-B32A230B6E36}" type="pres">
      <dgm:prSet presAssocID="{0BC7987D-B7B8-4A24-895B-412B6C821A6A}" presName="dotArrow4" presStyleLbl="alignNode1" presStyleIdx="8" presStyleCnt="12"/>
      <dgm:spPr>
        <a:solidFill>
          <a:schemeClr val="tx2">
            <a:lumMod val="75000"/>
          </a:schemeClr>
        </a:solidFill>
      </dgm:spPr>
    </dgm:pt>
    <dgm:pt modelId="{9FDEA86E-5575-4848-9444-9CBFCB292060}" type="pres">
      <dgm:prSet presAssocID="{0BC7987D-B7B8-4A24-895B-412B6C821A6A}" presName="dotArrow5" presStyleLbl="alignNode1" presStyleIdx="9" presStyleCnt="12"/>
      <dgm:spPr>
        <a:solidFill>
          <a:schemeClr val="tx2">
            <a:lumMod val="75000"/>
          </a:schemeClr>
        </a:solidFill>
      </dgm:spPr>
    </dgm:pt>
    <dgm:pt modelId="{FEF7D480-DDC1-43C2-9762-AA1FE25C6D9D}" type="pres">
      <dgm:prSet presAssocID="{0BC7987D-B7B8-4A24-895B-412B6C821A6A}" presName="dotArrow6" presStyleLbl="alignNode1" presStyleIdx="10" presStyleCnt="12"/>
      <dgm:spPr>
        <a:solidFill>
          <a:schemeClr val="accent1">
            <a:lumMod val="75000"/>
          </a:schemeClr>
        </a:solidFill>
      </dgm:spPr>
    </dgm:pt>
    <dgm:pt modelId="{5BF67F0B-EB94-443D-BC75-E8A650F1B821}" type="pres">
      <dgm:prSet presAssocID="{0BC7987D-B7B8-4A24-895B-412B6C821A6A}" presName="dotArrow7" presStyleLbl="alignNode1" presStyleIdx="11" presStyleCnt="12"/>
      <dgm:spPr>
        <a:solidFill>
          <a:schemeClr val="tx2">
            <a:lumMod val="60000"/>
            <a:lumOff val="40000"/>
          </a:schemeClr>
        </a:solidFill>
      </dgm:spPr>
    </dgm:pt>
    <dgm:pt modelId="{39775659-D807-4DFB-AE5D-3208EC709EF2}" type="pres">
      <dgm:prSet presAssocID="{EF74F811-BFBA-4ED3-87A5-CA11F7B90A20}" presName="parTx1" presStyleLbl="node1" presStyleIdx="0" presStyleCnt="3" custScaleX="283447" custScaleY="147473" custLinFactNeighborX="83480" custLinFactNeighborY="56566"/>
      <dgm:spPr/>
      <dgm:t>
        <a:bodyPr/>
        <a:lstStyle/>
        <a:p>
          <a:endParaRPr lang="ru-RU"/>
        </a:p>
      </dgm:t>
    </dgm:pt>
    <dgm:pt modelId="{2E0C3CC5-D301-495C-926F-2E0D9DD2BB5E}" type="pres">
      <dgm:prSet presAssocID="{29040984-EC8F-4A49-82EB-8C262BB0B271}" presName="picture1" presStyleCnt="0"/>
      <dgm:spPr/>
    </dgm:pt>
    <dgm:pt modelId="{6204E0F1-A702-4A5F-B250-AC2BFD0CCCE7}" type="pres">
      <dgm:prSet presAssocID="{29040984-EC8F-4A49-82EB-8C262BB0B271}" presName="imageRepeatNode" presStyleLbl="fgImgPlace1" presStyleIdx="0" presStyleCnt="3"/>
      <dgm:spPr/>
      <dgm:t>
        <a:bodyPr/>
        <a:lstStyle/>
        <a:p>
          <a:endParaRPr lang="ru-RU"/>
        </a:p>
      </dgm:t>
    </dgm:pt>
    <dgm:pt modelId="{E6A90252-8A68-4531-8177-B83EB1498727}" type="pres">
      <dgm:prSet presAssocID="{7997FC23-9A92-4DE1-A5D8-E0530A7B61DA}" presName="parTx2" presStyleLbl="node1" presStyleIdx="1" presStyleCnt="3" custScaleX="236904" custScaleY="142887" custLinFactNeighborX="73587" custLinFactNeighborY="-8901"/>
      <dgm:spPr/>
      <dgm:t>
        <a:bodyPr/>
        <a:lstStyle/>
        <a:p>
          <a:endParaRPr lang="ru-RU"/>
        </a:p>
      </dgm:t>
    </dgm:pt>
    <dgm:pt modelId="{0C4CFE78-3F2F-4BE7-B5AB-7DE25F061C72}" type="pres">
      <dgm:prSet presAssocID="{B2BD8DB7-A442-4AF3-BDE4-DE0BB766D5CA}" presName="picture2" presStyleCnt="0"/>
      <dgm:spPr/>
    </dgm:pt>
    <dgm:pt modelId="{F5CA3C8F-B776-4A51-BB03-663612FC2F3D}" type="pres">
      <dgm:prSet presAssocID="{B2BD8DB7-A442-4AF3-BDE4-DE0BB766D5CA}" presName="imageRepeatNode" presStyleLbl="fgImgPlace1" presStyleIdx="1" presStyleCnt="3"/>
      <dgm:spPr/>
      <dgm:t>
        <a:bodyPr/>
        <a:lstStyle/>
        <a:p>
          <a:endParaRPr lang="ru-RU"/>
        </a:p>
      </dgm:t>
    </dgm:pt>
    <dgm:pt modelId="{20FF8341-F156-4F0A-B15E-7CAE28933769}" type="pres">
      <dgm:prSet presAssocID="{8C746173-A541-48D7-9B91-F1E967C6A88E}" presName="parTx3" presStyleLbl="node1" presStyleIdx="2" presStyleCnt="3" custScaleX="232841" custScaleY="131869" custLinFactNeighborX="70286" custLinFactNeighborY="-10140"/>
      <dgm:spPr/>
      <dgm:t>
        <a:bodyPr/>
        <a:lstStyle/>
        <a:p>
          <a:endParaRPr lang="ru-RU"/>
        </a:p>
      </dgm:t>
    </dgm:pt>
    <dgm:pt modelId="{2ECF5CEC-8BF3-42DC-A1BD-B1BA3AD249D7}" type="pres">
      <dgm:prSet presAssocID="{66C8DFBD-F6A0-4FD3-906B-5C4BE6051DDF}" presName="picture3" presStyleCnt="0"/>
      <dgm:spPr/>
    </dgm:pt>
    <dgm:pt modelId="{8FB229B6-D8E3-4D3B-8BEA-8DEAEC62A456}" type="pres">
      <dgm:prSet presAssocID="{66C8DFBD-F6A0-4FD3-906B-5C4BE6051DDF}" presName="imageRepeatNode" presStyleLbl="fgImgPlace1" presStyleIdx="2" presStyleCnt="3"/>
      <dgm:spPr/>
      <dgm:t>
        <a:bodyPr/>
        <a:lstStyle/>
        <a:p>
          <a:endParaRPr lang="ru-RU"/>
        </a:p>
      </dgm:t>
    </dgm:pt>
  </dgm:ptLst>
  <dgm:cxnLst>
    <dgm:cxn modelId="{CFDC9807-D5B2-46E5-BCE9-D3C9E5DF2725}" srcId="{0BC7987D-B7B8-4A24-895B-412B6C821A6A}" destId="{EF74F811-BFBA-4ED3-87A5-CA11F7B90A20}" srcOrd="0" destOrd="0" parTransId="{B9161538-9459-4AB4-A20C-1B4012838561}" sibTransId="{29040984-EC8F-4A49-82EB-8C262BB0B271}"/>
    <dgm:cxn modelId="{383696BF-4886-4BAF-B507-354F568C6DF9}" type="presOf" srcId="{7997FC23-9A92-4DE1-A5D8-E0530A7B61DA}" destId="{E6A90252-8A68-4531-8177-B83EB1498727}" srcOrd="0" destOrd="0" presId="urn:microsoft.com/office/officeart/2008/layout/AscendingPictureAccentProcess"/>
    <dgm:cxn modelId="{8632B44C-CFC0-4C6D-B42B-3794BACE0788}" type="presOf" srcId="{B2BD8DB7-A442-4AF3-BDE4-DE0BB766D5CA}" destId="{F5CA3C8F-B776-4A51-BB03-663612FC2F3D}" srcOrd="0" destOrd="0" presId="urn:microsoft.com/office/officeart/2008/layout/AscendingPictureAccentProcess"/>
    <dgm:cxn modelId="{555F72C4-7AE1-422A-8CC0-7D89BB90D006}" srcId="{0BC7987D-B7B8-4A24-895B-412B6C821A6A}" destId="{7997FC23-9A92-4DE1-A5D8-E0530A7B61DA}" srcOrd="1" destOrd="0" parTransId="{6A8976B7-CCD3-4DF8-A248-36A90B31BA40}" sibTransId="{B2BD8DB7-A442-4AF3-BDE4-DE0BB766D5CA}"/>
    <dgm:cxn modelId="{6DBD664B-8D73-47B4-B452-1D04309F642B}" type="presOf" srcId="{29040984-EC8F-4A49-82EB-8C262BB0B271}" destId="{6204E0F1-A702-4A5F-B250-AC2BFD0CCCE7}" srcOrd="0" destOrd="0" presId="urn:microsoft.com/office/officeart/2008/layout/AscendingPictureAccentProcess"/>
    <dgm:cxn modelId="{D0CB099C-5188-4E3D-BED9-22ADCBB8AE87}" type="presOf" srcId="{66C8DFBD-F6A0-4FD3-906B-5C4BE6051DDF}" destId="{8FB229B6-D8E3-4D3B-8BEA-8DEAEC62A456}" srcOrd="0" destOrd="0" presId="urn:microsoft.com/office/officeart/2008/layout/AscendingPictureAccentProcess"/>
    <dgm:cxn modelId="{57614BE2-C2F7-4E44-B2BB-789FAA9FA374}" srcId="{0BC7987D-B7B8-4A24-895B-412B6C821A6A}" destId="{8C746173-A541-48D7-9B91-F1E967C6A88E}" srcOrd="2" destOrd="0" parTransId="{57B681FE-5F23-48BA-9CA5-1C8FCC9E45DE}" sibTransId="{66C8DFBD-F6A0-4FD3-906B-5C4BE6051DDF}"/>
    <dgm:cxn modelId="{5DC310F1-264D-4B0A-846D-74FADBD8D2BA}" type="presOf" srcId="{8C746173-A541-48D7-9B91-F1E967C6A88E}" destId="{20FF8341-F156-4F0A-B15E-7CAE28933769}" srcOrd="0" destOrd="0" presId="urn:microsoft.com/office/officeart/2008/layout/AscendingPictureAccentProcess"/>
    <dgm:cxn modelId="{AB067973-97F3-4A45-99FD-257A595528F6}" type="presOf" srcId="{EF74F811-BFBA-4ED3-87A5-CA11F7B90A20}" destId="{39775659-D807-4DFB-AE5D-3208EC709EF2}" srcOrd="0" destOrd="0" presId="urn:microsoft.com/office/officeart/2008/layout/AscendingPictureAccentProcess"/>
    <dgm:cxn modelId="{EDA90E29-100E-4494-98FC-8B44BE30E211}" type="presOf" srcId="{0BC7987D-B7B8-4A24-895B-412B6C821A6A}" destId="{DD9704A9-3270-4E80-B0F6-3911D780C76E}" srcOrd="0" destOrd="0" presId="urn:microsoft.com/office/officeart/2008/layout/AscendingPictureAccentProcess"/>
    <dgm:cxn modelId="{6F782453-EA3F-461F-863F-EE69B8B7847B}" type="presParOf" srcId="{DD9704A9-3270-4E80-B0F6-3911D780C76E}" destId="{9F0BB596-ACBC-40FB-AEC7-87B72D79882F}" srcOrd="0" destOrd="0" presId="urn:microsoft.com/office/officeart/2008/layout/AscendingPictureAccentProcess"/>
    <dgm:cxn modelId="{7F4CD1D1-3E26-4586-BF99-81BC2FFF6DFB}" type="presParOf" srcId="{DD9704A9-3270-4E80-B0F6-3911D780C76E}" destId="{749A75B4-19BB-4887-B0D4-B624BF9FFFE5}" srcOrd="1" destOrd="0" presId="urn:microsoft.com/office/officeart/2008/layout/AscendingPictureAccentProcess"/>
    <dgm:cxn modelId="{942DDF5A-C45E-4EDD-950B-8A67EF871720}" type="presParOf" srcId="{DD9704A9-3270-4E80-B0F6-3911D780C76E}" destId="{5B6EDBC3-F03F-4F3F-92D2-E558056C6264}" srcOrd="2" destOrd="0" presId="urn:microsoft.com/office/officeart/2008/layout/AscendingPictureAccentProcess"/>
    <dgm:cxn modelId="{7A41A62C-7F0B-4F06-B7B5-21D91D70D6C6}" type="presParOf" srcId="{DD9704A9-3270-4E80-B0F6-3911D780C76E}" destId="{B88659BC-354B-47F1-A573-7DF9FCE79E6F}" srcOrd="3" destOrd="0" presId="urn:microsoft.com/office/officeart/2008/layout/AscendingPictureAccentProcess"/>
    <dgm:cxn modelId="{F94EAB62-F3DF-4DC0-BF34-55CAC0272393}" type="presParOf" srcId="{DD9704A9-3270-4E80-B0F6-3911D780C76E}" destId="{80F43300-AD8B-4AAA-9D38-2C15AEE1E5F0}" srcOrd="4" destOrd="0" presId="urn:microsoft.com/office/officeart/2008/layout/AscendingPictureAccentProcess"/>
    <dgm:cxn modelId="{40B93241-CE23-41DF-B342-93F22F68CD3F}" type="presParOf" srcId="{DD9704A9-3270-4E80-B0F6-3911D780C76E}" destId="{D6D23E1E-A49B-4125-90FB-41C8E9094788}" srcOrd="5" destOrd="0" presId="urn:microsoft.com/office/officeart/2008/layout/AscendingPictureAccentProcess"/>
    <dgm:cxn modelId="{6BF4524C-AE68-4F13-A8FA-076C03F75932}" type="presParOf" srcId="{DD9704A9-3270-4E80-B0F6-3911D780C76E}" destId="{606D06D0-27A9-41E1-8563-9B2E7B82260F}" srcOrd="6" destOrd="0" presId="urn:microsoft.com/office/officeart/2008/layout/AscendingPictureAccentProcess"/>
    <dgm:cxn modelId="{70CFDE14-DD86-46EA-A593-03B5FB3015CD}" type="presParOf" srcId="{DD9704A9-3270-4E80-B0F6-3911D780C76E}" destId="{E065D646-F1DC-4665-8CA8-6B22939457A4}" srcOrd="7" destOrd="0" presId="urn:microsoft.com/office/officeart/2008/layout/AscendingPictureAccentProcess"/>
    <dgm:cxn modelId="{07119849-91FE-462E-93D0-5938BFB61E94}" type="presParOf" srcId="{DD9704A9-3270-4E80-B0F6-3911D780C76E}" destId="{E97DF36A-8C0C-43F8-A7E7-B32A230B6E36}" srcOrd="8" destOrd="0" presId="urn:microsoft.com/office/officeart/2008/layout/AscendingPictureAccentProcess"/>
    <dgm:cxn modelId="{85DF2CF2-43EB-4250-853A-71EFB2EFE385}" type="presParOf" srcId="{DD9704A9-3270-4E80-B0F6-3911D780C76E}" destId="{9FDEA86E-5575-4848-9444-9CBFCB292060}" srcOrd="9" destOrd="0" presId="urn:microsoft.com/office/officeart/2008/layout/AscendingPictureAccentProcess"/>
    <dgm:cxn modelId="{3F542DC8-0E40-4E32-8018-322DB65C93DE}" type="presParOf" srcId="{DD9704A9-3270-4E80-B0F6-3911D780C76E}" destId="{FEF7D480-DDC1-43C2-9762-AA1FE25C6D9D}" srcOrd="10" destOrd="0" presId="urn:microsoft.com/office/officeart/2008/layout/AscendingPictureAccentProcess"/>
    <dgm:cxn modelId="{12C6B52E-EFF0-4B65-93E7-B51BD462F341}" type="presParOf" srcId="{DD9704A9-3270-4E80-B0F6-3911D780C76E}" destId="{5BF67F0B-EB94-443D-BC75-E8A650F1B821}" srcOrd="11" destOrd="0" presId="urn:microsoft.com/office/officeart/2008/layout/AscendingPictureAccentProcess"/>
    <dgm:cxn modelId="{F5AEA957-0D16-43E6-95D6-8523D6C7ACF3}" type="presParOf" srcId="{DD9704A9-3270-4E80-B0F6-3911D780C76E}" destId="{39775659-D807-4DFB-AE5D-3208EC709EF2}" srcOrd="12" destOrd="0" presId="urn:microsoft.com/office/officeart/2008/layout/AscendingPictureAccentProcess"/>
    <dgm:cxn modelId="{9F15B19B-E3E9-416C-A390-CA029BFBDC17}" type="presParOf" srcId="{DD9704A9-3270-4E80-B0F6-3911D780C76E}" destId="{2E0C3CC5-D301-495C-926F-2E0D9DD2BB5E}" srcOrd="13" destOrd="0" presId="urn:microsoft.com/office/officeart/2008/layout/AscendingPictureAccentProcess"/>
    <dgm:cxn modelId="{AB108BF7-56F4-4747-9259-39B46AC32B54}" type="presParOf" srcId="{2E0C3CC5-D301-495C-926F-2E0D9DD2BB5E}" destId="{6204E0F1-A702-4A5F-B250-AC2BFD0CCCE7}" srcOrd="0" destOrd="0" presId="urn:microsoft.com/office/officeart/2008/layout/AscendingPictureAccentProcess"/>
    <dgm:cxn modelId="{773666BB-C52A-4C9A-87E6-678CA4A172BC}" type="presParOf" srcId="{DD9704A9-3270-4E80-B0F6-3911D780C76E}" destId="{E6A90252-8A68-4531-8177-B83EB1498727}" srcOrd="14" destOrd="0" presId="urn:microsoft.com/office/officeart/2008/layout/AscendingPictureAccentProcess"/>
    <dgm:cxn modelId="{9E2E6535-F229-4F5B-8B75-9682F9663AEB}" type="presParOf" srcId="{DD9704A9-3270-4E80-B0F6-3911D780C76E}" destId="{0C4CFE78-3F2F-4BE7-B5AB-7DE25F061C72}" srcOrd="15" destOrd="0" presId="urn:microsoft.com/office/officeart/2008/layout/AscendingPictureAccentProcess"/>
    <dgm:cxn modelId="{561084D1-2AE8-4916-86C9-DC7A76C3A078}" type="presParOf" srcId="{0C4CFE78-3F2F-4BE7-B5AB-7DE25F061C72}" destId="{F5CA3C8F-B776-4A51-BB03-663612FC2F3D}" srcOrd="0" destOrd="0" presId="urn:microsoft.com/office/officeart/2008/layout/AscendingPictureAccentProcess"/>
    <dgm:cxn modelId="{6843EECC-ECBB-4E3C-B3FD-A638B87444F6}" type="presParOf" srcId="{DD9704A9-3270-4E80-B0F6-3911D780C76E}" destId="{20FF8341-F156-4F0A-B15E-7CAE28933769}" srcOrd="16" destOrd="0" presId="urn:microsoft.com/office/officeart/2008/layout/AscendingPictureAccentProcess"/>
    <dgm:cxn modelId="{7726E80A-4A44-4C13-A0EC-D48ABD83C74D}" type="presParOf" srcId="{DD9704A9-3270-4E80-B0F6-3911D780C76E}" destId="{2ECF5CEC-8BF3-42DC-A1BD-B1BA3AD249D7}" srcOrd="17" destOrd="0" presId="urn:microsoft.com/office/officeart/2008/layout/AscendingPictureAccentProcess"/>
    <dgm:cxn modelId="{461999D5-ECC9-45C4-8C9E-A122C034BEDB}" type="presParOf" srcId="{2ECF5CEC-8BF3-42DC-A1BD-B1BA3AD249D7}" destId="{8FB229B6-D8E3-4D3B-8BEA-8DEAEC62A456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44F614D-3B5C-49DA-825D-73DE44ADFD24}" type="doc">
      <dgm:prSet loTypeId="urn:microsoft.com/office/officeart/2005/8/layout/pyramid2" loCatId="pyramid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B2062A12-DAE5-4C08-8E49-6EDA2362CFE6}">
      <dgm:prSet phldrT="[Текст]" custT="1"/>
      <dgm:spPr>
        <a:solidFill>
          <a:srgbClr val="FEFAF8"/>
        </a:solidFill>
      </dgm:spPr>
      <dgm:t>
        <a:bodyPr/>
        <a:lstStyle/>
        <a:p>
          <a:pPr>
            <a:lnSpc>
              <a:spcPts val="1100"/>
            </a:lnSpc>
          </a:pPr>
          <a:r>
            <a:rPr lang="en-US" sz="14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</a:rPr>
            <a:t>Predstavljanje financijskog izvještavanja</a:t>
          </a:r>
          <a:endParaRPr lang="hr-HR" sz="1400" i="1" dirty="0" smtClean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>
            <a:lnSpc>
              <a:spcPts val="1100"/>
            </a:lnSpc>
          </a:pPr>
          <a:r>
            <a:rPr lang="en-US" sz="14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</a:rPr>
            <a:t>Izvještaj o novčanim tokovima</a:t>
          </a:r>
          <a:endParaRPr lang="hr-HR" sz="1400" i="1" dirty="0" smtClean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>
            <a:lnSpc>
              <a:spcPts val="1100"/>
            </a:lnSpc>
          </a:pPr>
          <a:r>
            <a:rPr lang="en-US" sz="14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</a:rPr>
            <a:t>Politika računovodstva, izmjene u računovodstvenim procjenama i greškama</a:t>
          </a:r>
          <a:endParaRPr lang="hr-HR" sz="1400" i="1" dirty="0" smtClean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>
            <a:lnSpc>
              <a:spcPts val="1100"/>
            </a:lnSpc>
          </a:pPr>
          <a:r>
            <a:rPr lang="en-US" sz="14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</a:rPr>
            <a:t>Utjecaj fluktuacija deviznog tečaja</a:t>
          </a:r>
          <a:endParaRPr lang="hr-HR" sz="1400" i="1" dirty="0" smtClean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>
            <a:lnSpc>
              <a:spcPts val="1100"/>
            </a:lnSpc>
          </a:pPr>
          <a:r>
            <a:rPr lang="en-US" sz="14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</a:rPr>
            <a:t>Troškovi zajmova</a:t>
          </a:r>
          <a:endParaRPr lang="hr-HR" sz="1400" i="1" dirty="0" smtClean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>
            <a:lnSpc>
              <a:spcPts val="1100"/>
            </a:lnSpc>
          </a:pPr>
          <a:r>
            <a:rPr lang="en-US" sz="14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</a:rPr>
            <a:t>Konsolidirano i pojedinačno financijsko izvještavanje;</a:t>
          </a:r>
        </a:p>
        <a:p>
          <a:pPr>
            <a:lnSpc>
              <a:spcPts val="1100"/>
            </a:lnSpc>
          </a:pPr>
          <a:r>
            <a:rPr lang="en-US" sz="14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</a:rPr>
            <a:t>Objava informacija u financijskim izvještajima javne uprave</a:t>
          </a:r>
          <a:endParaRPr lang="hr-HR" sz="1400" i="1" dirty="0" smtClean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>
            <a:lnSpc>
              <a:spcPts val="1100"/>
            </a:lnSpc>
          </a:pPr>
          <a:r>
            <a:rPr lang="en-US" sz="14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</a:rPr>
            <a:t>Predstavljanja proračunskih informacija u financijskim izvještajima </a:t>
          </a:r>
          <a:endParaRPr lang="hr-HR" sz="1400" i="1" dirty="0">
            <a:solidFill>
              <a:schemeClr val="tx2">
                <a:lumMod val="50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E406C158-6DE0-45FC-BC77-4CE910F1D2BF}" type="parTrans" cxnId="{465D5DB8-E81F-4A1C-99ED-7049B71F5E87}">
      <dgm:prSet/>
      <dgm:spPr/>
      <dgm:t>
        <a:bodyPr/>
        <a:lstStyle/>
        <a:p>
          <a:endParaRPr lang="ru-RU"/>
        </a:p>
      </dgm:t>
    </dgm:pt>
    <dgm:pt modelId="{4A32C81A-B71A-4DA2-B002-DB2432D7B046}" type="sibTrans" cxnId="{465D5DB8-E81F-4A1C-99ED-7049B71F5E87}">
      <dgm:prSet/>
      <dgm:spPr/>
      <dgm:t>
        <a:bodyPr/>
        <a:lstStyle/>
        <a:p>
          <a:endParaRPr lang="ru-RU"/>
        </a:p>
      </dgm:t>
    </dgm:pt>
    <dgm:pt modelId="{C064090D-F385-4D85-8470-55293C776E29}" type="pres">
      <dgm:prSet presAssocID="{E44F614D-3B5C-49DA-825D-73DE44ADFD24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50C18E2D-DA28-42E6-B359-BC70C1705884}" type="pres">
      <dgm:prSet presAssocID="{E44F614D-3B5C-49DA-825D-73DE44ADFD24}" presName="pyramid" presStyleLbl="node1" presStyleIdx="0" presStyleCnt="1" custLinFactNeighborX="8020" custLinFactNeighborY="299"/>
      <dgm:spPr>
        <a:solidFill>
          <a:schemeClr val="accent1">
            <a:lumMod val="60000"/>
            <a:lumOff val="40000"/>
          </a:schemeClr>
        </a:solidFill>
      </dgm:spPr>
    </dgm:pt>
    <dgm:pt modelId="{2A472C06-83FA-401E-9B05-A2FD33D96335}" type="pres">
      <dgm:prSet presAssocID="{E44F614D-3B5C-49DA-825D-73DE44ADFD24}" presName="theList" presStyleCnt="0"/>
      <dgm:spPr/>
    </dgm:pt>
    <dgm:pt modelId="{49666C24-559B-43FD-BF7A-5401D41E7351}" type="pres">
      <dgm:prSet presAssocID="{B2062A12-DAE5-4C08-8E49-6EDA2362CFE6}" presName="aNode" presStyleLbl="fgAcc1" presStyleIdx="0" presStyleCnt="1" custScaleX="196009" custScaleY="456732" custLinFactNeighborX="-38027" custLinFactNeighborY="970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1EF112-E325-4E4E-B22F-326DA887725C}" type="pres">
      <dgm:prSet presAssocID="{B2062A12-DAE5-4C08-8E49-6EDA2362CFE6}" presName="aSpace" presStyleCnt="0"/>
      <dgm:spPr/>
    </dgm:pt>
  </dgm:ptLst>
  <dgm:cxnLst>
    <dgm:cxn modelId="{465D5DB8-E81F-4A1C-99ED-7049B71F5E87}" srcId="{E44F614D-3B5C-49DA-825D-73DE44ADFD24}" destId="{B2062A12-DAE5-4C08-8E49-6EDA2362CFE6}" srcOrd="0" destOrd="0" parTransId="{E406C158-6DE0-45FC-BC77-4CE910F1D2BF}" sibTransId="{4A32C81A-B71A-4DA2-B002-DB2432D7B046}"/>
    <dgm:cxn modelId="{C5A5C7DA-9069-4B9A-A4E5-A78DA07441A4}" type="presOf" srcId="{B2062A12-DAE5-4C08-8E49-6EDA2362CFE6}" destId="{49666C24-559B-43FD-BF7A-5401D41E7351}" srcOrd="0" destOrd="0" presId="urn:microsoft.com/office/officeart/2005/8/layout/pyramid2"/>
    <dgm:cxn modelId="{4D2C433A-E524-4275-B98E-F29AD0C75EE1}" type="presOf" srcId="{E44F614D-3B5C-49DA-825D-73DE44ADFD24}" destId="{C064090D-F385-4D85-8470-55293C776E29}" srcOrd="0" destOrd="0" presId="urn:microsoft.com/office/officeart/2005/8/layout/pyramid2"/>
    <dgm:cxn modelId="{399A3A53-7308-43EF-9D30-67E75DE0EBAD}" type="presParOf" srcId="{C064090D-F385-4D85-8470-55293C776E29}" destId="{50C18E2D-DA28-42E6-B359-BC70C1705884}" srcOrd="0" destOrd="0" presId="urn:microsoft.com/office/officeart/2005/8/layout/pyramid2"/>
    <dgm:cxn modelId="{174C91C8-F139-4AD8-A5BF-CDEE103187CB}" type="presParOf" srcId="{C064090D-F385-4D85-8470-55293C776E29}" destId="{2A472C06-83FA-401E-9B05-A2FD33D96335}" srcOrd="1" destOrd="0" presId="urn:microsoft.com/office/officeart/2005/8/layout/pyramid2"/>
    <dgm:cxn modelId="{B25797A7-94BB-4372-AFEB-8A48A7FC8C88}" type="presParOf" srcId="{2A472C06-83FA-401E-9B05-A2FD33D96335}" destId="{49666C24-559B-43FD-BF7A-5401D41E7351}" srcOrd="0" destOrd="0" presId="urn:microsoft.com/office/officeart/2005/8/layout/pyramid2"/>
    <dgm:cxn modelId="{C011BA3A-484A-4914-9563-E0E336FCC9CF}" type="presParOf" srcId="{2A472C06-83FA-401E-9B05-A2FD33D96335}" destId="{041EF112-E325-4E4E-B22F-326DA887725C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44F614D-3B5C-49DA-825D-73DE44ADFD24}" type="doc">
      <dgm:prSet loTypeId="urn:microsoft.com/office/officeart/2005/8/layout/pyramid2" loCatId="pyramid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B2062A12-DAE5-4C08-8E49-6EDA2362CFE6}">
      <dgm:prSet phldrT="[Текст]" custT="1"/>
      <dgm:spPr>
        <a:solidFill>
          <a:srgbClr val="FEFAF8"/>
        </a:solidFill>
      </dgm:spPr>
      <dgm:t>
        <a:bodyPr/>
        <a:lstStyle/>
        <a:p>
          <a:r>
            <a:rPr lang="en-US" sz="14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</a:rPr>
            <a:t>Inventar</a:t>
          </a:r>
          <a:endParaRPr lang="hr-HR" sz="1400" i="1" dirty="0" smtClean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en-US" sz="14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</a:rPr>
            <a:t>Dugotrajna imovina</a:t>
          </a:r>
          <a:endParaRPr lang="hr-HR" sz="1400" i="1" dirty="0" smtClean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en-US" sz="14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</a:rPr>
            <a:t>Prihodi od domaćih transakcija</a:t>
          </a:r>
        </a:p>
        <a:p>
          <a:r>
            <a:rPr lang="en-US" sz="14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</a:rPr>
            <a:t>Financijski instrumenti: pružanje informacija</a:t>
          </a:r>
          <a:endParaRPr lang="hr-HR" sz="1400" i="1" dirty="0" smtClean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en-US" sz="14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</a:rPr>
            <a:t>Financijski instrumenti: prepoznavanje i procjena</a:t>
          </a:r>
          <a:endParaRPr lang="hr-HR" sz="1400" i="1" dirty="0" smtClean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en-US" sz="14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</a:rPr>
            <a:t>Financijski instrumenti: objava informacija</a:t>
          </a:r>
          <a:endParaRPr lang="hr-HR" sz="1400" i="1" dirty="0">
            <a:solidFill>
              <a:schemeClr val="tx2">
                <a:lumMod val="50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E406C158-6DE0-45FC-BC77-4CE910F1D2BF}" type="parTrans" cxnId="{465D5DB8-E81F-4A1C-99ED-7049B71F5E87}">
      <dgm:prSet/>
      <dgm:spPr/>
      <dgm:t>
        <a:bodyPr/>
        <a:lstStyle/>
        <a:p>
          <a:endParaRPr lang="ru-RU"/>
        </a:p>
      </dgm:t>
    </dgm:pt>
    <dgm:pt modelId="{4A32C81A-B71A-4DA2-B002-DB2432D7B046}" type="sibTrans" cxnId="{465D5DB8-E81F-4A1C-99ED-7049B71F5E87}">
      <dgm:prSet/>
      <dgm:spPr/>
      <dgm:t>
        <a:bodyPr/>
        <a:lstStyle/>
        <a:p>
          <a:endParaRPr lang="ru-RU"/>
        </a:p>
      </dgm:t>
    </dgm:pt>
    <dgm:pt modelId="{C064090D-F385-4D85-8470-55293C776E29}" type="pres">
      <dgm:prSet presAssocID="{E44F614D-3B5C-49DA-825D-73DE44ADFD24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50C18E2D-DA28-42E6-B359-BC70C1705884}" type="pres">
      <dgm:prSet presAssocID="{E44F614D-3B5C-49DA-825D-73DE44ADFD24}" presName="pyramid" presStyleLbl="node1" presStyleIdx="0" presStyleCnt="1" custLinFactNeighborX="8020" custLinFactNeighborY="299"/>
      <dgm:spPr>
        <a:solidFill>
          <a:srgbClr val="CFF3DB"/>
        </a:solidFill>
      </dgm:spPr>
    </dgm:pt>
    <dgm:pt modelId="{2A472C06-83FA-401E-9B05-A2FD33D96335}" type="pres">
      <dgm:prSet presAssocID="{E44F614D-3B5C-49DA-825D-73DE44ADFD24}" presName="theList" presStyleCnt="0"/>
      <dgm:spPr/>
    </dgm:pt>
    <dgm:pt modelId="{49666C24-559B-43FD-BF7A-5401D41E7351}" type="pres">
      <dgm:prSet presAssocID="{B2062A12-DAE5-4C08-8E49-6EDA2362CFE6}" presName="aNode" presStyleLbl="fgAcc1" presStyleIdx="0" presStyleCnt="1" custScaleX="174665" custScaleY="443176" custLinFactNeighborX="-38027" custLinFactNeighborY="970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1EF112-E325-4E4E-B22F-326DA887725C}" type="pres">
      <dgm:prSet presAssocID="{B2062A12-DAE5-4C08-8E49-6EDA2362CFE6}" presName="aSpace" presStyleCnt="0"/>
      <dgm:spPr/>
    </dgm:pt>
  </dgm:ptLst>
  <dgm:cxnLst>
    <dgm:cxn modelId="{465D5DB8-E81F-4A1C-99ED-7049B71F5E87}" srcId="{E44F614D-3B5C-49DA-825D-73DE44ADFD24}" destId="{B2062A12-DAE5-4C08-8E49-6EDA2362CFE6}" srcOrd="0" destOrd="0" parTransId="{E406C158-6DE0-45FC-BC77-4CE910F1D2BF}" sibTransId="{4A32C81A-B71A-4DA2-B002-DB2432D7B046}"/>
    <dgm:cxn modelId="{5A30113F-C447-40F7-AEBB-A6E5BD11AA24}" type="presOf" srcId="{E44F614D-3B5C-49DA-825D-73DE44ADFD24}" destId="{C064090D-F385-4D85-8470-55293C776E29}" srcOrd="0" destOrd="0" presId="urn:microsoft.com/office/officeart/2005/8/layout/pyramid2"/>
    <dgm:cxn modelId="{AE0021FB-5549-4CB0-B0A0-4665D9339EFE}" type="presOf" srcId="{B2062A12-DAE5-4C08-8E49-6EDA2362CFE6}" destId="{49666C24-559B-43FD-BF7A-5401D41E7351}" srcOrd="0" destOrd="0" presId="urn:microsoft.com/office/officeart/2005/8/layout/pyramid2"/>
    <dgm:cxn modelId="{449EFFE6-A8B1-43FA-91AA-8608DED1D737}" type="presParOf" srcId="{C064090D-F385-4D85-8470-55293C776E29}" destId="{50C18E2D-DA28-42E6-B359-BC70C1705884}" srcOrd="0" destOrd="0" presId="urn:microsoft.com/office/officeart/2005/8/layout/pyramid2"/>
    <dgm:cxn modelId="{6A5E20BC-37EC-4AEA-858D-FE8A51ACDB7C}" type="presParOf" srcId="{C064090D-F385-4D85-8470-55293C776E29}" destId="{2A472C06-83FA-401E-9B05-A2FD33D96335}" srcOrd="1" destOrd="0" presId="urn:microsoft.com/office/officeart/2005/8/layout/pyramid2"/>
    <dgm:cxn modelId="{9879BBFF-F004-4256-BA3E-68C6EBB03C77}" type="presParOf" srcId="{2A472C06-83FA-401E-9B05-A2FD33D96335}" destId="{49666C24-559B-43FD-BF7A-5401D41E7351}" srcOrd="0" destOrd="0" presId="urn:microsoft.com/office/officeart/2005/8/layout/pyramid2"/>
    <dgm:cxn modelId="{301486FD-716A-4A70-AB7E-1A7269181088}" type="presParOf" srcId="{2A472C06-83FA-401E-9B05-A2FD33D96335}" destId="{041EF112-E325-4E4E-B22F-326DA887725C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44F614D-3B5C-49DA-825D-73DE44ADFD24}" type="doc">
      <dgm:prSet loTypeId="urn:microsoft.com/office/officeart/2005/8/layout/pyramid2" loCatId="pyramid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B2062A12-DAE5-4C08-8E49-6EDA2362CFE6}">
      <dgm:prSet phldrT="[Текст]" custT="1"/>
      <dgm:spPr>
        <a:solidFill>
          <a:srgbClr val="FEFAF8"/>
        </a:solidFill>
      </dgm:spPr>
      <dgm:t>
        <a:bodyPr/>
        <a:lstStyle/>
        <a:p>
          <a:r>
            <a:rPr lang="en-US" sz="14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</a:rPr>
            <a:t>Prihodi od deviznih transakcija</a:t>
          </a:r>
          <a:endParaRPr lang="hr-HR" sz="1400" i="1" dirty="0" smtClean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en-US" sz="14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</a:rPr>
            <a:t>Investicijska imovina</a:t>
          </a:r>
          <a:endParaRPr lang="hr-HR" sz="1400" i="1" dirty="0" smtClean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en-US" sz="14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</a:rPr>
            <a:t>Izvještavanje u segmentima</a:t>
          </a:r>
          <a:endParaRPr lang="hr-HR" sz="1400" i="1" dirty="0" smtClean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en-US" sz="14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</a:rPr>
            <a:t>Odredbe, potencijalne obveze i potencijalna imovina</a:t>
          </a:r>
          <a:endParaRPr lang="hr-HR" sz="1400" i="1" dirty="0" smtClean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en-US" sz="14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</a:rPr>
            <a:t>Deprecijacija neprofitabilne imovine</a:t>
          </a:r>
          <a:endParaRPr lang="hr-HR" sz="1400" i="1" dirty="0" smtClean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en-US" sz="14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</a:rPr>
            <a:t>Deprecijacija profitabilne imovine</a:t>
          </a:r>
          <a:endParaRPr lang="hr-HR" sz="1400" i="1" dirty="0" smtClean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en-US" sz="14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</a:rPr>
            <a:t>Nematerijalna imovina</a:t>
          </a:r>
          <a:endParaRPr lang="hr-HR" sz="1400" i="1" dirty="0">
            <a:solidFill>
              <a:schemeClr val="tx2">
                <a:lumMod val="50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E406C158-6DE0-45FC-BC77-4CE910F1D2BF}" type="parTrans" cxnId="{465D5DB8-E81F-4A1C-99ED-7049B71F5E87}">
      <dgm:prSet/>
      <dgm:spPr/>
      <dgm:t>
        <a:bodyPr/>
        <a:lstStyle/>
        <a:p>
          <a:endParaRPr lang="ru-RU"/>
        </a:p>
      </dgm:t>
    </dgm:pt>
    <dgm:pt modelId="{4A32C81A-B71A-4DA2-B002-DB2432D7B046}" type="sibTrans" cxnId="{465D5DB8-E81F-4A1C-99ED-7049B71F5E87}">
      <dgm:prSet/>
      <dgm:spPr/>
      <dgm:t>
        <a:bodyPr/>
        <a:lstStyle/>
        <a:p>
          <a:endParaRPr lang="ru-RU"/>
        </a:p>
      </dgm:t>
    </dgm:pt>
    <dgm:pt modelId="{C064090D-F385-4D85-8470-55293C776E29}" type="pres">
      <dgm:prSet presAssocID="{E44F614D-3B5C-49DA-825D-73DE44ADFD24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50C18E2D-DA28-42E6-B359-BC70C1705884}" type="pres">
      <dgm:prSet presAssocID="{E44F614D-3B5C-49DA-825D-73DE44ADFD24}" presName="pyramid" presStyleLbl="node1" presStyleIdx="0" presStyleCnt="1" custLinFactNeighborX="8020" custLinFactNeighborY="299"/>
      <dgm:spPr>
        <a:solidFill>
          <a:schemeClr val="accent6">
            <a:lumMod val="60000"/>
            <a:lumOff val="40000"/>
          </a:schemeClr>
        </a:solidFill>
      </dgm:spPr>
    </dgm:pt>
    <dgm:pt modelId="{2A472C06-83FA-401E-9B05-A2FD33D96335}" type="pres">
      <dgm:prSet presAssocID="{E44F614D-3B5C-49DA-825D-73DE44ADFD24}" presName="theList" presStyleCnt="0"/>
      <dgm:spPr/>
    </dgm:pt>
    <dgm:pt modelId="{49666C24-559B-43FD-BF7A-5401D41E7351}" type="pres">
      <dgm:prSet presAssocID="{B2062A12-DAE5-4C08-8E49-6EDA2362CFE6}" presName="aNode" presStyleLbl="fgAcc1" presStyleIdx="0" presStyleCnt="1" custScaleX="174665" custScaleY="342021" custLinFactNeighborX="-38027" custLinFactNeighborY="970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1EF112-E325-4E4E-B22F-326DA887725C}" type="pres">
      <dgm:prSet presAssocID="{B2062A12-DAE5-4C08-8E49-6EDA2362CFE6}" presName="aSpace" presStyleCnt="0"/>
      <dgm:spPr/>
    </dgm:pt>
  </dgm:ptLst>
  <dgm:cxnLst>
    <dgm:cxn modelId="{465D5DB8-E81F-4A1C-99ED-7049B71F5E87}" srcId="{E44F614D-3B5C-49DA-825D-73DE44ADFD24}" destId="{B2062A12-DAE5-4C08-8E49-6EDA2362CFE6}" srcOrd="0" destOrd="0" parTransId="{E406C158-6DE0-45FC-BC77-4CE910F1D2BF}" sibTransId="{4A32C81A-B71A-4DA2-B002-DB2432D7B046}"/>
    <dgm:cxn modelId="{3DC026A6-CB6B-41A4-8219-2FE08A65E821}" type="presOf" srcId="{E44F614D-3B5C-49DA-825D-73DE44ADFD24}" destId="{C064090D-F385-4D85-8470-55293C776E29}" srcOrd="0" destOrd="0" presId="urn:microsoft.com/office/officeart/2005/8/layout/pyramid2"/>
    <dgm:cxn modelId="{7175D0C5-0158-406C-882B-B3CEFCB84E73}" type="presOf" srcId="{B2062A12-DAE5-4C08-8E49-6EDA2362CFE6}" destId="{49666C24-559B-43FD-BF7A-5401D41E7351}" srcOrd="0" destOrd="0" presId="urn:microsoft.com/office/officeart/2005/8/layout/pyramid2"/>
    <dgm:cxn modelId="{CC230C38-A7B4-4A19-B43D-5479DD0E4C7B}" type="presParOf" srcId="{C064090D-F385-4D85-8470-55293C776E29}" destId="{50C18E2D-DA28-42E6-B359-BC70C1705884}" srcOrd="0" destOrd="0" presId="urn:microsoft.com/office/officeart/2005/8/layout/pyramid2"/>
    <dgm:cxn modelId="{C4C119FD-0416-42DA-9FB9-5098A28EECC4}" type="presParOf" srcId="{C064090D-F385-4D85-8470-55293C776E29}" destId="{2A472C06-83FA-401E-9B05-A2FD33D96335}" srcOrd="1" destOrd="0" presId="urn:microsoft.com/office/officeart/2005/8/layout/pyramid2"/>
    <dgm:cxn modelId="{8D945F9C-AA2A-4FE2-AD88-DDD4428BCDA7}" type="presParOf" srcId="{2A472C06-83FA-401E-9B05-A2FD33D96335}" destId="{49666C24-559B-43FD-BF7A-5401D41E7351}" srcOrd="0" destOrd="0" presId="urn:microsoft.com/office/officeart/2005/8/layout/pyramid2"/>
    <dgm:cxn modelId="{6E25FF83-3B32-4080-80CB-81948A131E3C}" type="presParOf" srcId="{2A472C06-83FA-401E-9B05-A2FD33D96335}" destId="{041EF112-E325-4E4E-B22F-326DA887725C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44F614D-3B5C-49DA-825D-73DE44ADFD24}" type="doc">
      <dgm:prSet loTypeId="urn:microsoft.com/office/officeart/2005/8/layout/pyramid2" loCatId="pyramid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B2062A12-DAE5-4C08-8E49-6EDA2362CFE6}">
      <dgm:prSet phldrT="[Текст]" custT="1"/>
      <dgm:spPr>
        <a:solidFill>
          <a:srgbClr val="FEFAF8"/>
        </a:solidFill>
      </dgm:spPr>
      <dgm:t>
        <a:bodyPr/>
        <a:lstStyle/>
        <a:p>
          <a:pPr algn="ctr"/>
          <a:r>
            <a:rPr lang="en-US" sz="13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</a:rPr>
            <a:t>Ulaganja u povezana društva i zajedničke pothvate</a:t>
          </a:r>
          <a:endParaRPr lang="hr-HR" sz="1300" i="1" dirty="0" smtClean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en-US" sz="13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</a:rPr>
            <a:t>Financijsko izvještavanje u zemljama s hiperinflacijom</a:t>
          </a:r>
          <a:endParaRPr lang="hr-HR" sz="1300" i="1" dirty="0" smtClean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en-US" sz="13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</a:rPr>
            <a:t>Građevinski ugovori</a:t>
          </a:r>
          <a:endParaRPr lang="hr-HR" sz="1300" i="1" dirty="0" smtClean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en-US" sz="13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</a:rPr>
            <a:t>Zakup</a:t>
          </a:r>
          <a:endParaRPr lang="hr-HR" sz="1300" i="1" dirty="0" smtClean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en-US" sz="13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</a:rPr>
            <a:t>Događaji nakon razdoblja izvještavanja</a:t>
          </a:r>
          <a:endParaRPr lang="hr-HR" sz="1300" i="1" dirty="0" smtClean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en-US" sz="13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</a:rPr>
            <a:t>Objava informacija o povezanoj strani</a:t>
          </a:r>
          <a:endParaRPr lang="hr-HR" sz="1300" i="1" dirty="0" smtClean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en-US" sz="13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</a:rPr>
            <a:t>Naknade zaposlenicima</a:t>
          </a:r>
          <a:endParaRPr lang="hr-HR" sz="1300" i="1" dirty="0" smtClean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en-US" sz="13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</a:rPr>
            <a:t>Poljoprivreda</a:t>
          </a:r>
          <a:endParaRPr lang="hr-HR" sz="1300" i="1" dirty="0" smtClean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en-US" sz="13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</a:rPr>
            <a:t>Ugovori o koncesiji za usluge: koncesija</a:t>
          </a:r>
          <a:endParaRPr lang="hr-HR" sz="1300" i="1" dirty="0">
            <a:solidFill>
              <a:schemeClr val="tx2">
                <a:lumMod val="50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E406C158-6DE0-45FC-BC77-4CE910F1D2BF}" type="parTrans" cxnId="{465D5DB8-E81F-4A1C-99ED-7049B71F5E87}">
      <dgm:prSet/>
      <dgm:spPr/>
      <dgm:t>
        <a:bodyPr/>
        <a:lstStyle/>
        <a:p>
          <a:endParaRPr lang="ru-RU"/>
        </a:p>
      </dgm:t>
    </dgm:pt>
    <dgm:pt modelId="{4A32C81A-B71A-4DA2-B002-DB2432D7B046}" type="sibTrans" cxnId="{465D5DB8-E81F-4A1C-99ED-7049B71F5E87}">
      <dgm:prSet/>
      <dgm:spPr/>
      <dgm:t>
        <a:bodyPr/>
        <a:lstStyle/>
        <a:p>
          <a:endParaRPr lang="ru-RU"/>
        </a:p>
      </dgm:t>
    </dgm:pt>
    <dgm:pt modelId="{C064090D-F385-4D85-8470-55293C776E29}" type="pres">
      <dgm:prSet presAssocID="{E44F614D-3B5C-49DA-825D-73DE44ADFD24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50C18E2D-DA28-42E6-B359-BC70C1705884}" type="pres">
      <dgm:prSet presAssocID="{E44F614D-3B5C-49DA-825D-73DE44ADFD24}" presName="pyramid" presStyleLbl="node1" presStyleIdx="0" presStyleCnt="1" custLinFactNeighborX="8020" custLinFactNeighborY="299"/>
      <dgm:spPr>
        <a:solidFill>
          <a:schemeClr val="accent1">
            <a:lumMod val="50000"/>
          </a:schemeClr>
        </a:solidFill>
      </dgm:spPr>
    </dgm:pt>
    <dgm:pt modelId="{2A472C06-83FA-401E-9B05-A2FD33D96335}" type="pres">
      <dgm:prSet presAssocID="{E44F614D-3B5C-49DA-825D-73DE44ADFD24}" presName="theList" presStyleCnt="0"/>
      <dgm:spPr/>
    </dgm:pt>
    <dgm:pt modelId="{49666C24-559B-43FD-BF7A-5401D41E7351}" type="pres">
      <dgm:prSet presAssocID="{B2062A12-DAE5-4C08-8E49-6EDA2362CFE6}" presName="aNode" presStyleLbl="fgAcc1" presStyleIdx="0" presStyleCnt="1" custScaleX="201600" custScaleY="255457" custLinFactNeighborX="-38027" custLinFactNeighborY="970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1EF112-E325-4E4E-B22F-326DA887725C}" type="pres">
      <dgm:prSet presAssocID="{B2062A12-DAE5-4C08-8E49-6EDA2362CFE6}" presName="aSpace" presStyleCnt="0"/>
      <dgm:spPr/>
    </dgm:pt>
  </dgm:ptLst>
  <dgm:cxnLst>
    <dgm:cxn modelId="{465D5DB8-E81F-4A1C-99ED-7049B71F5E87}" srcId="{E44F614D-3B5C-49DA-825D-73DE44ADFD24}" destId="{B2062A12-DAE5-4C08-8E49-6EDA2362CFE6}" srcOrd="0" destOrd="0" parTransId="{E406C158-6DE0-45FC-BC77-4CE910F1D2BF}" sibTransId="{4A32C81A-B71A-4DA2-B002-DB2432D7B046}"/>
    <dgm:cxn modelId="{C42CA5BE-8255-4200-A290-C29762AF01AB}" type="presOf" srcId="{E44F614D-3B5C-49DA-825D-73DE44ADFD24}" destId="{C064090D-F385-4D85-8470-55293C776E29}" srcOrd="0" destOrd="0" presId="urn:microsoft.com/office/officeart/2005/8/layout/pyramid2"/>
    <dgm:cxn modelId="{75471B36-BE5C-4897-9C25-7A76622380D7}" type="presOf" srcId="{B2062A12-DAE5-4C08-8E49-6EDA2362CFE6}" destId="{49666C24-559B-43FD-BF7A-5401D41E7351}" srcOrd="0" destOrd="0" presId="urn:microsoft.com/office/officeart/2005/8/layout/pyramid2"/>
    <dgm:cxn modelId="{1881D2D9-C05C-4041-9F3E-BB20BD174B57}" type="presParOf" srcId="{C064090D-F385-4D85-8470-55293C776E29}" destId="{50C18E2D-DA28-42E6-B359-BC70C1705884}" srcOrd="0" destOrd="0" presId="urn:microsoft.com/office/officeart/2005/8/layout/pyramid2"/>
    <dgm:cxn modelId="{EA2BE63E-3247-4223-A55B-030107BE0DD9}" type="presParOf" srcId="{C064090D-F385-4D85-8470-55293C776E29}" destId="{2A472C06-83FA-401E-9B05-A2FD33D96335}" srcOrd="1" destOrd="0" presId="urn:microsoft.com/office/officeart/2005/8/layout/pyramid2"/>
    <dgm:cxn modelId="{B7BD7210-C568-4385-A5C1-BD835ED920E3}" type="presParOf" srcId="{2A472C06-83FA-401E-9B05-A2FD33D96335}" destId="{49666C24-559B-43FD-BF7A-5401D41E7351}" srcOrd="0" destOrd="0" presId="urn:microsoft.com/office/officeart/2005/8/layout/pyramid2"/>
    <dgm:cxn modelId="{75B2D447-5BB2-4ECB-BDA6-E1CCD9A3FDF2}" type="presParOf" srcId="{2A472C06-83FA-401E-9B05-A2FD33D96335}" destId="{041EF112-E325-4E4E-B22F-326DA887725C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2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8C6B54-C961-43F5-94A2-81462ABF2E92}" type="doc">
      <dgm:prSet loTypeId="urn:microsoft.com/office/officeart/2005/8/layout/hList9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3C08C4F2-D0F0-49BB-84D6-4F0221022463}">
      <dgm:prSet phldrT="[Текст]" custT="1"/>
      <dgm:spPr>
        <a:solidFill>
          <a:srgbClr val="CFF3DB"/>
        </a:solidFill>
      </dgm:spPr>
      <dgm:t>
        <a:bodyPr/>
        <a:lstStyle/>
        <a:p>
          <a:r>
            <a:rPr lang="en-US" sz="1500" b="1" i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Uvođenje trenutačnih standarda</a:t>
          </a:r>
          <a:r>
            <a:t> </a:t>
          </a:r>
          <a:r>
            <a:rPr lang="en-US" sz="1500" b="1" i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IPSAS</a:t>
          </a:r>
          <a:endParaRPr lang="hr-HR" sz="15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6AAE81F-328C-4221-B801-18953C0C71D7}" type="parTrans" cxnId="{5B56844D-FFB7-4037-8B61-6DCE6CD9E351}">
      <dgm:prSet/>
      <dgm:spPr/>
      <dgm:t>
        <a:bodyPr/>
        <a:lstStyle/>
        <a:p>
          <a:endParaRPr lang="ru-RU"/>
        </a:p>
      </dgm:t>
    </dgm:pt>
    <dgm:pt modelId="{DA8D9837-6CE2-4F52-9D47-C4FDA017AB76}" type="sibTrans" cxnId="{5B56844D-FFB7-4037-8B61-6DCE6CD9E351}">
      <dgm:prSet/>
      <dgm:spPr/>
      <dgm:t>
        <a:bodyPr/>
        <a:lstStyle/>
        <a:p>
          <a:endParaRPr lang="ru-RU"/>
        </a:p>
      </dgm:t>
    </dgm:pt>
    <dgm:pt modelId="{6ED382F5-5643-405E-B785-8DC711E5F52A}">
      <dgm:prSet phldrT="[Текст]" custT="1"/>
      <dgm:spPr>
        <a:solidFill>
          <a:srgbClr val="FEFAF8">
            <a:alpha val="90000"/>
          </a:srgbClr>
        </a:solidFill>
      </dgm:spPr>
      <dgm:t>
        <a:bodyPr/>
        <a:lstStyle/>
        <a:p>
          <a:r>
            <a:rPr lang="en-US" sz="14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</a:rPr>
            <a:t>Bez troškova za razvoj standarda</a:t>
          </a:r>
          <a:endParaRPr lang="hr-HR" sz="1400" i="1" dirty="0" smtClean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en-US" sz="14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</a:rPr>
            <a:t>Osigurana usklađenost s IPSAS-om</a:t>
          </a:r>
          <a:endParaRPr lang="hr-HR" sz="1400" i="1" dirty="0" smtClean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en-US" sz="14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</a:rPr>
            <a:t>Međunarodno priznanje</a:t>
          </a:r>
          <a:endParaRPr lang="hr-HR" sz="1400" i="1" dirty="0" smtClean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en-US" sz="14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</a:rPr>
            <a:t>Nema potrebe za daljnjim razvojem u slučaju ažuriranja IPSAS-a</a:t>
          </a:r>
          <a:endParaRPr lang="hr-HR" sz="1400" i="1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3EB2C0C-EE69-4B98-917F-5BA8150ED265}" type="parTrans" cxnId="{82A156BC-D7E1-46B6-8D5B-7EB4708D1FAE}">
      <dgm:prSet/>
      <dgm:spPr/>
      <dgm:t>
        <a:bodyPr/>
        <a:lstStyle/>
        <a:p>
          <a:endParaRPr lang="ru-RU"/>
        </a:p>
      </dgm:t>
    </dgm:pt>
    <dgm:pt modelId="{A018C17D-E042-4AA5-BFAB-92A7A7B186D8}" type="sibTrans" cxnId="{82A156BC-D7E1-46B6-8D5B-7EB4708D1FAE}">
      <dgm:prSet/>
      <dgm:spPr/>
      <dgm:t>
        <a:bodyPr/>
        <a:lstStyle/>
        <a:p>
          <a:endParaRPr lang="ru-RU"/>
        </a:p>
      </dgm:t>
    </dgm:pt>
    <dgm:pt modelId="{8475334C-F0AC-403D-B7DE-EDA434D7EB22}">
      <dgm:prSet phldrT="[Текст]" custT="1"/>
      <dgm:spPr>
        <a:solidFill>
          <a:srgbClr val="FEFAF8">
            <a:alpha val="90000"/>
          </a:srgbClr>
        </a:solidFill>
      </dgm:spPr>
      <dgm:t>
        <a:bodyPr/>
        <a:lstStyle/>
        <a:p>
          <a:r>
            <a:rPr lang="en-US" sz="14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</a:rPr>
            <a:t>Ne odražava se na specifičnosti nacionalnog sustava </a:t>
          </a:r>
          <a:endParaRPr lang="hr-HR" sz="1400" i="1" dirty="0" smtClean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en-US" sz="14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</a:rPr>
            <a:t>Potreba za obukom kvalificiranog osoblja</a:t>
          </a:r>
          <a:endParaRPr lang="hr-HR" sz="1400" i="1" dirty="0" smtClean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en-US" sz="14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</a:rPr>
            <a:t>Organizacija osposobljavanja na širokoj razini o metodologiji IPSAS-a te upotrebi u praksi</a:t>
          </a:r>
          <a:endParaRPr lang="hr-HR" sz="1400" i="1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254E241-6054-4F26-B9C7-DF31F2DDFA01}" type="parTrans" cxnId="{F3EF28E1-2C6D-4F0E-A537-C3687436FAD6}">
      <dgm:prSet/>
      <dgm:spPr/>
      <dgm:t>
        <a:bodyPr/>
        <a:lstStyle/>
        <a:p>
          <a:endParaRPr lang="ru-RU"/>
        </a:p>
      </dgm:t>
    </dgm:pt>
    <dgm:pt modelId="{5033DD93-CBDF-47D9-A6F8-84460E24FF14}" type="sibTrans" cxnId="{F3EF28E1-2C6D-4F0E-A537-C3687436FAD6}">
      <dgm:prSet/>
      <dgm:spPr/>
      <dgm:t>
        <a:bodyPr/>
        <a:lstStyle/>
        <a:p>
          <a:endParaRPr lang="ru-RU"/>
        </a:p>
      </dgm:t>
    </dgm:pt>
    <dgm:pt modelId="{8CE53BFD-D22D-4C3D-9CA2-3707FD8855A4}">
      <dgm:prSet phldrT="[Текст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b="1" i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Razvoj nacionalnih standarda temeljenih na IPSAS-u</a:t>
          </a:r>
          <a:endParaRPr lang="hr-HR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5C9B2E5-F0EE-4C18-81E9-8E6E478059B0}" type="parTrans" cxnId="{6FB23115-E3B8-4A31-8B7E-2761D06A31BA}">
      <dgm:prSet/>
      <dgm:spPr/>
      <dgm:t>
        <a:bodyPr/>
        <a:lstStyle/>
        <a:p>
          <a:endParaRPr lang="ru-RU"/>
        </a:p>
      </dgm:t>
    </dgm:pt>
    <dgm:pt modelId="{980FA9B0-4266-4490-8366-D736A6C7BD13}" type="sibTrans" cxnId="{6FB23115-E3B8-4A31-8B7E-2761D06A31BA}">
      <dgm:prSet/>
      <dgm:spPr/>
      <dgm:t>
        <a:bodyPr/>
        <a:lstStyle/>
        <a:p>
          <a:endParaRPr lang="ru-RU"/>
        </a:p>
      </dgm:t>
    </dgm:pt>
    <dgm:pt modelId="{238D4F63-4DE7-4BCE-AC3B-2843D98A8D78}">
      <dgm:prSet phldrT="[Текст]"/>
      <dgm:spPr>
        <a:solidFill>
          <a:srgbClr val="FEFAF8">
            <a:alpha val="90000"/>
          </a:srgbClr>
        </a:solidFill>
      </dgm:spPr>
      <dgm:t>
        <a:bodyPr/>
        <a:lstStyle/>
        <a:p>
          <a:r>
            <a:rPr lang="en-US" i="1" dirty="0" smtClean="0"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</a:rPr>
            <a:t>Omogućuje uzimanje u obzir specifičnosti nacionalnog računovodstvenog sustava, nacionalnih zahtjeva i kapaciteta</a:t>
          </a:r>
          <a:endParaRPr lang="hr-HR" i="1" dirty="0" smtClean="0">
            <a:solidFill>
              <a:schemeClr val="tx2">
                <a:lumMod val="50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en-US" i="1" dirty="0" smtClean="0"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</a:rPr>
            <a:t>Razvoj i uvođenje standarda na najpraktičniji način</a:t>
          </a:r>
          <a:r>
            <a:rPr lang="en-US" dirty="0" smtClean="0"/>
            <a:t>	</a:t>
          </a:r>
          <a:endParaRPr lang="hr-HR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3E1CC05-574F-4157-A8DA-4705741F4648}" type="parTrans" cxnId="{FBB305FC-DD99-4506-87B3-A677437E54F7}">
      <dgm:prSet/>
      <dgm:spPr/>
      <dgm:t>
        <a:bodyPr/>
        <a:lstStyle/>
        <a:p>
          <a:endParaRPr lang="ru-RU"/>
        </a:p>
      </dgm:t>
    </dgm:pt>
    <dgm:pt modelId="{EFB6032C-C936-430F-909B-979C6FFE325C}" type="sibTrans" cxnId="{FBB305FC-DD99-4506-87B3-A677437E54F7}">
      <dgm:prSet/>
      <dgm:spPr/>
      <dgm:t>
        <a:bodyPr/>
        <a:lstStyle/>
        <a:p>
          <a:endParaRPr lang="ru-RU"/>
        </a:p>
      </dgm:t>
    </dgm:pt>
    <dgm:pt modelId="{FDBEB5C2-83D2-497B-99F9-2E7BE4DF5832}">
      <dgm:prSet phldrT="[Текст]"/>
      <dgm:spPr>
        <a:solidFill>
          <a:srgbClr val="FEFAF8">
            <a:alpha val="90000"/>
          </a:srgbClr>
        </a:solidFill>
      </dgm:spPr>
      <dgm:t>
        <a:bodyPr/>
        <a:lstStyle/>
        <a:p>
          <a:r>
            <a:rPr lang="en-US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</a:rPr>
            <a:t>Visoki troškovi razvoja nacionalnog standarda</a:t>
          </a:r>
          <a:endParaRPr lang="hr-HR" i="1" dirty="0" smtClean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en-US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</a:rPr>
            <a:t>Mogući nedostatak međunarodnog priznanja</a:t>
          </a:r>
          <a:endParaRPr lang="hr-HR" i="1" dirty="0" smtClean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en-US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</a:rPr>
            <a:t>Problemi kod ažuriranja: potreba za redovitom nadogradnjom</a:t>
          </a:r>
          <a:endParaRPr lang="hr-HR" i="1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12570F9-EF95-47ED-A1B0-72E9DC9826D1}" type="parTrans" cxnId="{B8ECBC91-D40D-4DAA-9795-48040A1C9C3C}">
      <dgm:prSet/>
      <dgm:spPr/>
      <dgm:t>
        <a:bodyPr/>
        <a:lstStyle/>
        <a:p>
          <a:endParaRPr lang="ru-RU"/>
        </a:p>
      </dgm:t>
    </dgm:pt>
    <dgm:pt modelId="{7BD137BE-F268-4D98-ADED-DF80637B85D2}" type="sibTrans" cxnId="{B8ECBC91-D40D-4DAA-9795-48040A1C9C3C}">
      <dgm:prSet/>
      <dgm:spPr/>
      <dgm:t>
        <a:bodyPr/>
        <a:lstStyle/>
        <a:p>
          <a:endParaRPr lang="ru-RU"/>
        </a:p>
      </dgm:t>
    </dgm:pt>
    <dgm:pt modelId="{C85D5FC2-919A-4FAD-972E-79D09A6F796C}" type="pres">
      <dgm:prSet presAssocID="{9E8C6B54-C961-43F5-94A2-81462ABF2E92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1B76106-3546-46A4-98B5-4D3DA478DFB9}" type="pres">
      <dgm:prSet presAssocID="{3C08C4F2-D0F0-49BB-84D6-4F0221022463}" presName="posSpace" presStyleCnt="0"/>
      <dgm:spPr/>
    </dgm:pt>
    <dgm:pt modelId="{7CB879D7-A17D-4587-9A0B-05D7D84BC463}" type="pres">
      <dgm:prSet presAssocID="{3C08C4F2-D0F0-49BB-84D6-4F0221022463}" presName="vertFlow" presStyleCnt="0"/>
      <dgm:spPr/>
    </dgm:pt>
    <dgm:pt modelId="{56100AA5-5215-4B0C-9086-75D1207C2A7B}" type="pres">
      <dgm:prSet presAssocID="{3C08C4F2-D0F0-49BB-84D6-4F0221022463}" presName="topSpace" presStyleCnt="0"/>
      <dgm:spPr/>
    </dgm:pt>
    <dgm:pt modelId="{979EFFEE-02EB-445D-BD51-50438779FDFA}" type="pres">
      <dgm:prSet presAssocID="{3C08C4F2-D0F0-49BB-84D6-4F0221022463}" presName="firstComp" presStyleCnt="0"/>
      <dgm:spPr/>
    </dgm:pt>
    <dgm:pt modelId="{D99B1D83-067C-4E24-8CB1-F19AEEA2C3A2}" type="pres">
      <dgm:prSet presAssocID="{3C08C4F2-D0F0-49BB-84D6-4F0221022463}" presName="firstChild" presStyleLbl="bgAccFollowNode1" presStyleIdx="0" presStyleCnt="4"/>
      <dgm:spPr/>
      <dgm:t>
        <a:bodyPr/>
        <a:lstStyle/>
        <a:p>
          <a:endParaRPr lang="ru-RU"/>
        </a:p>
      </dgm:t>
    </dgm:pt>
    <dgm:pt modelId="{F9303B94-6F1C-41A1-8A8B-92F35868F7F0}" type="pres">
      <dgm:prSet presAssocID="{3C08C4F2-D0F0-49BB-84D6-4F0221022463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C41CD4-ABCA-4444-B406-5223102B24FC}" type="pres">
      <dgm:prSet presAssocID="{8475334C-F0AC-403D-B7DE-EDA434D7EB22}" presName="comp" presStyleCnt="0"/>
      <dgm:spPr/>
    </dgm:pt>
    <dgm:pt modelId="{858D7149-7B37-4C5C-982F-FF55487C9CDE}" type="pres">
      <dgm:prSet presAssocID="{8475334C-F0AC-403D-B7DE-EDA434D7EB22}" presName="child" presStyleLbl="bgAccFollowNode1" presStyleIdx="1" presStyleCnt="4"/>
      <dgm:spPr/>
      <dgm:t>
        <a:bodyPr/>
        <a:lstStyle/>
        <a:p>
          <a:endParaRPr lang="ru-RU"/>
        </a:p>
      </dgm:t>
    </dgm:pt>
    <dgm:pt modelId="{9A2569A6-EBD9-482C-BCA6-3A5797949649}" type="pres">
      <dgm:prSet presAssocID="{8475334C-F0AC-403D-B7DE-EDA434D7EB22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B8877C-37A2-401E-877C-93DA97D97328}" type="pres">
      <dgm:prSet presAssocID="{3C08C4F2-D0F0-49BB-84D6-4F0221022463}" presName="negSpace" presStyleCnt="0"/>
      <dgm:spPr/>
    </dgm:pt>
    <dgm:pt modelId="{9F98200B-A14D-4A79-B918-C126DAB3CB6D}" type="pres">
      <dgm:prSet presAssocID="{3C08C4F2-D0F0-49BB-84D6-4F0221022463}" presName="circle" presStyleLbl="node1" presStyleIdx="0" presStyleCnt="2" custLinFactNeighborX="3071" custLinFactNeighborY="-25846"/>
      <dgm:spPr/>
      <dgm:t>
        <a:bodyPr/>
        <a:lstStyle/>
        <a:p>
          <a:endParaRPr lang="ru-RU"/>
        </a:p>
      </dgm:t>
    </dgm:pt>
    <dgm:pt modelId="{AA852466-8CB4-4F2B-8BFA-761D10E864AE}" type="pres">
      <dgm:prSet presAssocID="{DA8D9837-6CE2-4F52-9D47-C4FDA017AB76}" presName="transSpace" presStyleCnt="0"/>
      <dgm:spPr/>
    </dgm:pt>
    <dgm:pt modelId="{DD692630-B28A-4B1F-AD5E-01EBA986BC0D}" type="pres">
      <dgm:prSet presAssocID="{8CE53BFD-D22D-4C3D-9CA2-3707FD8855A4}" presName="posSpace" presStyleCnt="0"/>
      <dgm:spPr/>
    </dgm:pt>
    <dgm:pt modelId="{86B36DDD-0E4B-42F8-9DC5-CE32DF7D9564}" type="pres">
      <dgm:prSet presAssocID="{8CE53BFD-D22D-4C3D-9CA2-3707FD8855A4}" presName="vertFlow" presStyleCnt="0"/>
      <dgm:spPr/>
    </dgm:pt>
    <dgm:pt modelId="{6945151C-A8F6-40E2-B9FB-8DB4AFE2668D}" type="pres">
      <dgm:prSet presAssocID="{8CE53BFD-D22D-4C3D-9CA2-3707FD8855A4}" presName="topSpace" presStyleCnt="0"/>
      <dgm:spPr/>
    </dgm:pt>
    <dgm:pt modelId="{0E39992E-1DA7-40CC-8206-CECD84EB551D}" type="pres">
      <dgm:prSet presAssocID="{8CE53BFD-D22D-4C3D-9CA2-3707FD8855A4}" presName="firstComp" presStyleCnt="0"/>
      <dgm:spPr/>
    </dgm:pt>
    <dgm:pt modelId="{3885D388-4E13-444B-BCBD-CF75B7530E3D}" type="pres">
      <dgm:prSet presAssocID="{8CE53BFD-D22D-4C3D-9CA2-3707FD8855A4}" presName="firstChild" presStyleLbl="bgAccFollowNode1" presStyleIdx="2" presStyleCnt="4"/>
      <dgm:spPr/>
      <dgm:t>
        <a:bodyPr/>
        <a:lstStyle/>
        <a:p>
          <a:endParaRPr lang="ru-RU"/>
        </a:p>
      </dgm:t>
    </dgm:pt>
    <dgm:pt modelId="{4457BD89-F103-4859-ACC7-9EB2DEC931C2}" type="pres">
      <dgm:prSet presAssocID="{8CE53BFD-D22D-4C3D-9CA2-3707FD8855A4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B50817-5689-4660-9946-ADF02FA1C6D5}" type="pres">
      <dgm:prSet presAssocID="{FDBEB5C2-83D2-497B-99F9-2E7BE4DF5832}" presName="comp" presStyleCnt="0"/>
      <dgm:spPr/>
    </dgm:pt>
    <dgm:pt modelId="{690F64F7-B9EA-46A8-B406-B213030D8F5B}" type="pres">
      <dgm:prSet presAssocID="{FDBEB5C2-83D2-497B-99F9-2E7BE4DF5832}" presName="child" presStyleLbl="bgAccFollowNode1" presStyleIdx="3" presStyleCnt="4"/>
      <dgm:spPr/>
      <dgm:t>
        <a:bodyPr/>
        <a:lstStyle/>
        <a:p>
          <a:endParaRPr lang="ru-RU"/>
        </a:p>
      </dgm:t>
    </dgm:pt>
    <dgm:pt modelId="{340636C4-ADBC-4B0A-9B9D-189924A7E64D}" type="pres">
      <dgm:prSet presAssocID="{FDBEB5C2-83D2-497B-99F9-2E7BE4DF5832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D89DC7-96F1-45EF-86FE-6CFD018240C4}" type="pres">
      <dgm:prSet presAssocID="{8CE53BFD-D22D-4C3D-9CA2-3707FD8855A4}" presName="negSpace" presStyleCnt="0"/>
      <dgm:spPr/>
    </dgm:pt>
    <dgm:pt modelId="{D5905150-7D0C-43B1-98C8-2C92E12EED7E}" type="pres">
      <dgm:prSet presAssocID="{8CE53BFD-D22D-4C3D-9CA2-3707FD8855A4}" presName="circle" presStyleLbl="node1" presStyleIdx="1" presStyleCnt="2" custLinFactNeighborX="1585" custLinFactNeighborY="-25990"/>
      <dgm:spPr/>
      <dgm:t>
        <a:bodyPr/>
        <a:lstStyle/>
        <a:p>
          <a:endParaRPr lang="ru-RU"/>
        </a:p>
      </dgm:t>
    </dgm:pt>
  </dgm:ptLst>
  <dgm:cxnLst>
    <dgm:cxn modelId="{8DB8DD11-65F3-4B18-BFE9-85D09BEE8D87}" type="presOf" srcId="{8475334C-F0AC-403D-B7DE-EDA434D7EB22}" destId="{9A2569A6-EBD9-482C-BCA6-3A5797949649}" srcOrd="1" destOrd="0" presId="urn:microsoft.com/office/officeart/2005/8/layout/hList9"/>
    <dgm:cxn modelId="{3767D5C7-AD89-4E9E-BEFF-678DE5C6BC18}" type="presOf" srcId="{9E8C6B54-C961-43F5-94A2-81462ABF2E92}" destId="{C85D5FC2-919A-4FAD-972E-79D09A6F796C}" srcOrd="0" destOrd="0" presId="urn:microsoft.com/office/officeart/2005/8/layout/hList9"/>
    <dgm:cxn modelId="{6FB23115-E3B8-4A31-8B7E-2761D06A31BA}" srcId="{9E8C6B54-C961-43F5-94A2-81462ABF2E92}" destId="{8CE53BFD-D22D-4C3D-9CA2-3707FD8855A4}" srcOrd="1" destOrd="0" parTransId="{F5C9B2E5-F0EE-4C18-81E9-8E6E478059B0}" sibTransId="{980FA9B0-4266-4490-8366-D736A6C7BD13}"/>
    <dgm:cxn modelId="{5C778336-ACEB-42B3-937E-81EB5149C680}" type="presOf" srcId="{3C08C4F2-D0F0-49BB-84D6-4F0221022463}" destId="{9F98200B-A14D-4A79-B918-C126DAB3CB6D}" srcOrd="0" destOrd="0" presId="urn:microsoft.com/office/officeart/2005/8/layout/hList9"/>
    <dgm:cxn modelId="{82A156BC-D7E1-46B6-8D5B-7EB4708D1FAE}" srcId="{3C08C4F2-D0F0-49BB-84D6-4F0221022463}" destId="{6ED382F5-5643-405E-B785-8DC711E5F52A}" srcOrd="0" destOrd="0" parTransId="{13EB2C0C-EE69-4B98-917F-5BA8150ED265}" sibTransId="{A018C17D-E042-4AA5-BFAB-92A7A7B186D8}"/>
    <dgm:cxn modelId="{9F7B494D-3DBF-4693-A38F-126C40AD84B0}" type="presOf" srcId="{6ED382F5-5643-405E-B785-8DC711E5F52A}" destId="{D99B1D83-067C-4E24-8CB1-F19AEEA2C3A2}" srcOrd="0" destOrd="0" presId="urn:microsoft.com/office/officeart/2005/8/layout/hList9"/>
    <dgm:cxn modelId="{B8ECBC91-D40D-4DAA-9795-48040A1C9C3C}" srcId="{8CE53BFD-D22D-4C3D-9CA2-3707FD8855A4}" destId="{FDBEB5C2-83D2-497B-99F9-2E7BE4DF5832}" srcOrd="1" destOrd="0" parTransId="{612570F9-EF95-47ED-A1B0-72E9DC9826D1}" sibTransId="{7BD137BE-F268-4D98-ADED-DF80637B85D2}"/>
    <dgm:cxn modelId="{F3EF28E1-2C6D-4F0E-A537-C3687436FAD6}" srcId="{3C08C4F2-D0F0-49BB-84D6-4F0221022463}" destId="{8475334C-F0AC-403D-B7DE-EDA434D7EB22}" srcOrd="1" destOrd="0" parTransId="{D254E241-6054-4F26-B9C7-DF31F2DDFA01}" sibTransId="{5033DD93-CBDF-47D9-A6F8-84460E24FF14}"/>
    <dgm:cxn modelId="{E0E08516-DF1F-486F-8AEA-959686BB21BF}" type="presOf" srcId="{8475334C-F0AC-403D-B7DE-EDA434D7EB22}" destId="{858D7149-7B37-4C5C-982F-FF55487C9CDE}" srcOrd="0" destOrd="0" presId="urn:microsoft.com/office/officeart/2005/8/layout/hList9"/>
    <dgm:cxn modelId="{33AE414E-B6B8-4A78-A500-164A44A4857F}" type="presOf" srcId="{238D4F63-4DE7-4BCE-AC3B-2843D98A8D78}" destId="{3885D388-4E13-444B-BCBD-CF75B7530E3D}" srcOrd="0" destOrd="0" presId="urn:microsoft.com/office/officeart/2005/8/layout/hList9"/>
    <dgm:cxn modelId="{7F5264E0-D2E6-4F85-BD58-0ED1856DBB1B}" type="presOf" srcId="{FDBEB5C2-83D2-497B-99F9-2E7BE4DF5832}" destId="{340636C4-ADBC-4B0A-9B9D-189924A7E64D}" srcOrd="1" destOrd="0" presId="urn:microsoft.com/office/officeart/2005/8/layout/hList9"/>
    <dgm:cxn modelId="{FBB305FC-DD99-4506-87B3-A677437E54F7}" srcId="{8CE53BFD-D22D-4C3D-9CA2-3707FD8855A4}" destId="{238D4F63-4DE7-4BCE-AC3B-2843D98A8D78}" srcOrd="0" destOrd="0" parTransId="{A3E1CC05-574F-4157-A8DA-4705741F4648}" sibTransId="{EFB6032C-C936-430F-909B-979C6FFE325C}"/>
    <dgm:cxn modelId="{5B56844D-FFB7-4037-8B61-6DCE6CD9E351}" srcId="{9E8C6B54-C961-43F5-94A2-81462ABF2E92}" destId="{3C08C4F2-D0F0-49BB-84D6-4F0221022463}" srcOrd="0" destOrd="0" parTransId="{D6AAE81F-328C-4221-B801-18953C0C71D7}" sibTransId="{DA8D9837-6CE2-4F52-9D47-C4FDA017AB76}"/>
    <dgm:cxn modelId="{6D4CA7FC-FAD5-44F0-8923-8095AF3E71EE}" type="presOf" srcId="{6ED382F5-5643-405E-B785-8DC711E5F52A}" destId="{F9303B94-6F1C-41A1-8A8B-92F35868F7F0}" srcOrd="1" destOrd="0" presId="urn:microsoft.com/office/officeart/2005/8/layout/hList9"/>
    <dgm:cxn modelId="{B84909F7-3E47-4D95-9144-7F4EC1250FF7}" type="presOf" srcId="{FDBEB5C2-83D2-497B-99F9-2E7BE4DF5832}" destId="{690F64F7-B9EA-46A8-B406-B213030D8F5B}" srcOrd="0" destOrd="0" presId="urn:microsoft.com/office/officeart/2005/8/layout/hList9"/>
    <dgm:cxn modelId="{9344C8E1-9BCE-438E-A1C6-997BF65A960F}" type="presOf" srcId="{238D4F63-4DE7-4BCE-AC3B-2843D98A8D78}" destId="{4457BD89-F103-4859-ACC7-9EB2DEC931C2}" srcOrd="1" destOrd="0" presId="urn:microsoft.com/office/officeart/2005/8/layout/hList9"/>
    <dgm:cxn modelId="{0C4A91AE-3197-4A88-A83E-24F6E7887C36}" type="presOf" srcId="{8CE53BFD-D22D-4C3D-9CA2-3707FD8855A4}" destId="{D5905150-7D0C-43B1-98C8-2C92E12EED7E}" srcOrd="0" destOrd="0" presId="urn:microsoft.com/office/officeart/2005/8/layout/hList9"/>
    <dgm:cxn modelId="{E51EBA92-52B5-4C9F-950A-EFCB124EA076}" type="presParOf" srcId="{C85D5FC2-919A-4FAD-972E-79D09A6F796C}" destId="{01B76106-3546-46A4-98B5-4D3DA478DFB9}" srcOrd="0" destOrd="0" presId="urn:microsoft.com/office/officeart/2005/8/layout/hList9"/>
    <dgm:cxn modelId="{862F0C4A-BE90-4403-BF83-41F02D79924E}" type="presParOf" srcId="{C85D5FC2-919A-4FAD-972E-79D09A6F796C}" destId="{7CB879D7-A17D-4587-9A0B-05D7D84BC463}" srcOrd="1" destOrd="0" presId="urn:microsoft.com/office/officeart/2005/8/layout/hList9"/>
    <dgm:cxn modelId="{5C9B06A3-16E3-4634-AAFA-834EB4AC3BFA}" type="presParOf" srcId="{7CB879D7-A17D-4587-9A0B-05D7D84BC463}" destId="{56100AA5-5215-4B0C-9086-75D1207C2A7B}" srcOrd="0" destOrd="0" presId="urn:microsoft.com/office/officeart/2005/8/layout/hList9"/>
    <dgm:cxn modelId="{3D0DA5EB-8909-4836-95E2-B58C8A6BD53C}" type="presParOf" srcId="{7CB879D7-A17D-4587-9A0B-05D7D84BC463}" destId="{979EFFEE-02EB-445D-BD51-50438779FDFA}" srcOrd="1" destOrd="0" presId="urn:microsoft.com/office/officeart/2005/8/layout/hList9"/>
    <dgm:cxn modelId="{98B915B2-EF4D-4E30-9B4C-A42A813F29A4}" type="presParOf" srcId="{979EFFEE-02EB-445D-BD51-50438779FDFA}" destId="{D99B1D83-067C-4E24-8CB1-F19AEEA2C3A2}" srcOrd="0" destOrd="0" presId="urn:microsoft.com/office/officeart/2005/8/layout/hList9"/>
    <dgm:cxn modelId="{939A8329-A3AE-486C-88FB-B8C49A8F7523}" type="presParOf" srcId="{979EFFEE-02EB-445D-BD51-50438779FDFA}" destId="{F9303B94-6F1C-41A1-8A8B-92F35868F7F0}" srcOrd="1" destOrd="0" presId="urn:microsoft.com/office/officeart/2005/8/layout/hList9"/>
    <dgm:cxn modelId="{62953D1F-A04F-403A-BB59-2C810B532B21}" type="presParOf" srcId="{7CB879D7-A17D-4587-9A0B-05D7D84BC463}" destId="{C5C41CD4-ABCA-4444-B406-5223102B24FC}" srcOrd="2" destOrd="0" presId="urn:microsoft.com/office/officeart/2005/8/layout/hList9"/>
    <dgm:cxn modelId="{6AF44B59-60FC-4CD4-816E-7C16C19341D9}" type="presParOf" srcId="{C5C41CD4-ABCA-4444-B406-5223102B24FC}" destId="{858D7149-7B37-4C5C-982F-FF55487C9CDE}" srcOrd="0" destOrd="0" presId="urn:microsoft.com/office/officeart/2005/8/layout/hList9"/>
    <dgm:cxn modelId="{89BCF393-986A-4DAC-BDD5-22C49F3019EF}" type="presParOf" srcId="{C5C41CD4-ABCA-4444-B406-5223102B24FC}" destId="{9A2569A6-EBD9-482C-BCA6-3A5797949649}" srcOrd="1" destOrd="0" presId="urn:microsoft.com/office/officeart/2005/8/layout/hList9"/>
    <dgm:cxn modelId="{544A9D3E-A366-475C-B022-760AB9415526}" type="presParOf" srcId="{C85D5FC2-919A-4FAD-972E-79D09A6F796C}" destId="{81B8877C-37A2-401E-877C-93DA97D97328}" srcOrd="2" destOrd="0" presId="urn:microsoft.com/office/officeart/2005/8/layout/hList9"/>
    <dgm:cxn modelId="{3A4C3814-A59B-4D3F-9B2F-5387B8FD7B53}" type="presParOf" srcId="{C85D5FC2-919A-4FAD-972E-79D09A6F796C}" destId="{9F98200B-A14D-4A79-B918-C126DAB3CB6D}" srcOrd="3" destOrd="0" presId="urn:microsoft.com/office/officeart/2005/8/layout/hList9"/>
    <dgm:cxn modelId="{43869A54-5B30-491E-ABE7-51A18956DD62}" type="presParOf" srcId="{C85D5FC2-919A-4FAD-972E-79D09A6F796C}" destId="{AA852466-8CB4-4F2B-8BFA-761D10E864AE}" srcOrd="4" destOrd="0" presId="urn:microsoft.com/office/officeart/2005/8/layout/hList9"/>
    <dgm:cxn modelId="{6E4CCC15-F980-4DBF-A7EA-6157FC01977B}" type="presParOf" srcId="{C85D5FC2-919A-4FAD-972E-79D09A6F796C}" destId="{DD692630-B28A-4B1F-AD5E-01EBA986BC0D}" srcOrd="5" destOrd="0" presId="urn:microsoft.com/office/officeart/2005/8/layout/hList9"/>
    <dgm:cxn modelId="{D226C6F5-D9F9-4C99-A901-DA54303C4900}" type="presParOf" srcId="{C85D5FC2-919A-4FAD-972E-79D09A6F796C}" destId="{86B36DDD-0E4B-42F8-9DC5-CE32DF7D9564}" srcOrd="6" destOrd="0" presId="urn:microsoft.com/office/officeart/2005/8/layout/hList9"/>
    <dgm:cxn modelId="{38120BA4-E3E1-4EF1-85C2-497AA182D456}" type="presParOf" srcId="{86B36DDD-0E4B-42F8-9DC5-CE32DF7D9564}" destId="{6945151C-A8F6-40E2-B9FB-8DB4AFE2668D}" srcOrd="0" destOrd="0" presId="urn:microsoft.com/office/officeart/2005/8/layout/hList9"/>
    <dgm:cxn modelId="{3EADC386-E888-423D-BFFC-6CB207DDC253}" type="presParOf" srcId="{86B36DDD-0E4B-42F8-9DC5-CE32DF7D9564}" destId="{0E39992E-1DA7-40CC-8206-CECD84EB551D}" srcOrd="1" destOrd="0" presId="urn:microsoft.com/office/officeart/2005/8/layout/hList9"/>
    <dgm:cxn modelId="{2AF03591-3E59-43A7-9E9B-1013C9E8CBCC}" type="presParOf" srcId="{0E39992E-1DA7-40CC-8206-CECD84EB551D}" destId="{3885D388-4E13-444B-BCBD-CF75B7530E3D}" srcOrd="0" destOrd="0" presId="urn:microsoft.com/office/officeart/2005/8/layout/hList9"/>
    <dgm:cxn modelId="{B7711170-829A-42B5-92E9-3E0FAD467EB9}" type="presParOf" srcId="{0E39992E-1DA7-40CC-8206-CECD84EB551D}" destId="{4457BD89-F103-4859-ACC7-9EB2DEC931C2}" srcOrd="1" destOrd="0" presId="urn:microsoft.com/office/officeart/2005/8/layout/hList9"/>
    <dgm:cxn modelId="{99147FC3-C4DF-4CD7-8576-0B730D2B2049}" type="presParOf" srcId="{86B36DDD-0E4B-42F8-9DC5-CE32DF7D9564}" destId="{BEB50817-5689-4660-9946-ADF02FA1C6D5}" srcOrd="2" destOrd="0" presId="urn:microsoft.com/office/officeart/2005/8/layout/hList9"/>
    <dgm:cxn modelId="{D5150CBE-3A7D-482E-BC84-569DE013739E}" type="presParOf" srcId="{BEB50817-5689-4660-9946-ADF02FA1C6D5}" destId="{690F64F7-B9EA-46A8-B406-B213030D8F5B}" srcOrd="0" destOrd="0" presId="urn:microsoft.com/office/officeart/2005/8/layout/hList9"/>
    <dgm:cxn modelId="{0549A77B-92F2-4665-9C70-29651DE17049}" type="presParOf" srcId="{BEB50817-5689-4660-9946-ADF02FA1C6D5}" destId="{340636C4-ADBC-4B0A-9B9D-189924A7E64D}" srcOrd="1" destOrd="0" presId="urn:microsoft.com/office/officeart/2005/8/layout/hList9"/>
    <dgm:cxn modelId="{E0990787-1999-419C-AD59-8C002A292555}" type="presParOf" srcId="{C85D5FC2-919A-4FAD-972E-79D09A6F796C}" destId="{CCD89DC7-96F1-45EF-86FE-6CFD018240C4}" srcOrd="7" destOrd="0" presId="urn:microsoft.com/office/officeart/2005/8/layout/hList9"/>
    <dgm:cxn modelId="{3F6AA312-8E79-4C27-976E-0C38EFF9B539}" type="presParOf" srcId="{C85D5FC2-919A-4FAD-972E-79D09A6F796C}" destId="{D5905150-7D0C-43B1-98C8-2C92E12EED7E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8C6B54-C961-43F5-94A2-81462ABF2E92}" type="doc">
      <dgm:prSet loTypeId="urn:microsoft.com/office/officeart/2005/8/layout/hList9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3C08C4F2-D0F0-49BB-84D6-4F0221022463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1600" b="1" i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Gotovinska metoda</a:t>
          </a:r>
          <a:endParaRPr lang="hr-HR" sz="1600" b="1" i="1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6AAE81F-328C-4221-B801-18953C0C71D7}" type="parTrans" cxnId="{5B56844D-FFB7-4037-8B61-6DCE6CD9E351}">
      <dgm:prSet/>
      <dgm:spPr/>
      <dgm:t>
        <a:bodyPr/>
        <a:lstStyle/>
        <a:p>
          <a:endParaRPr lang="ru-RU"/>
        </a:p>
      </dgm:t>
    </dgm:pt>
    <dgm:pt modelId="{DA8D9837-6CE2-4F52-9D47-C4FDA017AB76}" type="sibTrans" cxnId="{5B56844D-FFB7-4037-8B61-6DCE6CD9E351}">
      <dgm:prSet/>
      <dgm:spPr/>
      <dgm:t>
        <a:bodyPr/>
        <a:lstStyle/>
        <a:p>
          <a:endParaRPr lang="ru-RU"/>
        </a:p>
      </dgm:t>
    </dgm:pt>
    <dgm:pt modelId="{6ED382F5-5643-405E-B785-8DC711E5F52A}">
      <dgm:prSet phldrT="[Текст]" custT="1"/>
      <dgm:spPr>
        <a:solidFill>
          <a:srgbClr val="FEFAF8">
            <a:alpha val="90000"/>
          </a:srgbClr>
        </a:solidFill>
      </dgm:spPr>
      <dgm:t>
        <a:bodyPr/>
        <a:lstStyle/>
        <a:p>
          <a:r>
            <a:rPr lang="en-US" sz="12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</a:rPr>
            <a:t>Jednostavna upotreba</a:t>
          </a:r>
          <a:endParaRPr lang="hr-HR" sz="1200" i="1" dirty="0" smtClean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en-US" sz="12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</a:rPr>
            <a:t>Bliskost postupaka koji se trenutačno koriste u Bjelarusu</a:t>
          </a:r>
          <a:endParaRPr lang="hr-HR" sz="1200" i="1" dirty="0" smtClean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en-US" sz="12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</a:rPr>
            <a:t>Omogućuje ocjenjivanje usklađenosti troškova s dodijeljenim proračunskim sredstvima</a:t>
          </a:r>
          <a:endParaRPr lang="hr-HR" sz="1200" i="1" dirty="0" smtClean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en-US" sz="12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</a:rPr>
            <a:t>Priprema za uvođenje obračunske metode</a:t>
          </a:r>
          <a:endParaRPr lang="hr-HR" sz="1200" i="1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3EB2C0C-EE69-4B98-917F-5BA8150ED265}" type="parTrans" cxnId="{82A156BC-D7E1-46B6-8D5B-7EB4708D1FAE}">
      <dgm:prSet/>
      <dgm:spPr/>
      <dgm:t>
        <a:bodyPr/>
        <a:lstStyle/>
        <a:p>
          <a:endParaRPr lang="ru-RU"/>
        </a:p>
      </dgm:t>
    </dgm:pt>
    <dgm:pt modelId="{A018C17D-E042-4AA5-BFAB-92A7A7B186D8}" type="sibTrans" cxnId="{82A156BC-D7E1-46B6-8D5B-7EB4708D1FAE}">
      <dgm:prSet/>
      <dgm:spPr/>
      <dgm:t>
        <a:bodyPr/>
        <a:lstStyle/>
        <a:p>
          <a:endParaRPr lang="ru-RU"/>
        </a:p>
      </dgm:t>
    </dgm:pt>
    <dgm:pt modelId="{8475334C-F0AC-403D-B7DE-EDA434D7EB22}">
      <dgm:prSet phldrT="[Текст]" custT="1"/>
      <dgm:spPr>
        <a:solidFill>
          <a:srgbClr val="FEFAF8">
            <a:alpha val="90000"/>
          </a:srgbClr>
        </a:solidFill>
      </dgm:spPr>
      <dgm:t>
        <a:bodyPr/>
        <a:lstStyle/>
        <a:p>
          <a:r>
            <a:rPr lang="en-US" sz="1200" b="0" i="1" u="none" dirty="0" err="1" smtClean="0">
              <a:solidFill>
                <a:schemeClr val="tx1"/>
              </a:solidFill>
              <a:latin typeface="Times New Roman" pitchFamily="18" charset="0"/>
            </a:rPr>
            <a:t>Bilježe</a:t>
          </a:r>
          <a:r>
            <a:rPr lang="en-US" sz="1200" b="0" i="1" u="none" dirty="0" smtClean="0">
              <a:solidFill>
                <a:schemeClr val="tx1"/>
              </a:solidFill>
              <a:latin typeface="Times New Roman" pitchFamily="18" charset="0"/>
            </a:rPr>
            <a:t> se </a:t>
          </a:r>
          <a:r>
            <a:rPr lang="en-US" sz="1200" b="0" i="1" u="none" dirty="0" err="1" smtClean="0">
              <a:solidFill>
                <a:schemeClr val="tx1"/>
              </a:solidFill>
              <a:latin typeface="Times New Roman" pitchFamily="18" charset="0"/>
            </a:rPr>
            <a:t>samo</a:t>
          </a:r>
          <a:r>
            <a:rPr lang="en-US" sz="1200" b="0" i="1" u="none" dirty="0" smtClean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1200" b="0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gotovinske</a:t>
          </a:r>
          <a:r>
            <a:rPr lang="en-US" sz="1200" b="0" i="1" u="none" dirty="0" smtClean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rPr>
            <a:t> </a:t>
          </a:r>
          <a:r>
            <a:rPr lang="en-US" sz="1200" b="0" i="1" u="none" dirty="0" err="1" smtClean="0">
              <a:solidFill>
                <a:schemeClr val="tx1"/>
              </a:solidFill>
              <a:latin typeface="Times New Roman" pitchFamily="18" charset="0"/>
            </a:rPr>
            <a:t>transakcije</a:t>
          </a:r>
          <a:r>
            <a:rPr lang="en-US" sz="1200" b="0" i="1" u="none" dirty="0" smtClean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1200" b="0" i="1" u="none" dirty="0" err="1" smtClean="0">
              <a:solidFill>
                <a:schemeClr val="tx1"/>
              </a:solidFill>
              <a:latin typeface="Times New Roman" pitchFamily="18" charset="0"/>
            </a:rPr>
            <a:t>za</a:t>
          </a:r>
          <a:r>
            <a:rPr lang="en-US" sz="1200" b="0" i="1" u="none" dirty="0" smtClean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1200" b="0" i="1" u="none" dirty="0" err="1" smtClean="0">
              <a:solidFill>
                <a:schemeClr val="tx1"/>
              </a:solidFill>
              <a:latin typeface="Times New Roman" pitchFamily="18" charset="0"/>
            </a:rPr>
            <a:t>određeno</a:t>
          </a:r>
          <a:r>
            <a:rPr lang="en-US" sz="1200" b="0" i="1" u="none" dirty="0" smtClean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1200" b="0" i="1" u="none" dirty="0" err="1" smtClean="0">
              <a:solidFill>
                <a:schemeClr val="tx1"/>
              </a:solidFill>
              <a:latin typeface="Times New Roman" pitchFamily="18" charset="0"/>
            </a:rPr>
            <a:t>razdoblje</a:t>
          </a:r>
          <a:r>
            <a:rPr lang="en-US" sz="1200" b="0" i="1" u="none" dirty="0" smtClean="0">
              <a:solidFill>
                <a:schemeClr val="tx1"/>
              </a:solidFill>
              <a:latin typeface="Times New Roman" pitchFamily="18" charset="0"/>
            </a:rPr>
            <a:t>;</a:t>
          </a:r>
        </a:p>
        <a:p>
          <a:r>
            <a:rPr lang="en-US" sz="1200" b="0" i="1" u="none" dirty="0" err="1" smtClean="0">
              <a:solidFill>
                <a:schemeClr val="tx1"/>
              </a:solidFill>
              <a:latin typeface="Times New Roman" pitchFamily="18" charset="0"/>
            </a:rPr>
            <a:t>Problemi</a:t>
          </a:r>
          <a:r>
            <a:rPr lang="en-US" sz="1200" b="0" i="1" u="none" dirty="0" smtClean="0">
              <a:solidFill>
                <a:schemeClr val="tx1"/>
              </a:solidFill>
              <a:latin typeface="Times New Roman" pitchFamily="18" charset="0"/>
            </a:rPr>
            <a:t> s </a:t>
          </a:r>
          <a:r>
            <a:rPr lang="en-US" sz="1200" b="0" i="1" u="none" dirty="0" err="1" smtClean="0">
              <a:solidFill>
                <a:schemeClr val="tx1"/>
              </a:solidFill>
              <a:latin typeface="Times New Roman" pitchFamily="18" charset="0"/>
            </a:rPr>
            <a:t>utvrđivanjem</a:t>
          </a:r>
          <a:r>
            <a:rPr lang="en-US" sz="1200" b="0" i="1" u="none" dirty="0" smtClean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1200" b="0" i="1" u="none" dirty="0" err="1" smtClean="0">
              <a:solidFill>
                <a:schemeClr val="tx1"/>
              </a:solidFill>
              <a:latin typeface="Times New Roman" pitchFamily="18" charset="0"/>
            </a:rPr>
            <a:t>dužničkih</a:t>
          </a:r>
          <a:r>
            <a:rPr lang="en-US" sz="1200" b="0" i="1" u="none" dirty="0" smtClean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1200" b="0" i="1" u="none" dirty="0" err="1" smtClean="0">
              <a:solidFill>
                <a:schemeClr val="tx1"/>
              </a:solidFill>
              <a:latin typeface="Times New Roman" pitchFamily="18" charset="0"/>
            </a:rPr>
            <a:t>obveza</a:t>
          </a:r>
          <a:r>
            <a:rPr lang="en-US" sz="1200" b="0" i="1" u="none" dirty="0" smtClean="0">
              <a:solidFill>
                <a:schemeClr val="tx1"/>
              </a:solidFill>
              <a:latin typeface="Times New Roman" pitchFamily="18" charset="0"/>
            </a:rPr>
            <a:t>;</a:t>
          </a:r>
        </a:p>
        <a:p>
          <a:r>
            <a:rPr lang="pl-PL" sz="1200" b="0" i="1" u="none" dirty="0" err="1" smtClean="0">
              <a:solidFill>
                <a:schemeClr val="tx1"/>
              </a:solidFill>
              <a:latin typeface="Times New Roman" pitchFamily="18" charset="0"/>
            </a:rPr>
            <a:t>Informacije</a:t>
          </a:r>
          <a:r>
            <a:rPr lang="pl-PL" sz="1200" b="0" i="1" u="none" dirty="0" smtClean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pl-PL" sz="1200" b="0" i="1" u="none" dirty="0" err="1" smtClean="0">
              <a:solidFill>
                <a:schemeClr val="tx1"/>
              </a:solidFill>
              <a:latin typeface="Times New Roman" pitchFamily="18" charset="0"/>
            </a:rPr>
            <a:t>se</a:t>
          </a:r>
          <a:r>
            <a:rPr lang="pl-PL" sz="1200" b="0" i="1" u="none" dirty="0" smtClean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pl-PL" sz="1200" b="0" i="1" u="none" dirty="0" err="1" smtClean="0">
              <a:solidFill>
                <a:schemeClr val="tx1"/>
              </a:solidFill>
              <a:latin typeface="Times New Roman" pitchFamily="18" charset="0"/>
            </a:rPr>
            <a:t>mogu</a:t>
          </a:r>
          <a:r>
            <a:rPr lang="pl-PL" sz="1200" b="0" i="1" u="none" dirty="0" smtClean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pl-PL" sz="1200" b="0" i="1" u="none" dirty="0" err="1" smtClean="0">
              <a:solidFill>
                <a:schemeClr val="tx1"/>
              </a:solidFill>
              <a:latin typeface="Times New Roman" pitchFamily="18" charset="0"/>
            </a:rPr>
            <a:t>upotrijebiti</a:t>
          </a:r>
          <a:r>
            <a:rPr lang="pl-PL" sz="1200" b="0" i="1" u="none" dirty="0" smtClean="0">
              <a:solidFill>
                <a:schemeClr val="tx1"/>
              </a:solidFill>
              <a:latin typeface="Times New Roman" pitchFamily="18" charset="0"/>
            </a:rPr>
            <a:t> samo za </a:t>
          </a:r>
          <a:r>
            <a:rPr lang="pl-PL" sz="1200" b="0" i="1" u="none" dirty="0" err="1" smtClean="0">
              <a:solidFill>
                <a:schemeClr val="tx1"/>
              </a:solidFill>
              <a:latin typeface="Times New Roman" pitchFamily="18" charset="0"/>
            </a:rPr>
            <a:t>kratkoročno</a:t>
          </a:r>
          <a:r>
            <a:rPr lang="pl-PL" sz="1200" b="0" i="1" u="none" dirty="0" smtClean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pl-PL" sz="1200" b="0" i="1" u="none" dirty="0" err="1" smtClean="0">
              <a:solidFill>
                <a:schemeClr val="tx1"/>
              </a:solidFill>
              <a:latin typeface="Times New Roman" pitchFamily="18" charset="0"/>
            </a:rPr>
            <a:t>razdoblje</a:t>
          </a:r>
          <a:r>
            <a:rPr lang="pl-PL" sz="1200" b="0" i="1" u="none" dirty="0" smtClean="0">
              <a:solidFill>
                <a:schemeClr val="tx1"/>
              </a:solidFill>
              <a:latin typeface="Times New Roman" pitchFamily="18" charset="0"/>
            </a:rPr>
            <a:t>;</a:t>
          </a:r>
          <a:endParaRPr lang="en-US" sz="1200" b="0" i="1" u="none" dirty="0" smtClean="0">
            <a:solidFill>
              <a:schemeClr val="tx1"/>
            </a:solidFill>
            <a:latin typeface="Times New Roman" pitchFamily="18" charset="0"/>
          </a:endParaRPr>
        </a:p>
        <a:p>
          <a:r>
            <a:rPr lang="en-US" sz="1200" b="0" i="1" u="none" dirty="0" smtClean="0">
              <a:solidFill>
                <a:schemeClr val="tx1"/>
              </a:solidFill>
              <a:latin typeface="Times New Roman" pitchFamily="18" charset="0"/>
            </a:rPr>
            <a:t>Ne </a:t>
          </a:r>
          <a:r>
            <a:rPr lang="en-US" sz="1200" b="0" i="1" u="none" dirty="0" err="1" smtClean="0">
              <a:solidFill>
                <a:schemeClr val="tx1"/>
              </a:solidFill>
              <a:latin typeface="Times New Roman" pitchFamily="18" charset="0"/>
            </a:rPr>
            <a:t>može</a:t>
          </a:r>
          <a:r>
            <a:rPr lang="en-US" sz="1200" b="0" i="1" u="none" dirty="0" smtClean="0">
              <a:solidFill>
                <a:schemeClr val="tx1"/>
              </a:solidFill>
              <a:latin typeface="Times New Roman" pitchFamily="18" charset="0"/>
            </a:rPr>
            <a:t> se </a:t>
          </a:r>
          <a:r>
            <a:rPr lang="en-US" sz="1200" b="0" i="1" u="none" dirty="0" err="1" smtClean="0">
              <a:solidFill>
                <a:schemeClr val="tx1"/>
              </a:solidFill>
              <a:latin typeface="Times New Roman" pitchFamily="18" charset="0"/>
            </a:rPr>
            <a:t>zadovoljiti</a:t>
          </a:r>
          <a:r>
            <a:rPr lang="en-US" sz="1200" b="0" i="1" u="none" dirty="0" smtClean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1200" b="0" i="1" u="none" dirty="0" err="1" smtClean="0">
              <a:solidFill>
                <a:schemeClr val="tx1"/>
              </a:solidFill>
              <a:latin typeface="Times New Roman" pitchFamily="18" charset="0"/>
            </a:rPr>
            <a:t>potražnja</a:t>
          </a:r>
          <a:r>
            <a:rPr lang="en-US" sz="1200" b="0" i="1" u="none" dirty="0" smtClean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1200" b="0" i="1" u="none" dirty="0" err="1" smtClean="0">
              <a:solidFill>
                <a:schemeClr val="tx1"/>
              </a:solidFill>
              <a:latin typeface="Times New Roman" pitchFamily="18" charset="0"/>
            </a:rPr>
            <a:t>za</a:t>
          </a:r>
          <a:r>
            <a:rPr lang="en-US" sz="1200" b="0" i="1" u="none" dirty="0" smtClean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1200" b="0" i="1" u="none" dirty="0" err="1" smtClean="0">
              <a:solidFill>
                <a:schemeClr val="tx1"/>
              </a:solidFill>
              <a:latin typeface="Times New Roman" pitchFamily="18" charset="0"/>
            </a:rPr>
            <a:t>informacijama</a:t>
          </a:r>
          <a:r>
            <a:rPr lang="en-US" sz="1200" b="0" i="1" u="none" dirty="0" smtClean="0">
              <a:solidFill>
                <a:schemeClr val="tx1"/>
              </a:solidFill>
              <a:latin typeface="Times New Roman" pitchFamily="18" charset="0"/>
            </a:rPr>
            <a:t> od </a:t>
          </a:r>
          <a:r>
            <a:rPr lang="en-US" sz="1200" b="0" i="1" u="none" dirty="0" err="1" smtClean="0">
              <a:solidFill>
                <a:schemeClr val="tx1"/>
              </a:solidFill>
              <a:latin typeface="Times New Roman" pitchFamily="18" charset="0"/>
            </a:rPr>
            <a:t>različitih</a:t>
          </a:r>
          <a:r>
            <a:rPr lang="en-US" sz="1200" b="0" i="1" u="none" dirty="0" smtClean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1200" b="0" i="1" u="none" dirty="0" err="1" smtClean="0">
              <a:solidFill>
                <a:schemeClr val="tx1"/>
              </a:solidFill>
              <a:latin typeface="Times New Roman" pitchFamily="18" charset="0"/>
            </a:rPr>
            <a:t>vrsta</a:t>
          </a:r>
          <a:r>
            <a:rPr lang="en-US" sz="1200" b="0" i="1" u="none" dirty="0" smtClean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1200" b="0" i="1" u="none" dirty="0" err="1" smtClean="0">
              <a:solidFill>
                <a:schemeClr val="tx1"/>
              </a:solidFill>
              <a:latin typeface="Times New Roman" pitchFamily="18" charset="0"/>
            </a:rPr>
            <a:t>korisnika</a:t>
          </a:r>
          <a:r>
            <a:rPr lang="en-US" sz="1200" b="0" i="1" u="none" dirty="0" smtClean="0">
              <a:solidFill>
                <a:schemeClr val="tx1"/>
              </a:solidFill>
              <a:latin typeface="Times New Roman" pitchFamily="18" charset="0"/>
            </a:rPr>
            <a:t>.</a:t>
          </a:r>
        </a:p>
        <a:p>
          <a:endParaRPr lang="hr-HR" sz="1200" i="1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254E241-6054-4F26-B9C7-DF31F2DDFA01}" type="parTrans" cxnId="{F3EF28E1-2C6D-4F0E-A537-C3687436FAD6}">
      <dgm:prSet/>
      <dgm:spPr/>
      <dgm:t>
        <a:bodyPr/>
        <a:lstStyle/>
        <a:p>
          <a:endParaRPr lang="ru-RU"/>
        </a:p>
      </dgm:t>
    </dgm:pt>
    <dgm:pt modelId="{5033DD93-CBDF-47D9-A6F8-84460E24FF14}" type="sibTrans" cxnId="{F3EF28E1-2C6D-4F0E-A537-C3687436FAD6}">
      <dgm:prSet/>
      <dgm:spPr/>
      <dgm:t>
        <a:bodyPr/>
        <a:lstStyle/>
        <a:p>
          <a:endParaRPr lang="ru-RU"/>
        </a:p>
      </dgm:t>
    </dgm:pt>
    <dgm:pt modelId="{8CE53BFD-D22D-4C3D-9CA2-3707FD8855A4}">
      <dgm:prSet phldrT="[Текст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sz="1600" b="1" i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Obračunska metoda</a:t>
          </a:r>
          <a:endParaRPr lang="hr-HR" sz="1600" b="1" i="1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5C9B2E5-F0EE-4C18-81E9-8E6E478059B0}" type="parTrans" cxnId="{6FB23115-E3B8-4A31-8B7E-2761D06A31BA}">
      <dgm:prSet/>
      <dgm:spPr/>
      <dgm:t>
        <a:bodyPr/>
        <a:lstStyle/>
        <a:p>
          <a:endParaRPr lang="ru-RU"/>
        </a:p>
      </dgm:t>
    </dgm:pt>
    <dgm:pt modelId="{980FA9B0-4266-4490-8366-D736A6C7BD13}" type="sibTrans" cxnId="{6FB23115-E3B8-4A31-8B7E-2761D06A31BA}">
      <dgm:prSet/>
      <dgm:spPr/>
      <dgm:t>
        <a:bodyPr/>
        <a:lstStyle/>
        <a:p>
          <a:endParaRPr lang="ru-RU"/>
        </a:p>
      </dgm:t>
    </dgm:pt>
    <dgm:pt modelId="{238D4F63-4DE7-4BCE-AC3B-2843D98A8D78}">
      <dgm:prSet phldrT="[Текст]" custT="1"/>
      <dgm:spPr>
        <a:solidFill>
          <a:srgbClr val="FEFAF8">
            <a:alpha val="90000"/>
          </a:srgbClr>
        </a:solidFill>
      </dgm:spPr>
      <dgm:t>
        <a:bodyPr/>
        <a:lstStyle/>
        <a:p>
          <a:r>
            <a:rPr lang="en-US" sz="12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</a:rPr>
            <a:t>Potpuna usklađenost sa standardima IPSAS</a:t>
          </a:r>
          <a:endParaRPr lang="hr-HR" sz="1200" i="1" dirty="0" smtClean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en-US" sz="12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</a:rPr>
            <a:t>Evidentiranje troška u trenutku njegovog nastanka</a:t>
          </a:r>
          <a:endParaRPr lang="hr-HR" sz="1200" i="1" dirty="0" smtClean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en-US" sz="12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</a:rPr>
            <a:t>Mogućnost primanja informacija o nenovčanim transakcijama, stanju imovine (aktive) i obveza (pasive)</a:t>
          </a:r>
          <a:endParaRPr lang="hr-HR" sz="1200" i="1" dirty="0" smtClean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en-US" sz="12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</a:rPr>
            <a:t>Potencijalna upotreba za srednjoročno planiranje i kontrolu</a:t>
          </a:r>
          <a:r>
            <a:rPr lang="en-US" dirty="0" smtClean="0"/>
            <a:t>	</a:t>
          </a:r>
          <a:endParaRPr lang="hr-HR" sz="1200" i="1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3E1CC05-574F-4157-A8DA-4705741F4648}" type="parTrans" cxnId="{FBB305FC-DD99-4506-87B3-A677437E54F7}">
      <dgm:prSet/>
      <dgm:spPr/>
      <dgm:t>
        <a:bodyPr/>
        <a:lstStyle/>
        <a:p>
          <a:endParaRPr lang="ru-RU"/>
        </a:p>
      </dgm:t>
    </dgm:pt>
    <dgm:pt modelId="{EFB6032C-C936-430F-909B-979C6FFE325C}" type="sibTrans" cxnId="{FBB305FC-DD99-4506-87B3-A677437E54F7}">
      <dgm:prSet/>
      <dgm:spPr/>
      <dgm:t>
        <a:bodyPr/>
        <a:lstStyle/>
        <a:p>
          <a:endParaRPr lang="ru-RU"/>
        </a:p>
      </dgm:t>
    </dgm:pt>
    <dgm:pt modelId="{FDBEB5C2-83D2-497B-99F9-2E7BE4DF5832}">
      <dgm:prSet phldrT="[Текст]" custT="1"/>
      <dgm:spPr>
        <a:solidFill>
          <a:srgbClr val="FEFAF8">
            <a:alpha val="90000"/>
          </a:srgbClr>
        </a:solidFill>
      </dgm:spPr>
      <dgm:t>
        <a:bodyPr/>
        <a:lstStyle/>
        <a:p>
          <a:r>
            <a:rPr lang="en-US" sz="12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</a:rPr>
            <a:t>Poteškoće u provedbi</a:t>
          </a:r>
          <a:endParaRPr lang="hr-HR" sz="1200" i="1" dirty="0" smtClean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en-US" sz="12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</a:rPr>
            <a:t>Dugotrajno razdoblje prijelaza na tu metodu</a:t>
          </a:r>
          <a:endParaRPr lang="hr-HR" sz="1200" i="1" dirty="0" smtClean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en-US" sz="12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</a:rPr>
            <a:t>Subjektivnost pristupa kod donošenja nekih odluka</a:t>
          </a:r>
          <a:endParaRPr lang="hr-HR" sz="1200" i="1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12570F9-EF95-47ED-A1B0-72E9DC9826D1}" type="parTrans" cxnId="{B8ECBC91-D40D-4DAA-9795-48040A1C9C3C}">
      <dgm:prSet/>
      <dgm:spPr/>
      <dgm:t>
        <a:bodyPr/>
        <a:lstStyle/>
        <a:p>
          <a:endParaRPr lang="ru-RU"/>
        </a:p>
      </dgm:t>
    </dgm:pt>
    <dgm:pt modelId="{7BD137BE-F268-4D98-ADED-DF80637B85D2}" type="sibTrans" cxnId="{B8ECBC91-D40D-4DAA-9795-48040A1C9C3C}">
      <dgm:prSet/>
      <dgm:spPr/>
      <dgm:t>
        <a:bodyPr/>
        <a:lstStyle/>
        <a:p>
          <a:endParaRPr lang="ru-RU"/>
        </a:p>
      </dgm:t>
    </dgm:pt>
    <dgm:pt modelId="{C85D5FC2-919A-4FAD-972E-79D09A6F796C}" type="pres">
      <dgm:prSet presAssocID="{9E8C6B54-C961-43F5-94A2-81462ABF2E92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1B76106-3546-46A4-98B5-4D3DA478DFB9}" type="pres">
      <dgm:prSet presAssocID="{3C08C4F2-D0F0-49BB-84D6-4F0221022463}" presName="posSpace" presStyleCnt="0"/>
      <dgm:spPr/>
    </dgm:pt>
    <dgm:pt modelId="{7CB879D7-A17D-4587-9A0B-05D7D84BC463}" type="pres">
      <dgm:prSet presAssocID="{3C08C4F2-D0F0-49BB-84D6-4F0221022463}" presName="vertFlow" presStyleCnt="0"/>
      <dgm:spPr/>
    </dgm:pt>
    <dgm:pt modelId="{56100AA5-5215-4B0C-9086-75D1207C2A7B}" type="pres">
      <dgm:prSet presAssocID="{3C08C4F2-D0F0-49BB-84D6-4F0221022463}" presName="topSpace" presStyleCnt="0"/>
      <dgm:spPr/>
    </dgm:pt>
    <dgm:pt modelId="{979EFFEE-02EB-445D-BD51-50438779FDFA}" type="pres">
      <dgm:prSet presAssocID="{3C08C4F2-D0F0-49BB-84D6-4F0221022463}" presName="firstComp" presStyleCnt="0"/>
      <dgm:spPr/>
    </dgm:pt>
    <dgm:pt modelId="{D99B1D83-067C-4E24-8CB1-F19AEEA2C3A2}" type="pres">
      <dgm:prSet presAssocID="{3C08C4F2-D0F0-49BB-84D6-4F0221022463}" presName="firstChild" presStyleLbl="bgAccFollowNode1" presStyleIdx="0" presStyleCnt="4" custScaleY="95038"/>
      <dgm:spPr/>
      <dgm:t>
        <a:bodyPr/>
        <a:lstStyle/>
        <a:p>
          <a:endParaRPr lang="ru-RU"/>
        </a:p>
      </dgm:t>
    </dgm:pt>
    <dgm:pt modelId="{F9303B94-6F1C-41A1-8A8B-92F35868F7F0}" type="pres">
      <dgm:prSet presAssocID="{3C08C4F2-D0F0-49BB-84D6-4F0221022463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C41CD4-ABCA-4444-B406-5223102B24FC}" type="pres">
      <dgm:prSet presAssocID="{8475334C-F0AC-403D-B7DE-EDA434D7EB22}" presName="comp" presStyleCnt="0"/>
      <dgm:spPr/>
    </dgm:pt>
    <dgm:pt modelId="{858D7149-7B37-4C5C-982F-FF55487C9CDE}" type="pres">
      <dgm:prSet presAssocID="{8475334C-F0AC-403D-B7DE-EDA434D7EB22}" presName="child" presStyleLbl="bgAccFollowNode1" presStyleIdx="1" presStyleCnt="4" custScaleY="109653"/>
      <dgm:spPr/>
      <dgm:t>
        <a:bodyPr/>
        <a:lstStyle/>
        <a:p>
          <a:endParaRPr lang="ru-RU"/>
        </a:p>
      </dgm:t>
    </dgm:pt>
    <dgm:pt modelId="{9A2569A6-EBD9-482C-BCA6-3A5797949649}" type="pres">
      <dgm:prSet presAssocID="{8475334C-F0AC-403D-B7DE-EDA434D7EB22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B8877C-37A2-401E-877C-93DA97D97328}" type="pres">
      <dgm:prSet presAssocID="{3C08C4F2-D0F0-49BB-84D6-4F0221022463}" presName="negSpace" presStyleCnt="0"/>
      <dgm:spPr/>
    </dgm:pt>
    <dgm:pt modelId="{9F98200B-A14D-4A79-B918-C126DAB3CB6D}" type="pres">
      <dgm:prSet presAssocID="{3C08C4F2-D0F0-49BB-84D6-4F0221022463}" presName="circle" presStyleLbl="node1" presStyleIdx="0" presStyleCnt="2" custScaleX="74339" custScaleY="74289" custLinFactNeighborX="18796" custLinFactNeighborY="-5292"/>
      <dgm:spPr/>
      <dgm:t>
        <a:bodyPr/>
        <a:lstStyle/>
        <a:p>
          <a:endParaRPr lang="ru-RU"/>
        </a:p>
      </dgm:t>
    </dgm:pt>
    <dgm:pt modelId="{AA852466-8CB4-4F2B-8BFA-761D10E864AE}" type="pres">
      <dgm:prSet presAssocID="{DA8D9837-6CE2-4F52-9D47-C4FDA017AB76}" presName="transSpace" presStyleCnt="0"/>
      <dgm:spPr/>
    </dgm:pt>
    <dgm:pt modelId="{DD692630-B28A-4B1F-AD5E-01EBA986BC0D}" type="pres">
      <dgm:prSet presAssocID="{8CE53BFD-D22D-4C3D-9CA2-3707FD8855A4}" presName="posSpace" presStyleCnt="0"/>
      <dgm:spPr/>
    </dgm:pt>
    <dgm:pt modelId="{86B36DDD-0E4B-42F8-9DC5-CE32DF7D9564}" type="pres">
      <dgm:prSet presAssocID="{8CE53BFD-D22D-4C3D-9CA2-3707FD8855A4}" presName="vertFlow" presStyleCnt="0"/>
      <dgm:spPr/>
    </dgm:pt>
    <dgm:pt modelId="{6945151C-A8F6-40E2-B9FB-8DB4AFE2668D}" type="pres">
      <dgm:prSet presAssocID="{8CE53BFD-D22D-4C3D-9CA2-3707FD8855A4}" presName="topSpace" presStyleCnt="0"/>
      <dgm:spPr/>
    </dgm:pt>
    <dgm:pt modelId="{0E39992E-1DA7-40CC-8206-CECD84EB551D}" type="pres">
      <dgm:prSet presAssocID="{8CE53BFD-D22D-4C3D-9CA2-3707FD8855A4}" presName="firstComp" presStyleCnt="0"/>
      <dgm:spPr/>
    </dgm:pt>
    <dgm:pt modelId="{3885D388-4E13-444B-BCBD-CF75B7530E3D}" type="pres">
      <dgm:prSet presAssocID="{8CE53BFD-D22D-4C3D-9CA2-3707FD8855A4}" presName="firstChild" presStyleLbl="bgAccFollowNode1" presStyleIdx="2" presStyleCnt="4" custScaleY="138184"/>
      <dgm:spPr/>
      <dgm:t>
        <a:bodyPr/>
        <a:lstStyle/>
        <a:p>
          <a:endParaRPr lang="ru-RU"/>
        </a:p>
      </dgm:t>
    </dgm:pt>
    <dgm:pt modelId="{4457BD89-F103-4859-ACC7-9EB2DEC931C2}" type="pres">
      <dgm:prSet presAssocID="{8CE53BFD-D22D-4C3D-9CA2-3707FD8855A4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B50817-5689-4660-9946-ADF02FA1C6D5}" type="pres">
      <dgm:prSet presAssocID="{FDBEB5C2-83D2-497B-99F9-2E7BE4DF5832}" presName="comp" presStyleCnt="0"/>
      <dgm:spPr/>
    </dgm:pt>
    <dgm:pt modelId="{690F64F7-B9EA-46A8-B406-B213030D8F5B}" type="pres">
      <dgm:prSet presAssocID="{FDBEB5C2-83D2-497B-99F9-2E7BE4DF5832}" presName="child" presStyleLbl="bgAccFollowNode1" presStyleIdx="3" presStyleCnt="4" custScaleY="66507"/>
      <dgm:spPr/>
      <dgm:t>
        <a:bodyPr/>
        <a:lstStyle/>
        <a:p>
          <a:endParaRPr lang="ru-RU"/>
        </a:p>
      </dgm:t>
    </dgm:pt>
    <dgm:pt modelId="{340636C4-ADBC-4B0A-9B9D-189924A7E64D}" type="pres">
      <dgm:prSet presAssocID="{FDBEB5C2-83D2-497B-99F9-2E7BE4DF5832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D89DC7-96F1-45EF-86FE-6CFD018240C4}" type="pres">
      <dgm:prSet presAssocID="{8CE53BFD-D22D-4C3D-9CA2-3707FD8855A4}" presName="negSpace" presStyleCnt="0"/>
      <dgm:spPr/>
    </dgm:pt>
    <dgm:pt modelId="{D5905150-7D0C-43B1-98C8-2C92E12EED7E}" type="pres">
      <dgm:prSet presAssocID="{8CE53BFD-D22D-4C3D-9CA2-3707FD8855A4}" presName="circle" presStyleLbl="node1" presStyleIdx="1" presStyleCnt="2" custScaleX="76239" custScaleY="74102" custLinFactNeighborX="13469" custLinFactNeighborY="-3270"/>
      <dgm:spPr/>
      <dgm:t>
        <a:bodyPr/>
        <a:lstStyle/>
        <a:p>
          <a:endParaRPr lang="ru-RU"/>
        </a:p>
      </dgm:t>
    </dgm:pt>
  </dgm:ptLst>
  <dgm:cxnLst>
    <dgm:cxn modelId="{EC331AE7-80D5-4039-8591-4C43CDB83438}" type="presOf" srcId="{9E8C6B54-C961-43F5-94A2-81462ABF2E92}" destId="{C85D5FC2-919A-4FAD-972E-79D09A6F796C}" srcOrd="0" destOrd="0" presId="urn:microsoft.com/office/officeart/2005/8/layout/hList9"/>
    <dgm:cxn modelId="{6A614F93-A7D6-48C2-98D4-9D8CD496E3FC}" type="presOf" srcId="{FDBEB5C2-83D2-497B-99F9-2E7BE4DF5832}" destId="{690F64F7-B9EA-46A8-B406-B213030D8F5B}" srcOrd="0" destOrd="0" presId="urn:microsoft.com/office/officeart/2005/8/layout/hList9"/>
    <dgm:cxn modelId="{6FB23115-E3B8-4A31-8B7E-2761D06A31BA}" srcId="{9E8C6B54-C961-43F5-94A2-81462ABF2E92}" destId="{8CE53BFD-D22D-4C3D-9CA2-3707FD8855A4}" srcOrd="1" destOrd="0" parTransId="{F5C9B2E5-F0EE-4C18-81E9-8E6E478059B0}" sibTransId="{980FA9B0-4266-4490-8366-D736A6C7BD13}"/>
    <dgm:cxn modelId="{82A156BC-D7E1-46B6-8D5B-7EB4708D1FAE}" srcId="{3C08C4F2-D0F0-49BB-84D6-4F0221022463}" destId="{6ED382F5-5643-405E-B785-8DC711E5F52A}" srcOrd="0" destOrd="0" parTransId="{13EB2C0C-EE69-4B98-917F-5BA8150ED265}" sibTransId="{A018C17D-E042-4AA5-BFAB-92A7A7B186D8}"/>
    <dgm:cxn modelId="{47379D48-83D5-4D60-8EA4-152EACCC5886}" type="presOf" srcId="{238D4F63-4DE7-4BCE-AC3B-2843D98A8D78}" destId="{3885D388-4E13-444B-BCBD-CF75B7530E3D}" srcOrd="0" destOrd="0" presId="urn:microsoft.com/office/officeart/2005/8/layout/hList9"/>
    <dgm:cxn modelId="{B8ECBC91-D40D-4DAA-9795-48040A1C9C3C}" srcId="{8CE53BFD-D22D-4C3D-9CA2-3707FD8855A4}" destId="{FDBEB5C2-83D2-497B-99F9-2E7BE4DF5832}" srcOrd="1" destOrd="0" parTransId="{612570F9-EF95-47ED-A1B0-72E9DC9826D1}" sibTransId="{7BD137BE-F268-4D98-ADED-DF80637B85D2}"/>
    <dgm:cxn modelId="{3E056B68-A61F-4F0A-BDF7-0F9B51CC9315}" type="presOf" srcId="{8475334C-F0AC-403D-B7DE-EDA434D7EB22}" destId="{858D7149-7B37-4C5C-982F-FF55487C9CDE}" srcOrd="0" destOrd="0" presId="urn:microsoft.com/office/officeart/2005/8/layout/hList9"/>
    <dgm:cxn modelId="{F3EF28E1-2C6D-4F0E-A537-C3687436FAD6}" srcId="{3C08C4F2-D0F0-49BB-84D6-4F0221022463}" destId="{8475334C-F0AC-403D-B7DE-EDA434D7EB22}" srcOrd="1" destOrd="0" parTransId="{D254E241-6054-4F26-B9C7-DF31F2DDFA01}" sibTransId="{5033DD93-CBDF-47D9-A6F8-84460E24FF14}"/>
    <dgm:cxn modelId="{377E6271-94A1-4FD7-86A8-7E96CDA4073A}" type="presOf" srcId="{FDBEB5C2-83D2-497B-99F9-2E7BE4DF5832}" destId="{340636C4-ADBC-4B0A-9B9D-189924A7E64D}" srcOrd="1" destOrd="0" presId="urn:microsoft.com/office/officeart/2005/8/layout/hList9"/>
    <dgm:cxn modelId="{08B6D8DE-41BA-4723-A70F-A1DD8BC376B5}" type="presOf" srcId="{6ED382F5-5643-405E-B785-8DC711E5F52A}" destId="{D99B1D83-067C-4E24-8CB1-F19AEEA2C3A2}" srcOrd="0" destOrd="0" presId="urn:microsoft.com/office/officeart/2005/8/layout/hList9"/>
    <dgm:cxn modelId="{FBB305FC-DD99-4506-87B3-A677437E54F7}" srcId="{8CE53BFD-D22D-4C3D-9CA2-3707FD8855A4}" destId="{238D4F63-4DE7-4BCE-AC3B-2843D98A8D78}" srcOrd="0" destOrd="0" parTransId="{A3E1CC05-574F-4157-A8DA-4705741F4648}" sibTransId="{EFB6032C-C936-430F-909B-979C6FFE325C}"/>
    <dgm:cxn modelId="{E2C708C1-2F2D-48D0-BC49-5A35F30757EC}" type="presOf" srcId="{238D4F63-4DE7-4BCE-AC3B-2843D98A8D78}" destId="{4457BD89-F103-4859-ACC7-9EB2DEC931C2}" srcOrd="1" destOrd="0" presId="urn:microsoft.com/office/officeart/2005/8/layout/hList9"/>
    <dgm:cxn modelId="{534ACE22-7DEA-490B-ADF2-6B9E158B6750}" type="presOf" srcId="{8CE53BFD-D22D-4C3D-9CA2-3707FD8855A4}" destId="{D5905150-7D0C-43B1-98C8-2C92E12EED7E}" srcOrd="0" destOrd="0" presId="urn:microsoft.com/office/officeart/2005/8/layout/hList9"/>
    <dgm:cxn modelId="{5B56844D-FFB7-4037-8B61-6DCE6CD9E351}" srcId="{9E8C6B54-C961-43F5-94A2-81462ABF2E92}" destId="{3C08C4F2-D0F0-49BB-84D6-4F0221022463}" srcOrd="0" destOrd="0" parTransId="{D6AAE81F-328C-4221-B801-18953C0C71D7}" sibTransId="{DA8D9837-6CE2-4F52-9D47-C4FDA017AB76}"/>
    <dgm:cxn modelId="{9DE6171F-A4A9-485C-8CDC-46C7CC866E24}" type="presOf" srcId="{3C08C4F2-D0F0-49BB-84D6-4F0221022463}" destId="{9F98200B-A14D-4A79-B918-C126DAB3CB6D}" srcOrd="0" destOrd="0" presId="urn:microsoft.com/office/officeart/2005/8/layout/hList9"/>
    <dgm:cxn modelId="{2FE3D15F-CC3D-428C-B0AF-CBCE7FAB2C0C}" type="presOf" srcId="{6ED382F5-5643-405E-B785-8DC711E5F52A}" destId="{F9303B94-6F1C-41A1-8A8B-92F35868F7F0}" srcOrd="1" destOrd="0" presId="urn:microsoft.com/office/officeart/2005/8/layout/hList9"/>
    <dgm:cxn modelId="{4D5A75BB-2CDA-4465-A329-84BF8AA41A13}" type="presOf" srcId="{8475334C-F0AC-403D-B7DE-EDA434D7EB22}" destId="{9A2569A6-EBD9-482C-BCA6-3A5797949649}" srcOrd="1" destOrd="0" presId="urn:microsoft.com/office/officeart/2005/8/layout/hList9"/>
    <dgm:cxn modelId="{5C1F24AC-49F4-44F6-B617-D71DDFF78706}" type="presParOf" srcId="{C85D5FC2-919A-4FAD-972E-79D09A6F796C}" destId="{01B76106-3546-46A4-98B5-4D3DA478DFB9}" srcOrd="0" destOrd="0" presId="urn:microsoft.com/office/officeart/2005/8/layout/hList9"/>
    <dgm:cxn modelId="{3E1AA7EE-37E4-4E45-9CB0-413E2C8C5CC2}" type="presParOf" srcId="{C85D5FC2-919A-4FAD-972E-79D09A6F796C}" destId="{7CB879D7-A17D-4587-9A0B-05D7D84BC463}" srcOrd="1" destOrd="0" presId="urn:microsoft.com/office/officeart/2005/8/layout/hList9"/>
    <dgm:cxn modelId="{9D57FF24-4E18-449B-A3CC-7E4FB5D4AF77}" type="presParOf" srcId="{7CB879D7-A17D-4587-9A0B-05D7D84BC463}" destId="{56100AA5-5215-4B0C-9086-75D1207C2A7B}" srcOrd="0" destOrd="0" presId="urn:microsoft.com/office/officeart/2005/8/layout/hList9"/>
    <dgm:cxn modelId="{3F95A0E7-FC61-4137-8462-0C7EC6BBFB97}" type="presParOf" srcId="{7CB879D7-A17D-4587-9A0B-05D7D84BC463}" destId="{979EFFEE-02EB-445D-BD51-50438779FDFA}" srcOrd="1" destOrd="0" presId="urn:microsoft.com/office/officeart/2005/8/layout/hList9"/>
    <dgm:cxn modelId="{6C012045-D8A9-4749-BF9D-DCA77627D962}" type="presParOf" srcId="{979EFFEE-02EB-445D-BD51-50438779FDFA}" destId="{D99B1D83-067C-4E24-8CB1-F19AEEA2C3A2}" srcOrd="0" destOrd="0" presId="urn:microsoft.com/office/officeart/2005/8/layout/hList9"/>
    <dgm:cxn modelId="{88BE2760-4C41-424D-9C11-41208027008C}" type="presParOf" srcId="{979EFFEE-02EB-445D-BD51-50438779FDFA}" destId="{F9303B94-6F1C-41A1-8A8B-92F35868F7F0}" srcOrd="1" destOrd="0" presId="urn:microsoft.com/office/officeart/2005/8/layout/hList9"/>
    <dgm:cxn modelId="{3E15D165-8480-402C-8ED5-0E2E94AA5ECA}" type="presParOf" srcId="{7CB879D7-A17D-4587-9A0B-05D7D84BC463}" destId="{C5C41CD4-ABCA-4444-B406-5223102B24FC}" srcOrd="2" destOrd="0" presId="urn:microsoft.com/office/officeart/2005/8/layout/hList9"/>
    <dgm:cxn modelId="{48C0025F-368D-415D-81BD-F46EDE752FC4}" type="presParOf" srcId="{C5C41CD4-ABCA-4444-B406-5223102B24FC}" destId="{858D7149-7B37-4C5C-982F-FF55487C9CDE}" srcOrd="0" destOrd="0" presId="urn:microsoft.com/office/officeart/2005/8/layout/hList9"/>
    <dgm:cxn modelId="{B523810E-5A6D-435F-9D19-0F8BDFE26103}" type="presParOf" srcId="{C5C41CD4-ABCA-4444-B406-5223102B24FC}" destId="{9A2569A6-EBD9-482C-BCA6-3A5797949649}" srcOrd="1" destOrd="0" presId="urn:microsoft.com/office/officeart/2005/8/layout/hList9"/>
    <dgm:cxn modelId="{E7B6EE04-A458-4839-9EE3-C50BFD4D1CEB}" type="presParOf" srcId="{C85D5FC2-919A-4FAD-972E-79D09A6F796C}" destId="{81B8877C-37A2-401E-877C-93DA97D97328}" srcOrd="2" destOrd="0" presId="urn:microsoft.com/office/officeart/2005/8/layout/hList9"/>
    <dgm:cxn modelId="{6C3E71EA-4FB6-439C-9ABC-D2C20A563B25}" type="presParOf" srcId="{C85D5FC2-919A-4FAD-972E-79D09A6F796C}" destId="{9F98200B-A14D-4A79-B918-C126DAB3CB6D}" srcOrd="3" destOrd="0" presId="urn:microsoft.com/office/officeart/2005/8/layout/hList9"/>
    <dgm:cxn modelId="{1CAA3A8E-AD9A-4CED-BE0D-5E6C153630A8}" type="presParOf" srcId="{C85D5FC2-919A-4FAD-972E-79D09A6F796C}" destId="{AA852466-8CB4-4F2B-8BFA-761D10E864AE}" srcOrd="4" destOrd="0" presId="urn:microsoft.com/office/officeart/2005/8/layout/hList9"/>
    <dgm:cxn modelId="{6046F215-366A-4947-9F5F-16804A2B8429}" type="presParOf" srcId="{C85D5FC2-919A-4FAD-972E-79D09A6F796C}" destId="{DD692630-B28A-4B1F-AD5E-01EBA986BC0D}" srcOrd="5" destOrd="0" presId="urn:microsoft.com/office/officeart/2005/8/layout/hList9"/>
    <dgm:cxn modelId="{67E52129-6816-4ECA-92AB-97989B625FE0}" type="presParOf" srcId="{C85D5FC2-919A-4FAD-972E-79D09A6F796C}" destId="{86B36DDD-0E4B-42F8-9DC5-CE32DF7D9564}" srcOrd="6" destOrd="0" presId="urn:microsoft.com/office/officeart/2005/8/layout/hList9"/>
    <dgm:cxn modelId="{13C95D6F-B105-4FD6-9750-20604FA92A84}" type="presParOf" srcId="{86B36DDD-0E4B-42F8-9DC5-CE32DF7D9564}" destId="{6945151C-A8F6-40E2-B9FB-8DB4AFE2668D}" srcOrd="0" destOrd="0" presId="urn:microsoft.com/office/officeart/2005/8/layout/hList9"/>
    <dgm:cxn modelId="{1BB7A3E5-B814-4F48-B720-0CD384FB6F2B}" type="presParOf" srcId="{86B36DDD-0E4B-42F8-9DC5-CE32DF7D9564}" destId="{0E39992E-1DA7-40CC-8206-CECD84EB551D}" srcOrd="1" destOrd="0" presId="urn:microsoft.com/office/officeart/2005/8/layout/hList9"/>
    <dgm:cxn modelId="{46F90A8D-D22A-43E3-AA63-79E4EAB6F8E3}" type="presParOf" srcId="{0E39992E-1DA7-40CC-8206-CECD84EB551D}" destId="{3885D388-4E13-444B-BCBD-CF75B7530E3D}" srcOrd="0" destOrd="0" presId="urn:microsoft.com/office/officeart/2005/8/layout/hList9"/>
    <dgm:cxn modelId="{7E7768E6-AED2-4A1D-8A67-8CBA7A97313D}" type="presParOf" srcId="{0E39992E-1DA7-40CC-8206-CECD84EB551D}" destId="{4457BD89-F103-4859-ACC7-9EB2DEC931C2}" srcOrd="1" destOrd="0" presId="urn:microsoft.com/office/officeart/2005/8/layout/hList9"/>
    <dgm:cxn modelId="{E570C0F5-C427-4312-9E08-10F8E55DDA00}" type="presParOf" srcId="{86B36DDD-0E4B-42F8-9DC5-CE32DF7D9564}" destId="{BEB50817-5689-4660-9946-ADF02FA1C6D5}" srcOrd="2" destOrd="0" presId="urn:microsoft.com/office/officeart/2005/8/layout/hList9"/>
    <dgm:cxn modelId="{A4F5E070-69C1-48BA-AA64-9E21328C249B}" type="presParOf" srcId="{BEB50817-5689-4660-9946-ADF02FA1C6D5}" destId="{690F64F7-B9EA-46A8-B406-B213030D8F5B}" srcOrd="0" destOrd="0" presId="urn:microsoft.com/office/officeart/2005/8/layout/hList9"/>
    <dgm:cxn modelId="{E1476D23-7BE6-441B-9E53-55ACD3D00C14}" type="presParOf" srcId="{BEB50817-5689-4660-9946-ADF02FA1C6D5}" destId="{340636C4-ADBC-4B0A-9B9D-189924A7E64D}" srcOrd="1" destOrd="0" presId="urn:microsoft.com/office/officeart/2005/8/layout/hList9"/>
    <dgm:cxn modelId="{46BF93D3-D294-466B-B440-E884488408B5}" type="presParOf" srcId="{C85D5FC2-919A-4FAD-972E-79D09A6F796C}" destId="{CCD89DC7-96F1-45EF-86FE-6CFD018240C4}" srcOrd="7" destOrd="0" presId="urn:microsoft.com/office/officeart/2005/8/layout/hList9"/>
    <dgm:cxn modelId="{58818134-A051-4364-AFF7-936B43FEA6D3}" type="presParOf" srcId="{C85D5FC2-919A-4FAD-972E-79D09A6F796C}" destId="{D5905150-7D0C-43B1-98C8-2C92E12EED7E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2231FA6-1468-4EDD-8134-714C2A82FFF7}" type="doc">
      <dgm:prSet loTypeId="urn:microsoft.com/office/officeart/2005/8/layout/arrow2" loCatId="process" qsTypeId="urn:microsoft.com/office/officeart/2005/8/quickstyle/simple1" qsCatId="simple" csTypeId="urn:microsoft.com/office/officeart/2005/8/colors/accent0_2" csCatId="mainScheme" phldr="1"/>
      <dgm:spPr/>
    </dgm:pt>
    <dgm:pt modelId="{56C20520-79B9-4B66-8B24-127A655711D7}">
      <dgm:prSet phldrT="[Текст]" custT="1"/>
      <dgm:spPr/>
      <dgm:t>
        <a:bodyPr/>
        <a:lstStyle/>
        <a:p>
          <a:r>
            <a:rPr lang="en-US" sz="1400" i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Razvoj konsolidiranog izvještaja o primitku i isplati novčanih sredstava, kao i izvještaja o uspoređivanju proračuna</a:t>
          </a:r>
          <a:r>
            <a:t> </a:t>
          </a:r>
          <a:r>
            <a:rPr lang="en-US" sz="1400" i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s iznosima izvršenog plaćanja u skladu s odredbama IPSAS-a na temelju gotovinske metode</a:t>
          </a:r>
          <a:endParaRPr lang="hr-HR" sz="1400" i="1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0CB0A9-C0A2-4770-BAF8-1644634FA2A5}" type="parTrans" cxnId="{397381BF-0EA5-475D-BC51-E7EE725DC05C}">
      <dgm:prSet/>
      <dgm:spPr/>
      <dgm:t>
        <a:bodyPr/>
        <a:lstStyle/>
        <a:p>
          <a:endParaRPr lang="ru-RU"/>
        </a:p>
      </dgm:t>
    </dgm:pt>
    <dgm:pt modelId="{94A3D61F-5B8F-46EE-925A-38A76D5FD99C}" type="sibTrans" cxnId="{397381BF-0EA5-475D-BC51-E7EE725DC05C}">
      <dgm:prSet/>
      <dgm:spPr/>
      <dgm:t>
        <a:bodyPr/>
        <a:lstStyle/>
        <a:p>
          <a:endParaRPr lang="ru-RU"/>
        </a:p>
      </dgm:t>
    </dgm:pt>
    <dgm:pt modelId="{379462DD-C978-4C33-B8C4-1DEC99D2EF7B}">
      <dgm:prSet phldrT="[Текст]" custT="1"/>
      <dgm:spPr/>
      <dgm:t>
        <a:bodyPr/>
        <a:lstStyle/>
        <a:p>
          <a:pPr rtl="0"/>
          <a:r>
            <a:rPr lang="en-US" sz="1400" i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Prepoznavanje i procjena financijske imovine i obveza u skladu sa zahtjevima IPSAS-a</a:t>
          </a:r>
          <a:endParaRPr lang="hr-HR" sz="1400" i="1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9D6FA8-A130-4037-B059-90189AC59952}" type="parTrans" cxnId="{1654454D-5162-4585-8310-A82F1D4C6245}">
      <dgm:prSet/>
      <dgm:spPr/>
      <dgm:t>
        <a:bodyPr/>
        <a:lstStyle/>
        <a:p>
          <a:endParaRPr lang="ru-RU"/>
        </a:p>
      </dgm:t>
    </dgm:pt>
    <dgm:pt modelId="{755D938F-3D75-487F-9A28-C922837921F8}" type="sibTrans" cxnId="{1654454D-5162-4585-8310-A82F1D4C6245}">
      <dgm:prSet/>
      <dgm:spPr/>
      <dgm:t>
        <a:bodyPr/>
        <a:lstStyle/>
        <a:p>
          <a:endParaRPr lang="ru-RU"/>
        </a:p>
      </dgm:t>
    </dgm:pt>
    <dgm:pt modelId="{AA81DA52-0061-4315-A717-835A262A44AD}">
      <dgm:prSet phldrT="[Текст]" custT="1"/>
      <dgm:spPr/>
      <dgm:t>
        <a:bodyPr/>
        <a:lstStyle/>
        <a:p>
          <a:r>
            <a:rPr lang="en-US" sz="1400" i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Sustavno usvajanje standarda s ciljem pokrivanja sve imovine i obveza</a:t>
          </a:r>
          <a:endParaRPr lang="hr-HR" sz="1400" i="1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FB84AED-93D2-4BA5-811D-F196D58C6065}" type="parTrans" cxnId="{78A60B24-99BD-4C7D-9DFD-AF1FF3D33E17}">
      <dgm:prSet/>
      <dgm:spPr/>
      <dgm:t>
        <a:bodyPr/>
        <a:lstStyle/>
        <a:p>
          <a:endParaRPr lang="ru-RU"/>
        </a:p>
      </dgm:t>
    </dgm:pt>
    <dgm:pt modelId="{A44612B7-C548-4C1F-9759-2C65DD3CAE8D}" type="sibTrans" cxnId="{78A60B24-99BD-4C7D-9DFD-AF1FF3D33E17}">
      <dgm:prSet/>
      <dgm:spPr/>
      <dgm:t>
        <a:bodyPr/>
        <a:lstStyle/>
        <a:p>
          <a:endParaRPr lang="ru-RU"/>
        </a:p>
      </dgm:t>
    </dgm:pt>
    <dgm:pt modelId="{A6B920A3-FC07-4865-B494-8B8DB6713405}">
      <dgm:prSet custT="1"/>
      <dgm:spPr/>
      <dgm:t>
        <a:bodyPr/>
        <a:lstStyle/>
        <a:p>
          <a:pPr rtl="0"/>
          <a:r>
            <a:rPr lang="en-US" sz="1400" i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Uvođenje modificiranog sustava izvještavanja na gotovinskoj osnovi uključujući financijsku imovinu i obveze u skladu s novim standardima</a:t>
          </a:r>
          <a:endParaRPr lang="hr-HR" sz="1400" i="1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F587B6-C82E-4372-BEFF-CC578635D5F6}" type="parTrans" cxnId="{DF56952B-9E32-4F77-A877-7B6CBABF7FEE}">
      <dgm:prSet/>
      <dgm:spPr/>
      <dgm:t>
        <a:bodyPr/>
        <a:lstStyle/>
        <a:p>
          <a:endParaRPr lang="ru-RU"/>
        </a:p>
      </dgm:t>
    </dgm:pt>
    <dgm:pt modelId="{B3535EA6-A8D5-4A57-BC68-A4F939801B75}" type="sibTrans" cxnId="{DF56952B-9E32-4F77-A877-7B6CBABF7FEE}">
      <dgm:prSet/>
      <dgm:spPr/>
      <dgm:t>
        <a:bodyPr/>
        <a:lstStyle/>
        <a:p>
          <a:endParaRPr lang="ru-RU"/>
        </a:p>
      </dgm:t>
    </dgm:pt>
    <dgm:pt modelId="{CC97AD4C-C277-4BF8-A3DD-92511F13A025}" type="pres">
      <dgm:prSet presAssocID="{F2231FA6-1468-4EDD-8134-714C2A82FFF7}" presName="arrowDiagram" presStyleCnt="0">
        <dgm:presLayoutVars>
          <dgm:chMax val="5"/>
          <dgm:dir/>
          <dgm:resizeHandles val="exact"/>
        </dgm:presLayoutVars>
      </dgm:prSet>
      <dgm:spPr/>
    </dgm:pt>
    <dgm:pt modelId="{0234C775-6605-4CC2-8284-540D11379488}" type="pres">
      <dgm:prSet presAssocID="{F2231FA6-1468-4EDD-8134-714C2A82FFF7}" presName="arrow" presStyleLbl="bgShp" presStyleIdx="0" presStyleCnt="1" custScaleX="102764" custLinFactNeighborX="-14308" custLinFactNeighborY="3320"/>
      <dgm:spPr>
        <a:solidFill>
          <a:schemeClr val="accent1">
            <a:lumMod val="50000"/>
          </a:schemeClr>
        </a:solidFill>
      </dgm:spPr>
    </dgm:pt>
    <dgm:pt modelId="{DA62540F-F354-4787-9E5C-E6ED965BBF2E}" type="pres">
      <dgm:prSet presAssocID="{F2231FA6-1468-4EDD-8134-714C2A82FFF7}" presName="arrowDiagram4" presStyleCnt="0"/>
      <dgm:spPr/>
    </dgm:pt>
    <dgm:pt modelId="{A7E7D24F-C36B-4AF8-B769-9816A390292F}" type="pres">
      <dgm:prSet presAssocID="{56C20520-79B9-4B66-8B24-127A655711D7}" presName="bullet4a" presStyleLbl="node1" presStyleIdx="0" presStyleCnt="4" custLinFactX="-200000" custLinFactY="80715" custLinFactNeighborX="-286928" custLinFactNeighborY="100000"/>
      <dgm:spPr>
        <a:solidFill>
          <a:schemeClr val="accent6">
            <a:lumMod val="40000"/>
            <a:lumOff val="60000"/>
          </a:schemeClr>
        </a:solidFill>
      </dgm:spPr>
    </dgm:pt>
    <dgm:pt modelId="{8E96AC67-072C-47B6-B765-E258416325BD}" type="pres">
      <dgm:prSet presAssocID="{56C20520-79B9-4B66-8B24-127A655711D7}" presName="textBox4a" presStyleLbl="revTx" presStyleIdx="0" presStyleCnt="4" custScaleX="423452" custScaleY="57566" custLinFactNeighborX="95881" custLinFactNeighborY="197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5FBF43-D4D0-4046-BCC9-EEA069E2CFD1}" type="pres">
      <dgm:prSet presAssocID="{A6B920A3-FC07-4865-B494-8B8DB6713405}" presName="bullet4b" presStyleLbl="node1" presStyleIdx="1" presStyleCnt="4" custLinFactX="-200000" custLinFactY="79422" custLinFactNeighborX="-220016" custLinFactNeighborY="100000"/>
      <dgm:spPr>
        <a:solidFill>
          <a:srgbClr val="CFF3DB"/>
        </a:solidFill>
      </dgm:spPr>
    </dgm:pt>
    <dgm:pt modelId="{1AABC64A-E381-4ABD-BD73-F5C27EEFAA77}" type="pres">
      <dgm:prSet presAssocID="{A6B920A3-FC07-4865-B494-8B8DB6713405}" presName="textBox4b" presStyleLbl="revTx" presStyleIdx="1" presStyleCnt="4" custScaleX="296452" custScaleY="30678" custLinFactNeighborX="19313" custLinFactNeighborY="11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7DC0A5-06D5-4C40-8905-169CF0FD4B88}" type="pres">
      <dgm:prSet presAssocID="{379462DD-C978-4C33-B8C4-1DEC99D2EF7B}" presName="bullet4c" presStyleLbl="node1" presStyleIdx="2" presStyleCnt="4" custLinFactX="-200000" custLinFactY="44833" custLinFactNeighborX="-260317" custLinFactNeighborY="100000"/>
      <dgm:spPr>
        <a:solidFill>
          <a:schemeClr val="accent6">
            <a:lumMod val="40000"/>
            <a:lumOff val="60000"/>
          </a:schemeClr>
        </a:solidFill>
      </dgm:spPr>
    </dgm:pt>
    <dgm:pt modelId="{336EA0A2-F084-4C41-BB42-DE4B8DEC3BC5}" type="pres">
      <dgm:prSet presAssocID="{379462DD-C978-4C33-B8C4-1DEC99D2EF7B}" presName="textBox4c" presStyleLbl="revTx" presStyleIdx="2" presStyleCnt="4" custScaleX="262905" custScaleY="22466" custLinFactNeighborX="-42101" custLinFactNeighborY="-44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768EF6-3A81-459F-ACB0-A4C054B44981}" type="pres">
      <dgm:prSet presAssocID="{AA81DA52-0061-4315-A717-835A262A44AD}" presName="bullet4d" presStyleLbl="node1" presStyleIdx="3" presStyleCnt="4" custLinFactX="-126241" custLinFactNeighborX="-200000" custLinFactNeighborY="53414"/>
      <dgm:spPr>
        <a:solidFill>
          <a:srgbClr val="CFF3DB"/>
        </a:solidFill>
      </dgm:spPr>
    </dgm:pt>
    <dgm:pt modelId="{46437038-AD94-41D5-804F-BD4428FCE91E}" type="pres">
      <dgm:prSet presAssocID="{AA81DA52-0061-4315-A717-835A262A44AD}" presName="textBox4d" presStyleLbl="revTx" presStyleIdx="3" presStyleCnt="4" custScaleX="161884" custScaleY="25941" custLinFactNeighborX="-81556" custLinFactNeighborY="-139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224C71-18A2-4DC7-B5AD-3038258C3813}" type="presOf" srcId="{56C20520-79B9-4B66-8B24-127A655711D7}" destId="{8E96AC67-072C-47B6-B765-E258416325BD}" srcOrd="0" destOrd="0" presId="urn:microsoft.com/office/officeart/2005/8/layout/arrow2"/>
    <dgm:cxn modelId="{78A60B24-99BD-4C7D-9DFD-AF1FF3D33E17}" srcId="{F2231FA6-1468-4EDD-8134-714C2A82FFF7}" destId="{AA81DA52-0061-4315-A717-835A262A44AD}" srcOrd="3" destOrd="0" parTransId="{3FB84AED-93D2-4BA5-811D-F196D58C6065}" sibTransId="{A44612B7-C548-4C1F-9759-2C65DD3CAE8D}"/>
    <dgm:cxn modelId="{8CF1E4B6-FD94-430D-8254-F466B9B5EB92}" type="presOf" srcId="{AA81DA52-0061-4315-A717-835A262A44AD}" destId="{46437038-AD94-41D5-804F-BD4428FCE91E}" srcOrd="0" destOrd="0" presId="urn:microsoft.com/office/officeart/2005/8/layout/arrow2"/>
    <dgm:cxn modelId="{1654454D-5162-4585-8310-A82F1D4C6245}" srcId="{F2231FA6-1468-4EDD-8134-714C2A82FFF7}" destId="{379462DD-C978-4C33-B8C4-1DEC99D2EF7B}" srcOrd="2" destOrd="0" parTransId="{589D6FA8-A130-4037-B059-90189AC59952}" sibTransId="{755D938F-3D75-487F-9A28-C922837921F8}"/>
    <dgm:cxn modelId="{E6E1380E-4249-4A26-9EF3-A5B67B1A38FE}" type="presOf" srcId="{F2231FA6-1468-4EDD-8134-714C2A82FFF7}" destId="{CC97AD4C-C277-4BF8-A3DD-92511F13A025}" srcOrd="0" destOrd="0" presId="urn:microsoft.com/office/officeart/2005/8/layout/arrow2"/>
    <dgm:cxn modelId="{EEA222FA-9FC1-48F5-936E-518C4E6301C4}" type="presOf" srcId="{379462DD-C978-4C33-B8C4-1DEC99D2EF7B}" destId="{336EA0A2-F084-4C41-BB42-DE4B8DEC3BC5}" srcOrd="0" destOrd="0" presId="urn:microsoft.com/office/officeart/2005/8/layout/arrow2"/>
    <dgm:cxn modelId="{63EA4A61-BEA8-41BE-B973-57BF80BB10F9}" type="presOf" srcId="{A6B920A3-FC07-4865-B494-8B8DB6713405}" destId="{1AABC64A-E381-4ABD-BD73-F5C27EEFAA77}" srcOrd="0" destOrd="0" presId="urn:microsoft.com/office/officeart/2005/8/layout/arrow2"/>
    <dgm:cxn modelId="{DF56952B-9E32-4F77-A877-7B6CBABF7FEE}" srcId="{F2231FA6-1468-4EDD-8134-714C2A82FFF7}" destId="{A6B920A3-FC07-4865-B494-8B8DB6713405}" srcOrd="1" destOrd="0" parTransId="{6FF587B6-C82E-4372-BEFF-CC578635D5F6}" sibTransId="{B3535EA6-A8D5-4A57-BC68-A4F939801B75}"/>
    <dgm:cxn modelId="{397381BF-0EA5-475D-BC51-E7EE725DC05C}" srcId="{F2231FA6-1468-4EDD-8134-714C2A82FFF7}" destId="{56C20520-79B9-4B66-8B24-127A655711D7}" srcOrd="0" destOrd="0" parTransId="{680CB0A9-C0A2-4770-BAF8-1644634FA2A5}" sibTransId="{94A3D61F-5B8F-46EE-925A-38A76D5FD99C}"/>
    <dgm:cxn modelId="{F8AC871D-F8DC-430C-9F1C-C83370FFB7EB}" type="presParOf" srcId="{CC97AD4C-C277-4BF8-A3DD-92511F13A025}" destId="{0234C775-6605-4CC2-8284-540D11379488}" srcOrd="0" destOrd="0" presId="urn:microsoft.com/office/officeart/2005/8/layout/arrow2"/>
    <dgm:cxn modelId="{CE2BB10D-EE4B-4A83-A6BA-3E2216D7C234}" type="presParOf" srcId="{CC97AD4C-C277-4BF8-A3DD-92511F13A025}" destId="{DA62540F-F354-4787-9E5C-E6ED965BBF2E}" srcOrd="1" destOrd="0" presId="urn:microsoft.com/office/officeart/2005/8/layout/arrow2"/>
    <dgm:cxn modelId="{9E6718F1-482D-40E7-A1AB-990D64D67E4D}" type="presParOf" srcId="{DA62540F-F354-4787-9E5C-E6ED965BBF2E}" destId="{A7E7D24F-C36B-4AF8-B769-9816A390292F}" srcOrd="0" destOrd="0" presId="urn:microsoft.com/office/officeart/2005/8/layout/arrow2"/>
    <dgm:cxn modelId="{653E5184-4DD4-4864-B8FB-FABAC3C78633}" type="presParOf" srcId="{DA62540F-F354-4787-9E5C-E6ED965BBF2E}" destId="{8E96AC67-072C-47B6-B765-E258416325BD}" srcOrd="1" destOrd="0" presId="urn:microsoft.com/office/officeart/2005/8/layout/arrow2"/>
    <dgm:cxn modelId="{EBB91942-FB8F-4674-B7FA-E8569200F017}" type="presParOf" srcId="{DA62540F-F354-4787-9E5C-E6ED965BBF2E}" destId="{7C5FBF43-D4D0-4046-BCC9-EEA069E2CFD1}" srcOrd="2" destOrd="0" presId="urn:microsoft.com/office/officeart/2005/8/layout/arrow2"/>
    <dgm:cxn modelId="{73464F42-7CBC-4A84-8A58-A5DBFB211208}" type="presParOf" srcId="{DA62540F-F354-4787-9E5C-E6ED965BBF2E}" destId="{1AABC64A-E381-4ABD-BD73-F5C27EEFAA77}" srcOrd="3" destOrd="0" presId="urn:microsoft.com/office/officeart/2005/8/layout/arrow2"/>
    <dgm:cxn modelId="{E6766ADC-B435-47D8-98AC-39D1913C3394}" type="presParOf" srcId="{DA62540F-F354-4787-9E5C-E6ED965BBF2E}" destId="{787DC0A5-06D5-4C40-8905-169CF0FD4B88}" srcOrd="4" destOrd="0" presId="urn:microsoft.com/office/officeart/2005/8/layout/arrow2"/>
    <dgm:cxn modelId="{82830EBF-9818-4122-86E9-7FDA28543A7E}" type="presParOf" srcId="{DA62540F-F354-4787-9E5C-E6ED965BBF2E}" destId="{336EA0A2-F084-4C41-BB42-DE4B8DEC3BC5}" srcOrd="5" destOrd="0" presId="urn:microsoft.com/office/officeart/2005/8/layout/arrow2"/>
    <dgm:cxn modelId="{F817123C-AF70-437B-AEAE-B73A44D912F6}" type="presParOf" srcId="{DA62540F-F354-4787-9E5C-E6ED965BBF2E}" destId="{C9768EF6-3A81-459F-ACB0-A4C054B44981}" srcOrd="6" destOrd="0" presId="urn:microsoft.com/office/officeart/2005/8/layout/arrow2"/>
    <dgm:cxn modelId="{E7C8B1B7-9CA5-4927-B9C7-C4825074FC6E}" type="presParOf" srcId="{DA62540F-F354-4787-9E5C-E6ED965BBF2E}" destId="{46437038-AD94-41D5-804F-BD4428FCE91E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3B431F9-CBA7-4618-A257-9BACDFB02739}" type="doc">
      <dgm:prSet loTypeId="urn:microsoft.com/office/officeart/2005/8/layout/balance1" loCatId="relationship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0D1EF226-3771-4A67-80BD-DDDCE34E02F9}">
      <dgm:prSet phldrT="[Текст]" custT="1"/>
      <dgm:spPr>
        <a:solidFill>
          <a:srgbClr val="CFF3DB">
            <a:alpha val="90000"/>
          </a:srgbClr>
        </a:solidFill>
      </dgm:spPr>
      <dgm:t>
        <a:bodyPr/>
        <a:lstStyle/>
        <a:p>
          <a:r>
            <a:rPr lang="en-US" sz="2100" b="1" i="1" dirty="0" smtClean="0">
              <a:solidFill>
                <a:srgbClr val="4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Prednosti</a:t>
          </a:r>
          <a:endParaRPr lang="hr-HR" sz="2100" b="1" i="1" dirty="0">
            <a:solidFill>
              <a:srgbClr val="4C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F7E4683-26FF-4E71-9817-7CB5891E8E2A}" type="parTrans" cxnId="{410FECD1-3EA7-4D9C-AB36-4E8D6B1F7FA2}">
      <dgm:prSet/>
      <dgm:spPr/>
      <dgm:t>
        <a:bodyPr/>
        <a:lstStyle/>
        <a:p>
          <a:endParaRPr lang="ru-RU"/>
        </a:p>
      </dgm:t>
    </dgm:pt>
    <dgm:pt modelId="{072ADA99-CF46-4CB2-9DD0-7648D47D27AB}" type="sibTrans" cxnId="{410FECD1-3EA7-4D9C-AB36-4E8D6B1F7FA2}">
      <dgm:prSet/>
      <dgm:spPr/>
      <dgm:t>
        <a:bodyPr/>
        <a:lstStyle/>
        <a:p>
          <a:endParaRPr lang="ru-RU"/>
        </a:p>
      </dgm:t>
    </dgm:pt>
    <dgm:pt modelId="{BB3B01D5-D9FA-4BA5-869F-3D06072B510C}">
      <dgm:prSet phldrT="[Текст]" custT="1"/>
      <dgm:spPr>
        <a:solidFill>
          <a:srgbClr val="FEFAF8"/>
        </a:solidFill>
      </dgm:spPr>
      <dgm:t>
        <a:bodyPr/>
        <a:lstStyle/>
        <a:p>
          <a:r>
            <a:rPr lang="en-US" sz="14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</a:rPr>
            <a:t>Razvoj konsolidirane strukture primjenjive nakon uvođenja obračunske metode</a:t>
          </a:r>
          <a:endParaRPr lang="hr-HR" sz="1400" i="1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BB325F6-0653-4218-9B0E-1736876FAF19}" type="parTrans" cxnId="{9CC9936B-95D4-441B-B623-4AEB7B35B503}">
      <dgm:prSet/>
      <dgm:spPr/>
      <dgm:t>
        <a:bodyPr/>
        <a:lstStyle/>
        <a:p>
          <a:endParaRPr lang="ru-RU"/>
        </a:p>
      </dgm:t>
    </dgm:pt>
    <dgm:pt modelId="{60371FF4-BADF-4D37-975D-8F5E612FB92B}" type="sibTrans" cxnId="{9CC9936B-95D4-441B-B623-4AEB7B35B503}">
      <dgm:prSet/>
      <dgm:spPr/>
      <dgm:t>
        <a:bodyPr/>
        <a:lstStyle/>
        <a:p>
          <a:endParaRPr lang="ru-RU"/>
        </a:p>
      </dgm:t>
    </dgm:pt>
    <dgm:pt modelId="{778843AF-188F-4863-850C-EA181C55F6A4}">
      <dgm:prSet phldrT="[Текст]" custT="1"/>
      <dgm:spPr>
        <a:solidFill>
          <a:srgbClr val="FEFAF8"/>
        </a:solidFill>
      </dgm:spPr>
      <dgm:t>
        <a:bodyPr/>
        <a:lstStyle/>
        <a:p>
          <a:r>
            <a:rPr lang="en-US" sz="14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</a:rPr>
            <a:t>Relativna lakoća uvođenja</a:t>
          </a:r>
          <a:endParaRPr lang="hr-HR" sz="1400" i="1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67E395C-ED8C-42FE-90DF-85E8E967FB26}" type="parTrans" cxnId="{C7E6BE65-DED8-4318-A70B-E5F8A623CC28}">
      <dgm:prSet/>
      <dgm:spPr/>
      <dgm:t>
        <a:bodyPr/>
        <a:lstStyle/>
        <a:p>
          <a:endParaRPr lang="ru-RU"/>
        </a:p>
      </dgm:t>
    </dgm:pt>
    <dgm:pt modelId="{7923A409-45F3-4B45-8067-18941D86FA98}" type="sibTrans" cxnId="{C7E6BE65-DED8-4318-A70B-E5F8A623CC28}">
      <dgm:prSet/>
      <dgm:spPr/>
      <dgm:t>
        <a:bodyPr/>
        <a:lstStyle/>
        <a:p>
          <a:endParaRPr lang="ru-RU"/>
        </a:p>
      </dgm:t>
    </dgm:pt>
    <dgm:pt modelId="{7EB55A5A-3B5E-4B49-AFC7-3446D69DD386}">
      <dgm:prSet phldrT="[Текст]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b="1" i="1" dirty="0" smtClean="0">
              <a:solidFill>
                <a:srgbClr val="4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Nedostaci</a:t>
          </a:r>
          <a:endParaRPr lang="hr-HR" b="1" i="1" dirty="0">
            <a:solidFill>
              <a:srgbClr val="4C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F03D1B8-360C-44D4-B876-BA3E6AE9F7EF}" type="parTrans" cxnId="{01824A9B-658F-4097-B30C-3A1EE9B77074}">
      <dgm:prSet/>
      <dgm:spPr/>
      <dgm:t>
        <a:bodyPr/>
        <a:lstStyle/>
        <a:p>
          <a:endParaRPr lang="ru-RU"/>
        </a:p>
      </dgm:t>
    </dgm:pt>
    <dgm:pt modelId="{9220988B-1238-41C2-BC82-642A6968BD8F}" type="sibTrans" cxnId="{01824A9B-658F-4097-B30C-3A1EE9B77074}">
      <dgm:prSet/>
      <dgm:spPr/>
      <dgm:t>
        <a:bodyPr/>
        <a:lstStyle/>
        <a:p>
          <a:endParaRPr lang="ru-RU"/>
        </a:p>
      </dgm:t>
    </dgm:pt>
    <dgm:pt modelId="{DA40332D-0FA1-48D5-BF69-53CDF90E32D9}">
      <dgm:prSet phldrT="[Текст]" custT="1"/>
      <dgm:spPr>
        <a:solidFill>
          <a:srgbClr val="FEFAF8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hr-HR" sz="1400" i="1" dirty="0" smtClean="0">
            <a:latin typeface="Times New Roman" pitchFamily="18" charset="0"/>
            <a:cs typeface="Times New Roman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i="1" dirty="0" smtClean="0">
              <a:latin typeface="Times New Roman" pitchFamily="18" charset="0"/>
            </a:rPr>
            <a:t>Osposobljavanje računovođa za praktičnu primjenu metoda koje će biti ukinute u budućnosti</a:t>
          </a:r>
          <a:endParaRPr lang="hr-HR" sz="1400" i="1" dirty="0" smtClean="0">
            <a:latin typeface="Times New Roman" pitchFamily="18" charset="0"/>
            <a:cs typeface="Times New Roman" pitchFamily="18" charset="0"/>
          </a:endParaRPr>
        </a:p>
        <a:p>
          <a:endParaRPr lang="hr-HR" sz="1400" i="1" dirty="0">
            <a:latin typeface="Times New Roman" pitchFamily="18" charset="0"/>
            <a:cs typeface="Times New Roman" pitchFamily="18" charset="0"/>
          </a:endParaRPr>
        </a:p>
      </dgm:t>
    </dgm:pt>
    <dgm:pt modelId="{7F3E36C6-01B5-4E84-AD3D-91B986B9D6E6}" type="parTrans" cxnId="{9E3D28FD-8977-4579-884D-491ACB2B2B2F}">
      <dgm:prSet/>
      <dgm:spPr/>
      <dgm:t>
        <a:bodyPr/>
        <a:lstStyle/>
        <a:p>
          <a:endParaRPr lang="ru-RU"/>
        </a:p>
      </dgm:t>
    </dgm:pt>
    <dgm:pt modelId="{A8A3BB60-DB7F-4930-9EE3-A5F16E7A1242}" type="sibTrans" cxnId="{9E3D28FD-8977-4579-884D-491ACB2B2B2F}">
      <dgm:prSet/>
      <dgm:spPr/>
      <dgm:t>
        <a:bodyPr/>
        <a:lstStyle/>
        <a:p>
          <a:endParaRPr lang="ru-RU"/>
        </a:p>
      </dgm:t>
    </dgm:pt>
    <dgm:pt modelId="{F2EDE796-788C-44D9-8E87-E4DDECA07BAB}">
      <dgm:prSet phldrT="[Текст]" custT="1"/>
      <dgm:spPr>
        <a:solidFill>
          <a:srgbClr val="FEFAF8"/>
        </a:solidFill>
      </dgm:spPr>
      <dgm:t>
        <a:bodyPr/>
        <a:lstStyle/>
        <a:p>
          <a:r>
            <a:rPr lang="en-US" sz="1400" i="1" dirty="0" smtClean="0">
              <a:latin typeface="Times New Roman" pitchFamily="18" charset="0"/>
            </a:rPr>
            <a:t>Daljnji razvoj trenutačnog softvera</a:t>
          </a:r>
          <a:endParaRPr lang="hr-HR" sz="1400" i="1" dirty="0">
            <a:latin typeface="Times New Roman" pitchFamily="18" charset="0"/>
            <a:cs typeface="Times New Roman" pitchFamily="18" charset="0"/>
          </a:endParaRPr>
        </a:p>
      </dgm:t>
    </dgm:pt>
    <dgm:pt modelId="{F46E4FE4-2629-4E29-9C5F-0DC68359494A}" type="parTrans" cxnId="{D7AA59CA-D003-466E-A300-D9045124EAEA}">
      <dgm:prSet/>
      <dgm:spPr/>
      <dgm:t>
        <a:bodyPr/>
        <a:lstStyle/>
        <a:p>
          <a:endParaRPr lang="ru-RU"/>
        </a:p>
      </dgm:t>
    </dgm:pt>
    <dgm:pt modelId="{96364CD1-8041-4359-8F99-24914D5F4994}" type="sibTrans" cxnId="{D7AA59CA-D003-466E-A300-D9045124EAEA}">
      <dgm:prSet/>
      <dgm:spPr/>
      <dgm:t>
        <a:bodyPr/>
        <a:lstStyle/>
        <a:p>
          <a:endParaRPr lang="ru-RU"/>
        </a:p>
      </dgm:t>
    </dgm:pt>
    <dgm:pt modelId="{74BAD96C-B6A8-4CA6-A923-DF83296FE3E3}">
      <dgm:prSet phldrT="[Текст]" custT="1"/>
      <dgm:spPr>
        <a:solidFill>
          <a:srgbClr val="FEFAF8"/>
        </a:solidFill>
      </dgm:spPr>
      <dgm:t>
        <a:bodyPr/>
        <a:lstStyle/>
        <a:p>
          <a:r>
            <a:rPr lang="en-US" sz="1400" i="1" dirty="0" smtClean="0">
              <a:latin typeface="Times New Roman" pitchFamily="18" charset="0"/>
            </a:rPr>
            <a:t>„Korak unazad” za organizacije koje se služe obračunskom metodom</a:t>
          </a:r>
          <a:endParaRPr lang="hr-HR" sz="1400" i="1" dirty="0">
            <a:latin typeface="Times New Roman" pitchFamily="18" charset="0"/>
            <a:cs typeface="Times New Roman" pitchFamily="18" charset="0"/>
          </a:endParaRPr>
        </a:p>
      </dgm:t>
    </dgm:pt>
    <dgm:pt modelId="{7037468D-2623-4C22-BF4F-BF81E00AD973}" type="parTrans" cxnId="{06B7233D-C1EC-4DCB-8019-91DDC8344077}">
      <dgm:prSet/>
      <dgm:spPr/>
      <dgm:t>
        <a:bodyPr/>
        <a:lstStyle/>
        <a:p>
          <a:endParaRPr lang="ru-RU"/>
        </a:p>
      </dgm:t>
    </dgm:pt>
    <dgm:pt modelId="{A4812D10-1E5D-4B52-942E-D72B15AE6840}" type="sibTrans" cxnId="{06B7233D-C1EC-4DCB-8019-91DDC8344077}">
      <dgm:prSet/>
      <dgm:spPr/>
      <dgm:t>
        <a:bodyPr/>
        <a:lstStyle/>
        <a:p>
          <a:endParaRPr lang="ru-RU"/>
        </a:p>
      </dgm:t>
    </dgm:pt>
    <dgm:pt modelId="{8990A8C0-67F6-4280-9FF5-B604DE4CD27A}">
      <dgm:prSet custT="1"/>
      <dgm:spPr>
        <a:solidFill>
          <a:srgbClr val="FEFAF8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</a:rPr>
            <a:t>Uspostava tima za konsolidaciju te osposobljavanje računovođa koji sudjeluju</a:t>
          </a:r>
          <a:endParaRPr lang="hr-HR" sz="1400" i="1" dirty="0" smtClean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400" i="1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A2A2084-42E2-43FF-B7B1-EF39BB1B9362}" type="parTrans" cxnId="{5569D112-679A-4040-925A-B430AC6F6322}">
      <dgm:prSet/>
      <dgm:spPr/>
      <dgm:t>
        <a:bodyPr/>
        <a:lstStyle/>
        <a:p>
          <a:endParaRPr lang="ru-RU"/>
        </a:p>
      </dgm:t>
    </dgm:pt>
    <dgm:pt modelId="{25B6DE91-57D3-4B35-B627-F6B729A7251F}" type="sibTrans" cxnId="{5569D112-679A-4040-925A-B430AC6F6322}">
      <dgm:prSet/>
      <dgm:spPr/>
      <dgm:t>
        <a:bodyPr/>
        <a:lstStyle/>
        <a:p>
          <a:endParaRPr lang="ru-RU"/>
        </a:p>
      </dgm:t>
    </dgm:pt>
    <dgm:pt modelId="{30A862D5-F525-4968-A63A-A4388EFB9384}">
      <dgm:prSet custT="1"/>
      <dgm:spPr>
        <a:solidFill>
          <a:srgbClr val="FEFAF8"/>
        </a:solidFill>
      </dgm:spPr>
      <dgm:t>
        <a:bodyPr/>
        <a:lstStyle/>
        <a:p>
          <a:r>
            <a:rPr lang="en-US" sz="14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</a:rPr>
            <a:t>Potvrda spremnosti na reformu</a:t>
          </a:r>
          <a:endParaRPr lang="hr-HR" sz="1400" i="1" dirty="0" smtClean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D2CA2CF-866A-4078-9E12-823684184A64}" type="parTrans" cxnId="{4C51A002-32C2-4A3F-8643-9ADEE4EC8563}">
      <dgm:prSet/>
      <dgm:spPr/>
      <dgm:t>
        <a:bodyPr/>
        <a:lstStyle/>
        <a:p>
          <a:endParaRPr lang="ru-RU"/>
        </a:p>
      </dgm:t>
    </dgm:pt>
    <dgm:pt modelId="{216133EA-B39E-48A7-A7D7-F5A1D496A4A4}" type="sibTrans" cxnId="{4C51A002-32C2-4A3F-8643-9ADEE4EC8563}">
      <dgm:prSet/>
      <dgm:spPr/>
      <dgm:t>
        <a:bodyPr/>
        <a:lstStyle/>
        <a:p>
          <a:endParaRPr lang="ru-RU"/>
        </a:p>
      </dgm:t>
    </dgm:pt>
    <dgm:pt modelId="{A182CD3E-8BD1-4063-B6A9-591A71629652}">
      <dgm:prSet custT="1"/>
      <dgm:spPr>
        <a:solidFill>
          <a:srgbClr val="FEFAF8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i="1" dirty="0" smtClean="0">
              <a:latin typeface="Times New Roman" pitchFamily="18" charset="0"/>
            </a:rPr>
            <a:t>Potreba za razvojem smjernica i poslovne dokumentacije za izradu financijskog izvještaja na obrascu usklađenom s IPSAS-om, temeljenom na gotovinskoj metodi</a:t>
          </a:r>
          <a:endParaRPr lang="hr-HR" sz="1400" i="1" dirty="0" smtClean="0">
            <a:latin typeface="Times New Roman" pitchFamily="18" charset="0"/>
            <a:cs typeface="Times New Roman" pitchFamily="18" charset="0"/>
          </a:endParaRPr>
        </a:p>
      </dgm:t>
    </dgm:pt>
    <dgm:pt modelId="{4FCD1C0B-ED56-4E12-9D18-A1576E619CB0}" type="parTrans" cxnId="{A623A1E6-3755-41F7-8783-AE62FA9DE8B2}">
      <dgm:prSet/>
      <dgm:spPr/>
      <dgm:t>
        <a:bodyPr/>
        <a:lstStyle/>
        <a:p>
          <a:endParaRPr lang="ru-RU"/>
        </a:p>
      </dgm:t>
    </dgm:pt>
    <dgm:pt modelId="{5D15465C-7CAD-4C58-8A4C-892082FC54F0}" type="sibTrans" cxnId="{A623A1E6-3755-41F7-8783-AE62FA9DE8B2}">
      <dgm:prSet/>
      <dgm:spPr/>
      <dgm:t>
        <a:bodyPr/>
        <a:lstStyle/>
        <a:p>
          <a:endParaRPr lang="ru-RU"/>
        </a:p>
      </dgm:t>
    </dgm:pt>
    <dgm:pt modelId="{78AD82C1-C8A7-4C11-9D28-8707AF9191F1}" type="pres">
      <dgm:prSet presAssocID="{03B431F9-CBA7-4618-A257-9BACDFB02739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E76771-EB8A-4F82-9199-7A9A67051041}" type="pres">
      <dgm:prSet presAssocID="{03B431F9-CBA7-4618-A257-9BACDFB02739}" presName="dummyMaxCanvas" presStyleCnt="0"/>
      <dgm:spPr/>
    </dgm:pt>
    <dgm:pt modelId="{65171E1F-9B8E-4957-BB83-ECC961DAB2E9}" type="pres">
      <dgm:prSet presAssocID="{03B431F9-CBA7-4618-A257-9BACDFB02739}" presName="parentComposite" presStyleCnt="0"/>
      <dgm:spPr/>
    </dgm:pt>
    <dgm:pt modelId="{0DE58551-BD78-465C-9D2A-30CAA7390166}" type="pres">
      <dgm:prSet presAssocID="{03B431F9-CBA7-4618-A257-9BACDFB02739}" presName="parent1" presStyleLbl="alignAccFollowNode1" presStyleIdx="0" presStyleCnt="4" custScaleX="132292" custScaleY="49860" custLinFactNeighborX="-49200" custLinFactNeighborY="23681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1C87B302-4EED-4E47-8DAB-4301B1BAA4A4}" type="pres">
      <dgm:prSet presAssocID="{03B431F9-CBA7-4618-A257-9BACDFB02739}" presName="parent2" presStyleLbl="alignAccFollowNode1" presStyleIdx="1" presStyleCnt="4" custScaleY="52261" custLinFactNeighborX="-5549" custLinFactNeighborY="25394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94B5D6CD-CAD5-43DE-8324-4B528E4190C2}" type="pres">
      <dgm:prSet presAssocID="{03B431F9-CBA7-4618-A257-9BACDFB02739}" presName="childrenComposite" presStyleCnt="0"/>
      <dgm:spPr/>
    </dgm:pt>
    <dgm:pt modelId="{F7B08BC2-E76D-4718-83C3-AA6F3EFF6E5B}" type="pres">
      <dgm:prSet presAssocID="{03B431F9-CBA7-4618-A257-9BACDFB02739}" presName="dummyMaxCanvas_ChildArea" presStyleCnt="0"/>
      <dgm:spPr/>
    </dgm:pt>
    <dgm:pt modelId="{E0C5CF70-D806-40C7-AE38-70AA0972D542}" type="pres">
      <dgm:prSet presAssocID="{03B431F9-CBA7-4618-A257-9BACDFB02739}" presName="fulcrum" presStyleLbl="alignAccFollowNode1" presStyleIdx="2" presStyleCnt="4" custLinFactNeighborX="-49270" custLinFactNeighborY="3227"/>
      <dgm:spPr>
        <a:solidFill>
          <a:schemeClr val="accent1">
            <a:lumMod val="50000"/>
            <a:alpha val="90000"/>
          </a:schemeClr>
        </a:solidFill>
      </dgm:spPr>
    </dgm:pt>
    <dgm:pt modelId="{57BFAD9B-CAA9-4817-9171-639AE41EE7D1}" type="pres">
      <dgm:prSet presAssocID="{03B431F9-CBA7-4618-A257-9BACDFB02739}" presName="balance_44" presStyleLbl="alignAccFollowNode1" presStyleIdx="3" presStyleCnt="4" custScaleX="146514" custLinFactNeighborX="-8919" custLinFactNeighborY="13418">
        <dgm:presLayoutVars>
          <dgm:bulletEnabled val="1"/>
        </dgm:presLayoutVars>
      </dgm:prSet>
      <dgm:spPr>
        <a:solidFill>
          <a:schemeClr val="accent1">
            <a:lumMod val="50000"/>
            <a:alpha val="90000"/>
          </a:schemeClr>
        </a:solidFill>
      </dgm:spPr>
    </dgm:pt>
    <dgm:pt modelId="{C8E1247C-4F68-4910-A3C3-6AF98D0AE34A}" type="pres">
      <dgm:prSet presAssocID="{03B431F9-CBA7-4618-A257-9BACDFB02739}" presName="right_44_1" presStyleLbl="node1" presStyleIdx="0" presStyleCnt="8" custScaleX="171309" custScaleY="128630" custLinFactNeighborX="755" custLinFactNeighborY="-73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59F4BC-A4BD-480E-AB8C-C7ADBCEB4A62}" type="pres">
      <dgm:prSet presAssocID="{03B431F9-CBA7-4618-A257-9BACDFB02739}" presName="right_44_2" presStyleLbl="node1" presStyleIdx="1" presStyleCnt="8" custScaleX="170398" custScaleY="58756" custLinFactNeighborX="1211" custLinFactNeighborY="-75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549660-0FA4-47BE-BC7E-C2A72CA809BA}" type="pres">
      <dgm:prSet presAssocID="{03B431F9-CBA7-4618-A257-9BACDFB02739}" presName="right_44_3" presStyleLbl="node1" presStyleIdx="2" presStyleCnt="8" custScaleX="172819" custScaleY="152287" custLinFactNeighborY="-175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1CA994-F6A5-4219-AED3-9F8E5CA2FBBE}" type="pres">
      <dgm:prSet presAssocID="{03B431F9-CBA7-4618-A257-9BACDFB02739}" presName="right_44_4" presStyleLbl="node1" presStyleIdx="3" presStyleCnt="8" custScaleX="172417" custScaleY="80502" custLinFactNeighborX="201" custLinFactNeighborY="-317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8DBC36-DD41-4BA3-9EF5-F539F98941BC}" type="pres">
      <dgm:prSet presAssocID="{03B431F9-CBA7-4618-A257-9BACDFB02739}" presName="left_44_1" presStyleLbl="node1" presStyleIdx="4" presStyleCnt="8" custScaleX="179169" custLinFactNeighborX="-39640" custLinFactNeighborY="69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2475C6-5420-46C9-952D-E4526F240BEB}" type="pres">
      <dgm:prSet presAssocID="{03B431F9-CBA7-4618-A257-9BACDFB02739}" presName="left_44_2" presStyleLbl="node1" presStyleIdx="5" presStyleCnt="8" custScaleX="178815" custLinFactNeighborX="-39509" custLinFactNeighborY="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7B2724-1D6E-48D9-B2DE-F2A96E552CFB}" type="pres">
      <dgm:prSet presAssocID="{03B431F9-CBA7-4618-A257-9BACDFB02739}" presName="left_44_3" presStyleLbl="node1" presStyleIdx="6" presStyleCnt="8" custScaleX="178723" custLinFactNeighborX="-39964" custLinFactNeighborY="-116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917DB5-FD64-45CB-8C29-A05FEEBCE53F}" type="pres">
      <dgm:prSet presAssocID="{03B431F9-CBA7-4618-A257-9BACDFB02739}" presName="left_44_4" presStyleLbl="node1" presStyleIdx="7" presStyleCnt="8" custScaleX="179412" custScaleY="88757" custLinFactNeighborX="-39788" custLinFactNeighborY="-211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51A002-32C2-4A3F-8643-9ADEE4EC8563}" srcId="{0D1EF226-3771-4A67-80BD-DDDCE34E02F9}" destId="{30A862D5-F525-4968-A63A-A4388EFB9384}" srcOrd="2" destOrd="0" parTransId="{DD2CA2CF-866A-4078-9E12-823684184A64}" sibTransId="{216133EA-B39E-48A7-A7D7-F5A1D496A4A4}"/>
    <dgm:cxn modelId="{01824A9B-658F-4097-B30C-3A1EE9B77074}" srcId="{03B431F9-CBA7-4618-A257-9BACDFB02739}" destId="{7EB55A5A-3B5E-4B49-AFC7-3446D69DD386}" srcOrd="1" destOrd="0" parTransId="{7F03D1B8-360C-44D4-B876-BA3E6AE9F7EF}" sibTransId="{9220988B-1238-41C2-BC82-642A6968BD8F}"/>
    <dgm:cxn modelId="{5237A7AD-EF52-48F4-A2A4-5C95BC69E489}" type="presOf" srcId="{03B431F9-CBA7-4618-A257-9BACDFB02739}" destId="{78AD82C1-C8A7-4C11-9D28-8707AF9191F1}" srcOrd="0" destOrd="0" presId="urn:microsoft.com/office/officeart/2005/8/layout/balance1"/>
    <dgm:cxn modelId="{79B329A8-A22B-43CD-9A2A-EDA9811F9545}" type="presOf" srcId="{8990A8C0-67F6-4280-9FF5-B604DE4CD27A}" destId="{512475C6-5420-46C9-952D-E4526F240BEB}" srcOrd="0" destOrd="0" presId="urn:microsoft.com/office/officeart/2005/8/layout/balance1"/>
    <dgm:cxn modelId="{410FECD1-3EA7-4D9C-AB36-4E8D6B1F7FA2}" srcId="{03B431F9-CBA7-4618-A257-9BACDFB02739}" destId="{0D1EF226-3771-4A67-80BD-DDDCE34E02F9}" srcOrd="0" destOrd="0" parTransId="{3F7E4683-26FF-4E71-9817-7CB5891E8E2A}" sibTransId="{072ADA99-CF46-4CB2-9DD0-7648D47D27AB}"/>
    <dgm:cxn modelId="{A623A1E6-3755-41F7-8783-AE62FA9DE8B2}" srcId="{7EB55A5A-3B5E-4B49-AFC7-3446D69DD386}" destId="{A182CD3E-8BD1-4063-B6A9-591A71629652}" srcOrd="2" destOrd="0" parTransId="{4FCD1C0B-ED56-4E12-9D18-A1576E619CB0}" sibTransId="{5D15465C-7CAD-4C58-8A4C-892082FC54F0}"/>
    <dgm:cxn modelId="{9E3D28FD-8977-4579-884D-491ACB2B2B2F}" srcId="{7EB55A5A-3B5E-4B49-AFC7-3446D69DD386}" destId="{DA40332D-0FA1-48D5-BF69-53CDF90E32D9}" srcOrd="0" destOrd="0" parTransId="{7F3E36C6-01B5-4E84-AD3D-91B986B9D6E6}" sibTransId="{A8A3BB60-DB7F-4930-9EE3-A5F16E7A1242}"/>
    <dgm:cxn modelId="{9CC9936B-95D4-441B-B623-4AEB7B35B503}" srcId="{0D1EF226-3771-4A67-80BD-DDDCE34E02F9}" destId="{BB3B01D5-D9FA-4BA5-869F-3D06072B510C}" srcOrd="0" destOrd="0" parTransId="{6BB325F6-0653-4218-9B0E-1736876FAF19}" sibTransId="{60371FF4-BADF-4D37-975D-8F5E612FB92B}"/>
    <dgm:cxn modelId="{D7AA59CA-D003-466E-A300-D9045124EAEA}" srcId="{7EB55A5A-3B5E-4B49-AFC7-3446D69DD386}" destId="{F2EDE796-788C-44D9-8E87-E4DDECA07BAB}" srcOrd="1" destOrd="0" parTransId="{F46E4FE4-2629-4E29-9C5F-0DC68359494A}" sibTransId="{96364CD1-8041-4359-8F99-24914D5F4994}"/>
    <dgm:cxn modelId="{CEB1C8EF-FF54-4EE7-A46B-E1F5786BFC3D}" type="presOf" srcId="{778843AF-188F-4863-850C-EA181C55F6A4}" destId="{71917DB5-FD64-45CB-8C29-A05FEEBCE53F}" srcOrd="0" destOrd="0" presId="urn:microsoft.com/office/officeart/2005/8/layout/balance1"/>
    <dgm:cxn modelId="{AFB3494C-9446-4A0E-BF8B-EA01B40E6661}" type="presOf" srcId="{0D1EF226-3771-4A67-80BD-DDDCE34E02F9}" destId="{0DE58551-BD78-465C-9D2A-30CAA7390166}" srcOrd="0" destOrd="0" presId="urn:microsoft.com/office/officeart/2005/8/layout/balance1"/>
    <dgm:cxn modelId="{5757C097-7582-43A7-93E1-3231DBCE8C87}" type="presOf" srcId="{F2EDE796-788C-44D9-8E87-E4DDECA07BAB}" destId="{7459F4BC-A4BD-480E-AB8C-C7ADBCEB4A62}" srcOrd="0" destOrd="0" presId="urn:microsoft.com/office/officeart/2005/8/layout/balance1"/>
    <dgm:cxn modelId="{C27CB69B-F4AE-478A-A27F-EC10B9A3D609}" type="presOf" srcId="{7EB55A5A-3B5E-4B49-AFC7-3446D69DD386}" destId="{1C87B302-4EED-4E47-8DAB-4301B1BAA4A4}" srcOrd="0" destOrd="0" presId="urn:microsoft.com/office/officeart/2005/8/layout/balance1"/>
    <dgm:cxn modelId="{5569D112-679A-4040-925A-B430AC6F6322}" srcId="{0D1EF226-3771-4A67-80BD-DDDCE34E02F9}" destId="{8990A8C0-67F6-4280-9FF5-B604DE4CD27A}" srcOrd="1" destOrd="0" parTransId="{0A2A2084-42E2-43FF-B7B1-EF39BB1B9362}" sibTransId="{25B6DE91-57D3-4B35-B627-F6B729A7251F}"/>
    <dgm:cxn modelId="{06B7233D-C1EC-4DCB-8019-91DDC8344077}" srcId="{7EB55A5A-3B5E-4B49-AFC7-3446D69DD386}" destId="{74BAD96C-B6A8-4CA6-A923-DF83296FE3E3}" srcOrd="3" destOrd="0" parTransId="{7037468D-2623-4C22-BF4F-BF81E00AD973}" sibTransId="{A4812D10-1E5D-4B52-942E-D72B15AE6840}"/>
    <dgm:cxn modelId="{5EB17FCA-02D5-4C62-A630-37702E727C27}" type="presOf" srcId="{A182CD3E-8BD1-4063-B6A9-591A71629652}" destId="{CB549660-0FA4-47BE-BC7E-C2A72CA809BA}" srcOrd="0" destOrd="0" presId="urn:microsoft.com/office/officeart/2005/8/layout/balance1"/>
    <dgm:cxn modelId="{BBC394B9-24BC-4523-9097-2232363FD377}" type="presOf" srcId="{DA40332D-0FA1-48D5-BF69-53CDF90E32D9}" destId="{C8E1247C-4F68-4910-A3C3-6AF98D0AE34A}" srcOrd="0" destOrd="0" presId="urn:microsoft.com/office/officeart/2005/8/layout/balance1"/>
    <dgm:cxn modelId="{4861326E-5E98-466B-9DBD-5720C120E546}" type="presOf" srcId="{30A862D5-F525-4968-A63A-A4388EFB9384}" destId="{B17B2724-1D6E-48D9-B2DE-F2A96E552CFB}" srcOrd="0" destOrd="0" presId="urn:microsoft.com/office/officeart/2005/8/layout/balance1"/>
    <dgm:cxn modelId="{C7E6BE65-DED8-4318-A70B-E5F8A623CC28}" srcId="{0D1EF226-3771-4A67-80BD-DDDCE34E02F9}" destId="{778843AF-188F-4863-850C-EA181C55F6A4}" srcOrd="3" destOrd="0" parTransId="{567E395C-ED8C-42FE-90DF-85E8E967FB26}" sibTransId="{7923A409-45F3-4B45-8067-18941D86FA98}"/>
    <dgm:cxn modelId="{BF3E9877-35AE-4E5C-BDB6-BD78E74CB66D}" type="presOf" srcId="{74BAD96C-B6A8-4CA6-A923-DF83296FE3E3}" destId="{641CA994-F6A5-4219-AED3-9F8E5CA2FBBE}" srcOrd="0" destOrd="0" presId="urn:microsoft.com/office/officeart/2005/8/layout/balance1"/>
    <dgm:cxn modelId="{B4197848-1B28-4CB5-B3C1-3070031B583E}" type="presOf" srcId="{BB3B01D5-D9FA-4BA5-869F-3D06072B510C}" destId="{C88DBC36-DD41-4BA3-9EF5-F539F98941BC}" srcOrd="0" destOrd="0" presId="urn:microsoft.com/office/officeart/2005/8/layout/balance1"/>
    <dgm:cxn modelId="{DAA8EAFB-4FF1-4EA5-A7C1-64264FD4E224}" type="presParOf" srcId="{78AD82C1-C8A7-4C11-9D28-8707AF9191F1}" destId="{25E76771-EB8A-4F82-9199-7A9A67051041}" srcOrd="0" destOrd="0" presId="urn:microsoft.com/office/officeart/2005/8/layout/balance1"/>
    <dgm:cxn modelId="{18DC1BDD-EEFE-4FB7-8A25-140BD9191C96}" type="presParOf" srcId="{78AD82C1-C8A7-4C11-9D28-8707AF9191F1}" destId="{65171E1F-9B8E-4957-BB83-ECC961DAB2E9}" srcOrd="1" destOrd="0" presId="urn:microsoft.com/office/officeart/2005/8/layout/balance1"/>
    <dgm:cxn modelId="{17DBE7D9-0080-4EE1-8EE1-BB504601B253}" type="presParOf" srcId="{65171E1F-9B8E-4957-BB83-ECC961DAB2E9}" destId="{0DE58551-BD78-465C-9D2A-30CAA7390166}" srcOrd="0" destOrd="0" presId="urn:microsoft.com/office/officeart/2005/8/layout/balance1"/>
    <dgm:cxn modelId="{40473F59-25B4-4A69-9027-AA0B900C914A}" type="presParOf" srcId="{65171E1F-9B8E-4957-BB83-ECC961DAB2E9}" destId="{1C87B302-4EED-4E47-8DAB-4301B1BAA4A4}" srcOrd="1" destOrd="0" presId="urn:microsoft.com/office/officeart/2005/8/layout/balance1"/>
    <dgm:cxn modelId="{F1299136-66F4-4D85-9376-3BECBA0A73BC}" type="presParOf" srcId="{78AD82C1-C8A7-4C11-9D28-8707AF9191F1}" destId="{94B5D6CD-CAD5-43DE-8324-4B528E4190C2}" srcOrd="2" destOrd="0" presId="urn:microsoft.com/office/officeart/2005/8/layout/balance1"/>
    <dgm:cxn modelId="{427ACFF3-FE57-4267-8F2C-16B43BDF6329}" type="presParOf" srcId="{94B5D6CD-CAD5-43DE-8324-4B528E4190C2}" destId="{F7B08BC2-E76D-4718-83C3-AA6F3EFF6E5B}" srcOrd="0" destOrd="0" presId="urn:microsoft.com/office/officeart/2005/8/layout/balance1"/>
    <dgm:cxn modelId="{88641CF3-1DD2-4BFD-B493-0A1681155CE2}" type="presParOf" srcId="{94B5D6CD-CAD5-43DE-8324-4B528E4190C2}" destId="{E0C5CF70-D806-40C7-AE38-70AA0972D542}" srcOrd="1" destOrd="0" presId="urn:microsoft.com/office/officeart/2005/8/layout/balance1"/>
    <dgm:cxn modelId="{5FFF541F-77F4-44B4-91CC-2630858BDD39}" type="presParOf" srcId="{94B5D6CD-CAD5-43DE-8324-4B528E4190C2}" destId="{57BFAD9B-CAA9-4817-9171-639AE41EE7D1}" srcOrd="2" destOrd="0" presId="urn:microsoft.com/office/officeart/2005/8/layout/balance1"/>
    <dgm:cxn modelId="{A0C993C4-18D5-423E-BEC1-E2852BB0FDD9}" type="presParOf" srcId="{94B5D6CD-CAD5-43DE-8324-4B528E4190C2}" destId="{C8E1247C-4F68-4910-A3C3-6AF98D0AE34A}" srcOrd="3" destOrd="0" presId="urn:microsoft.com/office/officeart/2005/8/layout/balance1"/>
    <dgm:cxn modelId="{8F993B90-23B6-4194-B882-D3FB77604912}" type="presParOf" srcId="{94B5D6CD-CAD5-43DE-8324-4B528E4190C2}" destId="{7459F4BC-A4BD-480E-AB8C-C7ADBCEB4A62}" srcOrd="4" destOrd="0" presId="urn:microsoft.com/office/officeart/2005/8/layout/balance1"/>
    <dgm:cxn modelId="{CFDB8E73-2913-4C8B-A05C-962C71F8D0CF}" type="presParOf" srcId="{94B5D6CD-CAD5-43DE-8324-4B528E4190C2}" destId="{CB549660-0FA4-47BE-BC7E-C2A72CA809BA}" srcOrd="5" destOrd="0" presId="urn:microsoft.com/office/officeart/2005/8/layout/balance1"/>
    <dgm:cxn modelId="{799BAE33-FD60-487D-A2D2-E4F57CCB3C8E}" type="presParOf" srcId="{94B5D6CD-CAD5-43DE-8324-4B528E4190C2}" destId="{641CA994-F6A5-4219-AED3-9F8E5CA2FBBE}" srcOrd="6" destOrd="0" presId="urn:microsoft.com/office/officeart/2005/8/layout/balance1"/>
    <dgm:cxn modelId="{3FF3F8C8-4E97-4601-9BF4-E8AEEDFD144E}" type="presParOf" srcId="{94B5D6CD-CAD5-43DE-8324-4B528E4190C2}" destId="{C88DBC36-DD41-4BA3-9EF5-F539F98941BC}" srcOrd="7" destOrd="0" presId="urn:microsoft.com/office/officeart/2005/8/layout/balance1"/>
    <dgm:cxn modelId="{A95D7723-F7ED-456E-8528-B20DA7263E6A}" type="presParOf" srcId="{94B5D6CD-CAD5-43DE-8324-4B528E4190C2}" destId="{512475C6-5420-46C9-952D-E4526F240BEB}" srcOrd="8" destOrd="0" presId="urn:microsoft.com/office/officeart/2005/8/layout/balance1"/>
    <dgm:cxn modelId="{029E4964-19F1-4AAA-86FE-0A7FB2800935}" type="presParOf" srcId="{94B5D6CD-CAD5-43DE-8324-4B528E4190C2}" destId="{B17B2724-1D6E-48D9-B2DE-F2A96E552CFB}" srcOrd="9" destOrd="0" presId="urn:microsoft.com/office/officeart/2005/8/layout/balance1"/>
    <dgm:cxn modelId="{F4A905D0-4EA6-42F1-968F-C6638AD8CA60}" type="presParOf" srcId="{94B5D6CD-CAD5-43DE-8324-4B528E4190C2}" destId="{71917DB5-FD64-45CB-8C29-A05FEEBCE53F}" srcOrd="10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8D408D2-E68F-4EAF-A548-D68BE0411235}" type="doc">
      <dgm:prSet loTypeId="urn:microsoft.com/office/officeart/2005/8/layout/chart3" loCatId="cycle" qsTypeId="urn:microsoft.com/office/officeart/2005/8/quickstyle/3d1" qsCatId="3D" csTypeId="urn:microsoft.com/office/officeart/2005/8/colors/accent1_2" csCatId="accent1" phldr="1"/>
      <dgm:spPr/>
    </dgm:pt>
    <dgm:pt modelId="{4C3A4A47-171B-4FDA-BD54-2F612EC77F2D}">
      <dgm:prSet phldrT="[Текст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endParaRPr lang="ru-RU" sz="1600" b="1" dirty="0">
            <a:solidFill>
              <a:srgbClr val="4C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C53875E-D558-4981-9A9D-1EB5B3C4A008}" type="parTrans" cxnId="{BA020050-CAAD-42B9-B3B9-F2FDB9D7CB14}">
      <dgm:prSet/>
      <dgm:spPr/>
      <dgm:t>
        <a:bodyPr/>
        <a:lstStyle/>
        <a:p>
          <a:endParaRPr lang="ru-RU"/>
        </a:p>
      </dgm:t>
    </dgm:pt>
    <dgm:pt modelId="{62454088-9441-44C3-B4B6-E48B1EAA9C67}" type="sibTrans" cxnId="{BA020050-CAAD-42B9-B3B9-F2FDB9D7CB14}">
      <dgm:prSet/>
      <dgm:spPr/>
      <dgm:t>
        <a:bodyPr/>
        <a:lstStyle/>
        <a:p>
          <a:endParaRPr lang="ru-RU"/>
        </a:p>
      </dgm:t>
    </dgm:pt>
    <dgm:pt modelId="{43DF34D4-1C51-4CE6-B442-AABC3465EC22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1550" b="1" dirty="0" err="1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Javne</a:t>
          </a:r>
          <a:r>
            <a:rPr lang="en-US" sz="155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1550" b="1" dirty="0" err="1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nefinancijske</a:t>
          </a:r>
          <a:r>
            <a:rPr lang="en-US" sz="155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1550" b="1" dirty="0" err="1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korporacije</a:t>
          </a:r>
          <a:endParaRPr lang="hr-HR" sz="1550" b="1" u="sng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3B09DB2-4FF3-4B84-8121-FC53D1022DE2}" type="parTrans" cxnId="{CEC09168-2760-48BF-B6E8-E0B6FDD6F458}">
      <dgm:prSet/>
      <dgm:spPr/>
      <dgm:t>
        <a:bodyPr/>
        <a:lstStyle/>
        <a:p>
          <a:endParaRPr lang="ru-RU"/>
        </a:p>
      </dgm:t>
    </dgm:pt>
    <dgm:pt modelId="{A0818FCC-56C6-466F-BA5C-1A79A1144D80}" type="sibTrans" cxnId="{CEC09168-2760-48BF-B6E8-E0B6FDD6F458}">
      <dgm:prSet/>
      <dgm:spPr/>
      <dgm:t>
        <a:bodyPr/>
        <a:lstStyle/>
        <a:p>
          <a:endParaRPr lang="ru-RU"/>
        </a:p>
      </dgm:t>
    </dgm:pt>
    <dgm:pt modelId="{1B762826-7E55-4599-BC07-2464E238665F}">
      <dgm:prSet phldrT="[Текст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1550" b="1" dirty="0" smtClean="0">
              <a:solidFill>
                <a:srgbClr val="FEFA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Javne financijske korporacije</a:t>
          </a:r>
          <a:endParaRPr lang="hr-HR" sz="1550" b="1" dirty="0">
            <a:solidFill>
              <a:srgbClr val="FEFAF8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85E8041-4A9B-4629-98B2-5981CB912466}" type="parTrans" cxnId="{B7396ED4-6A67-428C-BFD5-23AE138FB913}">
      <dgm:prSet/>
      <dgm:spPr/>
      <dgm:t>
        <a:bodyPr/>
        <a:lstStyle/>
        <a:p>
          <a:endParaRPr lang="ru-RU"/>
        </a:p>
      </dgm:t>
    </dgm:pt>
    <dgm:pt modelId="{8E72D278-DEB1-44AE-AB73-FBBF88306F59}" type="sibTrans" cxnId="{B7396ED4-6A67-428C-BFD5-23AE138FB913}">
      <dgm:prSet/>
      <dgm:spPr/>
      <dgm:t>
        <a:bodyPr/>
        <a:lstStyle/>
        <a:p>
          <a:endParaRPr lang="ru-RU"/>
        </a:p>
      </dgm:t>
    </dgm:pt>
    <dgm:pt modelId="{401F95A4-74C4-4389-8168-E6E8B0BF1A49}" type="pres">
      <dgm:prSet presAssocID="{28D408D2-E68F-4EAF-A548-D68BE0411235}" presName="compositeShape" presStyleCnt="0">
        <dgm:presLayoutVars>
          <dgm:chMax val="7"/>
          <dgm:dir/>
          <dgm:resizeHandles val="exact"/>
        </dgm:presLayoutVars>
      </dgm:prSet>
      <dgm:spPr/>
    </dgm:pt>
    <dgm:pt modelId="{B696BBF4-7F56-481F-B266-C3232C37AFB0}" type="pres">
      <dgm:prSet presAssocID="{28D408D2-E68F-4EAF-A548-D68BE0411235}" presName="wedge1" presStyleLbl="node1" presStyleIdx="0" presStyleCnt="3" custScaleX="108041"/>
      <dgm:spPr/>
      <dgm:t>
        <a:bodyPr/>
        <a:lstStyle/>
        <a:p>
          <a:endParaRPr lang="ru-RU"/>
        </a:p>
      </dgm:t>
    </dgm:pt>
    <dgm:pt modelId="{050A0A3E-1786-4C31-9B79-E9AD813D3B24}" type="pres">
      <dgm:prSet presAssocID="{28D408D2-E68F-4EAF-A548-D68BE0411235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6B1729-A285-454A-B90A-AEFE0886B784}" type="pres">
      <dgm:prSet presAssocID="{28D408D2-E68F-4EAF-A548-D68BE0411235}" presName="wedge2" presStyleLbl="node1" presStyleIdx="1" presStyleCnt="3" custScaleX="111871" custScaleY="108786" custLinFactNeighborX="-1188" custLinFactNeighborY="420"/>
      <dgm:spPr/>
      <dgm:t>
        <a:bodyPr/>
        <a:lstStyle/>
        <a:p>
          <a:endParaRPr lang="ru-RU"/>
        </a:p>
      </dgm:t>
    </dgm:pt>
    <dgm:pt modelId="{189219CE-7407-41CF-A5F7-A960E40B6C7D}" type="pres">
      <dgm:prSet presAssocID="{28D408D2-E68F-4EAF-A548-D68BE0411235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9B0FB8-643F-46EA-B446-12F681CEDE6F}" type="pres">
      <dgm:prSet presAssocID="{28D408D2-E68F-4EAF-A548-D68BE0411235}" presName="wedge3" presStyleLbl="node1" presStyleIdx="2" presStyleCnt="3" custScaleX="115816" custScaleY="106650"/>
      <dgm:spPr/>
      <dgm:t>
        <a:bodyPr/>
        <a:lstStyle/>
        <a:p>
          <a:endParaRPr lang="ru-RU"/>
        </a:p>
      </dgm:t>
    </dgm:pt>
    <dgm:pt modelId="{56EE321B-B84A-4814-906E-21D6E4302A36}" type="pres">
      <dgm:prSet presAssocID="{28D408D2-E68F-4EAF-A548-D68BE0411235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C09168-2760-48BF-B6E8-E0B6FDD6F458}" srcId="{28D408D2-E68F-4EAF-A548-D68BE0411235}" destId="{43DF34D4-1C51-4CE6-B442-AABC3465EC22}" srcOrd="1" destOrd="0" parTransId="{D3B09DB2-4FF3-4B84-8121-FC53D1022DE2}" sibTransId="{A0818FCC-56C6-466F-BA5C-1A79A1144D80}"/>
    <dgm:cxn modelId="{EF21384B-438B-40B4-BDB1-EAD0CA2A411F}" type="presOf" srcId="{1B762826-7E55-4599-BC07-2464E238665F}" destId="{56EE321B-B84A-4814-906E-21D6E4302A36}" srcOrd="1" destOrd="0" presId="urn:microsoft.com/office/officeart/2005/8/layout/chart3"/>
    <dgm:cxn modelId="{699D7617-1022-4FBE-85E6-C44C247F8697}" type="presOf" srcId="{43DF34D4-1C51-4CE6-B442-AABC3465EC22}" destId="{189219CE-7407-41CF-A5F7-A960E40B6C7D}" srcOrd="1" destOrd="0" presId="urn:microsoft.com/office/officeart/2005/8/layout/chart3"/>
    <dgm:cxn modelId="{9F961D68-C28A-43D1-8C32-1A3DF25BC28D}" type="presOf" srcId="{4C3A4A47-171B-4FDA-BD54-2F612EC77F2D}" destId="{B696BBF4-7F56-481F-B266-C3232C37AFB0}" srcOrd="0" destOrd="0" presId="urn:microsoft.com/office/officeart/2005/8/layout/chart3"/>
    <dgm:cxn modelId="{B7396ED4-6A67-428C-BFD5-23AE138FB913}" srcId="{28D408D2-E68F-4EAF-A548-D68BE0411235}" destId="{1B762826-7E55-4599-BC07-2464E238665F}" srcOrd="2" destOrd="0" parTransId="{E85E8041-4A9B-4629-98B2-5981CB912466}" sibTransId="{8E72D278-DEB1-44AE-AB73-FBBF88306F59}"/>
    <dgm:cxn modelId="{CB53C84D-5761-4A15-84CD-3A2FCC9BD571}" type="presOf" srcId="{43DF34D4-1C51-4CE6-B442-AABC3465EC22}" destId="{EA6B1729-A285-454A-B90A-AEFE0886B784}" srcOrd="0" destOrd="0" presId="urn:microsoft.com/office/officeart/2005/8/layout/chart3"/>
    <dgm:cxn modelId="{4D3C7FA8-0B2C-4547-A832-4F3E0DA8DBCE}" type="presOf" srcId="{4C3A4A47-171B-4FDA-BD54-2F612EC77F2D}" destId="{050A0A3E-1786-4C31-9B79-E9AD813D3B24}" srcOrd="1" destOrd="0" presId="urn:microsoft.com/office/officeart/2005/8/layout/chart3"/>
    <dgm:cxn modelId="{BA020050-CAAD-42B9-B3B9-F2FDB9D7CB14}" srcId="{28D408D2-E68F-4EAF-A548-D68BE0411235}" destId="{4C3A4A47-171B-4FDA-BD54-2F612EC77F2D}" srcOrd="0" destOrd="0" parTransId="{DC53875E-D558-4981-9A9D-1EB5B3C4A008}" sibTransId="{62454088-9441-44C3-B4B6-E48B1EAA9C67}"/>
    <dgm:cxn modelId="{74CB4051-176D-4C95-9B88-9B565BFA7A61}" type="presOf" srcId="{1B762826-7E55-4599-BC07-2464E238665F}" destId="{859B0FB8-643F-46EA-B446-12F681CEDE6F}" srcOrd="0" destOrd="0" presId="urn:microsoft.com/office/officeart/2005/8/layout/chart3"/>
    <dgm:cxn modelId="{79E7611F-DA20-4F98-95C9-8B8E6EA45AED}" type="presOf" srcId="{28D408D2-E68F-4EAF-A548-D68BE0411235}" destId="{401F95A4-74C4-4389-8168-E6E8B0BF1A49}" srcOrd="0" destOrd="0" presId="urn:microsoft.com/office/officeart/2005/8/layout/chart3"/>
    <dgm:cxn modelId="{E6ECA6C2-8BAB-4DA5-8257-DEBE80664A5C}" type="presParOf" srcId="{401F95A4-74C4-4389-8168-E6E8B0BF1A49}" destId="{B696BBF4-7F56-481F-B266-C3232C37AFB0}" srcOrd="0" destOrd="0" presId="urn:microsoft.com/office/officeart/2005/8/layout/chart3"/>
    <dgm:cxn modelId="{1CF24903-9987-4D18-A6BD-5281A68E3499}" type="presParOf" srcId="{401F95A4-74C4-4389-8168-E6E8B0BF1A49}" destId="{050A0A3E-1786-4C31-9B79-E9AD813D3B24}" srcOrd="1" destOrd="0" presId="urn:microsoft.com/office/officeart/2005/8/layout/chart3"/>
    <dgm:cxn modelId="{A6472F80-12BA-49A4-8232-C5B1583C8602}" type="presParOf" srcId="{401F95A4-74C4-4389-8168-E6E8B0BF1A49}" destId="{EA6B1729-A285-454A-B90A-AEFE0886B784}" srcOrd="2" destOrd="0" presId="urn:microsoft.com/office/officeart/2005/8/layout/chart3"/>
    <dgm:cxn modelId="{1C4AB1C5-E0A0-4FC8-A0A6-DF1DC953FFF9}" type="presParOf" srcId="{401F95A4-74C4-4389-8168-E6E8B0BF1A49}" destId="{189219CE-7407-41CF-A5F7-A960E40B6C7D}" srcOrd="3" destOrd="0" presId="urn:microsoft.com/office/officeart/2005/8/layout/chart3"/>
    <dgm:cxn modelId="{8F74E697-0C6E-4202-9E38-FF08AECE8731}" type="presParOf" srcId="{401F95A4-74C4-4389-8168-E6E8B0BF1A49}" destId="{859B0FB8-643F-46EA-B446-12F681CEDE6F}" srcOrd="4" destOrd="0" presId="urn:microsoft.com/office/officeart/2005/8/layout/chart3"/>
    <dgm:cxn modelId="{340A278E-322B-4838-B6A3-3FB295A65113}" type="presParOf" srcId="{401F95A4-74C4-4389-8168-E6E8B0BF1A49}" destId="{56EE321B-B84A-4814-906E-21D6E4302A36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B795F44-B8E4-4789-8ACB-F94A0E61EB93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DD3F11E0-1CC7-435F-B500-278EDFD00058}">
      <dgm:prSet phldrT="[Текст]"/>
      <dgm:spPr/>
      <dgm:t>
        <a:bodyPr/>
        <a:lstStyle/>
        <a:p>
          <a:r>
            <a:rPr lang="en-US" b="1" i="1" dirty="0" smtClean="0">
              <a:solidFill>
                <a:srgbClr val="4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Konsolidirano financijsko izvještavanje temeljeno na IPSAS-u</a:t>
          </a:r>
          <a:endParaRPr lang="hr-HR" b="1" i="1" dirty="0">
            <a:solidFill>
              <a:srgbClr val="4C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762ABF9-194E-49E2-84EE-1AF4BD8FB723}" type="parTrans" cxnId="{33BB1D36-B7B6-4118-8941-7CFA892119F6}">
      <dgm:prSet/>
      <dgm:spPr/>
      <dgm:t>
        <a:bodyPr/>
        <a:lstStyle/>
        <a:p>
          <a:endParaRPr lang="ru-RU"/>
        </a:p>
      </dgm:t>
    </dgm:pt>
    <dgm:pt modelId="{037BD781-45EA-4EFF-AF06-1B40AF0C3890}" type="sibTrans" cxnId="{33BB1D36-B7B6-4118-8941-7CFA892119F6}">
      <dgm:prSet/>
      <dgm:spPr/>
      <dgm:t>
        <a:bodyPr/>
        <a:lstStyle/>
        <a:p>
          <a:endParaRPr lang="ru-RU"/>
        </a:p>
      </dgm:t>
    </dgm:pt>
    <dgm:pt modelId="{7123BFF8-99D2-4B9D-9CA0-B879E3B8A656}" type="pres">
      <dgm:prSet presAssocID="{4B795F44-B8E4-4789-8ACB-F94A0E61EB93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31AB2BA-8AB0-4623-B770-766E6BC39055}" type="pres">
      <dgm:prSet presAssocID="{DD3F11E0-1CC7-435F-B500-278EDFD00058}" presName="chaos" presStyleCnt="0"/>
      <dgm:spPr/>
    </dgm:pt>
    <dgm:pt modelId="{D230DD34-964E-44EB-AEEE-5DDDD5A95B33}" type="pres">
      <dgm:prSet presAssocID="{DD3F11E0-1CC7-435F-B500-278EDFD00058}" presName="parTx1" presStyleLbl="revTx" presStyleIdx="0" presStyleCnt="1"/>
      <dgm:spPr/>
      <dgm:t>
        <a:bodyPr/>
        <a:lstStyle/>
        <a:p>
          <a:endParaRPr lang="ru-RU"/>
        </a:p>
      </dgm:t>
    </dgm:pt>
    <dgm:pt modelId="{CE5AEED4-CF49-45EE-AD00-5C92D27E96C3}" type="pres">
      <dgm:prSet presAssocID="{DD3F11E0-1CC7-435F-B500-278EDFD00058}" presName="c1" presStyleLbl="node1" presStyleIdx="0" presStyleCnt="18" custLinFactNeighborX="-9339" custLinFactNeighborY="-4578"/>
      <dgm:spPr>
        <a:solidFill>
          <a:schemeClr val="tx2">
            <a:lumMod val="40000"/>
            <a:lumOff val="60000"/>
          </a:schemeClr>
        </a:solidFill>
        <a:ln>
          <a:noFill/>
        </a:ln>
      </dgm:spPr>
    </dgm:pt>
    <dgm:pt modelId="{A95B64E4-93F9-49A3-86CE-A12F5091CE8E}" type="pres">
      <dgm:prSet presAssocID="{DD3F11E0-1CC7-435F-B500-278EDFD00058}" presName="c2" presStyleLbl="node1" presStyleIdx="1" presStyleCnt="18"/>
      <dgm:spPr>
        <a:solidFill>
          <a:schemeClr val="tx2">
            <a:lumMod val="60000"/>
            <a:lumOff val="40000"/>
          </a:schemeClr>
        </a:solidFill>
        <a:ln>
          <a:noFill/>
        </a:ln>
      </dgm:spPr>
    </dgm:pt>
    <dgm:pt modelId="{E764C104-2635-44C8-B3F4-64B1D79684AF}" type="pres">
      <dgm:prSet presAssocID="{DD3F11E0-1CC7-435F-B500-278EDFD00058}" presName="c3" presStyleLbl="node1" presStyleIdx="2" presStyleCnt="18"/>
      <dgm:spPr>
        <a:solidFill>
          <a:schemeClr val="accent6">
            <a:lumMod val="75000"/>
          </a:schemeClr>
        </a:solidFill>
        <a:ln>
          <a:noFill/>
        </a:ln>
      </dgm:spPr>
    </dgm:pt>
    <dgm:pt modelId="{6438A6B1-03E3-4128-8711-0A3437B536C2}" type="pres">
      <dgm:prSet presAssocID="{DD3F11E0-1CC7-435F-B500-278EDFD00058}" presName="c4" presStyleLbl="node1" presStyleIdx="3" presStyleCnt="18"/>
      <dgm:spPr>
        <a:solidFill>
          <a:srgbClr val="00B050"/>
        </a:solidFill>
        <a:ln>
          <a:noFill/>
        </a:ln>
      </dgm:spPr>
    </dgm:pt>
    <dgm:pt modelId="{C7361B93-0E8B-463A-B093-0924DF0557A7}" type="pres">
      <dgm:prSet presAssocID="{DD3F11E0-1CC7-435F-B500-278EDFD00058}" presName="c5" presStyleLbl="node1" presStyleIdx="4" presStyleCnt="18"/>
      <dgm:spPr>
        <a:solidFill>
          <a:schemeClr val="tx2">
            <a:lumMod val="60000"/>
            <a:lumOff val="40000"/>
          </a:schemeClr>
        </a:solidFill>
        <a:ln>
          <a:noFill/>
        </a:ln>
      </dgm:spPr>
    </dgm:pt>
    <dgm:pt modelId="{CFE0A482-6D0E-4789-8BC5-5D9975C6A890}" type="pres">
      <dgm:prSet presAssocID="{DD3F11E0-1CC7-435F-B500-278EDFD00058}" presName="c6" presStyleLbl="node1" presStyleIdx="5" presStyleCnt="18"/>
      <dgm:spPr>
        <a:solidFill>
          <a:schemeClr val="accent1">
            <a:lumMod val="40000"/>
            <a:lumOff val="60000"/>
          </a:schemeClr>
        </a:solidFill>
        <a:ln>
          <a:noFill/>
        </a:ln>
      </dgm:spPr>
    </dgm:pt>
    <dgm:pt modelId="{2F8797AD-44C9-4E6B-848E-29FA7ED341F6}" type="pres">
      <dgm:prSet presAssocID="{DD3F11E0-1CC7-435F-B500-278EDFD00058}" presName="c7" presStyleLbl="node1" presStyleIdx="6" presStyleCnt="18"/>
      <dgm:spPr>
        <a:solidFill>
          <a:srgbClr val="92D050"/>
        </a:solidFill>
        <a:ln>
          <a:noFill/>
        </a:ln>
      </dgm:spPr>
    </dgm:pt>
    <dgm:pt modelId="{D46B563B-2E26-451A-9E6E-C75075A6E75E}" type="pres">
      <dgm:prSet presAssocID="{DD3F11E0-1CC7-435F-B500-278EDFD00058}" presName="c8" presStyleLbl="node1" presStyleIdx="7" presStyleCnt="18"/>
      <dgm:spPr>
        <a:solidFill>
          <a:schemeClr val="accent3">
            <a:lumMod val="40000"/>
            <a:lumOff val="60000"/>
          </a:schemeClr>
        </a:solidFill>
        <a:ln>
          <a:noFill/>
        </a:ln>
      </dgm:spPr>
    </dgm:pt>
    <dgm:pt modelId="{CC88BB15-00D8-4697-A8F3-8C0878D8D273}" type="pres">
      <dgm:prSet presAssocID="{DD3F11E0-1CC7-435F-B500-278EDFD00058}" presName="c9" presStyleLbl="node1" presStyleIdx="8" presStyleCnt="18"/>
      <dgm:spPr>
        <a:solidFill>
          <a:schemeClr val="tx2">
            <a:lumMod val="60000"/>
            <a:lumOff val="40000"/>
          </a:schemeClr>
        </a:solidFill>
        <a:ln>
          <a:noFill/>
        </a:ln>
      </dgm:spPr>
    </dgm:pt>
    <dgm:pt modelId="{74FB074E-7F69-4EBC-8837-8CD42080FBBE}" type="pres">
      <dgm:prSet presAssocID="{DD3F11E0-1CC7-435F-B500-278EDFD00058}" presName="c10" presStyleLbl="node1" presStyleIdx="9" presStyleCnt="18"/>
      <dgm:spPr>
        <a:solidFill>
          <a:schemeClr val="accent1">
            <a:lumMod val="50000"/>
          </a:schemeClr>
        </a:solidFill>
      </dgm:spPr>
    </dgm:pt>
    <dgm:pt modelId="{E4026FDB-9D2E-4587-90BA-FD49C8140E7F}" type="pres">
      <dgm:prSet presAssocID="{DD3F11E0-1CC7-435F-B500-278EDFD00058}" presName="c11" presStyleLbl="node1" presStyleIdx="10" presStyleCnt="18"/>
      <dgm:spPr>
        <a:solidFill>
          <a:schemeClr val="accent6">
            <a:lumMod val="40000"/>
            <a:lumOff val="60000"/>
          </a:schemeClr>
        </a:solidFill>
        <a:ln>
          <a:noFill/>
        </a:ln>
      </dgm:spPr>
    </dgm:pt>
    <dgm:pt modelId="{9697AB93-4E85-4B07-B09B-14DF2087A942}" type="pres">
      <dgm:prSet presAssocID="{DD3F11E0-1CC7-435F-B500-278EDFD00058}" presName="c12" presStyleLbl="node1" presStyleIdx="11" presStyleCnt="18"/>
      <dgm:spPr>
        <a:solidFill>
          <a:schemeClr val="accent1">
            <a:lumMod val="60000"/>
            <a:lumOff val="40000"/>
          </a:schemeClr>
        </a:solidFill>
        <a:ln>
          <a:noFill/>
        </a:ln>
      </dgm:spPr>
    </dgm:pt>
    <dgm:pt modelId="{667BEBCA-FC19-49FB-92C1-F4246B62DF78}" type="pres">
      <dgm:prSet presAssocID="{DD3F11E0-1CC7-435F-B500-278EDFD00058}" presName="c13" presStyleLbl="node1" presStyleIdx="12" presStyleCnt="18"/>
      <dgm:spPr>
        <a:solidFill>
          <a:srgbClr val="92D050"/>
        </a:solidFill>
        <a:ln>
          <a:noFill/>
        </a:ln>
      </dgm:spPr>
    </dgm:pt>
    <dgm:pt modelId="{9F967EEC-390C-44B2-9F10-5C34FB72DE1D}" type="pres">
      <dgm:prSet presAssocID="{DD3F11E0-1CC7-435F-B500-278EDFD00058}" presName="c14" presStyleLbl="node1" presStyleIdx="13" presStyleCnt="18"/>
      <dgm:spPr>
        <a:solidFill>
          <a:schemeClr val="accent2">
            <a:lumMod val="40000"/>
            <a:lumOff val="60000"/>
          </a:schemeClr>
        </a:solidFill>
        <a:ln>
          <a:noFill/>
        </a:ln>
      </dgm:spPr>
    </dgm:pt>
    <dgm:pt modelId="{8DE1667B-5EA1-4C05-95D1-DA99172959AA}" type="pres">
      <dgm:prSet presAssocID="{DD3F11E0-1CC7-435F-B500-278EDFD00058}" presName="c15" presStyleLbl="node1" presStyleIdx="14" presStyleCnt="18"/>
      <dgm:spPr>
        <a:solidFill>
          <a:schemeClr val="tx2">
            <a:lumMod val="60000"/>
            <a:lumOff val="40000"/>
          </a:schemeClr>
        </a:solidFill>
        <a:ln>
          <a:noFill/>
        </a:ln>
      </dgm:spPr>
    </dgm:pt>
    <dgm:pt modelId="{C2E09D2B-F5AE-48C3-8A54-B9294A217A0C}" type="pres">
      <dgm:prSet presAssocID="{DD3F11E0-1CC7-435F-B500-278EDFD00058}" presName="c16" presStyleLbl="node1" presStyleIdx="15" presStyleCnt="18"/>
      <dgm:spPr>
        <a:solidFill>
          <a:srgbClr val="00B050"/>
        </a:solidFill>
        <a:ln>
          <a:noFill/>
        </a:ln>
      </dgm:spPr>
    </dgm:pt>
    <dgm:pt modelId="{D087B4F7-7FBA-4A1A-9AB7-B13E01C12B66}" type="pres">
      <dgm:prSet presAssocID="{DD3F11E0-1CC7-435F-B500-278EDFD00058}" presName="c17" presStyleLbl="node1" presStyleIdx="16" presStyleCnt="18"/>
      <dgm:spPr>
        <a:solidFill>
          <a:schemeClr val="accent1">
            <a:lumMod val="50000"/>
          </a:schemeClr>
        </a:solidFill>
      </dgm:spPr>
    </dgm:pt>
    <dgm:pt modelId="{F371D14D-9AB6-4DDC-AFFF-96560960362C}" type="pres">
      <dgm:prSet presAssocID="{DD3F11E0-1CC7-435F-B500-278EDFD00058}" presName="c18" presStyleLbl="node1" presStyleIdx="17" presStyleCnt="18"/>
      <dgm:spPr>
        <a:solidFill>
          <a:schemeClr val="accent6">
            <a:lumMod val="75000"/>
          </a:schemeClr>
        </a:solidFill>
        <a:ln>
          <a:noFill/>
        </a:ln>
      </dgm:spPr>
    </dgm:pt>
  </dgm:ptLst>
  <dgm:cxnLst>
    <dgm:cxn modelId="{95CE1F2E-0E1A-4247-B869-9EBC3DBAB2BE}" type="presOf" srcId="{4B795F44-B8E4-4789-8ACB-F94A0E61EB93}" destId="{7123BFF8-99D2-4B9D-9CA0-B879E3B8A656}" srcOrd="0" destOrd="0" presId="urn:microsoft.com/office/officeart/2009/3/layout/RandomtoResultProcess"/>
    <dgm:cxn modelId="{33BB1D36-B7B6-4118-8941-7CFA892119F6}" srcId="{4B795F44-B8E4-4789-8ACB-F94A0E61EB93}" destId="{DD3F11E0-1CC7-435F-B500-278EDFD00058}" srcOrd="0" destOrd="0" parTransId="{D762ABF9-194E-49E2-84EE-1AF4BD8FB723}" sibTransId="{037BD781-45EA-4EFF-AF06-1B40AF0C3890}"/>
    <dgm:cxn modelId="{2A17E88D-FFBA-4D48-9ED4-30C6614867B5}" type="presOf" srcId="{DD3F11E0-1CC7-435F-B500-278EDFD00058}" destId="{D230DD34-964E-44EB-AEEE-5DDDD5A95B33}" srcOrd="0" destOrd="0" presId="urn:microsoft.com/office/officeart/2009/3/layout/RandomtoResultProcess"/>
    <dgm:cxn modelId="{CB705D89-BD17-4190-B3DC-F49EE8653289}" type="presParOf" srcId="{7123BFF8-99D2-4B9D-9CA0-B879E3B8A656}" destId="{931AB2BA-8AB0-4623-B770-766E6BC39055}" srcOrd="0" destOrd="0" presId="urn:microsoft.com/office/officeart/2009/3/layout/RandomtoResultProcess"/>
    <dgm:cxn modelId="{83FF6D28-F496-441C-84F5-4758BDFCA2E7}" type="presParOf" srcId="{931AB2BA-8AB0-4623-B770-766E6BC39055}" destId="{D230DD34-964E-44EB-AEEE-5DDDD5A95B33}" srcOrd="0" destOrd="0" presId="urn:microsoft.com/office/officeart/2009/3/layout/RandomtoResultProcess"/>
    <dgm:cxn modelId="{AD2E8E78-002B-4AD2-9C87-A81043F038B8}" type="presParOf" srcId="{931AB2BA-8AB0-4623-B770-766E6BC39055}" destId="{CE5AEED4-CF49-45EE-AD00-5C92D27E96C3}" srcOrd="1" destOrd="0" presId="urn:microsoft.com/office/officeart/2009/3/layout/RandomtoResultProcess"/>
    <dgm:cxn modelId="{59385557-B505-48E2-8E9E-C0A73C13F1FC}" type="presParOf" srcId="{931AB2BA-8AB0-4623-B770-766E6BC39055}" destId="{A95B64E4-93F9-49A3-86CE-A12F5091CE8E}" srcOrd="2" destOrd="0" presId="urn:microsoft.com/office/officeart/2009/3/layout/RandomtoResultProcess"/>
    <dgm:cxn modelId="{2A793301-CC12-420F-AD51-6CF22D28A8A5}" type="presParOf" srcId="{931AB2BA-8AB0-4623-B770-766E6BC39055}" destId="{E764C104-2635-44C8-B3F4-64B1D79684AF}" srcOrd="3" destOrd="0" presId="urn:microsoft.com/office/officeart/2009/3/layout/RandomtoResultProcess"/>
    <dgm:cxn modelId="{F5C41E1F-90BF-4EF9-B9DA-7EAC3B9B096B}" type="presParOf" srcId="{931AB2BA-8AB0-4623-B770-766E6BC39055}" destId="{6438A6B1-03E3-4128-8711-0A3437B536C2}" srcOrd="4" destOrd="0" presId="urn:microsoft.com/office/officeart/2009/3/layout/RandomtoResultProcess"/>
    <dgm:cxn modelId="{1A82EA37-94E4-42EA-B7DB-17623952E1BD}" type="presParOf" srcId="{931AB2BA-8AB0-4623-B770-766E6BC39055}" destId="{C7361B93-0E8B-463A-B093-0924DF0557A7}" srcOrd="5" destOrd="0" presId="urn:microsoft.com/office/officeart/2009/3/layout/RandomtoResultProcess"/>
    <dgm:cxn modelId="{CB76C5D2-C6A8-43D0-BE97-2EA595B37F63}" type="presParOf" srcId="{931AB2BA-8AB0-4623-B770-766E6BC39055}" destId="{CFE0A482-6D0E-4789-8BC5-5D9975C6A890}" srcOrd="6" destOrd="0" presId="urn:microsoft.com/office/officeart/2009/3/layout/RandomtoResultProcess"/>
    <dgm:cxn modelId="{243BBB4C-54B5-436E-9E2E-0A42C72E8172}" type="presParOf" srcId="{931AB2BA-8AB0-4623-B770-766E6BC39055}" destId="{2F8797AD-44C9-4E6B-848E-29FA7ED341F6}" srcOrd="7" destOrd="0" presId="urn:microsoft.com/office/officeart/2009/3/layout/RandomtoResultProcess"/>
    <dgm:cxn modelId="{84669144-2C8C-4689-8C07-5A233D85F175}" type="presParOf" srcId="{931AB2BA-8AB0-4623-B770-766E6BC39055}" destId="{D46B563B-2E26-451A-9E6E-C75075A6E75E}" srcOrd="8" destOrd="0" presId="urn:microsoft.com/office/officeart/2009/3/layout/RandomtoResultProcess"/>
    <dgm:cxn modelId="{0A3F0B0E-C571-4BDB-9D10-2EF8FBA01CCF}" type="presParOf" srcId="{931AB2BA-8AB0-4623-B770-766E6BC39055}" destId="{CC88BB15-00D8-4697-A8F3-8C0878D8D273}" srcOrd="9" destOrd="0" presId="urn:microsoft.com/office/officeart/2009/3/layout/RandomtoResultProcess"/>
    <dgm:cxn modelId="{F250EF33-4CB7-4731-B342-D6D32E648D0F}" type="presParOf" srcId="{931AB2BA-8AB0-4623-B770-766E6BC39055}" destId="{74FB074E-7F69-4EBC-8837-8CD42080FBBE}" srcOrd="10" destOrd="0" presId="urn:microsoft.com/office/officeart/2009/3/layout/RandomtoResultProcess"/>
    <dgm:cxn modelId="{4ACAB57E-BE87-4ED2-A31F-447ECA2535B2}" type="presParOf" srcId="{931AB2BA-8AB0-4623-B770-766E6BC39055}" destId="{E4026FDB-9D2E-4587-90BA-FD49C8140E7F}" srcOrd="11" destOrd="0" presId="urn:microsoft.com/office/officeart/2009/3/layout/RandomtoResultProcess"/>
    <dgm:cxn modelId="{8A3695E2-DFE6-488A-8552-668AF8CC976D}" type="presParOf" srcId="{931AB2BA-8AB0-4623-B770-766E6BC39055}" destId="{9697AB93-4E85-4B07-B09B-14DF2087A942}" srcOrd="12" destOrd="0" presId="urn:microsoft.com/office/officeart/2009/3/layout/RandomtoResultProcess"/>
    <dgm:cxn modelId="{404F2EFD-E4CD-4CE3-84F3-8127ECC48E6E}" type="presParOf" srcId="{931AB2BA-8AB0-4623-B770-766E6BC39055}" destId="{667BEBCA-FC19-49FB-92C1-F4246B62DF78}" srcOrd="13" destOrd="0" presId="urn:microsoft.com/office/officeart/2009/3/layout/RandomtoResultProcess"/>
    <dgm:cxn modelId="{A603F86F-9D47-42F3-B13B-8161273212E9}" type="presParOf" srcId="{931AB2BA-8AB0-4623-B770-766E6BC39055}" destId="{9F967EEC-390C-44B2-9F10-5C34FB72DE1D}" srcOrd="14" destOrd="0" presId="urn:microsoft.com/office/officeart/2009/3/layout/RandomtoResultProcess"/>
    <dgm:cxn modelId="{3FBA49B8-4F10-4690-AA3D-38A7EDD10121}" type="presParOf" srcId="{931AB2BA-8AB0-4623-B770-766E6BC39055}" destId="{8DE1667B-5EA1-4C05-95D1-DA99172959AA}" srcOrd="15" destOrd="0" presId="urn:microsoft.com/office/officeart/2009/3/layout/RandomtoResultProcess"/>
    <dgm:cxn modelId="{031CD2E2-8A0F-4556-A451-40C344CB6A63}" type="presParOf" srcId="{931AB2BA-8AB0-4623-B770-766E6BC39055}" destId="{C2E09D2B-F5AE-48C3-8A54-B9294A217A0C}" srcOrd="16" destOrd="0" presId="urn:microsoft.com/office/officeart/2009/3/layout/RandomtoResultProcess"/>
    <dgm:cxn modelId="{60A6DE0D-3727-4028-8BB4-14A338D6BDC3}" type="presParOf" srcId="{931AB2BA-8AB0-4623-B770-766E6BC39055}" destId="{D087B4F7-7FBA-4A1A-9AB7-B13E01C12B66}" srcOrd="17" destOrd="0" presId="urn:microsoft.com/office/officeart/2009/3/layout/RandomtoResultProcess"/>
    <dgm:cxn modelId="{23FB05B8-CA1E-448F-A10B-4BB45F08E0EF}" type="presParOf" srcId="{931AB2BA-8AB0-4623-B770-766E6BC39055}" destId="{F371D14D-9AB6-4DDC-AFFF-96560960362C}" srcOrd="18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B795F44-B8E4-4789-8ACB-F94A0E61EB93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DD3F11E0-1CC7-435F-B500-278EDFD00058}">
      <dgm:prSet phldrT="[Текст]" custT="1"/>
      <dgm:spPr/>
      <dgm:t>
        <a:bodyPr/>
        <a:lstStyle/>
        <a:p>
          <a:r>
            <a:rPr lang="en-US" sz="1550" b="1" i="0" dirty="0" smtClean="0">
              <a:solidFill>
                <a:srgbClr val="4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Sektor javne uprave</a:t>
          </a:r>
          <a:endParaRPr lang="hr-HR" sz="1550" b="1" i="0" dirty="0">
            <a:solidFill>
              <a:srgbClr val="4C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762ABF9-194E-49E2-84EE-1AF4BD8FB723}" type="parTrans" cxnId="{33BB1D36-B7B6-4118-8941-7CFA892119F6}">
      <dgm:prSet/>
      <dgm:spPr/>
      <dgm:t>
        <a:bodyPr/>
        <a:lstStyle/>
        <a:p>
          <a:endParaRPr lang="ru-RU"/>
        </a:p>
      </dgm:t>
    </dgm:pt>
    <dgm:pt modelId="{037BD781-45EA-4EFF-AF06-1B40AF0C3890}" type="sibTrans" cxnId="{33BB1D36-B7B6-4118-8941-7CFA892119F6}">
      <dgm:prSet/>
      <dgm:spPr/>
      <dgm:t>
        <a:bodyPr/>
        <a:lstStyle/>
        <a:p>
          <a:endParaRPr lang="ru-RU"/>
        </a:p>
      </dgm:t>
    </dgm:pt>
    <dgm:pt modelId="{7123BFF8-99D2-4B9D-9CA0-B879E3B8A656}" type="pres">
      <dgm:prSet presAssocID="{4B795F44-B8E4-4789-8ACB-F94A0E61EB93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31AB2BA-8AB0-4623-B770-766E6BC39055}" type="pres">
      <dgm:prSet presAssocID="{DD3F11E0-1CC7-435F-B500-278EDFD00058}" presName="chaos" presStyleCnt="0"/>
      <dgm:spPr/>
    </dgm:pt>
    <dgm:pt modelId="{D230DD34-964E-44EB-AEEE-5DDDD5A95B33}" type="pres">
      <dgm:prSet presAssocID="{DD3F11E0-1CC7-435F-B500-278EDFD00058}" presName="parTx1" presStyleLbl="revTx" presStyleIdx="0" presStyleCnt="1"/>
      <dgm:spPr/>
      <dgm:t>
        <a:bodyPr/>
        <a:lstStyle/>
        <a:p>
          <a:endParaRPr lang="ru-RU"/>
        </a:p>
      </dgm:t>
    </dgm:pt>
    <dgm:pt modelId="{CE5AEED4-CF49-45EE-AD00-5C92D27E96C3}" type="pres">
      <dgm:prSet presAssocID="{DD3F11E0-1CC7-435F-B500-278EDFD00058}" presName="c1" presStyleLbl="node1" presStyleIdx="0" presStyleCnt="18" custLinFactNeighborX="-9339" custLinFactNeighborY="-4578"/>
      <dgm:spPr>
        <a:solidFill>
          <a:schemeClr val="tx2">
            <a:lumMod val="40000"/>
            <a:lumOff val="60000"/>
          </a:schemeClr>
        </a:solidFill>
        <a:ln>
          <a:noFill/>
        </a:ln>
      </dgm:spPr>
    </dgm:pt>
    <dgm:pt modelId="{A95B64E4-93F9-49A3-86CE-A12F5091CE8E}" type="pres">
      <dgm:prSet presAssocID="{DD3F11E0-1CC7-435F-B500-278EDFD00058}" presName="c2" presStyleLbl="node1" presStyleIdx="1" presStyleCnt="18"/>
      <dgm:spPr>
        <a:solidFill>
          <a:schemeClr val="tx2">
            <a:lumMod val="60000"/>
            <a:lumOff val="40000"/>
          </a:schemeClr>
        </a:solidFill>
        <a:ln>
          <a:noFill/>
        </a:ln>
      </dgm:spPr>
    </dgm:pt>
    <dgm:pt modelId="{E764C104-2635-44C8-B3F4-64B1D79684AF}" type="pres">
      <dgm:prSet presAssocID="{DD3F11E0-1CC7-435F-B500-278EDFD00058}" presName="c3" presStyleLbl="node1" presStyleIdx="2" presStyleCnt="18"/>
      <dgm:spPr>
        <a:solidFill>
          <a:schemeClr val="accent6">
            <a:lumMod val="75000"/>
          </a:schemeClr>
        </a:solidFill>
        <a:ln>
          <a:noFill/>
        </a:ln>
      </dgm:spPr>
    </dgm:pt>
    <dgm:pt modelId="{6438A6B1-03E3-4128-8711-0A3437B536C2}" type="pres">
      <dgm:prSet presAssocID="{DD3F11E0-1CC7-435F-B500-278EDFD00058}" presName="c4" presStyleLbl="node1" presStyleIdx="3" presStyleCnt="18"/>
      <dgm:spPr>
        <a:solidFill>
          <a:srgbClr val="00B050"/>
        </a:solidFill>
        <a:ln>
          <a:noFill/>
        </a:ln>
      </dgm:spPr>
    </dgm:pt>
    <dgm:pt modelId="{C7361B93-0E8B-463A-B093-0924DF0557A7}" type="pres">
      <dgm:prSet presAssocID="{DD3F11E0-1CC7-435F-B500-278EDFD00058}" presName="c5" presStyleLbl="node1" presStyleIdx="4" presStyleCnt="18"/>
      <dgm:spPr>
        <a:solidFill>
          <a:schemeClr val="tx2">
            <a:lumMod val="60000"/>
            <a:lumOff val="40000"/>
          </a:schemeClr>
        </a:solidFill>
        <a:ln>
          <a:noFill/>
        </a:ln>
      </dgm:spPr>
    </dgm:pt>
    <dgm:pt modelId="{CFE0A482-6D0E-4789-8BC5-5D9975C6A890}" type="pres">
      <dgm:prSet presAssocID="{DD3F11E0-1CC7-435F-B500-278EDFD00058}" presName="c6" presStyleLbl="node1" presStyleIdx="5" presStyleCnt="18"/>
      <dgm:spPr>
        <a:solidFill>
          <a:schemeClr val="accent1">
            <a:lumMod val="40000"/>
            <a:lumOff val="60000"/>
          </a:schemeClr>
        </a:solidFill>
        <a:ln>
          <a:noFill/>
        </a:ln>
      </dgm:spPr>
    </dgm:pt>
    <dgm:pt modelId="{2F8797AD-44C9-4E6B-848E-29FA7ED341F6}" type="pres">
      <dgm:prSet presAssocID="{DD3F11E0-1CC7-435F-B500-278EDFD00058}" presName="c7" presStyleLbl="node1" presStyleIdx="6" presStyleCnt="18"/>
      <dgm:spPr>
        <a:solidFill>
          <a:srgbClr val="92D050"/>
        </a:solidFill>
        <a:ln>
          <a:noFill/>
        </a:ln>
      </dgm:spPr>
    </dgm:pt>
    <dgm:pt modelId="{D46B563B-2E26-451A-9E6E-C75075A6E75E}" type="pres">
      <dgm:prSet presAssocID="{DD3F11E0-1CC7-435F-B500-278EDFD00058}" presName="c8" presStyleLbl="node1" presStyleIdx="7" presStyleCnt="18"/>
      <dgm:spPr>
        <a:solidFill>
          <a:schemeClr val="accent3">
            <a:lumMod val="40000"/>
            <a:lumOff val="60000"/>
          </a:schemeClr>
        </a:solidFill>
        <a:ln>
          <a:noFill/>
        </a:ln>
      </dgm:spPr>
    </dgm:pt>
    <dgm:pt modelId="{CC88BB15-00D8-4697-A8F3-8C0878D8D273}" type="pres">
      <dgm:prSet presAssocID="{DD3F11E0-1CC7-435F-B500-278EDFD00058}" presName="c9" presStyleLbl="node1" presStyleIdx="8" presStyleCnt="18" custLinFactNeighborX="-4519" custLinFactNeighborY="-11733"/>
      <dgm:spPr>
        <a:solidFill>
          <a:schemeClr val="tx2">
            <a:lumMod val="60000"/>
            <a:lumOff val="40000"/>
          </a:schemeClr>
        </a:solidFill>
        <a:ln>
          <a:noFill/>
        </a:ln>
      </dgm:spPr>
    </dgm:pt>
    <dgm:pt modelId="{74FB074E-7F69-4EBC-8837-8CD42080FBBE}" type="pres">
      <dgm:prSet presAssocID="{DD3F11E0-1CC7-435F-B500-278EDFD00058}" presName="c10" presStyleLbl="node1" presStyleIdx="9" presStyleCnt="18"/>
      <dgm:spPr>
        <a:solidFill>
          <a:schemeClr val="accent1">
            <a:lumMod val="50000"/>
          </a:schemeClr>
        </a:solidFill>
      </dgm:spPr>
    </dgm:pt>
    <dgm:pt modelId="{E4026FDB-9D2E-4587-90BA-FD49C8140E7F}" type="pres">
      <dgm:prSet presAssocID="{DD3F11E0-1CC7-435F-B500-278EDFD00058}" presName="c11" presStyleLbl="node1" presStyleIdx="10" presStyleCnt="18"/>
      <dgm:spPr>
        <a:solidFill>
          <a:schemeClr val="accent6">
            <a:lumMod val="40000"/>
            <a:lumOff val="60000"/>
          </a:schemeClr>
        </a:solidFill>
        <a:ln>
          <a:noFill/>
        </a:ln>
      </dgm:spPr>
    </dgm:pt>
    <dgm:pt modelId="{9697AB93-4E85-4B07-B09B-14DF2087A942}" type="pres">
      <dgm:prSet presAssocID="{DD3F11E0-1CC7-435F-B500-278EDFD00058}" presName="c12" presStyleLbl="node1" presStyleIdx="11" presStyleCnt="18"/>
      <dgm:spPr>
        <a:solidFill>
          <a:schemeClr val="accent1">
            <a:lumMod val="60000"/>
            <a:lumOff val="40000"/>
          </a:schemeClr>
        </a:solidFill>
        <a:ln>
          <a:noFill/>
        </a:ln>
      </dgm:spPr>
    </dgm:pt>
    <dgm:pt modelId="{667BEBCA-FC19-49FB-92C1-F4246B62DF78}" type="pres">
      <dgm:prSet presAssocID="{DD3F11E0-1CC7-435F-B500-278EDFD00058}" presName="c13" presStyleLbl="node1" presStyleIdx="12" presStyleCnt="18"/>
      <dgm:spPr>
        <a:solidFill>
          <a:srgbClr val="92D050"/>
        </a:solidFill>
        <a:ln>
          <a:noFill/>
        </a:ln>
      </dgm:spPr>
    </dgm:pt>
    <dgm:pt modelId="{9F967EEC-390C-44B2-9F10-5C34FB72DE1D}" type="pres">
      <dgm:prSet presAssocID="{DD3F11E0-1CC7-435F-B500-278EDFD00058}" presName="c14" presStyleLbl="node1" presStyleIdx="13" presStyleCnt="18"/>
      <dgm:spPr>
        <a:solidFill>
          <a:schemeClr val="accent2">
            <a:lumMod val="40000"/>
            <a:lumOff val="60000"/>
          </a:schemeClr>
        </a:solidFill>
        <a:ln>
          <a:noFill/>
        </a:ln>
      </dgm:spPr>
    </dgm:pt>
    <dgm:pt modelId="{8DE1667B-5EA1-4C05-95D1-DA99172959AA}" type="pres">
      <dgm:prSet presAssocID="{DD3F11E0-1CC7-435F-B500-278EDFD00058}" presName="c15" presStyleLbl="node1" presStyleIdx="14" presStyleCnt="18"/>
      <dgm:spPr>
        <a:solidFill>
          <a:schemeClr val="tx2">
            <a:lumMod val="60000"/>
            <a:lumOff val="40000"/>
          </a:schemeClr>
        </a:solidFill>
        <a:ln>
          <a:noFill/>
        </a:ln>
      </dgm:spPr>
    </dgm:pt>
    <dgm:pt modelId="{C2E09D2B-F5AE-48C3-8A54-B9294A217A0C}" type="pres">
      <dgm:prSet presAssocID="{DD3F11E0-1CC7-435F-B500-278EDFD00058}" presName="c16" presStyleLbl="node1" presStyleIdx="15" presStyleCnt="18"/>
      <dgm:spPr>
        <a:solidFill>
          <a:srgbClr val="00B050"/>
        </a:solidFill>
        <a:ln>
          <a:noFill/>
        </a:ln>
      </dgm:spPr>
    </dgm:pt>
    <dgm:pt modelId="{D087B4F7-7FBA-4A1A-9AB7-B13E01C12B66}" type="pres">
      <dgm:prSet presAssocID="{DD3F11E0-1CC7-435F-B500-278EDFD00058}" presName="c17" presStyleLbl="node1" presStyleIdx="16" presStyleCnt="18"/>
      <dgm:spPr>
        <a:solidFill>
          <a:schemeClr val="accent1">
            <a:lumMod val="50000"/>
          </a:schemeClr>
        </a:solidFill>
      </dgm:spPr>
    </dgm:pt>
    <dgm:pt modelId="{F371D14D-9AB6-4DDC-AFFF-96560960362C}" type="pres">
      <dgm:prSet presAssocID="{DD3F11E0-1CC7-435F-B500-278EDFD00058}" presName="c18" presStyleLbl="node1" presStyleIdx="17" presStyleCnt="18"/>
      <dgm:spPr>
        <a:solidFill>
          <a:schemeClr val="accent6">
            <a:lumMod val="75000"/>
          </a:schemeClr>
        </a:solidFill>
        <a:ln>
          <a:noFill/>
        </a:ln>
      </dgm:spPr>
    </dgm:pt>
  </dgm:ptLst>
  <dgm:cxnLst>
    <dgm:cxn modelId="{A5BA2818-125E-4695-94C4-3640FCDA1501}" type="presOf" srcId="{DD3F11E0-1CC7-435F-B500-278EDFD00058}" destId="{D230DD34-964E-44EB-AEEE-5DDDD5A95B33}" srcOrd="0" destOrd="0" presId="urn:microsoft.com/office/officeart/2009/3/layout/RandomtoResultProcess"/>
    <dgm:cxn modelId="{37CAF2C0-0AF5-4A51-85A3-E1610C5EC0A4}" type="presOf" srcId="{4B795F44-B8E4-4789-8ACB-F94A0E61EB93}" destId="{7123BFF8-99D2-4B9D-9CA0-B879E3B8A656}" srcOrd="0" destOrd="0" presId="urn:microsoft.com/office/officeart/2009/3/layout/RandomtoResultProcess"/>
    <dgm:cxn modelId="{33BB1D36-B7B6-4118-8941-7CFA892119F6}" srcId="{4B795F44-B8E4-4789-8ACB-F94A0E61EB93}" destId="{DD3F11E0-1CC7-435F-B500-278EDFD00058}" srcOrd="0" destOrd="0" parTransId="{D762ABF9-194E-49E2-84EE-1AF4BD8FB723}" sibTransId="{037BD781-45EA-4EFF-AF06-1B40AF0C3890}"/>
    <dgm:cxn modelId="{E3F9545F-F544-4FF7-9920-F47A27535D43}" type="presParOf" srcId="{7123BFF8-99D2-4B9D-9CA0-B879E3B8A656}" destId="{931AB2BA-8AB0-4623-B770-766E6BC39055}" srcOrd="0" destOrd="0" presId="urn:microsoft.com/office/officeart/2009/3/layout/RandomtoResultProcess"/>
    <dgm:cxn modelId="{697483F9-2295-4B39-9CEE-455403E6F1B5}" type="presParOf" srcId="{931AB2BA-8AB0-4623-B770-766E6BC39055}" destId="{D230DD34-964E-44EB-AEEE-5DDDD5A95B33}" srcOrd="0" destOrd="0" presId="urn:microsoft.com/office/officeart/2009/3/layout/RandomtoResultProcess"/>
    <dgm:cxn modelId="{ADB3DD90-4C50-406F-BC73-1C74F9A880D8}" type="presParOf" srcId="{931AB2BA-8AB0-4623-B770-766E6BC39055}" destId="{CE5AEED4-CF49-45EE-AD00-5C92D27E96C3}" srcOrd="1" destOrd="0" presId="urn:microsoft.com/office/officeart/2009/3/layout/RandomtoResultProcess"/>
    <dgm:cxn modelId="{7E7ED5B9-EA8C-44E2-80DC-C7C32CF4EDEC}" type="presParOf" srcId="{931AB2BA-8AB0-4623-B770-766E6BC39055}" destId="{A95B64E4-93F9-49A3-86CE-A12F5091CE8E}" srcOrd="2" destOrd="0" presId="urn:microsoft.com/office/officeart/2009/3/layout/RandomtoResultProcess"/>
    <dgm:cxn modelId="{FF9E8BDB-632B-47DD-A023-F4FBC235C9B0}" type="presParOf" srcId="{931AB2BA-8AB0-4623-B770-766E6BC39055}" destId="{E764C104-2635-44C8-B3F4-64B1D79684AF}" srcOrd="3" destOrd="0" presId="urn:microsoft.com/office/officeart/2009/3/layout/RandomtoResultProcess"/>
    <dgm:cxn modelId="{65D64F85-9CC6-4D41-A0F2-B221AE1BB64E}" type="presParOf" srcId="{931AB2BA-8AB0-4623-B770-766E6BC39055}" destId="{6438A6B1-03E3-4128-8711-0A3437B536C2}" srcOrd="4" destOrd="0" presId="urn:microsoft.com/office/officeart/2009/3/layout/RandomtoResultProcess"/>
    <dgm:cxn modelId="{096B2B7B-65BE-4F1C-A5E9-C3CA70530013}" type="presParOf" srcId="{931AB2BA-8AB0-4623-B770-766E6BC39055}" destId="{C7361B93-0E8B-463A-B093-0924DF0557A7}" srcOrd="5" destOrd="0" presId="urn:microsoft.com/office/officeart/2009/3/layout/RandomtoResultProcess"/>
    <dgm:cxn modelId="{0C1BA18F-6990-4AEE-8F40-F616C5A093F4}" type="presParOf" srcId="{931AB2BA-8AB0-4623-B770-766E6BC39055}" destId="{CFE0A482-6D0E-4789-8BC5-5D9975C6A890}" srcOrd="6" destOrd="0" presId="urn:microsoft.com/office/officeart/2009/3/layout/RandomtoResultProcess"/>
    <dgm:cxn modelId="{965252ED-EA13-48E3-8DDC-EDCC68D9BC6E}" type="presParOf" srcId="{931AB2BA-8AB0-4623-B770-766E6BC39055}" destId="{2F8797AD-44C9-4E6B-848E-29FA7ED341F6}" srcOrd="7" destOrd="0" presId="urn:microsoft.com/office/officeart/2009/3/layout/RandomtoResultProcess"/>
    <dgm:cxn modelId="{DD7A493C-8EE7-4AB4-9C74-459E3621FB18}" type="presParOf" srcId="{931AB2BA-8AB0-4623-B770-766E6BC39055}" destId="{D46B563B-2E26-451A-9E6E-C75075A6E75E}" srcOrd="8" destOrd="0" presId="urn:microsoft.com/office/officeart/2009/3/layout/RandomtoResultProcess"/>
    <dgm:cxn modelId="{D004F0DC-D82B-491E-8706-2EF6F5DA311C}" type="presParOf" srcId="{931AB2BA-8AB0-4623-B770-766E6BC39055}" destId="{CC88BB15-00D8-4697-A8F3-8C0878D8D273}" srcOrd="9" destOrd="0" presId="urn:microsoft.com/office/officeart/2009/3/layout/RandomtoResultProcess"/>
    <dgm:cxn modelId="{B1DB02C9-7713-4037-9FA7-08557587BEFB}" type="presParOf" srcId="{931AB2BA-8AB0-4623-B770-766E6BC39055}" destId="{74FB074E-7F69-4EBC-8837-8CD42080FBBE}" srcOrd="10" destOrd="0" presId="urn:microsoft.com/office/officeart/2009/3/layout/RandomtoResultProcess"/>
    <dgm:cxn modelId="{E615BAA5-4DF2-4A19-8B21-034E85C2170B}" type="presParOf" srcId="{931AB2BA-8AB0-4623-B770-766E6BC39055}" destId="{E4026FDB-9D2E-4587-90BA-FD49C8140E7F}" srcOrd="11" destOrd="0" presId="urn:microsoft.com/office/officeart/2009/3/layout/RandomtoResultProcess"/>
    <dgm:cxn modelId="{B8DCC702-09A8-4204-B335-72768CA7D73A}" type="presParOf" srcId="{931AB2BA-8AB0-4623-B770-766E6BC39055}" destId="{9697AB93-4E85-4B07-B09B-14DF2087A942}" srcOrd="12" destOrd="0" presId="urn:microsoft.com/office/officeart/2009/3/layout/RandomtoResultProcess"/>
    <dgm:cxn modelId="{CC7F50EE-5B82-438C-B6CE-FBEB4F949BC0}" type="presParOf" srcId="{931AB2BA-8AB0-4623-B770-766E6BC39055}" destId="{667BEBCA-FC19-49FB-92C1-F4246B62DF78}" srcOrd="13" destOrd="0" presId="urn:microsoft.com/office/officeart/2009/3/layout/RandomtoResultProcess"/>
    <dgm:cxn modelId="{499CBA70-E137-47AB-9BD3-E23FC3AAF7F9}" type="presParOf" srcId="{931AB2BA-8AB0-4623-B770-766E6BC39055}" destId="{9F967EEC-390C-44B2-9F10-5C34FB72DE1D}" srcOrd="14" destOrd="0" presId="urn:microsoft.com/office/officeart/2009/3/layout/RandomtoResultProcess"/>
    <dgm:cxn modelId="{863902DE-6A49-4485-BFA6-A2985AA599CD}" type="presParOf" srcId="{931AB2BA-8AB0-4623-B770-766E6BC39055}" destId="{8DE1667B-5EA1-4C05-95D1-DA99172959AA}" srcOrd="15" destOrd="0" presId="urn:microsoft.com/office/officeart/2009/3/layout/RandomtoResultProcess"/>
    <dgm:cxn modelId="{147AB929-82FF-4F8E-8AAD-92DCC83AAF49}" type="presParOf" srcId="{931AB2BA-8AB0-4623-B770-766E6BC39055}" destId="{C2E09D2B-F5AE-48C3-8A54-B9294A217A0C}" srcOrd="16" destOrd="0" presId="urn:microsoft.com/office/officeart/2009/3/layout/RandomtoResultProcess"/>
    <dgm:cxn modelId="{40ADB97D-49CA-456B-9A13-4A39B120BF53}" type="presParOf" srcId="{931AB2BA-8AB0-4623-B770-766E6BC39055}" destId="{D087B4F7-7FBA-4A1A-9AB7-B13E01C12B66}" srcOrd="17" destOrd="0" presId="urn:microsoft.com/office/officeart/2009/3/layout/RandomtoResultProcess"/>
    <dgm:cxn modelId="{3F19C7C1-1FF8-485A-8AA1-6620FE319A27}" type="presParOf" srcId="{931AB2BA-8AB0-4623-B770-766E6BC39055}" destId="{F371D14D-9AB6-4DDC-AFFF-96560960362C}" srcOrd="18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B4086FB-7FAB-4E29-AB7E-D88EFC6E62ED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D66D851-F2D2-4729-840D-9453636B3CBC}">
      <dgm:prSet phldrT="[Текст]"/>
      <dgm:spPr>
        <a:solidFill>
          <a:srgbClr val="FBEFE9">
            <a:alpha val="90000"/>
          </a:srgbClr>
        </a:solidFill>
        <a:ln>
          <a:solidFill>
            <a:srgbClr val="4C0000"/>
          </a:solidFill>
        </a:ln>
      </dgm:spPr>
      <dgm:t>
        <a:bodyPr/>
        <a:lstStyle/>
        <a:p>
          <a:r>
            <a:rPr lang="en-US" b="1" i="1" dirty="0" smtClean="0">
              <a:solidFill>
                <a:srgbClr val="4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Ministarstvo financija</a:t>
          </a:r>
          <a:endParaRPr lang="hr-HR" b="1" i="1" dirty="0">
            <a:solidFill>
              <a:srgbClr val="4C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4B23251-9FC1-4BBF-A39A-093EA00049F5}" type="parTrans" cxnId="{6AADA330-A633-429F-A3FA-975B138BCE6D}">
      <dgm:prSet/>
      <dgm:spPr/>
      <dgm:t>
        <a:bodyPr/>
        <a:lstStyle/>
        <a:p>
          <a:endParaRPr lang="ru-RU"/>
        </a:p>
      </dgm:t>
    </dgm:pt>
    <dgm:pt modelId="{432672F2-B8F4-4625-9927-374E235125A2}" type="sibTrans" cxnId="{6AADA330-A633-429F-A3FA-975B138BCE6D}">
      <dgm:prSet/>
      <dgm:spPr/>
      <dgm:t>
        <a:bodyPr/>
        <a:lstStyle/>
        <a:p>
          <a:endParaRPr lang="ru-RU"/>
        </a:p>
      </dgm:t>
    </dgm:pt>
    <dgm:pt modelId="{87537432-E42E-4103-934D-E1CA68BE2FD9}">
      <dgm:prSet phldrT="[Текст]"/>
      <dgm:spPr>
        <a:solidFill>
          <a:srgbClr val="FBEFE9">
            <a:alpha val="90000"/>
          </a:srgbClr>
        </a:solidFill>
        <a:ln>
          <a:solidFill>
            <a:srgbClr val="4C0000"/>
          </a:solidFill>
        </a:ln>
      </dgm:spPr>
      <dgm:t>
        <a:bodyPr/>
        <a:lstStyle/>
        <a:p>
          <a:r>
            <a:rPr lang="en-US" i="1" dirty="0" smtClean="0">
              <a:solidFill>
                <a:srgbClr val="4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Administrator1</a:t>
          </a:r>
          <a:endParaRPr lang="hr-HR" i="1" dirty="0">
            <a:solidFill>
              <a:srgbClr val="4C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B747BE0-F972-4516-BCF4-74693805F2D6}" type="parTrans" cxnId="{A52483D1-E673-4B7B-85AC-9A46284FB9C7}">
      <dgm:prSet/>
      <dgm:spPr/>
      <dgm:t>
        <a:bodyPr/>
        <a:lstStyle/>
        <a:p>
          <a:endParaRPr lang="ru-RU"/>
        </a:p>
      </dgm:t>
    </dgm:pt>
    <dgm:pt modelId="{5769159D-7F34-4EFD-A187-764946BAC272}" type="sibTrans" cxnId="{A52483D1-E673-4B7B-85AC-9A46284FB9C7}">
      <dgm:prSet/>
      <dgm:spPr/>
      <dgm:t>
        <a:bodyPr/>
        <a:lstStyle/>
        <a:p>
          <a:endParaRPr lang="ru-RU"/>
        </a:p>
      </dgm:t>
    </dgm:pt>
    <dgm:pt modelId="{8042B123-C09A-4523-8515-BDD65D648D53}">
      <dgm:prSet phldrT="[Текст]"/>
      <dgm:spPr>
        <a:solidFill>
          <a:srgbClr val="FBEFE9">
            <a:alpha val="90000"/>
          </a:srgbClr>
        </a:solidFill>
        <a:ln>
          <a:solidFill>
            <a:srgbClr val="4C0000"/>
          </a:solidFill>
        </a:ln>
      </dgm:spPr>
      <dgm:t>
        <a:bodyPr/>
        <a:lstStyle/>
        <a:p>
          <a:r>
            <a:rPr lang="en-US" i="1" dirty="0" smtClean="0">
              <a:solidFill>
                <a:srgbClr val="4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Organizacija koju financira država 1</a:t>
          </a:r>
          <a:endParaRPr lang="hr-HR" i="1" dirty="0">
            <a:solidFill>
              <a:srgbClr val="4C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8F53984-ADE4-40E9-B796-32FFDE1B5646}" type="parTrans" cxnId="{1FCA026A-7969-4443-AF1F-885EBA404905}">
      <dgm:prSet/>
      <dgm:spPr/>
      <dgm:t>
        <a:bodyPr/>
        <a:lstStyle/>
        <a:p>
          <a:endParaRPr lang="ru-RU"/>
        </a:p>
      </dgm:t>
    </dgm:pt>
    <dgm:pt modelId="{EA41C227-A105-4A58-A197-6C2989AE221D}" type="sibTrans" cxnId="{1FCA026A-7969-4443-AF1F-885EBA404905}">
      <dgm:prSet/>
      <dgm:spPr/>
      <dgm:t>
        <a:bodyPr/>
        <a:lstStyle/>
        <a:p>
          <a:endParaRPr lang="ru-RU"/>
        </a:p>
      </dgm:t>
    </dgm:pt>
    <dgm:pt modelId="{37354778-2A02-432D-BB40-344F59356D16}">
      <dgm:prSet phldrT="[Текст]"/>
      <dgm:spPr>
        <a:solidFill>
          <a:srgbClr val="FBEFE9">
            <a:alpha val="90000"/>
          </a:srgbClr>
        </a:solidFill>
        <a:ln>
          <a:solidFill>
            <a:srgbClr val="4C0000"/>
          </a:solidFill>
        </a:ln>
      </dgm:spPr>
      <dgm:t>
        <a:bodyPr/>
        <a:lstStyle/>
        <a:p>
          <a:r>
            <a:rPr lang="en-US" i="1" dirty="0" smtClean="0">
              <a:solidFill>
                <a:srgbClr val="4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Organizacija koju financira država 2</a:t>
          </a:r>
          <a:endParaRPr lang="hr-HR" i="1" dirty="0">
            <a:solidFill>
              <a:srgbClr val="4C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58D147F-82D6-4415-BF6A-DB555ECA3522}" type="parTrans" cxnId="{74D13853-FC74-4D0F-A562-DC4A3E44A329}">
      <dgm:prSet/>
      <dgm:spPr/>
      <dgm:t>
        <a:bodyPr/>
        <a:lstStyle/>
        <a:p>
          <a:endParaRPr lang="ru-RU"/>
        </a:p>
      </dgm:t>
    </dgm:pt>
    <dgm:pt modelId="{FB893B96-A258-4815-A135-3A136D94CB44}" type="sibTrans" cxnId="{74D13853-FC74-4D0F-A562-DC4A3E44A329}">
      <dgm:prSet/>
      <dgm:spPr/>
      <dgm:t>
        <a:bodyPr/>
        <a:lstStyle/>
        <a:p>
          <a:endParaRPr lang="ru-RU"/>
        </a:p>
      </dgm:t>
    </dgm:pt>
    <dgm:pt modelId="{64FD39C0-2358-4BD0-B8DF-68E343CDED75}">
      <dgm:prSet phldrT="[Текст]"/>
      <dgm:spPr>
        <a:solidFill>
          <a:srgbClr val="FBEFE9">
            <a:alpha val="90000"/>
          </a:srgbClr>
        </a:solidFill>
        <a:ln>
          <a:solidFill>
            <a:srgbClr val="4C0000"/>
          </a:solidFill>
        </a:ln>
      </dgm:spPr>
      <dgm:t>
        <a:bodyPr/>
        <a:lstStyle/>
        <a:p>
          <a:r>
            <a:rPr lang="en-US" i="1" dirty="0" smtClean="0">
              <a:solidFill>
                <a:srgbClr val="4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Administrator2</a:t>
          </a:r>
          <a:endParaRPr lang="hr-HR" i="1" dirty="0">
            <a:solidFill>
              <a:srgbClr val="4C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BD65038-97B8-4071-8B8A-23ED68276643}" type="parTrans" cxnId="{ED3A13D1-D93A-4E8B-96C2-154FDF9E06CA}">
      <dgm:prSet/>
      <dgm:spPr/>
      <dgm:t>
        <a:bodyPr/>
        <a:lstStyle/>
        <a:p>
          <a:endParaRPr lang="ru-RU"/>
        </a:p>
      </dgm:t>
    </dgm:pt>
    <dgm:pt modelId="{78202417-B16E-40D1-9CA0-E7035F786CD1}" type="sibTrans" cxnId="{ED3A13D1-D93A-4E8B-96C2-154FDF9E06CA}">
      <dgm:prSet/>
      <dgm:spPr/>
      <dgm:t>
        <a:bodyPr/>
        <a:lstStyle/>
        <a:p>
          <a:endParaRPr lang="ru-RU"/>
        </a:p>
      </dgm:t>
    </dgm:pt>
    <dgm:pt modelId="{8051FEF6-DD28-4487-8530-C119E409DADA}">
      <dgm:prSet phldrT="[Текст]"/>
      <dgm:spPr>
        <a:solidFill>
          <a:srgbClr val="FBEFE9">
            <a:alpha val="90000"/>
          </a:srgbClr>
        </a:solidFill>
        <a:ln>
          <a:solidFill>
            <a:srgbClr val="4C0000"/>
          </a:solidFill>
        </a:ln>
      </dgm:spPr>
      <dgm:t>
        <a:bodyPr/>
        <a:lstStyle/>
        <a:p>
          <a:r>
            <a:rPr lang="en-US" i="1" dirty="0" smtClean="0">
              <a:solidFill>
                <a:srgbClr val="4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Organizacija koju financira država 3</a:t>
          </a:r>
          <a:endParaRPr lang="hr-HR" i="1" dirty="0">
            <a:solidFill>
              <a:srgbClr val="4C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31BBAE7-6635-484F-90F3-E979C4209318}" type="parTrans" cxnId="{C04F6882-ED55-4976-A3C7-7850D77CA860}">
      <dgm:prSet/>
      <dgm:spPr/>
      <dgm:t>
        <a:bodyPr/>
        <a:lstStyle/>
        <a:p>
          <a:endParaRPr lang="ru-RU"/>
        </a:p>
      </dgm:t>
    </dgm:pt>
    <dgm:pt modelId="{0B825139-93DD-4B89-8D60-63C1F2E51D0A}" type="sibTrans" cxnId="{C04F6882-ED55-4976-A3C7-7850D77CA860}">
      <dgm:prSet/>
      <dgm:spPr/>
      <dgm:t>
        <a:bodyPr/>
        <a:lstStyle/>
        <a:p>
          <a:endParaRPr lang="ru-RU"/>
        </a:p>
      </dgm:t>
    </dgm:pt>
    <dgm:pt modelId="{3282A2F6-B545-4A2A-A7C3-459488DDB445}" type="pres">
      <dgm:prSet presAssocID="{CB4086FB-7FAB-4E29-AB7E-D88EFC6E62E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FD96379-F886-48CD-A8B4-D70C220F0943}" type="pres">
      <dgm:prSet presAssocID="{2D66D851-F2D2-4729-840D-9453636B3CBC}" presName="hierRoot1" presStyleCnt="0"/>
      <dgm:spPr/>
    </dgm:pt>
    <dgm:pt modelId="{EA4F848D-C9F7-4843-AA11-0F240F71ABE6}" type="pres">
      <dgm:prSet presAssocID="{2D66D851-F2D2-4729-840D-9453636B3CBC}" presName="composite" presStyleCnt="0"/>
      <dgm:spPr/>
    </dgm:pt>
    <dgm:pt modelId="{C40F1EDB-39C6-4F80-B95B-5621F90ECD47}" type="pres">
      <dgm:prSet presAssocID="{2D66D851-F2D2-4729-840D-9453636B3CBC}" presName="background" presStyleLbl="node0" presStyleIdx="0" presStyleCnt="1"/>
      <dgm:spPr>
        <a:solidFill>
          <a:srgbClr val="4C0000"/>
        </a:solidFill>
      </dgm:spPr>
      <dgm:t>
        <a:bodyPr/>
        <a:lstStyle/>
        <a:p>
          <a:endParaRPr lang="ru-RU"/>
        </a:p>
      </dgm:t>
    </dgm:pt>
    <dgm:pt modelId="{969E8CB5-64B7-4C3C-811C-7F484D84E1D7}" type="pres">
      <dgm:prSet presAssocID="{2D66D851-F2D2-4729-840D-9453636B3CBC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F113A03-CE7F-4A1D-9DE1-F5E75E56F9F0}" type="pres">
      <dgm:prSet presAssocID="{2D66D851-F2D2-4729-840D-9453636B3CBC}" presName="hierChild2" presStyleCnt="0"/>
      <dgm:spPr/>
    </dgm:pt>
    <dgm:pt modelId="{544D6A0B-9F10-4D51-A611-62A0CF60EE5B}" type="pres">
      <dgm:prSet presAssocID="{FB747BE0-F972-4516-BCF4-74693805F2D6}" presName="Name10" presStyleLbl="parChTrans1D2" presStyleIdx="0" presStyleCnt="2"/>
      <dgm:spPr/>
      <dgm:t>
        <a:bodyPr/>
        <a:lstStyle/>
        <a:p>
          <a:endParaRPr lang="ru-RU"/>
        </a:p>
      </dgm:t>
    </dgm:pt>
    <dgm:pt modelId="{7E0EAE71-13B9-4655-A828-7205EA274044}" type="pres">
      <dgm:prSet presAssocID="{87537432-E42E-4103-934D-E1CA68BE2FD9}" presName="hierRoot2" presStyleCnt="0"/>
      <dgm:spPr/>
    </dgm:pt>
    <dgm:pt modelId="{D5DE3356-4DDD-4DA7-8427-E4B3553BA06D}" type="pres">
      <dgm:prSet presAssocID="{87537432-E42E-4103-934D-E1CA68BE2FD9}" presName="composite2" presStyleCnt="0"/>
      <dgm:spPr/>
    </dgm:pt>
    <dgm:pt modelId="{7D238949-6496-4F48-8FA7-FB4528561580}" type="pres">
      <dgm:prSet presAssocID="{87537432-E42E-4103-934D-E1CA68BE2FD9}" presName="background2" presStyleLbl="node2" presStyleIdx="0" presStyleCnt="2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E168A3D7-08DC-4F64-9DE2-446519688F45}" type="pres">
      <dgm:prSet presAssocID="{87537432-E42E-4103-934D-E1CA68BE2FD9}" presName="text2" presStyleLbl="fgAcc2" presStyleIdx="0" presStyleCnt="2" custScaleX="1134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92D40EE-A402-4E92-9459-05B0725DADFF}" type="pres">
      <dgm:prSet presAssocID="{87537432-E42E-4103-934D-E1CA68BE2FD9}" presName="hierChild3" presStyleCnt="0"/>
      <dgm:spPr/>
    </dgm:pt>
    <dgm:pt modelId="{EFFD7D3C-6799-4A5C-985C-F3DACE9221A6}" type="pres">
      <dgm:prSet presAssocID="{D8F53984-ADE4-40E9-B796-32FFDE1B5646}" presName="Name17" presStyleLbl="parChTrans1D3" presStyleIdx="0" presStyleCnt="3"/>
      <dgm:spPr/>
      <dgm:t>
        <a:bodyPr/>
        <a:lstStyle/>
        <a:p>
          <a:endParaRPr lang="ru-RU"/>
        </a:p>
      </dgm:t>
    </dgm:pt>
    <dgm:pt modelId="{E8FD55CD-3372-4DAA-B88B-F82B2735B473}" type="pres">
      <dgm:prSet presAssocID="{8042B123-C09A-4523-8515-BDD65D648D53}" presName="hierRoot3" presStyleCnt="0"/>
      <dgm:spPr/>
    </dgm:pt>
    <dgm:pt modelId="{11D0B08F-1EB2-474A-822B-08BDCC9AA66B}" type="pres">
      <dgm:prSet presAssocID="{8042B123-C09A-4523-8515-BDD65D648D53}" presName="composite3" presStyleCnt="0"/>
      <dgm:spPr/>
    </dgm:pt>
    <dgm:pt modelId="{6F891624-8607-4E83-8FF5-F88DED1A0685}" type="pres">
      <dgm:prSet presAssocID="{8042B123-C09A-4523-8515-BDD65D648D53}" presName="background3" presStyleLbl="node3" presStyleIdx="0" presStyleCnt="3"/>
      <dgm:spPr>
        <a:solidFill>
          <a:srgbClr val="CFF3DB"/>
        </a:solidFill>
      </dgm:spPr>
      <dgm:t>
        <a:bodyPr/>
        <a:lstStyle/>
        <a:p>
          <a:endParaRPr lang="ru-RU"/>
        </a:p>
      </dgm:t>
    </dgm:pt>
    <dgm:pt modelId="{183218CA-205E-4A41-9D97-EFAC9D405C19}" type="pres">
      <dgm:prSet presAssocID="{8042B123-C09A-4523-8515-BDD65D648D53}" presName="text3" presStyleLbl="fgAcc3" presStyleIdx="0" presStyleCnt="3" custLinFactNeighborX="-57709" custLinFactNeighborY="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FDC16B-1442-4086-85C3-D0B85EDE988C}" type="pres">
      <dgm:prSet presAssocID="{8042B123-C09A-4523-8515-BDD65D648D53}" presName="hierChild4" presStyleCnt="0"/>
      <dgm:spPr/>
    </dgm:pt>
    <dgm:pt modelId="{AC7CFA18-E721-4066-AAFA-35CCAA47538F}" type="pres">
      <dgm:prSet presAssocID="{058D147F-82D6-4415-BF6A-DB555ECA3522}" presName="Name17" presStyleLbl="parChTrans1D3" presStyleIdx="1" presStyleCnt="3"/>
      <dgm:spPr/>
      <dgm:t>
        <a:bodyPr/>
        <a:lstStyle/>
        <a:p>
          <a:endParaRPr lang="ru-RU"/>
        </a:p>
      </dgm:t>
    </dgm:pt>
    <dgm:pt modelId="{C3D70922-5560-4DF8-9207-A69FB2D4A7CB}" type="pres">
      <dgm:prSet presAssocID="{37354778-2A02-432D-BB40-344F59356D16}" presName="hierRoot3" presStyleCnt="0"/>
      <dgm:spPr/>
    </dgm:pt>
    <dgm:pt modelId="{8192A96D-5E93-4836-83DA-DC12967E96C0}" type="pres">
      <dgm:prSet presAssocID="{37354778-2A02-432D-BB40-344F59356D16}" presName="composite3" presStyleCnt="0"/>
      <dgm:spPr/>
    </dgm:pt>
    <dgm:pt modelId="{F70E9F13-FD98-4145-B74B-9813F53FA34C}" type="pres">
      <dgm:prSet presAssocID="{37354778-2A02-432D-BB40-344F59356D16}" presName="background3" presStyleLbl="node3" presStyleIdx="1" presStyleCnt="3"/>
      <dgm:spPr>
        <a:solidFill>
          <a:srgbClr val="CFF3DB"/>
        </a:solidFill>
      </dgm:spPr>
      <dgm:t>
        <a:bodyPr/>
        <a:lstStyle/>
        <a:p>
          <a:endParaRPr lang="ru-RU"/>
        </a:p>
      </dgm:t>
    </dgm:pt>
    <dgm:pt modelId="{0A8592E3-65DB-419C-9428-A22A639CFAB3}" type="pres">
      <dgm:prSet presAssocID="{37354778-2A02-432D-BB40-344F59356D16}" presName="text3" presStyleLbl="fgAcc3" presStyleIdx="1" presStyleCnt="3" custLinFactNeighborX="388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3FB742-DFCD-42BA-AAE9-70E754E8A159}" type="pres">
      <dgm:prSet presAssocID="{37354778-2A02-432D-BB40-344F59356D16}" presName="hierChild4" presStyleCnt="0"/>
      <dgm:spPr/>
    </dgm:pt>
    <dgm:pt modelId="{1DE63EAB-CD6D-4CCD-88CD-04D55E498C2A}" type="pres">
      <dgm:prSet presAssocID="{4BD65038-97B8-4071-8B8A-23ED68276643}" presName="Name10" presStyleLbl="parChTrans1D2" presStyleIdx="1" presStyleCnt="2"/>
      <dgm:spPr/>
      <dgm:t>
        <a:bodyPr/>
        <a:lstStyle/>
        <a:p>
          <a:endParaRPr lang="ru-RU"/>
        </a:p>
      </dgm:t>
    </dgm:pt>
    <dgm:pt modelId="{47046CA0-D02C-4925-9C30-7514E6C12886}" type="pres">
      <dgm:prSet presAssocID="{64FD39C0-2358-4BD0-B8DF-68E343CDED75}" presName="hierRoot2" presStyleCnt="0"/>
      <dgm:spPr/>
    </dgm:pt>
    <dgm:pt modelId="{3BA1D433-A8CF-4796-8B31-CA3E8C20089A}" type="pres">
      <dgm:prSet presAssocID="{64FD39C0-2358-4BD0-B8DF-68E343CDED75}" presName="composite2" presStyleCnt="0"/>
      <dgm:spPr/>
    </dgm:pt>
    <dgm:pt modelId="{57B66889-28A3-45B6-B288-5ED3388F0C04}" type="pres">
      <dgm:prSet presAssocID="{64FD39C0-2358-4BD0-B8DF-68E343CDED75}" presName="background2" presStyleLbl="node2" presStyleIdx="1" presStyleCnt="2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50C71873-5D19-4946-BC52-E78E8F0139D5}" type="pres">
      <dgm:prSet presAssocID="{64FD39C0-2358-4BD0-B8DF-68E343CDED75}" presName="text2" presStyleLbl="fgAcc2" presStyleIdx="1" presStyleCnt="2" custScaleX="114877" custLinFactNeighborX="55569" custLinFactNeighborY="-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5A1E36-B2D2-4C28-BEC8-2C33CA0F7B1F}" type="pres">
      <dgm:prSet presAssocID="{64FD39C0-2358-4BD0-B8DF-68E343CDED75}" presName="hierChild3" presStyleCnt="0"/>
      <dgm:spPr/>
    </dgm:pt>
    <dgm:pt modelId="{3C190255-E056-4BFB-AC16-43EE34A898E5}" type="pres">
      <dgm:prSet presAssocID="{331BBAE7-6635-484F-90F3-E979C4209318}" presName="Name17" presStyleLbl="parChTrans1D3" presStyleIdx="2" presStyleCnt="3"/>
      <dgm:spPr/>
      <dgm:t>
        <a:bodyPr/>
        <a:lstStyle/>
        <a:p>
          <a:endParaRPr lang="ru-RU"/>
        </a:p>
      </dgm:t>
    </dgm:pt>
    <dgm:pt modelId="{7B9280F3-9B8B-4F02-9947-53416223F501}" type="pres">
      <dgm:prSet presAssocID="{8051FEF6-DD28-4487-8530-C119E409DADA}" presName="hierRoot3" presStyleCnt="0"/>
      <dgm:spPr/>
    </dgm:pt>
    <dgm:pt modelId="{191762F6-7C70-4411-9FA2-D72EA4421D5E}" type="pres">
      <dgm:prSet presAssocID="{8051FEF6-DD28-4487-8530-C119E409DADA}" presName="composite3" presStyleCnt="0"/>
      <dgm:spPr/>
    </dgm:pt>
    <dgm:pt modelId="{9F388B12-FE87-452F-ABD4-156083AE411B}" type="pres">
      <dgm:prSet presAssocID="{8051FEF6-DD28-4487-8530-C119E409DADA}" presName="background3" presStyleLbl="node3" presStyleIdx="2" presStyleCnt="3"/>
      <dgm:spPr>
        <a:solidFill>
          <a:srgbClr val="CFF3DB"/>
        </a:solidFill>
      </dgm:spPr>
      <dgm:t>
        <a:bodyPr/>
        <a:lstStyle/>
        <a:p>
          <a:endParaRPr lang="ru-RU"/>
        </a:p>
      </dgm:t>
    </dgm:pt>
    <dgm:pt modelId="{C6AA68D5-1545-43C1-9F5E-9102F86F5CBF}" type="pres">
      <dgm:prSet presAssocID="{8051FEF6-DD28-4487-8530-C119E409DADA}" presName="text3" presStyleLbl="fgAcc3" presStyleIdx="2" presStyleCnt="3" custLinFactNeighborX="555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27FB185-E331-4FE9-80C9-A66FF0727523}" type="pres">
      <dgm:prSet presAssocID="{8051FEF6-DD28-4487-8530-C119E409DADA}" presName="hierChild4" presStyleCnt="0"/>
      <dgm:spPr/>
    </dgm:pt>
  </dgm:ptLst>
  <dgm:cxnLst>
    <dgm:cxn modelId="{C04F6882-ED55-4976-A3C7-7850D77CA860}" srcId="{64FD39C0-2358-4BD0-B8DF-68E343CDED75}" destId="{8051FEF6-DD28-4487-8530-C119E409DADA}" srcOrd="0" destOrd="0" parTransId="{331BBAE7-6635-484F-90F3-E979C4209318}" sibTransId="{0B825139-93DD-4B89-8D60-63C1F2E51D0A}"/>
    <dgm:cxn modelId="{7D480F3A-CF32-42DE-B22D-5C7D720A539D}" type="presOf" srcId="{FB747BE0-F972-4516-BCF4-74693805F2D6}" destId="{544D6A0B-9F10-4D51-A611-62A0CF60EE5B}" srcOrd="0" destOrd="0" presId="urn:microsoft.com/office/officeart/2005/8/layout/hierarchy1"/>
    <dgm:cxn modelId="{6AADA330-A633-429F-A3FA-975B138BCE6D}" srcId="{CB4086FB-7FAB-4E29-AB7E-D88EFC6E62ED}" destId="{2D66D851-F2D2-4729-840D-9453636B3CBC}" srcOrd="0" destOrd="0" parTransId="{74B23251-9FC1-4BBF-A39A-093EA00049F5}" sibTransId="{432672F2-B8F4-4625-9927-374E235125A2}"/>
    <dgm:cxn modelId="{ED22B4A3-ABBA-4BEF-B3F0-FD6D20470364}" type="presOf" srcId="{331BBAE7-6635-484F-90F3-E979C4209318}" destId="{3C190255-E056-4BFB-AC16-43EE34A898E5}" srcOrd="0" destOrd="0" presId="urn:microsoft.com/office/officeart/2005/8/layout/hierarchy1"/>
    <dgm:cxn modelId="{25895DD9-2D33-4544-A527-15BF63482847}" type="presOf" srcId="{D8F53984-ADE4-40E9-B796-32FFDE1B5646}" destId="{EFFD7D3C-6799-4A5C-985C-F3DACE9221A6}" srcOrd="0" destOrd="0" presId="urn:microsoft.com/office/officeart/2005/8/layout/hierarchy1"/>
    <dgm:cxn modelId="{22B2A28E-51EC-448D-8342-5C048058BF04}" type="presOf" srcId="{8042B123-C09A-4523-8515-BDD65D648D53}" destId="{183218CA-205E-4A41-9D97-EFAC9D405C19}" srcOrd="0" destOrd="0" presId="urn:microsoft.com/office/officeart/2005/8/layout/hierarchy1"/>
    <dgm:cxn modelId="{902060A3-FAB6-4BBC-813A-B14676D7C14D}" type="presOf" srcId="{058D147F-82D6-4415-BF6A-DB555ECA3522}" destId="{AC7CFA18-E721-4066-AAFA-35CCAA47538F}" srcOrd="0" destOrd="0" presId="urn:microsoft.com/office/officeart/2005/8/layout/hierarchy1"/>
    <dgm:cxn modelId="{F71A4655-17FD-45CB-A334-15445E37EC1A}" type="presOf" srcId="{37354778-2A02-432D-BB40-344F59356D16}" destId="{0A8592E3-65DB-419C-9428-A22A639CFAB3}" srcOrd="0" destOrd="0" presId="urn:microsoft.com/office/officeart/2005/8/layout/hierarchy1"/>
    <dgm:cxn modelId="{ED3A13D1-D93A-4E8B-96C2-154FDF9E06CA}" srcId="{2D66D851-F2D2-4729-840D-9453636B3CBC}" destId="{64FD39C0-2358-4BD0-B8DF-68E343CDED75}" srcOrd="1" destOrd="0" parTransId="{4BD65038-97B8-4071-8B8A-23ED68276643}" sibTransId="{78202417-B16E-40D1-9CA0-E7035F786CD1}"/>
    <dgm:cxn modelId="{1FCA026A-7969-4443-AF1F-885EBA404905}" srcId="{87537432-E42E-4103-934D-E1CA68BE2FD9}" destId="{8042B123-C09A-4523-8515-BDD65D648D53}" srcOrd="0" destOrd="0" parTransId="{D8F53984-ADE4-40E9-B796-32FFDE1B5646}" sibTransId="{EA41C227-A105-4A58-A197-6C2989AE221D}"/>
    <dgm:cxn modelId="{A52483D1-E673-4B7B-85AC-9A46284FB9C7}" srcId="{2D66D851-F2D2-4729-840D-9453636B3CBC}" destId="{87537432-E42E-4103-934D-E1CA68BE2FD9}" srcOrd="0" destOrd="0" parTransId="{FB747BE0-F972-4516-BCF4-74693805F2D6}" sibTransId="{5769159D-7F34-4EFD-A187-764946BAC272}"/>
    <dgm:cxn modelId="{74D13853-FC74-4D0F-A562-DC4A3E44A329}" srcId="{87537432-E42E-4103-934D-E1CA68BE2FD9}" destId="{37354778-2A02-432D-BB40-344F59356D16}" srcOrd="1" destOrd="0" parTransId="{058D147F-82D6-4415-BF6A-DB555ECA3522}" sibTransId="{FB893B96-A258-4815-A135-3A136D94CB44}"/>
    <dgm:cxn modelId="{162415AF-A2B8-4439-BBEA-9B8014BB0C70}" type="presOf" srcId="{2D66D851-F2D2-4729-840D-9453636B3CBC}" destId="{969E8CB5-64B7-4C3C-811C-7F484D84E1D7}" srcOrd="0" destOrd="0" presId="urn:microsoft.com/office/officeart/2005/8/layout/hierarchy1"/>
    <dgm:cxn modelId="{87AD85BC-9EC2-4CF3-B595-99F2834EDEEF}" type="presOf" srcId="{87537432-E42E-4103-934D-E1CA68BE2FD9}" destId="{E168A3D7-08DC-4F64-9DE2-446519688F45}" srcOrd="0" destOrd="0" presId="urn:microsoft.com/office/officeart/2005/8/layout/hierarchy1"/>
    <dgm:cxn modelId="{ED202947-1C38-402D-AC41-6F3A26612BDE}" type="presOf" srcId="{64FD39C0-2358-4BD0-B8DF-68E343CDED75}" destId="{50C71873-5D19-4946-BC52-E78E8F0139D5}" srcOrd="0" destOrd="0" presId="urn:microsoft.com/office/officeart/2005/8/layout/hierarchy1"/>
    <dgm:cxn modelId="{381FCF1D-75BD-4E7D-AEA8-BC5EAFB51A75}" type="presOf" srcId="{CB4086FB-7FAB-4E29-AB7E-D88EFC6E62ED}" destId="{3282A2F6-B545-4A2A-A7C3-459488DDB445}" srcOrd="0" destOrd="0" presId="urn:microsoft.com/office/officeart/2005/8/layout/hierarchy1"/>
    <dgm:cxn modelId="{7669502D-765A-4FE4-808E-B716AF6E69F9}" type="presOf" srcId="{4BD65038-97B8-4071-8B8A-23ED68276643}" destId="{1DE63EAB-CD6D-4CCD-88CD-04D55E498C2A}" srcOrd="0" destOrd="0" presId="urn:microsoft.com/office/officeart/2005/8/layout/hierarchy1"/>
    <dgm:cxn modelId="{CA3B14A4-E8C0-4F60-B430-F65FEBACCD46}" type="presOf" srcId="{8051FEF6-DD28-4487-8530-C119E409DADA}" destId="{C6AA68D5-1545-43C1-9F5E-9102F86F5CBF}" srcOrd="0" destOrd="0" presId="urn:microsoft.com/office/officeart/2005/8/layout/hierarchy1"/>
    <dgm:cxn modelId="{F4AEFFE4-B2E9-49A9-9AA5-7481F1EFF8C6}" type="presParOf" srcId="{3282A2F6-B545-4A2A-A7C3-459488DDB445}" destId="{AFD96379-F886-48CD-A8B4-D70C220F0943}" srcOrd="0" destOrd="0" presId="urn:microsoft.com/office/officeart/2005/8/layout/hierarchy1"/>
    <dgm:cxn modelId="{1E5C4ADB-F0F9-4A7F-95D8-933BFC1146B2}" type="presParOf" srcId="{AFD96379-F886-48CD-A8B4-D70C220F0943}" destId="{EA4F848D-C9F7-4843-AA11-0F240F71ABE6}" srcOrd="0" destOrd="0" presId="urn:microsoft.com/office/officeart/2005/8/layout/hierarchy1"/>
    <dgm:cxn modelId="{4ABF5B6C-5B7C-40A7-93C1-4541633F99A5}" type="presParOf" srcId="{EA4F848D-C9F7-4843-AA11-0F240F71ABE6}" destId="{C40F1EDB-39C6-4F80-B95B-5621F90ECD47}" srcOrd="0" destOrd="0" presId="urn:microsoft.com/office/officeart/2005/8/layout/hierarchy1"/>
    <dgm:cxn modelId="{7A6731C5-4075-4F71-B770-5CCA0F8D7A04}" type="presParOf" srcId="{EA4F848D-C9F7-4843-AA11-0F240F71ABE6}" destId="{969E8CB5-64B7-4C3C-811C-7F484D84E1D7}" srcOrd="1" destOrd="0" presId="urn:microsoft.com/office/officeart/2005/8/layout/hierarchy1"/>
    <dgm:cxn modelId="{CBD9F2A4-CD86-444B-BF72-9AFC1A5966B7}" type="presParOf" srcId="{AFD96379-F886-48CD-A8B4-D70C220F0943}" destId="{3F113A03-CE7F-4A1D-9DE1-F5E75E56F9F0}" srcOrd="1" destOrd="0" presId="urn:microsoft.com/office/officeart/2005/8/layout/hierarchy1"/>
    <dgm:cxn modelId="{EC4AE15A-41AA-4960-9679-DEA6F7686714}" type="presParOf" srcId="{3F113A03-CE7F-4A1D-9DE1-F5E75E56F9F0}" destId="{544D6A0B-9F10-4D51-A611-62A0CF60EE5B}" srcOrd="0" destOrd="0" presId="urn:microsoft.com/office/officeart/2005/8/layout/hierarchy1"/>
    <dgm:cxn modelId="{99C46D7E-546C-4762-9AEF-E50523EF7AF0}" type="presParOf" srcId="{3F113A03-CE7F-4A1D-9DE1-F5E75E56F9F0}" destId="{7E0EAE71-13B9-4655-A828-7205EA274044}" srcOrd="1" destOrd="0" presId="urn:microsoft.com/office/officeart/2005/8/layout/hierarchy1"/>
    <dgm:cxn modelId="{091CCF87-FE1B-4B45-994C-BEFBDBAF38F1}" type="presParOf" srcId="{7E0EAE71-13B9-4655-A828-7205EA274044}" destId="{D5DE3356-4DDD-4DA7-8427-E4B3553BA06D}" srcOrd="0" destOrd="0" presId="urn:microsoft.com/office/officeart/2005/8/layout/hierarchy1"/>
    <dgm:cxn modelId="{DF1F9A97-396F-4FC9-993E-F527C92B25CA}" type="presParOf" srcId="{D5DE3356-4DDD-4DA7-8427-E4B3553BA06D}" destId="{7D238949-6496-4F48-8FA7-FB4528561580}" srcOrd="0" destOrd="0" presId="urn:microsoft.com/office/officeart/2005/8/layout/hierarchy1"/>
    <dgm:cxn modelId="{89BCC1CB-766D-4FE8-B066-267D7EBB606F}" type="presParOf" srcId="{D5DE3356-4DDD-4DA7-8427-E4B3553BA06D}" destId="{E168A3D7-08DC-4F64-9DE2-446519688F45}" srcOrd="1" destOrd="0" presId="urn:microsoft.com/office/officeart/2005/8/layout/hierarchy1"/>
    <dgm:cxn modelId="{A7EE74AA-874B-48BE-AC89-344979872A9D}" type="presParOf" srcId="{7E0EAE71-13B9-4655-A828-7205EA274044}" destId="{192D40EE-A402-4E92-9459-05B0725DADFF}" srcOrd="1" destOrd="0" presId="urn:microsoft.com/office/officeart/2005/8/layout/hierarchy1"/>
    <dgm:cxn modelId="{3C711A1B-6107-4D08-BCC1-C06EBE74E356}" type="presParOf" srcId="{192D40EE-A402-4E92-9459-05B0725DADFF}" destId="{EFFD7D3C-6799-4A5C-985C-F3DACE9221A6}" srcOrd="0" destOrd="0" presId="urn:microsoft.com/office/officeart/2005/8/layout/hierarchy1"/>
    <dgm:cxn modelId="{AF4A7404-BE57-4E7E-B0F0-B9D5912761CD}" type="presParOf" srcId="{192D40EE-A402-4E92-9459-05B0725DADFF}" destId="{E8FD55CD-3372-4DAA-B88B-F82B2735B473}" srcOrd="1" destOrd="0" presId="urn:microsoft.com/office/officeart/2005/8/layout/hierarchy1"/>
    <dgm:cxn modelId="{EFD49D1D-60B6-4723-93BD-30C857A2F8CD}" type="presParOf" srcId="{E8FD55CD-3372-4DAA-B88B-F82B2735B473}" destId="{11D0B08F-1EB2-474A-822B-08BDCC9AA66B}" srcOrd="0" destOrd="0" presId="urn:microsoft.com/office/officeart/2005/8/layout/hierarchy1"/>
    <dgm:cxn modelId="{4EAAB397-9965-4325-AB6A-EF5F6BA82318}" type="presParOf" srcId="{11D0B08F-1EB2-474A-822B-08BDCC9AA66B}" destId="{6F891624-8607-4E83-8FF5-F88DED1A0685}" srcOrd="0" destOrd="0" presId="urn:microsoft.com/office/officeart/2005/8/layout/hierarchy1"/>
    <dgm:cxn modelId="{6B69A1E5-05A6-4630-923F-F3EB2B307DE0}" type="presParOf" srcId="{11D0B08F-1EB2-474A-822B-08BDCC9AA66B}" destId="{183218CA-205E-4A41-9D97-EFAC9D405C19}" srcOrd="1" destOrd="0" presId="urn:microsoft.com/office/officeart/2005/8/layout/hierarchy1"/>
    <dgm:cxn modelId="{163F5AAE-E724-408E-8C7E-0C7DAB083C2F}" type="presParOf" srcId="{E8FD55CD-3372-4DAA-B88B-F82B2735B473}" destId="{25FDC16B-1442-4086-85C3-D0B85EDE988C}" srcOrd="1" destOrd="0" presId="urn:microsoft.com/office/officeart/2005/8/layout/hierarchy1"/>
    <dgm:cxn modelId="{00DE8DA3-F8E7-4D19-97C0-48C533AB15A0}" type="presParOf" srcId="{192D40EE-A402-4E92-9459-05B0725DADFF}" destId="{AC7CFA18-E721-4066-AAFA-35CCAA47538F}" srcOrd="2" destOrd="0" presId="urn:microsoft.com/office/officeart/2005/8/layout/hierarchy1"/>
    <dgm:cxn modelId="{9B8005F0-ABF5-4BF0-B874-E2642BFC2EAB}" type="presParOf" srcId="{192D40EE-A402-4E92-9459-05B0725DADFF}" destId="{C3D70922-5560-4DF8-9207-A69FB2D4A7CB}" srcOrd="3" destOrd="0" presId="urn:microsoft.com/office/officeart/2005/8/layout/hierarchy1"/>
    <dgm:cxn modelId="{2E58F89E-851C-4D1F-869C-74951C82A90A}" type="presParOf" srcId="{C3D70922-5560-4DF8-9207-A69FB2D4A7CB}" destId="{8192A96D-5E93-4836-83DA-DC12967E96C0}" srcOrd="0" destOrd="0" presId="urn:microsoft.com/office/officeart/2005/8/layout/hierarchy1"/>
    <dgm:cxn modelId="{65F4B356-4180-411B-A785-9FD8A9D97A02}" type="presParOf" srcId="{8192A96D-5E93-4836-83DA-DC12967E96C0}" destId="{F70E9F13-FD98-4145-B74B-9813F53FA34C}" srcOrd="0" destOrd="0" presId="urn:microsoft.com/office/officeart/2005/8/layout/hierarchy1"/>
    <dgm:cxn modelId="{D80AFE8C-7E1F-4742-AAB0-05F22B79E02F}" type="presParOf" srcId="{8192A96D-5E93-4836-83DA-DC12967E96C0}" destId="{0A8592E3-65DB-419C-9428-A22A639CFAB3}" srcOrd="1" destOrd="0" presId="urn:microsoft.com/office/officeart/2005/8/layout/hierarchy1"/>
    <dgm:cxn modelId="{FBA5CA6E-C4FC-445B-975A-C34D8D2718F6}" type="presParOf" srcId="{C3D70922-5560-4DF8-9207-A69FB2D4A7CB}" destId="{993FB742-DFCD-42BA-AAE9-70E754E8A159}" srcOrd="1" destOrd="0" presId="urn:microsoft.com/office/officeart/2005/8/layout/hierarchy1"/>
    <dgm:cxn modelId="{C6BB10D2-C095-4D47-BCC5-4B4A9C17C991}" type="presParOf" srcId="{3F113A03-CE7F-4A1D-9DE1-F5E75E56F9F0}" destId="{1DE63EAB-CD6D-4CCD-88CD-04D55E498C2A}" srcOrd="2" destOrd="0" presId="urn:microsoft.com/office/officeart/2005/8/layout/hierarchy1"/>
    <dgm:cxn modelId="{9358D8CE-E8BA-4E52-B005-91990AC5C5D0}" type="presParOf" srcId="{3F113A03-CE7F-4A1D-9DE1-F5E75E56F9F0}" destId="{47046CA0-D02C-4925-9C30-7514E6C12886}" srcOrd="3" destOrd="0" presId="urn:microsoft.com/office/officeart/2005/8/layout/hierarchy1"/>
    <dgm:cxn modelId="{7CD67F67-E4D5-4816-A066-8F7939343413}" type="presParOf" srcId="{47046CA0-D02C-4925-9C30-7514E6C12886}" destId="{3BA1D433-A8CF-4796-8B31-CA3E8C20089A}" srcOrd="0" destOrd="0" presId="urn:microsoft.com/office/officeart/2005/8/layout/hierarchy1"/>
    <dgm:cxn modelId="{16080DE4-5251-4FFD-90A4-35926E2EAA73}" type="presParOf" srcId="{3BA1D433-A8CF-4796-8B31-CA3E8C20089A}" destId="{57B66889-28A3-45B6-B288-5ED3388F0C04}" srcOrd="0" destOrd="0" presId="urn:microsoft.com/office/officeart/2005/8/layout/hierarchy1"/>
    <dgm:cxn modelId="{EC0124D0-1F2F-4262-B895-3100F59206F6}" type="presParOf" srcId="{3BA1D433-A8CF-4796-8B31-CA3E8C20089A}" destId="{50C71873-5D19-4946-BC52-E78E8F0139D5}" srcOrd="1" destOrd="0" presId="urn:microsoft.com/office/officeart/2005/8/layout/hierarchy1"/>
    <dgm:cxn modelId="{B1F6B3E2-39BD-44BA-9F62-71A91234A518}" type="presParOf" srcId="{47046CA0-D02C-4925-9C30-7514E6C12886}" destId="{615A1E36-B2D2-4C28-BEC8-2C33CA0F7B1F}" srcOrd="1" destOrd="0" presId="urn:microsoft.com/office/officeart/2005/8/layout/hierarchy1"/>
    <dgm:cxn modelId="{A8DF5ECD-C8EF-4AC1-AA3B-EFF5E920F896}" type="presParOf" srcId="{615A1E36-B2D2-4C28-BEC8-2C33CA0F7B1F}" destId="{3C190255-E056-4BFB-AC16-43EE34A898E5}" srcOrd="0" destOrd="0" presId="urn:microsoft.com/office/officeart/2005/8/layout/hierarchy1"/>
    <dgm:cxn modelId="{6598C3A2-19FD-417B-9879-5B9BA87EBE3C}" type="presParOf" srcId="{615A1E36-B2D2-4C28-BEC8-2C33CA0F7B1F}" destId="{7B9280F3-9B8B-4F02-9947-53416223F501}" srcOrd="1" destOrd="0" presId="urn:microsoft.com/office/officeart/2005/8/layout/hierarchy1"/>
    <dgm:cxn modelId="{58EEA32E-F7A9-4697-B1A3-75D87278059C}" type="presParOf" srcId="{7B9280F3-9B8B-4F02-9947-53416223F501}" destId="{191762F6-7C70-4411-9FA2-D72EA4421D5E}" srcOrd="0" destOrd="0" presId="urn:microsoft.com/office/officeart/2005/8/layout/hierarchy1"/>
    <dgm:cxn modelId="{D296541E-11B0-4408-A96F-E9E948890EF5}" type="presParOf" srcId="{191762F6-7C70-4411-9FA2-D72EA4421D5E}" destId="{9F388B12-FE87-452F-ABD4-156083AE411B}" srcOrd="0" destOrd="0" presId="urn:microsoft.com/office/officeart/2005/8/layout/hierarchy1"/>
    <dgm:cxn modelId="{1494B4D7-2901-403E-BD40-3B2796BF0108}" type="presParOf" srcId="{191762F6-7C70-4411-9FA2-D72EA4421D5E}" destId="{C6AA68D5-1545-43C1-9F5E-9102F86F5CBF}" srcOrd="1" destOrd="0" presId="urn:microsoft.com/office/officeart/2005/8/layout/hierarchy1"/>
    <dgm:cxn modelId="{CD370A69-8A9D-43BA-BF13-D6E4B4A03D22}" type="presParOf" srcId="{7B9280F3-9B8B-4F02-9947-53416223F501}" destId="{B27FB185-E331-4FE9-80C9-A66FF072752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0BB596-ACBC-40FB-AEC7-87B72D79882F}">
      <dsp:nvSpPr>
        <dsp:cNvPr id="0" name=""/>
        <dsp:cNvSpPr/>
      </dsp:nvSpPr>
      <dsp:spPr>
        <a:xfrm>
          <a:off x="5806283" y="3391479"/>
          <a:ext cx="91618" cy="91618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9A75B4-19BB-4887-B0D4-B624BF9FFFE5}">
      <dsp:nvSpPr>
        <dsp:cNvPr id="0" name=""/>
        <dsp:cNvSpPr/>
      </dsp:nvSpPr>
      <dsp:spPr>
        <a:xfrm>
          <a:off x="5633582" y="3474616"/>
          <a:ext cx="91618" cy="91618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6EDBC3-F03F-4F3F-92D2-E558056C6264}">
      <dsp:nvSpPr>
        <dsp:cNvPr id="0" name=""/>
        <dsp:cNvSpPr/>
      </dsp:nvSpPr>
      <dsp:spPr>
        <a:xfrm>
          <a:off x="5452636" y="3540284"/>
          <a:ext cx="91618" cy="91618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8659BC-354B-47F1-A573-7DF9FCE79E6F}">
      <dsp:nvSpPr>
        <dsp:cNvPr id="0" name=""/>
        <dsp:cNvSpPr/>
      </dsp:nvSpPr>
      <dsp:spPr>
        <a:xfrm>
          <a:off x="6635428" y="2429103"/>
          <a:ext cx="91618" cy="91618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F43300-AD8B-4AAA-9D38-2C15AEE1E5F0}">
      <dsp:nvSpPr>
        <dsp:cNvPr id="0" name=""/>
        <dsp:cNvSpPr/>
      </dsp:nvSpPr>
      <dsp:spPr>
        <a:xfrm>
          <a:off x="6565798" y="2598287"/>
          <a:ext cx="91618" cy="91618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D23E1E-A49B-4125-90FB-41C8E9094788}">
      <dsp:nvSpPr>
        <dsp:cNvPr id="0" name=""/>
        <dsp:cNvSpPr/>
      </dsp:nvSpPr>
      <dsp:spPr>
        <a:xfrm>
          <a:off x="6516324" y="1155530"/>
          <a:ext cx="91618" cy="91618"/>
        </a:xfrm>
        <a:prstGeom prst="ellipse">
          <a:avLst/>
        </a:prstGeom>
        <a:solidFill>
          <a:schemeClr val="tx2">
            <a:lumMod val="7500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6D06D0-27A9-41E1-8563-9B2E7B82260F}">
      <dsp:nvSpPr>
        <dsp:cNvPr id="0" name=""/>
        <dsp:cNvSpPr/>
      </dsp:nvSpPr>
      <dsp:spPr>
        <a:xfrm>
          <a:off x="6643674" y="1074658"/>
          <a:ext cx="91618" cy="91618"/>
        </a:xfrm>
        <a:prstGeom prst="ellipse">
          <a:avLst/>
        </a:prstGeom>
        <a:solidFill>
          <a:schemeClr val="tx2">
            <a:lumMod val="7500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65D646-F1DC-4665-8CA8-6B22939457A4}">
      <dsp:nvSpPr>
        <dsp:cNvPr id="0" name=""/>
        <dsp:cNvSpPr/>
      </dsp:nvSpPr>
      <dsp:spPr>
        <a:xfrm>
          <a:off x="6771023" y="993786"/>
          <a:ext cx="91618" cy="91618"/>
        </a:xfrm>
        <a:prstGeom prst="ellipse">
          <a:avLst/>
        </a:prstGeom>
        <a:solidFill>
          <a:schemeClr val="tx2">
            <a:lumMod val="7500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7DF36A-8C0C-43F8-A7E7-B32A230B6E36}">
      <dsp:nvSpPr>
        <dsp:cNvPr id="0" name=""/>
        <dsp:cNvSpPr/>
      </dsp:nvSpPr>
      <dsp:spPr>
        <a:xfrm>
          <a:off x="6898373" y="1074658"/>
          <a:ext cx="91618" cy="91618"/>
        </a:xfrm>
        <a:prstGeom prst="ellipse">
          <a:avLst/>
        </a:prstGeom>
        <a:solidFill>
          <a:schemeClr val="tx2">
            <a:lumMod val="7500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DEA86E-5575-4848-9444-9CBFCB292060}">
      <dsp:nvSpPr>
        <dsp:cNvPr id="0" name=""/>
        <dsp:cNvSpPr/>
      </dsp:nvSpPr>
      <dsp:spPr>
        <a:xfrm>
          <a:off x="7025722" y="1155530"/>
          <a:ext cx="91618" cy="91618"/>
        </a:xfrm>
        <a:prstGeom prst="ellipse">
          <a:avLst/>
        </a:prstGeom>
        <a:solidFill>
          <a:schemeClr val="tx2">
            <a:lumMod val="7500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F7D480-DDC1-43C2-9762-AA1FE25C6D9D}">
      <dsp:nvSpPr>
        <dsp:cNvPr id="0" name=""/>
        <dsp:cNvSpPr/>
      </dsp:nvSpPr>
      <dsp:spPr>
        <a:xfrm>
          <a:off x="6771023" y="1164265"/>
          <a:ext cx="91618" cy="91618"/>
        </a:xfrm>
        <a:prstGeom prst="ellipse">
          <a:avLst/>
        </a:prstGeom>
        <a:solidFill>
          <a:schemeClr val="accent1">
            <a:lumMod val="7500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F67F0B-EB94-443D-BC75-E8A650F1B821}">
      <dsp:nvSpPr>
        <dsp:cNvPr id="0" name=""/>
        <dsp:cNvSpPr/>
      </dsp:nvSpPr>
      <dsp:spPr>
        <a:xfrm>
          <a:off x="6771023" y="1335066"/>
          <a:ext cx="91618" cy="91618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775659-D807-4DFB-AE5D-3208EC709EF2}">
      <dsp:nvSpPr>
        <dsp:cNvPr id="0" name=""/>
        <dsp:cNvSpPr/>
      </dsp:nvSpPr>
      <dsp:spPr>
        <a:xfrm>
          <a:off x="4843089" y="3909176"/>
          <a:ext cx="5601496" cy="781420"/>
        </a:xfrm>
        <a:prstGeom prst="roundRect">
          <a:avLst/>
        </a:prstGeom>
        <a:solidFill>
          <a:srgbClr val="FBEFE9"/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8297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i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Standardi koji određuju strukturu financijskih izvještaja, temelj za konsolidaciju + nekoliko standarda koji se lako uvode</a:t>
          </a:r>
          <a:endParaRPr lang="hr-HR" sz="1400" i="1" kern="1200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881235" y="3947322"/>
        <a:ext cx="5525204" cy="705128"/>
      </dsp:txXfrm>
    </dsp:sp>
    <dsp:sp modelId="{6204E0F1-A702-4A5F-B250-AC2BFD0CCCE7}">
      <dsp:nvSpPr>
        <dsp:cNvPr id="0" name=""/>
        <dsp:cNvSpPr/>
      </dsp:nvSpPr>
      <dsp:spPr>
        <a:xfrm>
          <a:off x="4458120" y="3215699"/>
          <a:ext cx="916182" cy="916118"/>
        </a:xfrm>
        <a:prstGeom prst="ellipse">
          <a:avLst/>
        </a:prstGeom>
        <a:solidFill>
          <a:schemeClr val="bg2">
            <a:lumMod val="20000"/>
            <a:lumOff val="8000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A90252-8A68-4531-8177-B83EB1498727}">
      <dsp:nvSpPr>
        <dsp:cNvPr id="0" name=""/>
        <dsp:cNvSpPr/>
      </dsp:nvSpPr>
      <dsp:spPr>
        <a:xfrm>
          <a:off x="6378679" y="2886375"/>
          <a:ext cx="4681711" cy="757120"/>
        </a:xfrm>
        <a:prstGeom prst="roundRect">
          <a:avLst/>
        </a:prstGeom>
        <a:solidFill>
          <a:srgbClr val="FBEFE9"/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8297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i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Standardi koji služe za prepoznavanje i procjenu financijske i nefinancijske imovine i obveza te omogućuju usklađenost računovodstva za primarne javne prihode/porez sa zahtjevima IPSAS-a</a:t>
          </a:r>
          <a:endParaRPr lang="hr-HR" sz="1400" i="1" kern="1200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6415639" y="2923335"/>
        <a:ext cx="4607791" cy="683200"/>
      </dsp:txXfrm>
    </dsp:sp>
    <dsp:sp modelId="{F5CA3C8F-B776-4A51-BB03-663612FC2F3D}">
      <dsp:nvSpPr>
        <dsp:cNvPr id="0" name=""/>
        <dsp:cNvSpPr/>
      </dsp:nvSpPr>
      <dsp:spPr>
        <a:xfrm>
          <a:off x="5729323" y="2527640"/>
          <a:ext cx="916182" cy="916118"/>
        </a:xfrm>
        <a:prstGeom prst="ellipse">
          <a:avLst/>
        </a:prstGeom>
        <a:solidFill>
          <a:srgbClr val="CFF3DB"/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FF8341-F156-4F0A-B15E-7CAE28933769}">
      <dsp:nvSpPr>
        <dsp:cNvPr id="0" name=""/>
        <dsp:cNvSpPr/>
      </dsp:nvSpPr>
      <dsp:spPr>
        <a:xfrm>
          <a:off x="6937199" y="1865428"/>
          <a:ext cx="4601418" cy="698738"/>
        </a:xfrm>
        <a:prstGeom prst="roundRect">
          <a:avLst/>
        </a:prstGeom>
        <a:solidFill>
          <a:srgbClr val="FBEFE9"/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8297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i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Ostali standardi koji su izrađeni kako bi omogućili visoku razinu usklađenosti sa zahtjevima IPSAS-a</a:t>
          </a:r>
          <a:endParaRPr lang="hr-HR" sz="1400" i="1" kern="1200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6971309" y="1899538"/>
        <a:ext cx="4533198" cy="630518"/>
      </dsp:txXfrm>
    </dsp:sp>
    <dsp:sp modelId="{8FB229B6-D8E3-4D3B-8BEA-8DEAEC62A456}">
      <dsp:nvSpPr>
        <dsp:cNvPr id="0" name=""/>
        <dsp:cNvSpPr/>
      </dsp:nvSpPr>
      <dsp:spPr>
        <a:xfrm>
          <a:off x="6312932" y="1484068"/>
          <a:ext cx="916182" cy="916118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9B1D83-067C-4E24-8CB1-F19AEEA2C3A2}">
      <dsp:nvSpPr>
        <dsp:cNvPr id="0" name=""/>
        <dsp:cNvSpPr/>
      </dsp:nvSpPr>
      <dsp:spPr>
        <a:xfrm>
          <a:off x="1632853" y="1126086"/>
          <a:ext cx="3056500" cy="1937525"/>
        </a:xfrm>
        <a:prstGeom prst="rect">
          <a:avLst/>
        </a:prstGeom>
        <a:solidFill>
          <a:srgbClr val="FEFAF8">
            <a:alpha val="90000"/>
          </a:srgbClr>
        </a:solidFill>
        <a:ln w="1587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i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</a:rPr>
            <a:t>Jednostavna upotreba</a:t>
          </a:r>
          <a:endParaRPr lang="hr-HR" sz="1200" i="1" kern="1200" dirty="0" smtClean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i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</a:rPr>
            <a:t>Bliskost postupaka koji se trenutačno koriste u Bjelarusu</a:t>
          </a:r>
          <a:endParaRPr lang="hr-HR" sz="1200" i="1" kern="1200" dirty="0" smtClean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i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</a:rPr>
            <a:t>Omogućuje ocjenjivanje usklađenosti troškova s dodijeljenim proračunskim sredstvima</a:t>
          </a:r>
          <a:endParaRPr lang="hr-HR" sz="1200" i="1" kern="1200" dirty="0" smtClean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i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</a:rPr>
            <a:t>Priprema za uvođenje obračunske metode</a:t>
          </a:r>
          <a:endParaRPr lang="hr-HR" sz="1200" i="1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121893" y="1126086"/>
        <a:ext cx="2567460" cy="1937525"/>
      </dsp:txXfrm>
    </dsp:sp>
    <dsp:sp modelId="{858D7149-7B37-4C5C-982F-FF55487C9CDE}">
      <dsp:nvSpPr>
        <dsp:cNvPr id="0" name=""/>
        <dsp:cNvSpPr/>
      </dsp:nvSpPr>
      <dsp:spPr>
        <a:xfrm>
          <a:off x="1632853" y="3063612"/>
          <a:ext cx="3056500" cy="2235479"/>
        </a:xfrm>
        <a:prstGeom prst="rect">
          <a:avLst/>
        </a:prstGeom>
        <a:solidFill>
          <a:srgbClr val="FEFAF8">
            <a:alpha val="90000"/>
          </a:srgbClr>
        </a:solidFill>
        <a:ln w="1587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1" u="none" kern="1200" dirty="0" err="1" smtClean="0">
              <a:solidFill>
                <a:schemeClr val="tx1"/>
              </a:solidFill>
              <a:latin typeface="Times New Roman" pitchFamily="18" charset="0"/>
            </a:rPr>
            <a:t>Bilježe</a:t>
          </a:r>
          <a:r>
            <a:rPr lang="en-US" sz="1200" b="0" i="1" u="none" kern="1200" dirty="0" smtClean="0">
              <a:solidFill>
                <a:schemeClr val="tx1"/>
              </a:solidFill>
              <a:latin typeface="Times New Roman" pitchFamily="18" charset="0"/>
            </a:rPr>
            <a:t> se </a:t>
          </a:r>
          <a:r>
            <a:rPr lang="en-US" sz="1200" b="0" i="1" u="none" kern="1200" dirty="0" err="1" smtClean="0">
              <a:solidFill>
                <a:schemeClr val="tx1"/>
              </a:solidFill>
              <a:latin typeface="Times New Roman" pitchFamily="18" charset="0"/>
            </a:rPr>
            <a:t>samo</a:t>
          </a:r>
          <a:r>
            <a:rPr lang="en-US" sz="1200" b="0" i="1" u="none" kern="1200" dirty="0" smtClean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1200" b="0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gotovinske</a:t>
          </a:r>
          <a:r>
            <a:rPr lang="en-US" sz="1200" b="0" i="1" u="none" kern="1200" dirty="0" smtClean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rPr>
            <a:t> </a:t>
          </a:r>
          <a:r>
            <a:rPr lang="en-US" sz="1200" b="0" i="1" u="none" kern="1200" dirty="0" err="1" smtClean="0">
              <a:solidFill>
                <a:schemeClr val="tx1"/>
              </a:solidFill>
              <a:latin typeface="Times New Roman" pitchFamily="18" charset="0"/>
            </a:rPr>
            <a:t>transakcije</a:t>
          </a:r>
          <a:r>
            <a:rPr lang="en-US" sz="1200" b="0" i="1" u="none" kern="1200" dirty="0" smtClean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1200" b="0" i="1" u="none" kern="1200" dirty="0" err="1" smtClean="0">
              <a:solidFill>
                <a:schemeClr val="tx1"/>
              </a:solidFill>
              <a:latin typeface="Times New Roman" pitchFamily="18" charset="0"/>
            </a:rPr>
            <a:t>za</a:t>
          </a:r>
          <a:r>
            <a:rPr lang="en-US" sz="1200" b="0" i="1" u="none" kern="1200" dirty="0" smtClean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1200" b="0" i="1" u="none" kern="1200" dirty="0" err="1" smtClean="0">
              <a:solidFill>
                <a:schemeClr val="tx1"/>
              </a:solidFill>
              <a:latin typeface="Times New Roman" pitchFamily="18" charset="0"/>
            </a:rPr>
            <a:t>određeno</a:t>
          </a:r>
          <a:r>
            <a:rPr lang="en-US" sz="1200" b="0" i="1" u="none" kern="1200" dirty="0" smtClean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1200" b="0" i="1" u="none" kern="1200" dirty="0" err="1" smtClean="0">
              <a:solidFill>
                <a:schemeClr val="tx1"/>
              </a:solidFill>
              <a:latin typeface="Times New Roman" pitchFamily="18" charset="0"/>
            </a:rPr>
            <a:t>razdoblje</a:t>
          </a:r>
          <a:r>
            <a:rPr lang="en-US" sz="1200" b="0" i="1" u="none" kern="1200" dirty="0" smtClean="0">
              <a:solidFill>
                <a:schemeClr val="tx1"/>
              </a:solidFill>
              <a:latin typeface="Times New Roman" pitchFamily="18" charset="0"/>
            </a:rPr>
            <a:t>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1" u="none" kern="1200" dirty="0" err="1" smtClean="0">
              <a:solidFill>
                <a:schemeClr val="tx1"/>
              </a:solidFill>
              <a:latin typeface="Times New Roman" pitchFamily="18" charset="0"/>
            </a:rPr>
            <a:t>Problemi</a:t>
          </a:r>
          <a:r>
            <a:rPr lang="en-US" sz="1200" b="0" i="1" u="none" kern="1200" dirty="0" smtClean="0">
              <a:solidFill>
                <a:schemeClr val="tx1"/>
              </a:solidFill>
              <a:latin typeface="Times New Roman" pitchFamily="18" charset="0"/>
            </a:rPr>
            <a:t> s </a:t>
          </a:r>
          <a:r>
            <a:rPr lang="en-US" sz="1200" b="0" i="1" u="none" kern="1200" dirty="0" err="1" smtClean="0">
              <a:solidFill>
                <a:schemeClr val="tx1"/>
              </a:solidFill>
              <a:latin typeface="Times New Roman" pitchFamily="18" charset="0"/>
            </a:rPr>
            <a:t>utvrđivanjem</a:t>
          </a:r>
          <a:r>
            <a:rPr lang="en-US" sz="1200" b="0" i="1" u="none" kern="1200" dirty="0" smtClean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1200" b="0" i="1" u="none" kern="1200" dirty="0" err="1" smtClean="0">
              <a:solidFill>
                <a:schemeClr val="tx1"/>
              </a:solidFill>
              <a:latin typeface="Times New Roman" pitchFamily="18" charset="0"/>
            </a:rPr>
            <a:t>dužničkih</a:t>
          </a:r>
          <a:r>
            <a:rPr lang="en-US" sz="1200" b="0" i="1" u="none" kern="1200" dirty="0" smtClean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1200" b="0" i="1" u="none" kern="1200" dirty="0" err="1" smtClean="0">
              <a:solidFill>
                <a:schemeClr val="tx1"/>
              </a:solidFill>
              <a:latin typeface="Times New Roman" pitchFamily="18" charset="0"/>
            </a:rPr>
            <a:t>obveza</a:t>
          </a:r>
          <a:r>
            <a:rPr lang="en-US" sz="1200" b="0" i="1" u="none" kern="1200" dirty="0" smtClean="0">
              <a:solidFill>
                <a:schemeClr val="tx1"/>
              </a:solidFill>
              <a:latin typeface="Times New Roman" pitchFamily="18" charset="0"/>
            </a:rPr>
            <a:t>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0" i="1" u="none" kern="1200" dirty="0" err="1" smtClean="0">
              <a:solidFill>
                <a:schemeClr val="tx1"/>
              </a:solidFill>
              <a:latin typeface="Times New Roman" pitchFamily="18" charset="0"/>
            </a:rPr>
            <a:t>Informacije</a:t>
          </a:r>
          <a:r>
            <a:rPr lang="pl-PL" sz="1200" b="0" i="1" u="none" kern="1200" dirty="0" smtClean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pl-PL" sz="1200" b="0" i="1" u="none" kern="1200" dirty="0" err="1" smtClean="0">
              <a:solidFill>
                <a:schemeClr val="tx1"/>
              </a:solidFill>
              <a:latin typeface="Times New Roman" pitchFamily="18" charset="0"/>
            </a:rPr>
            <a:t>se</a:t>
          </a:r>
          <a:r>
            <a:rPr lang="pl-PL" sz="1200" b="0" i="1" u="none" kern="1200" dirty="0" smtClean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pl-PL" sz="1200" b="0" i="1" u="none" kern="1200" dirty="0" err="1" smtClean="0">
              <a:solidFill>
                <a:schemeClr val="tx1"/>
              </a:solidFill>
              <a:latin typeface="Times New Roman" pitchFamily="18" charset="0"/>
            </a:rPr>
            <a:t>mogu</a:t>
          </a:r>
          <a:r>
            <a:rPr lang="pl-PL" sz="1200" b="0" i="1" u="none" kern="1200" dirty="0" smtClean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pl-PL" sz="1200" b="0" i="1" u="none" kern="1200" dirty="0" err="1" smtClean="0">
              <a:solidFill>
                <a:schemeClr val="tx1"/>
              </a:solidFill>
              <a:latin typeface="Times New Roman" pitchFamily="18" charset="0"/>
            </a:rPr>
            <a:t>upotrijebiti</a:t>
          </a:r>
          <a:r>
            <a:rPr lang="pl-PL" sz="1200" b="0" i="1" u="none" kern="1200" dirty="0" smtClean="0">
              <a:solidFill>
                <a:schemeClr val="tx1"/>
              </a:solidFill>
              <a:latin typeface="Times New Roman" pitchFamily="18" charset="0"/>
            </a:rPr>
            <a:t> samo za </a:t>
          </a:r>
          <a:r>
            <a:rPr lang="pl-PL" sz="1200" b="0" i="1" u="none" kern="1200" dirty="0" err="1" smtClean="0">
              <a:solidFill>
                <a:schemeClr val="tx1"/>
              </a:solidFill>
              <a:latin typeface="Times New Roman" pitchFamily="18" charset="0"/>
            </a:rPr>
            <a:t>kratkoročno</a:t>
          </a:r>
          <a:r>
            <a:rPr lang="pl-PL" sz="1200" b="0" i="1" u="none" kern="1200" dirty="0" smtClean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pl-PL" sz="1200" b="0" i="1" u="none" kern="1200" dirty="0" err="1" smtClean="0">
              <a:solidFill>
                <a:schemeClr val="tx1"/>
              </a:solidFill>
              <a:latin typeface="Times New Roman" pitchFamily="18" charset="0"/>
            </a:rPr>
            <a:t>razdoblje</a:t>
          </a:r>
          <a:r>
            <a:rPr lang="pl-PL" sz="1200" b="0" i="1" u="none" kern="1200" dirty="0" smtClean="0">
              <a:solidFill>
                <a:schemeClr val="tx1"/>
              </a:solidFill>
              <a:latin typeface="Times New Roman" pitchFamily="18" charset="0"/>
            </a:rPr>
            <a:t>;</a:t>
          </a:r>
          <a:endParaRPr lang="en-US" sz="1200" b="0" i="1" u="none" kern="1200" dirty="0" smtClean="0">
            <a:solidFill>
              <a:schemeClr val="tx1"/>
            </a:solidFill>
            <a:latin typeface="Times New Roman" pitchFamily="18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1" u="none" kern="1200" dirty="0" smtClean="0">
              <a:solidFill>
                <a:schemeClr val="tx1"/>
              </a:solidFill>
              <a:latin typeface="Times New Roman" pitchFamily="18" charset="0"/>
            </a:rPr>
            <a:t>Ne </a:t>
          </a:r>
          <a:r>
            <a:rPr lang="en-US" sz="1200" b="0" i="1" u="none" kern="1200" dirty="0" err="1" smtClean="0">
              <a:solidFill>
                <a:schemeClr val="tx1"/>
              </a:solidFill>
              <a:latin typeface="Times New Roman" pitchFamily="18" charset="0"/>
            </a:rPr>
            <a:t>može</a:t>
          </a:r>
          <a:r>
            <a:rPr lang="en-US" sz="1200" b="0" i="1" u="none" kern="1200" dirty="0" smtClean="0">
              <a:solidFill>
                <a:schemeClr val="tx1"/>
              </a:solidFill>
              <a:latin typeface="Times New Roman" pitchFamily="18" charset="0"/>
            </a:rPr>
            <a:t> se </a:t>
          </a:r>
          <a:r>
            <a:rPr lang="en-US" sz="1200" b="0" i="1" u="none" kern="1200" dirty="0" err="1" smtClean="0">
              <a:solidFill>
                <a:schemeClr val="tx1"/>
              </a:solidFill>
              <a:latin typeface="Times New Roman" pitchFamily="18" charset="0"/>
            </a:rPr>
            <a:t>zadovoljiti</a:t>
          </a:r>
          <a:r>
            <a:rPr lang="en-US" sz="1200" b="0" i="1" u="none" kern="1200" dirty="0" smtClean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1200" b="0" i="1" u="none" kern="1200" dirty="0" err="1" smtClean="0">
              <a:solidFill>
                <a:schemeClr val="tx1"/>
              </a:solidFill>
              <a:latin typeface="Times New Roman" pitchFamily="18" charset="0"/>
            </a:rPr>
            <a:t>potražnja</a:t>
          </a:r>
          <a:r>
            <a:rPr lang="en-US" sz="1200" b="0" i="1" u="none" kern="1200" dirty="0" smtClean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1200" b="0" i="1" u="none" kern="1200" dirty="0" err="1" smtClean="0">
              <a:solidFill>
                <a:schemeClr val="tx1"/>
              </a:solidFill>
              <a:latin typeface="Times New Roman" pitchFamily="18" charset="0"/>
            </a:rPr>
            <a:t>za</a:t>
          </a:r>
          <a:r>
            <a:rPr lang="en-US" sz="1200" b="0" i="1" u="none" kern="1200" dirty="0" smtClean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1200" b="0" i="1" u="none" kern="1200" dirty="0" err="1" smtClean="0">
              <a:solidFill>
                <a:schemeClr val="tx1"/>
              </a:solidFill>
              <a:latin typeface="Times New Roman" pitchFamily="18" charset="0"/>
            </a:rPr>
            <a:t>informacijama</a:t>
          </a:r>
          <a:r>
            <a:rPr lang="en-US" sz="1200" b="0" i="1" u="none" kern="1200" dirty="0" smtClean="0">
              <a:solidFill>
                <a:schemeClr val="tx1"/>
              </a:solidFill>
              <a:latin typeface="Times New Roman" pitchFamily="18" charset="0"/>
            </a:rPr>
            <a:t> od </a:t>
          </a:r>
          <a:r>
            <a:rPr lang="en-US" sz="1200" b="0" i="1" u="none" kern="1200" dirty="0" err="1" smtClean="0">
              <a:solidFill>
                <a:schemeClr val="tx1"/>
              </a:solidFill>
              <a:latin typeface="Times New Roman" pitchFamily="18" charset="0"/>
            </a:rPr>
            <a:t>različitih</a:t>
          </a:r>
          <a:r>
            <a:rPr lang="en-US" sz="1200" b="0" i="1" u="none" kern="1200" dirty="0" smtClean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1200" b="0" i="1" u="none" kern="1200" dirty="0" err="1" smtClean="0">
              <a:solidFill>
                <a:schemeClr val="tx1"/>
              </a:solidFill>
              <a:latin typeface="Times New Roman" pitchFamily="18" charset="0"/>
            </a:rPr>
            <a:t>vrsta</a:t>
          </a:r>
          <a:r>
            <a:rPr lang="en-US" sz="1200" b="0" i="1" u="none" kern="1200" dirty="0" smtClean="0">
              <a:solidFill>
                <a:schemeClr val="tx1"/>
              </a:solidFill>
              <a:latin typeface="Times New Roman" pitchFamily="18" charset="0"/>
            </a:rPr>
            <a:t> </a:t>
          </a:r>
          <a:r>
            <a:rPr lang="en-US" sz="1200" b="0" i="1" u="none" kern="1200" dirty="0" err="1" smtClean="0">
              <a:solidFill>
                <a:schemeClr val="tx1"/>
              </a:solidFill>
              <a:latin typeface="Times New Roman" pitchFamily="18" charset="0"/>
            </a:rPr>
            <a:t>korisnika</a:t>
          </a:r>
          <a:r>
            <a:rPr lang="en-US" sz="1200" b="0" i="1" u="none" kern="1200" dirty="0" smtClean="0">
              <a:solidFill>
                <a:schemeClr val="tx1"/>
              </a:solidFill>
              <a:latin typeface="Times New Roman" pitchFamily="18" charset="0"/>
            </a:rPr>
            <a:t>.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200" i="1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121893" y="3063612"/>
        <a:ext cx="2567460" cy="2235479"/>
      </dsp:txXfrm>
    </dsp:sp>
    <dsp:sp modelId="{9F98200B-A14D-4A79-B918-C126DAB3CB6D}">
      <dsp:nvSpPr>
        <dsp:cNvPr id="0" name=""/>
        <dsp:cNvSpPr/>
      </dsp:nvSpPr>
      <dsp:spPr>
        <a:xfrm>
          <a:off x="577219" y="203186"/>
          <a:ext cx="1514781" cy="1513762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Gotovinska metoda</a:t>
          </a:r>
          <a:endParaRPr lang="hr-HR" sz="1600" b="1" i="1" kern="1200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799054" y="424871"/>
        <a:ext cx="1071111" cy="1070392"/>
      </dsp:txXfrm>
    </dsp:sp>
    <dsp:sp modelId="{3885D388-4E13-444B-BCBD-CF75B7530E3D}">
      <dsp:nvSpPr>
        <dsp:cNvPr id="0" name=""/>
        <dsp:cNvSpPr/>
      </dsp:nvSpPr>
      <dsp:spPr>
        <a:xfrm>
          <a:off x="6204134" y="1126086"/>
          <a:ext cx="3056500" cy="2817137"/>
        </a:xfrm>
        <a:prstGeom prst="rect">
          <a:avLst/>
        </a:prstGeom>
        <a:solidFill>
          <a:srgbClr val="FEFAF8">
            <a:alpha val="90000"/>
          </a:srgbClr>
        </a:solidFill>
        <a:ln w="1587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i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</a:rPr>
            <a:t>Potpuna usklađenost sa standardima IPSAS</a:t>
          </a:r>
          <a:endParaRPr lang="hr-HR" sz="1200" i="1" kern="1200" dirty="0" smtClean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i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</a:rPr>
            <a:t>Evidentiranje troška u trenutku njegovog nastanka</a:t>
          </a:r>
          <a:endParaRPr lang="hr-HR" sz="1200" i="1" kern="1200" dirty="0" smtClean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i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</a:rPr>
            <a:t>Mogućnost primanja informacija o nenovčanim transakcijama, stanju imovine (aktive) i obveza (pasive)</a:t>
          </a:r>
          <a:endParaRPr lang="hr-HR" sz="1200" i="1" kern="1200" dirty="0" smtClean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i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</a:rPr>
            <a:t>Potencijalna upotreba za srednjoročno planiranje i kontrolu</a:t>
          </a:r>
          <a:r>
            <a:rPr lang="en-US" kern="1200" dirty="0" smtClean="0"/>
            <a:t>	</a:t>
          </a:r>
          <a:endParaRPr lang="hr-HR" sz="1200" i="1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693174" y="1126086"/>
        <a:ext cx="2567460" cy="2817137"/>
      </dsp:txXfrm>
    </dsp:sp>
    <dsp:sp modelId="{690F64F7-B9EA-46A8-B406-B213030D8F5B}">
      <dsp:nvSpPr>
        <dsp:cNvPr id="0" name=""/>
        <dsp:cNvSpPr/>
      </dsp:nvSpPr>
      <dsp:spPr>
        <a:xfrm>
          <a:off x="6204134" y="3943224"/>
          <a:ext cx="3056500" cy="1355868"/>
        </a:xfrm>
        <a:prstGeom prst="rect">
          <a:avLst/>
        </a:prstGeom>
        <a:solidFill>
          <a:srgbClr val="FEFAF8">
            <a:alpha val="90000"/>
          </a:srgbClr>
        </a:solidFill>
        <a:ln w="1587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i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</a:rPr>
            <a:t>Poteškoće u provedbi</a:t>
          </a:r>
          <a:endParaRPr lang="hr-HR" sz="1200" i="1" kern="1200" dirty="0" smtClean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i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</a:rPr>
            <a:t>Dugotrajno razdoblje prijelaza na tu metodu</a:t>
          </a:r>
          <a:endParaRPr lang="hr-HR" sz="1200" i="1" kern="1200" dirty="0" smtClean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i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</a:rPr>
            <a:t>Subjektivnost pristupa kod donošenja nekih odluka</a:t>
          </a:r>
          <a:endParaRPr lang="hr-HR" sz="1200" i="1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693174" y="3943224"/>
        <a:ext cx="2567460" cy="1355868"/>
      </dsp:txXfrm>
    </dsp:sp>
    <dsp:sp modelId="{D5905150-7D0C-43B1-98C8-2C92E12EED7E}">
      <dsp:nvSpPr>
        <dsp:cNvPr id="0" name=""/>
        <dsp:cNvSpPr/>
      </dsp:nvSpPr>
      <dsp:spPr>
        <a:xfrm>
          <a:off x="5205244" y="244388"/>
          <a:ext cx="1553496" cy="1509951"/>
        </a:xfrm>
        <a:prstGeom prst="ellipse">
          <a:avLst/>
        </a:prstGeom>
        <a:solidFill>
          <a:schemeClr val="bg2">
            <a:lumMod val="20000"/>
            <a:lumOff val="8000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Obračunska metoda</a:t>
          </a:r>
          <a:endParaRPr lang="hr-HR" sz="1600" b="1" i="1" kern="1200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432748" y="465515"/>
        <a:ext cx="1098488" cy="10676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34C775-6605-4CC2-8284-540D11379488}">
      <dsp:nvSpPr>
        <dsp:cNvPr id="0" name=""/>
        <dsp:cNvSpPr/>
      </dsp:nvSpPr>
      <dsp:spPr>
        <a:xfrm>
          <a:off x="0" y="12084"/>
          <a:ext cx="9209211" cy="5600946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E7D24F-C36B-4AF8-B769-9816A390292F}">
      <dsp:nvSpPr>
        <dsp:cNvPr id="0" name=""/>
        <dsp:cNvSpPr/>
      </dsp:nvSpPr>
      <dsp:spPr>
        <a:xfrm>
          <a:off x="563430" y="4543386"/>
          <a:ext cx="206114" cy="206114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96AC67-072C-47B6-B765-E258416325BD}">
      <dsp:nvSpPr>
        <dsp:cNvPr id="0" name=""/>
        <dsp:cNvSpPr/>
      </dsp:nvSpPr>
      <dsp:spPr>
        <a:xfrm>
          <a:off x="661097" y="4820530"/>
          <a:ext cx="6489059" cy="7673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216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i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Razvoj konsolidiranog izvještaja o primitku i isplati novčanih sredstava, kao i izvještaja o uspoređivanju proračuna</a:t>
          </a:r>
          <a:r>
            <a:rPr kern="1200"/>
            <a:t> </a:t>
          </a:r>
          <a:r>
            <a:rPr lang="en-US" sz="1400" i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s iznosima izvršenog plaćanja u skladu s odredbama IPSAS-a na temelju gotovinske metode</a:t>
          </a:r>
          <a:endParaRPr lang="hr-HR" sz="1400" i="1" kern="1200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61097" y="4820530"/>
        <a:ext cx="6489059" cy="767369"/>
      </dsp:txXfrm>
    </dsp:sp>
    <dsp:sp modelId="{7C5FBF43-D4D0-4046-BCC9-EEA069E2CFD1}">
      <dsp:nvSpPr>
        <dsp:cNvPr id="0" name=""/>
        <dsp:cNvSpPr/>
      </dsp:nvSpPr>
      <dsp:spPr>
        <a:xfrm>
          <a:off x="1517716" y="3511283"/>
          <a:ext cx="358460" cy="358460"/>
        </a:xfrm>
        <a:prstGeom prst="ellipse">
          <a:avLst/>
        </a:prstGeom>
        <a:solidFill>
          <a:srgbClr val="CFF3DB"/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ABC64A-E381-4ABD-BD73-F5C27EEFAA77}">
      <dsp:nvSpPr>
        <dsp:cNvPr id="0" name=""/>
        <dsp:cNvSpPr/>
      </dsp:nvSpPr>
      <dsp:spPr>
        <a:xfrm>
          <a:off x="1717460" y="3964267"/>
          <a:ext cx="5578983" cy="785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9941" tIns="0" rIns="0" bIns="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i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Uvođenje modificiranog sustava izvještavanja na gotovinskoj osnovi uključujući financijsku imovinu i obveze u skladu s novim standardima</a:t>
          </a:r>
          <a:endParaRPr lang="hr-HR" sz="1400" i="1" kern="1200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17460" y="3964267"/>
        <a:ext cx="5578983" cy="785244"/>
      </dsp:txXfrm>
    </dsp:sp>
    <dsp:sp modelId="{787DC0A5-06D5-4C40-8905-169CF0FD4B88}">
      <dsp:nvSpPr>
        <dsp:cNvPr id="0" name=""/>
        <dsp:cNvSpPr/>
      </dsp:nvSpPr>
      <dsp:spPr>
        <a:xfrm>
          <a:off x="2696499" y="2596022"/>
          <a:ext cx="474960" cy="474960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6EA0A2-F084-4C41-BB42-DE4B8DEC3BC5}">
      <dsp:nvSpPr>
        <dsp:cNvPr id="0" name=""/>
        <dsp:cNvSpPr/>
      </dsp:nvSpPr>
      <dsp:spPr>
        <a:xfrm>
          <a:off x="2795126" y="3334658"/>
          <a:ext cx="4947656" cy="7776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672" tIns="0" rIns="0" bIns="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i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Prepoznavanje i procjena financijske imovine i obveza u skladu sa zahtjevima IPSAS-a</a:t>
          </a:r>
          <a:endParaRPr lang="hr-HR" sz="1400" i="1" kern="1200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95126" y="3334658"/>
        <a:ext cx="4947656" cy="777634"/>
      </dsp:txXfrm>
    </dsp:sp>
    <dsp:sp modelId="{C9768EF6-3A81-459F-ACB0-A4C054B44981}">
      <dsp:nvSpPr>
        <dsp:cNvPr id="0" name=""/>
        <dsp:cNvSpPr/>
      </dsp:nvSpPr>
      <dsp:spPr>
        <a:xfrm>
          <a:off x="4832359" y="1612832"/>
          <a:ext cx="636267" cy="636267"/>
        </a:xfrm>
        <a:prstGeom prst="ellipse">
          <a:avLst/>
        </a:prstGeom>
        <a:solidFill>
          <a:srgbClr val="CFF3DB"/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437038-AD94-41D5-804F-BD4428FCE91E}">
      <dsp:nvSpPr>
        <dsp:cNvPr id="0" name=""/>
        <dsp:cNvSpPr/>
      </dsp:nvSpPr>
      <dsp:spPr>
        <a:xfrm>
          <a:off x="5109138" y="2517593"/>
          <a:ext cx="3046524" cy="1041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45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i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Sustavno usvajanje standarda s ciljem pokrivanja sve imovine i obveza</a:t>
          </a:r>
          <a:endParaRPr lang="hr-HR" sz="1400" i="1" kern="1200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09138" y="2517593"/>
        <a:ext cx="3046524" cy="104175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E58551-BD78-465C-9D2A-30CAA7390166}">
      <dsp:nvSpPr>
        <dsp:cNvPr id="0" name=""/>
        <dsp:cNvSpPr/>
      </dsp:nvSpPr>
      <dsp:spPr>
        <a:xfrm>
          <a:off x="524890" y="534013"/>
          <a:ext cx="2608403" cy="546161"/>
        </a:xfrm>
        <a:prstGeom prst="roundRect">
          <a:avLst>
            <a:gd name="adj" fmla="val 10000"/>
          </a:avLst>
        </a:prstGeom>
        <a:solidFill>
          <a:srgbClr val="CFF3DB">
            <a:alpha val="90000"/>
          </a:srgbClr>
        </a:solidFill>
        <a:ln w="1587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i="1" kern="1200" dirty="0" smtClean="0">
              <a:solidFill>
                <a:srgbClr val="4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Prednosti</a:t>
          </a:r>
          <a:endParaRPr lang="hr-HR" sz="2100" b="1" i="1" kern="1200" dirty="0">
            <a:solidFill>
              <a:srgbClr val="4C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40887" y="550010"/>
        <a:ext cx="2576409" cy="514167"/>
      </dsp:txXfrm>
    </dsp:sp>
    <dsp:sp modelId="{1C87B302-4EED-4E47-8DAB-4301B1BAA4A4}">
      <dsp:nvSpPr>
        <dsp:cNvPr id="0" name=""/>
        <dsp:cNvSpPr/>
      </dsp:nvSpPr>
      <dsp:spPr>
        <a:xfrm>
          <a:off x="4551921" y="539627"/>
          <a:ext cx="1971701" cy="572461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1587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i="1" kern="1200" dirty="0" smtClean="0">
              <a:solidFill>
                <a:srgbClr val="4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rPr>
            <a:t>Nedostaci</a:t>
          </a:r>
          <a:endParaRPr lang="hr-HR" sz="2500" b="1" i="1" kern="1200" dirty="0">
            <a:solidFill>
              <a:srgbClr val="4C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568688" y="556394"/>
        <a:ext cx="1938167" cy="538927"/>
      </dsp:txXfrm>
    </dsp:sp>
    <dsp:sp modelId="{E0C5CF70-D806-40C7-AE38-70AA0972D542}">
      <dsp:nvSpPr>
        <dsp:cNvPr id="0" name=""/>
        <dsp:cNvSpPr/>
      </dsp:nvSpPr>
      <dsp:spPr>
        <a:xfrm>
          <a:off x="3248455" y="4655405"/>
          <a:ext cx="821542" cy="821542"/>
        </a:xfrm>
        <a:prstGeom prst="triangle">
          <a:avLst/>
        </a:prstGeom>
        <a:solidFill>
          <a:schemeClr val="accent1">
            <a:lumMod val="50000"/>
            <a:alpha val="90000"/>
          </a:schemeClr>
        </a:solidFill>
        <a:ln w="1587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BFAD9B-CAA9-4817-9171-639AE41EE7D1}">
      <dsp:nvSpPr>
        <dsp:cNvPr id="0" name=""/>
        <dsp:cNvSpPr/>
      </dsp:nvSpPr>
      <dsp:spPr>
        <a:xfrm>
          <a:off x="13336" y="4356135"/>
          <a:ext cx="7222046" cy="332998"/>
        </a:xfrm>
        <a:prstGeom prst="rect">
          <a:avLst/>
        </a:prstGeom>
        <a:solidFill>
          <a:schemeClr val="accent1">
            <a:lumMod val="50000"/>
            <a:alpha val="90000"/>
          </a:schemeClr>
        </a:solidFill>
        <a:ln w="1587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E1247C-4F68-4910-A3C3-6AF98D0AE34A}">
      <dsp:nvSpPr>
        <dsp:cNvPr id="0" name=""/>
        <dsp:cNvSpPr/>
      </dsp:nvSpPr>
      <dsp:spPr>
        <a:xfrm>
          <a:off x="3814041" y="3451187"/>
          <a:ext cx="3377701" cy="867943"/>
        </a:xfrm>
        <a:prstGeom prst="roundRect">
          <a:avLst/>
        </a:prstGeom>
        <a:solidFill>
          <a:srgbClr val="FEFAF8"/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hr-HR" sz="1400" i="1" kern="1200" dirty="0" smtClean="0">
            <a:latin typeface="Times New Roman" pitchFamily="18" charset="0"/>
            <a:cs typeface="Times New Roman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i="1" kern="1200" dirty="0" smtClean="0">
              <a:latin typeface="Times New Roman" pitchFamily="18" charset="0"/>
            </a:rPr>
            <a:t>Osposobljavanje računovođa za praktičnu primjenu metoda koje će biti ukinute u budućnosti</a:t>
          </a:r>
          <a:endParaRPr lang="hr-HR" sz="1400" i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>
            <a:spcBef>
              <a:spcPct val="0"/>
            </a:spcBef>
          </a:pPr>
          <a:endParaRPr lang="hr-HR" sz="140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56410" y="3493556"/>
        <a:ext cx="3292963" cy="783205"/>
      </dsp:txXfrm>
    </dsp:sp>
    <dsp:sp modelId="{7459F4BC-A4BD-480E-AB8C-C7ADBCEB4A62}">
      <dsp:nvSpPr>
        <dsp:cNvPr id="0" name=""/>
        <dsp:cNvSpPr/>
      </dsp:nvSpPr>
      <dsp:spPr>
        <a:xfrm>
          <a:off x="3832014" y="2958213"/>
          <a:ext cx="3359739" cy="396461"/>
        </a:xfrm>
        <a:prstGeom prst="roundRect">
          <a:avLst/>
        </a:prstGeom>
        <a:solidFill>
          <a:srgbClr val="FEFAF8"/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i="1" kern="1200" dirty="0" smtClean="0">
              <a:latin typeface="Times New Roman" pitchFamily="18" charset="0"/>
            </a:rPr>
            <a:t>Daljnji razvoj trenutačnog softvera</a:t>
          </a:r>
          <a:endParaRPr lang="hr-HR" sz="140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51368" y="2977567"/>
        <a:ext cx="3321031" cy="357753"/>
      </dsp:txXfrm>
    </dsp:sp>
    <dsp:sp modelId="{CB549660-0FA4-47BE-BC7E-C2A72CA809BA}">
      <dsp:nvSpPr>
        <dsp:cNvPr id="0" name=""/>
        <dsp:cNvSpPr/>
      </dsp:nvSpPr>
      <dsp:spPr>
        <a:xfrm>
          <a:off x="3784269" y="1847816"/>
          <a:ext cx="3407474" cy="1027571"/>
        </a:xfrm>
        <a:prstGeom prst="roundRect">
          <a:avLst/>
        </a:prstGeom>
        <a:solidFill>
          <a:srgbClr val="FEFAF8"/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i="1" kern="1200" dirty="0" smtClean="0">
              <a:latin typeface="Times New Roman" pitchFamily="18" charset="0"/>
            </a:rPr>
            <a:t>Potreba za razvojem smjernica i poslovne dokumentacije za izradu financijskog izvještaja na obrascu usklađenom s IPSAS-om, temeljenom na gotovinskoj metodi</a:t>
          </a:r>
          <a:endParaRPr lang="hr-HR" sz="1400" i="1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3834431" y="1897978"/>
        <a:ext cx="3307150" cy="927247"/>
      </dsp:txXfrm>
    </dsp:sp>
    <dsp:sp modelId="{641CA994-F6A5-4219-AED3-9F8E5CA2FBBE}">
      <dsp:nvSpPr>
        <dsp:cNvPr id="0" name=""/>
        <dsp:cNvSpPr/>
      </dsp:nvSpPr>
      <dsp:spPr>
        <a:xfrm>
          <a:off x="3792195" y="1253772"/>
          <a:ext cx="3399548" cy="543195"/>
        </a:xfrm>
        <a:prstGeom prst="roundRect">
          <a:avLst/>
        </a:prstGeom>
        <a:solidFill>
          <a:srgbClr val="FEFAF8"/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i="1" kern="1200" dirty="0" smtClean="0">
              <a:latin typeface="Times New Roman" pitchFamily="18" charset="0"/>
            </a:rPr>
            <a:t>„Korak unazad” za organizacije koje se služe obračunskom metodom</a:t>
          </a:r>
          <a:endParaRPr lang="hr-HR" sz="140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18712" y="1280289"/>
        <a:ext cx="3346514" cy="490161"/>
      </dsp:txXfrm>
    </dsp:sp>
    <dsp:sp modelId="{C88DBC36-DD41-4BA3-9EF5-F539F98941BC}">
      <dsp:nvSpPr>
        <dsp:cNvPr id="0" name=""/>
        <dsp:cNvSpPr/>
      </dsp:nvSpPr>
      <dsp:spPr>
        <a:xfrm>
          <a:off x="92072" y="3644371"/>
          <a:ext cx="3532677" cy="674759"/>
        </a:xfrm>
        <a:prstGeom prst="roundRect">
          <a:avLst/>
        </a:prstGeom>
        <a:solidFill>
          <a:srgbClr val="FEFAF8"/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i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</a:rPr>
            <a:t>Razvoj konsolidirane strukture primjenjive nakon uvođenja obračunske metode</a:t>
          </a:r>
          <a:endParaRPr lang="hr-HR" sz="1400" i="1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5011" y="3677310"/>
        <a:ext cx="3466799" cy="608881"/>
      </dsp:txXfrm>
    </dsp:sp>
    <dsp:sp modelId="{512475C6-5420-46C9-952D-E4526F240BEB}">
      <dsp:nvSpPr>
        <dsp:cNvPr id="0" name=""/>
        <dsp:cNvSpPr/>
      </dsp:nvSpPr>
      <dsp:spPr>
        <a:xfrm>
          <a:off x="98145" y="2875386"/>
          <a:ext cx="3525697" cy="674759"/>
        </a:xfrm>
        <a:prstGeom prst="roundRect">
          <a:avLst/>
        </a:prstGeom>
        <a:solidFill>
          <a:srgbClr val="FEFAF8"/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i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</a:rPr>
            <a:t>Uspostava tima za konsolidaciju te osposobljavanje računovođa koji sudjeluju</a:t>
          </a:r>
          <a:endParaRPr lang="hr-HR" sz="1400" i="1" kern="1200" dirty="0" smtClean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400" i="1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31084" y="2908325"/>
        <a:ext cx="3459819" cy="608881"/>
      </dsp:txXfrm>
    </dsp:sp>
    <dsp:sp modelId="{B17B2724-1D6E-48D9-B2DE-F2A96E552CFB}">
      <dsp:nvSpPr>
        <dsp:cNvPr id="0" name=""/>
        <dsp:cNvSpPr/>
      </dsp:nvSpPr>
      <dsp:spPr>
        <a:xfrm>
          <a:off x="90080" y="2063716"/>
          <a:ext cx="3523883" cy="674759"/>
        </a:xfrm>
        <a:prstGeom prst="roundRect">
          <a:avLst/>
        </a:prstGeom>
        <a:solidFill>
          <a:srgbClr val="FEFAF8"/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i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</a:rPr>
            <a:t>Potvrda spremnosti na reformu</a:t>
          </a:r>
          <a:endParaRPr lang="hr-HR" sz="1400" i="1" kern="1200" dirty="0" smtClean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3019" y="2096655"/>
        <a:ext cx="3458005" cy="608881"/>
      </dsp:txXfrm>
    </dsp:sp>
    <dsp:sp modelId="{71917DB5-FD64-45CB-8C29-A05FEEBCE53F}">
      <dsp:nvSpPr>
        <dsp:cNvPr id="0" name=""/>
        <dsp:cNvSpPr/>
      </dsp:nvSpPr>
      <dsp:spPr>
        <a:xfrm>
          <a:off x="86758" y="1297230"/>
          <a:ext cx="3537468" cy="598896"/>
        </a:xfrm>
        <a:prstGeom prst="roundRect">
          <a:avLst/>
        </a:prstGeom>
        <a:solidFill>
          <a:srgbClr val="FEFAF8"/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i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</a:rPr>
            <a:t>Relativna lakoća uvođenja</a:t>
          </a:r>
          <a:endParaRPr lang="hr-HR" sz="1400" i="1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5994" y="1326466"/>
        <a:ext cx="3478996" cy="5404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31AE64-6E05-4BAF-A910-F4D8D4B096FA}" type="datetimeFigureOut">
              <a:rPr lang="ru-RU" smtClean="0"/>
              <a:pPr/>
              <a:t>29.09.2016</a:t>
            </a:fld>
            <a:endParaRPr lang="hr-HR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9D20DE-3047-476A-AAE4-5AD7C327CAFC}" type="slidenum">
              <a:rPr lang="ru-RU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29142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9/29/2016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9/29/2016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9581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9/29/2016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702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9/29/2016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2648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9/29/2016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4818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9/29/2016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9365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9/29/2016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9593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9/29/2016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4767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9/29/2016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7593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9/29/2016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662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9/29/2016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0225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9/29/2016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5796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9/29/2016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9470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9/29/2016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82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9/29/2016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4130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9/29/2016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6762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9/29/2016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1629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9/29/2016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737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9/29/2016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9/29/2016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623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1.wdp"/><Relationship Id="rId7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10" Type="http://schemas.openxmlformats.org/officeDocument/2006/relationships/image" Target="../media/image16.gif"/><Relationship Id="rId4" Type="http://schemas.openxmlformats.org/officeDocument/2006/relationships/image" Target="../media/image4.png"/><Relationship Id="rId9" Type="http://schemas.microsoft.com/office/2007/relationships/hdphoto" Target="../media/hdphoto1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3" Type="http://schemas.microsoft.com/office/2007/relationships/hdphoto" Target="../media/hdphoto2.wdp"/><Relationship Id="rId7" Type="http://schemas.openxmlformats.org/officeDocument/2006/relationships/diagramLayout" Target="../diagrams/layout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9.xml"/><Relationship Id="rId5" Type="http://schemas.microsoft.com/office/2007/relationships/hdphoto" Target="../media/hdphoto4.wdp"/><Relationship Id="rId10" Type="http://schemas.microsoft.com/office/2007/relationships/diagramDrawing" Target="../diagrams/drawing9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0.xml"/><Relationship Id="rId3" Type="http://schemas.microsoft.com/office/2007/relationships/hdphoto" Target="../media/hdphoto2.wdp"/><Relationship Id="rId7" Type="http://schemas.openxmlformats.org/officeDocument/2006/relationships/diagramLayout" Target="../diagrams/layout1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0.xml"/><Relationship Id="rId5" Type="http://schemas.microsoft.com/office/2007/relationships/hdphoto" Target="../media/hdphoto4.wdp"/><Relationship Id="rId10" Type="http://schemas.microsoft.com/office/2007/relationships/diagramDrawing" Target="../diagrams/drawing10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10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1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microsoft.com/office/2007/relationships/hdphoto" Target="../media/hdphoto2.wdp"/><Relationship Id="rId7" Type="http://schemas.microsoft.com/office/2007/relationships/hdphoto" Target="../media/hdphoto1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7.png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1.xml"/><Relationship Id="rId3" Type="http://schemas.microsoft.com/office/2007/relationships/hdphoto" Target="../media/hdphoto2.wdp"/><Relationship Id="rId7" Type="http://schemas.openxmlformats.org/officeDocument/2006/relationships/diagramLayout" Target="../diagrams/layout11.xml"/><Relationship Id="rId12" Type="http://schemas.microsoft.com/office/2007/relationships/hdphoto" Target="../media/hdphoto1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1.xml"/><Relationship Id="rId11" Type="http://schemas.openxmlformats.org/officeDocument/2006/relationships/image" Target="../media/image19.png"/><Relationship Id="rId5" Type="http://schemas.microsoft.com/office/2007/relationships/hdphoto" Target="../media/hdphoto4.wdp"/><Relationship Id="rId10" Type="http://schemas.microsoft.com/office/2007/relationships/diagramDrawing" Target="../diagrams/drawing11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1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2.xml"/><Relationship Id="rId13" Type="http://schemas.openxmlformats.org/officeDocument/2006/relationships/diagramQuickStyle" Target="../diagrams/quickStyle13.xml"/><Relationship Id="rId18" Type="http://schemas.openxmlformats.org/officeDocument/2006/relationships/diagramQuickStyle" Target="../diagrams/quickStyle14.xml"/><Relationship Id="rId3" Type="http://schemas.microsoft.com/office/2007/relationships/hdphoto" Target="../media/hdphoto2.wdp"/><Relationship Id="rId21" Type="http://schemas.openxmlformats.org/officeDocument/2006/relationships/diagramData" Target="../diagrams/data15.xml"/><Relationship Id="rId7" Type="http://schemas.openxmlformats.org/officeDocument/2006/relationships/diagramLayout" Target="../diagrams/layout12.xml"/><Relationship Id="rId12" Type="http://schemas.openxmlformats.org/officeDocument/2006/relationships/diagramLayout" Target="../diagrams/layout13.xml"/><Relationship Id="rId17" Type="http://schemas.openxmlformats.org/officeDocument/2006/relationships/diagramLayout" Target="../diagrams/layout14.xml"/><Relationship Id="rId25" Type="http://schemas.microsoft.com/office/2007/relationships/diagramDrawing" Target="../diagrams/drawing15.xml"/><Relationship Id="rId2" Type="http://schemas.openxmlformats.org/officeDocument/2006/relationships/image" Target="../media/image4.png"/><Relationship Id="rId16" Type="http://schemas.openxmlformats.org/officeDocument/2006/relationships/diagramData" Target="../diagrams/data14.xml"/><Relationship Id="rId20" Type="http://schemas.microsoft.com/office/2007/relationships/diagramDrawing" Target="../diagrams/drawing1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2.xml"/><Relationship Id="rId11" Type="http://schemas.openxmlformats.org/officeDocument/2006/relationships/diagramData" Target="../diagrams/data13.xml"/><Relationship Id="rId24" Type="http://schemas.openxmlformats.org/officeDocument/2006/relationships/diagramColors" Target="../diagrams/colors15.xml"/><Relationship Id="rId5" Type="http://schemas.microsoft.com/office/2007/relationships/hdphoto" Target="../media/hdphoto4.wdp"/><Relationship Id="rId15" Type="http://schemas.microsoft.com/office/2007/relationships/diagramDrawing" Target="../diagrams/drawing13.xml"/><Relationship Id="rId23" Type="http://schemas.openxmlformats.org/officeDocument/2006/relationships/diagramQuickStyle" Target="../diagrams/quickStyle15.xml"/><Relationship Id="rId10" Type="http://schemas.microsoft.com/office/2007/relationships/diagramDrawing" Target="../diagrams/drawing12.xml"/><Relationship Id="rId19" Type="http://schemas.openxmlformats.org/officeDocument/2006/relationships/diagramColors" Target="../diagrams/colors14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12.xml"/><Relationship Id="rId14" Type="http://schemas.openxmlformats.org/officeDocument/2006/relationships/diagramColors" Target="../diagrams/colors13.xml"/><Relationship Id="rId22" Type="http://schemas.openxmlformats.org/officeDocument/2006/relationships/diagramLayout" Target="../diagrams/layout15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microsoft.com/office/2007/relationships/hdphoto" Target="../media/hdphoto2.wdp"/><Relationship Id="rId7" Type="http://schemas.openxmlformats.org/officeDocument/2006/relationships/diagramLayout" Target="../diagrams/layou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microsoft.com/office/2007/relationships/hdphoto" Target="../media/hdphoto4.wdp"/><Relationship Id="rId10" Type="http://schemas.microsoft.com/office/2007/relationships/diagramDrawing" Target="../diagrams/drawing1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image" Target="../media/image8.png"/><Relationship Id="rId3" Type="http://schemas.microsoft.com/office/2007/relationships/hdphoto" Target="../media/hdphoto2.wdp"/><Relationship Id="rId7" Type="http://schemas.openxmlformats.org/officeDocument/2006/relationships/diagramLayout" Target="../diagrams/layout2.xml"/><Relationship Id="rId12" Type="http://schemas.microsoft.com/office/2007/relationships/hdphoto" Target="../media/hdphoto5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openxmlformats.org/officeDocument/2006/relationships/image" Target="../media/image7.png"/><Relationship Id="rId5" Type="http://schemas.microsoft.com/office/2007/relationships/hdphoto" Target="../media/hdphoto4.wdp"/><Relationship Id="rId10" Type="http://schemas.microsoft.com/office/2007/relationships/diagramDrawing" Target="../diagrams/drawing2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2.xml"/><Relationship Id="rId14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13" Type="http://schemas.openxmlformats.org/officeDocument/2006/relationships/image" Target="../media/image8.png"/><Relationship Id="rId3" Type="http://schemas.microsoft.com/office/2007/relationships/hdphoto" Target="../media/hdphoto2.wdp"/><Relationship Id="rId7" Type="http://schemas.openxmlformats.org/officeDocument/2006/relationships/diagramLayout" Target="../diagrams/layout3.xml"/><Relationship Id="rId12" Type="http://schemas.microsoft.com/office/2007/relationships/hdphoto" Target="../media/hdphoto5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11" Type="http://schemas.openxmlformats.org/officeDocument/2006/relationships/image" Target="../media/image7.png"/><Relationship Id="rId5" Type="http://schemas.microsoft.com/office/2007/relationships/hdphoto" Target="../media/hdphoto4.wdp"/><Relationship Id="rId10" Type="http://schemas.microsoft.com/office/2007/relationships/diagramDrawing" Target="../diagrams/drawing3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3.xml"/><Relationship Id="rId14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microsoft.com/office/2007/relationships/hdphoto" Target="../media/hdphoto2.wdp"/><Relationship Id="rId7" Type="http://schemas.openxmlformats.org/officeDocument/2006/relationships/diagramLayout" Target="../diagrams/layout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5" Type="http://schemas.microsoft.com/office/2007/relationships/hdphoto" Target="../media/hdphoto4.wdp"/><Relationship Id="rId10" Type="http://schemas.microsoft.com/office/2007/relationships/diagramDrawing" Target="../diagrams/drawing4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13" Type="http://schemas.openxmlformats.org/officeDocument/2006/relationships/image" Target="../media/image7.png"/><Relationship Id="rId3" Type="http://schemas.microsoft.com/office/2007/relationships/hdphoto" Target="../media/hdphoto2.wdp"/><Relationship Id="rId7" Type="http://schemas.openxmlformats.org/officeDocument/2006/relationships/diagramLayout" Target="../diagrams/layout5.xml"/><Relationship Id="rId12" Type="http://schemas.microsoft.com/office/2007/relationships/hdphoto" Target="../media/hdphoto6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5.xml"/><Relationship Id="rId11" Type="http://schemas.openxmlformats.org/officeDocument/2006/relationships/image" Target="../media/image8.png"/><Relationship Id="rId5" Type="http://schemas.microsoft.com/office/2007/relationships/hdphoto" Target="../media/hdphoto4.wdp"/><Relationship Id="rId10" Type="http://schemas.microsoft.com/office/2007/relationships/diagramDrawing" Target="../diagrams/drawing5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5.xml"/><Relationship Id="rId1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13" Type="http://schemas.openxmlformats.org/officeDocument/2006/relationships/diagramQuickStyle" Target="../diagrams/quickStyle7.xml"/><Relationship Id="rId18" Type="http://schemas.openxmlformats.org/officeDocument/2006/relationships/diagramQuickStyle" Target="../diagrams/quickStyle8.xml"/><Relationship Id="rId3" Type="http://schemas.microsoft.com/office/2007/relationships/hdphoto" Target="../media/hdphoto2.wdp"/><Relationship Id="rId7" Type="http://schemas.openxmlformats.org/officeDocument/2006/relationships/diagramLayout" Target="../diagrams/layout6.xml"/><Relationship Id="rId12" Type="http://schemas.openxmlformats.org/officeDocument/2006/relationships/diagramLayout" Target="../diagrams/layout7.xml"/><Relationship Id="rId17" Type="http://schemas.openxmlformats.org/officeDocument/2006/relationships/diagramLayout" Target="../diagrams/layout8.xml"/><Relationship Id="rId2" Type="http://schemas.openxmlformats.org/officeDocument/2006/relationships/image" Target="../media/image4.png"/><Relationship Id="rId16" Type="http://schemas.openxmlformats.org/officeDocument/2006/relationships/diagramData" Target="../diagrams/data8.xml"/><Relationship Id="rId20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6.xml"/><Relationship Id="rId11" Type="http://schemas.openxmlformats.org/officeDocument/2006/relationships/diagramData" Target="../diagrams/data7.xml"/><Relationship Id="rId5" Type="http://schemas.microsoft.com/office/2007/relationships/hdphoto" Target="../media/hdphoto4.wdp"/><Relationship Id="rId15" Type="http://schemas.microsoft.com/office/2007/relationships/diagramDrawing" Target="../diagrams/drawing7.xml"/><Relationship Id="rId10" Type="http://schemas.microsoft.com/office/2007/relationships/diagramDrawing" Target="../diagrams/drawing6.xml"/><Relationship Id="rId19" Type="http://schemas.openxmlformats.org/officeDocument/2006/relationships/diagramColors" Target="../diagrams/colors8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6.xml"/><Relationship Id="rId14" Type="http://schemas.openxmlformats.org/officeDocument/2006/relationships/diagramColors" Target="../diagrams/colors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2.wdp"/><Relationship Id="rId7" Type="http://schemas.microsoft.com/office/2007/relationships/hdphoto" Target="../media/hdphoto7.wdp"/><Relationship Id="rId12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microsoft.com/office/2007/relationships/hdphoto" Target="../media/hdphoto9.wdp"/><Relationship Id="rId5" Type="http://schemas.microsoft.com/office/2007/relationships/hdphoto" Target="../media/hdphoto4.wdp"/><Relationship Id="rId10" Type="http://schemas.openxmlformats.org/officeDocument/2006/relationships/image" Target="../media/image11.jpeg"/><Relationship Id="rId4" Type="http://schemas.openxmlformats.org/officeDocument/2006/relationships/image" Target="../media/image6.png"/><Relationship Id="rId9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2.wdp"/><Relationship Id="rId7" Type="http://schemas.microsoft.com/office/2007/relationships/hdphoto" Target="../media/hdphoto5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microsoft.com/office/2007/relationships/hdphoto" Target="../media/hdphoto10.wdp"/><Relationship Id="rId5" Type="http://schemas.microsoft.com/office/2007/relationships/hdphoto" Target="../media/hdphoto4.wdp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DCDownloads\ПРЕЗЕНТАЦИЯ\материалы\background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38" r="32214"/>
          <a:stretch/>
        </p:blipFill>
        <p:spPr bwMode="auto">
          <a:xfrm>
            <a:off x="6183" y="452761"/>
            <a:ext cx="2834671" cy="638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" y="-1"/>
            <a:ext cx="2840854" cy="1207364"/>
          </a:xfrm>
          <a:prstGeom prst="rect">
            <a:avLst/>
          </a:prstGeom>
          <a:gradFill flip="none" rotWithShape="1">
            <a:gsLst>
              <a:gs pos="99000">
                <a:srgbClr val="F9E6D1">
                  <a:alpha val="0"/>
                </a:srgbClr>
              </a:gs>
              <a:gs pos="33000">
                <a:srgbClr val="4C000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4385890" y="1628801"/>
            <a:ext cx="7806108" cy="20466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7536160" y="5353971"/>
            <a:ext cx="4416491" cy="13160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3050" algn="l"/>
            <a:endParaRPr lang="ru-RU" sz="2800" b="1" dirty="0">
              <a:latin typeface="Garamond" panose="02020404030301010803" pitchFamily="18" charset="0"/>
              <a:cs typeface="Tahoma" panose="020B0604030504040204" pitchFamily="34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239350" y="1"/>
            <a:ext cx="3744415" cy="15747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3050" algn="r"/>
            <a:endParaRPr lang="ru-RU" sz="2000" b="1" dirty="0">
              <a:latin typeface="Garamond" panose="02020404030301010803" pitchFamily="18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5384" y="3734962"/>
            <a:ext cx="2846238" cy="3147119"/>
          </a:xfrm>
          <a:prstGeom prst="rect">
            <a:avLst/>
          </a:prstGeom>
          <a:solidFill>
            <a:schemeClr val="tx1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2840855" y="6323"/>
            <a:ext cx="5384" cy="6858001"/>
          </a:xfrm>
          <a:prstGeom prst="line">
            <a:avLst/>
          </a:prstGeom>
          <a:ln w="34925" cap="rnd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-5384" y="3734961"/>
            <a:ext cx="2840854" cy="1"/>
          </a:xfrm>
          <a:prstGeom prst="line">
            <a:avLst/>
          </a:prstGeom>
          <a:ln w="317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820365" y="1657469"/>
            <a:ext cx="719979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Problematični aspekti reforme </a:t>
            </a:r>
            <a:r>
              <a:rPr lang="en-US" sz="4400" b="1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računovodstva</a:t>
            </a:r>
            <a:r>
              <a:rPr lang="en-US" sz="44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pl-PL" sz="44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 </a:t>
            </a:r>
            <a:r>
              <a:rPr lang="pl-PL" sz="44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izvještavanje u javnom sektoru</a:t>
            </a:r>
            <a:endParaRPr lang="hr-HR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046" y="2649694"/>
            <a:ext cx="1121546" cy="116267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3" b="99414" l="0" r="100000"/>
                    </a14:imgEffect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91834" y="3888460"/>
            <a:ext cx="1708809" cy="2931022"/>
          </a:xfrm>
          <a:prstGeom prst="rect">
            <a:avLst/>
          </a:prstGeom>
          <a:effectLst>
            <a:glow rad="63500">
              <a:schemeClr val="bg2">
                <a:lumMod val="20000"/>
                <a:lumOff val="80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4882766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19" b="100000" l="0" r="100000"/>
                    </a14:imgEffect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111" y="5750910"/>
            <a:ext cx="987839" cy="794416"/>
          </a:xfrm>
          <a:prstGeom prst="rect">
            <a:avLst/>
          </a:prstGeom>
        </p:spPr>
      </p:pic>
      <p:sp>
        <p:nvSpPr>
          <p:cNvPr id="21" name="Заголовок 1"/>
          <p:cNvSpPr txBox="1">
            <a:spLocks/>
          </p:cNvSpPr>
          <p:nvPr/>
        </p:nvSpPr>
        <p:spPr>
          <a:xfrm>
            <a:off x="4385890" y="1628801"/>
            <a:ext cx="7806108" cy="20466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046" y="2649694"/>
            <a:ext cx="1121546" cy="11626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71" y="2649693"/>
            <a:ext cx="1148291" cy="113248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567276" y="65309"/>
            <a:ext cx="91617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4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Primjena nacionalnih standarda usklađenih s IPSAS-om</a:t>
            </a:r>
            <a:endParaRPr lang="hr-HR" b="1" dirty="0">
              <a:solidFill>
                <a:srgbClr val="4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smtClean="0">
                <a:solidFill>
                  <a:srgbClr val="4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PRVA</a:t>
            </a:r>
            <a:r>
              <a:rPr dirty="0" smtClean="0"/>
              <a:t> </a:t>
            </a:r>
            <a:r>
              <a:rPr lang="ru-RU" b="1" dirty="0">
                <a:solidFill>
                  <a:srgbClr val="4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OPCIJA</a:t>
            </a:r>
          </a:p>
        </p:txBody>
      </p:sp>
      <p:graphicFrame>
        <p:nvGraphicFramePr>
          <p:cNvPr id="11" name="Объект 1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1849458"/>
              </p:ext>
            </p:extLst>
          </p:nvPr>
        </p:nvGraphicFramePr>
        <p:xfrm>
          <a:off x="1209675" y="895151"/>
          <a:ext cx="9866231" cy="5570474"/>
        </p:xfrm>
        <a:graphic>
          <a:graphicData uri="http://schemas.openxmlformats.org/drawingml/2006/table">
            <a:tbl>
              <a:tblPr firstRow="1" firstCol="1" bandRow="1"/>
              <a:tblGrid>
                <a:gridCol w="3388585"/>
                <a:gridCol w="3238823"/>
                <a:gridCol w="3238823"/>
              </a:tblGrid>
              <a:tr h="57056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 smtClean="0">
                          <a:solidFill>
                            <a:srgbClr val="4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</a:rPr>
                        <a:t>Interno izvještavanje</a:t>
                      </a:r>
                      <a:endParaRPr lang="hr-HR" sz="1800" b="1" i="1" dirty="0">
                        <a:solidFill>
                          <a:srgbClr val="4C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 smtClean="0">
                          <a:solidFill>
                            <a:srgbClr val="4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</a:rPr>
                        <a:t>Baza podataka / glavna knjiga</a:t>
                      </a:r>
                      <a:endParaRPr lang="hr-HR" sz="1800" b="1" i="1" dirty="0">
                        <a:solidFill>
                          <a:srgbClr val="4C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 smtClean="0">
                          <a:solidFill>
                            <a:srgbClr val="4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</a:rPr>
                        <a:t>Vanjsko izvještavanje na temelju IPSAS-a</a:t>
                      </a:r>
                      <a:endParaRPr lang="hr-HR" sz="1800" b="1" i="1" dirty="0">
                        <a:solidFill>
                          <a:srgbClr val="4C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T="0" marB="0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0188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500" b="1" i="1" dirty="0">
                          <a:solidFill>
                            <a:srgbClr val="4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</a:rPr>
                        <a:t> </a:t>
                      </a:r>
                      <a:endParaRPr lang="hr-HR" sz="1000" b="1" i="1" dirty="0">
                        <a:solidFill>
                          <a:srgbClr val="4C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500" b="1" i="1" dirty="0">
                          <a:solidFill>
                            <a:srgbClr val="4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</a:rPr>
                        <a:t> </a:t>
                      </a:r>
                      <a:endParaRPr lang="hr-HR" sz="1000" b="1" i="1" dirty="0">
                        <a:solidFill>
                          <a:srgbClr val="4C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500" b="1" i="1" dirty="0">
                          <a:solidFill>
                            <a:srgbClr val="4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</a:rPr>
                        <a:t> </a:t>
                      </a:r>
                      <a:endParaRPr lang="hr-HR" sz="1000" b="1" i="1" dirty="0">
                        <a:solidFill>
                          <a:srgbClr val="4C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T="0" marB="0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2301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 smtClean="0">
                          <a:solidFill>
                            <a:srgbClr val="4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</a:rPr>
                        <a:t>Svi subjekti sektora javne uprave:</a:t>
                      </a:r>
                      <a:endParaRPr lang="hr-HR" sz="1400" b="1" i="1" dirty="0" smtClean="0">
                        <a:solidFill>
                          <a:srgbClr val="4C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hr-HR" sz="1000" b="1" i="1" dirty="0" smtClean="0">
                        <a:solidFill>
                          <a:srgbClr val="4C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hr-HR" sz="1000" b="1" i="1" dirty="0">
                        <a:solidFill>
                          <a:srgbClr val="4C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hr-HR" sz="1000" b="1" i="1" dirty="0">
                        <a:solidFill>
                          <a:srgbClr val="4C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b="1" i="1" dirty="0" smtClean="0">
                          <a:solidFill>
                            <a:srgbClr val="4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</a:rPr>
                        <a:t> </a:t>
                      </a:r>
                      <a:endParaRPr lang="hr-HR" sz="1000" b="1" i="1" dirty="0" smtClean="0">
                        <a:solidFill>
                          <a:srgbClr val="4C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b="1" i="1" dirty="0" smtClean="0">
                          <a:solidFill>
                            <a:srgbClr val="4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</a:rPr>
                        <a:t> </a:t>
                      </a:r>
                      <a:endParaRPr lang="hr-HR" sz="1000" b="1" i="1" dirty="0" smtClean="0">
                        <a:solidFill>
                          <a:srgbClr val="4C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b="1" i="1" dirty="0" smtClean="0">
                          <a:solidFill>
                            <a:srgbClr val="4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</a:rPr>
                        <a:t> </a:t>
                      </a:r>
                      <a:endParaRPr lang="hr-HR" sz="1000" b="1" i="1" dirty="0" smtClean="0">
                        <a:solidFill>
                          <a:srgbClr val="4C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i="1" dirty="0">
                          <a:solidFill>
                            <a:srgbClr val="4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</a:rPr>
                        <a:t> IISPFM</a:t>
                      </a:r>
                      <a:endParaRPr lang="hr-HR" sz="1400" b="1" i="1" dirty="0" smtClean="0">
                        <a:solidFill>
                          <a:srgbClr val="4C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i="1" dirty="0" smtClean="0">
                          <a:solidFill>
                            <a:srgbClr val="4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</a:rPr>
                        <a:t>(baza podataka /</a:t>
                      </a:r>
                    </a:p>
                    <a:p>
                      <a:pPr algn="ctr"/>
                      <a:r>
                        <a:rPr lang="en-US" sz="1400" b="1" i="1" dirty="0" smtClean="0">
                          <a:solidFill>
                            <a:srgbClr val="4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</a:rPr>
                        <a:t>glavna knjiga) </a:t>
                      </a:r>
                      <a:endParaRPr lang="hr-HR" sz="1400" b="1" i="1" dirty="0" smtClean="0">
                        <a:solidFill>
                          <a:srgbClr val="4C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  <a:p>
                      <a:pPr algn="ctr"/>
                      <a:endParaRPr lang="hr-HR" sz="1400" b="1" i="1" dirty="0">
                        <a:solidFill>
                          <a:srgbClr val="4C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solidFill>
                            <a:srgbClr val="4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</a:rPr>
                        <a:t> </a:t>
                      </a:r>
                      <a:endParaRPr lang="hr-HR" sz="1000" b="1" i="1" dirty="0">
                        <a:solidFill>
                          <a:srgbClr val="4C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t> </a:t>
                      </a:r>
                      <a:r>
                        <a:rPr lang="en-US" sz="1400" b="1" i="1" dirty="0" smtClean="0">
                          <a:solidFill>
                            <a:srgbClr val="4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</a:rPr>
                        <a:t>Tim za konsolidaciju Ministarstva financija: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hr-HR" sz="1400" b="1" i="1" dirty="0" smtClean="0">
                        <a:solidFill>
                          <a:srgbClr val="4C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T="0" marB="0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4670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hr-HR" sz="1400" b="1" i="1" dirty="0" smtClean="0">
                        <a:solidFill>
                          <a:srgbClr val="4C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400" b="1" i="1" dirty="0" smtClean="0">
                          <a:solidFill>
                            <a:srgbClr val="4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</a:rPr>
                        <a:t>M</a:t>
                      </a:r>
                      <a:r>
                        <a:rPr lang="en-US" sz="1400" b="1" i="1" dirty="0" err="1" smtClean="0">
                          <a:solidFill>
                            <a:srgbClr val="4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</a:rPr>
                        <a:t>jesečno</a:t>
                      </a:r>
                      <a:r>
                        <a:rPr lang="en-US" sz="1400" b="1" i="1" dirty="0" smtClean="0">
                          <a:solidFill>
                            <a:srgbClr val="4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</a:rPr>
                        <a:t>, tromjesečno i godišnje</a:t>
                      </a:r>
                      <a:endParaRPr lang="hr-HR" sz="1400" b="1" i="1" dirty="0">
                        <a:solidFill>
                          <a:srgbClr val="4C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000" b="1" i="1" dirty="0">
                        <a:solidFill>
                          <a:srgbClr val="4C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hr-HR" sz="1400" b="1" i="1" dirty="0" smtClean="0">
                        <a:solidFill>
                          <a:srgbClr val="4C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t> </a:t>
                      </a:r>
                      <a:r>
                        <a:rPr lang="en-US" sz="1400" b="1" i="1" dirty="0" smtClean="0">
                          <a:solidFill>
                            <a:srgbClr val="4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</a:rPr>
                        <a:t>Godišnja izrada</a:t>
                      </a:r>
                      <a:endParaRPr lang="hr-HR" sz="1400" b="1" i="1" dirty="0">
                        <a:solidFill>
                          <a:srgbClr val="4C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T="0" marB="0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283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 smtClean="0">
                          <a:solidFill>
                            <a:srgbClr val="4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</a:rPr>
                        <a:t>Nije objavljeno; upotrijebljeno za interne svrhe izvršenja proračuna i statusa imovine i obveza</a:t>
                      </a:r>
                      <a:endParaRPr lang="hr-HR" sz="1400" b="1" i="1" dirty="0">
                        <a:solidFill>
                          <a:srgbClr val="4C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 smtClean="0">
                          <a:solidFill>
                            <a:srgbClr val="4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</a:rPr>
                        <a:t>Nije podložno reviziji</a:t>
                      </a:r>
                      <a:endParaRPr lang="hr-HR" sz="1400" b="1" i="1" dirty="0">
                        <a:solidFill>
                          <a:srgbClr val="4C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solidFill>
                            <a:srgbClr val="4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</a:rPr>
                        <a:t> </a:t>
                      </a:r>
                      <a:endParaRPr lang="hr-HR" sz="1000" b="1" i="1" dirty="0">
                        <a:solidFill>
                          <a:srgbClr val="4C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t>      </a:t>
                      </a:r>
                      <a:r>
                        <a:rPr lang="en-US" sz="1400" b="1" i="1" dirty="0" smtClean="0">
                          <a:solidFill>
                            <a:srgbClr val="4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</a:rPr>
                        <a:t>Objavljeno; dostupno javnosti</a:t>
                      </a:r>
                      <a:endParaRPr lang="hr-HR" sz="1400" b="1" i="1" dirty="0">
                        <a:solidFill>
                          <a:srgbClr val="4C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hr-HR" sz="1400" b="1" i="1" dirty="0" smtClean="0">
                        <a:solidFill>
                          <a:srgbClr val="4C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hr-HR" sz="1400" b="1" i="1" dirty="0" smtClean="0">
                        <a:solidFill>
                          <a:srgbClr val="4C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t>        </a:t>
                      </a:r>
                      <a:r>
                        <a:rPr lang="en-US" sz="1400" b="1" i="1" dirty="0" smtClean="0">
                          <a:solidFill>
                            <a:srgbClr val="4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</a:rPr>
                        <a:t>Podložno reviziji</a:t>
                      </a:r>
                      <a:endParaRPr lang="hr-HR" sz="1400" b="1" i="1" dirty="0">
                        <a:solidFill>
                          <a:srgbClr val="4C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T="0" marB="0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062" l="2500" r="100000"/>
                    </a14:imgEffect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303" y="1347505"/>
            <a:ext cx="2330882" cy="15529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>
            <a:duotone>
              <a:prstClr val="black"/>
              <a:srgbClr val="CFF3D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783" y="5539666"/>
            <a:ext cx="1059832" cy="925958"/>
          </a:xfrm>
          <a:prstGeom prst="rect">
            <a:avLst/>
          </a:prstGeom>
        </p:spPr>
      </p:pic>
      <p:sp>
        <p:nvSpPr>
          <p:cNvPr id="5" name="Стрелка вниз 4"/>
          <p:cNvSpPr/>
          <p:nvPr/>
        </p:nvSpPr>
        <p:spPr>
          <a:xfrm flipV="1">
            <a:off x="5023105" y="3835350"/>
            <a:ext cx="2988812" cy="2630274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 sz="12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82821" y="4570170"/>
            <a:ext cx="16693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Sve računovodstvene poslove evidentira organizacija koju financira država u bazi podataka u skladu s nacionalnim računovodstvenim pravilima</a:t>
            </a:r>
            <a:endParaRPr lang="hr-HR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MS Mincho"/>
              <a:cs typeface="Times New Roman" pitchFamily="18" charset="0"/>
            </a:endParaRPr>
          </a:p>
          <a:p>
            <a:pPr algn="ctr"/>
            <a:endParaRPr lang="hr-HR" sz="12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3819525" y="3215937"/>
            <a:ext cx="1323609" cy="15092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7124700" y="3231029"/>
            <a:ext cx="1590675" cy="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4584699" y="5507712"/>
            <a:ext cx="908538" cy="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7762700" y="5549580"/>
            <a:ext cx="857425" cy="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utoShape 12"/>
          <p:cNvSpPr>
            <a:spLocks noChangeArrowheads="1"/>
          </p:cNvSpPr>
          <p:nvPr/>
        </p:nvSpPr>
        <p:spPr bwMode="auto">
          <a:xfrm rot="10800000" flipV="1">
            <a:off x="8824743" y="2103320"/>
            <a:ext cx="2043281" cy="2028825"/>
          </a:xfrm>
          <a:prstGeom prst="flowChartDocument">
            <a:avLst/>
          </a:prstGeom>
          <a:solidFill>
            <a:srgbClr val="CFF3DB"/>
          </a:solidFill>
          <a:ln w="254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Konsolidirani financijski izvještaji u skladu s IPSAS-om</a:t>
            </a:r>
            <a:endParaRPr kumimoji="0" lang="hr-HR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MS Mincho"/>
              <a:cs typeface="Times New Roman" pitchFamily="18" charset="0"/>
            </a:endParaRPr>
          </a:p>
        </p:txBody>
      </p:sp>
      <p:sp>
        <p:nvSpPr>
          <p:cNvPr id="22" name="Flowchart: Document 14"/>
          <p:cNvSpPr>
            <a:spLocks noChangeArrowheads="1"/>
          </p:cNvSpPr>
          <p:nvPr/>
        </p:nvSpPr>
        <p:spPr bwMode="auto">
          <a:xfrm rot="10800000" flipV="1">
            <a:off x="1567276" y="2105023"/>
            <a:ext cx="1985546" cy="1828801"/>
          </a:xfrm>
          <a:prstGeom prst="flowChartDocument">
            <a:avLst/>
          </a:prstGeom>
          <a:solidFill>
            <a:srgbClr val="CFF3DB"/>
          </a:solidFill>
          <a:ln w="254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0" marR="0" lvl="0" indent="0" defTabSz="914400" eaLnBrk="1" fontAlgn="t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eaLnBrk="1" fontAlgn="t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Trenutačni izvještaji na obrascima preciziranima u trenutačnim propisima</a:t>
            </a:r>
            <a:endParaRPr kumimoji="0" lang="hr-HR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MS Mincho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24700" y="2900455"/>
            <a:ext cx="1590675" cy="237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корректировки</a:t>
            </a:r>
            <a:endParaRPr lang="hr-HR" sz="1400" b="1" i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01660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1"/>
          <p:cNvSpPr txBox="1">
            <a:spLocks/>
          </p:cNvSpPr>
          <p:nvPr/>
        </p:nvSpPr>
        <p:spPr>
          <a:xfrm>
            <a:off x="4385890" y="1628801"/>
            <a:ext cx="7806108" cy="20466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7536160" y="5353971"/>
            <a:ext cx="4416491" cy="13160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3050" algn="l"/>
            <a:endParaRPr lang="ru-RU" sz="2800" b="1" dirty="0">
              <a:latin typeface="Garamond" panose="02020404030301010803" pitchFamily="18" charset="0"/>
              <a:cs typeface="Tahoma" panose="020B060403050404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046" y="2649694"/>
            <a:ext cx="1121546" cy="11626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71" y="2649693"/>
            <a:ext cx="1148291" cy="113248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86262" y="65309"/>
            <a:ext cx="100008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4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Primjena nacionalnih standarda usklađenih s IPSAS-om</a:t>
            </a:r>
            <a:endParaRPr lang="hr-HR" sz="2400" b="1" dirty="0">
              <a:solidFill>
                <a:srgbClr val="4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4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DRUGA</a:t>
            </a:r>
            <a:r>
              <a:rPr dirty="0" smtClean="0"/>
              <a:t> </a:t>
            </a:r>
            <a:r>
              <a:rPr lang="ru-RU" sz="2400" b="1" dirty="0">
                <a:solidFill>
                  <a:srgbClr val="4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OPCIJA</a:t>
            </a:r>
          </a:p>
        </p:txBody>
      </p:sp>
      <p:graphicFrame>
        <p:nvGraphicFramePr>
          <p:cNvPr id="7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7493246"/>
              </p:ext>
            </p:extLst>
          </p:nvPr>
        </p:nvGraphicFramePr>
        <p:xfrm>
          <a:off x="543019" y="1972419"/>
          <a:ext cx="10972800" cy="4389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8" name="Двойная стрелка влево/вправо 77"/>
          <p:cNvSpPr/>
          <p:nvPr/>
        </p:nvSpPr>
        <p:spPr>
          <a:xfrm>
            <a:off x="5968117" y="3900851"/>
            <a:ext cx="2140791" cy="654879"/>
          </a:xfrm>
          <a:prstGeom prst="left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4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rgbClr val="4C0000"/>
                </a:solidFill>
                <a:latin typeface="Times New Roman" pitchFamily="18" charset="0"/>
              </a:rPr>
              <a:t>Isključivanje međusobnih tokova</a:t>
            </a:r>
            <a:endParaRPr lang="hr-HR" sz="1100" b="1" dirty="0">
              <a:solidFill>
                <a:srgbClr val="4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Двойная стрелка влево/вправо 78"/>
          <p:cNvSpPr/>
          <p:nvPr/>
        </p:nvSpPr>
        <p:spPr>
          <a:xfrm>
            <a:off x="3827327" y="5489946"/>
            <a:ext cx="2039084" cy="654879"/>
          </a:xfrm>
          <a:prstGeom prst="left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4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100" b="1" dirty="0" smtClean="0">
              <a:solidFill>
                <a:srgbClr val="4C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100" b="1" dirty="0" smtClean="0">
                <a:solidFill>
                  <a:srgbClr val="4C0000"/>
                </a:solidFill>
                <a:latin typeface="Times New Roman" pitchFamily="18" charset="0"/>
              </a:rPr>
              <a:t>Isključivanje međusobnih tokova</a:t>
            </a:r>
            <a:endParaRPr lang="hr-HR" sz="1100" b="1" dirty="0">
              <a:solidFill>
                <a:srgbClr val="4C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hr-HR" sz="1100" b="1" dirty="0">
              <a:solidFill>
                <a:srgbClr val="4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Левая фигурная скобка 1"/>
          <p:cNvSpPr/>
          <p:nvPr/>
        </p:nvSpPr>
        <p:spPr>
          <a:xfrm>
            <a:off x="1594438" y="1653383"/>
            <a:ext cx="526774" cy="4771999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 rot="16200000">
            <a:off x="-1447290" y="3281662"/>
            <a:ext cx="5760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4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Primjena nacionalnih računovodstvenih standarda</a:t>
            </a:r>
            <a:endParaRPr lang="hr-HR" sz="2000" b="1" dirty="0">
              <a:solidFill>
                <a:srgbClr val="4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36841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1"/>
          <p:cNvSpPr txBox="1">
            <a:spLocks/>
          </p:cNvSpPr>
          <p:nvPr/>
        </p:nvSpPr>
        <p:spPr>
          <a:xfrm>
            <a:off x="4385890" y="1628801"/>
            <a:ext cx="7806108" cy="20466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7536160" y="5353971"/>
            <a:ext cx="4416491" cy="13160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3050" algn="l"/>
            <a:endParaRPr lang="ru-RU" sz="2800" b="1" dirty="0">
              <a:latin typeface="Garamond" panose="02020404030301010803" pitchFamily="18" charset="0"/>
              <a:cs typeface="Tahoma" panose="020B060403050404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046" y="2649694"/>
            <a:ext cx="1121546" cy="11626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71" y="2649693"/>
            <a:ext cx="1148291" cy="113248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567276" y="210354"/>
            <a:ext cx="91617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4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Уровни формирования консолидированной финансовой отчетности, соответствующей IPSAS</a:t>
            </a:r>
            <a:endParaRPr lang="hr-HR" sz="2400" b="1" dirty="0">
              <a:solidFill>
                <a:srgbClr val="4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7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2729013"/>
              </p:ext>
            </p:extLst>
          </p:nvPr>
        </p:nvGraphicFramePr>
        <p:xfrm>
          <a:off x="1286262" y="1279392"/>
          <a:ext cx="10004272" cy="5096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68" name="TextBox 67"/>
          <p:cNvSpPr txBox="1"/>
          <p:nvPr/>
        </p:nvSpPr>
        <p:spPr>
          <a:xfrm>
            <a:off x="1165475" y="4314548"/>
            <a:ext cx="718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4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Prva razina</a:t>
            </a:r>
            <a:endParaRPr lang="hr-HR" sz="1400" b="1" i="1" dirty="0">
              <a:solidFill>
                <a:srgbClr val="4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233312" y="2951666"/>
            <a:ext cx="718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4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Druga razina</a:t>
            </a:r>
            <a:endParaRPr lang="hr-HR" sz="1400" b="1" i="1" dirty="0">
              <a:solidFill>
                <a:srgbClr val="4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385890" y="1652476"/>
            <a:ext cx="718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4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Treća razina</a:t>
            </a:r>
            <a:endParaRPr lang="hr-HR" sz="1400" b="1" i="1" dirty="0">
              <a:solidFill>
                <a:srgbClr val="4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49867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1"/>
          <p:cNvSpPr txBox="1">
            <a:spLocks/>
          </p:cNvSpPr>
          <p:nvPr/>
        </p:nvSpPr>
        <p:spPr>
          <a:xfrm>
            <a:off x="4385890" y="1628801"/>
            <a:ext cx="7806108" cy="20466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7536160" y="5353971"/>
            <a:ext cx="4416491" cy="13160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3050" algn="l"/>
            <a:endParaRPr lang="ru-RU" sz="2800" b="1" dirty="0">
              <a:latin typeface="Garamond" panose="02020404030301010803" pitchFamily="18" charset="0"/>
              <a:cs typeface="Tahoma" panose="020B060403050404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046" y="2649694"/>
            <a:ext cx="1121546" cy="11626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71" y="2649693"/>
            <a:ext cx="1148291" cy="113248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567276" y="343519"/>
            <a:ext cx="91617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smtClean="0">
                <a:solidFill>
                  <a:srgbClr val="4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Izvještajni obrasci</a:t>
            </a:r>
            <a:endParaRPr lang="hr-HR" sz="3600" b="1" dirty="0">
              <a:solidFill>
                <a:srgbClr val="4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9725594"/>
              </p:ext>
            </p:extLst>
          </p:nvPr>
        </p:nvGraphicFramePr>
        <p:xfrm>
          <a:off x="1482570" y="1395821"/>
          <a:ext cx="9223899" cy="4616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4633"/>
                <a:gridCol w="3074633"/>
                <a:gridCol w="3074633"/>
              </a:tblGrid>
              <a:tr h="682676"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</a:rPr>
                        <a:t>Izvještaji o izvršenju proračuna</a:t>
                      </a:r>
                      <a:r>
                        <a:rPr dirty="0"/>
                        <a:t> </a:t>
                      </a:r>
                      <a:endParaRPr lang="hr-HR" i="0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i="0" dirty="0" smtClean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</a:rPr>
                        <a:t>Financijsko izvještavanje uzimajući u obzir načela IPSAS-a</a:t>
                      </a:r>
                      <a:endParaRPr lang="hr-HR" i="0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52643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</a:rPr>
                        <a:t>Gotovinska metoda</a:t>
                      </a:r>
                      <a:endParaRPr lang="hr-HR" sz="1400" b="1" i="1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3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</a:rPr>
                        <a:t>Modificirana</a:t>
                      </a:r>
                      <a:r>
                        <a:rPr dirty="0"/>
                        <a:t> </a:t>
                      </a:r>
                      <a:r>
                        <a:rPr lang="en-US" sz="14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</a:rPr>
                        <a:t>gotovinska metoda</a:t>
                      </a:r>
                      <a:endParaRPr lang="hr-HR" sz="1400" b="1" i="1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3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Modificirana</a:t>
                      </a:r>
                      <a:r>
                        <a:rPr lang="en-US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obračunska</a:t>
                      </a:r>
                      <a:r>
                        <a:rPr lang="en-US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metoda</a:t>
                      </a:r>
                      <a:endParaRPr lang="hr-HR" sz="1400" b="1" i="1" u="sng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3DB"/>
                    </a:solidFill>
                  </a:tcPr>
                </a:tc>
              </a:tr>
              <a:tr h="1462878">
                <a:tc>
                  <a:txBody>
                    <a:bodyPr/>
                    <a:lstStyle/>
                    <a:p>
                      <a:r>
                        <a:rPr lang="en-US" sz="1400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</a:rPr>
                        <a:t>Omogućuje ocjenjivanje krajnjih rezultata izvršenja državnog proračuna, lokalnih proračuna na relevantnim razinama, kao i konsolidiranog proračuna</a:t>
                      </a:r>
                      <a:endParaRPr lang="hr-HR" sz="1400" i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</a:rPr>
                        <a:t>Omogućuje preuzimanje dodatnih informacija o financijskoj situaciji subjekata javne uprave i o njihovom učinku</a:t>
                      </a:r>
                      <a:endParaRPr lang="hr-HR" sz="1400" i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</a:rPr>
                        <a:t>Omogućuje preuzimanje informacija o efikasnosti subjekata javne uprave</a:t>
                      </a:r>
                      <a:endParaRPr lang="hr-HR" sz="1400" i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17995">
                <a:tc>
                  <a:txBody>
                    <a:bodyPr/>
                    <a:lstStyle/>
                    <a:p>
                      <a:r>
                        <a:rPr lang="en-US" sz="1400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</a:rPr>
                        <a:t>Trenutačni izvještajni obrasci o izvršenju proračuna u skladu s nacionalnim propisima</a:t>
                      </a:r>
                      <a:endParaRPr lang="hr-HR" sz="1400" i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3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</a:rPr>
                        <a:t>Paket izvještajnih obrazaca?</a:t>
                      </a:r>
                    </a:p>
                    <a:p>
                      <a:r>
                        <a:rPr lang="en-US" sz="1400" i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</a:rPr>
                        <a:t>Temelj: Izvještajni obrasci za gotovinsku metodu prema IPSAS-u s priloženim dodatnim obrascima gdje se preciziraju financijska i nefinancijska imovina i obveze</a:t>
                      </a:r>
                      <a:endParaRPr lang="hr-HR" sz="1400" i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3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</a:rPr>
                        <a:t>Paket izvještajnih obrazaca?</a:t>
                      </a:r>
                    </a:p>
                    <a:p>
                      <a:r>
                        <a:rPr lang="en-US" sz="1400" i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</a:rPr>
                        <a:t>Temelj: Izvještajni obrasci za obračunsku metodu prema IPSAS-u prilagođeni dostupnom razvojnom kapacitetu i informacijskim potrebama</a:t>
                      </a:r>
                      <a:endParaRPr lang="hr-HR" sz="1400" i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3DB"/>
                    </a:solidFill>
                  </a:tcPr>
                </a:tc>
              </a:tr>
            </a:tbl>
          </a:graphicData>
        </a:graphic>
      </p:graphicFrame>
      <p:pic>
        <p:nvPicPr>
          <p:cNvPr id="65" name="Рисунок 64"/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249" y="5353971"/>
            <a:ext cx="1441923" cy="150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68799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1"/>
          <p:cNvSpPr txBox="1">
            <a:spLocks/>
          </p:cNvSpPr>
          <p:nvPr/>
        </p:nvSpPr>
        <p:spPr>
          <a:xfrm>
            <a:off x="7911547" y="1490186"/>
            <a:ext cx="3468629" cy="660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7536160" y="5353971"/>
            <a:ext cx="4416491" cy="13160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3050" algn="l"/>
            <a:endParaRPr lang="ru-RU" sz="2800" b="1" dirty="0">
              <a:solidFill>
                <a:prstClr val="black"/>
              </a:solidFill>
              <a:latin typeface="Garamond" panose="02020404030301010803" pitchFamily="18" charset="0"/>
              <a:cs typeface="Tahoma" panose="020B060403050404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046" y="2649694"/>
            <a:ext cx="1121546" cy="11626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71" y="2649693"/>
            <a:ext cx="1148291" cy="113248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567276" y="104980"/>
            <a:ext cx="91617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4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Izvještajni obrasci</a:t>
            </a:r>
            <a:endParaRPr lang="hr-HR" sz="3600" b="1" dirty="0">
              <a:solidFill>
                <a:srgbClr val="4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249" y="5353971"/>
            <a:ext cx="1441923" cy="1504616"/>
          </a:xfrm>
          <a:prstGeom prst="rect">
            <a:avLst/>
          </a:prstGeom>
        </p:spPr>
      </p:pic>
      <p:sp>
        <p:nvSpPr>
          <p:cNvPr id="3" name="Стрелка вправо 2"/>
          <p:cNvSpPr/>
          <p:nvPr/>
        </p:nvSpPr>
        <p:spPr>
          <a:xfrm>
            <a:off x="1426005" y="2303647"/>
            <a:ext cx="9352722" cy="927382"/>
          </a:xfrm>
          <a:prstGeom prst="rightArrow">
            <a:avLst/>
          </a:prstGeom>
          <a:gradFill flip="none" rotWithShape="1">
            <a:gsLst>
              <a:gs pos="99000">
                <a:srgbClr val="F9E6D1">
                  <a:alpha val="0"/>
                </a:srgbClr>
              </a:gs>
              <a:gs pos="33000">
                <a:srgbClr val="4C000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896139" y="751311"/>
            <a:ext cx="9939" cy="53549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7414591" y="864704"/>
            <a:ext cx="39756" cy="52415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51113" y="1628801"/>
            <a:ext cx="2186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Sadašnji</a:t>
            </a:r>
            <a:endParaRPr lang="hr-HR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16316" y="1628801"/>
            <a:ext cx="2641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Modificirana</a:t>
            </a:r>
            <a:r>
              <a:rPr dirty="0" smtClean="0"/>
              <a:t>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gotovinska metoda</a:t>
            </a:r>
            <a:endParaRPr lang="hr-HR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82150" y="3206809"/>
            <a:ext cx="27978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i="1" dirty="0" smtClean="0">
                <a:latin typeface="Times New Roman" pitchFamily="18" charset="0"/>
              </a:rPr>
              <a:t>Izvještaji o izvršenju proračuna</a:t>
            </a:r>
            <a:endParaRPr lang="hr-HR" i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hr-HR" i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i="1" dirty="0" smtClean="0">
                <a:latin typeface="Times New Roman" pitchFamily="18" charset="0"/>
              </a:rPr>
              <a:t>Računovodstvo organizacija koje financira država, государственных органов</a:t>
            </a:r>
            <a:endParaRPr lang="hr-HR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80013" y="3056911"/>
            <a:ext cx="3334577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i="1" dirty="0" smtClean="0">
                <a:latin typeface="Times New Roman" pitchFamily="18" charset="0"/>
              </a:rPr>
              <a:t>Izvještaji o izvršenju proračuna</a:t>
            </a:r>
            <a:endParaRPr lang="hr-HR" i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dirty="0" smtClean="0"/>
              <a:t>Računovodstvo organizacija koje financira država, javnih agencija</a:t>
            </a:r>
            <a:endParaRPr lang="hr-HR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 dirty="0">
                <a:latin typeface="Times New Roman" pitchFamily="18" charset="0"/>
              </a:rPr>
              <a:t>(s potrebnim izmjenama)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i="1" dirty="0" smtClean="0">
                <a:latin typeface="Times New Roman" pitchFamily="18" charset="0"/>
              </a:rPr>
              <a:t>Financijsko izvještavanje na gotovinskoj osnovi prema IPSAS-u </a:t>
            </a:r>
            <a:endParaRPr lang="hr-HR" i="1" dirty="0" smtClean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i="1" dirty="0" smtClean="0">
                <a:latin typeface="Times New Roman" pitchFamily="18" charset="0"/>
              </a:rPr>
              <a:t>Konsolidirani izvještaj o novčanim prihodima i plaćanjima</a:t>
            </a:r>
            <a:endParaRPr lang="hr-HR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i="1" dirty="0" smtClean="0">
                <a:latin typeface="Times New Roman" pitchFamily="18" charset="0"/>
              </a:rPr>
              <a:t>Pojedinačni dodatni obrasci</a:t>
            </a:r>
            <a:endParaRPr lang="hr-HR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hr-HR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54347" y="3122590"/>
            <a:ext cx="328462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i="1" dirty="0" smtClean="0">
                <a:latin typeface="Times New Roman" pitchFamily="18" charset="0"/>
              </a:rPr>
              <a:t>Izvještaji o izvršenju proračuna</a:t>
            </a:r>
            <a:endParaRPr lang="hr-HR" i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dirty="0" smtClean="0"/>
              <a:t>Računovodstvo organizacija koje financira država, javnih agencija</a:t>
            </a:r>
            <a:endParaRPr lang="hr-HR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i="1" dirty="0" smtClean="0">
                <a:latin typeface="Times New Roman" pitchFamily="18" charset="0"/>
              </a:rPr>
              <a:t>(s potrebnim izmjenama)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i="1" dirty="0" smtClean="0">
                <a:latin typeface="Times New Roman" pitchFamily="18" charset="0"/>
              </a:rPr>
              <a:t>Financijsko izvještavanje na obračunskoj osnovi prema IPSAS-u</a:t>
            </a:r>
            <a:endParaRPr lang="hr-HR" i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hr-HR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7724" y="3276600"/>
            <a:ext cx="10256552" cy="3048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776120" y="1626290"/>
            <a:ext cx="2689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Modificirana</a:t>
            </a:r>
            <a:r>
              <a:rPr lang="en-US" b="1" dirty="0"/>
              <a:t> </a:t>
            </a:r>
            <a:r>
              <a:rPr lang="en-US" b="1" dirty="0" err="1"/>
              <a:t>obračunska</a:t>
            </a:r>
            <a:r>
              <a:rPr lang="en-US" b="1" dirty="0"/>
              <a:t> </a:t>
            </a:r>
            <a:r>
              <a:rPr lang="en-US" b="1" dirty="0" err="1"/>
              <a:t>metoda</a:t>
            </a:r>
            <a:endParaRPr lang="hr-HR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68342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1"/>
          <p:cNvSpPr txBox="1">
            <a:spLocks/>
          </p:cNvSpPr>
          <p:nvPr/>
        </p:nvSpPr>
        <p:spPr>
          <a:xfrm>
            <a:off x="4385890" y="1628801"/>
            <a:ext cx="7806108" cy="20466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7536160" y="5353971"/>
            <a:ext cx="4416491" cy="13160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3050" algn="l"/>
            <a:endParaRPr lang="ru-RU" sz="2800" b="1" dirty="0">
              <a:latin typeface="Garamond" panose="02020404030301010803" pitchFamily="18" charset="0"/>
              <a:cs typeface="Tahoma" panose="020B060403050404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046" y="2649694"/>
            <a:ext cx="1121546" cy="11626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71" y="2649693"/>
            <a:ext cx="1148291" cy="113248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647175" y="299131"/>
            <a:ext cx="91617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>
                <a:solidFill>
                  <a:srgbClr val="4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Raspored razvoja i uvođenja nacionalnih standarda usklađenih s IPSAS-om</a:t>
            </a:r>
            <a:endParaRPr lang="hr-HR" sz="2400" b="1" dirty="0">
              <a:solidFill>
                <a:srgbClr val="4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0" name="Группа 59"/>
          <p:cNvGrpSpPr/>
          <p:nvPr/>
        </p:nvGrpSpPr>
        <p:grpSpPr>
          <a:xfrm>
            <a:off x="-2069385" y="1130128"/>
            <a:ext cx="13342974" cy="5384655"/>
            <a:chOff x="-1083074" y="714629"/>
            <a:chExt cx="12153528" cy="6081227"/>
          </a:xfrm>
        </p:grpSpPr>
        <p:graphicFrame>
          <p:nvGraphicFramePr>
            <p:cNvPr id="13" name="Схема 12"/>
            <p:cNvGraphicFramePr/>
            <p:nvPr>
              <p:extLst>
                <p:ext uri="{D42A27DB-BD31-4B8C-83A1-F6EECF244321}">
                  <p14:modId xmlns:p14="http://schemas.microsoft.com/office/powerpoint/2010/main" val="2065954656"/>
                </p:ext>
              </p:extLst>
            </p:nvPr>
          </p:nvGraphicFramePr>
          <p:xfrm>
            <a:off x="-1083074" y="714629"/>
            <a:ext cx="12153528" cy="608122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6" r:lo="rId7" r:qs="rId8" r:cs="rId9"/>
            </a:graphicData>
          </a:graphic>
        </p:graphicFrame>
        <p:sp>
          <p:nvSpPr>
            <p:cNvPr id="57" name="TextBox 56"/>
            <p:cNvSpPr txBox="1"/>
            <p:nvPr/>
          </p:nvSpPr>
          <p:spPr>
            <a:xfrm>
              <a:off x="2931187" y="4660776"/>
              <a:ext cx="824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Faza 1</a:t>
              </a:r>
              <a:endParaRPr lang="hr-HR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152166" y="3918316"/>
              <a:ext cx="824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Faza 2</a:t>
              </a:r>
              <a:endParaRPr lang="hr-HR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680011" y="2735801"/>
              <a:ext cx="824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Faza 3</a:t>
              </a:r>
              <a:endParaRPr lang="hr-HR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63" name="Рисунок 62"/>
          <p:cNvPicPr>
            <a:picLocks noChangeAspect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785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796" y="4450729"/>
            <a:ext cx="1524000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13510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1"/>
          <p:cNvSpPr txBox="1">
            <a:spLocks/>
          </p:cNvSpPr>
          <p:nvPr/>
        </p:nvSpPr>
        <p:spPr>
          <a:xfrm>
            <a:off x="4385890" y="1628801"/>
            <a:ext cx="7806108" cy="20466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7536160" y="5353971"/>
            <a:ext cx="4416491" cy="13160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3050" algn="l"/>
            <a:endParaRPr lang="ru-RU" sz="2800" b="1" dirty="0">
              <a:latin typeface="Garamond" panose="02020404030301010803" pitchFamily="18" charset="0"/>
              <a:cs typeface="Tahoma" panose="020B060403050404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046" y="2649694"/>
            <a:ext cx="1121546" cy="11626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71" y="2649693"/>
            <a:ext cx="1148291" cy="113248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647175" y="299131"/>
            <a:ext cx="91617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 smtClean="0">
                <a:solidFill>
                  <a:srgbClr val="4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Raspored uvođenja nacionalnih standarda IPSAS-a, prema preporukama savjetnika</a:t>
            </a:r>
            <a:endParaRPr lang="hr-HR" sz="2400" b="1" dirty="0">
              <a:solidFill>
                <a:srgbClr val="4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400644676"/>
              </p:ext>
            </p:extLst>
          </p:nvPr>
        </p:nvGraphicFramePr>
        <p:xfrm>
          <a:off x="1286262" y="1130128"/>
          <a:ext cx="2959475" cy="5141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51" name="Схема 50"/>
          <p:cNvGraphicFramePr/>
          <p:nvPr>
            <p:extLst>
              <p:ext uri="{D42A27DB-BD31-4B8C-83A1-F6EECF244321}">
                <p14:modId xmlns:p14="http://schemas.microsoft.com/office/powerpoint/2010/main" val="1446726694"/>
              </p:ext>
            </p:extLst>
          </p:nvPr>
        </p:nvGraphicFramePr>
        <p:xfrm>
          <a:off x="3736498" y="1147313"/>
          <a:ext cx="2959475" cy="51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52" name="Схема 51"/>
          <p:cNvGraphicFramePr/>
          <p:nvPr>
            <p:extLst>
              <p:ext uri="{D42A27DB-BD31-4B8C-83A1-F6EECF244321}">
                <p14:modId xmlns:p14="http://schemas.microsoft.com/office/powerpoint/2010/main" val="3979153917"/>
              </p:ext>
            </p:extLst>
          </p:nvPr>
        </p:nvGraphicFramePr>
        <p:xfrm>
          <a:off x="6186735" y="1141908"/>
          <a:ext cx="2959475" cy="5130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graphicFrame>
        <p:nvGraphicFramePr>
          <p:cNvPr id="53" name="Схема 52"/>
          <p:cNvGraphicFramePr/>
          <p:nvPr>
            <p:extLst>
              <p:ext uri="{D42A27DB-BD31-4B8C-83A1-F6EECF244321}">
                <p14:modId xmlns:p14="http://schemas.microsoft.com/office/powerpoint/2010/main" val="1812912891"/>
              </p:ext>
            </p:extLst>
          </p:nvPr>
        </p:nvGraphicFramePr>
        <p:xfrm>
          <a:off x="8767601" y="1037002"/>
          <a:ext cx="2959475" cy="5235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1" r:lo="rId22" r:qs="rId23" r:cs="rId2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286262" y="6267635"/>
            <a:ext cx="2450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2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Standardi koji izgrađuju osnovna načela</a:t>
            </a:r>
            <a:endParaRPr lang="hr-HR" sz="1200" b="1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605870" y="6272048"/>
            <a:ext cx="2580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2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Standardi koji određuju računovodstvo za imovinu i obveze</a:t>
            </a:r>
            <a:endParaRPr lang="hr-HR" sz="1200" b="1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186735" y="6211669"/>
            <a:ext cx="2450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2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Standardi koji određuju najveću razinu usklađenosti s IPSAS-om</a:t>
            </a:r>
            <a:endParaRPr lang="hr-HR" sz="1200" b="1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636972" y="6272048"/>
            <a:ext cx="245023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en-US" sz="12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Standardi bez definitivnog vremenskog okvira</a:t>
            </a:r>
            <a:endParaRPr lang="hr-HR" sz="1200" b="1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18144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1"/>
          <p:cNvSpPr txBox="1">
            <a:spLocks/>
          </p:cNvSpPr>
          <p:nvPr/>
        </p:nvSpPr>
        <p:spPr>
          <a:xfrm>
            <a:off x="4385890" y="1628801"/>
            <a:ext cx="7806108" cy="20466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7536160" y="5353971"/>
            <a:ext cx="4416491" cy="13160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3050" algn="l"/>
            <a:endParaRPr lang="ru-RU" sz="2800" b="1" dirty="0">
              <a:latin typeface="Garamond" panose="02020404030301010803" pitchFamily="18" charset="0"/>
              <a:cs typeface="Tahoma" panose="020B060403050404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046" y="2649694"/>
            <a:ext cx="1121546" cy="11626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71" y="2649693"/>
            <a:ext cx="1148291" cy="113248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647175" y="299131"/>
            <a:ext cx="91617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smtClean="0">
                <a:solidFill>
                  <a:srgbClr val="4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Procjena usklađivanja s IPSAS-om</a:t>
            </a:r>
            <a:endParaRPr lang="hr-HR" sz="2800" b="1" dirty="0">
              <a:solidFill>
                <a:srgbClr val="4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6906043"/>
              </p:ext>
            </p:extLst>
          </p:nvPr>
        </p:nvGraphicFramePr>
        <p:xfrm>
          <a:off x="1585030" y="1364301"/>
          <a:ext cx="8984202" cy="4593424"/>
        </p:xfrm>
        <a:graphic>
          <a:graphicData uri="http://schemas.openxmlformats.org/drawingml/2006/table">
            <a:tbl>
              <a:tblPr firstRow="1" firstCol="1" bandRow="1"/>
              <a:tblGrid>
                <a:gridCol w="3562703"/>
                <a:gridCol w="456740"/>
                <a:gridCol w="472660"/>
                <a:gridCol w="520291"/>
                <a:gridCol w="496476"/>
                <a:gridCol w="496476"/>
                <a:gridCol w="496476"/>
                <a:gridCol w="496476"/>
                <a:gridCol w="496476"/>
                <a:gridCol w="496476"/>
                <a:gridCol w="496476"/>
                <a:gridCol w="496476"/>
              </a:tblGrid>
              <a:tr h="50405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</a:rPr>
                        <a:t> </a:t>
                      </a:r>
                      <a:r>
                        <a:rPr lang="en-US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</a:rPr>
                        <a:t>Aktivnost, godina</a:t>
                      </a:r>
                      <a:endParaRPr lang="hr-HR" sz="2000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F3DB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</a:rPr>
                        <a:t>2017.</a:t>
                      </a:r>
                      <a:endParaRPr lang="hr-HR" sz="1200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T="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F3DB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</a:rPr>
                        <a:t>2018.</a:t>
                      </a:r>
                      <a:endParaRPr lang="hr-HR" sz="1200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T="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F3DB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</a:rPr>
                        <a:t>2019.</a:t>
                      </a:r>
                      <a:endParaRPr lang="hr-HR" sz="1200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T="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F3DB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</a:rPr>
                        <a:t>2020.</a:t>
                      </a:r>
                      <a:endParaRPr lang="hr-HR" sz="1200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T="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F3DB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</a:rPr>
                        <a:t>2021.</a:t>
                      </a:r>
                      <a:endParaRPr lang="hr-HR" sz="1200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T="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F3DB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</a:rPr>
                        <a:t>2022.</a:t>
                      </a:r>
                      <a:endParaRPr lang="hr-HR" sz="1200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T="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F3DB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</a:rPr>
                        <a:t>2023.</a:t>
                      </a:r>
                      <a:endParaRPr lang="hr-HR" sz="1200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T="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F3DB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</a:rPr>
                        <a:t>2024.</a:t>
                      </a:r>
                      <a:endParaRPr lang="hr-HR" sz="1200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T="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F3DB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</a:rPr>
                        <a:t>2025.</a:t>
                      </a:r>
                      <a:endParaRPr lang="hr-HR" sz="1200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T="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F3DB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</a:rPr>
                        <a:t>2026.</a:t>
                      </a:r>
                      <a:endParaRPr lang="hr-HR" sz="1200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T="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F3DB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</a:rPr>
                        <a:t>2027.</a:t>
                      </a:r>
                      <a:endParaRPr lang="hr-HR" sz="1200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T="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F3DB"/>
                    </a:solidFill>
                  </a:tcPr>
                </a:tc>
              </a:tr>
              <a:tr h="109231">
                <a:tc gridSpan="12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hr-HR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</a:tr>
              <a:tr h="240308">
                <a:tc rowSpan="3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500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</a:rPr>
                        <a:t> </a:t>
                      </a:r>
                      <a:endParaRPr lang="hr-HR" sz="1000" i="1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/>
                        <a:ea typeface="MS Mincho"/>
                        <a:cs typeface="Times New Roman"/>
                      </a:endParaRPr>
                    </a:p>
                    <a:p>
                      <a:pPr marL="0" lvl="0" indent="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</a:rPr>
                        <a:t>1. Odobrenje ideje</a:t>
                      </a:r>
                      <a:endParaRPr lang="hr-HR" sz="1600" i="1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hr-HR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hr-HR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</a:tr>
              <a:tr h="263975">
                <a:tc vMerge="1">
                  <a:txBody>
                    <a:bodyPr/>
                    <a:lstStyle/>
                    <a:p>
                      <a:pPr marL="0" lvl="0" indent="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hr-HR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hr-HR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hr-HR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hr-HR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hr-HR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hr-HR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/>
                        </a:rPr>
                        <a:t> </a:t>
                      </a:r>
                      <a:endParaRPr lang="hr-HR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/>
                        </a:rPr>
                        <a:t> </a:t>
                      </a:r>
                      <a:endParaRPr lang="hr-HR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/>
                        </a:rPr>
                        <a:t> </a:t>
                      </a:r>
                      <a:endParaRPr lang="hr-HR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/>
                        </a:rPr>
                        <a:t> </a:t>
                      </a:r>
                      <a:endParaRPr lang="hr-HR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/>
                        </a:rPr>
                        <a:t> </a:t>
                      </a:r>
                      <a:endParaRPr lang="hr-HR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</a:tr>
              <a:tr h="109231">
                <a:tc vMerge="1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hr-HR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hr-HR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hr-HR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hr-HR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hr-HR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hr-HR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ahoma"/>
                        </a:rPr>
                        <a:t> </a:t>
                      </a:r>
                      <a:endParaRPr lang="hr-HR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ahoma"/>
                        </a:rPr>
                        <a:t> </a:t>
                      </a:r>
                      <a:endParaRPr lang="hr-HR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ahoma"/>
                        </a:rPr>
                        <a:t> </a:t>
                      </a:r>
                      <a:endParaRPr lang="hr-HR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ahoma"/>
                        </a:rPr>
                        <a:t> </a:t>
                      </a:r>
                      <a:endParaRPr lang="hr-HR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ahoma"/>
                        </a:rPr>
                        <a:t> </a:t>
                      </a:r>
                      <a:endParaRPr lang="hr-HR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</a:tr>
              <a:tr h="436924">
                <a:tc rowSpan="2">
                  <a:txBody>
                    <a:bodyPr/>
                    <a:lstStyle/>
                    <a:p>
                      <a:pPr marL="0" lvl="0" indent="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</a:rPr>
                        <a:t>2. Uvođenje nacionalnog standarda na gotovinskoj osnovi </a:t>
                      </a:r>
                      <a:r>
                        <a:rPr lang="ru-RU" sz="1600" i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</a:rPr>
                        <a:t>prema</a:t>
                      </a:r>
                      <a:r>
                        <a:rPr lang="ru-RU" sz="1600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lang="en-US" sz="1600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</a:rPr>
                        <a:t>IPSAS</a:t>
                      </a:r>
                      <a:r>
                        <a:rPr lang="ru-RU" sz="1600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</a:rPr>
                        <a:t>-u</a:t>
                      </a:r>
                      <a:endParaRPr lang="hr-HR" sz="1600" i="1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hr-HR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hr-HR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□</a:t>
                      </a:r>
                      <a:endParaRPr lang="hr-HR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□</a:t>
                      </a:r>
                      <a:endParaRPr lang="hr-HR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□</a:t>
                      </a:r>
                      <a:endParaRPr lang="hr-HR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□</a:t>
                      </a:r>
                      <a:endParaRPr lang="hr-HR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</a:tr>
              <a:tr h="240308">
                <a:tc vMerge="1">
                  <a:txBody>
                    <a:bodyPr/>
                    <a:lstStyle/>
                    <a:p>
                      <a:pPr algn="just"/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hr-HR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hr-HR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hr-HR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</a:tr>
              <a:tr h="273078">
                <a:tc rowSpan="2">
                  <a:txBody>
                    <a:bodyPr/>
                    <a:lstStyle/>
                    <a:p>
                      <a:pPr marL="0" lvl="0" indent="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</a:rPr>
                        <a:t>3. Uvođenje novog jedinstvenog kontnog plana</a:t>
                      </a:r>
                      <a:endParaRPr lang="hr-HR" sz="1600" i="1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hr-HR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hr-HR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hr-HR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hr-HR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hr-HR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</a:tr>
              <a:tr h="240308">
                <a:tc vMerge="1">
                  <a:txBody>
                    <a:bodyPr/>
                    <a:lstStyle/>
                    <a:p>
                      <a:pPr algn="just"/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hr-HR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hr-HR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hr-HR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</a:tr>
              <a:tr h="436924">
                <a:tc rowSpan="2">
                  <a:txBody>
                    <a:bodyPr/>
                    <a:lstStyle/>
                    <a:p>
                      <a:pPr marL="0" lvl="0" indent="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</a:rPr>
                        <a:t>4. Nacionalni standardi, prvi dio</a:t>
                      </a:r>
                      <a:r>
                        <a:t> 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hr-HR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hr-HR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hr-HR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hr-HR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◊</a:t>
                      </a:r>
                      <a:r>
                        <a:rPr lang="ru-RU" sz="1000" b="1" baseline="300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  <a:endParaRPr lang="hr-HR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◊</a:t>
                      </a:r>
                      <a:r>
                        <a:rPr lang="ru-RU" sz="1000" b="1" baseline="300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  <a:endParaRPr lang="hr-HR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/>
                        </a:rPr>
                        <a:t> </a:t>
                      </a:r>
                      <a:endParaRPr lang="hr-HR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/>
                        </a:rPr>
                        <a:t> </a:t>
                      </a:r>
                      <a:endParaRPr lang="hr-HR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/>
                        </a:rPr>
                        <a:t> </a:t>
                      </a:r>
                      <a:endParaRPr lang="hr-HR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</a:tr>
              <a:tr h="240308">
                <a:tc vMerge="1">
                  <a:txBody>
                    <a:bodyPr/>
                    <a:lstStyle/>
                    <a:p>
                      <a:pPr algn="just"/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hr-HR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hr-HR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ahoma"/>
                        </a:rPr>
                        <a:t> </a:t>
                      </a:r>
                      <a:endParaRPr lang="hr-HR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ahoma"/>
                        </a:rPr>
                        <a:t> </a:t>
                      </a:r>
                      <a:endParaRPr lang="hr-HR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ahoma"/>
                        </a:rPr>
                        <a:t> </a:t>
                      </a:r>
                      <a:endParaRPr lang="hr-HR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ahoma"/>
                        </a:rPr>
                        <a:t> </a:t>
                      </a:r>
                      <a:endParaRPr lang="hr-HR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ahoma"/>
                        </a:rPr>
                        <a:t> </a:t>
                      </a:r>
                      <a:endParaRPr lang="hr-HR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ahoma"/>
                        </a:rPr>
                        <a:t> </a:t>
                      </a:r>
                      <a:endParaRPr lang="hr-HR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ahoma"/>
                        </a:rPr>
                        <a:t> </a:t>
                      </a:r>
                      <a:endParaRPr lang="hr-HR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</a:tr>
              <a:tr h="436924">
                <a:tc rowSpan="2">
                  <a:txBody>
                    <a:bodyPr/>
                    <a:lstStyle/>
                    <a:p>
                      <a:pPr marL="0" lvl="0" indent="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</a:rPr>
                        <a:t>5. Nacionalni standardi, drugi dio</a:t>
                      </a:r>
                      <a:r>
                        <a:t> 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hr-HR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hr-HR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/>
                        </a:rPr>
                        <a:t> </a:t>
                      </a:r>
                      <a:endParaRPr lang="hr-HR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/>
                        </a:rPr>
                        <a:t> </a:t>
                      </a:r>
                      <a:endParaRPr lang="hr-HR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/>
                        </a:rPr>
                        <a:t> </a:t>
                      </a:r>
                      <a:endParaRPr lang="hr-HR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hr-HR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◊</a:t>
                      </a:r>
                      <a:r>
                        <a:rPr lang="ru-RU" sz="1000" b="1" baseline="300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  <a:endParaRPr lang="hr-HR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◊</a:t>
                      </a:r>
                      <a:r>
                        <a:rPr lang="ru-RU" sz="1000" b="1" baseline="300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  <a:endParaRPr lang="hr-HR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hr-HR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</a:tr>
              <a:tr h="240308">
                <a:tc vMerge="1">
                  <a:txBody>
                    <a:bodyPr/>
                    <a:lstStyle/>
                    <a:p>
                      <a:pPr algn="just"/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hr-HR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hr-HR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ahoma"/>
                        </a:rPr>
                        <a:t> </a:t>
                      </a:r>
                      <a:endParaRPr lang="hr-HR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ahoma"/>
                        </a:rPr>
                        <a:t> </a:t>
                      </a:r>
                      <a:endParaRPr lang="hr-HR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ahoma"/>
                        </a:rPr>
                        <a:t> </a:t>
                      </a:r>
                      <a:endParaRPr lang="hr-HR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ahoma"/>
                        </a:rPr>
                        <a:t> </a:t>
                      </a:r>
                      <a:endParaRPr lang="hr-HR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ahoma"/>
                        </a:rPr>
                        <a:t> </a:t>
                      </a:r>
                      <a:endParaRPr lang="hr-HR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ahoma"/>
                        </a:rPr>
                        <a:t> </a:t>
                      </a:r>
                      <a:endParaRPr lang="hr-HR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ahoma"/>
                        </a:rPr>
                        <a:t> </a:t>
                      </a:r>
                      <a:endParaRPr lang="hr-HR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</a:tr>
              <a:tr h="436924">
                <a:tc rowSpan="2">
                  <a:txBody>
                    <a:bodyPr/>
                    <a:lstStyle/>
                    <a:p>
                      <a:pPr marL="0" lvl="0" indent="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</a:rPr>
                        <a:t>6. Nacionalni standardi, treći dio</a:t>
                      </a:r>
                      <a:r>
                        <a:t> </a:t>
                      </a: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500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/>
                        </a:rPr>
                        <a:t> </a:t>
                      </a:r>
                      <a:endParaRPr lang="hr-HR" sz="1000" i="1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hr-HR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hr-HR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/>
                        </a:rPr>
                        <a:t> </a:t>
                      </a:r>
                      <a:endParaRPr lang="hr-HR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/>
                        </a:rPr>
                        <a:t> </a:t>
                      </a:r>
                      <a:endParaRPr lang="hr-HR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/>
                        </a:rPr>
                        <a:t> </a:t>
                      </a:r>
                      <a:endParaRPr lang="hr-HR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/>
                        </a:rPr>
                        <a:t> </a:t>
                      </a:r>
                      <a:endParaRPr lang="hr-HR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/>
                        </a:rPr>
                        <a:t> </a:t>
                      </a:r>
                      <a:endParaRPr lang="hr-HR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/>
                        </a:rPr>
                        <a:t> </a:t>
                      </a:r>
                      <a:endParaRPr lang="hr-HR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◊</a:t>
                      </a:r>
                      <a:r>
                        <a:rPr lang="ru-RU" sz="1000" b="1" baseline="300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</a:t>
                      </a:r>
                      <a:endParaRPr lang="hr-HR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</a:tr>
              <a:tr h="281853">
                <a:tc vMerge="1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hr-HR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hr-HR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hr-HR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hr-HR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hr-HR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hr-HR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hr-HR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hr-HR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hr-HR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hr-HR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hr-HR" sz="1000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416850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1"/>
          <p:cNvSpPr txBox="1">
            <a:spLocks/>
          </p:cNvSpPr>
          <p:nvPr/>
        </p:nvSpPr>
        <p:spPr>
          <a:xfrm>
            <a:off x="4385890" y="1628801"/>
            <a:ext cx="7806108" cy="20466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7536160" y="5353971"/>
            <a:ext cx="4416491" cy="13160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3050" algn="l"/>
            <a:endParaRPr lang="ru-RU" sz="2800" b="1" dirty="0">
              <a:latin typeface="Garamond" panose="02020404030301010803" pitchFamily="18" charset="0"/>
              <a:cs typeface="Tahoma" panose="020B060403050404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046" y="2649694"/>
            <a:ext cx="1121546" cy="11626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71" y="2649693"/>
            <a:ext cx="1148291" cy="113248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51035" y="218948"/>
            <a:ext cx="916175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 smtClean="0">
                <a:solidFill>
                  <a:srgbClr val="4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Osposobljavanje</a:t>
            </a:r>
            <a:endParaRPr lang="hr-HR" sz="4400" b="1" dirty="0">
              <a:solidFill>
                <a:srgbClr val="4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55254" y="142804"/>
            <a:ext cx="3060565" cy="186335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40201" y="988389"/>
            <a:ext cx="7615053" cy="9001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chemeClr val="tx1"/>
                </a:solidFill>
                <a:latin typeface="Times New Roman" pitchFamily="18" charset="0"/>
              </a:rPr>
              <a:t>Ključan ograničavajući čimbenik jest nedostatak ljudskih potencijala, uključujući stručnjaka koji dobro poznaju IPSAS</a:t>
            </a:r>
            <a:endParaRPr lang="hr-HR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682044" y="2111022"/>
            <a:ext cx="9273002" cy="4559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57188" indent="-357188" algn="just">
              <a:buClr>
                <a:srgbClr val="C00000"/>
              </a:buClr>
              <a:buFont typeface="Wingdings" pitchFamily="2" charset="2"/>
              <a:buChar char="&amp;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</a:rPr>
              <a:t>Potrebno je analizirati iskustvo ostalih zemalja u pogledu organizacije osposobljavanja svih dionika reforme računovodstva i izvještavanja, uključujući osobe zadužene za provedbu reforme, kao i nastavnike.</a:t>
            </a:r>
          </a:p>
          <a:p>
            <a:pPr marL="285750" indent="-285750" algn="just">
              <a:buClr>
                <a:srgbClr val="C00000"/>
              </a:buClr>
              <a:buFont typeface="Wingdings" pitchFamily="2" charset="2"/>
              <a:buChar char="&amp;"/>
            </a:pPr>
            <a:endParaRPr lang="hr-HR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7188" indent="-357188" algn="just">
              <a:buClr>
                <a:srgbClr val="C00000"/>
              </a:buClr>
              <a:buFont typeface="Wingdings" pitchFamily="2" charset="2"/>
              <a:buChar char="&amp;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</a:rPr>
              <a:t>Potrebno je educirati osobe uključene u postupak provedbe reforme.</a:t>
            </a:r>
          </a:p>
          <a:p>
            <a:pPr marL="285750" indent="-285750" algn="just">
              <a:buClr>
                <a:srgbClr val="C00000"/>
              </a:buClr>
              <a:buFont typeface="Wingdings" pitchFamily="2" charset="2"/>
              <a:buChar char="&amp;"/>
            </a:pPr>
            <a:endParaRPr lang="hr-HR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7188" indent="-357188" algn="just">
              <a:buClr>
                <a:srgbClr val="C00000"/>
              </a:buClr>
              <a:buFont typeface="Wingdings" pitchFamily="2" charset="2"/>
              <a:buChar char="&amp;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</a:rPr>
              <a:t>Potrebno je educirati nastavnike nadležne za pitanja IPSAS-a.</a:t>
            </a:r>
          </a:p>
          <a:p>
            <a:pPr marL="285750" indent="-285750" algn="just">
              <a:buClr>
                <a:srgbClr val="C00000"/>
              </a:buClr>
              <a:buFont typeface="Wingdings" pitchFamily="2" charset="2"/>
              <a:buChar char="&amp;"/>
            </a:pPr>
            <a:endParaRPr lang="hr-HR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7188" indent="-357188" algn="just">
              <a:buClr>
                <a:srgbClr val="C00000"/>
              </a:buClr>
              <a:buFont typeface="Wingdings" pitchFamily="2" charset="2"/>
              <a:buChar char="&amp;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</a:rPr>
              <a:t>Izraditi nastavni plan za sveučilišta i fakultete kako bi se osposobili i zaposlili stručnjaci za IPSAS.</a:t>
            </a:r>
          </a:p>
          <a:p>
            <a:pPr marL="285750" indent="-285750" algn="just">
              <a:buClr>
                <a:srgbClr val="C00000"/>
              </a:buClr>
              <a:buFont typeface="Wingdings" pitchFamily="2" charset="2"/>
              <a:buChar char="&amp;"/>
            </a:pPr>
            <a:endParaRPr lang="hr-HR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7188" indent="-357188" algn="just">
              <a:buClr>
                <a:srgbClr val="C00000"/>
              </a:buClr>
              <a:buFont typeface="Wingdings" pitchFamily="2" charset="2"/>
              <a:buChar char="&amp;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</a:rPr>
              <a:t>Potrebno je provesti napredno osposobljavanja većeg broja stručnjaka: računovođama u javnom sektoru potrebna je obuka za primjenu IPSAS-a. </a:t>
            </a:r>
            <a:endParaRPr lang="hr-HR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34904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DCDownloads\ПРЕЗЕНТАЦИЯ\материалы\background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38" r="32214"/>
          <a:stretch/>
        </p:blipFill>
        <p:spPr bwMode="auto">
          <a:xfrm>
            <a:off x="6183" y="452761"/>
            <a:ext cx="2834671" cy="638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" y="-1"/>
            <a:ext cx="2840854" cy="1207364"/>
          </a:xfrm>
          <a:prstGeom prst="rect">
            <a:avLst/>
          </a:prstGeom>
          <a:gradFill flip="none" rotWithShape="1">
            <a:gsLst>
              <a:gs pos="99000">
                <a:srgbClr val="F9E6D1">
                  <a:alpha val="0"/>
                </a:srgbClr>
              </a:gs>
              <a:gs pos="33000">
                <a:srgbClr val="4C000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4385890" y="1628801"/>
            <a:ext cx="7806108" cy="20466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7536160" y="5353971"/>
            <a:ext cx="4416491" cy="13160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3050" algn="l"/>
            <a:endParaRPr lang="ru-RU" sz="2800" b="1" dirty="0">
              <a:latin typeface="Garamond" panose="02020404030301010803" pitchFamily="18" charset="0"/>
              <a:cs typeface="Tahoma" panose="020B0604030504040204" pitchFamily="34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239350" y="1"/>
            <a:ext cx="3744415" cy="15747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3050" algn="r"/>
            <a:endParaRPr lang="ru-RU" sz="2000" b="1" dirty="0">
              <a:latin typeface="Garamond" panose="02020404030301010803" pitchFamily="18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5384" y="3734962"/>
            <a:ext cx="2846238" cy="3147119"/>
          </a:xfrm>
          <a:prstGeom prst="rect">
            <a:avLst/>
          </a:prstGeom>
          <a:solidFill>
            <a:schemeClr val="tx1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2840855" y="6323"/>
            <a:ext cx="5384" cy="6858001"/>
          </a:xfrm>
          <a:prstGeom prst="line">
            <a:avLst/>
          </a:prstGeom>
          <a:ln w="34925" cap="rnd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-5384" y="3734961"/>
            <a:ext cx="2840854" cy="1"/>
          </a:xfrm>
          <a:prstGeom prst="line">
            <a:avLst/>
          </a:prstGeom>
          <a:ln w="317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660567" y="2382994"/>
            <a:ext cx="71997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Hvala!</a:t>
            </a:r>
            <a:endParaRPr lang="hr-HR" sz="7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046" y="2649694"/>
            <a:ext cx="1121546" cy="116267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3" b="99414" l="0" r="100000"/>
                    </a14:imgEffect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11556" y="3843010"/>
            <a:ext cx="1708809" cy="2931022"/>
          </a:xfrm>
          <a:prstGeom prst="rect">
            <a:avLst/>
          </a:prstGeom>
          <a:effectLst>
            <a:glow rad="63500">
              <a:schemeClr val="bg2">
                <a:lumMod val="20000"/>
                <a:lumOff val="80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38823283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1"/>
          <p:cNvSpPr txBox="1">
            <a:spLocks/>
          </p:cNvSpPr>
          <p:nvPr/>
        </p:nvSpPr>
        <p:spPr>
          <a:xfrm>
            <a:off x="4385890" y="1628801"/>
            <a:ext cx="7806108" cy="20466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7536160" y="5353971"/>
            <a:ext cx="4416491" cy="13160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3050" algn="l"/>
            <a:endParaRPr lang="ru-RU" sz="2800" b="1" dirty="0">
              <a:latin typeface="Garamond" panose="02020404030301010803" pitchFamily="18" charset="0"/>
              <a:cs typeface="Tahoma" panose="020B0604030504040204" pitchFamily="34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239350" y="1"/>
            <a:ext cx="3744415" cy="15747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3050" algn="r"/>
            <a:endParaRPr lang="ru-RU" sz="2000" b="1" dirty="0">
              <a:latin typeface="Garamond" panose="02020404030301010803" pitchFamily="18" charset="0"/>
              <a:cs typeface="Tahoma" panose="020B060403050404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046" y="2649694"/>
            <a:ext cx="1121546" cy="11626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71" y="2649693"/>
            <a:ext cx="1148291" cy="1132489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1144233" y="787360"/>
            <a:ext cx="9429072" cy="5418667"/>
            <a:chOff x="1144233" y="787360"/>
            <a:chExt cx="9429072" cy="5418667"/>
          </a:xfrm>
          <a:solidFill>
            <a:srgbClr val="FEFAF8"/>
          </a:solidFill>
        </p:grpSpPr>
        <p:graphicFrame>
          <p:nvGraphicFramePr>
            <p:cNvPr id="5" name="Схема 4"/>
            <p:cNvGraphicFramePr/>
            <p:nvPr>
              <p:extLst>
                <p:ext uri="{D42A27DB-BD31-4B8C-83A1-F6EECF244321}">
                  <p14:modId xmlns:p14="http://schemas.microsoft.com/office/powerpoint/2010/main" val="3152308559"/>
                </p:ext>
              </p:extLst>
            </p:nvPr>
          </p:nvGraphicFramePr>
          <p:xfrm>
            <a:off x="1144233" y="787360"/>
            <a:ext cx="9429072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6" r:lo="rId7" r:qs="rId8" r:cs="rId9"/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1362430" y="1084842"/>
              <a:ext cx="311304" cy="36933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1</a:t>
              </a:r>
              <a:endParaRPr lang="hr-HR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826887" y="1823168"/>
              <a:ext cx="300082" cy="36933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78281" y="2560014"/>
              <a:ext cx="300082" cy="369332"/>
            </a:xfrm>
            <a:prstGeom prst="rect">
              <a:avLst/>
            </a:prstGeom>
            <a:solidFill>
              <a:srgbClr val="CFF3DB"/>
            </a:solidFill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147069" y="3306121"/>
              <a:ext cx="300082" cy="369332"/>
            </a:xfrm>
            <a:prstGeom prst="rect">
              <a:avLst/>
            </a:prstGeom>
            <a:solidFill>
              <a:srgbClr val="84E7EC"/>
            </a:solidFill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063023" y="4033706"/>
              <a:ext cx="300082" cy="369332"/>
            </a:xfrm>
            <a:prstGeom prst="rect">
              <a:avLst/>
            </a:prstGeom>
            <a:solidFill>
              <a:srgbClr val="BCE292"/>
            </a:solidFill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5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818009" y="4788310"/>
              <a:ext cx="300082" cy="3693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71308" y="5516280"/>
              <a:ext cx="300082" cy="369332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7</a:t>
              </a: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521350" y="148893"/>
            <a:ext cx="9611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4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Utvrđivanje općenitih pristupa postupku reforme:</a:t>
            </a:r>
            <a:endParaRPr lang="hr-HR" sz="2400" b="1" dirty="0">
              <a:solidFill>
                <a:srgbClr val="4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94636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1"/>
          <p:cNvSpPr txBox="1">
            <a:spLocks/>
          </p:cNvSpPr>
          <p:nvPr/>
        </p:nvSpPr>
        <p:spPr>
          <a:xfrm>
            <a:off x="4385890" y="1628801"/>
            <a:ext cx="7806108" cy="20466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7536160" y="5353971"/>
            <a:ext cx="4416491" cy="13160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3050" algn="l"/>
            <a:endParaRPr lang="ru-RU" sz="2800" b="1" dirty="0">
              <a:latin typeface="Garamond" panose="02020404030301010803" pitchFamily="18" charset="0"/>
              <a:cs typeface="Tahoma" panose="020B060403050404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046" y="2649694"/>
            <a:ext cx="1121546" cy="11626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71" y="2649693"/>
            <a:ext cx="1148291" cy="113248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687285" y="142807"/>
            <a:ext cx="76285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4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Metode uvođenja standarda</a:t>
            </a:r>
            <a:endParaRPr lang="hr-HR" sz="2400" b="1" dirty="0">
              <a:solidFill>
                <a:srgbClr val="4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521350" y="878507"/>
            <a:ext cx="9921967" cy="5708731"/>
            <a:chOff x="1521350" y="878507"/>
            <a:chExt cx="9921967" cy="5708731"/>
          </a:xfrm>
        </p:grpSpPr>
        <p:graphicFrame>
          <p:nvGraphicFramePr>
            <p:cNvPr id="2" name="Схема 1"/>
            <p:cNvGraphicFramePr/>
            <p:nvPr>
              <p:extLst>
                <p:ext uri="{D42A27DB-BD31-4B8C-83A1-F6EECF244321}">
                  <p14:modId xmlns:p14="http://schemas.microsoft.com/office/powerpoint/2010/main" val="1736252845"/>
                </p:ext>
              </p:extLst>
            </p:nvPr>
          </p:nvGraphicFramePr>
          <p:xfrm>
            <a:off x="1521350" y="977125"/>
            <a:ext cx="9263355" cy="561011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6" r:lo="rId7" r:qs="rId8" r:cs="rId9"/>
            </a:graphicData>
          </a:graphic>
        </p:graphicFrame>
        <p:sp>
          <p:nvSpPr>
            <p:cNvPr id="3" name="Прямоугольник 2"/>
            <p:cNvSpPr/>
            <p:nvPr/>
          </p:nvSpPr>
          <p:spPr>
            <a:xfrm>
              <a:off x="8196731" y="878507"/>
              <a:ext cx="3246586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i="1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Выбран в качестве основы реформирования бухгалтерского учета в Республике Беларусь</a:t>
              </a:r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11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50000"/>
                      </a14:imgEffect>
                      <a14:imgEffect>
                        <a14:saturation sat="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5182" y="4824233"/>
              <a:ext cx="758434" cy="755906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11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50000"/>
                      </a14:imgEffect>
                      <a14:imgEffect>
                        <a14:saturation sat="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8297" y="4824233"/>
              <a:ext cx="758434" cy="755906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3">
              <a:duotone>
                <a:prstClr val="black"/>
                <a:srgbClr val="00B05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harpenSoften amount="50000"/>
                      </a14:imgEffect>
                      <a14:imgEffect>
                        <a14:saturation sat="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5182" y="3138490"/>
              <a:ext cx="758434" cy="755906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3">
              <a:duotone>
                <a:prstClr val="black"/>
                <a:srgbClr val="00B05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harpenSoften amount="50000"/>
                      </a14:imgEffect>
                      <a14:imgEffect>
                        <a14:saturation sat="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4992" y="3138490"/>
              <a:ext cx="758434" cy="7559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220593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1"/>
          <p:cNvSpPr txBox="1">
            <a:spLocks/>
          </p:cNvSpPr>
          <p:nvPr/>
        </p:nvSpPr>
        <p:spPr>
          <a:xfrm>
            <a:off x="4385890" y="1628801"/>
            <a:ext cx="7806108" cy="20466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7536160" y="5353971"/>
            <a:ext cx="4416491" cy="13160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3050" algn="l"/>
            <a:endParaRPr lang="ru-RU" sz="2800" b="1" dirty="0">
              <a:latin typeface="Garamond" panose="02020404030301010803" pitchFamily="18" charset="0"/>
              <a:cs typeface="Tahoma" panose="020B060403050404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046" y="2649694"/>
            <a:ext cx="1121546" cy="11626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71" y="2649693"/>
            <a:ext cx="1148291" cy="113248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818346" y="142805"/>
            <a:ext cx="87638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srgbClr val="4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Računovodstvene metode u skladu s </a:t>
            </a:r>
            <a:r>
              <a:rPr dirty="0" smtClean="0"/>
              <a:t> </a:t>
            </a:r>
            <a:r>
              <a:rPr lang="en-US" sz="2400" b="1" dirty="0" smtClean="0">
                <a:solidFill>
                  <a:srgbClr val="4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IPSAS-om</a:t>
            </a:r>
            <a:endParaRPr lang="hr-HR" sz="2400" b="1" dirty="0">
              <a:solidFill>
                <a:srgbClr val="4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286262" y="642758"/>
            <a:ext cx="9263355" cy="6065390"/>
            <a:chOff x="1319419" y="604472"/>
            <a:chExt cx="9263355" cy="6065390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1319419" y="604472"/>
              <a:ext cx="9263355" cy="5610113"/>
              <a:chOff x="1521350" y="977125"/>
              <a:chExt cx="9263355" cy="5610113"/>
            </a:xfrm>
          </p:grpSpPr>
          <p:graphicFrame>
            <p:nvGraphicFramePr>
              <p:cNvPr id="2" name="Схема 1"/>
              <p:cNvGraphicFramePr/>
              <p:nvPr>
                <p:extLst>
                  <p:ext uri="{D42A27DB-BD31-4B8C-83A1-F6EECF244321}">
                    <p14:modId xmlns:p14="http://schemas.microsoft.com/office/powerpoint/2010/main" val="2539698816"/>
                  </p:ext>
                </p:extLst>
              </p:nvPr>
            </p:nvGraphicFramePr>
            <p:xfrm>
              <a:off x="1521350" y="977125"/>
              <a:ext cx="9263355" cy="561011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6" r:lo="rId7" r:qs="rId8" r:cs="rId9"/>
              </a:graphicData>
            </a:graphic>
          </p:graphicFrame>
          <p:pic>
            <p:nvPicPr>
              <p:cNvPr id="4" name="Рисунок 3"/>
              <p:cNvPicPr>
                <a:picLocks noChangeAspect="1"/>
              </p:cNvPicPr>
              <p:nvPr/>
            </p:nvPicPr>
            <p:blipFill>
              <a:blip r:embed="rId11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harpenSoften amount="50000"/>
                        </a14:imgEffect>
                        <a14:imgEffect>
                          <a14:saturation sat="0"/>
                        </a14:imgEffect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15081" y="4976018"/>
                <a:ext cx="758434" cy="755906"/>
              </a:xfrm>
              <a:prstGeom prst="rect">
                <a:avLst/>
              </a:prstGeom>
            </p:spPr>
          </p:pic>
          <p:pic>
            <p:nvPicPr>
              <p:cNvPr id="27" name="Рисунок 26"/>
              <p:cNvPicPr>
                <a:picLocks noChangeAspect="1"/>
              </p:cNvPicPr>
              <p:nvPr/>
            </p:nvPicPr>
            <p:blipFill>
              <a:blip r:embed="rId11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harpenSoften amount="50000"/>
                        </a14:imgEffect>
                        <a14:imgEffect>
                          <a14:saturation sat="0"/>
                        </a14:imgEffect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88560" y="5172293"/>
                <a:ext cx="758434" cy="755906"/>
              </a:xfrm>
              <a:prstGeom prst="rect">
                <a:avLst/>
              </a:prstGeom>
            </p:spPr>
          </p:pic>
          <p:pic>
            <p:nvPicPr>
              <p:cNvPr id="8" name="Рисунок 7"/>
              <p:cNvPicPr>
                <a:picLocks noChangeAspect="1"/>
              </p:cNvPicPr>
              <p:nvPr/>
            </p:nvPicPr>
            <p:blipFill>
              <a:blip r:embed="rId13">
                <a:duotone>
                  <a:prstClr val="black"/>
                  <a:srgbClr val="00B05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0"/>
                        </a14:imgEffect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15081" y="2837984"/>
                <a:ext cx="758434" cy="755906"/>
              </a:xfrm>
              <a:prstGeom prst="rect">
                <a:avLst/>
              </a:prstGeom>
            </p:spPr>
          </p:pic>
          <p:pic>
            <p:nvPicPr>
              <p:cNvPr id="28" name="Рисунок 27"/>
              <p:cNvPicPr>
                <a:picLocks noChangeAspect="1"/>
              </p:cNvPicPr>
              <p:nvPr/>
            </p:nvPicPr>
            <p:blipFill>
              <a:blip r:embed="rId13">
                <a:duotone>
                  <a:prstClr val="black"/>
                  <a:srgbClr val="00B05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0"/>
                        </a14:imgEffect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88560" y="3235677"/>
                <a:ext cx="758434" cy="755906"/>
              </a:xfrm>
              <a:prstGeom prst="rect">
                <a:avLst/>
              </a:prstGeom>
            </p:spPr>
          </p:pic>
        </p:grpSp>
        <p:sp>
          <p:nvSpPr>
            <p:cNvPr id="9" name="Прямоугольник 8"/>
            <p:cNvSpPr/>
            <p:nvPr/>
          </p:nvSpPr>
          <p:spPr>
            <a:xfrm>
              <a:off x="3067438" y="6388759"/>
              <a:ext cx="2236510" cy="2811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Modificirana gotovinska metoda</a:t>
              </a:r>
              <a:endParaRPr lang="hr-H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8025578" y="6388952"/>
              <a:ext cx="2518638" cy="2718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i="1" dirty="0" smtClean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Modificirana obračunska metoda</a:t>
              </a:r>
              <a:endParaRPr lang="hr-HR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" name="Стрелка вниз 2"/>
          <p:cNvSpPr/>
          <p:nvPr/>
        </p:nvSpPr>
        <p:spPr>
          <a:xfrm>
            <a:off x="4061361" y="6012013"/>
            <a:ext cx="748145" cy="376746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Стрелка вниз 23"/>
          <p:cNvSpPr/>
          <p:nvPr/>
        </p:nvSpPr>
        <p:spPr>
          <a:xfrm rot="16200000">
            <a:off x="6238484" y="6293116"/>
            <a:ext cx="748145" cy="376746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Стрелка вниз 24"/>
          <p:cNvSpPr/>
          <p:nvPr/>
        </p:nvSpPr>
        <p:spPr>
          <a:xfrm rot="10800000">
            <a:off x="8742199" y="6012013"/>
            <a:ext cx="748145" cy="376746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574663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1"/>
          <p:cNvSpPr txBox="1">
            <a:spLocks/>
          </p:cNvSpPr>
          <p:nvPr/>
        </p:nvSpPr>
        <p:spPr>
          <a:xfrm>
            <a:off x="4385890" y="1628801"/>
            <a:ext cx="7806108" cy="20466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7536160" y="5353971"/>
            <a:ext cx="4416491" cy="13160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3050" algn="l"/>
            <a:endParaRPr lang="ru-RU" sz="2800" b="1" dirty="0">
              <a:latin typeface="Garamond" panose="02020404030301010803" pitchFamily="18" charset="0"/>
              <a:cs typeface="Tahoma" panose="020B060403050404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046" y="2649694"/>
            <a:ext cx="1121546" cy="11626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71" y="2649693"/>
            <a:ext cx="1148291" cy="113248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12116" y="231581"/>
            <a:ext cx="87638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kern="0" dirty="0" smtClean="0">
                <a:solidFill>
                  <a:srgbClr val="4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Faze usklađivanja s</a:t>
            </a:r>
            <a:r>
              <a:rPr dirty="0" smtClean="0"/>
              <a:t> </a:t>
            </a:r>
            <a:r>
              <a:rPr lang="en-US" sz="4000" b="1" kern="0" dirty="0" smtClean="0">
                <a:solidFill>
                  <a:srgbClr val="4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IPSAS-om</a:t>
            </a:r>
            <a:endParaRPr lang="hr-HR" sz="4000" b="1" dirty="0">
              <a:solidFill>
                <a:srgbClr val="4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1280053" y="604470"/>
            <a:ext cx="9272234" cy="5613031"/>
            <a:chOff x="1074197" y="1057024"/>
            <a:chExt cx="9272234" cy="5613031"/>
          </a:xfrm>
        </p:grpSpPr>
        <p:graphicFrame>
          <p:nvGraphicFramePr>
            <p:cNvPr id="11" name="Схема 10"/>
            <p:cNvGraphicFramePr/>
            <p:nvPr>
              <p:extLst>
                <p:ext uri="{D42A27DB-BD31-4B8C-83A1-F6EECF244321}">
                  <p14:modId xmlns:p14="http://schemas.microsoft.com/office/powerpoint/2010/main" val="2751138819"/>
                </p:ext>
              </p:extLst>
            </p:nvPr>
          </p:nvGraphicFramePr>
          <p:xfrm>
            <a:off x="1384916" y="1057024"/>
            <a:ext cx="8961515" cy="561303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6" r:lo="rId7" r:qs="rId8" r:cs="rId9"/>
            </a:graphicData>
          </a:graphic>
        </p:graphicFrame>
        <p:sp>
          <p:nvSpPr>
            <p:cNvPr id="15" name="TextBox 14"/>
            <p:cNvSpPr txBox="1"/>
            <p:nvPr/>
          </p:nvSpPr>
          <p:spPr>
            <a:xfrm>
              <a:off x="1074197" y="5169305"/>
              <a:ext cx="8835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Faza 1</a:t>
              </a:r>
              <a:endParaRPr lang="hr-HR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818346" y="4291895"/>
              <a:ext cx="8835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Faza 2</a:t>
              </a:r>
              <a:endParaRPr lang="hr-HR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011008" y="3306121"/>
              <a:ext cx="8835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Faza 3</a:t>
              </a:r>
              <a:endParaRPr lang="hr-HR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212670" y="2196765"/>
              <a:ext cx="8835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Faza 4</a:t>
              </a:r>
              <a:endParaRPr lang="hr-HR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330273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1"/>
          <p:cNvSpPr txBox="1">
            <a:spLocks/>
          </p:cNvSpPr>
          <p:nvPr/>
        </p:nvSpPr>
        <p:spPr>
          <a:xfrm>
            <a:off x="4385890" y="1628801"/>
            <a:ext cx="7806108" cy="20466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7536160" y="5353971"/>
            <a:ext cx="4416491" cy="13160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3050" algn="l"/>
            <a:endParaRPr lang="ru-RU" sz="2800" b="1" dirty="0">
              <a:latin typeface="Garamond" panose="02020404030301010803" pitchFamily="18" charset="0"/>
              <a:cs typeface="Tahoma" panose="020B060403050404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046" y="2649694"/>
            <a:ext cx="1121546" cy="11626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71" y="2649693"/>
            <a:ext cx="1148291" cy="113248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818346" y="142805"/>
            <a:ext cx="87638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 smtClean="0">
                <a:solidFill>
                  <a:srgbClr val="4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Praktičnost uvođenja gotovinske metode u početnoj fazi</a:t>
            </a:r>
            <a:endParaRPr lang="hr-HR" sz="2400" b="1" dirty="0">
              <a:solidFill>
                <a:srgbClr val="4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081309" y="936979"/>
            <a:ext cx="8500873" cy="5476948"/>
            <a:chOff x="2285496" y="936979"/>
            <a:chExt cx="8500873" cy="5476948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2658369" y="936979"/>
              <a:ext cx="8128000" cy="5476948"/>
              <a:chOff x="2262819" y="879464"/>
              <a:chExt cx="8128000" cy="5476948"/>
            </a:xfrm>
          </p:grpSpPr>
          <p:graphicFrame>
            <p:nvGraphicFramePr>
              <p:cNvPr id="2" name="Схема 1"/>
              <p:cNvGraphicFramePr/>
              <p:nvPr>
                <p:extLst>
                  <p:ext uri="{D42A27DB-BD31-4B8C-83A1-F6EECF244321}">
                    <p14:modId xmlns:p14="http://schemas.microsoft.com/office/powerpoint/2010/main" val="3902445790"/>
                  </p:ext>
                </p:extLst>
              </p:nvPr>
            </p:nvGraphicFramePr>
            <p:xfrm>
              <a:off x="2262819" y="879464"/>
              <a:ext cx="8128000" cy="547694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6" r:lo="rId7" r:qs="rId8" r:cs="rId9"/>
              </a:graphicData>
            </a:graphic>
          </p:graphicFrame>
          <p:sp>
            <p:nvSpPr>
              <p:cNvPr id="16" name="Прямоугольник 15"/>
              <p:cNvSpPr/>
              <p:nvPr/>
            </p:nvSpPr>
            <p:spPr>
              <a:xfrm>
                <a:off x="2325080" y="5827631"/>
                <a:ext cx="336662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i="1" dirty="0" smtClean="0">
                    <a:solidFill>
                      <a:schemeClr val="tx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rPr>
                  <a:t>Olakšavanje posla u sljedećim fazama</a:t>
                </a:r>
                <a:endParaRPr lang="hr-HR" sz="1600" b="1" i="1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7006254" y="5745734"/>
                <a:ext cx="153920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i="1" dirty="0" smtClean="0">
                    <a:solidFill>
                      <a:schemeClr val="tx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rPr>
                  <a:t>Dodatni troškovi</a:t>
                </a:r>
                <a:endParaRPr lang="hr-HR" sz="1600" b="1" i="1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11">
              <a:duotone>
                <a:prstClr val="black"/>
                <a:srgbClr val="00B05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50000"/>
                      </a14:imgEffect>
                      <a14:imgEffect>
                        <a14:saturation sat="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5496" y="5339730"/>
              <a:ext cx="758434" cy="755906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1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harpenSoften amount="50000"/>
                      </a14:imgEffect>
                      <a14:imgEffect>
                        <a14:saturation sat="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70897" y="5256107"/>
              <a:ext cx="758434" cy="7559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335975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1"/>
          <p:cNvSpPr txBox="1">
            <a:spLocks/>
          </p:cNvSpPr>
          <p:nvPr/>
        </p:nvSpPr>
        <p:spPr>
          <a:xfrm>
            <a:off x="4385890" y="1628801"/>
            <a:ext cx="7806108" cy="20466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7536160" y="5353971"/>
            <a:ext cx="4416491" cy="13160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3050" algn="l"/>
            <a:endParaRPr lang="ru-RU" sz="2800" b="1" dirty="0">
              <a:latin typeface="Garamond" panose="02020404030301010803" pitchFamily="18" charset="0"/>
              <a:cs typeface="Tahoma" panose="020B060403050404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046" y="2649694"/>
            <a:ext cx="1121546" cy="11626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71" y="2649693"/>
            <a:ext cx="1148291" cy="113248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615736" y="142805"/>
            <a:ext cx="91617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 smtClean="0">
                <a:solidFill>
                  <a:srgbClr val="4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Opseg institucionalnih jedinica podložnih konsolidaciji</a:t>
            </a:r>
            <a:endParaRPr lang="hr-HR" sz="2400" b="1" dirty="0">
              <a:solidFill>
                <a:srgbClr val="4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2128634"/>
              </p:ext>
            </p:extLst>
          </p:nvPr>
        </p:nvGraphicFramePr>
        <p:xfrm>
          <a:off x="555222" y="1419154"/>
          <a:ext cx="7816421" cy="478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pSp>
        <p:nvGrpSpPr>
          <p:cNvPr id="27" name="Группа 26"/>
          <p:cNvGrpSpPr/>
          <p:nvPr/>
        </p:nvGrpSpPr>
        <p:grpSpPr>
          <a:xfrm>
            <a:off x="3542477" y="980731"/>
            <a:ext cx="8051760" cy="5434028"/>
            <a:chOff x="3542477" y="980731"/>
            <a:chExt cx="8051760" cy="5434028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3542477" y="6014649"/>
              <a:ext cx="155683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i="1" dirty="0" smtClean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Javni sektor</a:t>
              </a:r>
              <a:endParaRPr lang="hr-HR" sz="20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5" name="Схема 4"/>
            <p:cNvGraphicFramePr/>
            <p:nvPr>
              <p:extLst>
                <p:ext uri="{D42A27DB-BD31-4B8C-83A1-F6EECF244321}">
                  <p14:modId xmlns:p14="http://schemas.microsoft.com/office/powerpoint/2010/main" val="1114904889"/>
                </p:ext>
              </p:extLst>
            </p:nvPr>
          </p:nvGraphicFramePr>
          <p:xfrm>
            <a:off x="6675023" y="980731"/>
            <a:ext cx="4919214" cy="254370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1" r:lo="rId12" r:qs="rId13" r:cs="rId14"/>
            </a:graphicData>
          </a:graphic>
        </p:graphicFrame>
      </p:grpSp>
      <p:graphicFrame>
        <p:nvGraphicFramePr>
          <p:cNvPr id="47" name="Схема 46"/>
          <p:cNvGraphicFramePr/>
          <p:nvPr>
            <p:extLst>
              <p:ext uri="{D42A27DB-BD31-4B8C-83A1-F6EECF244321}">
                <p14:modId xmlns:p14="http://schemas.microsoft.com/office/powerpoint/2010/main" val="2522692376"/>
              </p:ext>
            </p:extLst>
          </p:nvPr>
        </p:nvGraphicFramePr>
        <p:xfrm>
          <a:off x="3388428" y="2088538"/>
          <a:ext cx="4218753" cy="2066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cxnSp>
        <p:nvCxnSpPr>
          <p:cNvPr id="49" name="Прямая со стрелкой 48"/>
          <p:cNvCxnSpPr/>
          <p:nvPr/>
        </p:nvCxnSpPr>
        <p:spPr>
          <a:xfrm flipV="1">
            <a:off x="6604986" y="2139518"/>
            <a:ext cx="1074198" cy="381740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933731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1"/>
          <p:cNvSpPr txBox="1">
            <a:spLocks/>
          </p:cNvSpPr>
          <p:nvPr/>
        </p:nvSpPr>
        <p:spPr>
          <a:xfrm>
            <a:off x="4385890" y="1628801"/>
            <a:ext cx="7806108" cy="20466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7536160" y="5353971"/>
            <a:ext cx="4416491" cy="13160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3050" algn="l"/>
            <a:endParaRPr lang="ru-RU" sz="2800" b="1" dirty="0">
              <a:latin typeface="Garamond" panose="02020404030301010803" pitchFamily="18" charset="0"/>
              <a:cs typeface="Tahoma" panose="020B060403050404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046" y="2649694"/>
            <a:ext cx="1121546" cy="11626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71" y="2649693"/>
            <a:ext cx="1148291" cy="113248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86262" y="142804"/>
            <a:ext cx="99749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 smtClean="0">
                <a:solidFill>
                  <a:srgbClr val="4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Sektor javne uprave</a:t>
            </a:r>
            <a:r>
              <a:rPr dirty="0" smtClean="0"/>
              <a:t> </a:t>
            </a:r>
            <a:r>
              <a:rPr lang="en-US" sz="2400" b="1" dirty="0" smtClean="0">
                <a:solidFill>
                  <a:srgbClr val="4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skladu sa statističkom klasifikacijom „Institucionalne jedinice prema gospodarskim sektorima” (na snazi od 1. siječnja 2017.)</a:t>
            </a:r>
            <a:endParaRPr lang="hr-HR" sz="2400" b="1" dirty="0">
              <a:solidFill>
                <a:srgbClr val="4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865474" y="4030460"/>
            <a:ext cx="10440110" cy="2670741"/>
            <a:chOff x="527381" y="3978770"/>
            <a:chExt cx="11281213" cy="3313570"/>
          </a:xfrm>
        </p:grpSpPr>
        <p:cxnSp>
          <p:nvCxnSpPr>
            <p:cNvPr id="24" name="Прямая со стрелкой 23"/>
            <p:cNvCxnSpPr/>
            <p:nvPr/>
          </p:nvCxnSpPr>
          <p:spPr>
            <a:xfrm>
              <a:off x="2255573" y="4628623"/>
              <a:ext cx="0" cy="404969"/>
            </a:xfrm>
            <a:prstGeom prst="straightConnector1">
              <a:avLst/>
            </a:prstGeom>
            <a:ln w="28575">
              <a:solidFill>
                <a:schemeClr val="tx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Скругленный прямоугольник 16"/>
            <p:cNvSpPr/>
            <p:nvPr/>
          </p:nvSpPr>
          <p:spPr>
            <a:xfrm>
              <a:off x="612397" y="3978770"/>
              <a:ext cx="3456384" cy="746372"/>
            </a:xfrm>
            <a:prstGeom prst="roundRect">
              <a:avLst/>
            </a:prstGeom>
            <a:solidFill>
              <a:srgbClr val="CFF3DB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i="1" dirty="0" smtClean="0">
                  <a:solidFill>
                    <a:srgbClr val="4C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Središnja vlast</a:t>
              </a:r>
              <a:endParaRPr lang="hr-HR" sz="1600" b="1" i="1" dirty="0">
                <a:solidFill>
                  <a:srgbClr val="4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4463819" y="4221088"/>
              <a:ext cx="3456384" cy="504056"/>
            </a:xfrm>
            <a:prstGeom prst="roundRect">
              <a:avLst/>
            </a:prstGeom>
            <a:solidFill>
              <a:srgbClr val="CFF3DB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i="1" dirty="0" smtClean="0">
                  <a:solidFill>
                    <a:srgbClr val="4C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Lokalne vlasti</a:t>
              </a:r>
              <a:endParaRPr lang="hr-HR" sz="1600" b="1" i="1" dirty="0">
                <a:solidFill>
                  <a:srgbClr val="4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8304245" y="3978770"/>
              <a:ext cx="3456384" cy="746375"/>
            </a:xfrm>
            <a:prstGeom prst="roundRect">
              <a:avLst/>
            </a:prstGeom>
            <a:solidFill>
              <a:srgbClr val="CFF3DB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500"/>
                </a:lnSpc>
              </a:pPr>
              <a:r>
                <a:rPr lang="en-US" sz="1600" b="1" i="1" dirty="0" smtClean="0">
                  <a:solidFill>
                    <a:srgbClr val="4C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Javni fondovi za socijalno osiguranje</a:t>
              </a:r>
              <a:endParaRPr lang="hr-HR" sz="1600" b="1" i="1" dirty="0">
                <a:solidFill>
                  <a:srgbClr val="4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5" name="Прямая со стрелкой 24"/>
            <p:cNvCxnSpPr/>
            <p:nvPr/>
          </p:nvCxnSpPr>
          <p:spPr>
            <a:xfrm>
              <a:off x="6159231" y="4745561"/>
              <a:ext cx="0" cy="288032"/>
            </a:xfrm>
            <a:prstGeom prst="straightConnector1">
              <a:avLst/>
            </a:prstGeom>
            <a:ln w="28575">
              <a:solidFill>
                <a:schemeClr val="tx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 стрелкой 25"/>
            <p:cNvCxnSpPr/>
            <p:nvPr/>
          </p:nvCxnSpPr>
          <p:spPr>
            <a:xfrm>
              <a:off x="10032437" y="4725144"/>
              <a:ext cx="0" cy="288032"/>
            </a:xfrm>
            <a:prstGeom prst="straightConnector1">
              <a:avLst/>
            </a:prstGeom>
            <a:ln w="28575">
              <a:solidFill>
                <a:schemeClr val="tx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Прямоугольник 27"/>
            <p:cNvSpPr/>
            <p:nvPr/>
          </p:nvSpPr>
          <p:spPr>
            <a:xfrm>
              <a:off x="527381" y="5016416"/>
              <a:ext cx="3456384" cy="1152127"/>
            </a:xfrm>
            <a:prstGeom prst="rect">
              <a:avLst/>
            </a:prstGeom>
            <a:solidFill>
              <a:srgbClr val="FEFAF8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4C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netržišne/neposlovne organizacije koje kontroliraju nacionalna tijela</a:t>
              </a:r>
              <a:endParaRPr lang="hr-HR" sz="1400" dirty="0">
                <a:solidFill>
                  <a:srgbClr val="4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8304245" y="5013176"/>
              <a:ext cx="3456384" cy="1152128"/>
            </a:xfrm>
            <a:prstGeom prst="rect">
              <a:avLst/>
            </a:prstGeom>
            <a:solidFill>
              <a:srgbClr val="FEFAF8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400" dirty="0">
                  <a:solidFill>
                    <a:srgbClr val="4C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l</a:t>
              </a:r>
              <a:r>
                <a:rPr lang="en-US" sz="1400" dirty="0" err="1" smtClean="0">
                  <a:solidFill>
                    <a:srgbClr val="4C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okalni</a:t>
              </a:r>
              <a:r>
                <a:rPr lang="en-US" sz="1400" dirty="0" smtClean="0">
                  <a:solidFill>
                    <a:srgbClr val="4C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uredi Fonda za socijalno osiguranje</a:t>
              </a:r>
              <a:endParaRPr lang="hr-HR" sz="1400" dirty="0">
                <a:solidFill>
                  <a:srgbClr val="4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4444579" y="5031349"/>
              <a:ext cx="3456384" cy="1152128"/>
            </a:xfrm>
            <a:prstGeom prst="rect">
              <a:avLst/>
            </a:prstGeom>
            <a:solidFill>
              <a:srgbClr val="FEFAF8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4C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netržišne/neposlovne organizacije koje kontroliraju lokalna uprava i samoupravne agencije</a:t>
              </a:r>
              <a:endParaRPr lang="hr-HR" sz="1400" dirty="0">
                <a:solidFill>
                  <a:srgbClr val="4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Правая фигурная скобка 30"/>
            <p:cNvSpPr/>
            <p:nvPr/>
          </p:nvSpPr>
          <p:spPr>
            <a:xfrm rot="5400000">
              <a:off x="6004221" y="969990"/>
              <a:ext cx="337096" cy="11271651"/>
            </a:xfrm>
            <a:prstGeom prst="rightBrace">
              <a:avLst>
                <a:gd name="adj1" fmla="val 8333"/>
                <a:gd name="adj2" fmla="val 49871"/>
              </a:avLst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263685" y="6719555"/>
              <a:ext cx="5856651" cy="572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4C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Sustav javne uprave</a:t>
              </a:r>
              <a:endParaRPr lang="hr-HR" sz="2400" b="1" dirty="0">
                <a:solidFill>
                  <a:srgbClr val="4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1912098" y="1399853"/>
            <a:ext cx="7487124" cy="2585323"/>
            <a:chOff x="1222314" y="1314180"/>
            <a:chExt cx="6326967" cy="2585323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453281" y="1314180"/>
              <a:ext cx="6096000" cy="258532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i="1" dirty="0" smtClean="0">
                  <a:solidFill>
                    <a:srgbClr val="4C0000"/>
                  </a:solidFill>
                  <a:latin typeface="Times New Roman"/>
                </a:rPr>
                <a:t>institucionalne jedinice - stanovnici Bjelarusa</a:t>
              </a:r>
              <a:endParaRPr lang="hr-HR" i="1" dirty="0">
                <a:solidFill>
                  <a:srgbClr val="4C0000"/>
                </a:solidFill>
                <a:latin typeface="Times New Roman"/>
              </a:endParaRPr>
            </a:p>
            <a:p>
              <a:r>
                <a:rPr lang="en-US" i="1" dirty="0" smtClean="0">
                  <a:solidFill>
                    <a:srgbClr val="4C0000"/>
                  </a:solidFill>
                  <a:latin typeface="Times New Roman"/>
                </a:rPr>
                <a:t>odgovornost za pružanje robe i usluga javnosti ili pojedinačnim domaćinstvima</a:t>
              </a:r>
              <a:r>
                <a:rPr dirty="0" smtClean="0"/>
                <a:t> </a:t>
              </a:r>
            </a:p>
            <a:p>
              <a:r>
                <a:rPr lang="en-US" i="1" dirty="0" smtClean="0">
                  <a:solidFill>
                    <a:srgbClr val="4C0000"/>
                  </a:solidFill>
                  <a:latin typeface="Times New Roman"/>
                </a:rPr>
                <a:t>financiranje pružanja usluga i robe poreznim ili drugim prihodima</a:t>
              </a:r>
              <a:r>
                <a:rPr dirty="0" smtClean="0"/>
                <a:t> </a:t>
              </a:r>
              <a:endParaRPr lang="hr-HR" i="1" dirty="0">
                <a:solidFill>
                  <a:srgbClr val="4C0000"/>
                </a:solidFill>
                <a:latin typeface="Times New Roman"/>
              </a:endParaRPr>
            </a:p>
            <a:p>
              <a:r>
                <a:rPr lang="en-US" i="1" dirty="0" smtClean="0">
                  <a:solidFill>
                    <a:srgbClr val="4C0000"/>
                  </a:solidFill>
                  <a:latin typeface="Times New Roman"/>
                </a:rPr>
                <a:t>preraspodjela prihoda i bogatstva putem proračunskih transfera</a:t>
              </a:r>
              <a:endParaRPr lang="hr-HR" i="1" dirty="0">
                <a:solidFill>
                  <a:srgbClr val="4C0000"/>
                </a:solidFill>
                <a:latin typeface="Times New Roman"/>
              </a:endParaRPr>
            </a:p>
            <a:p>
              <a:endParaRPr lang="hr-HR" i="1" dirty="0" smtClean="0">
                <a:solidFill>
                  <a:srgbClr val="4C0000"/>
                </a:solidFill>
                <a:latin typeface="Times New Roman"/>
              </a:endParaRPr>
            </a:p>
            <a:p>
              <a:r>
                <a:rPr lang="en-US" i="1" dirty="0" smtClean="0">
                  <a:solidFill>
                    <a:srgbClr val="4C0000"/>
                  </a:solidFill>
                  <a:latin typeface="Times New Roman"/>
                </a:rPr>
                <a:t>netržišna proizvodnja</a:t>
              </a:r>
              <a:endParaRPr lang="hr-HR" i="1" dirty="0">
                <a:solidFill>
                  <a:srgbClr val="4C0000"/>
                </a:solidFill>
                <a:latin typeface="Times New Roman"/>
              </a:endParaRPr>
            </a:p>
            <a:p>
              <a:endParaRPr lang="hr-HR" i="1" dirty="0" smtClean="0">
                <a:solidFill>
                  <a:srgbClr val="4C0000"/>
                </a:solidFill>
                <a:latin typeface="Times New Roman"/>
              </a:endParaRPr>
            </a:p>
          </p:txBody>
        </p:sp>
        <p:sp>
          <p:nvSpPr>
            <p:cNvPr id="4" name="Овал 3"/>
            <p:cNvSpPr/>
            <p:nvPr/>
          </p:nvSpPr>
          <p:spPr>
            <a:xfrm>
              <a:off x="1222316" y="1781070"/>
              <a:ext cx="169657" cy="186431"/>
            </a:xfrm>
            <a:prstGeom prst="ellipse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1222315" y="1449911"/>
              <a:ext cx="169657" cy="186431"/>
            </a:xfrm>
            <a:prstGeom prst="ellipse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1222314" y="2241632"/>
              <a:ext cx="169657" cy="186431"/>
            </a:xfrm>
            <a:prstGeom prst="ellipse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1255263" y="3330230"/>
              <a:ext cx="169657" cy="186431"/>
            </a:xfrm>
            <a:prstGeom prst="ellipse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37" name="Рисунок 3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60257">
            <a:off x="10354461" y="5505909"/>
            <a:ext cx="1059641" cy="388744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146" y="5160376"/>
            <a:ext cx="884366" cy="91974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0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341" y="5093327"/>
            <a:ext cx="751958" cy="105383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780" y="2917522"/>
            <a:ext cx="219075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015114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1"/>
          <p:cNvSpPr txBox="1">
            <a:spLocks/>
          </p:cNvSpPr>
          <p:nvPr/>
        </p:nvSpPr>
        <p:spPr>
          <a:xfrm>
            <a:off x="4385890" y="1628801"/>
            <a:ext cx="7806108" cy="20466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7536160" y="5353971"/>
            <a:ext cx="4416491" cy="13160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3050" algn="l"/>
            <a:endParaRPr lang="ru-RU" sz="2800" b="1" dirty="0">
              <a:latin typeface="Garamond" panose="02020404030301010803" pitchFamily="18" charset="0"/>
              <a:cs typeface="Tahoma" panose="020B060403050404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046" y="2649694"/>
            <a:ext cx="1121546" cy="11626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71" y="2649693"/>
            <a:ext cx="1148291" cy="113248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610813" y="41897"/>
            <a:ext cx="91617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 smtClean="0">
                <a:solidFill>
                  <a:srgbClr val="4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Praktična primjena opće priznatih kriterija pripisivanja sektoru javne uprave</a:t>
            </a:r>
            <a:endParaRPr lang="hr-HR" sz="2400" b="1" dirty="0">
              <a:solidFill>
                <a:srgbClr val="4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8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3773292"/>
              </p:ext>
            </p:extLst>
          </p:nvPr>
        </p:nvGraphicFramePr>
        <p:xfrm>
          <a:off x="1340528" y="1021042"/>
          <a:ext cx="9614518" cy="5580771"/>
        </p:xfrm>
        <a:graphic>
          <a:graphicData uri="http://schemas.openxmlformats.org/drawingml/2006/table">
            <a:tbl>
              <a:tblPr firstRow="1" bandRow="1">
                <a:solidFill>
                  <a:srgbClr val="CCFFCC"/>
                </a:solidFill>
                <a:tableStyleId>{F5AB1C69-6EDB-4FF4-983F-18BD219EF322}</a:tableStyleId>
              </a:tblPr>
              <a:tblGrid>
                <a:gridCol w="3103361"/>
                <a:gridCol w="1059758"/>
                <a:gridCol w="2389400"/>
                <a:gridCol w="516801"/>
                <a:gridCol w="2545198"/>
              </a:tblGrid>
              <a:tr h="13859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4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imes New Roman" pitchFamily="18" charset="0"/>
                        </a:rPr>
                        <a:t>Organizacije koje financiraju javna tijela koje se bave društvenim/kulturnim, istraživačkim i ostalim aktivnostima i u potpunosti se financiraju iz proračunskih sredstava</a:t>
                      </a:r>
                      <a:endParaRPr kumimoji="0" lang="hr-HR" sz="1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4C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F3D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4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imes New Roman" pitchFamily="18" charset="0"/>
                        </a:rPr>
                        <a:t>Organizacije koje financiraju javna tijela koje se bave društvenim/kulturnim, istraživačkim i ostalim aktivnostima i djelomično se financiraju iz proračunskih sredstava te imaju vlastite prihode</a:t>
                      </a:r>
                      <a:endParaRPr kumimoji="0" lang="hr-HR" sz="12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4C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F3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4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imes New Roman" pitchFamily="18" charset="0"/>
                        </a:rPr>
                        <a:t>Organizacije koje financiraju javna tijela koje se bave društvenim/kulturnim, istraživačkim i ostalim aktivnostima i</a:t>
                      </a: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imes New Roman" pitchFamily="18" charset="0"/>
                        </a:rPr>
                        <a:t> financiraju se iz vlastitih prihoda</a:t>
                      </a:r>
                      <a:endParaRPr kumimoji="0" lang="hr-HR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C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F3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61234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r-HR" sz="110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4C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4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imes New Roman" pitchFamily="18" charset="0"/>
                        </a:rPr>
                        <a:t>Prvi primjer</a:t>
                      </a:r>
                      <a:r>
                        <a:t> </a:t>
                      </a:r>
                      <a:r>
                        <a:rPr kumimoji="0" lang="en-US" sz="120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4C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</a:rPr>
                        <a:t>Sveučilište koje se financira iz proračuna te nudi besplatno obrazovanje i obrazovanje uz plaćanje te pruža ostale usluge za naknadu (najam prostora, sportske aktivnosti i sl.) Udio troškova koji se financiraju iz vlastitih prihoda: 70 % Udio studenata koji sami plaćaju studij: 35 % Osnivač je država te imovina pripada državi.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4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imes New Roman" pitchFamily="18" charset="0"/>
                        </a:rPr>
                        <a:t>Drugi primjer</a:t>
                      </a:r>
                      <a:r>
                        <a:t> </a:t>
                      </a:r>
                      <a:r>
                        <a:rPr kumimoji="0" lang="en-US" sz="120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4C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</a:rPr>
                        <a:t>Muzej koji se financira iz proračuna i nudi usluge pojedinačnim kupcima. Vlastiti prihodi pokrivaju 45 % svih potrebnih troškova. Osnivač je država koja posjeduje vlasnički list.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r-HR" sz="1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4C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7193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u="sng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4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imes New Roman" pitchFamily="18" charset="0"/>
                        </a:rPr>
                        <a:t>Smjernice za statistiku javnih financija</a:t>
                      </a:r>
                      <a:endParaRPr kumimoji="0" lang="hr-HR" sz="1200" b="1" i="0" u="sng" strike="noStrike" kern="1200" cap="none" spc="0" normalizeH="0" baseline="0" dirty="0">
                        <a:ln>
                          <a:noFill/>
                        </a:ln>
                        <a:solidFill>
                          <a:srgbClr val="4C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F3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179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4C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4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imes New Roman" pitchFamily="18" charset="0"/>
                        </a:rPr>
                        <a:t>Prvi primjer</a:t>
                      </a:r>
                      <a:endParaRPr kumimoji="0" lang="hr-HR" sz="11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4C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4C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4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imes New Roman" pitchFamily="18" charset="0"/>
                        </a:rPr>
                        <a:t>Drugi primjer</a:t>
                      </a:r>
                      <a:endParaRPr kumimoji="0" lang="hr-HR" sz="11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4C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185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4C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</a:rPr>
                        <a:t>Kontrolu provode javna tijela</a:t>
                      </a:r>
                      <a:endParaRPr kumimoji="0" lang="hr-HR" sz="11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4C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F3D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4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imes New Roman" pitchFamily="18" charset="0"/>
                        </a:rPr>
                        <a:t>Da</a:t>
                      </a:r>
                      <a:endParaRPr kumimoji="0" lang="hr-HR" sz="11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4C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F3D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4C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F3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4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imes New Roman" pitchFamily="18" charset="0"/>
                        </a:rPr>
                        <a:t>Da</a:t>
                      </a:r>
                      <a:endParaRPr kumimoji="0" lang="hr-HR" sz="11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4C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F3DB"/>
                    </a:solidFill>
                  </a:tcPr>
                </a:tc>
              </a:tr>
              <a:tr h="4185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4C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</a:rPr>
                        <a:t>Institucionalna jedinica</a:t>
                      </a:r>
                      <a:endParaRPr kumimoji="0" lang="hr-HR" sz="11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4C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4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imes New Roman" pitchFamily="18" charset="0"/>
                        </a:rPr>
                        <a:t>Da</a:t>
                      </a:r>
                      <a:endParaRPr kumimoji="0" lang="hr-HR" sz="11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4C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4C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4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imes New Roman" pitchFamily="18" charset="0"/>
                        </a:rPr>
                        <a:t>Da</a:t>
                      </a:r>
                      <a:endParaRPr kumimoji="0" lang="hr-HR" sz="11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4C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666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4C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</a:rPr>
                        <a:t>Primatelj usluge</a:t>
                      </a:r>
                      <a:endParaRPr kumimoji="0" lang="hr-HR" sz="11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4C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F3D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4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imes New Roman" pitchFamily="18" charset="0"/>
                        </a:rPr>
                        <a:t>Pojedinačni kupac</a:t>
                      </a:r>
                      <a:endParaRPr kumimoji="0" lang="hr-HR" sz="11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4C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F3D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4C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F3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4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imes New Roman" pitchFamily="18" charset="0"/>
                        </a:rPr>
                        <a:t>Pojedinačni kupac</a:t>
                      </a:r>
                      <a:endParaRPr kumimoji="0" lang="hr-HR" sz="11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4C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F3DB"/>
                    </a:solidFill>
                  </a:tcPr>
                </a:tc>
              </a:tr>
              <a:tr h="43118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4C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</a:rPr>
                        <a:t>Prodaja usluge po tržišnim/ekonomski opravdanim cijenama</a:t>
                      </a:r>
                      <a:endParaRPr kumimoji="0" lang="hr-HR" sz="11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4C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4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imes New Roman" pitchFamily="18" charset="0"/>
                        </a:rPr>
                        <a:t>Da (djelomično)</a:t>
                      </a:r>
                      <a:endParaRPr kumimoji="0" lang="hr-HR" sz="11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4C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4C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4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imes New Roman" pitchFamily="18" charset="0"/>
                        </a:rPr>
                        <a:t>Ne</a:t>
                      </a:r>
                      <a:endParaRPr kumimoji="0" lang="hr-HR" sz="11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4C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6959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4C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4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</a:rPr>
                        <a:t>?</a:t>
                      </a:r>
                      <a:endParaRPr lang="hr-HR" b="1" dirty="0">
                        <a:solidFill>
                          <a:srgbClr val="4C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4C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4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imes New Roman" pitchFamily="18" charset="0"/>
                        </a:rPr>
                        <a:t>?</a:t>
                      </a:r>
                      <a:endParaRPr kumimoji="0" lang="hr-HR" sz="1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4C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1" name="Рисунок 40"/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924" y="840359"/>
            <a:ext cx="397523" cy="39619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422" y="840359"/>
            <a:ext cx="362575" cy="361367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0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887" y="872894"/>
            <a:ext cx="363663" cy="363663"/>
          </a:xfrm>
          <a:prstGeom prst="rect">
            <a:avLst/>
          </a:prstGeom>
        </p:spPr>
      </p:pic>
      <p:sp>
        <p:nvSpPr>
          <p:cNvPr id="2" name="Стрелка вниз 1"/>
          <p:cNvSpPr/>
          <p:nvPr/>
        </p:nvSpPr>
        <p:spPr>
          <a:xfrm>
            <a:off x="5964539" y="2418873"/>
            <a:ext cx="257452" cy="230820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210" y="6300596"/>
            <a:ext cx="281098" cy="28016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637" y="6242577"/>
            <a:ext cx="285893" cy="39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51432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Другая 25">
      <a:dk1>
        <a:sysClr val="windowText" lastClr="000000"/>
      </a:dk1>
      <a:lt1>
        <a:sysClr val="window" lastClr="FFFFFF"/>
      </a:lt1>
      <a:dk2>
        <a:srgbClr val="5C1E34"/>
      </a:dk2>
      <a:lt2>
        <a:srgbClr val="C00000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>
        <a:gradFill flip="none" rotWithShape="1">
          <a:gsLst>
            <a:gs pos="99000">
              <a:srgbClr val="F9E6D1">
                <a:alpha val="0"/>
              </a:srgbClr>
            </a:gs>
            <a:gs pos="33000">
              <a:srgbClr val="4C0000"/>
            </a:gs>
          </a:gsLst>
          <a:lin ang="5400000" scaled="1"/>
          <a:tileRect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1_Контур">
  <a:themeElements>
    <a:clrScheme name="Другая 25">
      <a:dk1>
        <a:sysClr val="windowText" lastClr="000000"/>
      </a:dk1>
      <a:lt1>
        <a:sysClr val="window" lastClr="FFFFFF"/>
      </a:lt1>
      <a:dk2>
        <a:srgbClr val="5C1E34"/>
      </a:dk2>
      <a:lt2>
        <a:srgbClr val="C00000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>
        <a:gradFill flip="none" rotWithShape="1">
          <a:gsLst>
            <a:gs pos="99000">
              <a:srgbClr val="F9E6D1">
                <a:alpha val="0"/>
              </a:srgbClr>
            </a:gs>
            <a:gs pos="33000">
              <a:srgbClr val="4C0000"/>
            </a:gs>
          </a:gsLst>
          <a:lin ang="5400000" scaled="1"/>
          <a:tileRect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1203</TotalTime>
  <Words>1578</Words>
  <Application>Microsoft Office PowerPoint</Application>
  <PresentationFormat>Widescreen</PresentationFormat>
  <Paragraphs>389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MS Mincho</vt:lpstr>
      <vt:lpstr>Arial</vt:lpstr>
      <vt:lpstr>Calibri</vt:lpstr>
      <vt:lpstr>Garamond</vt:lpstr>
      <vt:lpstr>Impact</vt:lpstr>
      <vt:lpstr>Tahoma</vt:lpstr>
      <vt:lpstr>Times New Roman</vt:lpstr>
      <vt:lpstr>Trebuchet MS</vt:lpstr>
      <vt:lpstr>Tw Cen MT</vt:lpstr>
      <vt:lpstr>Wingdings</vt:lpstr>
      <vt:lpstr>Контур</vt:lpstr>
      <vt:lpstr>1_Контур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 Poplavnaya</dc:creator>
  <cp:lastModifiedBy>Ekaterina A Zaleeva</cp:lastModifiedBy>
  <cp:revision>139</cp:revision>
  <cp:lastPrinted>2016-08-29T14:58:48Z</cp:lastPrinted>
  <dcterms:created xsi:type="dcterms:W3CDTF">2016-08-10T17:34:47Z</dcterms:created>
  <dcterms:modified xsi:type="dcterms:W3CDTF">2016-09-29T20:19:11Z</dcterms:modified>
</cp:coreProperties>
</file>