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6" r:id="rId3"/>
    <p:sldId id="267" r:id="rId4"/>
    <p:sldId id="263" r:id="rId5"/>
    <p:sldId id="268" r:id="rId6"/>
    <p:sldId id="273" r:id="rId7"/>
    <p:sldId id="275" r:id="rId8"/>
    <p:sldId id="274" r:id="rId9"/>
    <p:sldId id="265" r:id="rId10"/>
    <p:sldId id="270" r:id="rId11"/>
    <p:sldId id="264" r:id="rId12"/>
    <p:sldId id="278" r:id="rId13"/>
    <p:sldId id="290" r:id="rId14"/>
    <p:sldId id="284" r:id="rId15"/>
    <p:sldId id="295" r:id="rId16"/>
    <p:sldId id="292" r:id="rId17"/>
    <p:sldId id="293" r:id="rId18"/>
    <p:sldId id="279" r:id="rId19"/>
    <p:sldId id="298" r:id="rId20"/>
    <p:sldId id="299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80"/>
    <a:srgbClr val="47375B"/>
    <a:srgbClr val="FFCC00"/>
    <a:srgbClr val="524F61"/>
    <a:srgbClr val="4C495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312861695578626"/>
          <c:y val="0.18036769062696745"/>
          <c:w val="0.652269778044409"/>
          <c:h val="0.634941796590502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6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715211213669296E-2"/>
                  <c:y val="-9.7982940167141951E-3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lnSpc>
                      <a:spcPts val="1300"/>
                    </a:lnSpc>
                    <a:defRPr lang="en-US" sz="1500" b="1" i="0" u="none" strike="noStrike" kern="1200" baseline="0" dirty="0">
                      <a:solidFill>
                        <a:srgbClr val="1F497D">
                          <a:lumMod val="50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840014376499046E-3"/>
                  <c:y val="4.899147008357097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lnSpc>
                      <a:spcPts val="1300"/>
                    </a:lnSpc>
                    <a:defRPr sz="1500" b="1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644545964712384E-2"/>
                  <c:y val="0.1959658803342840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lnSpc>
                      <a:spcPts val="1300"/>
                    </a:lnSpc>
                    <a:defRPr sz="1500" b="1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022405175539649E-2"/>
                  <c:y val="4.409232307521390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lnSpc>
                      <a:spcPts val="1300"/>
                    </a:lnSpc>
                    <a:defRPr sz="1500" b="1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568002875299806E-2"/>
                  <c:y val="-4.409232307521390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lnSpc>
                      <a:spcPts val="1300"/>
                    </a:lnSpc>
                    <a:defRPr sz="1500" b="1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136005750599619E-2"/>
                  <c:y val="-2.694530854596406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lnSpc>
                      <a:spcPts val="1300"/>
                    </a:lnSpc>
                    <a:defRPr sz="1500" b="1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3408017251798842E-3"/>
                  <c:y val="0"/>
                </c:manualLayout>
              </c:layout>
              <c:tx>
                <c:rich>
                  <a:bodyPr anchor="ctr" anchorCtr="0"/>
                  <a:lstStyle/>
                  <a:p>
                    <a:pPr>
                      <a:lnSpc>
                        <a:spcPts val="1300"/>
                      </a:lnSpc>
                      <a:defRPr sz="1500" b="1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Off-budget</a:t>
                    </a:r>
                    <a:r>
                      <a:rPr lang="en-US" baseline="0" dirty="0" smtClean="0"/>
                      <a:t> means of individual public agencies</a:t>
                    </a:r>
                    <a:r>
                      <a:rPr lang="en-US" dirty="0"/>
                      <a:t>
0,2%</a:t>
                    </a:r>
                  </a:p>
                </c:rich>
              </c:tx>
              <c:numFmt formatCode="0.0%" sourceLinked="0"/>
              <c:spPr/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lnSpc>
                    <a:spcPts val="1300"/>
                  </a:lnSpc>
                  <a:defRPr sz="1500" b="1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Local budgets</c:v>
                </c:pt>
                <c:pt idx="1">
                  <c:v>National budgets</c:v>
                </c:pt>
                <c:pt idx="2">
                  <c:v>Off-budget funds</c:v>
                </c:pt>
                <c:pt idx="3">
                  <c:v>Social security fund</c:v>
                </c:pt>
                <c:pt idx="4">
                  <c:v>Innovative funds</c:v>
                </c:pt>
                <c:pt idx="5">
                  <c:v>Earmarked budget funds</c:v>
                </c:pt>
                <c:pt idx="6">
                  <c:v>Off-budget means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18.004539999999999</c:v>
                </c:pt>
                <c:pt idx="1">
                  <c:v>51.731940000000002</c:v>
                </c:pt>
                <c:pt idx="2">
                  <c:v>0.390179</c:v>
                </c:pt>
                <c:pt idx="3">
                  <c:v>7.516826</c:v>
                </c:pt>
                <c:pt idx="4">
                  <c:v>0.41434700000000002</c:v>
                </c:pt>
                <c:pt idx="5">
                  <c:v>21.710719999999998</c:v>
                </c:pt>
                <c:pt idx="6">
                  <c:v>0.23144500000000001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0FF9C-60A4-467E-AF9F-30BE3BC888D2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302E19-93A4-465A-938D-0E93D90259E7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b="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Proizvodnja zglobnih dampera: 3. na svijetu</a:t>
          </a:r>
          <a:endParaRPr lang="hr-HR" sz="2000" b="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245B0CB-8D03-4CA1-B0FF-334CBCCEDD53}" type="parTrans" cxnId="{D3D012C0-0CF9-4CE1-9EE2-C921308B5DF5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D0C25F-244D-487C-97CB-20F6411D4E13}" type="sibTrans" cxnId="{D3D012C0-0CF9-4CE1-9EE2-C921308B5DF5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3A9DE87-4008-4774-8FEC-FA59636B220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b="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Proizvodnja potaše: 3. na svijetu</a:t>
          </a:r>
          <a:endParaRPr lang="hr-HR" sz="1800" b="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C0ACD8-8D72-43DC-BF87-5F2B4650AC9D}" type="parTrans" cxnId="{F3C32638-3267-4767-86D2-F543200DD1C1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11359A-FDAD-4B11-B81D-96155E7571C5}" type="sibTrans" cxnId="{F3C32638-3267-4767-86D2-F543200DD1C1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5C4401-2AF2-427B-89B6-CEB5F291DB78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Izvoz mliječnih proizvoda: 4. na svijetu</a:t>
          </a:r>
          <a:endParaRPr lang="hr-HR" sz="2000" b="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C1BE3B-FE3A-4610-AF74-A991F829CFC2}" type="parTrans" cxnId="{B3B70B45-6D32-446B-AB98-95ED7EC43985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7C7845-9105-41BD-90E1-C3B2D283335F}" type="sibTrans" cxnId="{B3B70B45-6D32-446B-AB98-95ED7EC43985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67D3FD0-759F-4835-9026-C5E248882AB5}">
      <dgm:prSet custT="1"/>
      <dgm:spPr/>
      <dgm:t>
        <a:bodyPr/>
        <a:lstStyle/>
        <a:p>
          <a:r>
            <a:rPr lang="ru-RU" sz="2000" b="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10 % svjetske proizvodnje traktora</a:t>
          </a:r>
          <a:endParaRPr lang="hr-HR" sz="2000" b="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2D3B84-45AB-4544-87A8-80BDA538F925}" type="parTrans" cxnId="{34B6D652-D3ED-4153-B5AB-4BF6495D47B6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5A9FAC-9D57-481A-AE8A-E28B24909D18}" type="sibTrans" cxnId="{34B6D652-D3ED-4153-B5AB-4BF6495D47B6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3DA83D8-FC04-4E51-BF6E-56B86DA7A5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54,4 milijarde USD</a:t>
          </a:r>
          <a:endParaRPr lang="hr-HR" sz="2000" b="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A4F1FB-3DF5-4B57-8805-80A1548D95BD}" type="parTrans" cxnId="{28C429EC-DA65-4501-B14C-0A0ECB78566A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4155D63-DCB0-415C-96B5-01E3744ABED1}" type="sibTrans" cxnId="{28C429EC-DA65-4501-B14C-0A0ECB78566A}">
      <dgm:prSet/>
      <dgm:spPr/>
      <dgm:t>
        <a:bodyPr/>
        <a:lstStyle/>
        <a:p>
          <a:endParaRPr lang="ru-RU" sz="2000" b="0" i="1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66AAD1-9BA4-42A6-BA82-9859D0E7689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Indeks društvenog razvoja (HDI): 50</a:t>
          </a:r>
          <a:endParaRPr lang="hr-HR" sz="2000" i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503348-CD26-4674-9F11-11267D7C9E17}" type="parTrans" cxnId="{B1D6A6A7-150A-4166-B6CB-6E93514E9A1F}">
      <dgm:prSet/>
      <dgm:spPr/>
      <dgm:t>
        <a:bodyPr/>
        <a:lstStyle/>
        <a:p>
          <a:endParaRPr lang="ru-RU" sz="2000"/>
        </a:p>
      </dgm:t>
    </dgm:pt>
    <dgm:pt modelId="{A8E99EA6-5083-4FBE-B163-8086738E2E0C}" type="sibTrans" cxnId="{B1D6A6A7-150A-4166-B6CB-6E93514E9A1F}">
      <dgm:prSet/>
      <dgm:spPr/>
      <dgm:t>
        <a:bodyPr/>
        <a:lstStyle/>
        <a:p>
          <a:endParaRPr lang="ru-RU" sz="2000"/>
        </a:p>
      </dgm:t>
    </dgm:pt>
    <dgm:pt modelId="{BF5D25B6-AC25-47AA-81A6-3BE833D341F3}" type="pres">
      <dgm:prSet presAssocID="{6A20FF9C-60A4-467E-AF9F-30BE3BC888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F5B07C-4AA9-4B7A-9320-A7E225A031B7}" type="pres">
      <dgm:prSet presAssocID="{6A20FF9C-60A4-467E-AF9F-30BE3BC888D2}" presName="Name1" presStyleCnt="0"/>
      <dgm:spPr/>
    </dgm:pt>
    <dgm:pt modelId="{3C52A5D5-EDEF-4BB1-BB87-5ECE6E03256F}" type="pres">
      <dgm:prSet presAssocID="{6A20FF9C-60A4-467E-AF9F-30BE3BC888D2}" presName="cycle" presStyleCnt="0"/>
      <dgm:spPr/>
    </dgm:pt>
    <dgm:pt modelId="{5905FE63-17E2-4F43-A7A8-C40594F90C82}" type="pres">
      <dgm:prSet presAssocID="{6A20FF9C-60A4-467E-AF9F-30BE3BC888D2}" presName="srcNode" presStyleLbl="node1" presStyleIdx="0" presStyleCnt="6"/>
      <dgm:spPr/>
    </dgm:pt>
    <dgm:pt modelId="{62CAA4EF-8C01-4CE9-8E06-887DEA5B6020}" type="pres">
      <dgm:prSet presAssocID="{6A20FF9C-60A4-467E-AF9F-30BE3BC888D2}" presName="conn" presStyleLbl="parChTrans1D2" presStyleIdx="0" presStyleCnt="1"/>
      <dgm:spPr/>
      <dgm:t>
        <a:bodyPr/>
        <a:lstStyle/>
        <a:p>
          <a:endParaRPr lang="ru-RU"/>
        </a:p>
      </dgm:t>
    </dgm:pt>
    <dgm:pt modelId="{7DD6668F-8FBF-41F3-8B1F-35AD1A81F991}" type="pres">
      <dgm:prSet presAssocID="{6A20FF9C-60A4-467E-AF9F-30BE3BC888D2}" presName="extraNode" presStyleLbl="node1" presStyleIdx="0" presStyleCnt="6"/>
      <dgm:spPr/>
    </dgm:pt>
    <dgm:pt modelId="{EA061FA3-58E9-4D81-AF4D-B3A601EE9663}" type="pres">
      <dgm:prSet presAssocID="{6A20FF9C-60A4-467E-AF9F-30BE3BC888D2}" presName="dstNode" presStyleLbl="node1" presStyleIdx="0" presStyleCnt="6"/>
      <dgm:spPr/>
    </dgm:pt>
    <dgm:pt modelId="{86633F63-7CB5-4900-BEF1-6B88AE99178A}" type="pres">
      <dgm:prSet presAssocID="{5C302E19-93A4-465A-938D-0E93D90259E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3CC8-BA39-4446-A65A-F050B0ACFCFB}" type="pres">
      <dgm:prSet presAssocID="{5C302E19-93A4-465A-938D-0E93D90259E7}" presName="accent_1" presStyleCnt="0"/>
      <dgm:spPr/>
    </dgm:pt>
    <dgm:pt modelId="{F7C5A08A-B731-4DD2-93C0-DC5083DD08FC}" type="pres">
      <dgm:prSet presAssocID="{5C302E19-93A4-465A-938D-0E93D90259E7}" presName="accentRepeatNode" presStyleLbl="solidFgAcc1" presStyleIdx="0" presStyleCnt="6"/>
      <dgm:spPr/>
    </dgm:pt>
    <dgm:pt modelId="{EF3517B5-3025-4BC1-A214-76EE910722F3}" type="pres">
      <dgm:prSet presAssocID="{C3A9DE87-4008-4774-8FEC-FA59636B220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7F023-9900-4FF8-8A00-5DC018404052}" type="pres">
      <dgm:prSet presAssocID="{C3A9DE87-4008-4774-8FEC-FA59636B2201}" presName="accent_2" presStyleCnt="0"/>
      <dgm:spPr/>
    </dgm:pt>
    <dgm:pt modelId="{ED377462-207C-4F32-9CE7-3DA162E65703}" type="pres">
      <dgm:prSet presAssocID="{C3A9DE87-4008-4774-8FEC-FA59636B2201}" presName="accentRepeatNode" presStyleLbl="solidFgAcc1" presStyleIdx="1" presStyleCnt="6"/>
      <dgm:spPr/>
    </dgm:pt>
    <dgm:pt modelId="{733B2A3E-EB9F-4FB5-AB0C-F2F76B85F9B7}" type="pres">
      <dgm:prSet presAssocID="{605C4401-2AF2-427B-89B6-CEB5F291DB7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295D-948A-48D2-B953-3B45531405A4}" type="pres">
      <dgm:prSet presAssocID="{605C4401-2AF2-427B-89B6-CEB5F291DB78}" presName="accent_3" presStyleCnt="0"/>
      <dgm:spPr/>
    </dgm:pt>
    <dgm:pt modelId="{E6F523F4-8004-4514-9441-4D084A49CA48}" type="pres">
      <dgm:prSet presAssocID="{605C4401-2AF2-427B-89B6-CEB5F291DB78}" presName="accentRepeatNode" presStyleLbl="solidFgAcc1" presStyleIdx="2" presStyleCnt="6"/>
      <dgm:spPr/>
    </dgm:pt>
    <dgm:pt modelId="{45ED5FD0-6D5B-44B5-B8D0-96E7CC467232}" type="pres">
      <dgm:prSet presAssocID="{067D3FD0-759F-4835-9026-C5E248882AB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B3759-4D71-4D5A-BA1F-2F1F721237BC}" type="pres">
      <dgm:prSet presAssocID="{067D3FD0-759F-4835-9026-C5E248882AB5}" presName="accent_4" presStyleCnt="0"/>
      <dgm:spPr/>
    </dgm:pt>
    <dgm:pt modelId="{B3A44E1C-A591-4946-800E-5FD0C48A0BC6}" type="pres">
      <dgm:prSet presAssocID="{067D3FD0-759F-4835-9026-C5E248882AB5}" presName="accentRepeatNode" presStyleLbl="solidFgAcc1" presStyleIdx="3" presStyleCnt="6"/>
      <dgm:spPr/>
    </dgm:pt>
    <dgm:pt modelId="{999F3588-2E79-4980-9207-DD8BB597094C}" type="pres">
      <dgm:prSet presAssocID="{73DA83D8-FC04-4E51-BF6E-56B86DA7A59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26A8-A29E-48D4-9330-75351A42D534}" type="pres">
      <dgm:prSet presAssocID="{73DA83D8-FC04-4E51-BF6E-56B86DA7A590}" presName="accent_5" presStyleCnt="0"/>
      <dgm:spPr/>
    </dgm:pt>
    <dgm:pt modelId="{0380F69F-0F1E-49AF-80A1-0CCD1D5CB40E}" type="pres">
      <dgm:prSet presAssocID="{73DA83D8-FC04-4E51-BF6E-56B86DA7A590}" presName="accentRepeatNode" presStyleLbl="solidFgAcc1" presStyleIdx="4" presStyleCnt="6"/>
      <dgm:spPr/>
    </dgm:pt>
    <dgm:pt modelId="{3B45B75B-A70B-463D-A616-EB8DA4B171D4}" type="pres">
      <dgm:prSet presAssocID="{6966AAD1-9BA4-42A6-BA82-9859D0E7689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3E18-BBF3-4421-9174-55020D2D9C47}" type="pres">
      <dgm:prSet presAssocID="{6966AAD1-9BA4-42A6-BA82-9859D0E7689E}" presName="accent_6" presStyleCnt="0"/>
      <dgm:spPr/>
    </dgm:pt>
    <dgm:pt modelId="{4EB196CC-D231-4787-B24E-CFA518022C91}" type="pres">
      <dgm:prSet presAssocID="{6966AAD1-9BA4-42A6-BA82-9859D0E7689E}" presName="accentRepeatNode" presStyleLbl="solidFgAcc1" presStyleIdx="5" presStyleCnt="6"/>
      <dgm:spPr/>
    </dgm:pt>
  </dgm:ptLst>
  <dgm:cxnLst>
    <dgm:cxn modelId="{B3B70B45-6D32-446B-AB98-95ED7EC43985}" srcId="{6A20FF9C-60A4-467E-AF9F-30BE3BC888D2}" destId="{605C4401-2AF2-427B-89B6-CEB5F291DB78}" srcOrd="2" destOrd="0" parTransId="{D2C1BE3B-FE3A-4610-AF74-A991F829CFC2}" sibTransId="{9F7C7845-9105-41BD-90E1-C3B2D283335F}"/>
    <dgm:cxn modelId="{858BBA53-11F5-4E1F-8FA0-A121041C977A}" type="presOf" srcId="{73DA83D8-FC04-4E51-BF6E-56B86DA7A590}" destId="{999F3588-2E79-4980-9207-DD8BB597094C}" srcOrd="0" destOrd="0" presId="urn:microsoft.com/office/officeart/2008/layout/VerticalCurvedList"/>
    <dgm:cxn modelId="{34B6D652-D3ED-4153-B5AB-4BF6495D47B6}" srcId="{6A20FF9C-60A4-467E-AF9F-30BE3BC888D2}" destId="{067D3FD0-759F-4835-9026-C5E248882AB5}" srcOrd="3" destOrd="0" parTransId="{FA2D3B84-45AB-4544-87A8-80BDA538F925}" sibTransId="{D55A9FAC-9D57-481A-AE8A-E28B24909D18}"/>
    <dgm:cxn modelId="{D3D012C0-0CF9-4CE1-9EE2-C921308B5DF5}" srcId="{6A20FF9C-60A4-467E-AF9F-30BE3BC888D2}" destId="{5C302E19-93A4-465A-938D-0E93D90259E7}" srcOrd="0" destOrd="0" parTransId="{0245B0CB-8D03-4CA1-B0FF-334CBCCEDD53}" sibTransId="{D1D0C25F-244D-487C-97CB-20F6411D4E13}"/>
    <dgm:cxn modelId="{F3C32638-3267-4767-86D2-F543200DD1C1}" srcId="{6A20FF9C-60A4-467E-AF9F-30BE3BC888D2}" destId="{C3A9DE87-4008-4774-8FEC-FA59636B2201}" srcOrd="1" destOrd="0" parTransId="{1EC0ACD8-8D72-43DC-BF87-5F2B4650AC9D}" sibTransId="{2511359A-FDAD-4B11-B81D-96155E7571C5}"/>
    <dgm:cxn modelId="{D57E2D70-F66D-44A6-9B0E-8C760ED2E2FB}" type="presOf" srcId="{D1D0C25F-244D-487C-97CB-20F6411D4E13}" destId="{62CAA4EF-8C01-4CE9-8E06-887DEA5B6020}" srcOrd="0" destOrd="0" presId="urn:microsoft.com/office/officeart/2008/layout/VerticalCurvedList"/>
    <dgm:cxn modelId="{B6FB8133-1387-4774-95C4-75AFA307D1EE}" type="presOf" srcId="{067D3FD0-759F-4835-9026-C5E248882AB5}" destId="{45ED5FD0-6D5B-44B5-B8D0-96E7CC467232}" srcOrd="0" destOrd="0" presId="urn:microsoft.com/office/officeart/2008/layout/VerticalCurvedList"/>
    <dgm:cxn modelId="{D16FA833-7079-4AF0-965E-9011DB7F4C10}" type="presOf" srcId="{6A20FF9C-60A4-467E-AF9F-30BE3BC888D2}" destId="{BF5D25B6-AC25-47AA-81A6-3BE833D341F3}" srcOrd="0" destOrd="0" presId="urn:microsoft.com/office/officeart/2008/layout/VerticalCurvedList"/>
    <dgm:cxn modelId="{B1D6A6A7-150A-4166-B6CB-6E93514E9A1F}" srcId="{6A20FF9C-60A4-467E-AF9F-30BE3BC888D2}" destId="{6966AAD1-9BA4-42A6-BA82-9859D0E7689E}" srcOrd="5" destOrd="0" parTransId="{D4503348-CD26-4674-9F11-11267D7C9E17}" sibTransId="{A8E99EA6-5083-4FBE-B163-8086738E2E0C}"/>
    <dgm:cxn modelId="{9B0EA5D9-780E-49A6-A257-7BA547A7A2B1}" type="presOf" srcId="{6966AAD1-9BA4-42A6-BA82-9859D0E7689E}" destId="{3B45B75B-A70B-463D-A616-EB8DA4B171D4}" srcOrd="0" destOrd="0" presId="urn:microsoft.com/office/officeart/2008/layout/VerticalCurvedList"/>
    <dgm:cxn modelId="{DFD000A1-A62E-4BAD-9017-ED8522658C56}" type="presOf" srcId="{5C302E19-93A4-465A-938D-0E93D90259E7}" destId="{86633F63-7CB5-4900-BEF1-6B88AE99178A}" srcOrd="0" destOrd="0" presId="urn:microsoft.com/office/officeart/2008/layout/VerticalCurvedList"/>
    <dgm:cxn modelId="{CB4B36BA-1C74-4442-A892-60D5CA7D1C49}" type="presOf" srcId="{C3A9DE87-4008-4774-8FEC-FA59636B2201}" destId="{EF3517B5-3025-4BC1-A214-76EE910722F3}" srcOrd="0" destOrd="0" presId="urn:microsoft.com/office/officeart/2008/layout/VerticalCurvedList"/>
    <dgm:cxn modelId="{28C429EC-DA65-4501-B14C-0A0ECB78566A}" srcId="{6A20FF9C-60A4-467E-AF9F-30BE3BC888D2}" destId="{73DA83D8-FC04-4E51-BF6E-56B86DA7A590}" srcOrd="4" destOrd="0" parTransId="{C8A4F1FB-3DF5-4B57-8805-80A1548D95BD}" sibTransId="{C4155D63-DCB0-415C-96B5-01E3744ABED1}"/>
    <dgm:cxn modelId="{CDB85950-828A-40D3-8B86-17F34CD20789}" type="presOf" srcId="{605C4401-2AF2-427B-89B6-CEB5F291DB78}" destId="{733B2A3E-EB9F-4FB5-AB0C-F2F76B85F9B7}" srcOrd="0" destOrd="0" presId="urn:microsoft.com/office/officeart/2008/layout/VerticalCurvedList"/>
    <dgm:cxn modelId="{F7FCF8E6-0DC1-45D6-884B-01FD2637398A}" type="presParOf" srcId="{BF5D25B6-AC25-47AA-81A6-3BE833D341F3}" destId="{0DF5B07C-4AA9-4B7A-9320-A7E225A031B7}" srcOrd="0" destOrd="0" presId="urn:microsoft.com/office/officeart/2008/layout/VerticalCurvedList"/>
    <dgm:cxn modelId="{630B6748-B7DB-481F-AA23-F31A826440EA}" type="presParOf" srcId="{0DF5B07C-4AA9-4B7A-9320-A7E225A031B7}" destId="{3C52A5D5-EDEF-4BB1-BB87-5ECE6E03256F}" srcOrd="0" destOrd="0" presId="urn:microsoft.com/office/officeart/2008/layout/VerticalCurvedList"/>
    <dgm:cxn modelId="{A0AFB44C-CF81-48F6-90B2-B0C7471DB1CD}" type="presParOf" srcId="{3C52A5D5-EDEF-4BB1-BB87-5ECE6E03256F}" destId="{5905FE63-17E2-4F43-A7A8-C40594F90C82}" srcOrd="0" destOrd="0" presId="urn:microsoft.com/office/officeart/2008/layout/VerticalCurvedList"/>
    <dgm:cxn modelId="{9611CF07-EDBC-4531-9C99-41EE9DF46E87}" type="presParOf" srcId="{3C52A5D5-EDEF-4BB1-BB87-5ECE6E03256F}" destId="{62CAA4EF-8C01-4CE9-8E06-887DEA5B6020}" srcOrd="1" destOrd="0" presId="urn:microsoft.com/office/officeart/2008/layout/VerticalCurvedList"/>
    <dgm:cxn modelId="{598FCA27-576C-4329-B490-B72E1B0CB796}" type="presParOf" srcId="{3C52A5D5-EDEF-4BB1-BB87-5ECE6E03256F}" destId="{7DD6668F-8FBF-41F3-8B1F-35AD1A81F991}" srcOrd="2" destOrd="0" presId="urn:microsoft.com/office/officeart/2008/layout/VerticalCurvedList"/>
    <dgm:cxn modelId="{1CE78A2F-BA5F-4B78-936A-1F019501210D}" type="presParOf" srcId="{3C52A5D5-EDEF-4BB1-BB87-5ECE6E03256F}" destId="{EA061FA3-58E9-4D81-AF4D-B3A601EE9663}" srcOrd="3" destOrd="0" presId="urn:microsoft.com/office/officeart/2008/layout/VerticalCurvedList"/>
    <dgm:cxn modelId="{97F9931A-9051-48C7-BDFC-45364BB0EBBA}" type="presParOf" srcId="{0DF5B07C-4AA9-4B7A-9320-A7E225A031B7}" destId="{86633F63-7CB5-4900-BEF1-6B88AE99178A}" srcOrd="1" destOrd="0" presId="urn:microsoft.com/office/officeart/2008/layout/VerticalCurvedList"/>
    <dgm:cxn modelId="{B197E54C-A113-410C-9C15-688BF606F817}" type="presParOf" srcId="{0DF5B07C-4AA9-4B7A-9320-A7E225A031B7}" destId="{94473CC8-BA39-4446-A65A-F050B0ACFCFB}" srcOrd="2" destOrd="0" presId="urn:microsoft.com/office/officeart/2008/layout/VerticalCurvedList"/>
    <dgm:cxn modelId="{02E067EB-9832-45A3-80E3-89B26257E4E9}" type="presParOf" srcId="{94473CC8-BA39-4446-A65A-F050B0ACFCFB}" destId="{F7C5A08A-B731-4DD2-93C0-DC5083DD08FC}" srcOrd="0" destOrd="0" presId="urn:microsoft.com/office/officeart/2008/layout/VerticalCurvedList"/>
    <dgm:cxn modelId="{71889D70-81AD-43B3-8ABE-616F35A710AF}" type="presParOf" srcId="{0DF5B07C-4AA9-4B7A-9320-A7E225A031B7}" destId="{EF3517B5-3025-4BC1-A214-76EE910722F3}" srcOrd="3" destOrd="0" presId="urn:microsoft.com/office/officeart/2008/layout/VerticalCurvedList"/>
    <dgm:cxn modelId="{EF24D909-9126-4101-BEF4-EFA81D5AE8E6}" type="presParOf" srcId="{0DF5B07C-4AA9-4B7A-9320-A7E225A031B7}" destId="{3077F023-9900-4FF8-8A00-5DC018404052}" srcOrd="4" destOrd="0" presId="urn:microsoft.com/office/officeart/2008/layout/VerticalCurvedList"/>
    <dgm:cxn modelId="{757F09E5-CCAE-453A-B90E-80F5A4D74309}" type="presParOf" srcId="{3077F023-9900-4FF8-8A00-5DC018404052}" destId="{ED377462-207C-4F32-9CE7-3DA162E65703}" srcOrd="0" destOrd="0" presId="urn:microsoft.com/office/officeart/2008/layout/VerticalCurvedList"/>
    <dgm:cxn modelId="{7947A472-4A69-442A-A27F-9B8054AF037B}" type="presParOf" srcId="{0DF5B07C-4AA9-4B7A-9320-A7E225A031B7}" destId="{733B2A3E-EB9F-4FB5-AB0C-F2F76B85F9B7}" srcOrd="5" destOrd="0" presId="urn:microsoft.com/office/officeart/2008/layout/VerticalCurvedList"/>
    <dgm:cxn modelId="{5D16E094-52DE-41BE-9EA2-DEAF46CC8A35}" type="presParOf" srcId="{0DF5B07C-4AA9-4B7A-9320-A7E225A031B7}" destId="{D1F8295D-948A-48D2-B953-3B45531405A4}" srcOrd="6" destOrd="0" presId="urn:microsoft.com/office/officeart/2008/layout/VerticalCurvedList"/>
    <dgm:cxn modelId="{1A7328D9-F4F4-43A9-A06B-A5D0BF08C1C8}" type="presParOf" srcId="{D1F8295D-948A-48D2-B953-3B45531405A4}" destId="{E6F523F4-8004-4514-9441-4D084A49CA48}" srcOrd="0" destOrd="0" presId="urn:microsoft.com/office/officeart/2008/layout/VerticalCurvedList"/>
    <dgm:cxn modelId="{AABB9CAE-1F1B-4215-BD04-B6BC15CAE28B}" type="presParOf" srcId="{0DF5B07C-4AA9-4B7A-9320-A7E225A031B7}" destId="{45ED5FD0-6D5B-44B5-B8D0-96E7CC467232}" srcOrd="7" destOrd="0" presId="urn:microsoft.com/office/officeart/2008/layout/VerticalCurvedList"/>
    <dgm:cxn modelId="{57F369D8-2E53-4A23-A28C-CE4DC56A1BC3}" type="presParOf" srcId="{0DF5B07C-4AA9-4B7A-9320-A7E225A031B7}" destId="{EF6B3759-4D71-4D5A-BA1F-2F1F721237BC}" srcOrd="8" destOrd="0" presId="urn:microsoft.com/office/officeart/2008/layout/VerticalCurvedList"/>
    <dgm:cxn modelId="{B599D079-DC37-46B5-934A-616A7CC9ED5B}" type="presParOf" srcId="{EF6B3759-4D71-4D5A-BA1F-2F1F721237BC}" destId="{B3A44E1C-A591-4946-800E-5FD0C48A0BC6}" srcOrd="0" destOrd="0" presId="urn:microsoft.com/office/officeart/2008/layout/VerticalCurvedList"/>
    <dgm:cxn modelId="{06EED7CA-CE7D-4336-9E5F-BF1B15A088DC}" type="presParOf" srcId="{0DF5B07C-4AA9-4B7A-9320-A7E225A031B7}" destId="{999F3588-2E79-4980-9207-DD8BB597094C}" srcOrd="9" destOrd="0" presId="urn:microsoft.com/office/officeart/2008/layout/VerticalCurvedList"/>
    <dgm:cxn modelId="{0B98F95A-56EE-47A5-A090-65EA7B6125DB}" type="presParOf" srcId="{0DF5B07C-4AA9-4B7A-9320-A7E225A031B7}" destId="{ED3726A8-A29E-48D4-9330-75351A42D534}" srcOrd="10" destOrd="0" presId="urn:microsoft.com/office/officeart/2008/layout/VerticalCurvedList"/>
    <dgm:cxn modelId="{3BA24579-9BA0-40A4-86B7-840D78FC8DE5}" type="presParOf" srcId="{ED3726A8-A29E-48D4-9330-75351A42D534}" destId="{0380F69F-0F1E-49AF-80A1-0CCD1D5CB40E}" srcOrd="0" destOrd="0" presId="urn:microsoft.com/office/officeart/2008/layout/VerticalCurvedList"/>
    <dgm:cxn modelId="{D5792929-BC10-49C4-A0F8-52008169013F}" type="presParOf" srcId="{0DF5B07C-4AA9-4B7A-9320-A7E225A031B7}" destId="{3B45B75B-A70B-463D-A616-EB8DA4B171D4}" srcOrd="11" destOrd="0" presId="urn:microsoft.com/office/officeart/2008/layout/VerticalCurvedList"/>
    <dgm:cxn modelId="{95351552-93F3-4BE4-AB25-112565CF4B84}" type="presParOf" srcId="{0DF5B07C-4AA9-4B7A-9320-A7E225A031B7}" destId="{DCE83E18-BBF3-4421-9174-55020D2D9C47}" srcOrd="12" destOrd="0" presId="urn:microsoft.com/office/officeart/2008/layout/VerticalCurvedList"/>
    <dgm:cxn modelId="{7469FED8-FC66-4ADC-AAD6-E4874F92EED7}" type="presParOf" srcId="{DCE83E18-BBF3-4421-9174-55020D2D9C47}" destId="{4EB196CC-D231-4787-B24E-CFA518022C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BD374-6E65-42EA-89DB-603747DB746C}" type="doc">
      <dgm:prSet loTypeId="urn:microsoft.com/office/officeart/2005/8/layout/balance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582E93-AECA-40DA-80DB-4E0B2AB9BA71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Poslovne organizacije primjenjuju </a:t>
          </a:r>
          <a:r>
            <a:rPr lang="en-US" sz="1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Nacionalne standarde računovodstva i izvještavanja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4FB92C-1CA4-40CB-B806-B2E16F8D05DA}" type="parTrans" cxnId="{179754C6-FBE1-4014-B692-2DC0E002BD4E}">
      <dgm:prSet/>
      <dgm:spPr/>
      <dgm:t>
        <a:bodyPr/>
        <a:lstStyle/>
        <a:p>
          <a:endParaRPr lang="ru-RU"/>
        </a:p>
      </dgm:t>
    </dgm:pt>
    <dgm:pt modelId="{7BDFFEF4-9811-442F-B22E-B67E213D00CC}" type="sibTrans" cxnId="{179754C6-FBE1-4014-B692-2DC0E002BD4E}">
      <dgm:prSet/>
      <dgm:spPr/>
      <dgm:t>
        <a:bodyPr/>
        <a:lstStyle/>
        <a:p>
          <a:endParaRPr lang="ru-RU"/>
        </a:p>
      </dgm:t>
    </dgm:pt>
    <dgm:pt modelId="{7F02B79C-6A93-40FC-BD3A-377D4C5D1DED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izvještaji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B8B0AB-4B3E-41DC-A375-3F4076A15B6B}" type="parTrans" cxnId="{4D19C760-CE52-47F9-AF38-B18C40DEF28F}">
      <dgm:prSet/>
      <dgm:spPr/>
      <dgm:t>
        <a:bodyPr/>
        <a:lstStyle/>
        <a:p>
          <a:endParaRPr lang="ru-RU"/>
        </a:p>
      </dgm:t>
    </dgm:pt>
    <dgm:pt modelId="{640CD6F2-2582-449B-8CD7-3D10BFCCD6C6}" type="sibTrans" cxnId="{4D19C760-CE52-47F9-AF38-B18C40DEF28F}">
      <dgm:prSet/>
      <dgm:spPr/>
      <dgm:t>
        <a:bodyPr/>
        <a:lstStyle/>
        <a:p>
          <a:endParaRPr lang="ru-RU"/>
        </a:p>
      </dgm:t>
    </dgm:pt>
    <dgm:pt modelId="{B1895A09-4AA1-433F-B806-D2BAFB219455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Računovodstvena politika organizacija, promjene u ocjeni procjena, pogreške</a:t>
          </a:r>
        </a:p>
      </dgm:t>
    </dgm:pt>
    <dgm:pt modelId="{5F9B90A1-7B6B-4ED4-8597-898E3422CDB8}" type="parTrans" cxnId="{6F220A9E-A514-450A-AD9C-EB7881C01B79}">
      <dgm:prSet/>
      <dgm:spPr/>
      <dgm:t>
        <a:bodyPr/>
        <a:lstStyle/>
        <a:p>
          <a:endParaRPr lang="ru-RU"/>
        </a:p>
      </dgm:t>
    </dgm:pt>
    <dgm:pt modelId="{790D8040-4B3E-4CC0-B27C-D23544B26933}" type="sibTrans" cxnId="{6F220A9E-A514-450A-AD9C-EB7881C01B79}">
      <dgm:prSet/>
      <dgm:spPr/>
      <dgm:t>
        <a:bodyPr/>
        <a:lstStyle/>
        <a:p>
          <a:endParaRPr lang="ru-RU"/>
        </a:p>
      </dgm:t>
    </dgm:pt>
    <dgm:pt modelId="{4C571813-639C-48B4-8BD9-44917D780690}">
      <dgm:prSet phldrT="[Текст]" custT="1"/>
      <dgm:spPr/>
      <dgm:t>
        <a:bodyPr/>
        <a:lstStyle/>
        <a:p>
          <a:r>
            <a:rPr lang="en-US" sz="1200" b="1" i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Banke i nebankovne kreditne i financijske institucije primjenjuju:</a:t>
          </a:r>
          <a:endParaRPr lang="hr-HR" sz="1200" b="1" i="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F00610-0EA7-4B3B-A0BE-F1C41B45DD81}" type="parTrans" cxnId="{9B217545-F932-4CBF-A6C8-EF2E379E08C3}">
      <dgm:prSet/>
      <dgm:spPr/>
      <dgm:t>
        <a:bodyPr/>
        <a:lstStyle/>
        <a:p>
          <a:endParaRPr lang="ru-RU"/>
        </a:p>
      </dgm:t>
    </dgm:pt>
    <dgm:pt modelId="{69A7A3D8-133C-40F2-9426-D2004D424242}" type="sibTrans" cxnId="{9B217545-F932-4CBF-A6C8-EF2E379E08C3}">
      <dgm:prSet/>
      <dgm:spPr/>
      <dgm:t>
        <a:bodyPr/>
        <a:lstStyle/>
        <a:p>
          <a:endParaRPr lang="ru-RU"/>
        </a:p>
      </dgm:t>
    </dgm:pt>
    <dgm:pt modelId="{AC83E0AE-6876-410D-8423-069C7D9BFEF2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Nacionalne standarde financijskog izvještavanja temeljene na IFRS-u (24 standarda)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9FEDA2-843D-4348-B8E4-6B8C602BFFCA}" type="parTrans" cxnId="{A9A77652-E7A2-4147-A1EB-2403B12197DA}">
      <dgm:prSet/>
      <dgm:spPr/>
      <dgm:t>
        <a:bodyPr/>
        <a:lstStyle/>
        <a:p>
          <a:endParaRPr lang="ru-RU"/>
        </a:p>
      </dgm:t>
    </dgm:pt>
    <dgm:pt modelId="{D41BEF09-62FB-4963-803D-4A18038B8FB1}" type="sibTrans" cxnId="{A9A77652-E7A2-4147-A1EB-2403B12197DA}">
      <dgm:prSet/>
      <dgm:spPr/>
      <dgm:t>
        <a:bodyPr/>
        <a:lstStyle/>
        <a:p>
          <a:endParaRPr lang="ru-RU"/>
        </a:p>
      </dgm:t>
    </dgm:pt>
    <dgm:pt modelId="{1FE58AE9-C1AF-4AC6-8F70-83F70F18A640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Utjecaj fluktuacija deviznog tečaja</a:t>
          </a:r>
          <a:endParaRPr lang="hr-HR" sz="1200" b="1" i="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CF510B-61AD-45A6-8A2B-5852DD9BBDF6}" type="parTrans" cxnId="{4654AD45-2236-4447-92C6-E5D54F3B8C21}">
      <dgm:prSet/>
      <dgm:spPr/>
      <dgm:t>
        <a:bodyPr/>
        <a:lstStyle/>
        <a:p>
          <a:endParaRPr lang="ru-RU"/>
        </a:p>
      </dgm:t>
    </dgm:pt>
    <dgm:pt modelId="{2F7C69D6-BCA8-4114-B3CE-05F6E8C93063}" type="sibTrans" cxnId="{4654AD45-2236-4447-92C6-E5D54F3B8C21}">
      <dgm:prSet/>
      <dgm:spPr/>
      <dgm:t>
        <a:bodyPr/>
        <a:lstStyle/>
        <a:p>
          <a:endParaRPr lang="ru-RU"/>
        </a:p>
      </dgm:t>
    </dgm:pt>
    <dgm:pt modelId="{DE595BB2-89E5-4FCB-ADE4-D0EC391FD7EE}">
      <dgm:prSet/>
      <dgm:spPr/>
      <dgm:t>
        <a:bodyPr/>
        <a:lstStyle/>
        <a:p>
          <a:endParaRPr lang="ru-RU"/>
        </a:p>
      </dgm:t>
    </dgm:pt>
    <dgm:pt modelId="{81D87F63-1D65-430D-A14D-19584D834244}" type="parTrans" cxnId="{DF0781FF-D2B2-4A4B-8B2A-CCC92053B36F}">
      <dgm:prSet/>
      <dgm:spPr/>
      <dgm:t>
        <a:bodyPr/>
        <a:lstStyle/>
        <a:p>
          <a:endParaRPr lang="ru-RU"/>
        </a:p>
      </dgm:t>
    </dgm:pt>
    <dgm:pt modelId="{C3CE2786-0A74-47CE-B017-180E4A1BCA72}" type="sibTrans" cxnId="{DF0781FF-D2B2-4A4B-8B2A-CCC92053B36F}">
      <dgm:prSet/>
      <dgm:spPr/>
      <dgm:t>
        <a:bodyPr/>
        <a:lstStyle/>
        <a:p>
          <a:endParaRPr lang="ru-RU"/>
        </a:p>
      </dgm:t>
    </dgm:pt>
    <dgm:pt modelId="{23D8B7FB-B988-4223-A32A-F6E8CE057610}" type="pres">
      <dgm:prSet presAssocID="{A7CBD374-6E65-42EA-89DB-603747DB746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F3B4D-86BC-470D-88C6-938C3CB6C13F}" type="pres">
      <dgm:prSet presAssocID="{A7CBD374-6E65-42EA-89DB-603747DB746C}" presName="dummyMaxCanvas" presStyleCnt="0"/>
      <dgm:spPr/>
    </dgm:pt>
    <dgm:pt modelId="{D059B785-84D7-453D-8E87-AC2E1B960A72}" type="pres">
      <dgm:prSet presAssocID="{A7CBD374-6E65-42EA-89DB-603747DB746C}" presName="parentComposite" presStyleCnt="0"/>
      <dgm:spPr/>
    </dgm:pt>
    <dgm:pt modelId="{8040974D-3B58-41E8-A5F1-2513A063EF28}" type="pres">
      <dgm:prSet presAssocID="{A7CBD374-6E65-42EA-89DB-603747DB746C}" presName="parent1" presStyleLbl="alignAccFollowNode1" presStyleIdx="0" presStyleCnt="4" custScaleX="119903" custScaleY="99530" custLinFactNeighborX="-6405" custLinFactNeighborY="2182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7EF23BA-EA08-47E9-8272-AB70C961FEFA}" type="pres">
      <dgm:prSet presAssocID="{A7CBD374-6E65-42EA-89DB-603747DB746C}" presName="parent2" presStyleLbl="alignAccFollowNode1" presStyleIdx="1" presStyleCnt="4" custLinFactNeighborX="-8114" custLinFactNeighborY="2295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88F9E20B-D5FE-42BE-A5C4-F9C54C88C9F3}" type="pres">
      <dgm:prSet presAssocID="{A7CBD374-6E65-42EA-89DB-603747DB746C}" presName="childrenComposite" presStyleCnt="0"/>
      <dgm:spPr/>
    </dgm:pt>
    <dgm:pt modelId="{FEB7D881-B7E8-4672-92FD-AEA77D894815}" type="pres">
      <dgm:prSet presAssocID="{A7CBD374-6E65-42EA-89DB-603747DB746C}" presName="dummyMaxCanvas_ChildArea" presStyleCnt="0"/>
      <dgm:spPr/>
    </dgm:pt>
    <dgm:pt modelId="{E3652419-837A-4A6A-B5BB-24D91F7D697F}" type="pres">
      <dgm:prSet presAssocID="{A7CBD374-6E65-42EA-89DB-603747DB746C}" presName="fulcrum" presStyleLbl="alignAccFollowNode1" presStyleIdx="2" presStyleCnt="4"/>
      <dgm:spPr/>
    </dgm:pt>
    <dgm:pt modelId="{AE455A66-D00E-41F1-99D3-2BE99F927E8F}" type="pres">
      <dgm:prSet presAssocID="{A7CBD374-6E65-42EA-89DB-603747DB746C}" presName="balance_31" presStyleLbl="alignAccFollowNode1" presStyleIdx="3" presStyleCnt="4" custAng="240000">
        <dgm:presLayoutVars>
          <dgm:bulletEnabled val="1"/>
        </dgm:presLayoutVars>
      </dgm:prSet>
      <dgm:spPr/>
    </dgm:pt>
    <dgm:pt modelId="{1D4F708C-FC08-4B53-AFE7-B254DF5F8251}" type="pres">
      <dgm:prSet presAssocID="{A7CBD374-6E65-42EA-89DB-603747DB746C}" presName="left_31_1" presStyleLbl="node1" presStyleIdx="0" presStyleCnt="4" custAng="240000" custLinFactNeighborX="3061" custLinFactNeighborY="-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2F045-3851-4EE5-B4A5-2AE366DA9BA9}" type="pres">
      <dgm:prSet presAssocID="{A7CBD374-6E65-42EA-89DB-603747DB746C}" presName="left_31_2" presStyleLbl="node1" presStyleIdx="1" presStyleCnt="4" custAng="240000" custLinFactNeighborX="6456" custLinFactNeighborY="-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091A-D6DE-4115-BFF1-1F4AB7BC433E}" type="pres">
      <dgm:prSet presAssocID="{A7CBD374-6E65-42EA-89DB-603747DB746C}" presName="left_31_3" presStyleLbl="node1" presStyleIdx="2" presStyleCnt="4" custAng="240000" custLinFactNeighborX="10113" custLinFactNeighborY="-5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565E-096D-4213-ADF6-76B600F895AC}" type="pres">
      <dgm:prSet presAssocID="{A7CBD374-6E65-42EA-89DB-603747DB746C}" presName="right_31_1" presStyleLbl="node1" presStyleIdx="3" presStyleCnt="4" custAng="240000" custScaleX="113664" custScaleY="166158" custLinFactNeighborX="641" custLinFactNeighborY="-1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3DB99-886C-442D-A50D-6270B488E747}" type="presOf" srcId="{7F02B79C-6A93-40FC-BD3A-377D4C5D1DED}" destId="{1D4F708C-FC08-4B53-AFE7-B254DF5F8251}" srcOrd="0" destOrd="0" presId="urn:microsoft.com/office/officeart/2005/8/layout/balance1"/>
    <dgm:cxn modelId="{4D19C760-CE52-47F9-AF38-B18C40DEF28F}" srcId="{E5582E93-AECA-40DA-80DB-4E0B2AB9BA71}" destId="{7F02B79C-6A93-40FC-BD3A-377D4C5D1DED}" srcOrd="0" destOrd="0" parTransId="{FFB8B0AB-4B3E-41DC-A375-3F4076A15B6B}" sibTransId="{640CD6F2-2582-449B-8CD7-3D10BFCCD6C6}"/>
    <dgm:cxn modelId="{A9A77652-E7A2-4147-A1EB-2403B12197DA}" srcId="{4C571813-639C-48B4-8BD9-44917D780690}" destId="{AC83E0AE-6876-410D-8423-069C7D9BFEF2}" srcOrd="0" destOrd="0" parTransId="{439FEDA2-843D-4348-B8E4-6B8C602BFFCA}" sibTransId="{D41BEF09-62FB-4963-803D-4A18038B8FB1}"/>
    <dgm:cxn modelId="{D5A69A4E-7EDA-4135-81A6-AD8BF203DA94}" type="presOf" srcId="{E5582E93-AECA-40DA-80DB-4E0B2AB9BA71}" destId="{8040974D-3B58-41E8-A5F1-2513A063EF28}" srcOrd="0" destOrd="0" presId="urn:microsoft.com/office/officeart/2005/8/layout/balance1"/>
    <dgm:cxn modelId="{BF9B9B97-8A14-4446-A69C-14A0C84B3173}" type="presOf" srcId="{A7CBD374-6E65-42EA-89DB-603747DB746C}" destId="{23D8B7FB-B988-4223-A32A-F6E8CE057610}" srcOrd="0" destOrd="0" presId="urn:microsoft.com/office/officeart/2005/8/layout/balance1"/>
    <dgm:cxn modelId="{DF0781FF-D2B2-4A4B-8B2A-CCC92053B36F}" srcId="{A7CBD374-6E65-42EA-89DB-603747DB746C}" destId="{DE595BB2-89E5-4FCB-ADE4-D0EC391FD7EE}" srcOrd="2" destOrd="0" parTransId="{81D87F63-1D65-430D-A14D-19584D834244}" sibTransId="{C3CE2786-0A74-47CE-B017-180E4A1BCA72}"/>
    <dgm:cxn modelId="{73D0FC02-3F5A-4614-93AA-0868932A0F20}" type="presOf" srcId="{1FE58AE9-C1AF-4AC6-8F70-83F70F18A640}" destId="{1B02F045-3851-4EE5-B4A5-2AE366DA9BA9}" srcOrd="0" destOrd="0" presId="urn:microsoft.com/office/officeart/2005/8/layout/balance1"/>
    <dgm:cxn modelId="{A1DBBB30-30C2-477E-AFA8-C26AB7327BF2}" type="presOf" srcId="{AC83E0AE-6876-410D-8423-069C7D9BFEF2}" destId="{38E9565E-096D-4213-ADF6-76B600F895AC}" srcOrd="0" destOrd="0" presId="urn:microsoft.com/office/officeart/2005/8/layout/balance1"/>
    <dgm:cxn modelId="{14DD27B3-C132-4C94-BBD9-8C8DB388C382}" type="presOf" srcId="{B1895A09-4AA1-433F-B806-D2BAFB219455}" destId="{EA71091A-D6DE-4115-BFF1-1F4AB7BC433E}" srcOrd="0" destOrd="0" presId="urn:microsoft.com/office/officeart/2005/8/layout/balance1"/>
    <dgm:cxn modelId="{4654AD45-2236-4447-92C6-E5D54F3B8C21}" srcId="{E5582E93-AECA-40DA-80DB-4E0B2AB9BA71}" destId="{1FE58AE9-C1AF-4AC6-8F70-83F70F18A640}" srcOrd="1" destOrd="0" parTransId="{F0CF510B-61AD-45A6-8A2B-5852DD9BBDF6}" sibTransId="{2F7C69D6-BCA8-4114-B3CE-05F6E8C93063}"/>
    <dgm:cxn modelId="{6F220A9E-A514-450A-AD9C-EB7881C01B79}" srcId="{E5582E93-AECA-40DA-80DB-4E0B2AB9BA71}" destId="{B1895A09-4AA1-433F-B806-D2BAFB219455}" srcOrd="2" destOrd="0" parTransId="{5F9B90A1-7B6B-4ED4-8597-898E3422CDB8}" sibTransId="{790D8040-4B3E-4CC0-B27C-D23544B26933}"/>
    <dgm:cxn modelId="{ADCCF752-37F3-491F-A98A-3222A244101A}" type="presOf" srcId="{4C571813-639C-48B4-8BD9-44917D780690}" destId="{87EF23BA-EA08-47E9-8272-AB70C961FEFA}" srcOrd="0" destOrd="0" presId="urn:microsoft.com/office/officeart/2005/8/layout/balance1"/>
    <dgm:cxn modelId="{179754C6-FBE1-4014-B692-2DC0E002BD4E}" srcId="{A7CBD374-6E65-42EA-89DB-603747DB746C}" destId="{E5582E93-AECA-40DA-80DB-4E0B2AB9BA71}" srcOrd="0" destOrd="0" parTransId="{2B4FB92C-1CA4-40CB-B806-B2E16F8D05DA}" sibTransId="{7BDFFEF4-9811-442F-B22E-B67E213D00CC}"/>
    <dgm:cxn modelId="{9B217545-F932-4CBF-A6C8-EF2E379E08C3}" srcId="{A7CBD374-6E65-42EA-89DB-603747DB746C}" destId="{4C571813-639C-48B4-8BD9-44917D780690}" srcOrd="1" destOrd="0" parTransId="{ADF00610-0EA7-4B3B-A0BE-F1C41B45DD81}" sibTransId="{69A7A3D8-133C-40F2-9426-D2004D424242}"/>
    <dgm:cxn modelId="{3F658CEB-3E96-43B3-BC03-5691F7C07417}" type="presParOf" srcId="{23D8B7FB-B988-4223-A32A-F6E8CE057610}" destId="{25EF3B4D-86BC-470D-88C6-938C3CB6C13F}" srcOrd="0" destOrd="0" presId="urn:microsoft.com/office/officeart/2005/8/layout/balance1"/>
    <dgm:cxn modelId="{87F2980E-73B6-46FD-AD6C-9237E94A6F8C}" type="presParOf" srcId="{23D8B7FB-B988-4223-A32A-F6E8CE057610}" destId="{D059B785-84D7-453D-8E87-AC2E1B960A72}" srcOrd="1" destOrd="0" presId="urn:microsoft.com/office/officeart/2005/8/layout/balance1"/>
    <dgm:cxn modelId="{7FFB75D5-21D4-4766-B290-B626CEF7C0F4}" type="presParOf" srcId="{D059B785-84D7-453D-8E87-AC2E1B960A72}" destId="{8040974D-3B58-41E8-A5F1-2513A063EF28}" srcOrd="0" destOrd="0" presId="urn:microsoft.com/office/officeart/2005/8/layout/balance1"/>
    <dgm:cxn modelId="{B027F1B6-576B-424A-A3A4-DFF6151B8EEC}" type="presParOf" srcId="{D059B785-84D7-453D-8E87-AC2E1B960A72}" destId="{87EF23BA-EA08-47E9-8272-AB70C961FEFA}" srcOrd="1" destOrd="0" presId="urn:microsoft.com/office/officeart/2005/8/layout/balance1"/>
    <dgm:cxn modelId="{BE7373DC-8775-480D-8C95-DA3E71281AA9}" type="presParOf" srcId="{23D8B7FB-B988-4223-A32A-F6E8CE057610}" destId="{88F9E20B-D5FE-42BE-A5C4-F9C54C88C9F3}" srcOrd="2" destOrd="0" presId="urn:microsoft.com/office/officeart/2005/8/layout/balance1"/>
    <dgm:cxn modelId="{9EAADD2F-02AD-40D2-AEAA-18F23432A7F9}" type="presParOf" srcId="{88F9E20B-D5FE-42BE-A5C4-F9C54C88C9F3}" destId="{FEB7D881-B7E8-4672-92FD-AEA77D894815}" srcOrd="0" destOrd="0" presId="urn:microsoft.com/office/officeart/2005/8/layout/balance1"/>
    <dgm:cxn modelId="{4B027A7C-DE6F-4986-9C1D-B8BDED4F484E}" type="presParOf" srcId="{88F9E20B-D5FE-42BE-A5C4-F9C54C88C9F3}" destId="{E3652419-837A-4A6A-B5BB-24D91F7D697F}" srcOrd="1" destOrd="0" presId="urn:microsoft.com/office/officeart/2005/8/layout/balance1"/>
    <dgm:cxn modelId="{69B07C14-5146-409E-ADE6-648F8380F9D3}" type="presParOf" srcId="{88F9E20B-D5FE-42BE-A5C4-F9C54C88C9F3}" destId="{AE455A66-D00E-41F1-99D3-2BE99F927E8F}" srcOrd="2" destOrd="0" presId="urn:microsoft.com/office/officeart/2005/8/layout/balance1"/>
    <dgm:cxn modelId="{402F28D5-E105-4329-B880-D5161C2E341C}" type="presParOf" srcId="{88F9E20B-D5FE-42BE-A5C4-F9C54C88C9F3}" destId="{1D4F708C-FC08-4B53-AFE7-B254DF5F8251}" srcOrd="3" destOrd="0" presId="urn:microsoft.com/office/officeart/2005/8/layout/balance1"/>
    <dgm:cxn modelId="{9A696F53-E147-4C6D-A45C-F971871308B9}" type="presParOf" srcId="{88F9E20B-D5FE-42BE-A5C4-F9C54C88C9F3}" destId="{1B02F045-3851-4EE5-B4A5-2AE366DA9BA9}" srcOrd="4" destOrd="0" presId="urn:microsoft.com/office/officeart/2005/8/layout/balance1"/>
    <dgm:cxn modelId="{69A00133-A377-4AD2-8EA3-BE3A7F5F3959}" type="presParOf" srcId="{88F9E20B-D5FE-42BE-A5C4-F9C54C88C9F3}" destId="{EA71091A-D6DE-4115-BFF1-1F4AB7BC433E}" srcOrd="5" destOrd="0" presId="urn:microsoft.com/office/officeart/2005/8/layout/balance1"/>
    <dgm:cxn modelId="{60DEF8CD-8D35-4A55-8588-027BAEB7DD3A}" type="presParOf" srcId="{88F9E20B-D5FE-42BE-A5C4-F9C54C88C9F3}" destId="{38E9565E-096D-4213-ADF6-76B600F895AC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20D325-62DB-47D1-A095-98748D7C9E49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EF527C-BC04-4440-9605-0AB2E78B03F3}">
      <dgm:prSet phldrT="[Текст]" custT="1"/>
      <dgm:spPr>
        <a:xfrm>
          <a:off x="0" y="781"/>
          <a:ext cx="2962274" cy="323491"/>
        </a:xfrm>
      </dgm:spPr>
      <dgm:t>
        <a:bodyPr/>
        <a:lstStyle/>
        <a:p>
          <a:r>
            <a:rPr lang="en-US" sz="1400" b="1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otvorena dionička društva</a:t>
          </a:r>
          <a:endParaRPr lang="hr-HR" sz="1400" b="1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8EE4281-C07B-42F0-BD84-D6FB7CF0C00C}" type="parTrans" cxnId="{8FF4D17A-CC67-4DF9-849C-439B6D7EE90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D85D72-3B4F-4551-84B1-A867EAAF7D7C}" type="sibTrans" cxnId="{8FF4D17A-CC67-4DF9-849C-439B6D7EE90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7AEE22-48B8-4967-8B8F-DB2A9DA4C229}">
      <dgm:prSet phldrT="[Текст]" custT="1"/>
      <dgm:spPr>
        <a:xfrm>
          <a:off x="0" y="324272"/>
          <a:ext cx="2962274" cy="369765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banke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3B641CA-56AD-49A9-AE06-82FFA079ECAF}" type="parTrans" cxnId="{DF0F9F45-E8FF-4499-9BA0-A34EDB9BC35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3C8ACC2-D655-4B71-9845-9BB41075349D}" type="sibTrans" cxnId="{DF0F9F45-E8FF-4499-9BA0-A34EDB9BC35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CC0742-E1A5-4FC8-AFC9-8FA70B830B4E}">
      <dgm:prSet phldrT="[Текст]" custT="1"/>
      <dgm:spPr>
        <a:xfrm>
          <a:off x="0" y="694038"/>
          <a:ext cx="2962274" cy="237188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nebankovne kreditne i financijske institucije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D29F353-FF93-4DCF-8986-20070E37CE95}" type="parTrans" cxnId="{41F071AB-A041-4E2F-AFB0-E6D223E71781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DC758B-480B-417D-A246-5EBDA5BFEBC3}" type="sibTrans" cxnId="{41F071AB-A041-4E2F-AFB0-E6D223E71781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3EE3D9-3B7D-4E58-9EC1-EDB57BB8180D}">
      <dgm:prSet custT="1"/>
      <dgm:spPr>
        <a:xfrm>
          <a:off x="0" y="931226"/>
          <a:ext cx="2962274" cy="611041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osiguranja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C11AFF-4AD8-4A3A-942C-8FAE8C6DD175}" type="parTrans" cxnId="{D29BDCE9-F1B1-4632-B0F6-6973FF71448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907A003-4C16-417F-B956-E0971BF5E826}" type="sibTrans" cxnId="{D29BDCE9-F1B1-4632-B0F6-6973FF71448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BF9780-5731-4230-8299-0728FE2E8F3C}" type="pres">
      <dgm:prSet presAssocID="{DC20D325-62DB-47D1-A095-98748D7C9E4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7E49733-E153-4101-9C5C-AC7B80B9F03E}" type="pres">
      <dgm:prSet presAssocID="{B2EF527C-BC04-4440-9605-0AB2E78B03F3}" presName="noChildren" presStyleCnt="0"/>
      <dgm:spPr/>
      <dgm:t>
        <a:bodyPr/>
        <a:lstStyle/>
        <a:p>
          <a:endParaRPr lang="ru-RU"/>
        </a:p>
      </dgm:t>
    </dgm:pt>
    <dgm:pt modelId="{02D67880-F8DD-4B6C-A562-42FE07C5E7CD}" type="pres">
      <dgm:prSet presAssocID="{B2EF527C-BC04-4440-9605-0AB2E78B03F3}" presName="gap" presStyleCnt="0"/>
      <dgm:spPr/>
      <dgm:t>
        <a:bodyPr/>
        <a:lstStyle/>
        <a:p>
          <a:endParaRPr lang="ru-RU"/>
        </a:p>
      </dgm:t>
    </dgm:pt>
    <dgm:pt modelId="{ABFEC560-8137-4BDC-B8D8-EE0EDD22E4CB}" type="pres">
      <dgm:prSet presAssocID="{B2EF527C-BC04-4440-9605-0AB2E78B03F3}" presName="medCircle2" presStyleLbl="vennNode1" presStyleIdx="0" presStyleCnt="4" custFlipVert="1" custFlipHor="1" custScaleX="73346" custScaleY="74888" custLinFactNeighborX="240" custLinFactNeighborY="-249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5FB9DB-F839-4421-8AC6-FFD6A232F451}" type="pres">
      <dgm:prSet presAssocID="{B2EF527C-BC04-4440-9605-0AB2E78B03F3}" presName="txLvlOnly1" presStyleLbl="revTx" presStyleIdx="0" presStyleCnt="4" custLinFactNeighborY="-21295"/>
      <dgm:spPr/>
      <dgm:t>
        <a:bodyPr/>
        <a:lstStyle/>
        <a:p>
          <a:endParaRPr lang="ru-RU"/>
        </a:p>
      </dgm:t>
    </dgm:pt>
    <dgm:pt modelId="{17F0C3B4-E333-402E-91CB-FA28B8A9DE57}" type="pres">
      <dgm:prSet presAssocID="{587AEE22-48B8-4967-8B8F-DB2A9DA4C229}" presName="noChildren" presStyleCnt="0"/>
      <dgm:spPr/>
      <dgm:t>
        <a:bodyPr/>
        <a:lstStyle/>
        <a:p>
          <a:endParaRPr lang="ru-RU"/>
        </a:p>
      </dgm:t>
    </dgm:pt>
    <dgm:pt modelId="{548B8434-870E-4761-8EDE-10BE6300B151}" type="pres">
      <dgm:prSet presAssocID="{587AEE22-48B8-4967-8B8F-DB2A9DA4C229}" presName="gap" presStyleCnt="0"/>
      <dgm:spPr/>
      <dgm:t>
        <a:bodyPr/>
        <a:lstStyle/>
        <a:p>
          <a:endParaRPr lang="ru-RU"/>
        </a:p>
      </dgm:t>
    </dgm:pt>
    <dgm:pt modelId="{539157B1-0E90-407F-AD5D-59283A136659}" type="pres">
      <dgm:prSet presAssocID="{587AEE22-48B8-4967-8B8F-DB2A9DA4C229}" presName="medCircle2" presStyleLbl="vennNode1" presStyleIdx="1" presStyleCnt="4" custScaleX="73346" custScaleY="74947" custLinFactNeighborX="0" custLinFactNeighborY="-37489"/>
      <dgm:spPr/>
      <dgm:t>
        <a:bodyPr/>
        <a:lstStyle/>
        <a:p>
          <a:endParaRPr lang="ru-RU"/>
        </a:p>
      </dgm:t>
    </dgm:pt>
    <dgm:pt modelId="{81025BCA-4197-47A3-BD52-B0434420001F}" type="pres">
      <dgm:prSet presAssocID="{587AEE22-48B8-4967-8B8F-DB2A9DA4C229}" presName="txLvlOnly1" presStyleLbl="revTx" presStyleIdx="1" presStyleCnt="4" custLinFactNeighborX="146" custLinFactNeighborY="-37459"/>
      <dgm:spPr/>
      <dgm:t>
        <a:bodyPr/>
        <a:lstStyle/>
        <a:p>
          <a:endParaRPr lang="ru-RU"/>
        </a:p>
      </dgm:t>
    </dgm:pt>
    <dgm:pt modelId="{386D0A10-0EFE-4AF0-B179-CA83147FFA9B}" type="pres">
      <dgm:prSet presAssocID="{60CC0742-E1A5-4FC8-AFC9-8FA70B830B4E}" presName="noChildren" presStyleCnt="0"/>
      <dgm:spPr/>
      <dgm:t>
        <a:bodyPr/>
        <a:lstStyle/>
        <a:p>
          <a:endParaRPr lang="ru-RU"/>
        </a:p>
      </dgm:t>
    </dgm:pt>
    <dgm:pt modelId="{1D18D5AA-D233-437C-AD08-EBA46501838D}" type="pres">
      <dgm:prSet presAssocID="{60CC0742-E1A5-4FC8-AFC9-8FA70B830B4E}" presName="gap" presStyleCnt="0"/>
      <dgm:spPr/>
      <dgm:t>
        <a:bodyPr/>
        <a:lstStyle/>
        <a:p>
          <a:endParaRPr lang="ru-RU"/>
        </a:p>
      </dgm:t>
    </dgm:pt>
    <dgm:pt modelId="{9F15AF77-5F37-4FBE-8412-A22231C1A210}" type="pres">
      <dgm:prSet presAssocID="{60CC0742-E1A5-4FC8-AFC9-8FA70B830B4E}" presName="medCircle2" presStyleLbl="vennNode1" presStyleIdx="2" presStyleCnt="4" custScaleX="73346" custScaleY="75007" custLinFactNeighborX="3" custLinFactNeighborY="-49985"/>
      <dgm:spPr/>
      <dgm:t>
        <a:bodyPr/>
        <a:lstStyle/>
        <a:p>
          <a:endParaRPr lang="ru-RU"/>
        </a:p>
      </dgm:t>
    </dgm:pt>
    <dgm:pt modelId="{74D723F1-01F7-48E7-A341-AEEC6B5DDC92}" type="pres">
      <dgm:prSet presAssocID="{60CC0742-E1A5-4FC8-AFC9-8FA70B830B4E}" presName="txLvlOnly1" presStyleLbl="revTx" presStyleIdx="2" presStyleCnt="4" custLinFactNeighborX="626" custLinFactNeighborY="-49985"/>
      <dgm:spPr/>
      <dgm:t>
        <a:bodyPr/>
        <a:lstStyle/>
        <a:p>
          <a:endParaRPr lang="ru-RU"/>
        </a:p>
      </dgm:t>
    </dgm:pt>
    <dgm:pt modelId="{1FC9BFC8-1839-4C19-BFA5-5DFDD44C635F}" type="pres">
      <dgm:prSet presAssocID="{E73EE3D9-3B7D-4E58-9EC1-EDB57BB8180D}" presName="noChildren" presStyleCnt="0"/>
      <dgm:spPr/>
      <dgm:t>
        <a:bodyPr/>
        <a:lstStyle/>
        <a:p>
          <a:endParaRPr lang="ru-RU"/>
        </a:p>
      </dgm:t>
    </dgm:pt>
    <dgm:pt modelId="{2D0E3511-A148-4E33-A5C5-6913C5D4402E}" type="pres">
      <dgm:prSet presAssocID="{E73EE3D9-3B7D-4E58-9EC1-EDB57BB8180D}" presName="gap" presStyleCnt="0"/>
      <dgm:spPr/>
      <dgm:t>
        <a:bodyPr/>
        <a:lstStyle/>
        <a:p>
          <a:endParaRPr lang="ru-RU"/>
        </a:p>
      </dgm:t>
    </dgm:pt>
    <dgm:pt modelId="{BF94E271-E24C-4CC7-9AD8-F023B98AB0D1}" type="pres">
      <dgm:prSet presAssocID="{E73EE3D9-3B7D-4E58-9EC1-EDB57BB8180D}" presName="medCircle2" presStyleLbl="vennNode1" presStyleIdx="3" presStyleCnt="4" custScaleX="73340" custScaleY="75067" custLinFactNeighborX="0" custLinFactNeighborY="-62481"/>
      <dgm:spPr/>
      <dgm:t>
        <a:bodyPr/>
        <a:lstStyle/>
        <a:p>
          <a:endParaRPr lang="ru-RU"/>
        </a:p>
      </dgm:t>
    </dgm:pt>
    <dgm:pt modelId="{C9D00A29-DDDD-4DCF-B7B4-247D223B1768}" type="pres">
      <dgm:prSet presAssocID="{E73EE3D9-3B7D-4E58-9EC1-EDB57BB8180D}" presName="txLvlOnly1" presStyleLbl="revTx" presStyleIdx="3" presStyleCnt="4" custLinFactNeighborY="-62511"/>
      <dgm:spPr/>
      <dgm:t>
        <a:bodyPr/>
        <a:lstStyle/>
        <a:p>
          <a:endParaRPr lang="ru-RU"/>
        </a:p>
      </dgm:t>
    </dgm:pt>
  </dgm:ptLst>
  <dgm:cxnLst>
    <dgm:cxn modelId="{3018553A-D496-4D31-A52F-2C64A8E04747}" type="presOf" srcId="{60CC0742-E1A5-4FC8-AFC9-8FA70B830B4E}" destId="{74D723F1-01F7-48E7-A341-AEEC6B5DDC92}" srcOrd="0" destOrd="0" presId="urn:microsoft.com/office/officeart/2008/layout/VerticalCircleList"/>
    <dgm:cxn modelId="{326AAD77-6CB3-467C-BA27-397A79142F5B}" type="presOf" srcId="{E73EE3D9-3B7D-4E58-9EC1-EDB57BB8180D}" destId="{C9D00A29-DDDD-4DCF-B7B4-247D223B1768}" srcOrd="0" destOrd="0" presId="urn:microsoft.com/office/officeart/2008/layout/VerticalCircleList"/>
    <dgm:cxn modelId="{D29BDCE9-F1B1-4632-B0F6-6973FF714487}" srcId="{DC20D325-62DB-47D1-A095-98748D7C9E49}" destId="{E73EE3D9-3B7D-4E58-9EC1-EDB57BB8180D}" srcOrd="3" destOrd="0" parTransId="{56C11AFF-4AD8-4A3A-942C-8FAE8C6DD175}" sibTransId="{3907A003-4C16-417F-B956-E0971BF5E826}"/>
    <dgm:cxn modelId="{FAF460F6-E19A-4478-81E4-4889270E594A}" type="presOf" srcId="{B2EF527C-BC04-4440-9605-0AB2E78B03F3}" destId="{FF5FB9DB-F839-4421-8AC6-FFD6A232F451}" srcOrd="0" destOrd="0" presId="urn:microsoft.com/office/officeart/2008/layout/VerticalCircleList"/>
    <dgm:cxn modelId="{F861E9DA-E632-4BAE-9CD8-36505C40239F}" type="presOf" srcId="{DC20D325-62DB-47D1-A095-98748D7C9E49}" destId="{A8BF9780-5731-4230-8299-0728FE2E8F3C}" srcOrd="0" destOrd="0" presId="urn:microsoft.com/office/officeart/2008/layout/VerticalCircleList"/>
    <dgm:cxn modelId="{41F071AB-A041-4E2F-AFB0-E6D223E71781}" srcId="{DC20D325-62DB-47D1-A095-98748D7C9E49}" destId="{60CC0742-E1A5-4FC8-AFC9-8FA70B830B4E}" srcOrd="2" destOrd="0" parTransId="{BD29F353-FF93-4DCF-8986-20070E37CE95}" sibTransId="{FDDC758B-480B-417D-A246-5EBDA5BFEBC3}"/>
    <dgm:cxn modelId="{8FF4D17A-CC67-4DF9-849C-439B6D7EE90E}" srcId="{DC20D325-62DB-47D1-A095-98748D7C9E49}" destId="{B2EF527C-BC04-4440-9605-0AB2E78B03F3}" srcOrd="0" destOrd="0" parTransId="{F8EE4281-C07B-42F0-BD84-D6FB7CF0C00C}" sibTransId="{3AD85D72-3B4F-4551-84B1-A867EAAF7D7C}"/>
    <dgm:cxn modelId="{13B495E7-12A5-4695-862F-D7773A97DA43}" type="presOf" srcId="{587AEE22-48B8-4967-8B8F-DB2A9DA4C229}" destId="{81025BCA-4197-47A3-BD52-B0434420001F}" srcOrd="0" destOrd="0" presId="urn:microsoft.com/office/officeart/2008/layout/VerticalCircleList"/>
    <dgm:cxn modelId="{DF0F9F45-E8FF-4499-9BA0-A34EDB9BC35D}" srcId="{DC20D325-62DB-47D1-A095-98748D7C9E49}" destId="{587AEE22-48B8-4967-8B8F-DB2A9DA4C229}" srcOrd="1" destOrd="0" parTransId="{F3B641CA-56AD-49A9-AE06-82FFA079ECAF}" sibTransId="{53C8ACC2-D655-4B71-9845-9BB41075349D}"/>
    <dgm:cxn modelId="{FCFBAD93-16A4-47FA-B5B0-A763F9B56F00}" type="presParOf" srcId="{A8BF9780-5731-4230-8299-0728FE2E8F3C}" destId="{37E49733-E153-4101-9C5C-AC7B80B9F03E}" srcOrd="0" destOrd="0" presId="urn:microsoft.com/office/officeart/2008/layout/VerticalCircleList"/>
    <dgm:cxn modelId="{F51C0053-2B34-42FA-9971-D5867BA2351A}" type="presParOf" srcId="{37E49733-E153-4101-9C5C-AC7B80B9F03E}" destId="{02D67880-F8DD-4B6C-A562-42FE07C5E7CD}" srcOrd="0" destOrd="0" presId="urn:microsoft.com/office/officeart/2008/layout/VerticalCircleList"/>
    <dgm:cxn modelId="{C533CD71-5A58-4041-BB67-1EDC9EF0B647}" type="presParOf" srcId="{37E49733-E153-4101-9C5C-AC7B80B9F03E}" destId="{ABFEC560-8137-4BDC-B8D8-EE0EDD22E4CB}" srcOrd="1" destOrd="0" presId="urn:microsoft.com/office/officeart/2008/layout/VerticalCircleList"/>
    <dgm:cxn modelId="{C2FA9C96-98A0-499E-A3AD-0678DBC8E21D}" type="presParOf" srcId="{37E49733-E153-4101-9C5C-AC7B80B9F03E}" destId="{FF5FB9DB-F839-4421-8AC6-FFD6A232F451}" srcOrd="2" destOrd="0" presId="urn:microsoft.com/office/officeart/2008/layout/VerticalCircleList"/>
    <dgm:cxn modelId="{8CF73608-CDA4-4868-A74F-22FECBC2EC46}" type="presParOf" srcId="{A8BF9780-5731-4230-8299-0728FE2E8F3C}" destId="{17F0C3B4-E333-402E-91CB-FA28B8A9DE57}" srcOrd="1" destOrd="0" presId="urn:microsoft.com/office/officeart/2008/layout/VerticalCircleList"/>
    <dgm:cxn modelId="{6C172ADF-C45C-4E65-87A5-8AD35CA9D612}" type="presParOf" srcId="{17F0C3B4-E333-402E-91CB-FA28B8A9DE57}" destId="{548B8434-870E-4761-8EDE-10BE6300B151}" srcOrd="0" destOrd="0" presId="urn:microsoft.com/office/officeart/2008/layout/VerticalCircleList"/>
    <dgm:cxn modelId="{E0E6559B-545C-4953-9DFB-B3DF37C06996}" type="presParOf" srcId="{17F0C3B4-E333-402E-91CB-FA28B8A9DE57}" destId="{539157B1-0E90-407F-AD5D-59283A136659}" srcOrd="1" destOrd="0" presId="urn:microsoft.com/office/officeart/2008/layout/VerticalCircleList"/>
    <dgm:cxn modelId="{512E9F04-4247-4E20-A4D8-21DDBF472A9D}" type="presParOf" srcId="{17F0C3B4-E333-402E-91CB-FA28B8A9DE57}" destId="{81025BCA-4197-47A3-BD52-B0434420001F}" srcOrd="2" destOrd="0" presId="urn:microsoft.com/office/officeart/2008/layout/VerticalCircleList"/>
    <dgm:cxn modelId="{07C665D7-2638-4136-82CB-CA9155EF475B}" type="presParOf" srcId="{A8BF9780-5731-4230-8299-0728FE2E8F3C}" destId="{386D0A10-0EFE-4AF0-B179-CA83147FFA9B}" srcOrd="2" destOrd="0" presId="urn:microsoft.com/office/officeart/2008/layout/VerticalCircleList"/>
    <dgm:cxn modelId="{C5687F3C-289B-41DE-8606-5687073A1468}" type="presParOf" srcId="{386D0A10-0EFE-4AF0-B179-CA83147FFA9B}" destId="{1D18D5AA-D233-437C-AD08-EBA46501838D}" srcOrd="0" destOrd="0" presId="urn:microsoft.com/office/officeart/2008/layout/VerticalCircleList"/>
    <dgm:cxn modelId="{B957C1AF-52B6-4284-AF99-2F00DDEE735A}" type="presParOf" srcId="{386D0A10-0EFE-4AF0-B179-CA83147FFA9B}" destId="{9F15AF77-5F37-4FBE-8412-A22231C1A210}" srcOrd="1" destOrd="0" presId="urn:microsoft.com/office/officeart/2008/layout/VerticalCircleList"/>
    <dgm:cxn modelId="{03D960A5-4CCE-4999-A2BE-B8DD873A8BE9}" type="presParOf" srcId="{386D0A10-0EFE-4AF0-B179-CA83147FFA9B}" destId="{74D723F1-01F7-48E7-A341-AEEC6B5DDC92}" srcOrd="2" destOrd="0" presId="urn:microsoft.com/office/officeart/2008/layout/VerticalCircleList"/>
    <dgm:cxn modelId="{38506801-3220-4737-A717-F070724E35CB}" type="presParOf" srcId="{A8BF9780-5731-4230-8299-0728FE2E8F3C}" destId="{1FC9BFC8-1839-4C19-BFA5-5DFDD44C635F}" srcOrd="3" destOrd="0" presId="urn:microsoft.com/office/officeart/2008/layout/VerticalCircleList"/>
    <dgm:cxn modelId="{87524AB1-E40D-4E24-8F8F-5D3E6494543F}" type="presParOf" srcId="{1FC9BFC8-1839-4C19-BFA5-5DFDD44C635F}" destId="{2D0E3511-A148-4E33-A5C5-6913C5D4402E}" srcOrd="0" destOrd="0" presId="urn:microsoft.com/office/officeart/2008/layout/VerticalCircleList"/>
    <dgm:cxn modelId="{B3FA6D94-A6DC-43E4-81FC-B0F5B165A426}" type="presParOf" srcId="{1FC9BFC8-1839-4C19-BFA5-5DFDD44C635F}" destId="{BF94E271-E24C-4CC7-9AD8-F023B98AB0D1}" srcOrd="1" destOrd="0" presId="urn:microsoft.com/office/officeart/2008/layout/VerticalCircleList"/>
    <dgm:cxn modelId="{F7081A09-A6DE-4EB9-A03D-256739934911}" type="presParOf" srcId="{1FC9BFC8-1839-4C19-BFA5-5DFDD44C635F}" destId="{C9D00A29-DDDD-4DCF-B7B4-247D223B176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5C7480-B636-4D63-96DA-C9D4203F8229}" type="doc">
      <dgm:prSet loTypeId="urn:microsoft.com/office/officeart/2005/8/layout/pyramid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9B821F-4B75-4428-8FB8-388E35EBEA0E}">
      <dgm:prSet phldrT="[Текст]" custT="1"/>
      <dgm:spPr/>
      <dgm:t>
        <a:bodyPr/>
        <a:lstStyle/>
        <a:p>
          <a:r>
            <a:rPr lang="en-US" sz="1200" b="1" i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Računovodstvena bilanca</a:t>
          </a:r>
          <a:endParaRPr lang="hr-HR" sz="1200" b="1" i="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BBB60E-4C77-439D-8D83-9A9780015204}" type="parTrans" cxnId="{42E0A83F-5CF7-4A56-8A2A-94A908F0F55A}">
      <dgm:prSet/>
      <dgm:spPr/>
      <dgm:t>
        <a:bodyPr/>
        <a:lstStyle/>
        <a:p>
          <a:endParaRPr lang="ru-RU"/>
        </a:p>
      </dgm:t>
    </dgm:pt>
    <dgm:pt modelId="{6C388336-092C-475D-A85F-E54938F9F3B2}" type="sibTrans" cxnId="{42E0A83F-5CF7-4A56-8A2A-94A908F0F55A}">
      <dgm:prSet/>
      <dgm:spPr/>
      <dgm:t>
        <a:bodyPr/>
        <a:lstStyle/>
        <a:p>
          <a:endParaRPr lang="ru-RU"/>
        </a:p>
      </dgm:t>
    </dgm:pt>
    <dgm:pt modelId="{B76D375A-5B43-4F78-8284-2EEB1F71FBF7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procjene proračuna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131B26-B716-4A86-98C2-F17C5AE85CFB}" type="parTrans" cxnId="{51A91461-3C81-481C-BA3E-E2AA649EC013}">
      <dgm:prSet/>
      <dgm:spPr/>
      <dgm:t>
        <a:bodyPr/>
        <a:lstStyle/>
        <a:p>
          <a:endParaRPr lang="ru-RU"/>
        </a:p>
      </dgm:t>
    </dgm:pt>
    <dgm:pt modelId="{4551905E-2949-4DED-B86B-B9D246FC6523}" type="sibTrans" cxnId="{51A91461-3C81-481C-BA3E-E2AA649EC013}">
      <dgm:prSet/>
      <dgm:spPr/>
      <dgm:t>
        <a:bodyPr/>
        <a:lstStyle/>
        <a:p>
          <a:endParaRPr lang="ru-RU"/>
        </a:p>
      </dgm:t>
    </dgm:pt>
    <dgm:pt modelId="{5FDB24CE-D4E6-41E4-9E63-DA56F092DB4B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procijenjenog proračuna za kapitalnu izgradnju (s prilogom)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4A62EA-2DA5-4277-A345-C81E425AADCB}" type="parTrans" cxnId="{47D40048-12DE-4F18-BF39-82FED137C192}">
      <dgm:prSet/>
      <dgm:spPr/>
      <dgm:t>
        <a:bodyPr/>
        <a:lstStyle/>
        <a:p>
          <a:endParaRPr lang="ru-RU"/>
        </a:p>
      </dgm:t>
    </dgm:pt>
    <dgm:pt modelId="{DD376BCE-8F0D-4523-BFA1-4AB26D97A759}" type="sibTrans" cxnId="{47D40048-12DE-4F18-BF39-82FED137C192}">
      <dgm:prSet/>
      <dgm:spPr/>
      <dgm:t>
        <a:bodyPr/>
        <a:lstStyle/>
        <a:p>
          <a:endParaRPr lang="ru-RU"/>
        </a:p>
      </dgm:t>
    </dgm:pt>
    <dgm:pt modelId="{0C3396A7-BFF5-487F-829E-E06452E03BA5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procijenjenih prihoda i gubitaka za profitabilne aktivnosti organizacije koje financira država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51A88E-CD5D-45DE-98CB-EAEDFDC66717}" type="parTrans" cxnId="{759AB615-7D80-438B-8A5F-798CEDC422A5}">
      <dgm:prSet/>
      <dgm:spPr/>
      <dgm:t>
        <a:bodyPr/>
        <a:lstStyle/>
        <a:p>
          <a:endParaRPr lang="ru-RU"/>
        </a:p>
      </dgm:t>
    </dgm:pt>
    <dgm:pt modelId="{14A87C94-CD2E-435F-A7C9-DFCA80FBF88B}" type="sibTrans" cxnId="{759AB615-7D80-438B-8A5F-798CEDC422A5}">
      <dgm:prSet/>
      <dgm:spPr/>
      <dgm:t>
        <a:bodyPr/>
        <a:lstStyle/>
        <a:p>
          <a:endParaRPr lang="ru-RU"/>
        </a:p>
      </dgm:t>
    </dgm:pt>
    <dgm:pt modelId="{0576D32C-BF75-4AF8-AF96-A3E1F809A001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kretanju dugotrajne imovine, pojedinačnih trenutačnih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E4F063-92A0-4A52-904E-D7AF820CA901}" type="parTrans" cxnId="{FFAE71DC-FBA2-49EA-94E2-5172FF3C8580}">
      <dgm:prSet/>
      <dgm:spPr/>
      <dgm:t>
        <a:bodyPr/>
        <a:lstStyle/>
        <a:p>
          <a:endParaRPr lang="ru-RU"/>
        </a:p>
      </dgm:t>
    </dgm:pt>
    <dgm:pt modelId="{53DA991F-09DD-4497-A07F-22B93607D5AA}" type="sibTrans" cxnId="{FFAE71DC-FBA2-49EA-94E2-5172FF3C8580}">
      <dgm:prSet/>
      <dgm:spPr/>
      <dgm:t>
        <a:bodyPr/>
        <a:lstStyle/>
        <a:p>
          <a:endParaRPr lang="ru-RU"/>
        </a:p>
      </dgm:t>
    </dgm:pt>
    <dgm:pt modelId="{D4600751-080A-480C-B091-9F3E52994CDA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kretanju materijalne imovine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101FBD-719C-40DC-B18C-578D794D0653}" type="parTrans" cxnId="{46DB09F0-1ADA-4F36-A5FD-BF885324BAB6}">
      <dgm:prSet/>
      <dgm:spPr/>
      <dgm:t>
        <a:bodyPr/>
        <a:lstStyle/>
        <a:p>
          <a:endParaRPr lang="ru-RU"/>
        </a:p>
      </dgm:t>
    </dgm:pt>
    <dgm:pt modelId="{335442A0-AE94-44EF-951F-6D767C35329F}" type="sibTrans" cxnId="{46DB09F0-1ADA-4F36-A5FD-BF885324BAB6}">
      <dgm:prSet/>
      <dgm:spPr/>
      <dgm:t>
        <a:bodyPr/>
        <a:lstStyle/>
        <a:p>
          <a:endParaRPr lang="ru-RU"/>
        </a:p>
      </dgm:t>
    </dgm:pt>
    <dgm:pt modelId="{2E13A50E-D6CA-48F4-A754-6ECE7E29E256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namjenskih javnih sredstava u proračunu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117887-47C6-499F-8609-E9F528FE968D}" type="parTrans" cxnId="{46E1E20E-F496-4241-AB60-17787676EEB5}">
      <dgm:prSet/>
      <dgm:spPr/>
      <dgm:t>
        <a:bodyPr/>
        <a:lstStyle/>
        <a:p>
          <a:endParaRPr lang="ru-RU"/>
        </a:p>
      </dgm:t>
    </dgm:pt>
    <dgm:pt modelId="{5C089C3D-9B9C-4284-BA0E-4473BEFE4D36}" type="sibTrans" cxnId="{46E1E20E-F496-4241-AB60-17787676EEB5}">
      <dgm:prSet/>
      <dgm:spPr/>
      <dgm:t>
        <a:bodyPr/>
        <a:lstStyle/>
        <a:p>
          <a:endParaRPr lang="ru-RU"/>
        </a:p>
      </dgm:t>
    </dgm:pt>
    <dgm:pt modelId="{ACC48CCE-17AA-4C75-8DD5-0FADCA11F6A2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javnih izvanproračunskih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F108E3-0F28-4E71-8EED-1F8829993F64}" type="parTrans" cxnId="{62B20E5D-76DF-486A-99D4-AE30EEECB8DE}">
      <dgm:prSet/>
      <dgm:spPr/>
      <dgm:t>
        <a:bodyPr/>
        <a:lstStyle/>
        <a:p>
          <a:endParaRPr lang="ru-RU"/>
        </a:p>
      </dgm:t>
    </dgm:pt>
    <dgm:pt modelId="{F1FBDC28-AFAB-41DC-8C80-44B467949014}" type="sibTrans" cxnId="{62B20E5D-76DF-486A-99D4-AE30EEECB8DE}">
      <dgm:prSet/>
      <dgm:spPr/>
      <dgm:t>
        <a:bodyPr/>
        <a:lstStyle/>
        <a:p>
          <a:endParaRPr lang="ru-RU"/>
        </a:p>
      </dgm:t>
    </dgm:pt>
    <dgm:pt modelId="{2556A98C-00CB-4D6A-8A29-885AE7FDEB69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upotrebi namjenskih i ostalih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05B1B7F-0C41-4611-BBFE-A7CD13C67FC2}" type="parTrans" cxnId="{055E98C6-1629-439C-90AF-9A2321EEA654}">
      <dgm:prSet/>
      <dgm:spPr/>
      <dgm:t>
        <a:bodyPr/>
        <a:lstStyle/>
        <a:p>
          <a:endParaRPr lang="ru-RU"/>
        </a:p>
      </dgm:t>
    </dgm:pt>
    <dgm:pt modelId="{609068C5-B5E0-4258-A525-175042A04B77}" type="sibTrans" cxnId="{055E98C6-1629-439C-90AF-9A2321EEA654}">
      <dgm:prSet/>
      <dgm:spPr/>
      <dgm:t>
        <a:bodyPr/>
        <a:lstStyle/>
        <a:p>
          <a:endParaRPr lang="ru-RU"/>
        </a:p>
      </dgm:t>
    </dgm:pt>
    <dgm:pt modelId="{3495B774-F486-4A83-AC7E-7A1CCAD4AB78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procijenjenih prihoda i gubitaka fondacije za slobodni gospodarski razvoj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6C62F4-FDA0-4682-B58F-807BBF9AE482}" type="parTrans" cxnId="{FD2E2E5D-5AEF-4AAB-8FBD-F9F966ECC460}">
      <dgm:prSet/>
      <dgm:spPr/>
      <dgm:t>
        <a:bodyPr/>
        <a:lstStyle/>
        <a:p>
          <a:endParaRPr lang="ru-RU"/>
        </a:p>
      </dgm:t>
    </dgm:pt>
    <dgm:pt modelId="{56517A27-AD4B-4A8F-8FE8-B9D7F9733ABD}" type="sibTrans" cxnId="{FD2E2E5D-5AEF-4AAB-8FBD-F9F966ECC460}">
      <dgm:prSet/>
      <dgm:spPr/>
      <dgm:t>
        <a:bodyPr/>
        <a:lstStyle/>
        <a:p>
          <a:endParaRPr lang="ru-RU"/>
        </a:p>
      </dgm:t>
    </dgm:pt>
    <dgm:pt modelId="{07914FAB-A330-40F4-9EBB-DA30075DFF09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manjku imovine i krađi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7A981E-D732-49F0-B355-93457C9871C7}" type="parTrans" cxnId="{EA3594AB-0D58-4254-9500-985DE1B16FEF}">
      <dgm:prSet/>
      <dgm:spPr/>
      <dgm:t>
        <a:bodyPr/>
        <a:lstStyle/>
        <a:p>
          <a:endParaRPr lang="ru-RU"/>
        </a:p>
      </dgm:t>
    </dgm:pt>
    <dgm:pt modelId="{C433598A-4B71-49FD-A875-F5A7221E96E8}" type="sibTrans" cxnId="{EA3594AB-0D58-4254-9500-985DE1B16FEF}">
      <dgm:prSet/>
      <dgm:spPr/>
      <dgm:t>
        <a:bodyPr/>
        <a:lstStyle/>
        <a:p>
          <a:endParaRPr lang="ru-RU"/>
        </a:p>
      </dgm:t>
    </dgm:pt>
    <dgm:pt modelId="{EA43A4BA-1DB8-4074-9643-9DE0F38C5EF0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Mjesečni izvještaj o upotrebi dodijeljenih proračunskih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C19A05-9821-4994-AF6B-259EB07AD375}" type="parTrans" cxnId="{300669F0-8F21-43EE-B3B7-E67AA17EC1D0}">
      <dgm:prSet/>
      <dgm:spPr/>
      <dgm:t>
        <a:bodyPr/>
        <a:lstStyle/>
        <a:p>
          <a:endParaRPr lang="ru-RU"/>
        </a:p>
      </dgm:t>
    </dgm:pt>
    <dgm:pt modelId="{E555DA48-A7B9-4D56-86B9-1B21A88F3E6E}" type="sibTrans" cxnId="{300669F0-8F21-43EE-B3B7-E67AA17EC1D0}">
      <dgm:prSet/>
      <dgm:spPr/>
      <dgm:t>
        <a:bodyPr/>
        <a:lstStyle/>
        <a:p>
          <a:endParaRPr lang="ru-RU"/>
        </a:p>
      </dgm:t>
    </dgm:pt>
    <dgm:pt modelId="{C50E7320-5199-4B55-8510-E6AC8AF44A48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Mjesečni izvještaj o upotrebi sredstava diplomatskog i konzularnog predstavništva Republike Bjelarus u inozemstvu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6CCC326-F8AE-40CA-A7F9-FF3D846AAC68}" type="parTrans" cxnId="{B6ABC434-80F1-4DFD-BA9E-7ADE0710C1E2}">
      <dgm:prSet/>
      <dgm:spPr/>
      <dgm:t>
        <a:bodyPr/>
        <a:lstStyle/>
        <a:p>
          <a:endParaRPr lang="ru-RU"/>
        </a:p>
      </dgm:t>
    </dgm:pt>
    <dgm:pt modelId="{E4AB7EF2-C2A2-48B1-831C-340D3F2720CB}" type="sibTrans" cxnId="{B6ABC434-80F1-4DFD-BA9E-7ADE0710C1E2}">
      <dgm:prSet/>
      <dgm:spPr/>
      <dgm:t>
        <a:bodyPr/>
        <a:lstStyle/>
        <a:p>
          <a:endParaRPr lang="ru-RU"/>
        </a:p>
      </dgm:t>
    </dgm:pt>
    <dgm:pt modelId="{A113A260-2616-4A70-B3F9-BFD624EDD4C2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Objašnjenje (uključujući informacije o dospjelim potraživanjima i obvezama)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ADB89A1-9488-4AC4-BB26-759C2BF6E9D9}" type="parTrans" cxnId="{DA6BA66E-89D7-4860-B29E-129A30B60E41}">
      <dgm:prSet/>
      <dgm:spPr/>
      <dgm:t>
        <a:bodyPr/>
        <a:lstStyle/>
        <a:p>
          <a:endParaRPr lang="ru-RU"/>
        </a:p>
      </dgm:t>
    </dgm:pt>
    <dgm:pt modelId="{E4E8EF02-B04B-4DD4-9EE3-84F82A922C8E}" type="sibTrans" cxnId="{DA6BA66E-89D7-4860-B29E-129A30B60E41}">
      <dgm:prSet/>
      <dgm:spPr/>
      <dgm:t>
        <a:bodyPr/>
        <a:lstStyle/>
        <a:p>
          <a:endParaRPr lang="ru-RU"/>
        </a:p>
      </dgm:t>
    </dgm:pt>
    <dgm:pt modelId="{0866915A-4678-4E88-B160-672743F1D23D}" type="pres">
      <dgm:prSet presAssocID="{1B5C7480-B636-4D63-96DA-C9D4203F822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1218F8-317B-4239-B090-65C99F815D66}" type="pres">
      <dgm:prSet presAssocID="{1B5C7480-B636-4D63-96DA-C9D4203F8229}" presName="pyramid" presStyleLbl="node1" presStyleIdx="0" presStyleCnt="1" custLinFactNeighborX="-3533"/>
      <dgm:spPr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0ABA7D1-2FDF-49C1-8567-297C8F12FFFB}" type="pres">
      <dgm:prSet presAssocID="{1B5C7480-B636-4D63-96DA-C9D4203F8229}" presName="theList" presStyleCnt="0"/>
      <dgm:spPr/>
    </dgm:pt>
    <dgm:pt modelId="{A247DB3F-4C3C-4C05-890C-2C5B8E085077}" type="pres">
      <dgm:prSet presAssocID="{209B821F-4B75-4428-8FB8-388E35EBEA0E}" presName="aNode" presStyleLbl="fgAcc1" presStyleIdx="0" presStyleCnt="14" custScaleX="224807" custLinFactY="5943" custLinFactNeighborX="10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D5B4E-A1C5-408A-842E-576ED26085D6}" type="pres">
      <dgm:prSet presAssocID="{209B821F-4B75-4428-8FB8-388E35EBEA0E}" presName="aSpace" presStyleCnt="0"/>
      <dgm:spPr/>
    </dgm:pt>
    <dgm:pt modelId="{71C4910B-3249-4248-8C31-CA12CA4F73A6}" type="pres">
      <dgm:prSet presAssocID="{B76D375A-5B43-4F78-8284-2EEB1F71FBF7}" presName="aNode" presStyleLbl="fgAcc1" presStyleIdx="1" presStyleCnt="14" custScaleX="224909" custLinFactY="18303" custLinFactNeighborX="10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AC3BD-3C72-4D9B-B10C-0C6D8AC37CE5}" type="pres">
      <dgm:prSet presAssocID="{B76D375A-5B43-4F78-8284-2EEB1F71FBF7}" presName="aSpace" presStyleCnt="0"/>
      <dgm:spPr/>
    </dgm:pt>
    <dgm:pt modelId="{C32F9E36-5AC8-4644-A5F8-9C61A0EEBA89}" type="pres">
      <dgm:prSet presAssocID="{5FDB24CE-D4E6-41E4-9E63-DA56F092DB4B}" presName="aNode" presStyleLbl="fgAcc1" presStyleIdx="2" presStyleCnt="14" custScaleX="224807" custLinFactY="30662" custLinFactNeighborX="10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D46B4-6DF8-49EA-A7DC-93D2BEEBA192}" type="pres">
      <dgm:prSet presAssocID="{5FDB24CE-D4E6-41E4-9E63-DA56F092DB4B}" presName="aSpace" presStyleCnt="0"/>
      <dgm:spPr/>
    </dgm:pt>
    <dgm:pt modelId="{A62E2AB0-7576-450D-B139-36B4091A2C5C}" type="pres">
      <dgm:prSet presAssocID="{0C3396A7-BFF5-487F-829E-E06452E03BA5}" presName="aNode" presStyleLbl="fgAcc1" presStyleIdx="3" presStyleCnt="14" custScaleX="225050" custScaleY="181247" custLinFactY="67779" custLinFactNeighborX="9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56AC-0175-440B-9EA8-7DF0FF0270A3}" type="pres">
      <dgm:prSet presAssocID="{0C3396A7-BFF5-487F-829E-E06452E03BA5}" presName="aSpace" presStyleCnt="0"/>
      <dgm:spPr/>
    </dgm:pt>
    <dgm:pt modelId="{530D6562-8397-4680-B6AF-D09F2801B799}" type="pres">
      <dgm:prSet presAssocID="{0576D32C-BF75-4AF8-AF96-A3E1F809A001}" presName="aNode" presStyleLbl="fgAcc1" presStyleIdx="4" presStyleCnt="14" custScaleX="224949" custLinFactY="80139" custLinFactNeighborX="10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EAAC5-05AB-4785-8CC6-4FD5FD7898D9}" type="pres">
      <dgm:prSet presAssocID="{0576D32C-BF75-4AF8-AF96-A3E1F809A001}" presName="aSpace" presStyleCnt="0"/>
      <dgm:spPr/>
    </dgm:pt>
    <dgm:pt modelId="{E333BE8B-8A81-4A56-9195-C5B60EB1F5F4}" type="pres">
      <dgm:prSet presAssocID="{D4600751-080A-480C-B091-9F3E52994CDA}" presName="aNode" presStyleLbl="fgAcc1" presStyleIdx="5" presStyleCnt="14" custScaleX="225050" custLinFactY="92499" custLinFactNeighborX="9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F8C2-310F-4EE0-851A-FB72F7091CF7}" type="pres">
      <dgm:prSet presAssocID="{D4600751-080A-480C-B091-9F3E52994CDA}" presName="aSpace" presStyleCnt="0"/>
      <dgm:spPr/>
    </dgm:pt>
    <dgm:pt modelId="{FE91B1C7-9267-4558-A4BF-4CE4682CAA09}" type="pres">
      <dgm:prSet presAssocID="{2E13A50E-D6CA-48F4-A754-6ECE7E29E256}" presName="aNode" presStyleLbl="fgAcc1" presStyleIdx="6" presStyleCnt="14" custScaleX="224949" custLinFactY="100000" custLinFactNeighborX="631" custLinFactNeighborY="13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D528-B5F6-437B-A304-D74797AAB686}" type="pres">
      <dgm:prSet presAssocID="{2E13A50E-D6CA-48F4-A754-6ECE7E29E256}" presName="aSpace" presStyleCnt="0"/>
      <dgm:spPr/>
    </dgm:pt>
    <dgm:pt modelId="{F4E13B13-5AF2-4F61-B3F7-51CCC5C886F0}" type="pres">
      <dgm:prSet presAssocID="{ACC48CCE-17AA-4C75-8DD5-0FADCA11F6A2}" presName="aNode" presStyleLbl="fgAcc1" presStyleIdx="7" presStyleCnt="14" custScaleX="224949" custLinFactY="104718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A5E42-7DD7-475E-9106-9F2A1CBA2FEC}" type="pres">
      <dgm:prSet presAssocID="{ACC48CCE-17AA-4C75-8DD5-0FADCA11F6A2}" presName="aSpace" presStyleCnt="0"/>
      <dgm:spPr/>
    </dgm:pt>
    <dgm:pt modelId="{E1621ECE-4B87-47F3-98E1-40B19B348618}" type="pres">
      <dgm:prSet presAssocID="{2556A98C-00CB-4D6A-8A29-885AE7FDEB69}" presName="aNode" presStyleLbl="fgAcc1" presStyleIdx="8" presStyleCnt="14" custScaleX="225050" custLinFactY="123433" custLinFactNeighborX="5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12714-6AA2-404B-BC32-AA5A08C8EA36}" type="pres">
      <dgm:prSet presAssocID="{2556A98C-00CB-4D6A-8A29-885AE7FDEB69}" presName="aSpace" presStyleCnt="0"/>
      <dgm:spPr/>
    </dgm:pt>
    <dgm:pt modelId="{59AA5451-CE39-4DB3-9429-69E334930B58}" type="pres">
      <dgm:prSet presAssocID="{3495B774-F486-4A83-AC7E-7A1CCAD4AB78}" presName="aNode" presStyleLbl="fgAcc1" presStyleIdx="9" presStyleCnt="14" custScaleX="224949" custLinFactY="135793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41AD-AEBD-4C91-923A-B17DC91944A8}" type="pres">
      <dgm:prSet presAssocID="{3495B774-F486-4A83-AC7E-7A1CCAD4AB78}" presName="aSpace" presStyleCnt="0"/>
      <dgm:spPr/>
    </dgm:pt>
    <dgm:pt modelId="{EE8D8928-8B33-460C-BE70-E7C28BEEC949}" type="pres">
      <dgm:prSet presAssocID="{07914FAB-A330-40F4-9EBB-DA30075DFF09}" presName="aNode" presStyleLbl="fgAcc1" presStyleIdx="10" presStyleCnt="14" custScaleX="225050" custLinFactY="148152" custLinFactNeighborX="5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15CE4-DF8A-4185-88A8-99B2576EB873}" type="pres">
      <dgm:prSet presAssocID="{07914FAB-A330-40F4-9EBB-DA30075DFF09}" presName="aSpace" presStyleCnt="0"/>
      <dgm:spPr/>
    </dgm:pt>
    <dgm:pt modelId="{BD65358A-9686-4A6E-AC35-B27F52070CB1}" type="pres">
      <dgm:prSet presAssocID="{EA43A4BA-1DB8-4074-9643-9DE0F38C5EF0}" presName="aNode" presStyleLbl="fgAcc1" presStyleIdx="11" presStyleCnt="14" custScaleX="225050" custLinFactY="160512" custLinFactNeighborX="5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791F-B98C-4591-BA5D-339896C359AF}" type="pres">
      <dgm:prSet presAssocID="{EA43A4BA-1DB8-4074-9643-9DE0F38C5EF0}" presName="aSpace" presStyleCnt="0"/>
      <dgm:spPr/>
    </dgm:pt>
    <dgm:pt modelId="{2BF05FCE-04BC-4DF1-BBFB-8FE0AA941A49}" type="pres">
      <dgm:prSet presAssocID="{C50E7320-5199-4B55-8510-E6AC8AF44A48}" presName="aNode" presStyleLbl="fgAcc1" presStyleIdx="12" presStyleCnt="14" custScaleX="224949" custScaleY="184475" custLinFactY="175686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61DF9-D84C-496F-B4CB-7EFC8BA70FC1}" type="pres">
      <dgm:prSet presAssocID="{C50E7320-5199-4B55-8510-E6AC8AF44A48}" presName="aSpace" presStyleCnt="0"/>
      <dgm:spPr/>
    </dgm:pt>
    <dgm:pt modelId="{3AFEF170-4529-453F-A73D-3ADF7AADA025}" type="pres">
      <dgm:prSet presAssocID="{A113A260-2616-4A70-B3F9-BFD624EDD4C2}" presName="aNode" presStyleLbl="fgAcc1" presStyleIdx="13" presStyleCnt="14" custScaleX="224949" custLinFactY="188045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C5F0B-449E-4EB2-A1C6-1B416FE248E2}" type="pres">
      <dgm:prSet presAssocID="{A113A260-2616-4A70-B3F9-BFD624EDD4C2}" presName="aSpace" presStyleCnt="0"/>
      <dgm:spPr/>
    </dgm:pt>
  </dgm:ptLst>
  <dgm:cxnLst>
    <dgm:cxn modelId="{759AB615-7D80-438B-8A5F-798CEDC422A5}" srcId="{1B5C7480-B636-4D63-96DA-C9D4203F8229}" destId="{0C3396A7-BFF5-487F-829E-E06452E03BA5}" srcOrd="3" destOrd="0" parTransId="{6E51A88E-CD5D-45DE-98CB-EAEDFDC66717}" sibTransId="{14A87C94-CD2E-435F-A7C9-DFCA80FBF88B}"/>
    <dgm:cxn modelId="{44F1F7BE-2AEC-4587-A6A5-97C2D6835147}" type="presOf" srcId="{ACC48CCE-17AA-4C75-8DD5-0FADCA11F6A2}" destId="{F4E13B13-5AF2-4F61-B3F7-51CCC5C886F0}" srcOrd="0" destOrd="0" presId="urn:microsoft.com/office/officeart/2005/8/layout/pyramid2"/>
    <dgm:cxn modelId="{47D40048-12DE-4F18-BF39-82FED137C192}" srcId="{1B5C7480-B636-4D63-96DA-C9D4203F8229}" destId="{5FDB24CE-D4E6-41E4-9E63-DA56F092DB4B}" srcOrd="2" destOrd="0" parTransId="{E64A62EA-2DA5-4277-A345-C81E425AADCB}" sibTransId="{DD376BCE-8F0D-4523-BFA1-4AB26D97A759}"/>
    <dgm:cxn modelId="{42E0A83F-5CF7-4A56-8A2A-94A908F0F55A}" srcId="{1B5C7480-B636-4D63-96DA-C9D4203F8229}" destId="{209B821F-4B75-4428-8FB8-388E35EBEA0E}" srcOrd="0" destOrd="0" parTransId="{A4BBB60E-4C77-439D-8D83-9A9780015204}" sibTransId="{6C388336-092C-475D-A85F-E54938F9F3B2}"/>
    <dgm:cxn modelId="{CE4AF618-7253-446C-BF4D-EBC94995C944}" type="presOf" srcId="{3495B774-F486-4A83-AC7E-7A1CCAD4AB78}" destId="{59AA5451-CE39-4DB3-9429-69E334930B58}" srcOrd="0" destOrd="0" presId="urn:microsoft.com/office/officeart/2005/8/layout/pyramid2"/>
    <dgm:cxn modelId="{300669F0-8F21-43EE-B3B7-E67AA17EC1D0}" srcId="{1B5C7480-B636-4D63-96DA-C9D4203F8229}" destId="{EA43A4BA-1DB8-4074-9643-9DE0F38C5EF0}" srcOrd="11" destOrd="0" parTransId="{E4C19A05-9821-4994-AF6B-259EB07AD375}" sibTransId="{E555DA48-A7B9-4D56-86B9-1B21A88F3E6E}"/>
    <dgm:cxn modelId="{39528FB1-982E-4296-94CD-0FEB8EE2D66B}" type="presOf" srcId="{2E13A50E-D6CA-48F4-A754-6ECE7E29E256}" destId="{FE91B1C7-9267-4558-A4BF-4CE4682CAA09}" srcOrd="0" destOrd="0" presId="urn:microsoft.com/office/officeart/2005/8/layout/pyramid2"/>
    <dgm:cxn modelId="{1BB6CDA3-777E-4FBC-A842-1F0E20DD6146}" type="presOf" srcId="{5FDB24CE-D4E6-41E4-9E63-DA56F092DB4B}" destId="{C32F9E36-5AC8-4644-A5F8-9C61A0EEBA89}" srcOrd="0" destOrd="0" presId="urn:microsoft.com/office/officeart/2005/8/layout/pyramid2"/>
    <dgm:cxn modelId="{693D3833-D5F2-4680-B641-4BD51D6DF85A}" type="presOf" srcId="{1B5C7480-B636-4D63-96DA-C9D4203F8229}" destId="{0866915A-4678-4E88-B160-672743F1D23D}" srcOrd="0" destOrd="0" presId="urn:microsoft.com/office/officeart/2005/8/layout/pyramid2"/>
    <dgm:cxn modelId="{46E1E20E-F496-4241-AB60-17787676EEB5}" srcId="{1B5C7480-B636-4D63-96DA-C9D4203F8229}" destId="{2E13A50E-D6CA-48F4-A754-6ECE7E29E256}" srcOrd="6" destOrd="0" parTransId="{EE117887-47C6-499F-8609-E9F528FE968D}" sibTransId="{5C089C3D-9B9C-4284-BA0E-4473BEFE4D36}"/>
    <dgm:cxn modelId="{EA3594AB-0D58-4254-9500-985DE1B16FEF}" srcId="{1B5C7480-B636-4D63-96DA-C9D4203F8229}" destId="{07914FAB-A330-40F4-9EBB-DA30075DFF09}" srcOrd="10" destOrd="0" parTransId="{887A981E-D732-49F0-B355-93457C9871C7}" sibTransId="{C433598A-4B71-49FD-A875-F5A7221E96E8}"/>
    <dgm:cxn modelId="{F2000AEE-886C-402E-B36D-EA5D1DA977E2}" type="presOf" srcId="{EA43A4BA-1DB8-4074-9643-9DE0F38C5EF0}" destId="{BD65358A-9686-4A6E-AC35-B27F52070CB1}" srcOrd="0" destOrd="0" presId="urn:microsoft.com/office/officeart/2005/8/layout/pyramid2"/>
    <dgm:cxn modelId="{46DB09F0-1ADA-4F36-A5FD-BF885324BAB6}" srcId="{1B5C7480-B636-4D63-96DA-C9D4203F8229}" destId="{D4600751-080A-480C-B091-9F3E52994CDA}" srcOrd="5" destOrd="0" parTransId="{16101FBD-719C-40DC-B18C-578D794D0653}" sibTransId="{335442A0-AE94-44EF-951F-6D767C35329F}"/>
    <dgm:cxn modelId="{0F43B350-2A33-468C-8ECA-D5A7E726617E}" type="presOf" srcId="{B76D375A-5B43-4F78-8284-2EEB1F71FBF7}" destId="{71C4910B-3249-4248-8C31-CA12CA4F73A6}" srcOrd="0" destOrd="0" presId="urn:microsoft.com/office/officeart/2005/8/layout/pyramid2"/>
    <dgm:cxn modelId="{62B20E5D-76DF-486A-99D4-AE30EEECB8DE}" srcId="{1B5C7480-B636-4D63-96DA-C9D4203F8229}" destId="{ACC48CCE-17AA-4C75-8DD5-0FADCA11F6A2}" srcOrd="7" destOrd="0" parTransId="{F1F108E3-0F28-4E71-8EED-1F8829993F64}" sibTransId="{F1FBDC28-AFAB-41DC-8C80-44B467949014}"/>
    <dgm:cxn modelId="{ACC1177E-504B-431B-94D5-7A7B9399697B}" type="presOf" srcId="{209B821F-4B75-4428-8FB8-388E35EBEA0E}" destId="{A247DB3F-4C3C-4C05-890C-2C5B8E085077}" srcOrd="0" destOrd="0" presId="urn:microsoft.com/office/officeart/2005/8/layout/pyramid2"/>
    <dgm:cxn modelId="{FD2E2E5D-5AEF-4AAB-8FBD-F9F966ECC460}" srcId="{1B5C7480-B636-4D63-96DA-C9D4203F8229}" destId="{3495B774-F486-4A83-AC7E-7A1CCAD4AB78}" srcOrd="9" destOrd="0" parTransId="{D56C62F4-FDA0-4682-B58F-807BBF9AE482}" sibTransId="{56517A27-AD4B-4A8F-8FE8-B9D7F9733ABD}"/>
    <dgm:cxn modelId="{77832421-FFC5-41D4-AFC6-3E9509787134}" type="presOf" srcId="{0C3396A7-BFF5-487F-829E-E06452E03BA5}" destId="{A62E2AB0-7576-450D-B139-36B4091A2C5C}" srcOrd="0" destOrd="0" presId="urn:microsoft.com/office/officeart/2005/8/layout/pyramid2"/>
    <dgm:cxn modelId="{DA6BA66E-89D7-4860-B29E-129A30B60E41}" srcId="{1B5C7480-B636-4D63-96DA-C9D4203F8229}" destId="{A113A260-2616-4A70-B3F9-BFD624EDD4C2}" srcOrd="13" destOrd="0" parTransId="{5ADB89A1-9488-4AC4-BB26-759C2BF6E9D9}" sibTransId="{E4E8EF02-B04B-4DD4-9EE3-84F82A922C8E}"/>
    <dgm:cxn modelId="{055E98C6-1629-439C-90AF-9A2321EEA654}" srcId="{1B5C7480-B636-4D63-96DA-C9D4203F8229}" destId="{2556A98C-00CB-4D6A-8A29-885AE7FDEB69}" srcOrd="8" destOrd="0" parTransId="{505B1B7F-0C41-4611-BBFE-A7CD13C67FC2}" sibTransId="{609068C5-B5E0-4258-A525-175042A04B77}"/>
    <dgm:cxn modelId="{9A1B7FA8-6850-4F1C-A2F2-580EA07CB22C}" type="presOf" srcId="{C50E7320-5199-4B55-8510-E6AC8AF44A48}" destId="{2BF05FCE-04BC-4DF1-BBFB-8FE0AA941A49}" srcOrd="0" destOrd="0" presId="urn:microsoft.com/office/officeart/2005/8/layout/pyramid2"/>
    <dgm:cxn modelId="{A9792DF0-9F49-4BF1-96FE-03635448513E}" type="presOf" srcId="{07914FAB-A330-40F4-9EBB-DA30075DFF09}" destId="{EE8D8928-8B33-460C-BE70-E7C28BEEC949}" srcOrd="0" destOrd="0" presId="urn:microsoft.com/office/officeart/2005/8/layout/pyramid2"/>
    <dgm:cxn modelId="{FFAE71DC-FBA2-49EA-94E2-5172FF3C8580}" srcId="{1B5C7480-B636-4D63-96DA-C9D4203F8229}" destId="{0576D32C-BF75-4AF8-AF96-A3E1F809A001}" srcOrd="4" destOrd="0" parTransId="{31E4F063-92A0-4A52-904E-D7AF820CA901}" sibTransId="{53DA991F-09DD-4497-A07F-22B93607D5AA}"/>
    <dgm:cxn modelId="{EBF2C1B4-6316-4C46-BBD5-D0A672B21EF1}" type="presOf" srcId="{A113A260-2616-4A70-B3F9-BFD624EDD4C2}" destId="{3AFEF170-4529-453F-A73D-3ADF7AADA025}" srcOrd="0" destOrd="0" presId="urn:microsoft.com/office/officeart/2005/8/layout/pyramid2"/>
    <dgm:cxn modelId="{51A91461-3C81-481C-BA3E-E2AA649EC013}" srcId="{1B5C7480-B636-4D63-96DA-C9D4203F8229}" destId="{B76D375A-5B43-4F78-8284-2EEB1F71FBF7}" srcOrd="1" destOrd="0" parTransId="{D6131B26-B716-4A86-98C2-F17C5AE85CFB}" sibTransId="{4551905E-2949-4DED-B86B-B9D246FC6523}"/>
    <dgm:cxn modelId="{B6ABC434-80F1-4DFD-BA9E-7ADE0710C1E2}" srcId="{1B5C7480-B636-4D63-96DA-C9D4203F8229}" destId="{C50E7320-5199-4B55-8510-E6AC8AF44A48}" srcOrd="12" destOrd="0" parTransId="{C6CCC326-F8AE-40CA-A7F9-FF3D846AAC68}" sibTransId="{E4AB7EF2-C2A2-48B1-831C-340D3F2720CB}"/>
    <dgm:cxn modelId="{32F8EF56-371F-443D-B8FD-BAFC69460E47}" type="presOf" srcId="{D4600751-080A-480C-B091-9F3E52994CDA}" destId="{E333BE8B-8A81-4A56-9195-C5B60EB1F5F4}" srcOrd="0" destOrd="0" presId="urn:microsoft.com/office/officeart/2005/8/layout/pyramid2"/>
    <dgm:cxn modelId="{64C4698E-7FE1-47B9-8117-DD7E1247F9ED}" type="presOf" srcId="{2556A98C-00CB-4D6A-8A29-885AE7FDEB69}" destId="{E1621ECE-4B87-47F3-98E1-40B19B348618}" srcOrd="0" destOrd="0" presId="urn:microsoft.com/office/officeart/2005/8/layout/pyramid2"/>
    <dgm:cxn modelId="{69412534-0FA7-4E7F-8E86-EDAC03D4F6BD}" type="presOf" srcId="{0576D32C-BF75-4AF8-AF96-A3E1F809A001}" destId="{530D6562-8397-4680-B6AF-D09F2801B799}" srcOrd="0" destOrd="0" presId="urn:microsoft.com/office/officeart/2005/8/layout/pyramid2"/>
    <dgm:cxn modelId="{DE6B6EFB-CBDB-44B1-B9E1-E5E64E36F406}" type="presParOf" srcId="{0866915A-4678-4E88-B160-672743F1D23D}" destId="{C91218F8-317B-4239-B090-65C99F815D66}" srcOrd="0" destOrd="0" presId="urn:microsoft.com/office/officeart/2005/8/layout/pyramid2"/>
    <dgm:cxn modelId="{E5BF08C9-0FF0-45DB-8CCD-4BF737969E8A}" type="presParOf" srcId="{0866915A-4678-4E88-B160-672743F1D23D}" destId="{F0ABA7D1-2FDF-49C1-8567-297C8F12FFFB}" srcOrd="1" destOrd="0" presId="urn:microsoft.com/office/officeart/2005/8/layout/pyramid2"/>
    <dgm:cxn modelId="{E49849AA-81F0-4653-812C-A35538D65565}" type="presParOf" srcId="{F0ABA7D1-2FDF-49C1-8567-297C8F12FFFB}" destId="{A247DB3F-4C3C-4C05-890C-2C5B8E085077}" srcOrd="0" destOrd="0" presId="urn:microsoft.com/office/officeart/2005/8/layout/pyramid2"/>
    <dgm:cxn modelId="{E99DF2BE-5E9A-4F2E-9FF9-DB52093E6CE3}" type="presParOf" srcId="{F0ABA7D1-2FDF-49C1-8567-297C8F12FFFB}" destId="{F90D5B4E-A1C5-408A-842E-576ED26085D6}" srcOrd="1" destOrd="0" presId="urn:microsoft.com/office/officeart/2005/8/layout/pyramid2"/>
    <dgm:cxn modelId="{B588C8DF-63C2-477F-AA5A-3CFC00E2978A}" type="presParOf" srcId="{F0ABA7D1-2FDF-49C1-8567-297C8F12FFFB}" destId="{71C4910B-3249-4248-8C31-CA12CA4F73A6}" srcOrd="2" destOrd="0" presId="urn:microsoft.com/office/officeart/2005/8/layout/pyramid2"/>
    <dgm:cxn modelId="{CEE12A76-8511-495C-8846-0C775842F93C}" type="presParOf" srcId="{F0ABA7D1-2FDF-49C1-8567-297C8F12FFFB}" destId="{694AC3BD-3C72-4D9B-B10C-0C6D8AC37CE5}" srcOrd="3" destOrd="0" presId="urn:microsoft.com/office/officeart/2005/8/layout/pyramid2"/>
    <dgm:cxn modelId="{F88E3135-C9B2-4941-A15B-C34BA48F05AE}" type="presParOf" srcId="{F0ABA7D1-2FDF-49C1-8567-297C8F12FFFB}" destId="{C32F9E36-5AC8-4644-A5F8-9C61A0EEBA89}" srcOrd="4" destOrd="0" presId="urn:microsoft.com/office/officeart/2005/8/layout/pyramid2"/>
    <dgm:cxn modelId="{660CF1DB-491D-4BAD-BA90-FDEFA40A161D}" type="presParOf" srcId="{F0ABA7D1-2FDF-49C1-8567-297C8F12FFFB}" destId="{82BD46B4-6DF8-49EA-A7DC-93D2BEEBA192}" srcOrd="5" destOrd="0" presId="urn:microsoft.com/office/officeart/2005/8/layout/pyramid2"/>
    <dgm:cxn modelId="{02DE0A66-4D0E-4534-96E2-632872D33EBD}" type="presParOf" srcId="{F0ABA7D1-2FDF-49C1-8567-297C8F12FFFB}" destId="{A62E2AB0-7576-450D-B139-36B4091A2C5C}" srcOrd="6" destOrd="0" presId="urn:microsoft.com/office/officeart/2005/8/layout/pyramid2"/>
    <dgm:cxn modelId="{A55D30D7-C106-4EF7-BA86-BD9B78068D57}" type="presParOf" srcId="{F0ABA7D1-2FDF-49C1-8567-297C8F12FFFB}" destId="{FD3356AC-0175-440B-9EA8-7DF0FF0270A3}" srcOrd="7" destOrd="0" presId="urn:microsoft.com/office/officeart/2005/8/layout/pyramid2"/>
    <dgm:cxn modelId="{BFBDD047-94FE-4A88-8B2B-FCAB8A53CDAD}" type="presParOf" srcId="{F0ABA7D1-2FDF-49C1-8567-297C8F12FFFB}" destId="{530D6562-8397-4680-B6AF-D09F2801B799}" srcOrd="8" destOrd="0" presId="urn:microsoft.com/office/officeart/2005/8/layout/pyramid2"/>
    <dgm:cxn modelId="{89422101-BB90-4893-A4E1-C575AE6C261E}" type="presParOf" srcId="{F0ABA7D1-2FDF-49C1-8567-297C8F12FFFB}" destId="{7A7EAAC5-05AB-4785-8CC6-4FD5FD7898D9}" srcOrd="9" destOrd="0" presId="urn:microsoft.com/office/officeart/2005/8/layout/pyramid2"/>
    <dgm:cxn modelId="{2C81E224-746C-45A2-A2B9-0169F17DD401}" type="presParOf" srcId="{F0ABA7D1-2FDF-49C1-8567-297C8F12FFFB}" destId="{E333BE8B-8A81-4A56-9195-C5B60EB1F5F4}" srcOrd="10" destOrd="0" presId="urn:microsoft.com/office/officeart/2005/8/layout/pyramid2"/>
    <dgm:cxn modelId="{C331A0D6-0B15-4DEA-910C-7D4090DCFD77}" type="presParOf" srcId="{F0ABA7D1-2FDF-49C1-8567-297C8F12FFFB}" destId="{436EF8C2-310F-4EE0-851A-FB72F7091CF7}" srcOrd="11" destOrd="0" presId="urn:microsoft.com/office/officeart/2005/8/layout/pyramid2"/>
    <dgm:cxn modelId="{C97D26E8-B81C-493E-BCEC-EE6B84C1C1AB}" type="presParOf" srcId="{F0ABA7D1-2FDF-49C1-8567-297C8F12FFFB}" destId="{FE91B1C7-9267-4558-A4BF-4CE4682CAA09}" srcOrd="12" destOrd="0" presId="urn:microsoft.com/office/officeart/2005/8/layout/pyramid2"/>
    <dgm:cxn modelId="{919F5041-A68E-4417-8123-32062BC288A7}" type="presParOf" srcId="{F0ABA7D1-2FDF-49C1-8567-297C8F12FFFB}" destId="{8C4ED528-B5F6-437B-A304-D74797AAB686}" srcOrd="13" destOrd="0" presId="urn:microsoft.com/office/officeart/2005/8/layout/pyramid2"/>
    <dgm:cxn modelId="{7664FD1F-CE05-4656-A3C7-7409ED0E3FAE}" type="presParOf" srcId="{F0ABA7D1-2FDF-49C1-8567-297C8F12FFFB}" destId="{F4E13B13-5AF2-4F61-B3F7-51CCC5C886F0}" srcOrd="14" destOrd="0" presId="urn:microsoft.com/office/officeart/2005/8/layout/pyramid2"/>
    <dgm:cxn modelId="{283A38AE-6DB1-4C5A-8248-CFD09D0D722F}" type="presParOf" srcId="{F0ABA7D1-2FDF-49C1-8567-297C8F12FFFB}" destId="{CC2A5E42-7DD7-475E-9106-9F2A1CBA2FEC}" srcOrd="15" destOrd="0" presId="urn:microsoft.com/office/officeart/2005/8/layout/pyramid2"/>
    <dgm:cxn modelId="{43D10BB0-A157-41C2-A0BE-D819787B4D75}" type="presParOf" srcId="{F0ABA7D1-2FDF-49C1-8567-297C8F12FFFB}" destId="{E1621ECE-4B87-47F3-98E1-40B19B348618}" srcOrd="16" destOrd="0" presId="urn:microsoft.com/office/officeart/2005/8/layout/pyramid2"/>
    <dgm:cxn modelId="{3BF28154-5BF8-48A9-B6DC-D6A1C95AD10A}" type="presParOf" srcId="{F0ABA7D1-2FDF-49C1-8567-297C8F12FFFB}" destId="{CC412714-6AA2-404B-BC32-AA5A08C8EA36}" srcOrd="17" destOrd="0" presId="urn:microsoft.com/office/officeart/2005/8/layout/pyramid2"/>
    <dgm:cxn modelId="{9A56BBED-AA12-4BDB-8CB2-E2F7CAA35B60}" type="presParOf" srcId="{F0ABA7D1-2FDF-49C1-8567-297C8F12FFFB}" destId="{59AA5451-CE39-4DB3-9429-69E334930B58}" srcOrd="18" destOrd="0" presId="urn:microsoft.com/office/officeart/2005/8/layout/pyramid2"/>
    <dgm:cxn modelId="{7B9F955B-B33A-4DFF-A47D-203D528995B9}" type="presParOf" srcId="{F0ABA7D1-2FDF-49C1-8567-297C8F12FFFB}" destId="{6E5A41AD-AEBD-4C91-923A-B17DC91944A8}" srcOrd="19" destOrd="0" presId="urn:microsoft.com/office/officeart/2005/8/layout/pyramid2"/>
    <dgm:cxn modelId="{DB0A0EB5-66D5-42C9-9145-1892811DA317}" type="presParOf" srcId="{F0ABA7D1-2FDF-49C1-8567-297C8F12FFFB}" destId="{EE8D8928-8B33-460C-BE70-E7C28BEEC949}" srcOrd="20" destOrd="0" presId="urn:microsoft.com/office/officeart/2005/8/layout/pyramid2"/>
    <dgm:cxn modelId="{ECD458F7-493C-44A3-ABC0-EA03585FDADB}" type="presParOf" srcId="{F0ABA7D1-2FDF-49C1-8567-297C8F12FFFB}" destId="{29015CE4-DF8A-4185-88A8-99B2576EB873}" srcOrd="21" destOrd="0" presId="urn:microsoft.com/office/officeart/2005/8/layout/pyramid2"/>
    <dgm:cxn modelId="{912CFF5C-5491-4918-A84B-0D6959992C59}" type="presParOf" srcId="{F0ABA7D1-2FDF-49C1-8567-297C8F12FFFB}" destId="{BD65358A-9686-4A6E-AC35-B27F52070CB1}" srcOrd="22" destOrd="0" presId="urn:microsoft.com/office/officeart/2005/8/layout/pyramid2"/>
    <dgm:cxn modelId="{30B1468A-CC74-4A10-9BD6-75F4E0D8B04F}" type="presParOf" srcId="{F0ABA7D1-2FDF-49C1-8567-297C8F12FFFB}" destId="{1A33791F-B98C-4591-BA5D-339896C359AF}" srcOrd="23" destOrd="0" presId="urn:microsoft.com/office/officeart/2005/8/layout/pyramid2"/>
    <dgm:cxn modelId="{48C67E08-C795-4069-A5D8-6DEC2414E569}" type="presParOf" srcId="{F0ABA7D1-2FDF-49C1-8567-297C8F12FFFB}" destId="{2BF05FCE-04BC-4DF1-BBFB-8FE0AA941A49}" srcOrd="24" destOrd="0" presId="urn:microsoft.com/office/officeart/2005/8/layout/pyramid2"/>
    <dgm:cxn modelId="{12E9928F-3DAE-4933-B4D1-061303739A21}" type="presParOf" srcId="{F0ABA7D1-2FDF-49C1-8567-297C8F12FFFB}" destId="{27A61DF9-D84C-496F-B4CB-7EFC8BA70FC1}" srcOrd="25" destOrd="0" presId="urn:microsoft.com/office/officeart/2005/8/layout/pyramid2"/>
    <dgm:cxn modelId="{22AF02EA-FACA-4304-B628-E03CF803177D}" type="presParOf" srcId="{F0ABA7D1-2FDF-49C1-8567-297C8F12FFFB}" destId="{3AFEF170-4529-453F-A73D-3ADF7AADA025}" srcOrd="26" destOrd="0" presId="urn:microsoft.com/office/officeart/2005/8/layout/pyramid2"/>
    <dgm:cxn modelId="{E4592877-D593-44A1-B0D7-A80C6C39DC08}" type="presParOf" srcId="{F0ABA7D1-2FDF-49C1-8567-297C8F12FFFB}" destId="{A6FC5F0B-449E-4EB2-A1C6-1B416FE248E2}" srcOrd="2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5C7480-B636-4D63-96DA-C9D4203F8229}" type="doc">
      <dgm:prSet loTypeId="urn:microsoft.com/office/officeart/2005/8/layout/pyramid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9B821F-4B75-4428-8FB8-388E35EBEA0E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proračuna (mjesečni, tromjesečni, godišnji)</a:t>
          </a:r>
          <a:endParaRPr lang="hr-HR" sz="1200" b="1" i="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BBB60E-4C77-439D-8D83-9A9780015204}" type="parTrans" cxnId="{42E0A83F-5CF7-4A56-8A2A-94A908F0F55A}">
      <dgm:prSet/>
      <dgm:spPr/>
      <dgm:t>
        <a:bodyPr/>
        <a:lstStyle/>
        <a:p>
          <a:endParaRPr lang="ru-RU"/>
        </a:p>
      </dgm:t>
    </dgm:pt>
    <dgm:pt modelId="{6C388336-092C-475D-A85F-E54938F9F3B2}" type="sibTrans" cxnId="{42E0A83F-5CF7-4A56-8A2A-94A908F0F55A}">
      <dgm:prSet/>
      <dgm:spPr/>
      <dgm:t>
        <a:bodyPr/>
        <a:lstStyle/>
        <a:p>
          <a:endParaRPr lang="ru-RU"/>
        </a:p>
      </dgm:t>
    </dgm:pt>
    <dgm:pt modelId="{5FA7622A-8582-42B0-86CF-3754AB968A1C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Bilanca izvršenja proračuna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2C8A88-5141-4F4D-A489-46F61702168D}" type="parTrans" cxnId="{28CD1634-7A6D-4029-A20E-FC199C73FBD2}">
      <dgm:prSet/>
      <dgm:spPr/>
      <dgm:t>
        <a:bodyPr/>
        <a:lstStyle/>
        <a:p>
          <a:endParaRPr lang="ru-RU"/>
        </a:p>
      </dgm:t>
    </dgm:pt>
    <dgm:pt modelId="{F540C31A-F57B-4E0D-BB16-CF6E1E741C5E}" type="sibTrans" cxnId="{28CD1634-7A6D-4029-A20E-FC199C73FBD2}">
      <dgm:prSet/>
      <dgm:spPr/>
      <dgm:t>
        <a:bodyPr/>
        <a:lstStyle/>
        <a:p>
          <a:endParaRPr lang="ru-RU"/>
        </a:p>
      </dgm:t>
    </dgm:pt>
    <dgm:pt modelId="{0C3396A7-BFF5-487F-829E-E06452E03BA5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izvršenju procijenjenih prihoda i gubitaka od profitabilnih aktivnosti organizacija koje financira država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51A88E-CD5D-45DE-98CB-EAEDFDC66717}" type="parTrans" cxnId="{759AB615-7D80-438B-8A5F-798CEDC422A5}">
      <dgm:prSet/>
      <dgm:spPr/>
      <dgm:t>
        <a:bodyPr/>
        <a:lstStyle/>
        <a:p>
          <a:endParaRPr lang="ru-RU"/>
        </a:p>
      </dgm:t>
    </dgm:pt>
    <dgm:pt modelId="{14A87C94-CD2E-435F-A7C9-DFCA80FBF88B}" type="sibTrans" cxnId="{759AB615-7D80-438B-8A5F-798CEDC422A5}">
      <dgm:prSet/>
      <dgm:spPr/>
      <dgm:t>
        <a:bodyPr/>
        <a:lstStyle/>
        <a:p>
          <a:endParaRPr lang="ru-RU"/>
        </a:p>
      </dgm:t>
    </dgm:pt>
    <dgm:pt modelId="{0576D32C-BF75-4AF8-AF96-A3E1F809A001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kretanju ključne imovine, pojedinačnih trenutačnih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E4F063-92A0-4A52-904E-D7AF820CA901}" type="parTrans" cxnId="{FFAE71DC-FBA2-49EA-94E2-5172FF3C8580}">
      <dgm:prSet/>
      <dgm:spPr/>
      <dgm:t>
        <a:bodyPr/>
        <a:lstStyle/>
        <a:p>
          <a:endParaRPr lang="ru-RU"/>
        </a:p>
      </dgm:t>
    </dgm:pt>
    <dgm:pt modelId="{53DA991F-09DD-4497-A07F-22B93607D5AA}" type="sibTrans" cxnId="{FFAE71DC-FBA2-49EA-94E2-5172FF3C8580}">
      <dgm:prSet/>
      <dgm:spPr/>
      <dgm:t>
        <a:bodyPr/>
        <a:lstStyle/>
        <a:p>
          <a:endParaRPr lang="ru-RU"/>
        </a:p>
      </dgm:t>
    </dgm:pt>
    <dgm:pt modelId="{D4600751-080A-480C-B091-9F3E52994CDA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kretanju materijalne imovine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101FBD-719C-40DC-B18C-578D794D0653}" type="parTrans" cxnId="{46DB09F0-1ADA-4F36-A5FD-BF885324BAB6}">
      <dgm:prSet/>
      <dgm:spPr/>
      <dgm:t>
        <a:bodyPr/>
        <a:lstStyle/>
        <a:p>
          <a:endParaRPr lang="ru-RU"/>
        </a:p>
      </dgm:t>
    </dgm:pt>
    <dgm:pt modelId="{335442A0-AE94-44EF-951F-6D767C35329F}" type="sibTrans" cxnId="{46DB09F0-1ADA-4F36-A5FD-BF885324BAB6}">
      <dgm:prSet/>
      <dgm:spPr/>
      <dgm:t>
        <a:bodyPr/>
        <a:lstStyle/>
        <a:p>
          <a:endParaRPr lang="ru-RU"/>
        </a:p>
      </dgm:t>
    </dgm:pt>
    <dgm:pt modelId="{2E13A50E-D6CA-48F4-A754-6ECE7E29E256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namjenskih javnih sredstava u proračunu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117887-47C6-499F-8609-E9F528FE968D}" type="parTrans" cxnId="{46E1E20E-F496-4241-AB60-17787676EEB5}">
      <dgm:prSet/>
      <dgm:spPr/>
      <dgm:t>
        <a:bodyPr/>
        <a:lstStyle/>
        <a:p>
          <a:endParaRPr lang="ru-RU"/>
        </a:p>
      </dgm:t>
    </dgm:pt>
    <dgm:pt modelId="{5C089C3D-9B9C-4284-BA0E-4473BEFE4D36}" type="sibTrans" cxnId="{46E1E20E-F496-4241-AB60-17787676EEB5}">
      <dgm:prSet/>
      <dgm:spPr/>
      <dgm:t>
        <a:bodyPr/>
        <a:lstStyle/>
        <a:p>
          <a:endParaRPr lang="ru-RU"/>
        </a:p>
      </dgm:t>
    </dgm:pt>
    <dgm:pt modelId="{ACC48CCE-17AA-4C75-8DD5-0FADCA11F6A2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upotrebi namjenskih i ostalih sredstava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F108E3-0F28-4E71-8EED-1F8829993F64}" type="parTrans" cxnId="{62B20E5D-76DF-486A-99D4-AE30EEECB8DE}">
      <dgm:prSet/>
      <dgm:spPr/>
      <dgm:t>
        <a:bodyPr/>
        <a:lstStyle/>
        <a:p>
          <a:endParaRPr lang="ru-RU"/>
        </a:p>
      </dgm:t>
    </dgm:pt>
    <dgm:pt modelId="{F1FBDC28-AFAB-41DC-8C80-44B467949014}" type="sibTrans" cxnId="{62B20E5D-76DF-486A-99D4-AE30EEECB8DE}">
      <dgm:prSet/>
      <dgm:spPr/>
      <dgm:t>
        <a:bodyPr/>
        <a:lstStyle/>
        <a:p>
          <a:endParaRPr lang="ru-RU"/>
        </a:p>
      </dgm:t>
    </dgm:pt>
    <dgm:pt modelId="{2556A98C-00CB-4D6A-8A29-885AE7FDEB69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manjku imovine i krađi u organizacijama koje financira država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05B1B7F-0C41-4611-BBFE-A7CD13C67FC2}" type="parTrans" cxnId="{055E98C6-1629-439C-90AF-9A2321EEA654}">
      <dgm:prSet/>
      <dgm:spPr/>
      <dgm:t>
        <a:bodyPr/>
        <a:lstStyle/>
        <a:p>
          <a:endParaRPr lang="ru-RU"/>
        </a:p>
      </dgm:t>
    </dgm:pt>
    <dgm:pt modelId="{609068C5-B5E0-4258-A525-175042A04B77}" type="sibTrans" cxnId="{055E98C6-1629-439C-90AF-9A2321EEA654}">
      <dgm:prSet/>
      <dgm:spPr/>
      <dgm:t>
        <a:bodyPr/>
        <a:lstStyle/>
        <a:p>
          <a:endParaRPr lang="ru-RU"/>
        </a:p>
      </dgm:t>
    </dgm:pt>
    <dgm:pt modelId="{3495B774-F486-4A83-AC7E-7A1CCAD4AB78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Potvrda o dugovima u proračunu na kraju izvještajnog razdoblja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6C62F4-FDA0-4682-B58F-807BBF9AE482}" type="parTrans" cxnId="{FD2E2E5D-5AEF-4AAB-8FBD-F9F966ECC460}">
      <dgm:prSet/>
      <dgm:spPr/>
      <dgm:t>
        <a:bodyPr/>
        <a:lstStyle/>
        <a:p>
          <a:endParaRPr lang="ru-RU"/>
        </a:p>
      </dgm:t>
    </dgm:pt>
    <dgm:pt modelId="{56517A27-AD4B-4A8F-8FE8-B9D7F9733ABD}" type="sibTrans" cxnId="{FD2E2E5D-5AEF-4AAB-8FBD-F9F966ECC460}">
      <dgm:prSet/>
      <dgm:spPr/>
      <dgm:t>
        <a:bodyPr/>
        <a:lstStyle/>
        <a:p>
          <a:endParaRPr lang="ru-RU"/>
        </a:p>
      </dgm:t>
    </dgm:pt>
    <dgm:pt modelId="{C50E7320-5199-4B55-8510-E6AC8AF44A48}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Objašnjenje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6CCC326-F8AE-40CA-A7F9-FF3D846AAC68}" type="parTrans" cxnId="{B6ABC434-80F1-4DFD-BA9E-7ADE0710C1E2}">
      <dgm:prSet/>
      <dgm:spPr/>
      <dgm:t>
        <a:bodyPr/>
        <a:lstStyle/>
        <a:p>
          <a:endParaRPr lang="ru-RU"/>
        </a:p>
      </dgm:t>
    </dgm:pt>
    <dgm:pt modelId="{E4AB7EF2-C2A2-48B1-831C-340D3F2720CB}" type="sibTrans" cxnId="{B6ABC434-80F1-4DFD-BA9E-7ADE0710C1E2}">
      <dgm:prSet/>
      <dgm:spPr/>
      <dgm:t>
        <a:bodyPr/>
        <a:lstStyle/>
        <a:p>
          <a:endParaRPr lang="ru-RU"/>
        </a:p>
      </dgm:t>
    </dgm:pt>
    <dgm:pt modelId="{0866915A-4678-4E88-B160-672743F1D23D}" type="pres">
      <dgm:prSet presAssocID="{1B5C7480-B636-4D63-96DA-C9D4203F822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1218F8-317B-4239-B090-65C99F815D66}" type="pres">
      <dgm:prSet presAssocID="{1B5C7480-B636-4D63-96DA-C9D4203F8229}" presName="pyramid" presStyleLbl="node1" presStyleIdx="0" presStyleCnt="1" custLinFactNeighborX="-3533"/>
      <dgm:spPr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0ABA7D1-2FDF-49C1-8567-297C8F12FFFB}" type="pres">
      <dgm:prSet presAssocID="{1B5C7480-B636-4D63-96DA-C9D4203F8229}" presName="theList" presStyleCnt="0"/>
      <dgm:spPr/>
    </dgm:pt>
    <dgm:pt modelId="{A247DB3F-4C3C-4C05-890C-2C5B8E085077}" type="pres">
      <dgm:prSet presAssocID="{209B821F-4B75-4428-8FB8-388E35EBEA0E}" presName="aNode" presStyleLbl="fgAcc1" presStyleIdx="0" presStyleCnt="10" custScaleX="224807" custLinFactY="5943" custLinFactNeighborX="10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D5B4E-A1C5-408A-842E-576ED26085D6}" type="pres">
      <dgm:prSet presAssocID="{209B821F-4B75-4428-8FB8-388E35EBEA0E}" presName="aSpace" presStyleCnt="0"/>
      <dgm:spPr/>
    </dgm:pt>
    <dgm:pt modelId="{F1D235D2-7298-49BC-9452-EDB84FC6AC6D}" type="pres">
      <dgm:prSet presAssocID="{5FA7622A-8582-42B0-86CF-3754AB968A1C}" presName="aNode" presStyleLbl="fgAcc1" presStyleIdx="1" presStyleCnt="10" custScaleX="225192" custLinFactY="43022" custLinFactNeighborX="9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27240-9CA3-4F10-90D2-2D8C260ACA8A}" type="pres">
      <dgm:prSet presAssocID="{5FA7622A-8582-42B0-86CF-3754AB968A1C}" presName="aSpace" presStyleCnt="0"/>
      <dgm:spPr/>
    </dgm:pt>
    <dgm:pt modelId="{A62E2AB0-7576-450D-B139-36B4091A2C5C}" type="pres">
      <dgm:prSet presAssocID="{0C3396A7-BFF5-487F-829E-E06452E03BA5}" presName="aNode" presStyleLbl="fgAcc1" presStyleIdx="2" presStyleCnt="10" custScaleX="225050" custScaleY="181247" custLinFactY="67779" custLinFactNeighborX="9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56AC-0175-440B-9EA8-7DF0FF0270A3}" type="pres">
      <dgm:prSet presAssocID="{0C3396A7-BFF5-487F-829E-E06452E03BA5}" presName="aSpace" presStyleCnt="0"/>
      <dgm:spPr/>
    </dgm:pt>
    <dgm:pt modelId="{530D6562-8397-4680-B6AF-D09F2801B799}" type="pres">
      <dgm:prSet presAssocID="{0576D32C-BF75-4AF8-AF96-A3E1F809A001}" presName="aNode" presStyleLbl="fgAcc1" presStyleIdx="3" presStyleCnt="10" custScaleX="224949" custLinFactY="80139" custLinFactNeighborX="10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EAAC5-05AB-4785-8CC6-4FD5FD7898D9}" type="pres">
      <dgm:prSet presAssocID="{0576D32C-BF75-4AF8-AF96-A3E1F809A001}" presName="aSpace" presStyleCnt="0"/>
      <dgm:spPr/>
    </dgm:pt>
    <dgm:pt modelId="{E333BE8B-8A81-4A56-9195-C5B60EB1F5F4}" type="pres">
      <dgm:prSet presAssocID="{D4600751-080A-480C-B091-9F3E52994CDA}" presName="aNode" presStyleLbl="fgAcc1" presStyleIdx="4" presStyleCnt="10" custScaleX="225050" custLinFactY="92499" custLinFactNeighborX="9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F8C2-310F-4EE0-851A-FB72F7091CF7}" type="pres">
      <dgm:prSet presAssocID="{D4600751-080A-480C-B091-9F3E52994CDA}" presName="aSpace" presStyleCnt="0"/>
      <dgm:spPr/>
    </dgm:pt>
    <dgm:pt modelId="{FE91B1C7-9267-4558-A4BF-4CE4682CAA09}" type="pres">
      <dgm:prSet presAssocID="{2E13A50E-D6CA-48F4-A754-6ECE7E29E256}" presName="aNode" presStyleLbl="fgAcc1" presStyleIdx="5" presStyleCnt="10" custScaleX="224949" custLinFactY="100000" custLinFactNeighborX="631" custLinFactNeighborY="13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D528-B5F6-437B-A304-D74797AAB686}" type="pres">
      <dgm:prSet presAssocID="{2E13A50E-D6CA-48F4-A754-6ECE7E29E256}" presName="aSpace" presStyleCnt="0"/>
      <dgm:spPr/>
    </dgm:pt>
    <dgm:pt modelId="{F4E13B13-5AF2-4F61-B3F7-51CCC5C886F0}" type="pres">
      <dgm:prSet presAssocID="{ACC48CCE-17AA-4C75-8DD5-0FADCA11F6A2}" presName="aNode" presStyleLbl="fgAcc1" presStyleIdx="6" presStyleCnt="10" custScaleX="224949" custLinFactY="104718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A5E42-7DD7-475E-9106-9F2A1CBA2FEC}" type="pres">
      <dgm:prSet presAssocID="{ACC48CCE-17AA-4C75-8DD5-0FADCA11F6A2}" presName="aSpace" presStyleCnt="0"/>
      <dgm:spPr/>
    </dgm:pt>
    <dgm:pt modelId="{E1621ECE-4B87-47F3-98E1-40B19B348618}" type="pres">
      <dgm:prSet presAssocID="{2556A98C-00CB-4D6A-8A29-885AE7FDEB69}" presName="aNode" presStyleLbl="fgAcc1" presStyleIdx="7" presStyleCnt="10" custScaleX="225050" custLinFactY="123433" custLinFactNeighborX="5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12714-6AA2-404B-BC32-AA5A08C8EA36}" type="pres">
      <dgm:prSet presAssocID="{2556A98C-00CB-4D6A-8A29-885AE7FDEB69}" presName="aSpace" presStyleCnt="0"/>
      <dgm:spPr/>
    </dgm:pt>
    <dgm:pt modelId="{59AA5451-CE39-4DB3-9429-69E334930B58}" type="pres">
      <dgm:prSet presAssocID="{3495B774-F486-4A83-AC7E-7A1CCAD4AB78}" presName="aNode" presStyleLbl="fgAcc1" presStyleIdx="8" presStyleCnt="10" custScaleX="224949" custLinFactY="135793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41AD-AEBD-4C91-923A-B17DC91944A8}" type="pres">
      <dgm:prSet presAssocID="{3495B774-F486-4A83-AC7E-7A1CCAD4AB78}" presName="aSpace" presStyleCnt="0"/>
      <dgm:spPr/>
    </dgm:pt>
    <dgm:pt modelId="{2BF05FCE-04BC-4DF1-BBFB-8FE0AA941A49}" type="pres">
      <dgm:prSet presAssocID="{C50E7320-5199-4B55-8510-E6AC8AF44A48}" presName="aNode" presStyleLbl="fgAcc1" presStyleIdx="9" presStyleCnt="10" custScaleX="224949" custScaleY="115493" custLinFactY="175686" custLinFactNeighborX="63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61DF9-D84C-496F-B4CB-7EFC8BA70FC1}" type="pres">
      <dgm:prSet presAssocID="{C50E7320-5199-4B55-8510-E6AC8AF44A48}" presName="aSpace" presStyleCnt="0"/>
      <dgm:spPr/>
    </dgm:pt>
  </dgm:ptLst>
  <dgm:cxnLst>
    <dgm:cxn modelId="{759AB615-7D80-438B-8A5F-798CEDC422A5}" srcId="{1B5C7480-B636-4D63-96DA-C9D4203F8229}" destId="{0C3396A7-BFF5-487F-829E-E06452E03BA5}" srcOrd="2" destOrd="0" parTransId="{6E51A88E-CD5D-45DE-98CB-EAEDFDC66717}" sibTransId="{14A87C94-CD2E-435F-A7C9-DFCA80FBF88B}"/>
    <dgm:cxn modelId="{E13F7146-693A-43D3-AA5D-0C23B05CCEB5}" type="presOf" srcId="{2E13A50E-D6CA-48F4-A754-6ECE7E29E256}" destId="{FE91B1C7-9267-4558-A4BF-4CE4682CAA09}" srcOrd="0" destOrd="0" presId="urn:microsoft.com/office/officeart/2005/8/layout/pyramid2"/>
    <dgm:cxn modelId="{42E0A83F-5CF7-4A56-8A2A-94A908F0F55A}" srcId="{1B5C7480-B636-4D63-96DA-C9D4203F8229}" destId="{209B821F-4B75-4428-8FB8-388E35EBEA0E}" srcOrd="0" destOrd="0" parTransId="{A4BBB60E-4C77-439D-8D83-9A9780015204}" sibTransId="{6C388336-092C-475D-A85F-E54938F9F3B2}"/>
    <dgm:cxn modelId="{3332DCDE-34D4-41BE-839B-D12F22B138D2}" type="presOf" srcId="{0576D32C-BF75-4AF8-AF96-A3E1F809A001}" destId="{530D6562-8397-4680-B6AF-D09F2801B799}" srcOrd="0" destOrd="0" presId="urn:microsoft.com/office/officeart/2005/8/layout/pyramid2"/>
    <dgm:cxn modelId="{890F355F-76F5-4806-871D-88FB9456D741}" type="presOf" srcId="{1B5C7480-B636-4D63-96DA-C9D4203F8229}" destId="{0866915A-4678-4E88-B160-672743F1D23D}" srcOrd="0" destOrd="0" presId="urn:microsoft.com/office/officeart/2005/8/layout/pyramid2"/>
    <dgm:cxn modelId="{46E1E20E-F496-4241-AB60-17787676EEB5}" srcId="{1B5C7480-B636-4D63-96DA-C9D4203F8229}" destId="{2E13A50E-D6CA-48F4-A754-6ECE7E29E256}" srcOrd="5" destOrd="0" parTransId="{EE117887-47C6-499F-8609-E9F528FE968D}" sibTransId="{5C089C3D-9B9C-4284-BA0E-4473BEFE4D36}"/>
    <dgm:cxn modelId="{2F94E24D-AE17-47FA-A1A7-C8268139A688}" type="presOf" srcId="{D4600751-080A-480C-B091-9F3E52994CDA}" destId="{E333BE8B-8A81-4A56-9195-C5B60EB1F5F4}" srcOrd="0" destOrd="0" presId="urn:microsoft.com/office/officeart/2005/8/layout/pyramid2"/>
    <dgm:cxn modelId="{1CD24AE4-4622-4274-87AE-35D4AFB23F79}" type="presOf" srcId="{2556A98C-00CB-4D6A-8A29-885AE7FDEB69}" destId="{E1621ECE-4B87-47F3-98E1-40B19B348618}" srcOrd="0" destOrd="0" presId="urn:microsoft.com/office/officeart/2005/8/layout/pyramid2"/>
    <dgm:cxn modelId="{3F736141-8E8E-415A-BA8A-BCC666856FB3}" type="presOf" srcId="{3495B774-F486-4A83-AC7E-7A1CCAD4AB78}" destId="{59AA5451-CE39-4DB3-9429-69E334930B58}" srcOrd="0" destOrd="0" presId="urn:microsoft.com/office/officeart/2005/8/layout/pyramid2"/>
    <dgm:cxn modelId="{DD8CF465-50FE-4842-9936-129643A9D6DD}" type="presOf" srcId="{ACC48CCE-17AA-4C75-8DD5-0FADCA11F6A2}" destId="{F4E13B13-5AF2-4F61-B3F7-51CCC5C886F0}" srcOrd="0" destOrd="0" presId="urn:microsoft.com/office/officeart/2005/8/layout/pyramid2"/>
    <dgm:cxn modelId="{46DB09F0-1ADA-4F36-A5FD-BF885324BAB6}" srcId="{1B5C7480-B636-4D63-96DA-C9D4203F8229}" destId="{D4600751-080A-480C-B091-9F3E52994CDA}" srcOrd="4" destOrd="0" parTransId="{16101FBD-719C-40DC-B18C-578D794D0653}" sibTransId="{335442A0-AE94-44EF-951F-6D767C35329F}"/>
    <dgm:cxn modelId="{62B20E5D-76DF-486A-99D4-AE30EEECB8DE}" srcId="{1B5C7480-B636-4D63-96DA-C9D4203F8229}" destId="{ACC48CCE-17AA-4C75-8DD5-0FADCA11F6A2}" srcOrd="6" destOrd="0" parTransId="{F1F108E3-0F28-4E71-8EED-1F8829993F64}" sibTransId="{F1FBDC28-AFAB-41DC-8C80-44B467949014}"/>
    <dgm:cxn modelId="{FD2E2E5D-5AEF-4AAB-8FBD-F9F966ECC460}" srcId="{1B5C7480-B636-4D63-96DA-C9D4203F8229}" destId="{3495B774-F486-4A83-AC7E-7A1CCAD4AB78}" srcOrd="8" destOrd="0" parTransId="{D56C62F4-FDA0-4682-B58F-807BBF9AE482}" sibTransId="{56517A27-AD4B-4A8F-8FE8-B9D7F9733ABD}"/>
    <dgm:cxn modelId="{B7715916-5E7D-41A1-945C-8B2C65B5C4C9}" type="presOf" srcId="{209B821F-4B75-4428-8FB8-388E35EBEA0E}" destId="{A247DB3F-4C3C-4C05-890C-2C5B8E085077}" srcOrd="0" destOrd="0" presId="urn:microsoft.com/office/officeart/2005/8/layout/pyramid2"/>
    <dgm:cxn modelId="{28CD1634-7A6D-4029-A20E-FC199C73FBD2}" srcId="{1B5C7480-B636-4D63-96DA-C9D4203F8229}" destId="{5FA7622A-8582-42B0-86CF-3754AB968A1C}" srcOrd="1" destOrd="0" parTransId="{AD2C8A88-5141-4F4D-A489-46F61702168D}" sibTransId="{F540C31A-F57B-4E0D-BB16-CF6E1E741C5E}"/>
    <dgm:cxn modelId="{642159FC-CD08-4130-9317-D0AF54617C75}" type="presOf" srcId="{5FA7622A-8582-42B0-86CF-3754AB968A1C}" destId="{F1D235D2-7298-49BC-9452-EDB84FC6AC6D}" srcOrd="0" destOrd="0" presId="urn:microsoft.com/office/officeart/2005/8/layout/pyramid2"/>
    <dgm:cxn modelId="{7C6EB0D4-C98D-4575-9625-D677D51410FD}" type="presOf" srcId="{0C3396A7-BFF5-487F-829E-E06452E03BA5}" destId="{A62E2AB0-7576-450D-B139-36B4091A2C5C}" srcOrd="0" destOrd="0" presId="urn:microsoft.com/office/officeart/2005/8/layout/pyramid2"/>
    <dgm:cxn modelId="{055E98C6-1629-439C-90AF-9A2321EEA654}" srcId="{1B5C7480-B636-4D63-96DA-C9D4203F8229}" destId="{2556A98C-00CB-4D6A-8A29-885AE7FDEB69}" srcOrd="7" destOrd="0" parTransId="{505B1B7F-0C41-4611-BBFE-A7CD13C67FC2}" sibTransId="{609068C5-B5E0-4258-A525-175042A04B77}"/>
    <dgm:cxn modelId="{FFAE71DC-FBA2-49EA-94E2-5172FF3C8580}" srcId="{1B5C7480-B636-4D63-96DA-C9D4203F8229}" destId="{0576D32C-BF75-4AF8-AF96-A3E1F809A001}" srcOrd="3" destOrd="0" parTransId="{31E4F063-92A0-4A52-904E-D7AF820CA901}" sibTransId="{53DA991F-09DD-4497-A07F-22B93607D5AA}"/>
    <dgm:cxn modelId="{B28C3A3A-C15F-4B98-840D-A92A359E1B84}" type="presOf" srcId="{C50E7320-5199-4B55-8510-E6AC8AF44A48}" destId="{2BF05FCE-04BC-4DF1-BBFB-8FE0AA941A49}" srcOrd="0" destOrd="0" presId="urn:microsoft.com/office/officeart/2005/8/layout/pyramid2"/>
    <dgm:cxn modelId="{B6ABC434-80F1-4DFD-BA9E-7ADE0710C1E2}" srcId="{1B5C7480-B636-4D63-96DA-C9D4203F8229}" destId="{C50E7320-5199-4B55-8510-E6AC8AF44A48}" srcOrd="9" destOrd="0" parTransId="{C6CCC326-F8AE-40CA-A7F9-FF3D846AAC68}" sibTransId="{E4AB7EF2-C2A2-48B1-831C-340D3F2720CB}"/>
    <dgm:cxn modelId="{706CF3F5-2F6A-4F83-BF63-21758F419508}" type="presParOf" srcId="{0866915A-4678-4E88-B160-672743F1D23D}" destId="{C91218F8-317B-4239-B090-65C99F815D66}" srcOrd="0" destOrd="0" presId="urn:microsoft.com/office/officeart/2005/8/layout/pyramid2"/>
    <dgm:cxn modelId="{34474678-38B7-42FD-8D20-080CEC6C10DD}" type="presParOf" srcId="{0866915A-4678-4E88-B160-672743F1D23D}" destId="{F0ABA7D1-2FDF-49C1-8567-297C8F12FFFB}" srcOrd="1" destOrd="0" presId="urn:microsoft.com/office/officeart/2005/8/layout/pyramid2"/>
    <dgm:cxn modelId="{417324B5-79A6-4462-AA0D-FC7566E78192}" type="presParOf" srcId="{F0ABA7D1-2FDF-49C1-8567-297C8F12FFFB}" destId="{A247DB3F-4C3C-4C05-890C-2C5B8E085077}" srcOrd="0" destOrd="0" presId="urn:microsoft.com/office/officeart/2005/8/layout/pyramid2"/>
    <dgm:cxn modelId="{155081FE-8FCE-446F-9A09-769CFC6C4256}" type="presParOf" srcId="{F0ABA7D1-2FDF-49C1-8567-297C8F12FFFB}" destId="{F90D5B4E-A1C5-408A-842E-576ED26085D6}" srcOrd="1" destOrd="0" presId="urn:microsoft.com/office/officeart/2005/8/layout/pyramid2"/>
    <dgm:cxn modelId="{EE1ED70B-7D3D-4710-9091-B71F55CE2459}" type="presParOf" srcId="{F0ABA7D1-2FDF-49C1-8567-297C8F12FFFB}" destId="{F1D235D2-7298-49BC-9452-EDB84FC6AC6D}" srcOrd="2" destOrd="0" presId="urn:microsoft.com/office/officeart/2005/8/layout/pyramid2"/>
    <dgm:cxn modelId="{8368D8DE-697A-4CCA-B7A2-D91EA332FA47}" type="presParOf" srcId="{F0ABA7D1-2FDF-49C1-8567-297C8F12FFFB}" destId="{BFC27240-9CA3-4F10-90D2-2D8C260ACA8A}" srcOrd="3" destOrd="0" presId="urn:microsoft.com/office/officeart/2005/8/layout/pyramid2"/>
    <dgm:cxn modelId="{310C2DC5-2F61-4595-B9EE-35A552E3ABF9}" type="presParOf" srcId="{F0ABA7D1-2FDF-49C1-8567-297C8F12FFFB}" destId="{A62E2AB0-7576-450D-B139-36B4091A2C5C}" srcOrd="4" destOrd="0" presId="urn:microsoft.com/office/officeart/2005/8/layout/pyramid2"/>
    <dgm:cxn modelId="{53D88C9D-3C39-470C-AF02-0F9B0BA0324F}" type="presParOf" srcId="{F0ABA7D1-2FDF-49C1-8567-297C8F12FFFB}" destId="{FD3356AC-0175-440B-9EA8-7DF0FF0270A3}" srcOrd="5" destOrd="0" presId="urn:microsoft.com/office/officeart/2005/8/layout/pyramid2"/>
    <dgm:cxn modelId="{C8B5EAEC-25C6-4377-955C-126F9F36F741}" type="presParOf" srcId="{F0ABA7D1-2FDF-49C1-8567-297C8F12FFFB}" destId="{530D6562-8397-4680-B6AF-D09F2801B799}" srcOrd="6" destOrd="0" presId="urn:microsoft.com/office/officeart/2005/8/layout/pyramid2"/>
    <dgm:cxn modelId="{9C002C61-9F97-44EC-984D-11CC7BC5CE01}" type="presParOf" srcId="{F0ABA7D1-2FDF-49C1-8567-297C8F12FFFB}" destId="{7A7EAAC5-05AB-4785-8CC6-4FD5FD7898D9}" srcOrd="7" destOrd="0" presId="urn:microsoft.com/office/officeart/2005/8/layout/pyramid2"/>
    <dgm:cxn modelId="{2C921D05-02D7-4582-BB3D-B352B4C76B00}" type="presParOf" srcId="{F0ABA7D1-2FDF-49C1-8567-297C8F12FFFB}" destId="{E333BE8B-8A81-4A56-9195-C5B60EB1F5F4}" srcOrd="8" destOrd="0" presId="urn:microsoft.com/office/officeart/2005/8/layout/pyramid2"/>
    <dgm:cxn modelId="{162F3022-FFA3-4D04-9B49-4ED5C4B2CA18}" type="presParOf" srcId="{F0ABA7D1-2FDF-49C1-8567-297C8F12FFFB}" destId="{436EF8C2-310F-4EE0-851A-FB72F7091CF7}" srcOrd="9" destOrd="0" presId="urn:microsoft.com/office/officeart/2005/8/layout/pyramid2"/>
    <dgm:cxn modelId="{EC94E553-B369-4525-9DD3-88154CF63387}" type="presParOf" srcId="{F0ABA7D1-2FDF-49C1-8567-297C8F12FFFB}" destId="{FE91B1C7-9267-4558-A4BF-4CE4682CAA09}" srcOrd="10" destOrd="0" presId="urn:microsoft.com/office/officeart/2005/8/layout/pyramid2"/>
    <dgm:cxn modelId="{A217C08D-A9B9-40AD-B2BE-13CD15731437}" type="presParOf" srcId="{F0ABA7D1-2FDF-49C1-8567-297C8F12FFFB}" destId="{8C4ED528-B5F6-437B-A304-D74797AAB686}" srcOrd="11" destOrd="0" presId="urn:microsoft.com/office/officeart/2005/8/layout/pyramid2"/>
    <dgm:cxn modelId="{62723079-BF10-4155-93F1-D3EF64C68ABE}" type="presParOf" srcId="{F0ABA7D1-2FDF-49C1-8567-297C8F12FFFB}" destId="{F4E13B13-5AF2-4F61-B3F7-51CCC5C886F0}" srcOrd="12" destOrd="0" presId="urn:microsoft.com/office/officeart/2005/8/layout/pyramid2"/>
    <dgm:cxn modelId="{D0E6DAD3-06E9-4CE4-B005-3BC8B036ED4A}" type="presParOf" srcId="{F0ABA7D1-2FDF-49C1-8567-297C8F12FFFB}" destId="{CC2A5E42-7DD7-475E-9106-9F2A1CBA2FEC}" srcOrd="13" destOrd="0" presId="urn:microsoft.com/office/officeart/2005/8/layout/pyramid2"/>
    <dgm:cxn modelId="{9D83DC0F-7000-424F-A0DD-E395CD78D2CE}" type="presParOf" srcId="{F0ABA7D1-2FDF-49C1-8567-297C8F12FFFB}" destId="{E1621ECE-4B87-47F3-98E1-40B19B348618}" srcOrd="14" destOrd="0" presId="urn:microsoft.com/office/officeart/2005/8/layout/pyramid2"/>
    <dgm:cxn modelId="{3E269BB7-81F3-4B21-A872-742C5FF069BB}" type="presParOf" srcId="{F0ABA7D1-2FDF-49C1-8567-297C8F12FFFB}" destId="{CC412714-6AA2-404B-BC32-AA5A08C8EA36}" srcOrd="15" destOrd="0" presId="urn:microsoft.com/office/officeart/2005/8/layout/pyramid2"/>
    <dgm:cxn modelId="{CAE62426-FBBA-4A93-B031-701E874D0285}" type="presParOf" srcId="{F0ABA7D1-2FDF-49C1-8567-297C8F12FFFB}" destId="{59AA5451-CE39-4DB3-9429-69E334930B58}" srcOrd="16" destOrd="0" presId="urn:microsoft.com/office/officeart/2005/8/layout/pyramid2"/>
    <dgm:cxn modelId="{BC4646F5-EA1B-45C7-9E3D-85234A221595}" type="presParOf" srcId="{F0ABA7D1-2FDF-49C1-8567-297C8F12FFFB}" destId="{6E5A41AD-AEBD-4C91-923A-B17DC91944A8}" srcOrd="17" destOrd="0" presId="urn:microsoft.com/office/officeart/2005/8/layout/pyramid2"/>
    <dgm:cxn modelId="{62F583A5-A6A9-4CCE-8CE3-166A4BF4E2D1}" type="presParOf" srcId="{F0ABA7D1-2FDF-49C1-8567-297C8F12FFFB}" destId="{2BF05FCE-04BC-4DF1-BBFB-8FE0AA941A49}" srcOrd="18" destOrd="0" presId="urn:microsoft.com/office/officeart/2005/8/layout/pyramid2"/>
    <dgm:cxn modelId="{B331F540-E3B4-4E1A-81B9-FEF67E0BFAD2}" type="presParOf" srcId="{F0ABA7D1-2FDF-49C1-8567-297C8F12FFFB}" destId="{27A61DF9-D84C-496F-B4CB-7EFC8BA70FC1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5C7480-B636-4D63-96DA-C9D4203F8229}" type="doc">
      <dgm:prSet loTypeId="urn:microsoft.com/office/officeart/2005/8/layout/pyramid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9B821F-4B75-4428-8FB8-388E35EBEA0E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Državna bilanca izvršenja</a:t>
          </a:r>
          <a:endParaRPr lang="hr-HR" sz="1400" b="1" i="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BBB60E-4C77-439D-8D83-9A9780015204}" type="parTrans" cxnId="{42E0A83F-5CF7-4A56-8A2A-94A908F0F55A}">
      <dgm:prSet/>
      <dgm:spPr/>
      <dgm:t>
        <a:bodyPr/>
        <a:lstStyle/>
        <a:p>
          <a:endParaRPr lang="ru-RU"/>
        </a:p>
      </dgm:t>
    </dgm:pt>
    <dgm:pt modelId="{6C388336-092C-475D-A85F-E54938F9F3B2}" type="sibTrans" cxnId="{42E0A83F-5CF7-4A56-8A2A-94A908F0F55A}">
      <dgm:prSet/>
      <dgm:spPr/>
      <dgm:t>
        <a:bodyPr/>
        <a:lstStyle/>
        <a:p>
          <a:endParaRPr lang="ru-RU"/>
        </a:p>
      </dgm:t>
    </dgm:pt>
    <dgm:pt modelId="{B76D375A-5B43-4F78-8284-2EEB1F71FBF7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državnog proračuna (prihodi, troškovi, izvori financiranja)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131B26-B716-4A86-98C2-F17C5AE85CFB}" type="parTrans" cxnId="{51A91461-3C81-481C-BA3E-E2AA649EC013}">
      <dgm:prSet/>
      <dgm:spPr/>
      <dgm:t>
        <a:bodyPr/>
        <a:lstStyle/>
        <a:p>
          <a:endParaRPr lang="ru-RU"/>
        </a:p>
      </dgm:t>
    </dgm:pt>
    <dgm:pt modelId="{4551905E-2949-4DED-B86B-B9D246FC6523}" type="sibTrans" cxnId="{51A91461-3C81-481C-BA3E-E2AA649EC013}">
      <dgm:prSet/>
      <dgm:spPr/>
      <dgm:t>
        <a:bodyPr/>
        <a:lstStyle/>
        <a:p>
          <a:endParaRPr lang="ru-RU"/>
        </a:p>
      </dgm:t>
    </dgm:pt>
    <dgm:pt modelId="{5FDB24CE-D4E6-41E4-9E63-DA56F092DB4B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Potvrda o dugovima u državnom i lokalnim proračunima (dospjela potraživanja, dospjele obveze, kašnjenje s plaćanjem dospjelih obveza)</a:t>
          </a:r>
          <a:endParaRPr lang="hr-HR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4A62EA-2DA5-4277-A345-C81E425AADCB}" type="parTrans" cxnId="{47D40048-12DE-4F18-BF39-82FED137C192}">
      <dgm:prSet/>
      <dgm:spPr/>
      <dgm:t>
        <a:bodyPr/>
        <a:lstStyle/>
        <a:p>
          <a:endParaRPr lang="ru-RU"/>
        </a:p>
      </dgm:t>
    </dgm:pt>
    <dgm:pt modelId="{DD376BCE-8F0D-4523-BFA1-4AB26D97A759}" type="sibTrans" cxnId="{47D40048-12DE-4F18-BF39-82FED137C192}">
      <dgm:prSet/>
      <dgm:spPr/>
      <dgm:t>
        <a:bodyPr/>
        <a:lstStyle/>
        <a:p>
          <a:endParaRPr lang="ru-RU"/>
        </a:p>
      </dgm:t>
    </dgm:pt>
    <dgm:pt modelId="{5FA7622A-8582-42B0-86CF-3754AB968A1C}">
      <dgm:prSet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Sažetak pojedinačnih obrazaca koje su dostavili upravitelji proračunskih sredstava koje financira državni proračun</a:t>
          </a:r>
          <a:endParaRPr lang="hr-HR" sz="1400" b="1" baseline="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2C8A88-5141-4F4D-A489-46F61702168D}" type="parTrans" cxnId="{28CD1634-7A6D-4029-A20E-FC199C73FBD2}">
      <dgm:prSet/>
      <dgm:spPr/>
      <dgm:t>
        <a:bodyPr/>
        <a:lstStyle/>
        <a:p>
          <a:endParaRPr lang="ru-RU"/>
        </a:p>
      </dgm:t>
    </dgm:pt>
    <dgm:pt modelId="{F540C31A-F57B-4E0D-BB16-CF6E1E741C5E}" type="sibTrans" cxnId="{28CD1634-7A6D-4029-A20E-FC199C73FBD2}">
      <dgm:prSet/>
      <dgm:spPr/>
      <dgm:t>
        <a:bodyPr/>
        <a:lstStyle/>
        <a:p>
          <a:endParaRPr lang="ru-RU"/>
        </a:p>
      </dgm:t>
    </dgm:pt>
    <dgm:pt modelId="{0C3396A7-BFF5-487F-829E-E06452E03BA5}">
      <dgm:prSet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Sažetak bilanci izvršenja lokalnih proračuna</a:t>
          </a:r>
          <a:endParaRPr lang="hr-HR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A87C94-CD2E-435F-A7C9-DFCA80FBF88B}" type="sibTrans" cxnId="{759AB615-7D80-438B-8A5F-798CEDC422A5}">
      <dgm:prSet/>
      <dgm:spPr/>
      <dgm:t>
        <a:bodyPr/>
        <a:lstStyle/>
        <a:p>
          <a:endParaRPr lang="ru-RU"/>
        </a:p>
      </dgm:t>
    </dgm:pt>
    <dgm:pt modelId="{6E51A88E-CD5D-45DE-98CB-EAEDFDC66717}" type="parTrans" cxnId="{759AB615-7D80-438B-8A5F-798CEDC422A5}">
      <dgm:prSet/>
      <dgm:spPr/>
      <dgm:t>
        <a:bodyPr/>
        <a:lstStyle/>
        <a:p>
          <a:endParaRPr lang="ru-RU"/>
        </a:p>
      </dgm:t>
    </dgm:pt>
    <dgm:pt modelId="{6A89C7DE-E731-4060-BE00-E4F4EB8796A6}">
      <dgm:prSet phldrT="[Текст]"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lokalnog proračuna (prihodi, troškovi, izvori financiranja)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4A6209-A540-4CC2-B4D5-5A28BBCBE19A}" type="parTrans" cxnId="{4B4655B2-26E4-498A-BF8D-E1B6634CD210}">
      <dgm:prSet/>
      <dgm:spPr/>
      <dgm:t>
        <a:bodyPr/>
        <a:lstStyle/>
        <a:p>
          <a:endParaRPr lang="ru-RU"/>
        </a:p>
      </dgm:t>
    </dgm:pt>
    <dgm:pt modelId="{43289D2C-05D3-4E8A-AE6F-5227162951CC}" type="sibTrans" cxnId="{4B4655B2-26E4-498A-BF8D-E1B6634CD210}">
      <dgm:prSet/>
      <dgm:spPr/>
      <dgm:t>
        <a:bodyPr/>
        <a:lstStyle/>
        <a:p>
          <a:endParaRPr lang="ru-RU"/>
        </a:p>
      </dgm:t>
    </dgm:pt>
    <dgm:pt modelId="{977743B1-0E53-48E5-A015-36EAB66D6AE4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izvršenju proračuna</a:t>
          </a:r>
          <a:endParaRPr lang="hr-HR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BAC423-69AE-4353-B833-B90B1D2B1B1E}" type="parTrans" cxnId="{D60DA64F-BC40-4DD0-9E31-3E33B9EC3D01}">
      <dgm:prSet/>
      <dgm:spPr/>
      <dgm:t>
        <a:bodyPr/>
        <a:lstStyle/>
        <a:p>
          <a:endParaRPr lang="ru-RU"/>
        </a:p>
      </dgm:t>
    </dgm:pt>
    <dgm:pt modelId="{01604799-A056-4EC2-87C7-D266AE25F82C}" type="sibTrans" cxnId="{D60DA64F-BC40-4DD0-9E31-3E33B9EC3D01}">
      <dgm:prSet/>
      <dgm:spPr/>
      <dgm:t>
        <a:bodyPr/>
        <a:lstStyle/>
        <a:p>
          <a:endParaRPr lang="ru-RU"/>
        </a:p>
      </dgm:t>
    </dgm:pt>
    <dgm:pt modelId="{0866915A-4678-4E88-B160-672743F1D23D}" type="pres">
      <dgm:prSet presAssocID="{1B5C7480-B636-4D63-96DA-C9D4203F8229}" presName="compositeShape" presStyleCnt="0">
        <dgm:presLayoutVars>
          <dgm:dir val="rev"/>
          <dgm:resizeHandles/>
        </dgm:presLayoutVars>
      </dgm:prSet>
      <dgm:spPr/>
      <dgm:t>
        <a:bodyPr/>
        <a:lstStyle/>
        <a:p>
          <a:endParaRPr lang="ru-RU"/>
        </a:p>
      </dgm:t>
    </dgm:pt>
    <dgm:pt modelId="{C91218F8-317B-4239-B090-65C99F815D66}" type="pres">
      <dgm:prSet presAssocID="{1B5C7480-B636-4D63-96DA-C9D4203F8229}" presName="pyramid" presStyleLbl="node1" presStyleIdx="0" presStyleCnt="1" custLinFactNeighborX="3811"/>
      <dgm:spPr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0ABA7D1-2FDF-49C1-8567-297C8F12FFFB}" type="pres">
      <dgm:prSet presAssocID="{1B5C7480-B636-4D63-96DA-C9D4203F8229}" presName="theList" presStyleCnt="0"/>
      <dgm:spPr/>
    </dgm:pt>
    <dgm:pt modelId="{A247DB3F-4C3C-4C05-890C-2C5B8E085077}" type="pres">
      <dgm:prSet presAssocID="{209B821F-4B75-4428-8FB8-388E35EBEA0E}" presName="aNode" presStyleLbl="fgAcc1" presStyleIdx="0" presStyleCnt="7" custScaleX="224807" custScaleY="30836" custLinFactY="42632" custLinFactNeighborX="35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D5B4E-A1C5-408A-842E-576ED26085D6}" type="pres">
      <dgm:prSet presAssocID="{209B821F-4B75-4428-8FB8-388E35EBEA0E}" presName="aSpace" presStyleCnt="0"/>
      <dgm:spPr/>
    </dgm:pt>
    <dgm:pt modelId="{71C4910B-3249-4248-8C31-CA12CA4F73A6}" type="pres">
      <dgm:prSet presAssocID="{B76D375A-5B43-4F78-8284-2EEB1F71FBF7}" presName="aNode" presStyleLbl="fgAcc1" presStyleIdx="1" presStyleCnt="7" custScaleX="224909" custScaleY="27289" custLinFactY="104779" custLinFactNeighborX="268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AC3BD-3C72-4D9B-B10C-0C6D8AC37CE5}" type="pres">
      <dgm:prSet presAssocID="{B76D375A-5B43-4F78-8284-2EEB1F71FBF7}" presName="aSpace" presStyleCnt="0"/>
      <dgm:spPr/>
    </dgm:pt>
    <dgm:pt modelId="{22EF1507-AF7C-4BED-91FF-7CDAE2F5F202}" type="pres">
      <dgm:prSet presAssocID="{6A89C7DE-E731-4060-BE00-E4F4EB8796A6}" presName="aNode" presStyleLbl="fgAcc1" presStyleIdx="2" presStyleCnt="7" custScaleX="224909" custScaleY="27289" custLinFactY="101460" custLinFactNeighborX="268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63449-3FF9-4AE4-A6A6-218487694752}" type="pres">
      <dgm:prSet presAssocID="{6A89C7DE-E731-4060-BE00-E4F4EB8796A6}" presName="aSpace" presStyleCnt="0"/>
      <dgm:spPr/>
    </dgm:pt>
    <dgm:pt modelId="{A59BB2CA-F0E7-4F94-91C1-D5EB9F487F7F}" type="pres">
      <dgm:prSet presAssocID="{977743B1-0E53-48E5-A015-36EAB66D6AE4}" presName="aNode" presStyleLbl="fgAcc1" presStyleIdx="3" presStyleCnt="7" custScaleX="224909" custScaleY="27289" custLinFactNeighborX="2487" custLinFactNeighborY="68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A8E07-7A9F-4CA6-8FD8-E8C78D493CD5}" type="pres">
      <dgm:prSet presAssocID="{977743B1-0E53-48E5-A015-36EAB66D6AE4}" presName="aSpace" presStyleCnt="0"/>
      <dgm:spPr/>
    </dgm:pt>
    <dgm:pt modelId="{C32F9E36-5AC8-4644-A5F8-9C61A0EEBA89}" type="pres">
      <dgm:prSet presAssocID="{5FDB24CE-D4E6-41E4-9E63-DA56F092DB4B}" presName="aNode" presStyleLbl="fgAcc1" presStyleIdx="4" presStyleCnt="7" custScaleX="224807" custScaleY="41123" custLinFactY="67490" custLinFactNeighborX="17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D46B4-6DF8-49EA-A7DC-93D2BEEBA192}" type="pres">
      <dgm:prSet presAssocID="{5FDB24CE-D4E6-41E4-9E63-DA56F092DB4B}" presName="aSpace" presStyleCnt="0"/>
      <dgm:spPr/>
    </dgm:pt>
    <dgm:pt modelId="{F1D235D2-7298-49BC-9452-EDB84FC6AC6D}" type="pres">
      <dgm:prSet presAssocID="{5FA7622A-8582-42B0-86CF-3754AB968A1C}" presName="aNode" presStyleLbl="fgAcc1" presStyleIdx="5" presStyleCnt="7" custScaleX="225192" custScaleY="42477" custLinFactY="65967" custLinFactNeighborX="12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27240-9CA3-4F10-90D2-2D8C260ACA8A}" type="pres">
      <dgm:prSet presAssocID="{5FA7622A-8582-42B0-86CF-3754AB968A1C}" presName="aSpace" presStyleCnt="0"/>
      <dgm:spPr/>
    </dgm:pt>
    <dgm:pt modelId="{A62E2AB0-7576-450D-B139-36B4091A2C5C}" type="pres">
      <dgm:prSet presAssocID="{0C3396A7-BFF5-487F-829E-E06452E03BA5}" presName="aNode" presStyleLbl="fgAcc1" presStyleIdx="6" presStyleCnt="7" custScaleX="225050" custScaleY="24442" custLinFactY="-153093" custLinFactNeighborX="346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56AC-0175-440B-9EA8-7DF0FF0270A3}" type="pres">
      <dgm:prSet presAssocID="{0C3396A7-BFF5-487F-829E-E06452E03BA5}" presName="aSpace" presStyleCnt="0"/>
      <dgm:spPr/>
    </dgm:pt>
  </dgm:ptLst>
  <dgm:cxnLst>
    <dgm:cxn modelId="{3EC4397F-A8DB-4F55-84C1-553BCDC73635}" type="presOf" srcId="{977743B1-0E53-48E5-A015-36EAB66D6AE4}" destId="{A59BB2CA-F0E7-4F94-91C1-D5EB9F487F7F}" srcOrd="0" destOrd="0" presId="urn:microsoft.com/office/officeart/2005/8/layout/pyramid2"/>
    <dgm:cxn modelId="{36FA2ED6-513D-4642-BA9B-6CE2BF9CB5FC}" type="presOf" srcId="{B76D375A-5B43-4F78-8284-2EEB1F71FBF7}" destId="{71C4910B-3249-4248-8C31-CA12CA4F73A6}" srcOrd="0" destOrd="0" presId="urn:microsoft.com/office/officeart/2005/8/layout/pyramid2"/>
    <dgm:cxn modelId="{47D40048-12DE-4F18-BF39-82FED137C192}" srcId="{1B5C7480-B636-4D63-96DA-C9D4203F8229}" destId="{5FDB24CE-D4E6-41E4-9E63-DA56F092DB4B}" srcOrd="4" destOrd="0" parTransId="{E64A62EA-2DA5-4277-A345-C81E425AADCB}" sibTransId="{DD376BCE-8F0D-4523-BFA1-4AB26D97A759}"/>
    <dgm:cxn modelId="{42E0A83F-5CF7-4A56-8A2A-94A908F0F55A}" srcId="{1B5C7480-B636-4D63-96DA-C9D4203F8229}" destId="{209B821F-4B75-4428-8FB8-388E35EBEA0E}" srcOrd="0" destOrd="0" parTransId="{A4BBB60E-4C77-439D-8D83-9A9780015204}" sibTransId="{6C388336-092C-475D-A85F-E54938F9F3B2}"/>
    <dgm:cxn modelId="{CE53E74A-1955-49FC-9700-1D5424575A12}" type="presOf" srcId="{0C3396A7-BFF5-487F-829E-E06452E03BA5}" destId="{A62E2AB0-7576-450D-B139-36B4091A2C5C}" srcOrd="0" destOrd="0" presId="urn:microsoft.com/office/officeart/2005/8/layout/pyramid2"/>
    <dgm:cxn modelId="{D60DA64F-BC40-4DD0-9E31-3E33B9EC3D01}" srcId="{1B5C7480-B636-4D63-96DA-C9D4203F8229}" destId="{977743B1-0E53-48E5-A015-36EAB66D6AE4}" srcOrd="3" destOrd="0" parTransId="{B0BAC423-69AE-4353-B833-B90B1D2B1B1E}" sibTransId="{01604799-A056-4EC2-87C7-D266AE25F82C}"/>
    <dgm:cxn modelId="{0956EE8D-9277-40B8-AA3E-CEB53C998C0F}" type="presOf" srcId="{5FDB24CE-D4E6-41E4-9E63-DA56F092DB4B}" destId="{C32F9E36-5AC8-4644-A5F8-9C61A0EEBA89}" srcOrd="0" destOrd="0" presId="urn:microsoft.com/office/officeart/2005/8/layout/pyramid2"/>
    <dgm:cxn modelId="{804477F0-7FC9-4B31-912B-5EF24E373A46}" type="presOf" srcId="{1B5C7480-B636-4D63-96DA-C9D4203F8229}" destId="{0866915A-4678-4E88-B160-672743F1D23D}" srcOrd="0" destOrd="0" presId="urn:microsoft.com/office/officeart/2005/8/layout/pyramid2"/>
    <dgm:cxn modelId="{759AB615-7D80-438B-8A5F-798CEDC422A5}" srcId="{1B5C7480-B636-4D63-96DA-C9D4203F8229}" destId="{0C3396A7-BFF5-487F-829E-E06452E03BA5}" srcOrd="6" destOrd="0" parTransId="{6E51A88E-CD5D-45DE-98CB-EAEDFDC66717}" sibTransId="{14A87C94-CD2E-435F-A7C9-DFCA80FBF88B}"/>
    <dgm:cxn modelId="{4B4655B2-26E4-498A-BF8D-E1B6634CD210}" srcId="{1B5C7480-B636-4D63-96DA-C9D4203F8229}" destId="{6A89C7DE-E731-4060-BE00-E4F4EB8796A6}" srcOrd="2" destOrd="0" parTransId="{704A6209-A540-4CC2-B4D5-5A28BBCBE19A}" sibTransId="{43289D2C-05D3-4E8A-AE6F-5227162951CC}"/>
    <dgm:cxn modelId="{7DE2DA5B-A998-4789-A5A0-98B1D6A32998}" type="presOf" srcId="{209B821F-4B75-4428-8FB8-388E35EBEA0E}" destId="{A247DB3F-4C3C-4C05-890C-2C5B8E085077}" srcOrd="0" destOrd="0" presId="urn:microsoft.com/office/officeart/2005/8/layout/pyramid2"/>
    <dgm:cxn modelId="{28CD1634-7A6D-4029-A20E-FC199C73FBD2}" srcId="{1B5C7480-B636-4D63-96DA-C9D4203F8229}" destId="{5FA7622A-8582-42B0-86CF-3754AB968A1C}" srcOrd="5" destOrd="0" parTransId="{AD2C8A88-5141-4F4D-A489-46F61702168D}" sibTransId="{F540C31A-F57B-4E0D-BB16-CF6E1E741C5E}"/>
    <dgm:cxn modelId="{50F1B750-15A4-4CEC-B9FB-8C2013818B85}" type="presOf" srcId="{6A89C7DE-E731-4060-BE00-E4F4EB8796A6}" destId="{22EF1507-AF7C-4BED-91FF-7CDAE2F5F202}" srcOrd="0" destOrd="0" presId="urn:microsoft.com/office/officeart/2005/8/layout/pyramid2"/>
    <dgm:cxn modelId="{7E280C8B-8DF9-4391-816A-EF145FF38F5F}" type="presOf" srcId="{5FA7622A-8582-42B0-86CF-3754AB968A1C}" destId="{F1D235D2-7298-49BC-9452-EDB84FC6AC6D}" srcOrd="0" destOrd="0" presId="urn:microsoft.com/office/officeart/2005/8/layout/pyramid2"/>
    <dgm:cxn modelId="{51A91461-3C81-481C-BA3E-E2AA649EC013}" srcId="{1B5C7480-B636-4D63-96DA-C9D4203F8229}" destId="{B76D375A-5B43-4F78-8284-2EEB1F71FBF7}" srcOrd="1" destOrd="0" parTransId="{D6131B26-B716-4A86-98C2-F17C5AE85CFB}" sibTransId="{4551905E-2949-4DED-B86B-B9D246FC6523}"/>
    <dgm:cxn modelId="{1AF96628-B29C-4879-B3E9-C2E0D4F7CEFE}" type="presParOf" srcId="{0866915A-4678-4E88-B160-672743F1D23D}" destId="{C91218F8-317B-4239-B090-65C99F815D66}" srcOrd="0" destOrd="0" presId="urn:microsoft.com/office/officeart/2005/8/layout/pyramid2"/>
    <dgm:cxn modelId="{761E0CE4-5ED1-44AC-ACA7-427AF7E56239}" type="presParOf" srcId="{0866915A-4678-4E88-B160-672743F1D23D}" destId="{F0ABA7D1-2FDF-49C1-8567-297C8F12FFFB}" srcOrd="1" destOrd="0" presId="urn:microsoft.com/office/officeart/2005/8/layout/pyramid2"/>
    <dgm:cxn modelId="{3787BF90-9CBE-47A7-9A65-E79A3301C16D}" type="presParOf" srcId="{F0ABA7D1-2FDF-49C1-8567-297C8F12FFFB}" destId="{A247DB3F-4C3C-4C05-890C-2C5B8E085077}" srcOrd="0" destOrd="0" presId="urn:microsoft.com/office/officeart/2005/8/layout/pyramid2"/>
    <dgm:cxn modelId="{35FB9B59-4155-4BEE-B554-610AF72A278D}" type="presParOf" srcId="{F0ABA7D1-2FDF-49C1-8567-297C8F12FFFB}" destId="{F90D5B4E-A1C5-408A-842E-576ED26085D6}" srcOrd="1" destOrd="0" presId="urn:microsoft.com/office/officeart/2005/8/layout/pyramid2"/>
    <dgm:cxn modelId="{1119F135-B4F6-46C6-829E-73E8533988DE}" type="presParOf" srcId="{F0ABA7D1-2FDF-49C1-8567-297C8F12FFFB}" destId="{71C4910B-3249-4248-8C31-CA12CA4F73A6}" srcOrd="2" destOrd="0" presId="urn:microsoft.com/office/officeart/2005/8/layout/pyramid2"/>
    <dgm:cxn modelId="{F250294E-26D5-43A4-9C6F-1DF39D7E8E7B}" type="presParOf" srcId="{F0ABA7D1-2FDF-49C1-8567-297C8F12FFFB}" destId="{694AC3BD-3C72-4D9B-B10C-0C6D8AC37CE5}" srcOrd="3" destOrd="0" presId="urn:microsoft.com/office/officeart/2005/8/layout/pyramid2"/>
    <dgm:cxn modelId="{7A0D510B-0153-47F2-BF02-B2CBBC6CE6A2}" type="presParOf" srcId="{F0ABA7D1-2FDF-49C1-8567-297C8F12FFFB}" destId="{22EF1507-AF7C-4BED-91FF-7CDAE2F5F202}" srcOrd="4" destOrd="0" presId="urn:microsoft.com/office/officeart/2005/8/layout/pyramid2"/>
    <dgm:cxn modelId="{A4D86740-AA73-4B58-8616-3CFC07F891C5}" type="presParOf" srcId="{F0ABA7D1-2FDF-49C1-8567-297C8F12FFFB}" destId="{E1963449-3FF9-4AE4-A6A6-218487694752}" srcOrd="5" destOrd="0" presId="urn:microsoft.com/office/officeart/2005/8/layout/pyramid2"/>
    <dgm:cxn modelId="{2302DC16-73CA-4F71-B6A2-13417891768C}" type="presParOf" srcId="{F0ABA7D1-2FDF-49C1-8567-297C8F12FFFB}" destId="{A59BB2CA-F0E7-4F94-91C1-D5EB9F487F7F}" srcOrd="6" destOrd="0" presId="urn:microsoft.com/office/officeart/2005/8/layout/pyramid2"/>
    <dgm:cxn modelId="{55303731-33A4-4C5B-91D6-3128C977E6DB}" type="presParOf" srcId="{F0ABA7D1-2FDF-49C1-8567-297C8F12FFFB}" destId="{2B2A8E07-7A9F-4CA6-8FD8-E8C78D493CD5}" srcOrd="7" destOrd="0" presId="urn:microsoft.com/office/officeart/2005/8/layout/pyramid2"/>
    <dgm:cxn modelId="{332458A5-F06C-43DB-ACAD-95680C4AF6BE}" type="presParOf" srcId="{F0ABA7D1-2FDF-49C1-8567-297C8F12FFFB}" destId="{C32F9E36-5AC8-4644-A5F8-9C61A0EEBA89}" srcOrd="8" destOrd="0" presId="urn:microsoft.com/office/officeart/2005/8/layout/pyramid2"/>
    <dgm:cxn modelId="{09AA2973-EA6B-49B0-BCBE-77F5D7941EEE}" type="presParOf" srcId="{F0ABA7D1-2FDF-49C1-8567-297C8F12FFFB}" destId="{82BD46B4-6DF8-49EA-A7DC-93D2BEEBA192}" srcOrd="9" destOrd="0" presId="urn:microsoft.com/office/officeart/2005/8/layout/pyramid2"/>
    <dgm:cxn modelId="{727B5151-E992-4620-88D2-D63E6AC14B3F}" type="presParOf" srcId="{F0ABA7D1-2FDF-49C1-8567-297C8F12FFFB}" destId="{F1D235D2-7298-49BC-9452-EDB84FC6AC6D}" srcOrd="10" destOrd="0" presId="urn:microsoft.com/office/officeart/2005/8/layout/pyramid2"/>
    <dgm:cxn modelId="{43C9959A-AF4A-411C-A7B2-3973BBB3DF70}" type="presParOf" srcId="{F0ABA7D1-2FDF-49C1-8567-297C8F12FFFB}" destId="{BFC27240-9CA3-4F10-90D2-2D8C260ACA8A}" srcOrd="11" destOrd="0" presId="urn:microsoft.com/office/officeart/2005/8/layout/pyramid2"/>
    <dgm:cxn modelId="{81EDAB64-425B-4567-AC5F-2B4DF9E2F13D}" type="presParOf" srcId="{F0ABA7D1-2FDF-49C1-8567-297C8F12FFFB}" destId="{A62E2AB0-7576-450D-B139-36B4091A2C5C}" srcOrd="12" destOrd="0" presId="urn:microsoft.com/office/officeart/2005/8/layout/pyramid2"/>
    <dgm:cxn modelId="{38FDA692-402A-4762-A52E-675D1A8DCB8E}" type="presParOf" srcId="{F0ABA7D1-2FDF-49C1-8567-297C8F12FFFB}" destId="{FD3356AC-0175-440B-9EA8-7DF0FF0270A3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2882F-4673-4E30-96F0-F27764C37261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A0A91D-80E7-4BBF-9E41-995A712C7C69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proračun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5F7ACE1D-E664-43D2-BB95-339721D4FD18}" type="parTrans" cxnId="{D3F4AA7E-0465-4D48-A78A-2039F52B1AF5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883363-4B2F-4986-A1F3-7B77F9944BBA}" type="sibTrans" cxnId="{D3F4AA7E-0465-4D48-A78A-2039F52B1AF5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C38C30-2C7A-4591-8819-EEF1DF27A643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početnoj razini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52C66E22-0862-4592-9A36-68EF24D380B5}" type="sibTrans" cxnId="{8FD1AD89-F3C8-4D9D-8EE9-9C03475E19DA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0B2D8-5C73-428E-AB69-4805A227A78E}" type="parTrans" cxnId="{8FD1AD89-F3C8-4D9D-8EE9-9C03475E19DA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06779E62-63CA-4811-BD6A-0E5DB4B130A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Lokalni proračuni</a:t>
          </a: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(ukupno:1.327 proračuna)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509A1A45-2427-4958-9B59-8A9A1C948B29}" type="sibTrans" cxnId="{0ABBAF44-519C-4C75-B54C-E12518758C68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23CCA-B0B4-4732-8A77-1C0975919027}" type="parTrans" cxnId="{0ABBAF44-519C-4C75-B54C-E12518758C68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8EBF247C-69B5-48A5-A324-C192014504B3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razini oblasti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53DE0B62-EA30-4542-A512-77F6D9193E26}" type="parTrans" cxnId="{41E948DA-2281-4AC0-849E-636D06061122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D9214F43-7C8D-4B7D-BC30-BC132C3F0430}" type="sibTrans" cxnId="{41E948DA-2281-4AC0-849E-636D06061122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5A6D2-C7E6-48EE-AEF3-54332C99E83C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Mjesto</a:t>
          </a: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(1.162)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83CEE49E-2FB0-45E4-BD85-3C34C19880A9}" type="parTrans" cxnId="{CCE0BFBD-082A-4050-8470-1FD3A7722BA9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ADFFC732-68B1-450C-89A0-DEAB8AD084DC}" type="sibTrans" cxnId="{CCE0BFBD-082A-4050-8470-1FD3A7722BA9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84C8B-F742-4E0E-8469-19FD7EDCD24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Naseljenje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(16)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7AA181A8-B301-42D9-9702-7BF9183AEF57}" type="parTrans" cxnId="{91ED04C3-910B-4707-84C6-59B2D96BF65B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BA2B50E9-F270-49A4-989C-8340CD566F31}" type="sibTrans" cxnId="{91ED04C3-910B-4707-84C6-59B2D96BF65B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18E-CC3F-4310-9980-2EEDBCFA488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Regionalni</a:t>
          </a: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(118)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47DE0C7D-F94A-4D9C-9C18-A9F1ABAD3AEB}" type="parTrans" cxnId="{96AC4CF4-43BA-4951-871E-E4BBECDF62D3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7EE0A100-E717-4DAC-8069-337375B09A0E}" type="sibTrans" cxnId="{96AC4CF4-43BA-4951-871E-E4BBECDF62D3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1C9EA-2B0F-4DD2-8E46-A13EE43D61AE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osnovnoj razini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C29B8143-9ACE-4D47-843D-4DCEFEC6108F}" type="parTrans" cxnId="{AF1D8D55-71FF-4044-B9C0-46DCEF965FB9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C6A57DC8-5C13-43BC-ACDC-CCCB6B90C1E7}" type="sibTrans" cxnId="{AF1D8D55-71FF-4044-B9C0-46DCEF965FB9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970AB3-EE98-425F-A4EB-8E20D5C6679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b="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Gradski</a:t>
          </a:r>
          <a:r>
            <a:rPr lang="en-US" sz="1200" b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(</a:t>
          </a:r>
          <a:r>
            <a:rPr lang="en-US" sz="1200" b="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gradovi</a:t>
          </a:r>
          <a:r>
            <a:rPr lang="en-US" sz="1200" b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</a:t>
          </a:r>
          <a:r>
            <a:rPr lang="en-US" sz="1200" b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razini</a:t>
          </a:r>
          <a:r>
            <a:rPr lang="en-US" sz="1200" b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rejon</a:t>
          </a:r>
          <a:r>
            <a:rPr lang="en-US" sz="1200" b="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) </a:t>
          </a:r>
        </a:p>
        <a:p>
          <a:pPr algn="ctr"/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(14)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D8196430-3036-4D13-8DED-6EF79CD555D7}" type="parTrans" cxnId="{4A4D7D11-AAFA-4659-BDA5-94FFBBD1B8BF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2B1B31F3-DFB8-4990-8CA4-D4F289347EB0}" type="sibTrans" cxnId="{4A4D7D11-AAFA-4659-BDA5-94FFBBD1B8BF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63768-4415-4585-ACB8-399ABB36EE2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Gradski</a:t>
          </a:r>
        </a:p>
        <a:p>
          <a:pPr algn="ctr"/>
          <a:r>
            <a:rPr lang="ru-RU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(gradovi na razini oblasti)</a:t>
          </a:r>
          <a:endParaRPr lang="hr-HR" sz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(10)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18A27D5D-2A1E-41FF-80C4-0C974DBE7160}" type="parTrans" cxnId="{31E74E63-7B8C-416D-B1EE-649C493AFC84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B5E9F96D-FB27-49C2-9ABD-B3D18EB742C1}" type="sibTrans" cxnId="{31E74E63-7B8C-416D-B1EE-649C493AFC84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6D746B-BCF8-464B-9021-0BDA58B6CFD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oblasti (6)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F25A01F2-E17A-49F9-AE68-0D5F31DD7D9E}" type="parTrans" cxnId="{C6D03E84-B04E-4EF2-8421-456749C8E7AF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966DEB02-068A-43B9-8F48-A4323B1548C3}" type="sibTrans" cxnId="{C6D03E84-B04E-4EF2-8421-456749C8E7AF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94EFF-BF6E-4E46-B6E7-02333483D96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 grada Minska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C374948C-9360-49F5-A8C3-A5B9457457DD}" type="parTrans" cxnId="{0FAADB2E-592A-4A8C-A890-7560887BC72D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SimSun" pitchFamily="2" charset="-122"/>
          </a:endParaRPr>
        </a:p>
      </dgm:t>
    </dgm:pt>
    <dgm:pt modelId="{F10879A0-FB5A-4CC1-85D6-7CEF54E1BE44}" type="sibTrans" cxnId="{0FAADB2E-592A-4A8C-A890-7560887BC72D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A28865-9CEB-4C01-93F8-CE2D8B51B16B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Državni proračun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gm:t>
    </dgm:pt>
    <dgm:pt modelId="{48A31D65-FEA6-4386-A1F8-B89747D7917A}" type="parTrans" cxnId="{1309A591-6AB1-4CD0-99DD-7E75AD02BC3E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15B99-521E-418F-9D4C-6366D7648680}" type="sibTrans" cxnId="{1309A591-6AB1-4CD0-99DD-7E75AD02BC3E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FE9CC1-7936-4B20-A156-B56A6A388F0D}">
      <dgm:prSet custT="1"/>
      <dgm:spPr>
        <a:solidFill>
          <a:srgbClr val="4C4959"/>
        </a:solidFill>
      </dgm:spPr>
      <dgm:t>
        <a:bodyPr/>
        <a:lstStyle/>
        <a:p>
          <a:pPr algn="ctr"/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proračun za sektor javne uprave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4DCCD95-3CC1-4692-9AE3-06FFC30C921D}" type="parTrans" cxnId="{C05D74A7-BB81-4682-AE2F-19E61B4D1E9A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71584-320B-4FE2-A712-90CAF5D72C25}" type="sibTrans" cxnId="{C05D74A7-BB81-4682-AE2F-19E61B4D1E9A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4F25E-4CB1-4F8E-8552-08D5F252FA8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Izvanproračunska sredstva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1F1FC5-DC31-4A08-AD50-BACC1C3423F2}" type="parTrans" cxnId="{0ECDA7EC-3CDA-40EF-A97E-AC870DCAA2BD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E9539-C3CC-4327-9ABC-FFF094AAB3B3}" type="sibTrans" cxnId="{0ECDA7EC-3CDA-40EF-A97E-AC870DCAA2BD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C9A5EC-C680-4018-BFC1-858119F48B7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Fond za socijalno osiguranje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3EE83B-9E72-4A25-A86B-94BC7BBF0190}" type="parTrans" cxnId="{8D294A47-F766-47F5-B873-397C4BCB2F44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157B4-7C95-4201-9843-3017DFD6025A}" type="sibTrans" cxnId="{8D294A47-F766-47F5-B873-397C4BCB2F44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A9CF7-638F-4D7C-BF9A-4874EBF7F10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</a:t>
          </a:r>
          <a:r>
            <a:t> </a:t>
          </a:r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Kazneno-popravnog zavoda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99989B5-0FFA-4895-9240-C1E8F0A80708}" type="parTrans" cxnId="{E4C598CD-AD3F-4C86-9738-F67124F727A1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91A72-B47E-4550-BA11-43050CD769A6}" type="sibTrans" cxnId="{E4C598CD-AD3F-4C86-9738-F67124F727A1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E7F920-D342-425F-B361-D77E2BEDE2B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za opće usluge Ministarstva komunikacija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DCE796-3308-49EA-8B6B-DAEA04C6C73A}" type="parTrans" cxnId="{1EC5EB3F-49B3-46FE-833F-D9A9CD815521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0D212-2448-42ED-9014-BC084E3ABA33}" type="sibTrans" cxnId="{1EC5EB3F-49B3-46FE-833F-D9A9CD815521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85DC97-45A9-4B73-A7B6-CE847F79689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za civilno zrakoplovstvo</a:t>
          </a:r>
          <a:endParaRPr lang="hr-HR" sz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121E8B3-1838-470A-912F-3CF05EF32AE9}" type="parTrans" cxnId="{34C6C023-E613-4492-9EAF-FF5654FF38F7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4B6D2-35A1-4992-B8EA-4BB78719AEFD}" type="sibTrans" cxnId="{34C6C023-E613-4492-9EAF-FF5654FF38F7}">
      <dgm:prSet/>
      <dgm:spPr/>
      <dgm:t>
        <a:bodyPr/>
        <a:lstStyle/>
        <a:p>
          <a:pPr algn="ctr"/>
          <a:endParaRPr lang="ru-RU" sz="120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1C507-1A8A-4695-8680-654D4DF9252D}" type="pres">
      <dgm:prSet presAssocID="{5D82882F-4673-4E30-96F0-F27764C37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F2523-5639-491F-B10F-F0E532B0B61E}" type="pres">
      <dgm:prSet presAssocID="{FDFE9CC1-7936-4B20-A156-B56A6A388F0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F606FF-F7A1-4378-978E-7932146A4776}" type="pres">
      <dgm:prSet presAssocID="{FDFE9CC1-7936-4B20-A156-B56A6A388F0D}" presName="rootComposite1" presStyleCnt="0"/>
      <dgm:spPr/>
      <dgm:t>
        <a:bodyPr/>
        <a:lstStyle/>
        <a:p>
          <a:endParaRPr lang="ru-RU"/>
        </a:p>
      </dgm:t>
    </dgm:pt>
    <dgm:pt modelId="{8836E62D-75BB-4903-A147-A5B62C3A55E2}" type="pres">
      <dgm:prSet presAssocID="{FDFE9CC1-7936-4B20-A156-B56A6A388F0D}" presName="rootText1" presStyleLbl="node0" presStyleIdx="0" presStyleCnt="1" custScaleX="463827" custScaleY="84529" custLinFactNeighborX="98394" custLinFactNeighborY="-26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84133-6A23-41CA-AFF0-C9195A5031D8}" type="pres">
      <dgm:prSet presAssocID="{FDFE9CC1-7936-4B20-A156-B56A6A388F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CE8BB0-CEE6-4769-A2A8-8E216C55EC8D}" type="pres">
      <dgm:prSet presAssocID="{FDFE9CC1-7936-4B20-A156-B56A6A388F0D}" presName="hierChild2" presStyleCnt="0"/>
      <dgm:spPr/>
      <dgm:t>
        <a:bodyPr/>
        <a:lstStyle/>
        <a:p>
          <a:endParaRPr lang="ru-RU"/>
        </a:p>
      </dgm:t>
    </dgm:pt>
    <dgm:pt modelId="{AD13D18A-5295-4B0C-A0A1-BDD8BF7EB7F8}" type="pres">
      <dgm:prSet presAssocID="{6E1F1FC5-DC31-4A08-AD50-BACC1C3423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2F774C1-1CAE-48AE-9194-B6EC229E25B1}" type="pres">
      <dgm:prSet presAssocID="{5D84F25E-4CB1-4F8E-8552-08D5F252FA8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913A5A7-A514-4BE6-B62B-8F6441B1D5EC}" type="pres">
      <dgm:prSet presAssocID="{5D84F25E-4CB1-4F8E-8552-08D5F252FA89}" presName="rootComposite" presStyleCnt="0"/>
      <dgm:spPr/>
      <dgm:t>
        <a:bodyPr/>
        <a:lstStyle/>
        <a:p>
          <a:endParaRPr lang="ru-RU"/>
        </a:p>
      </dgm:t>
    </dgm:pt>
    <dgm:pt modelId="{5FD5B02E-61B7-475C-8238-E805B2C28B60}" type="pres">
      <dgm:prSet presAssocID="{5D84F25E-4CB1-4F8E-8552-08D5F252FA89}" presName="rootText" presStyleLbl="node2" presStyleIdx="0" presStyleCnt="2" custScaleX="192247" custScaleY="77520" custLinFactNeighborX="-42055" custLinFactNeighborY="4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81425-3D5A-4D1D-A972-973713E7314B}" type="pres">
      <dgm:prSet presAssocID="{5D84F25E-4CB1-4F8E-8552-08D5F252FA8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50B3ECF-6992-4D90-A940-65007AEF9C20}" type="pres">
      <dgm:prSet presAssocID="{5D84F25E-4CB1-4F8E-8552-08D5F252FA89}" presName="hierChild4" presStyleCnt="0"/>
      <dgm:spPr/>
      <dgm:t>
        <a:bodyPr/>
        <a:lstStyle/>
        <a:p>
          <a:endParaRPr lang="ru-RU"/>
        </a:p>
      </dgm:t>
    </dgm:pt>
    <dgm:pt modelId="{52FD69B5-0E90-4343-AD40-A6D2E256A6EA}" type="pres">
      <dgm:prSet presAssocID="{AA3EE83B-9E72-4A25-A86B-94BC7BBF0190}" presName="Name37" presStyleLbl="parChTrans1D3" presStyleIdx="0" presStyleCnt="6"/>
      <dgm:spPr/>
      <dgm:t>
        <a:bodyPr/>
        <a:lstStyle/>
        <a:p>
          <a:endParaRPr lang="ru-RU"/>
        </a:p>
      </dgm:t>
    </dgm:pt>
    <dgm:pt modelId="{3AC04179-32ED-46F7-B333-881F4841CE2F}" type="pres">
      <dgm:prSet presAssocID="{8FC9A5EC-C680-4018-BFC1-858119F48B7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B41CF30-EB70-4123-AACB-05AB6F2726FD}" type="pres">
      <dgm:prSet presAssocID="{8FC9A5EC-C680-4018-BFC1-858119F48B7B}" presName="rootComposite" presStyleCnt="0"/>
      <dgm:spPr/>
      <dgm:t>
        <a:bodyPr/>
        <a:lstStyle/>
        <a:p>
          <a:endParaRPr lang="ru-RU"/>
        </a:p>
      </dgm:t>
    </dgm:pt>
    <dgm:pt modelId="{8F0B9FC7-11CC-43C9-BCC0-43D6A19EA740}" type="pres">
      <dgm:prSet presAssocID="{8FC9A5EC-C680-4018-BFC1-858119F48B7B}" presName="rootText" presStyleLbl="node3" presStyleIdx="0" presStyleCnt="6" custScaleX="139230" custLinFactNeighborX="-51843" custLinFactNeighborY="3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BFD99-6961-4002-B5F2-E4E7A68E98DF}" type="pres">
      <dgm:prSet presAssocID="{8FC9A5EC-C680-4018-BFC1-858119F48B7B}" presName="rootConnector" presStyleLbl="node3" presStyleIdx="0" presStyleCnt="6"/>
      <dgm:spPr/>
      <dgm:t>
        <a:bodyPr/>
        <a:lstStyle/>
        <a:p>
          <a:endParaRPr lang="ru-RU"/>
        </a:p>
      </dgm:t>
    </dgm:pt>
    <dgm:pt modelId="{D087469D-E2C6-4469-BCEC-7AFD29B27195}" type="pres">
      <dgm:prSet presAssocID="{8FC9A5EC-C680-4018-BFC1-858119F48B7B}" presName="hierChild4" presStyleCnt="0"/>
      <dgm:spPr/>
      <dgm:t>
        <a:bodyPr/>
        <a:lstStyle/>
        <a:p>
          <a:endParaRPr lang="ru-RU"/>
        </a:p>
      </dgm:t>
    </dgm:pt>
    <dgm:pt modelId="{FD02D95D-82EE-4F57-9128-E20F78C27988}" type="pres">
      <dgm:prSet presAssocID="{8FC9A5EC-C680-4018-BFC1-858119F48B7B}" presName="hierChild5" presStyleCnt="0"/>
      <dgm:spPr/>
      <dgm:t>
        <a:bodyPr/>
        <a:lstStyle/>
        <a:p>
          <a:endParaRPr lang="ru-RU"/>
        </a:p>
      </dgm:t>
    </dgm:pt>
    <dgm:pt modelId="{B4AEEE0B-8DCD-46CA-A350-DB4D1B5BD4EC}" type="pres">
      <dgm:prSet presAssocID="{6121E8B3-1838-470A-912F-3CF05EF32AE9}" presName="Name37" presStyleLbl="parChTrans1D3" presStyleIdx="1" presStyleCnt="6"/>
      <dgm:spPr/>
      <dgm:t>
        <a:bodyPr/>
        <a:lstStyle/>
        <a:p>
          <a:endParaRPr lang="ru-RU"/>
        </a:p>
      </dgm:t>
    </dgm:pt>
    <dgm:pt modelId="{94324BCA-CC2E-4E30-8987-7FB41B756D98}" type="pres">
      <dgm:prSet presAssocID="{C985DC97-45A9-4B73-A7B6-CE847F79689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B8976F1-2EAB-48FA-8671-AFDFFFDAFD39}" type="pres">
      <dgm:prSet presAssocID="{C985DC97-45A9-4B73-A7B6-CE847F796890}" presName="rootComposite" presStyleCnt="0"/>
      <dgm:spPr/>
      <dgm:t>
        <a:bodyPr/>
        <a:lstStyle/>
        <a:p>
          <a:endParaRPr lang="ru-RU"/>
        </a:p>
      </dgm:t>
    </dgm:pt>
    <dgm:pt modelId="{A622AC0B-DBBD-456D-8869-E1C19B1DAE64}" type="pres">
      <dgm:prSet presAssocID="{C985DC97-45A9-4B73-A7B6-CE847F796890}" presName="rootText" presStyleLbl="node3" presStyleIdx="1" presStyleCnt="6" custScaleX="197710" custLinFactNeighborX="-52804" custLinFactNeighborY="-7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3EE90-14FD-461E-9869-8ABEEAFF3D8A}" type="pres">
      <dgm:prSet presAssocID="{C985DC97-45A9-4B73-A7B6-CE847F796890}" presName="rootConnector" presStyleLbl="node3" presStyleIdx="1" presStyleCnt="6"/>
      <dgm:spPr/>
      <dgm:t>
        <a:bodyPr/>
        <a:lstStyle/>
        <a:p>
          <a:endParaRPr lang="ru-RU"/>
        </a:p>
      </dgm:t>
    </dgm:pt>
    <dgm:pt modelId="{226E86B4-DD6C-4A44-BD0D-27EA895E3673}" type="pres">
      <dgm:prSet presAssocID="{C985DC97-45A9-4B73-A7B6-CE847F796890}" presName="hierChild4" presStyleCnt="0"/>
      <dgm:spPr/>
      <dgm:t>
        <a:bodyPr/>
        <a:lstStyle/>
        <a:p>
          <a:endParaRPr lang="ru-RU"/>
        </a:p>
      </dgm:t>
    </dgm:pt>
    <dgm:pt modelId="{722E3A33-CD2A-4908-9232-FD2C3566F46F}" type="pres">
      <dgm:prSet presAssocID="{C985DC97-45A9-4B73-A7B6-CE847F796890}" presName="hierChild5" presStyleCnt="0"/>
      <dgm:spPr/>
      <dgm:t>
        <a:bodyPr/>
        <a:lstStyle/>
        <a:p>
          <a:endParaRPr lang="ru-RU"/>
        </a:p>
      </dgm:t>
    </dgm:pt>
    <dgm:pt modelId="{3D65F88B-1291-4606-983B-E0AE5A345949}" type="pres">
      <dgm:prSet presAssocID="{999989B5-0FFA-4895-9240-C1E8F0A80708}" presName="Name37" presStyleLbl="parChTrans1D3" presStyleIdx="2" presStyleCnt="6"/>
      <dgm:spPr/>
      <dgm:t>
        <a:bodyPr/>
        <a:lstStyle/>
        <a:p>
          <a:endParaRPr lang="ru-RU"/>
        </a:p>
      </dgm:t>
    </dgm:pt>
    <dgm:pt modelId="{9232FB02-32C7-45C3-81E8-D50D78D99717}" type="pres">
      <dgm:prSet presAssocID="{293A9CF7-638F-4D7C-BF9A-4874EBF7F1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39865B-4F14-4A74-BC63-D7589B2B94DD}" type="pres">
      <dgm:prSet presAssocID="{293A9CF7-638F-4D7C-BF9A-4874EBF7F107}" presName="rootComposite" presStyleCnt="0"/>
      <dgm:spPr/>
      <dgm:t>
        <a:bodyPr/>
        <a:lstStyle/>
        <a:p>
          <a:endParaRPr lang="ru-RU"/>
        </a:p>
      </dgm:t>
    </dgm:pt>
    <dgm:pt modelId="{6BE52FE4-D91F-4679-8AF5-901114CD510A}" type="pres">
      <dgm:prSet presAssocID="{293A9CF7-638F-4D7C-BF9A-4874EBF7F107}" presName="rootText" presStyleLbl="node3" presStyleIdx="2" presStyleCnt="6" custScaleX="226568" custLinFactNeighborX="-53766" custLinFactNeighborY="-18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DE23A-752C-47DD-BC67-84AEBE5F2E9F}" type="pres">
      <dgm:prSet presAssocID="{293A9CF7-638F-4D7C-BF9A-4874EBF7F107}" presName="rootConnector" presStyleLbl="node3" presStyleIdx="2" presStyleCnt="6"/>
      <dgm:spPr/>
      <dgm:t>
        <a:bodyPr/>
        <a:lstStyle/>
        <a:p>
          <a:endParaRPr lang="ru-RU"/>
        </a:p>
      </dgm:t>
    </dgm:pt>
    <dgm:pt modelId="{82F2FD02-97C6-4C09-B54D-5BAD1C25FA59}" type="pres">
      <dgm:prSet presAssocID="{293A9CF7-638F-4D7C-BF9A-4874EBF7F107}" presName="hierChild4" presStyleCnt="0"/>
      <dgm:spPr/>
      <dgm:t>
        <a:bodyPr/>
        <a:lstStyle/>
        <a:p>
          <a:endParaRPr lang="ru-RU"/>
        </a:p>
      </dgm:t>
    </dgm:pt>
    <dgm:pt modelId="{93A98240-703E-456D-B209-AE5DD8EF8912}" type="pres">
      <dgm:prSet presAssocID="{293A9CF7-638F-4D7C-BF9A-4874EBF7F107}" presName="hierChild5" presStyleCnt="0"/>
      <dgm:spPr/>
      <dgm:t>
        <a:bodyPr/>
        <a:lstStyle/>
        <a:p>
          <a:endParaRPr lang="ru-RU"/>
        </a:p>
      </dgm:t>
    </dgm:pt>
    <dgm:pt modelId="{A8263F14-64C0-49C0-8F3D-9D4F5DE20D99}" type="pres">
      <dgm:prSet presAssocID="{FEDCE796-3308-49EA-8B6B-DAEA04C6C73A}" presName="Name37" presStyleLbl="parChTrans1D3" presStyleIdx="3" presStyleCnt="6"/>
      <dgm:spPr/>
      <dgm:t>
        <a:bodyPr/>
        <a:lstStyle/>
        <a:p>
          <a:endParaRPr lang="ru-RU"/>
        </a:p>
      </dgm:t>
    </dgm:pt>
    <dgm:pt modelId="{73C35514-2373-4AF2-A418-3D0D9C9DF46C}" type="pres">
      <dgm:prSet presAssocID="{FFE7F920-D342-425F-B361-D77E2BEDE2B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3AC66E-B246-4B6E-AA6B-9B399B4C6A80}" type="pres">
      <dgm:prSet presAssocID="{FFE7F920-D342-425F-B361-D77E2BEDE2B6}" presName="rootComposite" presStyleCnt="0"/>
      <dgm:spPr/>
      <dgm:t>
        <a:bodyPr/>
        <a:lstStyle/>
        <a:p>
          <a:endParaRPr lang="ru-RU"/>
        </a:p>
      </dgm:t>
    </dgm:pt>
    <dgm:pt modelId="{336879CD-9FC5-49CC-8BD3-BF712699625D}" type="pres">
      <dgm:prSet presAssocID="{FFE7F920-D342-425F-B361-D77E2BEDE2B6}" presName="rootText" presStyleLbl="node3" presStyleIdx="3" presStyleCnt="6" custScaleX="226568" custLinFactNeighborX="-53724" custLinFactNeighborY="-29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8488E-ADBB-498D-B1C8-F5AB9D3FE19D}" type="pres">
      <dgm:prSet presAssocID="{FFE7F920-D342-425F-B361-D77E2BEDE2B6}" presName="rootConnector" presStyleLbl="node3" presStyleIdx="3" presStyleCnt="6"/>
      <dgm:spPr/>
      <dgm:t>
        <a:bodyPr/>
        <a:lstStyle/>
        <a:p>
          <a:endParaRPr lang="ru-RU"/>
        </a:p>
      </dgm:t>
    </dgm:pt>
    <dgm:pt modelId="{9BD271A6-BAE0-4FA2-B3CC-2349872FCA22}" type="pres">
      <dgm:prSet presAssocID="{FFE7F920-D342-425F-B361-D77E2BEDE2B6}" presName="hierChild4" presStyleCnt="0"/>
      <dgm:spPr/>
      <dgm:t>
        <a:bodyPr/>
        <a:lstStyle/>
        <a:p>
          <a:endParaRPr lang="ru-RU"/>
        </a:p>
      </dgm:t>
    </dgm:pt>
    <dgm:pt modelId="{E0304C35-C550-4E90-965E-EE94F0AFF6F2}" type="pres">
      <dgm:prSet presAssocID="{FFE7F920-D342-425F-B361-D77E2BEDE2B6}" presName="hierChild5" presStyleCnt="0"/>
      <dgm:spPr/>
      <dgm:t>
        <a:bodyPr/>
        <a:lstStyle/>
        <a:p>
          <a:endParaRPr lang="ru-RU"/>
        </a:p>
      </dgm:t>
    </dgm:pt>
    <dgm:pt modelId="{03951E7F-FE0C-4687-B138-CAD94E042B87}" type="pres">
      <dgm:prSet presAssocID="{5D84F25E-4CB1-4F8E-8552-08D5F252FA89}" presName="hierChild5" presStyleCnt="0"/>
      <dgm:spPr/>
      <dgm:t>
        <a:bodyPr/>
        <a:lstStyle/>
        <a:p>
          <a:endParaRPr lang="ru-RU"/>
        </a:p>
      </dgm:t>
    </dgm:pt>
    <dgm:pt modelId="{67E5147D-AB92-4774-BEBD-B060942570C4}" type="pres">
      <dgm:prSet presAssocID="{5F7ACE1D-E664-43D2-BB95-339721D4FD1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199964D-F175-4D5C-94E9-C7BB83A655DD}" type="pres">
      <dgm:prSet presAssocID="{0DA0A91D-80E7-4BBF-9E41-995A712C7C6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7EB3CD-08BA-4970-B66B-F27D602C2ED5}" type="pres">
      <dgm:prSet presAssocID="{0DA0A91D-80E7-4BBF-9E41-995A712C7C69}" presName="rootComposite" presStyleCnt="0"/>
      <dgm:spPr/>
      <dgm:t>
        <a:bodyPr/>
        <a:lstStyle/>
        <a:p>
          <a:endParaRPr lang="ru-RU"/>
        </a:p>
      </dgm:t>
    </dgm:pt>
    <dgm:pt modelId="{D0FD947A-BA32-435E-A314-89AD053581AA}" type="pres">
      <dgm:prSet presAssocID="{0DA0A91D-80E7-4BBF-9E41-995A712C7C69}" presName="rootText" presStyleLbl="node2" presStyleIdx="1" presStyleCnt="2" custScaleX="260262" custScaleY="51807" custLinFactNeighborX="8999" custLinFactNeighborY="4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FAAD-A5F7-4933-8F9E-98A91D3781F3}" type="pres">
      <dgm:prSet presAssocID="{0DA0A91D-80E7-4BBF-9E41-995A712C7C69}" presName="rootConnector" presStyleLbl="node2" presStyleIdx="1" presStyleCnt="2"/>
      <dgm:spPr/>
      <dgm:t>
        <a:bodyPr/>
        <a:lstStyle/>
        <a:p>
          <a:endParaRPr lang="ru-RU"/>
        </a:p>
      </dgm:t>
    </dgm:pt>
    <dgm:pt modelId="{D432217D-9DF5-455C-B3CC-FC214D0EA14A}" type="pres">
      <dgm:prSet presAssocID="{0DA0A91D-80E7-4BBF-9E41-995A712C7C69}" presName="hierChild4" presStyleCnt="0"/>
      <dgm:spPr/>
      <dgm:t>
        <a:bodyPr/>
        <a:lstStyle/>
        <a:p>
          <a:endParaRPr lang="ru-RU"/>
        </a:p>
      </dgm:t>
    </dgm:pt>
    <dgm:pt modelId="{73C374CF-8FBB-4B44-B7C7-E50ED090B429}" type="pres">
      <dgm:prSet presAssocID="{48A31D65-FEA6-4386-A1F8-B89747D7917A}" presName="Name37" presStyleLbl="parChTrans1D3" presStyleIdx="4" presStyleCnt="6"/>
      <dgm:spPr/>
      <dgm:t>
        <a:bodyPr/>
        <a:lstStyle/>
        <a:p>
          <a:endParaRPr lang="ru-RU"/>
        </a:p>
      </dgm:t>
    </dgm:pt>
    <dgm:pt modelId="{16882881-3BF5-4E08-BCFF-2EF728FE0F41}" type="pres">
      <dgm:prSet presAssocID="{02A28865-9CEB-4C01-93F8-CE2D8B51B16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EAEE008-D34C-474B-8969-9F3E8D9E76B4}" type="pres">
      <dgm:prSet presAssocID="{02A28865-9CEB-4C01-93F8-CE2D8B51B16B}" presName="rootComposite" presStyleCnt="0"/>
      <dgm:spPr/>
      <dgm:t>
        <a:bodyPr/>
        <a:lstStyle/>
        <a:p>
          <a:endParaRPr lang="ru-RU"/>
        </a:p>
      </dgm:t>
    </dgm:pt>
    <dgm:pt modelId="{63081291-BAEA-4672-9BA6-32794E245909}" type="pres">
      <dgm:prSet presAssocID="{02A28865-9CEB-4C01-93F8-CE2D8B51B16B}" presName="rootText" presStyleLbl="node3" presStyleIdx="4" presStyleCnt="6" custScaleX="135793" custLinFactNeighborX="-37733" custLinFactNeighborY="2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02BB8-1B70-4C8F-845F-1B79D8A471B1}" type="pres">
      <dgm:prSet presAssocID="{02A28865-9CEB-4C01-93F8-CE2D8B51B16B}" presName="rootConnector" presStyleLbl="node3" presStyleIdx="4" presStyleCnt="6"/>
      <dgm:spPr/>
      <dgm:t>
        <a:bodyPr/>
        <a:lstStyle/>
        <a:p>
          <a:endParaRPr lang="ru-RU"/>
        </a:p>
      </dgm:t>
    </dgm:pt>
    <dgm:pt modelId="{7E896021-1036-4DA7-A7A9-148E9FB17E53}" type="pres">
      <dgm:prSet presAssocID="{02A28865-9CEB-4C01-93F8-CE2D8B51B16B}" presName="hierChild4" presStyleCnt="0"/>
      <dgm:spPr/>
      <dgm:t>
        <a:bodyPr/>
        <a:lstStyle/>
        <a:p>
          <a:endParaRPr lang="ru-RU"/>
        </a:p>
      </dgm:t>
    </dgm:pt>
    <dgm:pt modelId="{06D1110E-7B49-420E-9758-39E4D17E6282}" type="pres">
      <dgm:prSet presAssocID="{02A28865-9CEB-4C01-93F8-CE2D8B51B16B}" presName="hierChild5" presStyleCnt="0"/>
      <dgm:spPr/>
      <dgm:t>
        <a:bodyPr/>
        <a:lstStyle/>
        <a:p>
          <a:endParaRPr lang="ru-RU"/>
        </a:p>
      </dgm:t>
    </dgm:pt>
    <dgm:pt modelId="{D7F33B69-31B6-4C06-AC58-DE05BF8CCAA2}" type="pres">
      <dgm:prSet presAssocID="{0AD23CCA-B0B4-4732-8A77-1C0975919027}" presName="Name37" presStyleLbl="parChTrans1D3" presStyleIdx="5" presStyleCnt="6"/>
      <dgm:spPr/>
      <dgm:t>
        <a:bodyPr/>
        <a:lstStyle/>
        <a:p>
          <a:endParaRPr lang="ru-RU"/>
        </a:p>
      </dgm:t>
    </dgm:pt>
    <dgm:pt modelId="{5448F273-412B-488D-888D-DE965F954570}" type="pres">
      <dgm:prSet presAssocID="{06779E62-63CA-4811-BD6A-0E5DB4B130A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128CEAA-3CB2-4966-9416-89A313C8A426}" type="pres">
      <dgm:prSet presAssocID="{06779E62-63CA-4811-BD6A-0E5DB4B130A4}" presName="rootComposite" presStyleCnt="0"/>
      <dgm:spPr/>
      <dgm:t>
        <a:bodyPr/>
        <a:lstStyle/>
        <a:p>
          <a:endParaRPr lang="ru-RU"/>
        </a:p>
      </dgm:t>
    </dgm:pt>
    <dgm:pt modelId="{F71F4C12-316C-4216-AF24-38F845FBDE76}" type="pres">
      <dgm:prSet presAssocID="{06779E62-63CA-4811-BD6A-0E5DB4B130A4}" presName="rootText" presStyleLbl="node3" presStyleIdx="5" presStyleCnt="6" custScaleX="224113" custLinFactNeighborX="65940" custLinFactNeighborY="2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439F8-E1A8-4738-968D-CB5CCB065631}" type="pres">
      <dgm:prSet presAssocID="{06779E62-63CA-4811-BD6A-0E5DB4B130A4}" presName="rootConnector" presStyleLbl="node3" presStyleIdx="5" presStyleCnt="6"/>
      <dgm:spPr/>
      <dgm:t>
        <a:bodyPr/>
        <a:lstStyle/>
        <a:p>
          <a:endParaRPr lang="ru-RU"/>
        </a:p>
      </dgm:t>
    </dgm:pt>
    <dgm:pt modelId="{1B55C195-38C4-42FB-9F7C-947C68FC4F17}" type="pres">
      <dgm:prSet presAssocID="{06779E62-63CA-4811-BD6A-0E5DB4B130A4}" presName="hierChild4" presStyleCnt="0"/>
      <dgm:spPr/>
      <dgm:t>
        <a:bodyPr/>
        <a:lstStyle/>
        <a:p>
          <a:endParaRPr lang="ru-RU"/>
        </a:p>
      </dgm:t>
    </dgm:pt>
    <dgm:pt modelId="{2E06BB62-755A-4495-8576-6EA1270FAC43}" type="pres">
      <dgm:prSet presAssocID="{8EB0B2D8-5C73-428E-AB69-4805A227A78E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40F7897B-E6D3-40A5-9D62-152D9933C6F0}" type="pres">
      <dgm:prSet presAssocID="{12C38C30-2C7A-4591-8819-EEF1DF27A64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F973FC-9CF7-4359-B741-9B1EF5CDFEF0}" type="pres">
      <dgm:prSet presAssocID="{12C38C30-2C7A-4591-8819-EEF1DF27A643}" presName="rootComposite" presStyleCnt="0"/>
      <dgm:spPr/>
      <dgm:t>
        <a:bodyPr/>
        <a:lstStyle/>
        <a:p>
          <a:endParaRPr lang="ru-RU"/>
        </a:p>
      </dgm:t>
    </dgm:pt>
    <dgm:pt modelId="{C43BE590-EB4C-4DB3-B4A8-A9C5E96B1461}" type="pres">
      <dgm:prSet presAssocID="{12C38C30-2C7A-4591-8819-EEF1DF27A643}" presName="rootText" presStyleLbl="node4" presStyleIdx="0" presStyleCnt="10" custLinFactNeighborX="-1887" custLinFactNeighborY="4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72DD2-ACD6-4ADA-8AC4-B2C5DDD7ABFD}" type="pres">
      <dgm:prSet presAssocID="{12C38C30-2C7A-4591-8819-EEF1DF27A643}" presName="rootConnector" presStyleLbl="node4" presStyleIdx="0" presStyleCnt="10"/>
      <dgm:spPr/>
      <dgm:t>
        <a:bodyPr/>
        <a:lstStyle/>
        <a:p>
          <a:endParaRPr lang="ru-RU"/>
        </a:p>
      </dgm:t>
    </dgm:pt>
    <dgm:pt modelId="{842F1E25-30C2-4E86-B552-59FF34BF2C76}" type="pres">
      <dgm:prSet presAssocID="{12C38C30-2C7A-4591-8819-EEF1DF27A643}" presName="hierChild4" presStyleCnt="0"/>
      <dgm:spPr/>
      <dgm:t>
        <a:bodyPr/>
        <a:lstStyle/>
        <a:p>
          <a:endParaRPr lang="ru-RU"/>
        </a:p>
      </dgm:t>
    </dgm:pt>
    <dgm:pt modelId="{F38FDC90-0A49-4D36-8446-730FD44E8EF3}" type="pres">
      <dgm:prSet presAssocID="{83CEE49E-2FB0-45E4-BD85-3C34C19880A9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30316D2F-94FE-4B88-A268-EA67533FC58B}" type="pres">
      <dgm:prSet presAssocID="{25C5A6D2-C7E6-48EE-AEF3-54332C99E83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77CA6A4-37AF-4D41-97EE-EBCA112F7E5E}" type="pres">
      <dgm:prSet presAssocID="{25C5A6D2-C7E6-48EE-AEF3-54332C99E83C}" presName="rootComposite" presStyleCnt="0"/>
      <dgm:spPr/>
      <dgm:t>
        <a:bodyPr/>
        <a:lstStyle/>
        <a:p>
          <a:endParaRPr lang="ru-RU"/>
        </a:p>
      </dgm:t>
    </dgm:pt>
    <dgm:pt modelId="{D24B7802-7C6B-4C44-9E6B-7EC4F52C169E}" type="pres">
      <dgm:prSet presAssocID="{25C5A6D2-C7E6-48EE-AEF3-54332C99E83C}" presName="rootText" presStyleLbl="node4" presStyleIdx="1" presStyleCnt="10" custLinFactNeighborX="-5400" custLinFactNeighborY="-5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99DC4-D6EF-40A7-B06A-26F7EB18225D}" type="pres">
      <dgm:prSet presAssocID="{25C5A6D2-C7E6-48EE-AEF3-54332C99E83C}" presName="rootConnector" presStyleLbl="node4" presStyleIdx="1" presStyleCnt="10"/>
      <dgm:spPr/>
      <dgm:t>
        <a:bodyPr/>
        <a:lstStyle/>
        <a:p>
          <a:endParaRPr lang="ru-RU"/>
        </a:p>
      </dgm:t>
    </dgm:pt>
    <dgm:pt modelId="{06486FAE-21C6-492F-9163-21C319F4E579}" type="pres">
      <dgm:prSet presAssocID="{25C5A6D2-C7E6-48EE-AEF3-54332C99E83C}" presName="hierChild4" presStyleCnt="0"/>
      <dgm:spPr/>
      <dgm:t>
        <a:bodyPr/>
        <a:lstStyle/>
        <a:p>
          <a:endParaRPr lang="ru-RU"/>
        </a:p>
      </dgm:t>
    </dgm:pt>
    <dgm:pt modelId="{5E3D1CF3-F6CA-4662-98BC-B1D2451D9D0E}" type="pres">
      <dgm:prSet presAssocID="{25C5A6D2-C7E6-48EE-AEF3-54332C99E83C}" presName="hierChild5" presStyleCnt="0"/>
      <dgm:spPr/>
      <dgm:t>
        <a:bodyPr/>
        <a:lstStyle/>
        <a:p>
          <a:endParaRPr lang="ru-RU"/>
        </a:p>
      </dgm:t>
    </dgm:pt>
    <dgm:pt modelId="{33DA49A3-689A-488A-A63E-AD796C573B62}" type="pres">
      <dgm:prSet presAssocID="{7AA181A8-B301-42D9-9702-7BF9183AEF57}" presName="Name37" presStyleLbl="parChTrans1D4" presStyleIdx="2" presStyleCnt="10"/>
      <dgm:spPr/>
      <dgm:t>
        <a:bodyPr/>
        <a:lstStyle/>
        <a:p>
          <a:endParaRPr lang="ru-RU"/>
        </a:p>
      </dgm:t>
    </dgm:pt>
    <dgm:pt modelId="{5207F736-07CE-4C34-A5CC-19AC312C3987}" type="pres">
      <dgm:prSet presAssocID="{5E884C8B-F742-4E0E-8469-19FD7EDCD24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E0E5139-3FE3-4830-962C-4E90F590FA27}" type="pres">
      <dgm:prSet presAssocID="{5E884C8B-F742-4E0E-8469-19FD7EDCD24B}" presName="rootComposite" presStyleCnt="0"/>
      <dgm:spPr/>
      <dgm:t>
        <a:bodyPr/>
        <a:lstStyle/>
        <a:p>
          <a:endParaRPr lang="ru-RU"/>
        </a:p>
      </dgm:t>
    </dgm:pt>
    <dgm:pt modelId="{4E34044A-C8CC-43DC-9F40-707F7032E374}" type="pres">
      <dgm:prSet presAssocID="{5E884C8B-F742-4E0E-8469-19FD7EDCD24B}" presName="rootText" presStyleLbl="node4" presStyleIdx="2" presStyleCnt="10" custLinFactNeighborX="766" custLinFactNeighborY="-3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B76A7-450F-4E14-9FD0-C1A63640E194}" type="pres">
      <dgm:prSet presAssocID="{5E884C8B-F742-4E0E-8469-19FD7EDCD24B}" presName="rootConnector" presStyleLbl="node4" presStyleIdx="2" presStyleCnt="10"/>
      <dgm:spPr/>
      <dgm:t>
        <a:bodyPr/>
        <a:lstStyle/>
        <a:p>
          <a:endParaRPr lang="ru-RU"/>
        </a:p>
      </dgm:t>
    </dgm:pt>
    <dgm:pt modelId="{E2DEB740-4077-4048-ABA4-B4935E5C5008}" type="pres">
      <dgm:prSet presAssocID="{5E884C8B-F742-4E0E-8469-19FD7EDCD24B}" presName="hierChild4" presStyleCnt="0"/>
      <dgm:spPr/>
      <dgm:t>
        <a:bodyPr/>
        <a:lstStyle/>
        <a:p>
          <a:endParaRPr lang="ru-RU"/>
        </a:p>
      </dgm:t>
    </dgm:pt>
    <dgm:pt modelId="{6E5FAA1C-7298-454E-BF07-E2761FE33ED3}" type="pres">
      <dgm:prSet presAssocID="{5E884C8B-F742-4E0E-8469-19FD7EDCD24B}" presName="hierChild5" presStyleCnt="0"/>
      <dgm:spPr/>
      <dgm:t>
        <a:bodyPr/>
        <a:lstStyle/>
        <a:p>
          <a:endParaRPr lang="ru-RU"/>
        </a:p>
      </dgm:t>
    </dgm:pt>
    <dgm:pt modelId="{AFB1E3CE-5606-4CEE-BCDA-D1181631C0A5}" type="pres">
      <dgm:prSet presAssocID="{D8196430-3036-4D13-8DED-6EF79CD555D7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54BB54BE-2F9A-44E4-A0FF-07B0E1B85A2B}" type="pres">
      <dgm:prSet presAssocID="{3F970AB3-EE98-425F-A4EB-8E20D5C6679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D894094-7ABF-4FE0-8963-5C53F1A1FB9B}" type="pres">
      <dgm:prSet presAssocID="{3F970AB3-EE98-425F-A4EB-8E20D5C66794}" presName="rootComposite" presStyleCnt="0"/>
      <dgm:spPr/>
      <dgm:t>
        <a:bodyPr/>
        <a:lstStyle/>
        <a:p>
          <a:endParaRPr lang="ru-RU"/>
        </a:p>
      </dgm:t>
    </dgm:pt>
    <dgm:pt modelId="{405BBBDB-58D0-4587-86C8-03C27FF77539}" type="pres">
      <dgm:prSet presAssocID="{3F970AB3-EE98-425F-A4EB-8E20D5C66794}" presName="rootText" presStyleLbl="node4" presStyleIdx="3" presStyleCnt="10" custScaleX="125427" custScaleY="143196" custLinFactNeighborX="-4692" custLinFactNeighborY="-27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C1E5A-E8CE-4343-B21E-6325C60A1ECF}" type="pres">
      <dgm:prSet presAssocID="{3F970AB3-EE98-425F-A4EB-8E20D5C66794}" presName="rootConnector" presStyleLbl="node4" presStyleIdx="3" presStyleCnt="10"/>
      <dgm:spPr/>
      <dgm:t>
        <a:bodyPr/>
        <a:lstStyle/>
        <a:p>
          <a:endParaRPr lang="ru-RU"/>
        </a:p>
      </dgm:t>
    </dgm:pt>
    <dgm:pt modelId="{28215F8C-5786-4D15-BA52-F14BF12719C2}" type="pres">
      <dgm:prSet presAssocID="{3F970AB3-EE98-425F-A4EB-8E20D5C66794}" presName="hierChild4" presStyleCnt="0"/>
      <dgm:spPr/>
      <dgm:t>
        <a:bodyPr/>
        <a:lstStyle/>
        <a:p>
          <a:endParaRPr lang="ru-RU"/>
        </a:p>
      </dgm:t>
    </dgm:pt>
    <dgm:pt modelId="{E4A17469-C128-4705-AE4A-7B419BD69CC6}" type="pres">
      <dgm:prSet presAssocID="{3F970AB3-EE98-425F-A4EB-8E20D5C66794}" presName="hierChild5" presStyleCnt="0"/>
      <dgm:spPr/>
      <dgm:t>
        <a:bodyPr/>
        <a:lstStyle/>
        <a:p>
          <a:endParaRPr lang="ru-RU"/>
        </a:p>
      </dgm:t>
    </dgm:pt>
    <dgm:pt modelId="{CB6EDDF1-0F49-4E5A-BADC-EB1D58AD8111}" type="pres">
      <dgm:prSet presAssocID="{12C38C30-2C7A-4591-8819-EEF1DF27A643}" presName="hierChild5" presStyleCnt="0"/>
      <dgm:spPr/>
      <dgm:t>
        <a:bodyPr/>
        <a:lstStyle/>
        <a:p>
          <a:endParaRPr lang="ru-RU"/>
        </a:p>
      </dgm:t>
    </dgm:pt>
    <dgm:pt modelId="{34DFCBB5-8B63-4EA3-BBF1-555439647CBB}" type="pres">
      <dgm:prSet presAssocID="{C29B8143-9ACE-4D47-843D-4DCEFEC6108F}" presName="Name37" presStyleLbl="parChTrans1D4" presStyleIdx="4" presStyleCnt="10"/>
      <dgm:spPr/>
      <dgm:t>
        <a:bodyPr/>
        <a:lstStyle/>
        <a:p>
          <a:endParaRPr lang="ru-RU"/>
        </a:p>
      </dgm:t>
    </dgm:pt>
    <dgm:pt modelId="{39916890-E674-4171-8682-3C90BFAA2088}" type="pres">
      <dgm:prSet presAssocID="{E441C9EA-2B0F-4DD2-8E46-A13EE43D61A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3AC6156-4CC6-410C-9BE9-C7C0D7BA2AAE}" type="pres">
      <dgm:prSet presAssocID="{E441C9EA-2B0F-4DD2-8E46-A13EE43D61AE}" presName="rootComposite" presStyleCnt="0"/>
      <dgm:spPr/>
      <dgm:t>
        <a:bodyPr/>
        <a:lstStyle/>
        <a:p>
          <a:endParaRPr lang="ru-RU"/>
        </a:p>
      </dgm:t>
    </dgm:pt>
    <dgm:pt modelId="{CA91F316-710C-477E-BECD-8F2274CD122B}" type="pres">
      <dgm:prSet presAssocID="{E441C9EA-2B0F-4DD2-8E46-A13EE43D61AE}" presName="rootText" presStyleLbl="node4" presStyleIdx="4" presStyleCnt="10" custLinFactNeighborX="31608" custLinFactNeighborY="4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DF2A3-217E-4356-A274-89C80B326788}" type="pres">
      <dgm:prSet presAssocID="{E441C9EA-2B0F-4DD2-8E46-A13EE43D61AE}" presName="rootConnector" presStyleLbl="node4" presStyleIdx="4" presStyleCnt="10"/>
      <dgm:spPr/>
      <dgm:t>
        <a:bodyPr/>
        <a:lstStyle/>
        <a:p>
          <a:endParaRPr lang="ru-RU"/>
        </a:p>
      </dgm:t>
    </dgm:pt>
    <dgm:pt modelId="{74998B61-01DA-4E2D-8F90-2CDF3CDBF014}" type="pres">
      <dgm:prSet presAssocID="{E441C9EA-2B0F-4DD2-8E46-A13EE43D61AE}" presName="hierChild4" presStyleCnt="0"/>
      <dgm:spPr/>
      <dgm:t>
        <a:bodyPr/>
        <a:lstStyle/>
        <a:p>
          <a:endParaRPr lang="ru-RU"/>
        </a:p>
      </dgm:t>
    </dgm:pt>
    <dgm:pt modelId="{EFB3ECCE-B12A-486B-9A97-5DD3D543DE1E}" type="pres">
      <dgm:prSet presAssocID="{47DE0C7D-F94A-4D9C-9C18-A9F1ABAD3AEB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1E1B944E-5A13-4ADC-A26B-C60DBBA1C04E}" type="pres">
      <dgm:prSet presAssocID="{ECA5818E-CC3F-4310-9980-2EEDBCFA488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C983863-FE5B-4D2B-8B18-FF542F08E5BF}" type="pres">
      <dgm:prSet presAssocID="{ECA5818E-CC3F-4310-9980-2EEDBCFA488B}" presName="rootComposite" presStyleCnt="0"/>
      <dgm:spPr/>
      <dgm:t>
        <a:bodyPr/>
        <a:lstStyle/>
        <a:p>
          <a:endParaRPr lang="ru-RU"/>
        </a:p>
      </dgm:t>
    </dgm:pt>
    <dgm:pt modelId="{0563A0BA-8C66-442E-BC14-D2F46DE5536B}" type="pres">
      <dgm:prSet presAssocID="{ECA5818E-CC3F-4310-9980-2EEDBCFA488B}" presName="rootText" presStyleLbl="node4" presStyleIdx="5" presStyleCnt="10" custScaleY="75461" custLinFactNeighborX="27268" custLinFactNeighborY="-5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41CE8-8A5C-402B-9D27-F9B977614128}" type="pres">
      <dgm:prSet presAssocID="{ECA5818E-CC3F-4310-9980-2EEDBCFA488B}" presName="rootConnector" presStyleLbl="node4" presStyleIdx="5" presStyleCnt="10"/>
      <dgm:spPr/>
      <dgm:t>
        <a:bodyPr/>
        <a:lstStyle/>
        <a:p>
          <a:endParaRPr lang="ru-RU"/>
        </a:p>
      </dgm:t>
    </dgm:pt>
    <dgm:pt modelId="{0B156B8C-7796-4922-A62F-29A4BBEC09E5}" type="pres">
      <dgm:prSet presAssocID="{ECA5818E-CC3F-4310-9980-2EEDBCFA488B}" presName="hierChild4" presStyleCnt="0"/>
      <dgm:spPr/>
      <dgm:t>
        <a:bodyPr/>
        <a:lstStyle/>
        <a:p>
          <a:endParaRPr lang="ru-RU"/>
        </a:p>
      </dgm:t>
    </dgm:pt>
    <dgm:pt modelId="{72ED67FD-A975-4423-AC3B-F89CE7BB5B66}" type="pres">
      <dgm:prSet presAssocID="{ECA5818E-CC3F-4310-9980-2EEDBCFA488B}" presName="hierChild5" presStyleCnt="0"/>
      <dgm:spPr/>
      <dgm:t>
        <a:bodyPr/>
        <a:lstStyle/>
        <a:p>
          <a:endParaRPr lang="ru-RU"/>
        </a:p>
      </dgm:t>
    </dgm:pt>
    <dgm:pt modelId="{71B2652C-790D-4680-896F-B4C6FD3B8968}" type="pres">
      <dgm:prSet presAssocID="{18A27D5D-2A1E-41FF-80C4-0C974DBE7160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0AE61038-DBE5-44F7-9716-1BAAC7099623}" type="pres">
      <dgm:prSet presAssocID="{94F63768-4415-4585-ACB8-399ABB36EE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FB77FC6-C870-4E9C-9DE2-B9432251D5C3}" type="pres">
      <dgm:prSet presAssocID="{94F63768-4415-4585-ACB8-399ABB36EE22}" presName="rootComposite" presStyleCnt="0"/>
      <dgm:spPr/>
      <dgm:t>
        <a:bodyPr/>
        <a:lstStyle/>
        <a:p>
          <a:endParaRPr lang="ru-RU"/>
        </a:p>
      </dgm:t>
    </dgm:pt>
    <dgm:pt modelId="{0C07BE73-FCCB-4F35-BA4D-FEA5BD36FB13}" type="pres">
      <dgm:prSet presAssocID="{94F63768-4415-4585-ACB8-399ABB36EE22}" presName="rootText" presStyleLbl="node4" presStyleIdx="6" presStyleCnt="10" custScaleX="130340" custScaleY="155514" custLinFactNeighborX="28924" custLinFactNeighborY="-18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6BA89-10D0-47A7-9031-050F1C176386}" type="pres">
      <dgm:prSet presAssocID="{94F63768-4415-4585-ACB8-399ABB36EE22}" presName="rootConnector" presStyleLbl="node4" presStyleIdx="6" presStyleCnt="10"/>
      <dgm:spPr/>
      <dgm:t>
        <a:bodyPr/>
        <a:lstStyle/>
        <a:p>
          <a:endParaRPr lang="ru-RU"/>
        </a:p>
      </dgm:t>
    </dgm:pt>
    <dgm:pt modelId="{DAFE24EF-91DA-44B9-8B1C-6629378A53C0}" type="pres">
      <dgm:prSet presAssocID="{94F63768-4415-4585-ACB8-399ABB36EE22}" presName="hierChild4" presStyleCnt="0"/>
      <dgm:spPr/>
      <dgm:t>
        <a:bodyPr/>
        <a:lstStyle/>
        <a:p>
          <a:endParaRPr lang="ru-RU"/>
        </a:p>
      </dgm:t>
    </dgm:pt>
    <dgm:pt modelId="{019C59AC-60A1-445F-91A2-9F0510905B02}" type="pres">
      <dgm:prSet presAssocID="{94F63768-4415-4585-ACB8-399ABB36EE22}" presName="hierChild5" presStyleCnt="0"/>
      <dgm:spPr/>
      <dgm:t>
        <a:bodyPr/>
        <a:lstStyle/>
        <a:p>
          <a:endParaRPr lang="ru-RU"/>
        </a:p>
      </dgm:t>
    </dgm:pt>
    <dgm:pt modelId="{4ACB7B89-5B9A-4E49-9CB7-C6AC79CA87EF}" type="pres">
      <dgm:prSet presAssocID="{E441C9EA-2B0F-4DD2-8E46-A13EE43D61AE}" presName="hierChild5" presStyleCnt="0"/>
      <dgm:spPr/>
      <dgm:t>
        <a:bodyPr/>
        <a:lstStyle/>
        <a:p>
          <a:endParaRPr lang="ru-RU"/>
        </a:p>
      </dgm:t>
    </dgm:pt>
    <dgm:pt modelId="{41B8FB2B-E28C-40AB-824E-C790C535D668}" type="pres">
      <dgm:prSet presAssocID="{53DE0B62-EA30-4542-A512-77F6D9193E26}" presName="Name37" presStyleLbl="parChTrans1D4" presStyleIdx="7" presStyleCnt="10"/>
      <dgm:spPr/>
      <dgm:t>
        <a:bodyPr/>
        <a:lstStyle/>
        <a:p>
          <a:endParaRPr lang="ru-RU"/>
        </a:p>
      </dgm:t>
    </dgm:pt>
    <dgm:pt modelId="{586A85FF-715C-48C4-A51B-B5A5B326C1B1}" type="pres">
      <dgm:prSet presAssocID="{8EBF247C-69B5-48A5-A324-C192014504B3}" presName="hierRoot2" presStyleCnt="0">
        <dgm:presLayoutVars>
          <dgm:hierBranch val="hang"/>
        </dgm:presLayoutVars>
      </dgm:prSet>
      <dgm:spPr/>
      <dgm:t>
        <a:bodyPr/>
        <a:lstStyle/>
        <a:p>
          <a:endParaRPr lang="ru-RU"/>
        </a:p>
      </dgm:t>
    </dgm:pt>
    <dgm:pt modelId="{3FF1BD65-24FD-47BF-A2A5-2967491B6514}" type="pres">
      <dgm:prSet presAssocID="{8EBF247C-69B5-48A5-A324-C192014504B3}" presName="rootComposite" presStyleCnt="0"/>
      <dgm:spPr/>
      <dgm:t>
        <a:bodyPr/>
        <a:lstStyle/>
        <a:p>
          <a:endParaRPr lang="ru-RU"/>
        </a:p>
      </dgm:t>
    </dgm:pt>
    <dgm:pt modelId="{68C95360-9E1F-4EA7-A721-01515B5ECE39}" type="pres">
      <dgm:prSet presAssocID="{8EBF247C-69B5-48A5-A324-C192014504B3}" presName="rootText" presStyleLbl="node4" presStyleIdx="7" presStyleCnt="10" custLinFactNeighborX="15184" custLinFactNeighborY="4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9DBBE-64A7-4892-AF83-261F5B948642}" type="pres">
      <dgm:prSet presAssocID="{8EBF247C-69B5-48A5-A324-C192014504B3}" presName="rootConnector" presStyleLbl="node4" presStyleIdx="7" presStyleCnt="10"/>
      <dgm:spPr/>
      <dgm:t>
        <a:bodyPr/>
        <a:lstStyle/>
        <a:p>
          <a:endParaRPr lang="ru-RU"/>
        </a:p>
      </dgm:t>
    </dgm:pt>
    <dgm:pt modelId="{07F4FB9F-E28E-44A9-B10E-5759970F00C4}" type="pres">
      <dgm:prSet presAssocID="{8EBF247C-69B5-48A5-A324-C192014504B3}" presName="hierChild4" presStyleCnt="0"/>
      <dgm:spPr/>
      <dgm:t>
        <a:bodyPr/>
        <a:lstStyle/>
        <a:p>
          <a:endParaRPr lang="ru-RU"/>
        </a:p>
      </dgm:t>
    </dgm:pt>
    <dgm:pt modelId="{ED247D3C-7F65-4BAF-B392-00FD4385AFF5}" type="pres">
      <dgm:prSet presAssocID="{F25A01F2-E17A-49F9-AE68-0D5F31DD7D9E}" presName="Name48" presStyleLbl="parChTrans1D4" presStyleIdx="8" presStyleCnt="10"/>
      <dgm:spPr/>
      <dgm:t>
        <a:bodyPr/>
        <a:lstStyle/>
        <a:p>
          <a:endParaRPr lang="ru-RU"/>
        </a:p>
      </dgm:t>
    </dgm:pt>
    <dgm:pt modelId="{6749B3A0-4D7B-4069-94BE-E9D15D9A7119}" type="pres">
      <dgm:prSet presAssocID="{486D746B-BCF8-464B-9021-0BDA58B6CFDF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BD90829E-7B7F-490E-8EE0-97A14B31771E}" type="pres">
      <dgm:prSet presAssocID="{486D746B-BCF8-464B-9021-0BDA58B6CFDF}" presName="rootComposite" presStyleCnt="0"/>
      <dgm:spPr/>
      <dgm:t>
        <a:bodyPr/>
        <a:lstStyle/>
        <a:p>
          <a:endParaRPr lang="ru-RU"/>
        </a:p>
      </dgm:t>
    </dgm:pt>
    <dgm:pt modelId="{69C01FF6-D0F9-4B5A-8840-02AAA04A6E38}" type="pres">
      <dgm:prSet presAssocID="{486D746B-BCF8-464B-9021-0BDA58B6CFDF}" presName="rootText" presStyleLbl="node4" presStyleIdx="8" presStyleCnt="10" custScaleY="124684" custLinFactNeighborX="16962" custLinFactNeighborY="-5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B92B8-1F85-48EB-9631-8BF33C9F5409}" type="pres">
      <dgm:prSet presAssocID="{486D746B-BCF8-464B-9021-0BDA58B6CFDF}" presName="rootConnector" presStyleLbl="node4" presStyleIdx="8" presStyleCnt="10"/>
      <dgm:spPr/>
      <dgm:t>
        <a:bodyPr/>
        <a:lstStyle/>
        <a:p>
          <a:endParaRPr lang="ru-RU"/>
        </a:p>
      </dgm:t>
    </dgm:pt>
    <dgm:pt modelId="{9240D13E-7AF0-4750-8FD3-7414C4887DDF}" type="pres">
      <dgm:prSet presAssocID="{486D746B-BCF8-464B-9021-0BDA58B6CFDF}" presName="hierChild4" presStyleCnt="0"/>
      <dgm:spPr/>
      <dgm:t>
        <a:bodyPr/>
        <a:lstStyle/>
        <a:p>
          <a:endParaRPr lang="ru-RU"/>
        </a:p>
      </dgm:t>
    </dgm:pt>
    <dgm:pt modelId="{727B282B-98FB-449F-B7B1-82ACF926390C}" type="pres">
      <dgm:prSet presAssocID="{486D746B-BCF8-464B-9021-0BDA58B6CFDF}" presName="hierChild5" presStyleCnt="0"/>
      <dgm:spPr/>
      <dgm:t>
        <a:bodyPr/>
        <a:lstStyle/>
        <a:p>
          <a:endParaRPr lang="ru-RU"/>
        </a:p>
      </dgm:t>
    </dgm:pt>
    <dgm:pt modelId="{A8488AFE-9959-4146-A8B7-6C84EE670884}" type="pres">
      <dgm:prSet presAssocID="{C374948C-9360-49F5-A8C3-A5B9457457DD}" presName="Name48" presStyleLbl="parChTrans1D4" presStyleIdx="9" presStyleCnt="10"/>
      <dgm:spPr/>
      <dgm:t>
        <a:bodyPr/>
        <a:lstStyle/>
        <a:p>
          <a:endParaRPr lang="ru-RU"/>
        </a:p>
      </dgm:t>
    </dgm:pt>
    <dgm:pt modelId="{7A670BD0-FCD2-4398-B84F-40FE6EBAC111}" type="pres">
      <dgm:prSet presAssocID="{81F94EFF-BF6E-4E46-B6E7-02333483D96A}" presName="hierRoot2" presStyleCnt="0">
        <dgm:presLayoutVars>
          <dgm:hierBranch val="r"/>
        </dgm:presLayoutVars>
      </dgm:prSet>
      <dgm:spPr/>
      <dgm:t>
        <a:bodyPr/>
        <a:lstStyle/>
        <a:p>
          <a:endParaRPr lang="ru-RU"/>
        </a:p>
      </dgm:t>
    </dgm:pt>
    <dgm:pt modelId="{F840D66C-5D74-4FF6-AC3A-4FE26C355639}" type="pres">
      <dgm:prSet presAssocID="{81F94EFF-BF6E-4E46-B6E7-02333483D96A}" presName="rootComposite" presStyleCnt="0"/>
      <dgm:spPr/>
      <dgm:t>
        <a:bodyPr/>
        <a:lstStyle/>
        <a:p>
          <a:endParaRPr lang="ru-RU"/>
        </a:p>
      </dgm:t>
    </dgm:pt>
    <dgm:pt modelId="{4592B66D-ECD4-4CF1-B423-2EE4A3275A72}" type="pres">
      <dgm:prSet presAssocID="{81F94EFF-BF6E-4E46-B6E7-02333483D96A}" presName="rootText" presStyleLbl="node4" presStyleIdx="9" presStyleCnt="10" custScaleX="82539" custLinFactNeighborX="13619" custLinFactNeighborY="7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EB172-FD3D-4D44-9E34-39E2A619A74D}" type="pres">
      <dgm:prSet presAssocID="{81F94EFF-BF6E-4E46-B6E7-02333483D96A}" presName="rootConnector" presStyleLbl="node4" presStyleIdx="9" presStyleCnt="10"/>
      <dgm:spPr/>
      <dgm:t>
        <a:bodyPr/>
        <a:lstStyle/>
        <a:p>
          <a:endParaRPr lang="ru-RU"/>
        </a:p>
      </dgm:t>
    </dgm:pt>
    <dgm:pt modelId="{23ACDD1B-B9DF-4FDE-A666-CBE6D7E2D76A}" type="pres">
      <dgm:prSet presAssocID="{81F94EFF-BF6E-4E46-B6E7-02333483D96A}" presName="hierChild4" presStyleCnt="0"/>
      <dgm:spPr/>
      <dgm:t>
        <a:bodyPr/>
        <a:lstStyle/>
        <a:p>
          <a:endParaRPr lang="ru-RU"/>
        </a:p>
      </dgm:t>
    </dgm:pt>
    <dgm:pt modelId="{5E8E5D85-745F-4D4F-8461-6DA8C89F4DE1}" type="pres">
      <dgm:prSet presAssocID="{81F94EFF-BF6E-4E46-B6E7-02333483D96A}" presName="hierChild5" presStyleCnt="0"/>
      <dgm:spPr/>
      <dgm:t>
        <a:bodyPr/>
        <a:lstStyle/>
        <a:p>
          <a:endParaRPr lang="ru-RU"/>
        </a:p>
      </dgm:t>
    </dgm:pt>
    <dgm:pt modelId="{D108F8FA-D358-46A1-8FC2-0F59E3C26E18}" type="pres">
      <dgm:prSet presAssocID="{8EBF247C-69B5-48A5-A324-C192014504B3}" presName="hierChild5" presStyleCnt="0"/>
      <dgm:spPr/>
      <dgm:t>
        <a:bodyPr/>
        <a:lstStyle/>
        <a:p>
          <a:endParaRPr lang="ru-RU"/>
        </a:p>
      </dgm:t>
    </dgm:pt>
    <dgm:pt modelId="{DEF86769-242D-456A-8A99-0F84170573DE}" type="pres">
      <dgm:prSet presAssocID="{06779E62-63CA-4811-BD6A-0E5DB4B130A4}" presName="hierChild5" presStyleCnt="0"/>
      <dgm:spPr/>
      <dgm:t>
        <a:bodyPr/>
        <a:lstStyle/>
        <a:p>
          <a:endParaRPr lang="ru-RU"/>
        </a:p>
      </dgm:t>
    </dgm:pt>
    <dgm:pt modelId="{9D951221-26A6-4EDB-AB16-653179FCBE0E}" type="pres">
      <dgm:prSet presAssocID="{0DA0A91D-80E7-4BBF-9E41-995A712C7C69}" presName="hierChild5" presStyleCnt="0"/>
      <dgm:spPr/>
      <dgm:t>
        <a:bodyPr/>
        <a:lstStyle/>
        <a:p>
          <a:endParaRPr lang="ru-RU"/>
        </a:p>
      </dgm:t>
    </dgm:pt>
    <dgm:pt modelId="{D8522C6D-8E46-471E-A1E9-5A8E285BD4B0}" type="pres">
      <dgm:prSet presAssocID="{FDFE9CC1-7936-4B20-A156-B56A6A388F0D}" presName="hierChild3" presStyleCnt="0"/>
      <dgm:spPr/>
      <dgm:t>
        <a:bodyPr/>
        <a:lstStyle/>
        <a:p>
          <a:endParaRPr lang="ru-RU"/>
        </a:p>
      </dgm:t>
    </dgm:pt>
  </dgm:ptLst>
  <dgm:cxnLst>
    <dgm:cxn modelId="{F83E40C3-FB79-4CE5-9CB7-25D23E0D1876}" type="presOf" srcId="{5E884C8B-F742-4E0E-8469-19FD7EDCD24B}" destId="{1CBB76A7-450F-4E14-9FD0-C1A63640E194}" srcOrd="1" destOrd="0" presId="urn:microsoft.com/office/officeart/2005/8/layout/orgChart1"/>
    <dgm:cxn modelId="{39152697-25D3-4EF3-94E4-1CC11531A7E9}" type="presOf" srcId="{02A28865-9CEB-4C01-93F8-CE2D8B51B16B}" destId="{63081291-BAEA-4672-9BA6-32794E245909}" srcOrd="0" destOrd="0" presId="urn:microsoft.com/office/officeart/2005/8/layout/orgChart1"/>
    <dgm:cxn modelId="{17514CAB-185D-4579-9C06-2B5290A93FBF}" type="presOf" srcId="{48A31D65-FEA6-4386-A1F8-B89747D7917A}" destId="{73C374CF-8FBB-4B44-B7C7-E50ED090B429}" srcOrd="0" destOrd="0" presId="urn:microsoft.com/office/officeart/2005/8/layout/orgChart1"/>
    <dgm:cxn modelId="{0FAADB2E-592A-4A8C-A890-7560887BC72D}" srcId="{8EBF247C-69B5-48A5-A324-C192014504B3}" destId="{81F94EFF-BF6E-4E46-B6E7-02333483D96A}" srcOrd="1" destOrd="0" parTransId="{C374948C-9360-49F5-A8C3-A5B9457457DD}" sibTransId="{F10879A0-FB5A-4CC1-85D6-7CEF54E1BE44}"/>
    <dgm:cxn modelId="{33A962C5-AAF7-4171-80E9-0C8F7CFBCD8D}" type="presOf" srcId="{8EB0B2D8-5C73-428E-AB69-4805A227A78E}" destId="{2E06BB62-755A-4495-8576-6EA1270FAC43}" srcOrd="0" destOrd="0" presId="urn:microsoft.com/office/officeart/2005/8/layout/orgChart1"/>
    <dgm:cxn modelId="{6F9749FF-A71B-460C-8BF7-3264BD33C753}" type="presOf" srcId="{81F94EFF-BF6E-4E46-B6E7-02333483D96A}" destId="{4592B66D-ECD4-4CF1-B423-2EE4A3275A72}" srcOrd="0" destOrd="0" presId="urn:microsoft.com/office/officeart/2005/8/layout/orgChart1"/>
    <dgm:cxn modelId="{96AEF8C4-53AD-40C4-8FF8-7EDB8D83B382}" type="presOf" srcId="{18A27D5D-2A1E-41FF-80C4-0C974DBE7160}" destId="{71B2652C-790D-4680-896F-B4C6FD3B8968}" srcOrd="0" destOrd="0" presId="urn:microsoft.com/office/officeart/2005/8/layout/orgChart1"/>
    <dgm:cxn modelId="{58B2974F-98B9-4AC7-89DA-B471518E2B47}" type="presOf" srcId="{FDFE9CC1-7936-4B20-A156-B56A6A388F0D}" destId="{7C684133-6A23-41CA-AFF0-C9195A5031D8}" srcOrd="1" destOrd="0" presId="urn:microsoft.com/office/officeart/2005/8/layout/orgChart1"/>
    <dgm:cxn modelId="{3966952D-532E-499C-9C0C-9CDA35DF665B}" type="presOf" srcId="{8EBF247C-69B5-48A5-A324-C192014504B3}" destId="{68C95360-9E1F-4EA7-A721-01515B5ECE39}" srcOrd="0" destOrd="0" presId="urn:microsoft.com/office/officeart/2005/8/layout/orgChart1"/>
    <dgm:cxn modelId="{9D32E37C-C64F-4805-A9F9-5B1F3DF1CA57}" type="presOf" srcId="{5D84F25E-4CB1-4F8E-8552-08D5F252FA89}" destId="{5FD5B02E-61B7-475C-8238-E805B2C28B60}" srcOrd="0" destOrd="0" presId="urn:microsoft.com/office/officeart/2005/8/layout/orgChart1"/>
    <dgm:cxn modelId="{020AE268-6150-44A8-9AB5-B6392C16D826}" type="presOf" srcId="{C29B8143-9ACE-4D47-843D-4DCEFEC6108F}" destId="{34DFCBB5-8B63-4EA3-BBF1-555439647CBB}" srcOrd="0" destOrd="0" presId="urn:microsoft.com/office/officeart/2005/8/layout/orgChart1"/>
    <dgm:cxn modelId="{7868654D-5F17-4476-856F-1B2CDCAC925E}" type="presOf" srcId="{C985DC97-45A9-4B73-A7B6-CE847F796890}" destId="{2933EE90-14FD-461E-9869-8ABEEAFF3D8A}" srcOrd="1" destOrd="0" presId="urn:microsoft.com/office/officeart/2005/8/layout/orgChart1"/>
    <dgm:cxn modelId="{34424545-F025-46BC-8FC6-1921D37D217A}" type="presOf" srcId="{6E1F1FC5-DC31-4A08-AD50-BACC1C3423F2}" destId="{AD13D18A-5295-4B0C-A0A1-BDD8BF7EB7F8}" srcOrd="0" destOrd="0" presId="urn:microsoft.com/office/officeart/2005/8/layout/orgChart1"/>
    <dgm:cxn modelId="{D5F431B0-26D2-4237-903A-DF39598FAEBA}" type="presOf" srcId="{999989B5-0FFA-4895-9240-C1E8F0A80708}" destId="{3D65F88B-1291-4606-983B-E0AE5A345949}" srcOrd="0" destOrd="0" presId="urn:microsoft.com/office/officeart/2005/8/layout/orgChart1"/>
    <dgm:cxn modelId="{E833CA02-6767-4DF4-B66A-E205A43988A7}" type="presOf" srcId="{486D746B-BCF8-464B-9021-0BDA58B6CFDF}" destId="{69C01FF6-D0F9-4B5A-8840-02AAA04A6E38}" srcOrd="0" destOrd="0" presId="urn:microsoft.com/office/officeart/2005/8/layout/orgChart1"/>
    <dgm:cxn modelId="{6156D6DA-320B-418E-A97D-64EDD308003D}" type="presOf" srcId="{7AA181A8-B301-42D9-9702-7BF9183AEF57}" destId="{33DA49A3-689A-488A-A63E-AD796C573B62}" srcOrd="0" destOrd="0" presId="urn:microsoft.com/office/officeart/2005/8/layout/orgChart1"/>
    <dgm:cxn modelId="{8D294A47-F766-47F5-B873-397C4BCB2F44}" srcId="{5D84F25E-4CB1-4F8E-8552-08D5F252FA89}" destId="{8FC9A5EC-C680-4018-BFC1-858119F48B7B}" srcOrd="0" destOrd="0" parTransId="{AA3EE83B-9E72-4A25-A86B-94BC7BBF0190}" sibTransId="{EE6157B4-7C95-4201-9843-3017DFD6025A}"/>
    <dgm:cxn modelId="{3386DD63-6217-4A19-BD26-B48FD8BDA8F6}" type="presOf" srcId="{FFE7F920-D342-425F-B361-D77E2BEDE2B6}" destId="{336879CD-9FC5-49CC-8BD3-BF712699625D}" srcOrd="0" destOrd="0" presId="urn:microsoft.com/office/officeart/2005/8/layout/orgChart1"/>
    <dgm:cxn modelId="{E3EFB664-E117-42EA-AF1E-86D0CC2F39A0}" type="presOf" srcId="{5D82882F-4673-4E30-96F0-F27764C37261}" destId="{0EB1C507-1A8A-4695-8680-654D4DF9252D}" srcOrd="0" destOrd="0" presId="urn:microsoft.com/office/officeart/2005/8/layout/orgChart1"/>
    <dgm:cxn modelId="{41DC8E0F-106E-4899-842C-2F3343344382}" type="presOf" srcId="{AA3EE83B-9E72-4A25-A86B-94BC7BBF0190}" destId="{52FD69B5-0E90-4343-AD40-A6D2E256A6EA}" srcOrd="0" destOrd="0" presId="urn:microsoft.com/office/officeart/2005/8/layout/orgChart1"/>
    <dgm:cxn modelId="{A0177CE0-142E-462C-9B28-69CD793CAC06}" type="presOf" srcId="{3F970AB3-EE98-425F-A4EB-8E20D5C66794}" destId="{405BBBDB-58D0-4587-86C8-03C27FF77539}" srcOrd="0" destOrd="0" presId="urn:microsoft.com/office/officeart/2005/8/layout/orgChart1"/>
    <dgm:cxn modelId="{0ABBAF44-519C-4C75-B54C-E12518758C68}" srcId="{0DA0A91D-80E7-4BBF-9E41-995A712C7C69}" destId="{06779E62-63CA-4811-BD6A-0E5DB4B130A4}" srcOrd="1" destOrd="0" parTransId="{0AD23CCA-B0B4-4732-8A77-1C0975919027}" sibTransId="{509A1A45-2427-4958-9B59-8A9A1C948B29}"/>
    <dgm:cxn modelId="{E241944D-DDBE-4A57-897C-58168B5A0D48}" type="presOf" srcId="{02A28865-9CEB-4C01-93F8-CE2D8B51B16B}" destId="{DBA02BB8-1B70-4C8F-845F-1B79D8A471B1}" srcOrd="1" destOrd="0" presId="urn:microsoft.com/office/officeart/2005/8/layout/orgChart1"/>
    <dgm:cxn modelId="{99B2FE32-23E4-48C6-B57C-6216EDF97ABE}" type="presOf" srcId="{25C5A6D2-C7E6-48EE-AEF3-54332C99E83C}" destId="{5C299DC4-D6EF-40A7-B06A-26F7EB18225D}" srcOrd="1" destOrd="0" presId="urn:microsoft.com/office/officeart/2005/8/layout/orgChart1"/>
    <dgm:cxn modelId="{E4C598CD-AD3F-4C86-9738-F67124F727A1}" srcId="{5D84F25E-4CB1-4F8E-8552-08D5F252FA89}" destId="{293A9CF7-638F-4D7C-BF9A-4874EBF7F107}" srcOrd="2" destOrd="0" parTransId="{999989B5-0FFA-4895-9240-C1E8F0A80708}" sibTransId="{5E291A72-B47E-4550-BA11-43050CD769A6}"/>
    <dgm:cxn modelId="{8FD1AD89-F3C8-4D9D-8EE9-9C03475E19DA}" srcId="{06779E62-63CA-4811-BD6A-0E5DB4B130A4}" destId="{12C38C30-2C7A-4591-8819-EEF1DF27A643}" srcOrd="0" destOrd="0" parTransId="{8EB0B2D8-5C73-428E-AB69-4805A227A78E}" sibTransId="{52C66E22-0862-4592-9A36-68EF24D380B5}"/>
    <dgm:cxn modelId="{CFB91861-B4F7-43A7-84F0-6A41539DAE21}" type="presOf" srcId="{293A9CF7-638F-4D7C-BF9A-4874EBF7F107}" destId="{6BE52FE4-D91F-4679-8AF5-901114CD510A}" srcOrd="0" destOrd="0" presId="urn:microsoft.com/office/officeart/2005/8/layout/orgChart1"/>
    <dgm:cxn modelId="{E0DC4E6D-C753-4B95-9DF8-8497B132ECFF}" type="presOf" srcId="{486D746B-BCF8-464B-9021-0BDA58B6CFDF}" destId="{FA4B92B8-1F85-48EB-9631-8BF33C9F5409}" srcOrd="1" destOrd="0" presId="urn:microsoft.com/office/officeart/2005/8/layout/orgChart1"/>
    <dgm:cxn modelId="{CCE0BFBD-082A-4050-8470-1FD3A7722BA9}" srcId="{12C38C30-2C7A-4591-8819-EEF1DF27A643}" destId="{25C5A6D2-C7E6-48EE-AEF3-54332C99E83C}" srcOrd="0" destOrd="0" parTransId="{83CEE49E-2FB0-45E4-BD85-3C34C19880A9}" sibTransId="{ADFFC732-68B1-450C-89A0-DEAB8AD084DC}"/>
    <dgm:cxn modelId="{C05D74A7-BB81-4682-AE2F-19E61B4D1E9A}" srcId="{5D82882F-4673-4E30-96F0-F27764C37261}" destId="{FDFE9CC1-7936-4B20-A156-B56A6A388F0D}" srcOrd="0" destOrd="0" parTransId="{94DCCD95-3CC1-4692-9AE3-06FFC30C921D}" sibTransId="{67F71584-320B-4FE2-A712-90CAF5D72C25}"/>
    <dgm:cxn modelId="{C6D03E84-B04E-4EF2-8421-456749C8E7AF}" srcId="{8EBF247C-69B5-48A5-A324-C192014504B3}" destId="{486D746B-BCF8-464B-9021-0BDA58B6CFDF}" srcOrd="0" destOrd="0" parTransId="{F25A01F2-E17A-49F9-AE68-0D5F31DD7D9E}" sibTransId="{966DEB02-068A-43B9-8F48-A4323B1548C3}"/>
    <dgm:cxn modelId="{31E74E63-7B8C-416D-B1EE-649C493AFC84}" srcId="{E441C9EA-2B0F-4DD2-8E46-A13EE43D61AE}" destId="{94F63768-4415-4585-ACB8-399ABB36EE22}" srcOrd="1" destOrd="0" parTransId="{18A27D5D-2A1E-41FF-80C4-0C974DBE7160}" sibTransId="{B5E9F96D-FB27-49C2-9ABD-B3D18EB742C1}"/>
    <dgm:cxn modelId="{85F82F41-E712-4E28-A13F-EFE40C7CC824}" type="presOf" srcId="{C374948C-9360-49F5-A8C3-A5B9457457DD}" destId="{A8488AFE-9959-4146-A8B7-6C84EE670884}" srcOrd="0" destOrd="0" presId="urn:microsoft.com/office/officeart/2005/8/layout/orgChart1"/>
    <dgm:cxn modelId="{3FD34D61-D8A8-45F0-99E5-3687513053CB}" type="presOf" srcId="{06779E62-63CA-4811-BD6A-0E5DB4B130A4}" destId="{F71F4C12-316C-4216-AF24-38F845FBDE76}" srcOrd="0" destOrd="0" presId="urn:microsoft.com/office/officeart/2005/8/layout/orgChart1"/>
    <dgm:cxn modelId="{BA803D07-EF33-46DA-B29A-B6C0601E43F7}" type="presOf" srcId="{5E884C8B-F742-4E0E-8469-19FD7EDCD24B}" destId="{4E34044A-C8CC-43DC-9F40-707F7032E374}" srcOrd="0" destOrd="0" presId="urn:microsoft.com/office/officeart/2005/8/layout/orgChart1"/>
    <dgm:cxn modelId="{70D07D3B-ED57-490A-9098-F1AE8807C388}" type="presOf" srcId="{293A9CF7-638F-4D7C-BF9A-4874EBF7F107}" destId="{3B0DE23A-752C-47DD-BC67-84AEBE5F2E9F}" srcOrd="1" destOrd="0" presId="urn:microsoft.com/office/officeart/2005/8/layout/orgChart1"/>
    <dgm:cxn modelId="{3A8F49C9-84C8-4D42-9384-415F825BBF11}" type="presOf" srcId="{5D84F25E-4CB1-4F8E-8552-08D5F252FA89}" destId="{35581425-3D5A-4D1D-A972-973713E7314B}" srcOrd="1" destOrd="0" presId="urn:microsoft.com/office/officeart/2005/8/layout/orgChart1"/>
    <dgm:cxn modelId="{0689372C-17BE-4164-A582-1F6164BAE889}" type="presOf" srcId="{06779E62-63CA-4811-BD6A-0E5DB4B130A4}" destId="{665439F8-E1A8-4738-968D-CB5CCB065631}" srcOrd="1" destOrd="0" presId="urn:microsoft.com/office/officeart/2005/8/layout/orgChart1"/>
    <dgm:cxn modelId="{0ECDA7EC-3CDA-40EF-A97E-AC870DCAA2BD}" srcId="{FDFE9CC1-7936-4B20-A156-B56A6A388F0D}" destId="{5D84F25E-4CB1-4F8E-8552-08D5F252FA89}" srcOrd="0" destOrd="0" parTransId="{6E1F1FC5-DC31-4A08-AD50-BACC1C3423F2}" sibTransId="{D50E9539-C3CC-4327-9ABC-FFF094AAB3B3}"/>
    <dgm:cxn modelId="{F6653CA3-0DFE-46E7-9683-BB22CA73BC12}" type="presOf" srcId="{ECA5818E-CC3F-4310-9980-2EEDBCFA488B}" destId="{0563A0BA-8C66-442E-BC14-D2F46DE5536B}" srcOrd="0" destOrd="0" presId="urn:microsoft.com/office/officeart/2005/8/layout/orgChart1"/>
    <dgm:cxn modelId="{BCCAEC3B-27FC-42D0-B1CE-B1DFEDE5F5C7}" type="presOf" srcId="{FDFE9CC1-7936-4B20-A156-B56A6A388F0D}" destId="{8836E62D-75BB-4903-A147-A5B62C3A55E2}" srcOrd="0" destOrd="0" presId="urn:microsoft.com/office/officeart/2005/8/layout/orgChart1"/>
    <dgm:cxn modelId="{1EC5EB3F-49B3-46FE-833F-D9A9CD815521}" srcId="{5D84F25E-4CB1-4F8E-8552-08D5F252FA89}" destId="{FFE7F920-D342-425F-B361-D77E2BEDE2B6}" srcOrd="3" destOrd="0" parTransId="{FEDCE796-3308-49EA-8B6B-DAEA04C6C73A}" sibTransId="{9BD0D212-2448-42ED-9014-BC084E3ABA33}"/>
    <dgm:cxn modelId="{97DE1287-EA00-431C-B286-9580F80570ED}" type="presOf" srcId="{8EBF247C-69B5-48A5-A324-C192014504B3}" destId="{5789DBBE-64A7-4892-AF83-261F5B948642}" srcOrd="1" destOrd="0" presId="urn:microsoft.com/office/officeart/2005/8/layout/orgChart1"/>
    <dgm:cxn modelId="{AF1D8D55-71FF-4044-B9C0-46DCEF965FB9}" srcId="{06779E62-63CA-4811-BD6A-0E5DB4B130A4}" destId="{E441C9EA-2B0F-4DD2-8E46-A13EE43D61AE}" srcOrd="1" destOrd="0" parTransId="{C29B8143-9ACE-4D47-843D-4DCEFEC6108F}" sibTransId="{C6A57DC8-5C13-43BC-ACDC-CCCB6B90C1E7}"/>
    <dgm:cxn modelId="{323B878A-7A9D-43BD-9911-4A66620F8370}" type="presOf" srcId="{81F94EFF-BF6E-4E46-B6E7-02333483D96A}" destId="{4BAEB172-FD3D-4D44-9E34-39E2A619A74D}" srcOrd="1" destOrd="0" presId="urn:microsoft.com/office/officeart/2005/8/layout/orgChart1"/>
    <dgm:cxn modelId="{27EBFF63-A6A8-426F-808B-CDF2C01530CA}" type="presOf" srcId="{3F970AB3-EE98-425F-A4EB-8E20D5C66794}" destId="{033C1E5A-E8CE-4343-B21E-6325C60A1ECF}" srcOrd="1" destOrd="0" presId="urn:microsoft.com/office/officeart/2005/8/layout/orgChart1"/>
    <dgm:cxn modelId="{28D4106B-B302-461A-98CE-4B68D3A3241A}" type="presOf" srcId="{25C5A6D2-C7E6-48EE-AEF3-54332C99E83C}" destId="{D24B7802-7C6B-4C44-9E6B-7EC4F52C169E}" srcOrd="0" destOrd="0" presId="urn:microsoft.com/office/officeart/2005/8/layout/orgChart1"/>
    <dgm:cxn modelId="{C140D25D-C6C6-4C2B-8BE0-1F3055DF1092}" type="presOf" srcId="{0DA0A91D-80E7-4BBF-9E41-995A712C7C69}" destId="{D0FD947A-BA32-435E-A314-89AD053581AA}" srcOrd="0" destOrd="0" presId="urn:microsoft.com/office/officeart/2005/8/layout/orgChart1"/>
    <dgm:cxn modelId="{6183098A-7C37-453D-B59E-3E88BC2709DA}" type="presOf" srcId="{94F63768-4415-4585-ACB8-399ABB36EE22}" destId="{27D6BA89-10D0-47A7-9031-050F1C176386}" srcOrd="1" destOrd="0" presId="urn:microsoft.com/office/officeart/2005/8/layout/orgChart1"/>
    <dgm:cxn modelId="{91ED04C3-910B-4707-84C6-59B2D96BF65B}" srcId="{12C38C30-2C7A-4591-8819-EEF1DF27A643}" destId="{5E884C8B-F742-4E0E-8469-19FD7EDCD24B}" srcOrd="1" destOrd="0" parTransId="{7AA181A8-B301-42D9-9702-7BF9183AEF57}" sibTransId="{BA2B50E9-F270-49A4-989C-8340CD566F31}"/>
    <dgm:cxn modelId="{434EBC39-D69E-408D-9594-6508133BD6E9}" type="presOf" srcId="{6121E8B3-1838-470A-912F-3CF05EF32AE9}" destId="{B4AEEE0B-8DCD-46CA-A350-DB4D1B5BD4EC}" srcOrd="0" destOrd="0" presId="urn:microsoft.com/office/officeart/2005/8/layout/orgChart1"/>
    <dgm:cxn modelId="{3FF32A39-298E-4993-A258-C0380D0C2500}" type="presOf" srcId="{0DA0A91D-80E7-4BBF-9E41-995A712C7C69}" destId="{A67AFAAD-A5F7-4933-8F9E-98A91D3781F3}" srcOrd="1" destOrd="0" presId="urn:microsoft.com/office/officeart/2005/8/layout/orgChart1"/>
    <dgm:cxn modelId="{720673C8-4157-4F1A-97AA-01EA40428CE8}" type="presOf" srcId="{47DE0C7D-F94A-4D9C-9C18-A9F1ABAD3AEB}" destId="{EFB3ECCE-B12A-486B-9A97-5DD3D543DE1E}" srcOrd="0" destOrd="0" presId="urn:microsoft.com/office/officeart/2005/8/layout/orgChart1"/>
    <dgm:cxn modelId="{D7DDE9A0-CEB1-4498-991A-0DF122D39E6E}" type="presOf" srcId="{E441C9EA-2B0F-4DD2-8E46-A13EE43D61AE}" destId="{47ADF2A3-217E-4356-A274-89C80B326788}" srcOrd="1" destOrd="0" presId="urn:microsoft.com/office/officeart/2005/8/layout/orgChart1"/>
    <dgm:cxn modelId="{4A4D7D11-AAFA-4659-BDA5-94FFBBD1B8BF}" srcId="{12C38C30-2C7A-4591-8819-EEF1DF27A643}" destId="{3F970AB3-EE98-425F-A4EB-8E20D5C66794}" srcOrd="2" destOrd="0" parTransId="{D8196430-3036-4D13-8DED-6EF79CD555D7}" sibTransId="{2B1B31F3-DFB8-4990-8CA4-D4F289347EB0}"/>
    <dgm:cxn modelId="{F7F0488E-0B86-436F-8740-535F8165669D}" type="presOf" srcId="{C985DC97-45A9-4B73-A7B6-CE847F796890}" destId="{A622AC0B-DBBD-456D-8869-E1C19B1DAE64}" srcOrd="0" destOrd="0" presId="urn:microsoft.com/office/officeart/2005/8/layout/orgChart1"/>
    <dgm:cxn modelId="{16BA593E-F6CF-4A4E-8B4C-224E07B907B2}" type="presOf" srcId="{94F63768-4415-4585-ACB8-399ABB36EE22}" destId="{0C07BE73-FCCB-4F35-BA4D-FEA5BD36FB13}" srcOrd="0" destOrd="0" presId="urn:microsoft.com/office/officeart/2005/8/layout/orgChart1"/>
    <dgm:cxn modelId="{83C1C3A6-1745-4452-8949-C69E2C5339FF}" type="presOf" srcId="{FFE7F920-D342-425F-B361-D77E2BEDE2B6}" destId="{33A8488E-ADBB-498D-B1C8-F5AB9D3FE19D}" srcOrd="1" destOrd="0" presId="urn:microsoft.com/office/officeart/2005/8/layout/orgChart1"/>
    <dgm:cxn modelId="{66D484BD-2EED-42CC-9B9C-D7B25701A57F}" type="presOf" srcId="{5F7ACE1D-E664-43D2-BB95-339721D4FD18}" destId="{67E5147D-AB92-4774-BEBD-B060942570C4}" srcOrd="0" destOrd="0" presId="urn:microsoft.com/office/officeart/2005/8/layout/orgChart1"/>
    <dgm:cxn modelId="{584639BD-BCC8-440F-98D3-05CE8094936F}" type="presOf" srcId="{53DE0B62-EA30-4542-A512-77F6D9193E26}" destId="{41B8FB2B-E28C-40AB-824E-C790C535D668}" srcOrd="0" destOrd="0" presId="urn:microsoft.com/office/officeart/2005/8/layout/orgChart1"/>
    <dgm:cxn modelId="{DD5D9799-602E-4C45-97B0-BF1D41895D7D}" type="presOf" srcId="{12C38C30-2C7A-4591-8819-EEF1DF27A643}" destId="{C43BE590-EB4C-4DB3-B4A8-A9C5E96B1461}" srcOrd="0" destOrd="0" presId="urn:microsoft.com/office/officeart/2005/8/layout/orgChart1"/>
    <dgm:cxn modelId="{373880D1-E591-4AC4-A2B2-70621157E525}" type="presOf" srcId="{D8196430-3036-4D13-8DED-6EF79CD555D7}" destId="{AFB1E3CE-5606-4CEE-BCDA-D1181631C0A5}" srcOrd="0" destOrd="0" presId="urn:microsoft.com/office/officeart/2005/8/layout/orgChart1"/>
    <dgm:cxn modelId="{D3F4AA7E-0465-4D48-A78A-2039F52B1AF5}" srcId="{FDFE9CC1-7936-4B20-A156-B56A6A388F0D}" destId="{0DA0A91D-80E7-4BBF-9E41-995A712C7C69}" srcOrd="1" destOrd="0" parTransId="{5F7ACE1D-E664-43D2-BB95-339721D4FD18}" sibTransId="{BC883363-4B2F-4986-A1F3-7B77F9944BBA}"/>
    <dgm:cxn modelId="{96B97B38-62EA-4A0A-B679-B119D29B84C7}" type="presOf" srcId="{8FC9A5EC-C680-4018-BFC1-858119F48B7B}" destId="{A5CBFD99-6961-4002-B5F2-E4E7A68E98DF}" srcOrd="1" destOrd="0" presId="urn:microsoft.com/office/officeart/2005/8/layout/orgChart1"/>
    <dgm:cxn modelId="{1309A591-6AB1-4CD0-99DD-7E75AD02BC3E}" srcId="{0DA0A91D-80E7-4BBF-9E41-995A712C7C69}" destId="{02A28865-9CEB-4C01-93F8-CE2D8B51B16B}" srcOrd="0" destOrd="0" parTransId="{48A31D65-FEA6-4386-A1F8-B89747D7917A}" sibTransId="{5ED15B99-521E-418F-9D4C-6366D7648680}"/>
    <dgm:cxn modelId="{C17A41F3-B867-43E1-90DA-5F661BDD35EF}" type="presOf" srcId="{ECA5818E-CC3F-4310-9980-2EEDBCFA488B}" destId="{DC341CE8-8A5C-402B-9D27-F9B977614128}" srcOrd="1" destOrd="0" presId="urn:microsoft.com/office/officeart/2005/8/layout/orgChart1"/>
    <dgm:cxn modelId="{34C6C023-E613-4492-9EAF-FF5654FF38F7}" srcId="{5D84F25E-4CB1-4F8E-8552-08D5F252FA89}" destId="{C985DC97-45A9-4B73-A7B6-CE847F796890}" srcOrd="1" destOrd="0" parTransId="{6121E8B3-1838-470A-912F-3CF05EF32AE9}" sibTransId="{B744B6D2-35A1-4992-B8EA-4BB78719AEFD}"/>
    <dgm:cxn modelId="{96AC4CF4-43BA-4951-871E-E4BBECDF62D3}" srcId="{E441C9EA-2B0F-4DD2-8E46-A13EE43D61AE}" destId="{ECA5818E-CC3F-4310-9980-2EEDBCFA488B}" srcOrd="0" destOrd="0" parTransId="{47DE0C7D-F94A-4D9C-9C18-A9F1ABAD3AEB}" sibTransId="{7EE0A100-E717-4DAC-8069-337375B09A0E}"/>
    <dgm:cxn modelId="{516997E8-72B6-4906-A037-C70FC7A48EBF}" type="presOf" srcId="{83CEE49E-2FB0-45E4-BD85-3C34C19880A9}" destId="{F38FDC90-0A49-4D36-8446-730FD44E8EF3}" srcOrd="0" destOrd="0" presId="urn:microsoft.com/office/officeart/2005/8/layout/orgChart1"/>
    <dgm:cxn modelId="{023A2412-615C-4962-B6E7-B9FFA74D9FEE}" type="presOf" srcId="{12C38C30-2C7A-4591-8819-EEF1DF27A643}" destId="{87272DD2-ACD6-4ADA-8AC4-B2C5DDD7ABFD}" srcOrd="1" destOrd="0" presId="urn:microsoft.com/office/officeart/2005/8/layout/orgChart1"/>
    <dgm:cxn modelId="{6195DAC2-DAFD-4D8F-89BB-DB8B8CB42050}" type="presOf" srcId="{F25A01F2-E17A-49F9-AE68-0D5F31DD7D9E}" destId="{ED247D3C-7F65-4BAF-B392-00FD4385AFF5}" srcOrd="0" destOrd="0" presId="urn:microsoft.com/office/officeart/2005/8/layout/orgChart1"/>
    <dgm:cxn modelId="{B5E3044E-25D8-4613-B3A0-AFEAFD08B78B}" type="presOf" srcId="{0AD23CCA-B0B4-4732-8A77-1C0975919027}" destId="{D7F33B69-31B6-4C06-AC58-DE05BF8CCAA2}" srcOrd="0" destOrd="0" presId="urn:microsoft.com/office/officeart/2005/8/layout/orgChart1"/>
    <dgm:cxn modelId="{75A37452-7734-4150-9840-4431EE0E6B00}" type="presOf" srcId="{FEDCE796-3308-49EA-8B6B-DAEA04C6C73A}" destId="{A8263F14-64C0-49C0-8F3D-9D4F5DE20D99}" srcOrd="0" destOrd="0" presId="urn:microsoft.com/office/officeart/2005/8/layout/orgChart1"/>
    <dgm:cxn modelId="{B162B94A-BE3C-4E61-A6CA-8082241DD17E}" type="presOf" srcId="{8FC9A5EC-C680-4018-BFC1-858119F48B7B}" destId="{8F0B9FC7-11CC-43C9-BCC0-43D6A19EA740}" srcOrd="0" destOrd="0" presId="urn:microsoft.com/office/officeart/2005/8/layout/orgChart1"/>
    <dgm:cxn modelId="{41E948DA-2281-4AC0-849E-636D06061122}" srcId="{06779E62-63CA-4811-BD6A-0E5DB4B130A4}" destId="{8EBF247C-69B5-48A5-A324-C192014504B3}" srcOrd="2" destOrd="0" parTransId="{53DE0B62-EA30-4542-A512-77F6D9193E26}" sibTransId="{D9214F43-7C8D-4B7D-BC30-BC132C3F0430}"/>
    <dgm:cxn modelId="{952AE696-B856-4232-81FA-F48927A6AF55}" type="presOf" srcId="{E441C9EA-2B0F-4DD2-8E46-A13EE43D61AE}" destId="{CA91F316-710C-477E-BECD-8F2274CD122B}" srcOrd="0" destOrd="0" presId="urn:microsoft.com/office/officeart/2005/8/layout/orgChart1"/>
    <dgm:cxn modelId="{6BF1B7DD-AE67-4B0E-A1E5-DDAA1DC329C9}" type="presParOf" srcId="{0EB1C507-1A8A-4695-8680-654D4DF9252D}" destId="{AA0F2523-5639-491F-B10F-F0E532B0B61E}" srcOrd="0" destOrd="0" presId="urn:microsoft.com/office/officeart/2005/8/layout/orgChart1"/>
    <dgm:cxn modelId="{1278950D-0362-4C40-87E4-5B53B81F7BF5}" type="presParOf" srcId="{AA0F2523-5639-491F-B10F-F0E532B0B61E}" destId="{67F606FF-F7A1-4378-978E-7932146A4776}" srcOrd="0" destOrd="0" presId="urn:microsoft.com/office/officeart/2005/8/layout/orgChart1"/>
    <dgm:cxn modelId="{D135A587-A7D2-46A4-AA5C-5CD30BFEB8DA}" type="presParOf" srcId="{67F606FF-F7A1-4378-978E-7932146A4776}" destId="{8836E62D-75BB-4903-A147-A5B62C3A55E2}" srcOrd="0" destOrd="0" presId="urn:microsoft.com/office/officeart/2005/8/layout/orgChart1"/>
    <dgm:cxn modelId="{F6AB3C2D-1197-4D28-A452-EE86845DA1D6}" type="presParOf" srcId="{67F606FF-F7A1-4378-978E-7932146A4776}" destId="{7C684133-6A23-41CA-AFF0-C9195A5031D8}" srcOrd="1" destOrd="0" presId="urn:microsoft.com/office/officeart/2005/8/layout/orgChart1"/>
    <dgm:cxn modelId="{FA26FB1B-31D3-4521-9063-430877908606}" type="presParOf" srcId="{AA0F2523-5639-491F-B10F-F0E532B0B61E}" destId="{06CE8BB0-CEE6-4769-A2A8-8E216C55EC8D}" srcOrd="1" destOrd="0" presId="urn:microsoft.com/office/officeart/2005/8/layout/orgChart1"/>
    <dgm:cxn modelId="{6384A235-0507-464E-A673-A526A86315CB}" type="presParOf" srcId="{06CE8BB0-CEE6-4769-A2A8-8E216C55EC8D}" destId="{AD13D18A-5295-4B0C-A0A1-BDD8BF7EB7F8}" srcOrd="0" destOrd="0" presId="urn:microsoft.com/office/officeart/2005/8/layout/orgChart1"/>
    <dgm:cxn modelId="{E261D0F4-E735-4D25-BD35-9D4302FEC4D5}" type="presParOf" srcId="{06CE8BB0-CEE6-4769-A2A8-8E216C55EC8D}" destId="{C2F774C1-1CAE-48AE-9194-B6EC229E25B1}" srcOrd="1" destOrd="0" presId="urn:microsoft.com/office/officeart/2005/8/layout/orgChart1"/>
    <dgm:cxn modelId="{29B53CDA-2664-4963-B23D-A63029DD539A}" type="presParOf" srcId="{C2F774C1-1CAE-48AE-9194-B6EC229E25B1}" destId="{3913A5A7-A514-4BE6-B62B-8F6441B1D5EC}" srcOrd="0" destOrd="0" presId="urn:microsoft.com/office/officeart/2005/8/layout/orgChart1"/>
    <dgm:cxn modelId="{D2222601-EE21-44B0-857E-56D6A462F714}" type="presParOf" srcId="{3913A5A7-A514-4BE6-B62B-8F6441B1D5EC}" destId="{5FD5B02E-61B7-475C-8238-E805B2C28B60}" srcOrd="0" destOrd="0" presId="urn:microsoft.com/office/officeart/2005/8/layout/orgChart1"/>
    <dgm:cxn modelId="{48F587D0-5A25-42E1-BFA7-9AA801FD5F60}" type="presParOf" srcId="{3913A5A7-A514-4BE6-B62B-8F6441B1D5EC}" destId="{35581425-3D5A-4D1D-A972-973713E7314B}" srcOrd="1" destOrd="0" presId="urn:microsoft.com/office/officeart/2005/8/layout/orgChart1"/>
    <dgm:cxn modelId="{049BC0A3-B74D-4E15-989C-51DF8C2931D0}" type="presParOf" srcId="{C2F774C1-1CAE-48AE-9194-B6EC229E25B1}" destId="{950B3ECF-6992-4D90-A940-65007AEF9C20}" srcOrd="1" destOrd="0" presId="urn:microsoft.com/office/officeart/2005/8/layout/orgChart1"/>
    <dgm:cxn modelId="{E8D61128-44C4-40F1-8718-A723EA281887}" type="presParOf" srcId="{950B3ECF-6992-4D90-A940-65007AEF9C20}" destId="{52FD69B5-0E90-4343-AD40-A6D2E256A6EA}" srcOrd="0" destOrd="0" presId="urn:microsoft.com/office/officeart/2005/8/layout/orgChart1"/>
    <dgm:cxn modelId="{26F3C4E3-57C4-4CFE-AF23-CF0441555C8B}" type="presParOf" srcId="{950B3ECF-6992-4D90-A940-65007AEF9C20}" destId="{3AC04179-32ED-46F7-B333-881F4841CE2F}" srcOrd="1" destOrd="0" presId="urn:microsoft.com/office/officeart/2005/8/layout/orgChart1"/>
    <dgm:cxn modelId="{83C07417-39C4-4A3F-9F39-6262AD05943C}" type="presParOf" srcId="{3AC04179-32ED-46F7-B333-881F4841CE2F}" destId="{2B41CF30-EB70-4123-AACB-05AB6F2726FD}" srcOrd="0" destOrd="0" presId="urn:microsoft.com/office/officeart/2005/8/layout/orgChart1"/>
    <dgm:cxn modelId="{A6D0A9E2-D8E3-4266-AC1F-8DD6418E1CB3}" type="presParOf" srcId="{2B41CF30-EB70-4123-AACB-05AB6F2726FD}" destId="{8F0B9FC7-11CC-43C9-BCC0-43D6A19EA740}" srcOrd="0" destOrd="0" presId="urn:microsoft.com/office/officeart/2005/8/layout/orgChart1"/>
    <dgm:cxn modelId="{DA881690-7142-49C7-B8B7-0053F8213DC5}" type="presParOf" srcId="{2B41CF30-EB70-4123-AACB-05AB6F2726FD}" destId="{A5CBFD99-6961-4002-B5F2-E4E7A68E98DF}" srcOrd="1" destOrd="0" presId="urn:microsoft.com/office/officeart/2005/8/layout/orgChart1"/>
    <dgm:cxn modelId="{3747F57B-8848-4FC6-B75E-1C38A087E4B8}" type="presParOf" srcId="{3AC04179-32ED-46F7-B333-881F4841CE2F}" destId="{D087469D-E2C6-4469-BCEC-7AFD29B27195}" srcOrd="1" destOrd="0" presId="urn:microsoft.com/office/officeart/2005/8/layout/orgChart1"/>
    <dgm:cxn modelId="{21D3CF1C-5F41-4A13-BDB0-F9529B6514F1}" type="presParOf" srcId="{3AC04179-32ED-46F7-B333-881F4841CE2F}" destId="{FD02D95D-82EE-4F57-9128-E20F78C27988}" srcOrd="2" destOrd="0" presId="urn:microsoft.com/office/officeart/2005/8/layout/orgChart1"/>
    <dgm:cxn modelId="{39323D1D-673A-45E4-A454-44398BF1270D}" type="presParOf" srcId="{950B3ECF-6992-4D90-A940-65007AEF9C20}" destId="{B4AEEE0B-8DCD-46CA-A350-DB4D1B5BD4EC}" srcOrd="2" destOrd="0" presId="urn:microsoft.com/office/officeart/2005/8/layout/orgChart1"/>
    <dgm:cxn modelId="{4B98BF5F-C20A-4028-B0D6-2C320AF78FD4}" type="presParOf" srcId="{950B3ECF-6992-4D90-A940-65007AEF9C20}" destId="{94324BCA-CC2E-4E30-8987-7FB41B756D98}" srcOrd="3" destOrd="0" presId="urn:microsoft.com/office/officeart/2005/8/layout/orgChart1"/>
    <dgm:cxn modelId="{D2403D86-A44F-4413-8917-BA8F01BCE79D}" type="presParOf" srcId="{94324BCA-CC2E-4E30-8987-7FB41B756D98}" destId="{BB8976F1-2EAB-48FA-8671-AFDFFFDAFD39}" srcOrd="0" destOrd="0" presId="urn:microsoft.com/office/officeart/2005/8/layout/orgChart1"/>
    <dgm:cxn modelId="{33FBAB22-8236-4DB8-B986-034606DDEB45}" type="presParOf" srcId="{BB8976F1-2EAB-48FA-8671-AFDFFFDAFD39}" destId="{A622AC0B-DBBD-456D-8869-E1C19B1DAE64}" srcOrd="0" destOrd="0" presId="urn:microsoft.com/office/officeart/2005/8/layout/orgChart1"/>
    <dgm:cxn modelId="{961C0F2B-1879-453C-B348-9B39678A9401}" type="presParOf" srcId="{BB8976F1-2EAB-48FA-8671-AFDFFFDAFD39}" destId="{2933EE90-14FD-461E-9869-8ABEEAFF3D8A}" srcOrd="1" destOrd="0" presId="urn:microsoft.com/office/officeart/2005/8/layout/orgChart1"/>
    <dgm:cxn modelId="{01EAE768-414C-45FC-9F4C-EDE745F6FF88}" type="presParOf" srcId="{94324BCA-CC2E-4E30-8987-7FB41B756D98}" destId="{226E86B4-DD6C-4A44-BD0D-27EA895E3673}" srcOrd="1" destOrd="0" presId="urn:microsoft.com/office/officeart/2005/8/layout/orgChart1"/>
    <dgm:cxn modelId="{603E106C-9A6F-423C-928D-DBCC6A46EC23}" type="presParOf" srcId="{94324BCA-CC2E-4E30-8987-7FB41B756D98}" destId="{722E3A33-CD2A-4908-9232-FD2C3566F46F}" srcOrd="2" destOrd="0" presId="urn:microsoft.com/office/officeart/2005/8/layout/orgChart1"/>
    <dgm:cxn modelId="{0D952ACD-7FD9-4DBA-961C-A3E3615415B3}" type="presParOf" srcId="{950B3ECF-6992-4D90-A940-65007AEF9C20}" destId="{3D65F88B-1291-4606-983B-E0AE5A345949}" srcOrd="4" destOrd="0" presId="urn:microsoft.com/office/officeart/2005/8/layout/orgChart1"/>
    <dgm:cxn modelId="{562AF042-EBA6-4D71-94FB-D478F569F335}" type="presParOf" srcId="{950B3ECF-6992-4D90-A940-65007AEF9C20}" destId="{9232FB02-32C7-45C3-81E8-D50D78D99717}" srcOrd="5" destOrd="0" presId="urn:microsoft.com/office/officeart/2005/8/layout/orgChart1"/>
    <dgm:cxn modelId="{CDE4D20F-FA96-4AB7-A186-ED2EB6B1C630}" type="presParOf" srcId="{9232FB02-32C7-45C3-81E8-D50D78D99717}" destId="{0239865B-4F14-4A74-BC63-D7589B2B94DD}" srcOrd="0" destOrd="0" presId="urn:microsoft.com/office/officeart/2005/8/layout/orgChart1"/>
    <dgm:cxn modelId="{D196BE6C-FDDD-46F0-A4DD-97CD4D80D6AC}" type="presParOf" srcId="{0239865B-4F14-4A74-BC63-D7589B2B94DD}" destId="{6BE52FE4-D91F-4679-8AF5-901114CD510A}" srcOrd="0" destOrd="0" presId="urn:microsoft.com/office/officeart/2005/8/layout/orgChart1"/>
    <dgm:cxn modelId="{07455199-B679-41D1-BABB-F0AD4B71CDEB}" type="presParOf" srcId="{0239865B-4F14-4A74-BC63-D7589B2B94DD}" destId="{3B0DE23A-752C-47DD-BC67-84AEBE5F2E9F}" srcOrd="1" destOrd="0" presId="urn:microsoft.com/office/officeart/2005/8/layout/orgChart1"/>
    <dgm:cxn modelId="{1FE1BD23-4FDB-4DA1-BBD9-DBE199A59B78}" type="presParOf" srcId="{9232FB02-32C7-45C3-81E8-D50D78D99717}" destId="{82F2FD02-97C6-4C09-B54D-5BAD1C25FA59}" srcOrd="1" destOrd="0" presId="urn:microsoft.com/office/officeart/2005/8/layout/orgChart1"/>
    <dgm:cxn modelId="{C3D90060-E23C-41B6-8C3A-91458AB26920}" type="presParOf" srcId="{9232FB02-32C7-45C3-81E8-D50D78D99717}" destId="{93A98240-703E-456D-B209-AE5DD8EF8912}" srcOrd="2" destOrd="0" presId="urn:microsoft.com/office/officeart/2005/8/layout/orgChart1"/>
    <dgm:cxn modelId="{368B9966-13B1-47A9-92DB-142A7B85A315}" type="presParOf" srcId="{950B3ECF-6992-4D90-A940-65007AEF9C20}" destId="{A8263F14-64C0-49C0-8F3D-9D4F5DE20D99}" srcOrd="6" destOrd="0" presId="urn:microsoft.com/office/officeart/2005/8/layout/orgChart1"/>
    <dgm:cxn modelId="{8B1E8C11-79EB-41D7-9DC0-38ABC5750496}" type="presParOf" srcId="{950B3ECF-6992-4D90-A940-65007AEF9C20}" destId="{73C35514-2373-4AF2-A418-3D0D9C9DF46C}" srcOrd="7" destOrd="0" presId="urn:microsoft.com/office/officeart/2005/8/layout/orgChart1"/>
    <dgm:cxn modelId="{0EDAB545-6D62-45FB-9531-CE21ED0172CE}" type="presParOf" srcId="{73C35514-2373-4AF2-A418-3D0D9C9DF46C}" destId="{A73AC66E-B246-4B6E-AA6B-9B399B4C6A80}" srcOrd="0" destOrd="0" presId="urn:microsoft.com/office/officeart/2005/8/layout/orgChart1"/>
    <dgm:cxn modelId="{E7A7628E-6C5F-4FBB-8AB7-4DE0A71DE0E8}" type="presParOf" srcId="{A73AC66E-B246-4B6E-AA6B-9B399B4C6A80}" destId="{336879CD-9FC5-49CC-8BD3-BF712699625D}" srcOrd="0" destOrd="0" presId="urn:microsoft.com/office/officeart/2005/8/layout/orgChart1"/>
    <dgm:cxn modelId="{195C57BF-7C17-42F5-9AFC-9C31870A7EC7}" type="presParOf" srcId="{A73AC66E-B246-4B6E-AA6B-9B399B4C6A80}" destId="{33A8488E-ADBB-498D-B1C8-F5AB9D3FE19D}" srcOrd="1" destOrd="0" presId="urn:microsoft.com/office/officeart/2005/8/layout/orgChart1"/>
    <dgm:cxn modelId="{543B656E-10D3-42AC-B897-2BFACB9E0144}" type="presParOf" srcId="{73C35514-2373-4AF2-A418-3D0D9C9DF46C}" destId="{9BD271A6-BAE0-4FA2-B3CC-2349872FCA22}" srcOrd="1" destOrd="0" presId="urn:microsoft.com/office/officeart/2005/8/layout/orgChart1"/>
    <dgm:cxn modelId="{70D709D9-4FF0-4AE4-AC67-BC236972E067}" type="presParOf" srcId="{73C35514-2373-4AF2-A418-3D0D9C9DF46C}" destId="{E0304C35-C550-4E90-965E-EE94F0AFF6F2}" srcOrd="2" destOrd="0" presId="urn:microsoft.com/office/officeart/2005/8/layout/orgChart1"/>
    <dgm:cxn modelId="{85CD45EC-DC4F-4D63-9278-7D126513D263}" type="presParOf" srcId="{C2F774C1-1CAE-48AE-9194-B6EC229E25B1}" destId="{03951E7F-FE0C-4687-B138-CAD94E042B87}" srcOrd="2" destOrd="0" presId="urn:microsoft.com/office/officeart/2005/8/layout/orgChart1"/>
    <dgm:cxn modelId="{E3857186-6F8C-4A8D-A370-045D8AC458CF}" type="presParOf" srcId="{06CE8BB0-CEE6-4769-A2A8-8E216C55EC8D}" destId="{67E5147D-AB92-4774-BEBD-B060942570C4}" srcOrd="2" destOrd="0" presId="urn:microsoft.com/office/officeart/2005/8/layout/orgChart1"/>
    <dgm:cxn modelId="{0ACC04A8-1A40-4F56-90F4-7ABBD1C93EB4}" type="presParOf" srcId="{06CE8BB0-CEE6-4769-A2A8-8E216C55EC8D}" destId="{5199964D-F175-4D5C-94E9-C7BB83A655DD}" srcOrd="3" destOrd="0" presId="urn:microsoft.com/office/officeart/2005/8/layout/orgChart1"/>
    <dgm:cxn modelId="{358F3D2E-A092-431B-9EB2-041F7EA9BF7D}" type="presParOf" srcId="{5199964D-F175-4D5C-94E9-C7BB83A655DD}" destId="{C57EB3CD-08BA-4970-B66B-F27D602C2ED5}" srcOrd="0" destOrd="0" presId="urn:microsoft.com/office/officeart/2005/8/layout/orgChart1"/>
    <dgm:cxn modelId="{B5A1458D-BFC9-44E7-8D3A-C30EA49D5B2A}" type="presParOf" srcId="{C57EB3CD-08BA-4970-B66B-F27D602C2ED5}" destId="{D0FD947A-BA32-435E-A314-89AD053581AA}" srcOrd="0" destOrd="0" presId="urn:microsoft.com/office/officeart/2005/8/layout/orgChart1"/>
    <dgm:cxn modelId="{D83B41B6-7C1B-4261-BB80-9DDA1985A9C6}" type="presParOf" srcId="{C57EB3CD-08BA-4970-B66B-F27D602C2ED5}" destId="{A67AFAAD-A5F7-4933-8F9E-98A91D3781F3}" srcOrd="1" destOrd="0" presId="urn:microsoft.com/office/officeart/2005/8/layout/orgChart1"/>
    <dgm:cxn modelId="{4E14434A-5EC2-4BC1-B768-AA60FA791D94}" type="presParOf" srcId="{5199964D-F175-4D5C-94E9-C7BB83A655DD}" destId="{D432217D-9DF5-455C-B3CC-FC214D0EA14A}" srcOrd="1" destOrd="0" presId="urn:microsoft.com/office/officeart/2005/8/layout/orgChart1"/>
    <dgm:cxn modelId="{C1D1B15D-EC3D-4687-8AD7-06BDE31F8C47}" type="presParOf" srcId="{D432217D-9DF5-455C-B3CC-FC214D0EA14A}" destId="{73C374CF-8FBB-4B44-B7C7-E50ED090B429}" srcOrd="0" destOrd="0" presId="urn:microsoft.com/office/officeart/2005/8/layout/orgChart1"/>
    <dgm:cxn modelId="{65283823-3D38-4EEA-8BD4-92E94003D9E4}" type="presParOf" srcId="{D432217D-9DF5-455C-B3CC-FC214D0EA14A}" destId="{16882881-3BF5-4E08-BCFF-2EF728FE0F41}" srcOrd="1" destOrd="0" presId="urn:microsoft.com/office/officeart/2005/8/layout/orgChart1"/>
    <dgm:cxn modelId="{03E718EE-8582-4828-AC2B-A84D5B6C1893}" type="presParOf" srcId="{16882881-3BF5-4E08-BCFF-2EF728FE0F41}" destId="{6EAEE008-D34C-474B-8969-9F3E8D9E76B4}" srcOrd="0" destOrd="0" presId="urn:microsoft.com/office/officeart/2005/8/layout/orgChart1"/>
    <dgm:cxn modelId="{0E88319F-1027-406F-834A-A0FC93DC7689}" type="presParOf" srcId="{6EAEE008-D34C-474B-8969-9F3E8D9E76B4}" destId="{63081291-BAEA-4672-9BA6-32794E245909}" srcOrd="0" destOrd="0" presId="urn:microsoft.com/office/officeart/2005/8/layout/orgChart1"/>
    <dgm:cxn modelId="{F47D1478-3904-4FF4-945C-FE2E9D5C9209}" type="presParOf" srcId="{6EAEE008-D34C-474B-8969-9F3E8D9E76B4}" destId="{DBA02BB8-1B70-4C8F-845F-1B79D8A471B1}" srcOrd="1" destOrd="0" presId="urn:microsoft.com/office/officeart/2005/8/layout/orgChart1"/>
    <dgm:cxn modelId="{4E6F42BE-DD09-48D5-A0C8-5392A70A60AB}" type="presParOf" srcId="{16882881-3BF5-4E08-BCFF-2EF728FE0F41}" destId="{7E896021-1036-4DA7-A7A9-148E9FB17E53}" srcOrd="1" destOrd="0" presId="urn:microsoft.com/office/officeart/2005/8/layout/orgChart1"/>
    <dgm:cxn modelId="{6E660532-BB67-45B4-AE87-52EDBCEB3267}" type="presParOf" srcId="{16882881-3BF5-4E08-BCFF-2EF728FE0F41}" destId="{06D1110E-7B49-420E-9758-39E4D17E6282}" srcOrd="2" destOrd="0" presId="urn:microsoft.com/office/officeart/2005/8/layout/orgChart1"/>
    <dgm:cxn modelId="{7DBAA21D-D2F6-4765-AA22-854C8B1B1519}" type="presParOf" srcId="{D432217D-9DF5-455C-B3CC-FC214D0EA14A}" destId="{D7F33B69-31B6-4C06-AC58-DE05BF8CCAA2}" srcOrd="2" destOrd="0" presId="urn:microsoft.com/office/officeart/2005/8/layout/orgChart1"/>
    <dgm:cxn modelId="{98205CF3-4FD2-4254-AF7B-E62B5DEFBA95}" type="presParOf" srcId="{D432217D-9DF5-455C-B3CC-FC214D0EA14A}" destId="{5448F273-412B-488D-888D-DE965F954570}" srcOrd="3" destOrd="0" presId="urn:microsoft.com/office/officeart/2005/8/layout/orgChart1"/>
    <dgm:cxn modelId="{CEDFB2B8-BADF-4449-97B4-68BC8332151C}" type="presParOf" srcId="{5448F273-412B-488D-888D-DE965F954570}" destId="{C128CEAA-3CB2-4966-9416-89A313C8A426}" srcOrd="0" destOrd="0" presId="urn:microsoft.com/office/officeart/2005/8/layout/orgChart1"/>
    <dgm:cxn modelId="{02EAAC56-0AE0-4EB7-AF6D-C88FBA12C45F}" type="presParOf" srcId="{C128CEAA-3CB2-4966-9416-89A313C8A426}" destId="{F71F4C12-316C-4216-AF24-38F845FBDE76}" srcOrd="0" destOrd="0" presId="urn:microsoft.com/office/officeart/2005/8/layout/orgChart1"/>
    <dgm:cxn modelId="{A7E9D802-EF77-4BEB-977D-695838D9B546}" type="presParOf" srcId="{C128CEAA-3CB2-4966-9416-89A313C8A426}" destId="{665439F8-E1A8-4738-968D-CB5CCB065631}" srcOrd="1" destOrd="0" presId="urn:microsoft.com/office/officeart/2005/8/layout/orgChart1"/>
    <dgm:cxn modelId="{04E6088D-FDA5-4A66-B1D8-BE6F584C4F45}" type="presParOf" srcId="{5448F273-412B-488D-888D-DE965F954570}" destId="{1B55C195-38C4-42FB-9F7C-947C68FC4F17}" srcOrd="1" destOrd="0" presId="urn:microsoft.com/office/officeart/2005/8/layout/orgChart1"/>
    <dgm:cxn modelId="{82C57EC8-DFBA-47F9-A265-9DF3D5132788}" type="presParOf" srcId="{1B55C195-38C4-42FB-9F7C-947C68FC4F17}" destId="{2E06BB62-755A-4495-8576-6EA1270FAC43}" srcOrd="0" destOrd="0" presId="urn:microsoft.com/office/officeart/2005/8/layout/orgChart1"/>
    <dgm:cxn modelId="{D75589E1-6FE0-4B38-9854-7EA7EA64E295}" type="presParOf" srcId="{1B55C195-38C4-42FB-9F7C-947C68FC4F17}" destId="{40F7897B-E6D3-40A5-9D62-152D9933C6F0}" srcOrd="1" destOrd="0" presId="urn:microsoft.com/office/officeart/2005/8/layout/orgChart1"/>
    <dgm:cxn modelId="{0E9CF110-CC51-458B-A248-19232923A618}" type="presParOf" srcId="{40F7897B-E6D3-40A5-9D62-152D9933C6F0}" destId="{E1F973FC-9CF7-4359-B741-9B1EF5CDFEF0}" srcOrd="0" destOrd="0" presId="urn:microsoft.com/office/officeart/2005/8/layout/orgChart1"/>
    <dgm:cxn modelId="{193263CB-3AF7-4218-8A15-0EA5100D19AA}" type="presParOf" srcId="{E1F973FC-9CF7-4359-B741-9B1EF5CDFEF0}" destId="{C43BE590-EB4C-4DB3-B4A8-A9C5E96B1461}" srcOrd="0" destOrd="0" presId="urn:microsoft.com/office/officeart/2005/8/layout/orgChart1"/>
    <dgm:cxn modelId="{FDDEEA19-EC82-4C58-96B9-F2611ED05E61}" type="presParOf" srcId="{E1F973FC-9CF7-4359-B741-9B1EF5CDFEF0}" destId="{87272DD2-ACD6-4ADA-8AC4-B2C5DDD7ABFD}" srcOrd="1" destOrd="0" presId="urn:microsoft.com/office/officeart/2005/8/layout/orgChart1"/>
    <dgm:cxn modelId="{D2C4BF37-BC42-4C77-8D76-6BFC9E31EF4A}" type="presParOf" srcId="{40F7897B-E6D3-40A5-9D62-152D9933C6F0}" destId="{842F1E25-30C2-4E86-B552-59FF34BF2C76}" srcOrd="1" destOrd="0" presId="urn:microsoft.com/office/officeart/2005/8/layout/orgChart1"/>
    <dgm:cxn modelId="{09563460-36DF-401B-8956-3FD8AF6B21C5}" type="presParOf" srcId="{842F1E25-30C2-4E86-B552-59FF34BF2C76}" destId="{F38FDC90-0A49-4D36-8446-730FD44E8EF3}" srcOrd="0" destOrd="0" presId="urn:microsoft.com/office/officeart/2005/8/layout/orgChart1"/>
    <dgm:cxn modelId="{B45DD9AD-D35C-4514-8338-629C2967D29A}" type="presParOf" srcId="{842F1E25-30C2-4E86-B552-59FF34BF2C76}" destId="{30316D2F-94FE-4B88-A268-EA67533FC58B}" srcOrd="1" destOrd="0" presId="urn:microsoft.com/office/officeart/2005/8/layout/orgChart1"/>
    <dgm:cxn modelId="{DBA98005-99D1-47D0-957C-6D65BF8CCEFE}" type="presParOf" srcId="{30316D2F-94FE-4B88-A268-EA67533FC58B}" destId="{877CA6A4-37AF-4D41-97EE-EBCA112F7E5E}" srcOrd="0" destOrd="0" presId="urn:microsoft.com/office/officeart/2005/8/layout/orgChart1"/>
    <dgm:cxn modelId="{799D2175-55E3-4804-A97B-923C7AE6FD0C}" type="presParOf" srcId="{877CA6A4-37AF-4D41-97EE-EBCA112F7E5E}" destId="{D24B7802-7C6B-4C44-9E6B-7EC4F52C169E}" srcOrd="0" destOrd="0" presId="urn:microsoft.com/office/officeart/2005/8/layout/orgChart1"/>
    <dgm:cxn modelId="{79D1D8B6-3143-45EF-8FFC-640082DFBC8F}" type="presParOf" srcId="{877CA6A4-37AF-4D41-97EE-EBCA112F7E5E}" destId="{5C299DC4-D6EF-40A7-B06A-26F7EB18225D}" srcOrd="1" destOrd="0" presId="urn:microsoft.com/office/officeart/2005/8/layout/orgChart1"/>
    <dgm:cxn modelId="{8251E07A-37E1-4B4C-9963-4D09A45891E9}" type="presParOf" srcId="{30316D2F-94FE-4B88-A268-EA67533FC58B}" destId="{06486FAE-21C6-492F-9163-21C319F4E579}" srcOrd="1" destOrd="0" presId="urn:microsoft.com/office/officeart/2005/8/layout/orgChart1"/>
    <dgm:cxn modelId="{474F883E-B4DD-4FA1-B839-1D25F9D27D60}" type="presParOf" srcId="{30316D2F-94FE-4B88-A268-EA67533FC58B}" destId="{5E3D1CF3-F6CA-4662-98BC-B1D2451D9D0E}" srcOrd="2" destOrd="0" presId="urn:microsoft.com/office/officeart/2005/8/layout/orgChart1"/>
    <dgm:cxn modelId="{E227237F-14D2-40B5-9640-4D2AE147738B}" type="presParOf" srcId="{842F1E25-30C2-4E86-B552-59FF34BF2C76}" destId="{33DA49A3-689A-488A-A63E-AD796C573B62}" srcOrd="2" destOrd="0" presId="urn:microsoft.com/office/officeart/2005/8/layout/orgChart1"/>
    <dgm:cxn modelId="{2827E25E-09D2-4477-8CEC-95ED257E7C0E}" type="presParOf" srcId="{842F1E25-30C2-4E86-B552-59FF34BF2C76}" destId="{5207F736-07CE-4C34-A5CC-19AC312C3987}" srcOrd="3" destOrd="0" presId="urn:microsoft.com/office/officeart/2005/8/layout/orgChart1"/>
    <dgm:cxn modelId="{121650FA-173D-4D76-9AA0-66C6E3B32FB7}" type="presParOf" srcId="{5207F736-07CE-4C34-A5CC-19AC312C3987}" destId="{2E0E5139-3FE3-4830-962C-4E90F590FA27}" srcOrd="0" destOrd="0" presId="urn:microsoft.com/office/officeart/2005/8/layout/orgChart1"/>
    <dgm:cxn modelId="{D5E9FC88-4369-48B1-81CC-759F6B83C5A3}" type="presParOf" srcId="{2E0E5139-3FE3-4830-962C-4E90F590FA27}" destId="{4E34044A-C8CC-43DC-9F40-707F7032E374}" srcOrd="0" destOrd="0" presId="urn:microsoft.com/office/officeart/2005/8/layout/orgChart1"/>
    <dgm:cxn modelId="{E4D4632A-8AD0-4AC3-BD66-85815C544B9A}" type="presParOf" srcId="{2E0E5139-3FE3-4830-962C-4E90F590FA27}" destId="{1CBB76A7-450F-4E14-9FD0-C1A63640E194}" srcOrd="1" destOrd="0" presId="urn:microsoft.com/office/officeart/2005/8/layout/orgChart1"/>
    <dgm:cxn modelId="{10280146-B101-4B2E-8C5C-EDE2890F3E25}" type="presParOf" srcId="{5207F736-07CE-4C34-A5CC-19AC312C3987}" destId="{E2DEB740-4077-4048-ABA4-B4935E5C5008}" srcOrd="1" destOrd="0" presId="urn:microsoft.com/office/officeart/2005/8/layout/orgChart1"/>
    <dgm:cxn modelId="{1F9DF0CC-0FAF-40BD-BA10-B7FECE14DDCF}" type="presParOf" srcId="{5207F736-07CE-4C34-A5CC-19AC312C3987}" destId="{6E5FAA1C-7298-454E-BF07-E2761FE33ED3}" srcOrd="2" destOrd="0" presId="urn:microsoft.com/office/officeart/2005/8/layout/orgChart1"/>
    <dgm:cxn modelId="{7C92D54E-E368-48E8-8980-1D40E3673FC4}" type="presParOf" srcId="{842F1E25-30C2-4E86-B552-59FF34BF2C76}" destId="{AFB1E3CE-5606-4CEE-BCDA-D1181631C0A5}" srcOrd="4" destOrd="0" presId="urn:microsoft.com/office/officeart/2005/8/layout/orgChart1"/>
    <dgm:cxn modelId="{3E901DDC-1F31-49BB-8397-E5EA8B5FBF9E}" type="presParOf" srcId="{842F1E25-30C2-4E86-B552-59FF34BF2C76}" destId="{54BB54BE-2F9A-44E4-A0FF-07B0E1B85A2B}" srcOrd="5" destOrd="0" presId="urn:microsoft.com/office/officeart/2005/8/layout/orgChart1"/>
    <dgm:cxn modelId="{C729A7CF-8C28-4B53-8033-86CC2D42976E}" type="presParOf" srcId="{54BB54BE-2F9A-44E4-A0FF-07B0E1B85A2B}" destId="{DD894094-7ABF-4FE0-8963-5C53F1A1FB9B}" srcOrd="0" destOrd="0" presId="urn:microsoft.com/office/officeart/2005/8/layout/orgChart1"/>
    <dgm:cxn modelId="{8A477820-7DB6-4A25-AF62-14298DBCBCD1}" type="presParOf" srcId="{DD894094-7ABF-4FE0-8963-5C53F1A1FB9B}" destId="{405BBBDB-58D0-4587-86C8-03C27FF77539}" srcOrd="0" destOrd="0" presId="urn:microsoft.com/office/officeart/2005/8/layout/orgChart1"/>
    <dgm:cxn modelId="{19344157-D37F-4B21-A298-F5A05A446E3F}" type="presParOf" srcId="{DD894094-7ABF-4FE0-8963-5C53F1A1FB9B}" destId="{033C1E5A-E8CE-4343-B21E-6325C60A1ECF}" srcOrd="1" destOrd="0" presId="urn:microsoft.com/office/officeart/2005/8/layout/orgChart1"/>
    <dgm:cxn modelId="{3BFFA338-1211-487A-9EE0-5738ADFCC648}" type="presParOf" srcId="{54BB54BE-2F9A-44E4-A0FF-07B0E1B85A2B}" destId="{28215F8C-5786-4D15-BA52-F14BF12719C2}" srcOrd="1" destOrd="0" presId="urn:microsoft.com/office/officeart/2005/8/layout/orgChart1"/>
    <dgm:cxn modelId="{93A7B358-233F-4A4C-A43B-1B7E92779405}" type="presParOf" srcId="{54BB54BE-2F9A-44E4-A0FF-07B0E1B85A2B}" destId="{E4A17469-C128-4705-AE4A-7B419BD69CC6}" srcOrd="2" destOrd="0" presId="urn:microsoft.com/office/officeart/2005/8/layout/orgChart1"/>
    <dgm:cxn modelId="{10181683-0157-42A7-9818-F8CAEE9855CC}" type="presParOf" srcId="{40F7897B-E6D3-40A5-9D62-152D9933C6F0}" destId="{CB6EDDF1-0F49-4E5A-BADC-EB1D58AD8111}" srcOrd="2" destOrd="0" presId="urn:microsoft.com/office/officeart/2005/8/layout/orgChart1"/>
    <dgm:cxn modelId="{82B8DE2E-AD38-4DDA-940C-F41DDE4D89F3}" type="presParOf" srcId="{1B55C195-38C4-42FB-9F7C-947C68FC4F17}" destId="{34DFCBB5-8B63-4EA3-BBF1-555439647CBB}" srcOrd="2" destOrd="0" presId="urn:microsoft.com/office/officeart/2005/8/layout/orgChart1"/>
    <dgm:cxn modelId="{5E56CB44-77A2-401C-AA46-146D224CD903}" type="presParOf" srcId="{1B55C195-38C4-42FB-9F7C-947C68FC4F17}" destId="{39916890-E674-4171-8682-3C90BFAA2088}" srcOrd="3" destOrd="0" presId="urn:microsoft.com/office/officeart/2005/8/layout/orgChart1"/>
    <dgm:cxn modelId="{603EDEC2-B5A1-4118-AB48-DD77AB6999AE}" type="presParOf" srcId="{39916890-E674-4171-8682-3C90BFAA2088}" destId="{03AC6156-4CC6-410C-9BE9-C7C0D7BA2AAE}" srcOrd="0" destOrd="0" presId="urn:microsoft.com/office/officeart/2005/8/layout/orgChart1"/>
    <dgm:cxn modelId="{372887B3-82F3-47E6-9F89-350D1B964111}" type="presParOf" srcId="{03AC6156-4CC6-410C-9BE9-C7C0D7BA2AAE}" destId="{CA91F316-710C-477E-BECD-8F2274CD122B}" srcOrd="0" destOrd="0" presId="urn:microsoft.com/office/officeart/2005/8/layout/orgChart1"/>
    <dgm:cxn modelId="{B9B8A0F6-F027-4C43-B694-A9C81B771C90}" type="presParOf" srcId="{03AC6156-4CC6-410C-9BE9-C7C0D7BA2AAE}" destId="{47ADF2A3-217E-4356-A274-89C80B326788}" srcOrd="1" destOrd="0" presId="urn:microsoft.com/office/officeart/2005/8/layout/orgChart1"/>
    <dgm:cxn modelId="{E84E31FE-AEFC-44AB-9F0F-95B5A20E5596}" type="presParOf" srcId="{39916890-E674-4171-8682-3C90BFAA2088}" destId="{74998B61-01DA-4E2D-8F90-2CDF3CDBF014}" srcOrd="1" destOrd="0" presId="urn:microsoft.com/office/officeart/2005/8/layout/orgChart1"/>
    <dgm:cxn modelId="{3495C116-B707-41B2-AF4F-16C592C89643}" type="presParOf" srcId="{74998B61-01DA-4E2D-8F90-2CDF3CDBF014}" destId="{EFB3ECCE-B12A-486B-9A97-5DD3D543DE1E}" srcOrd="0" destOrd="0" presId="urn:microsoft.com/office/officeart/2005/8/layout/orgChart1"/>
    <dgm:cxn modelId="{561C4A27-A1E8-4945-A7AC-0D1F46E599D7}" type="presParOf" srcId="{74998B61-01DA-4E2D-8F90-2CDF3CDBF014}" destId="{1E1B944E-5A13-4ADC-A26B-C60DBBA1C04E}" srcOrd="1" destOrd="0" presId="urn:microsoft.com/office/officeart/2005/8/layout/orgChart1"/>
    <dgm:cxn modelId="{D0A6FA81-5034-49CC-A537-380E74F57959}" type="presParOf" srcId="{1E1B944E-5A13-4ADC-A26B-C60DBBA1C04E}" destId="{3C983863-FE5B-4D2B-8B18-FF542F08E5BF}" srcOrd="0" destOrd="0" presId="urn:microsoft.com/office/officeart/2005/8/layout/orgChart1"/>
    <dgm:cxn modelId="{25BF9985-66FB-4DF1-9589-E56394E12175}" type="presParOf" srcId="{3C983863-FE5B-4D2B-8B18-FF542F08E5BF}" destId="{0563A0BA-8C66-442E-BC14-D2F46DE5536B}" srcOrd="0" destOrd="0" presId="urn:microsoft.com/office/officeart/2005/8/layout/orgChart1"/>
    <dgm:cxn modelId="{1F5A7EDC-A5BA-4B7A-88BD-66FF6069CB32}" type="presParOf" srcId="{3C983863-FE5B-4D2B-8B18-FF542F08E5BF}" destId="{DC341CE8-8A5C-402B-9D27-F9B977614128}" srcOrd="1" destOrd="0" presId="urn:microsoft.com/office/officeart/2005/8/layout/orgChart1"/>
    <dgm:cxn modelId="{01DF63B2-7210-406E-947A-27BEA17BBFB7}" type="presParOf" srcId="{1E1B944E-5A13-4ADC-A26B-C60DBBA1C04E}" destId="{0B156B8C-7796-4922-A62F-29A4BBEC09E5}" srcOrd="1" destOrd="0" presId="urn:microsoft.com/office/officeart/2005/8/layout/orgChart1"/>
    <dgm:cxn modelId="{ADBFAE06-2D5E-456B-A3F6-B29E3AE3D8CB}" type="presParOf" srcId="{1E1B944E-5A13-4ADC-A26B-C60DBBA1C04E}" destId="{72ED67FD-A975-4423-AC3B-F89CE7BB5B66}" srcOrd="2" destOrd="0" presId="urn:microsoft.com/office/officeart/2005/8/layout/orgChart1"/>
    <dgm:cxn modelId="{E211289F-2D65-47C4-A176-D6105F15052B}" type="presParOf" srcId="{74998B61-01DA-4E2D-8F90-2CDF3CDBF014}" destId="{71B2652C-790D-4680-896F-B4C6FD3B8968}" srcOrd="2" destOrd="0" presId="urn:microsoft.com/office/officeart/2005/8/layout/orgChart1"/>
    <dgm:cxn modelId="{0650A6D9-FCBA-48EC-B31D-CC134EA359B1}" type="presParOf" srcId="{74998B61-01DA-4E2D-8F90-2CDF3CDBF014}" destId="{0AE61038-DBE5-44F7-9716-1BAAC7099623}" srcOrd="3" destOrd="0" presId="urn:microsoft.com/office/officeart/2005/8/layout/orgChart1"/>
    <dgm:cxn modelId="{F971769C-6DE5-46D7-AC01-EF3E17958B1A}" type="presParOf" srcId="{0AE61038-DBE5-44F7-9716-1BAAC7099623}" destId="{CFB77FC6-C870-4E9C-9DE2-B9432251D5C3}" srcOrd="0" destOrd="0" presId="urn:microsoft.com/office/officeart/2005/8/layout/orgChart1"/>
    <dgm:cxn modelId="{F71A666F-9F63-4F4A-9B69-129B9D5E4E9A}" type="presParOf" srcId="{CFB77FC6-C870-4E9C-9DE2-B9432251D5C3}" destId="{0C07BE73-FCCB-4F35-BA4D-FEA5BD36FB13}" srcOrd="0" destOrd="0" presId="urn:microsoft.com/office/officeart/2005/8/layout/orgChart1"/>
    <dgm:cxn modelId="{273F434D-C349-4D28-A942-91FCC5847F4F}" type="presParOf" srcId="{CFB77FC6-C870-4E9C-9DE2-B9432251D5C3}" destId="{27D6BA89-10D0-47A7-9031-050F1C176386}" srcOrd="1" destOrd="0" presId="urn:microsoft.com/office/officeart/2005/8/layout/orgChart1"/>
    <dgm:cxn modelId="{3A411B71-6247-4D55-AF08-157281F99802}" type="presParOf" srcId="{0AE61038-DBE5-44F7-9716-1BAAC7099623}" destId="{DAFE24EF-91DA-44B9-8B1C-6629378A53C0}" srcOrd="1" destOrd="0" presId="urn:microsoft.com/office/officeart/2005/8/layout/orgChart1"/>
    <dgm:cxn modelId="{F60AEE8F-2FCE-44A0-9666-DA52B067C056}" type="presParOf" srcId="{0AE61038-DBE5-44F7-9716-1BAAC7099623}" destId="{019C59AC-60A1-445F-91A2-9F0510905B02}" srcOrd="2" destOrd="0" presId="urn:microsoft.com/office/officeart/2005/8/layout/orgChart1"/>
    <dgm:cxn modelId="{9E8B54A6-6E9C-4E20-98C0-F77D003A36D7}" type="presParOf" srcId="{39916890-E674-4171-8682-3C90BFAA2088}" destId="{4ACB7B89-5B9A-4E49-9CB7-C6AC79CA87EF}" srcOrd="2" destOrd="0" presId="urn:microsoft.com/office/officeart/2005/8/layout/orgChart1"/>
    <dgm:cxn modelId="{D4ED13D7-E747-4664-B495-69EF92614F0B}" type="presParOf" srcId="{1B55C195-38C4-42FB-9F7C-947C68FC4F17}" destId="{41B8FB2B-E28C-40AB-824E-C790C535D668}" srcOrd="4" destOrd="0" presId="urn:microsoft.com/office/officeart/2005/8/layout/orgChart1"/>
    <dgm:cxn modelId="{EA18E5D2-0B34-41DD-BCDE-A7259C69B2BC}" type="presParOf" srcId="{1B55C195-38C4-42FB-9F7C-947C68FC4F17}" destId="{586A85FF-715C-48C4-A51B-B5A5B326C1B1}" srcOrd="5" destOrd="0" presId="urn:microsoft.com/office/officeart/2005/8/layout/orgChart1"/>
    <dgm:cxn modelId="{07B9DB3D-C14C-4DDB-AA87-7BB60A55094E}" type="presParOf" srcId="{586A85FF-715C-48C4-A51B-B5A5B326C1B1}" destId="{3FF1BD65-24FD-47BF-A2A5-2967491B6514}" srcOrd="0" destOrd="0" presId="urn:microsoft.com/office/officeart/2005/8/layout/orgChart1"/>
    <dgm:cxn modelId="{663025B7-D207-4AE8-8F9F-EFB1C0164F9B}" type="presParOf" srcId="{3FF1BD65-24FD-47BF-A2A5-2967491B6514}" destId="{68C95360-9E1F-4EA7-A721-01515B5ECE39}" srcOrd="0" destOrd="0" presId="urn:microsoft.com/office/officeart/2005/8/layout/orgChart1"/>
    <dgm:cxn modelId="{E602538F-C9D2-4F9D-8FC5-E063366D55A5}" type="presParOf" srcId="{3FF1BD65-24FD-47BF-A2A5-2967491B6514}" destId="{5789DBBE-64A7-4892-AF83-261F5B948642}" srcOrd="1" destOrd="0" presId="urn:microsoft.com/office/officeart/2005/8/layout/orgChart1"/>
    <dgm:cxn modelId="{B7D92496-7886-4CE7-983E-98BCA942066E}" type="presParOf" srcId="{586A85FF-715C-48C4-A51B-B5A5B326C1B1}" destId="{07F4FB9F-E28E-44A9-B10E-5759970F00C4}" srcOrd="1" destOrd="0" presId="urn:microsoft.com/office/officeart/2005/8/layout/orgChart1"/>
    <dgm:cxn modelId="{670CAC05-9D10-44E5-8802-4FC63F17C1E6}" type="presParOf" srcId="{07F4FB9F-E28E-44A9-B10E-5759970F00C4}" destId="{ED247D3C-7F65-4BAF-B392-00FD4385AFF5}" srcOrd="0" destOrd="0" presId="urn:microsoft.com/office/officeart/2005/8/layout/orgChart1"/>
    <dgm:cxn modelId="{EFB2E339-3A47-4087-8295-ADE751F9FD7A}" type="presParOf" srcId="{07F4FB9F-E28E-44A9-B10E-5759970F00C4}" destId="{6749B3A0-4D7B-4069-94BE-E9D15D9A7119}" srcOrd="1" destOrd="0" presId="urn:microsoft.com/office/officeart/2005/8/layout/orgChart1"/>
    <dgm:cxn modelId="{1FD5B70E-567E-44AA-B69F-6233D0224823}" type="presParOf" srcId="{6749B3A0-4D7B-4069-94BE-E9D15D9A7119}" destId="{BD90829E-7B7F-490E-8EE0-97A14B31771E}" srcOrd="0" destOrd="0" presId="urn:microsoft.com/office/officeart/2005/8/layout/orgChart1"/>
    <dgm:cxn modelId="{EC7F2622-0ADA-4033-A89D-DAE1FEC3384D}" type="presParOf" srcId="{BD90829E-7B7F-490E-8EE0-97A14B31771E}" destId="{69C01FF6-D0F9-4B5A-8840-02AAA04A6E38}" srcOrd="0" destOrd="0" presId="urn:microsoft.com/office/officeart/2005/8/layout/orgChart1"/>
    <dgm:cxn modelId="{224830F4-D974-4C4D-AD87-22DA8F4E1986}" type="presParOf" srcId="{BD90829E-7B7F-490E-8EE0-97A14B31771E}" destId="{FA4B92B8-1F85-48EB-9631-8BF33C9F5409}" srcOrd="1" destOrd="0" presId="urn:microsoft.com/office/officeart/2005/8/layout/orgChart1"/>
    <dgm:cxn modelId="{FD5C8CE0-0941-493D-AF8C-B145B81006DC}" type="presParOf" srcId="{6749B3A0-4D7B-4069-94BE-E9D15D9A7119}" destId="{9240D13E-7AF0-4750-8FD3-7414C4887DDF}" srcOrd="1" destOrd="0" presId="urn:microsoft.com/office/officeart/2005/8/layout/orgChart1"/>
    <dgm:cxn modelId="{997553A9-2851-4A52-A8BF-5C05B7C77C05}" type="presParOf" srcId="{6749B3A0-4D7B-4069-94BE-E9D15D9A7119}" destId="{727B282B-98FB-449F-B7B1-82ACF926390C}" srcOrd="2" destOrd="0" presId="urn:microsoft.com/office/officeart/2005/8/layout/orgChart1"/>
    <dgm:cxn modelId="{4E265512-AC31-4D67-B32B-FBD7856419D2}" type="presParOf" srcId="{07F4FB9F-E28E-44A9-B10E-5759970F00C4}" destId="{A8488AFE-9959-4146-A8B7-6C84EE670884}" srcOrd="2" destOrd="0" presId="urn:microsoft.com/office/officeart/2005/8/layout/orgChart1"/>
    <dgm:cxn modelId="{5215BB76-FF7D-424A-8738-40B6FA021E4B}" type="presParOf" srcId="{07F4FB9F-E28E-44A9-B10E-5759970F00C4}" destId="{7A670BD0-FCD2-4398-B84F-40FE6EBAC111}" srcOrd="3" destOrd="0" presId="urn:microsoft.com/office/officeart/2005/8/layout/orgChart1"/>
    <dgm:cxn modelId="{A8191D83-CDA4-4E9C-A848-83A1EE0FFEAF}" type="presParOf" srcId="{7A670BD0-FCD2-4398-B84F-40FE6EBAC111}" destId="{F840D66C-5D74-4FF6-AC3A-4FE26C355639}" srcOrd="0" destOrd="0" presId="urn:microsoft.com/office/officeart/2005/8/layout/orgChart1"/>
    <dgm:cxn modelId="{375ED7FF-9FA9-42F6-B3FD-E0AFE748B6F9}" type="presParOf" srcId="{F840D66C-5D74-4FF6-AC3A-4FE26C355639}" destId="{4592B66D-ECD4-4CF1-B423-2EE4A3275A72}" srcOrd="0" destOrd="0" presId="urn:microsoft.com/office/officeart/2005/8/layout/orgChart1"/>
    <dgm:cxn modelId="{C0B7612F-96F3-439F-957B-FA46BF8C41F3}" type="presParOf" srcId="{F840D66C-5D74-4FF6-AC3A-4FE26C355639}" destId="{4BAEB172-FD3D-4D44-9E34-39E2A619A74D}" srcOrd="1" destOrd="0" presId="urn:microsoft.com/office/officeart/2005/8/layout/orgChart1"/>
    <dgm:cxn modelId="{DBDF601E-629B-46C7-B986-8B0209AC8AF2}" type="presParOf" srcId="{7A670BD0-FCD2-4398-B84F-40FE6EBAC111}" destId="{23ACDD1B-B9DF-4FDE-A666-CBE6D7E2D76A}" srcOrd="1" destOrd="0" presId="urn:microsoft.com/office/officeart/2005/8/layout/orgChart1"/>
    <dgm:cxn modelId="{87E6AECA-5756-477A-A718-77F8D0573E31}" type="presParOf" srcId="{7A670BD0-FCD2-4398-B84F-40FE6EBAC111}" destId="{5E8E5D85-745F-4D4F-8461-6DA8C89F4DE1}" srcOrd="2" destOrd="0" presId="urn:microsoft.com/office/officeart/2005/8/layout/orgChart1"/>
    <dgm:cxn modelId="{4E68396C-1C92-46BB-BF35-FBB6BB11D5CB}" type="presParOf" srcId="{586A85FF-715C-48C4-A51B-B5A5B326C1B1}" destId="{D108F8FA-D358-46A1-8FC2-0F59E3C26E18}" srcOrd="2" destOrd="0" presId="urn:microsoft.com/office/officeart/2005/8/layout/orgChart1"/>
    <dgm:cxn modelId="{76AF0A2B-9B10-4307-89D0-6BBEC7AAFE9F}" type="presParOf" srcId="{5448F273-412B-488D-888D-DE965F954570}" destId="{DEF86769-242D-456A-8A99-0F84170573DE}" srcOrd="2" destOrd="0" presId="urn:microsoft.com/office/officeart/2005/8/layout/orgChart1"/>
    <dgm:cxn modelId="{8984787F-8AF3-46C0-8937-21FB16A3E518}" type="presParOf" srcId="{5199964D-F175-4D5C-94E9-C7BB83A655DD}" destId="{9D951221-26A6-4EDB-AB16-653179FCBE0E}" srcOrd="2" destOrd="0" presId="urn:microsoft.com/office/officeart/2005/8/layout/orgChart1"/>
    <dgm:cxn modelId="{41FECFD1-95B5-419A-B391-F4742B7681B6}" type="presParOf" srcId="{AA0F2523-5639-491F-B10F-F0E532B0B61E}" destId="{D8522C6D-8E46-471E-A1E9-5A8E285BD4B0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F3133-ED3F-4F42-8AC9-F9E7B0D81377}" type="doc">
      <dgm:prSet loTypeId="urn:microsoft.com/office/officeart/2005/8/layout/arrow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4A7CBD-D8A3-4D50-BC4F-837674AB17C6}">
      <dgm:prSet phldrT="[Текст]" custT="1"/>
      <dgm:spPr/>
      <dgm:t>
        <a:bodyPr/>
        <a:lstStyle/>
        <a:p>
          <a:pPr>
            <a:lnSpc>
              <a:spcPts val="900"/>
            </a:lnSpc>
          </a:pP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Ministarstvo gospodarstva</a:t>
          </a:r>
          <a:endParaRPr lang="hr-HR" sz="12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900"/>
            </a:lnSpc>
          </a:pP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Projekcija ključnih ciljeva gospodarskog razvoja</a:t>
          </a: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900"/>
            </a:lnSpc>
          </a:pPr>
          <a:endParaRPr lang="hr-HR" sz="12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900"/>
            </a:lnSpc>
          </a:pP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Narodna banka</a:t>
          </a:r>
          <a:endParaRPr lang="hr-HR" sz="12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900"/>
            </a:lnSpc>
          </a:pP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Projekcija ključnih monetarnih rezultata rada</a:t>
          </a:r>
          <a:endParaRPr lang="hr-HR" sz="1200" b="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B3F3E5D-C247-4C67-9A29-492B1400136B}" type="parTrans" cxnId="{4374FACD-D2C8-4366-A62D-E270A0C9B26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DA18B82-3AAC-49A5-9A06-F8E547EF7F90}" type="sibTrans" cxnId="{4374FACD-D2C8-4366-A62D-E270A0C9B26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EFC354-8CF6-497A-B607-BFBD546A6894}">
      <dgm:prSet phldrT="[Текст]" custT="1"/>
      <dgm:spPr/>
      <dgm:t>
        <a:bodyPr/>
        <a:lstStyle/>
        <a:p>
          <a:pPr>
            <a:lnSpc>
              <a:spcPts val="1000"/>
            </a:lnSpc>
          </a:pP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Vlada</a:t>
          </a:r>
          <a:endParaRPr lang="hr-HR" sz="12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000"/>
            </a:lnSpc>
          </a:pP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Pregled nacrta državnog proračuna</a:t>
          </a: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1FE1168-FFC5-455B-84DE-5ADD04028007}" type="parTrans" cxnId="{3B78F0CB-E2A7-4275-8EB4-17C13F8D8FC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44BBDF-37B6-41B5-A4C9-D1128AD63D27}" type="sibTrans" cxnId="{3B78F0CB-E2A7-4275-8EB4-17C13F8D8FC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F27B04-7A87-4C16-9F31-6345D80F6BC6}">
      <dgm:prSet phldrT="[Текст]" custT="1"/>
      <dgm:spPr/>
      <dgm:t>
        <a:bodyPr/>
        <a:lstStyle/>
        <a:p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Predsjedniku </a:t>
          </a: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pregled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79BD8-AA4B-4F65-A8CC-C617D888047E}" type="parTrans" cxnId="{0D511035-901C-4E57-9673-6498336619C8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7B1113-596E-4675-864F-B32FDED05636}" type="sibTrans" cxnId="{0D511035-901C-4E57-9673-6498336619C8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E57B790-45EF-4259-8687-DE4936911E8E}">
      <dgm:prSet custT="1"/>
      <dgm:spPr/>
      <dgm:t>
        <a:bodyPr/>
        <a:lstStyle/>
        <a:p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Predstavničkom domu </a:t>
          </a: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pregled i odobrenje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228ECD8-143E-4894-83C6-B6607DE62DA6}" type="parTrans" cxnId="{8F91D3D4-F47A-4F97-8BA5-0370405E58C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265334-C1C8-46A1-B66A-C6100F5DC4F7}" type="sibTrans" cxnId="{8F91D3D4-F47A-4F97-8BA5-0370405E58CD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BABFD3-7B3C-4F34-AB78-79A77858364C}">
      <dgm:prSet custT="1"/>
      <dgm:spPr/>
      <dgm:t>
        <a:bodyPr/>
        <a:lstStyle/>
        <a:p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03F8C0-2C6A-4E12-983A-E5870516FD48}" type="parTrans" cxnId="{A20AC352-0096-43FD-BBA1-4A8FCD01245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C2EE49-670D-438A-B43D-BD325B3984D2}" type="sibTrans" cxnId="{A20AC352-0096-43FD-BBA1-4A8FCD01245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09B8BB-AE6C-442C-B3D4-61607B8C7FD8}">
      <dgm:prSet custT="1"/>
      <dgm:spPr/>
      <dgm:t>
        <a:bodyPr/>
        <a:lstStyle/>
        <a:p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DE3177-CDC8-4FC3-9099-DE88AEC14F77}" type="parTrans" cxnId="{6EE55121-B0C5-47A4-B654-66E514C570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1194DC-D31E-4315-98A1-D74F6543C4A0}" type="sibTrans" cxnId="{6EE55121-B0C5-47A4-B654-66E514C570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B95178-C308-4416-B4F1-F42F446E4246}">
      <dgm:prSet phldrT="[Текст]" custT="1"/>
      <dgm:spPr/>
      <dgm:t>
        <a:bodyPr/>
        <a:lstStyle/>
        <a:p>
          <a:pPr>
            <a:lnSpc>
              <a:spcPts val="1000"/>
            </a:lnSpc>
          </a:pP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Ministarstvo financija</a:t>
          </a:r>
          <a:endParaRPr lang="hr-HR" sz="12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000"/>
            </a:lnSpc>
          </a:pP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Nacrt državnog proračuna</a:t>
          </a: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000"/>
            </a:lnSpc>
          </a:pP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Nacrt ključnih područja za proračun, financijsku i poreznu politiku</a:t>
          </a: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000"/>
            </a:lnSpc>
          </a:pP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30013A4-72EF-4F2C-BD07-C8D2D3537ADE}" type="sibTrans" cxnId="{B026C42C-EE5D-461A-B729-137ADDE9F9B0}">
      <dgm:prSet/>
      <dgm:spPr/>
      <dgm:t>
        <a:bodyPr/>
        <a:lstStyle/>
        <a:p>
          <a:endParaRPr lang="ru-RU"/>
        </a:p>
      </dgm:t>
    </dgm:pt>
    <dgm:pt modelId="{6DA475FC-9A4F-4A2E-BE38-3B34BE97686C}" type="parTrans" cxnId="{B026C42C-EE5D-461A-B729-137ADDE9F9B0}">
      <dgm:prSet/>
      <dgm:spPr/>
      <dgm:t>
        <a:bodyPr/>
        <a:lstStyle/>
        <a:p>
          <a:endParaRPr lang="ru-RU"/>
        </a:p>
      </dgm:t>
    </dgm:pt>
    <dgm:pt modelId="{55D11EE0-00E4-4063-9FD9-5D3BF046E2E1}">
      <dgm:prSet/>
      <dgm:spPr/>
      <dgm:t>
        <a:bodyPr/>
        <a:lstStyle/>
        <a:p>
          <a:endParaRPr lang="ru-RU"/>
        </a:p>
      </dgm:t>
    </dgm:pt>
    <dgm:pt modelId="{05119408-E09A-4955-8679-ADB59B0F62E1}" type="parTrans" cxnId="{E0241BA2-895F-478F-94D3-4CBA4E6DBCA9}">
      <dgm:prSet/>
      <dgm:spPr/>
      <dgm:t>
        <a:bodyPr/>
        <a:lstStyle/>
        <a:p>
          <a:endParaRPr lang="ru-RU"/>
        </a:p>
      </dgm:t>
    </dgm:pt>
    <dgm:pt modelId="{A7AD826E-E933-48BE-9DA7-A145DFA21687}" type="sibTrans" cxnId="{E0241BA2-895F-478F-94D3-4CBA4E6DBCA9}">
      <dgm:prSet/>
      <dgm:spPr/>
      <dgm:t>
        <a:bodyPr/>
        <a:lstStyle/>
        <a:p>
          <a:endParaRPr lang="ru-RU"/>
        </a:p>
      </dgm:t>
    </dgm:pt>
    <dgm:pt modelId="{DEFCB2E0-B1FA-45BA-A059-4C53A8E54560}" type="pres">
      <dgm:prSet presAssocID="{225F3133-ED3F-4F42-8AC9-F9E7B0D8137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1870D-ADFA-4A10-AD67-25D70C5D17B2}" type="pres">
      <dgm:prSet presAssocID="{225F3133-ED3F-4F42-8AC9-F9E7B0D81377}" presName="arrow" presStyleLbl="bgShp" presStyleIdx="0" presStyleCnt="1" custLinFactNeighborX="-1327" custLinFactNeighborY="2096"/>
      <dgm:spPr/>
    </dgm:pt>
    <dgm:pt modelId="{3580B7F1-9851-4584-BFF7-1507D8C6E1C1}" type="pres">
      <dgm:prSet presAssocID="{225F3133-ED3F-4F42-8AC9-F9E7B0D81377}" presName="arrowDiagram5" presStyleCnt="0"/>
      <dgm:spPr/>
    </dgm:pt>
    <dgm:pt modelId="{7D7F5F51-A62E-48CD-B29C-E27B77E22CC8}" type="pres">
      <dgm:prSet presAssocID="{134A7CBD-D8A3-4D50-BC4F-837674AB17C6}" presName="bullet5a" presStyleLbl="node1" presStyleIdx="0" presStyleCnt="5" custLinFactX="-100000" custLinFactY="100000" custLinFactNeighborX="-123593" custLinFactNeighborY="15503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2E1A860-7AE4-4199-801B-DEDB7087A4A7}" type="pres">
      <dgm:prSet presAssocID="{134A7CBD-D8A3-4D50-BC4F-837674AB17C6}" presName="textBox5a" presStyleLbl="revTx" presStyleIdx="0" presStyleCnt="5" custScaleX="295713" custScaleY="106840" custLinFactNeighborX="96597" custLinFactNeighborY="-6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C4C7D-F938-4E76-8647-97BA677AF411}" type="pres">
      <dgm:prSet presAssocID="{1FB95178-C308-4416-B4F1-F42F446E4246}" presName="bullet5b" presStyleLbl="node1" presStyleIdx="1" presStyleCnt="5" custScaleX="65566" custScaleY="60752" custLinFactX="-100000" custLinFactY="91423" custLinFactNeighborX="-113138" custLinFactNeighborY="100000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7EBF6D2-B8B7-4B44-B4D7-A5C8C1A6E383}" type="pres">
      <dgm:prSet presAssocID="{1FB95178-C308-4416-B4F1-F42F446E4246}" presName="textBox5b" presStyleLbl="revTx" presStyleIdx="1" presStyleCnt="5" custScaleX="251194" custScaleY="62695" custLinFactX="18707" custLinFactNeighborX="100000" custLinFactNeighborY="-29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B0E4-084C-4BD9-8AAF-7E1DEA2A88E5}" type="pres">
      <dgm:prSet presAssocID="{23EFC354-8CF6-497A-B607-BFBD546A6894}" presName="bullet5c" presStyleLbl="node1" presStyleIdx="2" presStyleCnt="5" custScaleX="54622" custScaleY="51905" custLinFactX="76019" custLinFactNeighborX="100000" custLinFactNeighborY="-721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6B1E104-77DF-4C09-A22D-BD1A837C4659}" type="pres">
      <dgm:prSet presAssocID="{23EFC354-8CF6-497A-B607-BFBD546A6894}" presName="textBox5c" presStyleLbl="revTx" presStyleIdx="2" presStyleCnt="5" custScaleX="211954" custScaleY="16413" custLinFactX="471" custLinFactNeighborX="100000" custLinFactNeighborY="-4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249A-96EE-445A-8063-525DB794C0D9}" type="pres">
      <dgm:prSet presAssocID="{F4F27B04-7A87-4C16-9F31-6345D80F6BC6}" presName="bullet5d" presStyleLbl="node1" presStyleIdx="3" presStyleCnt="5" custFlipVert="1" custFlipHor="1" custScaleX="54594" custScaleY="42246" custLinFactX="29810" custLinFactNeighborX="100000" custLinFactNeighborY="-215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8DA692-13E7-4920-972D-DB490FCCD568}" type="pres">
      <dgm:prSet presAssocID="{F4F27B04-7A87-4C16-9F31-6345D80F6BC6}" presName="textBox5d" presStyleLbl="revTx" presStyleIdx="3" presStyleCnt="5" custScaleX="104741" custScaleY="21166" custLinFactNeighborX="-39159" custLinFactNeighborY="-58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5318-9AB7-4619-9B3D-BA2D7927EC46}" type="pres">
      <dgm:prSet presAssocID="{AE57B790-45EF-4259-8687-DE4936911E8E}" presName="bullet5e" presStyleLbl="node1" presStyleIdx="4" presStyleCnt="5" custFlipVert="1" custScaleX="28271" custScaleY="22688" custLinFactNeighborX="63362" custLinFactNeighborY="-5592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FDB71F6-183E-4F1E-904B-747BE3004D82}" type="pres">
      <dgm:prSet presAssocID="{AE57B790-45EF-4259-8687-DE4936911E8E}" presName="textBox5e" presStyleLbl="revTx" presStyleIdx="4" presStyleCnt="5" custScaleY="34212" custLinFactNeighborX="-33853" custLinFactNeighborY="-6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1D3D4-F47A-4F97-8BA5-0370405E58CD}" srcId="{225F3133-ED3F-4F42-8AC9-F9E7B0D81377}" destId="{AE57B790-45EF-4259-8687-DE4936911E8E}" srcOrd="4" destOrd="0" parTransId="{9228ECD8-143E-4894-83C6-B6607DE62DA6}" sibTransId="{AC265334-C1C8-46A1-B66A-C6100F5DC4F7}"/>
    <dgm:cxn modelId="{E0241BA2-895F-478F-94D3-4CBA4E6DBCA9}" srcId="{225F3133-ED3F-4F42-8AC9-F9E7B0D81377}" destId="{55D11EE0-00E4-4063-9FD9-5D3BF046E2E1}" srcOrd="7" destOrd="0" parTransId="{05119408-E09A-4955-8679-ADB59B0F62E1}" sibTransId="{A7AD826E-E933-48BE-9DA7-A145DFA21687}"/>
    <dgm:cxn modelId="{DC17391B-6CA5-4E1B-93BB-2508D0649330}" type="presOf" srcId="{134A7CBD-D8A3-4D50-BC4F-837674AB17C6}" destId="{82E1A860-7AE4-4199-801B-DEDB7087A4A7}" srcOrd="0" destOrd="0" presId="urn:microsoft.com/office/officeart/2005/8/layout/arrow2"/>
    <dgm:cxn modelId="{DFF44130-79B6-4293-B5DF-F1CAC18C476B}" type="presOf" srcId="{23EFC354-8CF6-497A-B607-BFBD546A6894}" destId="{76B1E104-77DF-4C09-A22D-BD1A837C4659}" srcOrd="0" destOrd="0" presId="urn:microsoft.com/office/officeart/2005/8/layout/arrow2"/>
    <dgm:cxn modelId="{4C8CEBBD-7309-44CF-9203-FFDC1D84800C}" type="presOf" srcId="{AE57B790-45EF-4259-8687-DE4936911E8E}" destId="{EFDB71F6-183E-4F1E-904B-747BE3004D82}" srcOrd="0" destOrd="0" presId="urn:microsoft.com/office/officeart/2005/8/layout/arrow2"/>
    <dgm:cxn modelId="{25B49744-D525-4E53-B06A-A9F2EDE5BF29}" type="presOf" srcId="{F4F27B04-7A87-4C16-9F31-6345D80F6BC6}" destId="{B78DA692-13E7-4920-972D-DB490FCCD568}" srcOrd="0" destOrd="0" presId="urn:microsoft.com/office/officeart/2005/8/layout/arrow2"/>
    <dgm:cxn modelId="{E5B8B463-4BB1-462B-A2E6-50AAC14A06DE}" type="presOf" srcId="{1FB95178-C308-4416-B4F1-F42F446E4246}" destId="{97EBF6D2-B8B7-4B44-B4D7-A5C8C1A6E383}" srcOrd="0" destOrd="0" presId="urn:microsoft.com/office/officeart/2005/8/layout/arrow2"/>
    <dgm:cxn modelId="{4374FACD-D2C8-4366-A62D-E270A0C9B26A}" srcId="{225F3133-ED3F-4F42-8AC9-F9E7B0D81377}" destId="{134A7CBD-D8A3-4D50-BC4F-837674AB17C6}" srcOrd="0" destOrd="0" parTransId="{BB3F3E5D-C247-4C67-9A29-492B1400136B}" sibTransId="{EDA18B82-3AAC-49A5-9A06-F8E547EF7F90}"/>
    <dgm:cxn modelId="{0D511035-901C-4E57-9673-6498336619C8}" srcId="{225F3133-ED3F-4F42-8AC9-F9E7B0D81377}" destId="{F4F27B04-7A87-4C16-9F31-6345D80F6BC6}" srcOrd="3" destOrd="0" parTransId="{E9179BD8-AA4B-4F65-A8CC-C617D888047E}" sibTransId="{207B1113-596E-4675-864F-B32FDED05636}"/>
    <dgm:cxn modelId="{A20AC352-0096-43FD-BBA1-4A8FCD01245B}" srcId="{225F3133-ED3F-4F42-8AC9-F9E7B0D81377}" destId="{2BBABFD3-7B3C-4F34-AB78-79A77858364C}" srcOrd="5" destOrd="0" parTransId="{2103F8C0-2C6A-4E12-983A-E5870516FD48}" sibTransId="{27C2EE49-670D-438A-B43D-BD325B3984D2}"/>
    <dgm:cxn modelId="{B026C42C-EE5D-461A-B729-137ADDE9F9B0}" srcId="{225F3133-ED3F-4F42-8AC9-F9E7B0D81377}" destId="{1FB95178-C308-4416-B4F1-F42F446E4246}" srcOrd="1" destOrd="0" parTransId="{6DA475FC-9A4F-4A2E-BE38-3B34BE97686C}" sibTransId="{330013A4-72EF-4F2C-BD07-C8D2D3537ADE}"/>
    <dgm:cxn modelId="{3B78F0CB-E2A7-4275-8EB4-17C13F8D8FC9}" srcId="{225F3133-ED3F-4F42-8AC9-F9E7B0D81377}" destId="{23EFC354-8CF6-497A-B607-BFBD546A6894}" srcOrd="2" destOrd="0" parTransId="{91FE1168-FFC5-455B-84DE-5ADD04028007}" sibTransId="{4944BBDF-37B6-41B5-A4C9-D1128AD63D27}"/>
    <dgm:cxn modelId="{45A10275-7BDF-4C59-8D76-DCC46BBD782B}" type="presOf" srcId="{225F3133-ED3F-4F42-8AC9-F9E7B0D81377}" destId="{DEFCB2E0-B1FA-45BA-A059-4C53A8E54560}" srcOrd="0" destOrd="0" presId="urn:microsoft.com/office/officeart/2005/8/layout/arrow2"/>
    <dgm:cxn modelId="{6EE55121-B0C5-47A4-B654-66E514C5702A}" srcId="{225F3133-ED3F-4F42-8AC9-F9E7B0D81377}" destId="{5809B8BB-AE6C-442C-B3D4-61607B8C7FD8}" srcOrd="6" destOrd="0" parTransId="{1CDE3177-CDC8-4FC3-9099-DE88AEC14F77}" sibTransId="{721194DC-D31E-4315-98A1-D74F6543C4A0}"/>
    <dgm:cxn modelId="{79B1589C-EF70-4BB9-867E-E41F50E5255A}" type="presParOf" srcId="{DEFCB2E0-B1FA-45BA-A059-4C53A8E54560}" destId="{1011870D-ADFA-4A10-AD67-25D70C5D17B2}" srcOrd="0" destOrd="0" presId="urn:microsoft.com/office/officeart/2005/8/layout/arrow2"/>
    <dgm:cxn modelId="{C7BD890B-A22C-4F82-A424-62A22C75A4F5}" type="presParOf" srcId="{DEFCB2E0-B1FA-45BA-A059-4C53A8E54560}" destId="{3580B7F1-9851-4584-BFF7-1507D8C6E1C1}" srcOrd="1" destOrd="0" presId="urn:microsoft.com/office/officeart/2005/8/layout/arrow2"/>
    <dgm:cxn modelId="{A06C6093-0FAB-43A9-B788-FB1DCE62D787}" type="presParOf" srcId="{3580B7F1-9851-4584-BFF7-1507D8C6E1C1}" destId="{7D7F5F51-A62E-48CD-B29C-E27B77E22CC8}" srcOrd="0" destOrd="0" presId="urn:microsoft.com/office/officeart/2005/8/layout/arrow2"/>
    <dgm:cxn modelId="{21AC7F54-321C-497C-BA03-6011CBD6BAC9}" type="presParOf" srcId="{3580B7F1-9851-4584-BFF7-1507D8C6E1C1}" destId="{82E1A860-7AE4-4199-801B-DEDB7087A4A7}" srcOrd="1" destOrd="0" presId="urn:microsoft.com/office/officeart/2005/8/layout/arrow2"/>
    <dgm:cxn modelId="{ABF5C9DA-AFFC-40AD-BC05-574FEC6E5257}" type="presParOf" srcId="{3580B7F1-9851-4584-BFF7-1507D8C6E1C1}" destId="{DB9C4C7D-F938-4E76-8647-97BA677AF411}" srcOrd="2" destOrd="0" presId="urn:microsoft.com/office/officeart/2005/8/layout/arrow2"/>
    <dgm:cxn modelId="{709EFA19-2AE2-4AAA-993D-A79C9C001AD0}" type="presParOf" srcId="{3580B7F1-9851-4584-BFF7-1507D8C6E1C1}" destId="{97EBF6D2-B8B7-4B44-B4D7-A5C8C1A6E383}" srcOrd="3" destOrd="0" presId="urn:microsoft.com/office/officeart/2005/8/layout/arrow2"/>
    <dgm:cxn modelId="{7C285D70-52DD-497C-9912-3A0499B86B4A}" type="presParOf" srcId="{3580B7F1-9851-4584-BFF7-1507D8C6E1C1}" destId="{A1AEB0E4-084C-4BD9-8AAF-7E1DEA2A88E5}" srcOrd="4" destOrd="0" presId="urn:microsoft.com/office/officeart/2005/8/layout/arrow2"/>
    <dgm:cxn modelId="{0CA48759-EE9F-48A3-9D95-5871C6C9A74A}" type="presParOf" srcId="{3580B7F1-9851-4584-BFF7-1507D8C6E1C1}" destId="{76B1E104-77DF-4C09-A22D-BD1A837C4659}" srcOrd="5" destOrd="0" presId="urn:microsoft.com/office/officeart/2005/8/layout/arrow2"/>
    <dgm:cxn modelId="{651FC2DC-4CB6-49C6-AF12-69948914123F}" type="presParOf" srcId="{3580B7F1-9851-4584-BFF7-1507D8C6E1C1}" destId="{EA2D249A-96EE-445A-8063-525DB794C0D9}" srcOrd="6" destOrd="0" presId="urn:microsoft.com/office/officeart/2005/8/layout/arrow2"/>
    <dgm:cxn modelId="{40D50062-8475-43C1-B5F4-08E6CF6BF75F}" type="presParOf" srcId="{3580B7F1-9851-4584-BFF7-1507D8C6E1C1}" destId="{B78DA692-13E7-4920-972D-DB490FCCD568}" srcOrd="7" destOrd="0" presId="urn:microsoft.com/office/officeart/2005/8/layout/arrow2"/>
    <dgm:cxn modelId="{98F21885-8730-4468-9AEE-28EBBE5E3DED}" type="presParOf" srcId="{3580B7F1-9851-4584-BFF7-1507D8C6E1C1}" destId="{8EB25318-9AB7-4619-9B3D-BA2D7927EC46}" srcOrd="8" destOrd="0" presId="urn:microsoft.com/office/officeart/2005/8/layout/arrow2"/>
    <dgm:cxn modelId="{65975949-AD93-4562-BF9F-B4A84F9BA62D}" type="presParOf" srcId="{3580B7F1-9851-4584-BFF7-1507D8C6E1C1}" destId="{EFDB71F6-183E-4F1E-904B-747BE3004D8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F3133-ED3F-4F42-8AC9-F9E7B0D81377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BBABFD3-7B3C-4F34-AB78-79A77858364C}">
      <dgm:prSet custT="1"/>
      <dgm:spPr/>
      <dgm:t>
        <a:bodyPr/>
        <a:lstStyle/>
        <a:p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relevantnim lokalnim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Predstavničkim tijelima </a:t>
          </a: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odobrenje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03F8C0-2C6A-4E12-983A-E5870516FD48}" type="parTrans" cxnId="{A20AC352-0096-43FD-BBA1-4A8FCD01245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C2EE49-670D-438A-B43D-BD325B3984D2}" type="sibTrans" cxnId="{A20AC352-0096-43FD-BBA1-4A8FCD01245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09B8BB-AE6C-442C-B3D4-61607B8C7FD8}">
      <dgm:prSet custT="1"/>
      <dgm:spPr/>
      <dgm:t>
        <a:bodyPr/>
        <a:lstStyle/>
        <a:p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DE3177-CDC8-4FC3-9099-DE88AEC14F77}" type="parTrans" cxnId="{6EE55121-B0C5-47A4-B654-66E514C570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1194DC-D31E-4315-98A1-D74F6543C4A0}" type="sibTrans" cxnId="{6EE55121-B0C5-47A4-B654-66E514C5702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B95178-C308-4416-B4F1-F42F446E4246}">
      <dgm:prSet phldrT="[Текст]" custT="1"/>
      <dgm:spPr/>
      <dgm:t>
        <a:bodyPr/>
        <a:lstStyle/>
        <a:p>
          <a:pPr algn="ctr"/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Konačna kompilacija nacrta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regionalnih proračuna, proračuna na razini oblasti</a:t>
          </a:r>
          <a:r>
            <a:t> </a:t>
          </a: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te procjene pokazatelja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proračune ruralnih vijeća, općina, gradova na razini regije </a:t>
          </a:r>
          <a:endParaRPr lang="hr-HR" sz="1200" b="0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30013A4-72EF-4F2C-BD07-C8D2D3537ADE}" type="sibTrans" cxnId="{B026C42C-EE5D-461A-B729-137ADDE9F9B0}">
      <dgm:prSet/>
      <dgm:spPr/>
      <dgm:t>
        <a:bodyPr/>
        <a:lstStyle/>
        <a:p>
          <a:endParaRPr lang="ru-RU"/>
        </a:p>
      </dgm:t>
    </dgm:pt>
    <dgm:pt modelId="{6DA475FC-9A4F-4A2E-BE38-3B34BE97686C}" type="parTrans" cxnId="{B026C42C-EE5D-461A-B729-137ADDE9F9B0}">
      <dgm:prSet/>
      <dgm:spPr/>
      <dgm:t>
        <a:bodyPr/>
        <a:lstStyle/>
        <a:p>
          <a:endParaRPr lang="ru-RU"/>
        </a:p>
      </dgm:t>
    </dgm:pt>
    <dgm:pt modelId="{134A7CBD-D8A3-4D50-BC4F-837674AB17C6}">
      <dgm:prSet phldrT="[Текст]" custT="1"/>
      <dgm:spPr/>
      <dgm:t>
        <a:bodyPr/>
        <a:lstStyle/>
        <a:p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Konačna kompilacija nacrta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proračuna oblasti, proračuna grada Minska</a:t>
          </a:r>
          <a:r>
            <a:t> </a:t>
          </a:r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te procjene pokazatelja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konsolidiranih regionalnih proračuna, proračuna gradova na razini oblasti</a:t>
          </a:r>
          <a:endParaRPr lang="hr-HR" sz="1200" b="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DA18B82-3AAC-49A5-9A06-F8E547EF7F90}" type="sibTrans" cxnId="{4374FACD-D2C8-4366-A62D-E270A0C9B26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3F3E5D-C247-4C67-9A29-492B1400136B}" type="parTrans" cxnId="{4374FACD-D2C8-4366-A62D-E270A0C9B26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EFC354-8CF6-497A-B607-BFBD546A6894}">
      <dgm:prSet phldrT="[Текст]" custT="1"/>
      <dgm:spPr/>
      <dgm:t>
        <a:bodyPr/>
        <a:lstStyle/>
        <a:p>
          <a:pPr algn="ctr"/>
          <a:r>
            <a:rPr lang="en-US" sz="1200" b="0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Pregled nacrta lokalnih proračuna od strane relevantnih</a:t>
          </a:r>
          <a:r>
            <a:t> 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lokalnih izvršnih i administrativnih tijela</a:t>
          </a:r>
          <a:endParaRPr lang="hr-HR" sz="1200" b="0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944BBDF-37B6-41B5-A4C9-D1128AD63D27}" type="sibTrans" cxnId="{3B78F0CB-E2A7-4275-8EB4-17C13F8D8FC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E1168-FFC5-455B-84DE-5ADD04028007}" type="parTrans" cxnId="{3B78F0CB-E2A7-4275-8EB4-17C13F8D8FC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284607-1A0C-4E46-ADDC-C4A7E9402E3C}">
      <dgm:prSet/>
      <dgm:spPr/>
      <dgm:t>
        <a:bodyPr/>
        <a:lstStyle/>
        <a:p>
          <a:endParaRPr lang="ru-RU" dirty="0"/>
        </a:p>
      </dgm:t>
    </dgm:pt>
    <dgm:pt modelId="{66957B09-C18C-49C5-AC91-C23C082BA637}" type="parTrans" cxnId="{F2F1D46D-4237-4D36-A484-9AB314B35D87}">
      <dgm:prSet/>
      <dgm:spPr/>
      <dgm:t>
        <a:bodyPr/>
        <a:lstStyle/>
        <a:p>
          <a:endParaRPr lang="ru-RU"/>
        </a:p>
      </dgm:t>
    </dgm:pt>
    <dgm:pt modelId="{FAFC026B-76F9-4454-997A-B7798236F6BF}" type="sibTrans" cxnId="{F2F1D46D-4237-4D36-A484-9AB314B35D8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6E956A-D10A-4894-90EC-865F8B9656E9}" type="pres">
      <dgm:prSet presAssocID="{225F3133-ED3F-4F42-8AC9-F9E7B0D813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39319EF4-676A-4A96-9B94-1E35CB1FD0F0}" type="pres">
      <dgm:prSet presAssocID="{225F3133-ED3F-4F42-8AC9-F9E7B0D81377}" presName="arrowNode" presStyleLbl="node1" presStyleIdx="0" presStyleCnt="1" custAng="765310" custScaleX="153659" custScaleY="92034" custLinFactNeighborX="6586" custLinFactNeighborY="3119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D25CC28-2ECE-4206-A1CA-4F3F307603AD}" type="pres">
      <dgm:prSet presAssocID="{134A7CBD-D8A3-4D50-BC4F-837674AB17C6}" presName="txNode1" presStyleLbl="revTx" presStyleIdx="0" presStyleCnt="6" custScaleX="86318" custLinFactX="38439" custLinFactY="1236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94445-C6B0-47F2-9AE7-EC9E88DC0C39}" type="pres">
      <dgm:prSet presAssocID="{1FB95178-C308-4416-B4F1-F42F446E4246}" presName="txNode2" presStyleLbl="revTx" presStyleIdx="1" presStyleCnt="6" custScaleX="54012" custLinFactY="50736" custLinFactNeighborX="-564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D15F6-4A1A-4B70-9496-36A1AEAE0309}" type="pres">
      <dgm:prSet presAssocID="{330013A4-72EF-4F2C-BD07-C8D2D3537ADE}" presName="dotNode2" presStyleCnt="0"/>
      <dgm:spPr/>
      <dgm:t>
        <a:bodyPr/>
        <a:lstStyle/>
        <a:p>
          <a:endParaRPr lang="ru-RU"/>
        </a:p>
      </dgm:t>
    </dgm:pt>
    <dgm:pt modelId="{A666D793-379A-41DA-A88A-7D078300B17D}" type="pres">
      <dgm:prSet presAssocID="{330013A4-72EF-4F2C-BD07-C8D2D3537ADE}" presName="dotRepeatNode" presStyleLbl="fgShp" presStyleIdx="0" presStyleCnt="4" custLinFactX="400000" custLinFactY="128612" custLinFactNeighborX="450311" custLinFactNeighborY="200000"/>
      <dgm:spPr/>
      <dgm:t>
        <a:bodyPr/>
        <a:lstStyle/>
        <a:p>
          <a:endParaRPr lang="ru-RU"/>
        </a:p>
      </dgm:t>
    </dgm:pt>
    <dgm:pt modelId="{9A158956-D958-4419-A908-EB564973E724}" type="pres">
      <dgm:prSet presAssocID="{23EFC354-8CF6-497A-B607-BFBD546A6894}" presName="txNode3" presStyleLbl="revTx" presStyleIdx="2" presStyleCnt="6" custScaleX="75866" custScaleY="117733" custLinFactX="100000" custLinFactNeighborX="119010" custLinFactNeighborY="38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10FC-AE82-42C8-B00A-009F8082398A}" type="pres">
      <dgm:prSet presAssocID="{4944BBDF-37B6-41B5-A4C9-D1128AD63D27}" presName="dotNode3" presStyleCnt="0"/>
      <dgm:spPr/>
      <dgm:t>
        <a:bodyPr/>
        <a:lstStyle/>
        <a:p>
          <a:endParaRPr lang="ru-RU"/>
        </a:p>
      </dgm:t>
    </dgm:pt>
    <dgm:pt modelId="{00275EE3-811D-4756-8903-486B5C7B9B72}" type="pres">
      <dgm:prSet presAssocID="{4944BBDF-37B6-41B5-A4C9-D1128AD63D27}" presName="dotRepeatNode" presStyleLbl="fgShp" presStyleIdx="1" presStyleCnt="4" custLinFactX="500000" custLinFactY="89702" custLinFactNeighborX="590981" custLinFactNeighborY="100000"/>
      <dgm:spPr/>
      <dgm:t>
        <a:bodyPr/>
        <a:lstStyle/>
        <a:p>
          <a:endParaRPr lang="ru-RU"/>
        </a:p>
      </dgm:t>
    </dgm:pt>
    <dgm:pt modelId="{69F0B027-BA91-4445-83CA-6B099DB00934}" type="pres">
      <dgm:prSet presAssocID="{2BBABFD3-7B3C-4F34-AB78-79A77858364C}" presName="txNode4" presStyleLbl="revTx" presStyleIdx="3" presStyleCnt="6" custLinFactY="82467" custLinFactNeighborX="-515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08DFB-2C60-4309-A266-9906CC2B5215}" type="pres">
      <dgm:prSet presAssocID="{27C2EE49-670D-438A-B43D-BD325B3984D2}" presName="dotNode4" presStyleCnt="0"/>
      <dgm:spPr/>
    </dgm:pt>
    <dgm:pt modelId="{444567FF-9F68-4640-AB10-2C6464B94DE2}" type="pres">
      <dgm:prSet presAssocID="{27C2EE49-670D-438A-B43D-BD325B3984D2}" presName="dotRepeatNode" presStyleLbl="fgShp" presStyleIdx="2" presStyleCnt="4" custLinFactX="600076" custLinFactY="100000" custLinFactNeighborX="700000" custLinFactNeighborY="130104"/>
      <dgm:spPr/>
      <dgm:t>
        <a:bodyPr/>
        <a:lstStyle/>
        <a:p>
          <a:endParaRPr lang="ru-RU"/>
        </a:p>
      </dgm:t>
    </dgm:pt>
    <dgm:pt modelId="{EB3DDFE9-CCE6-4005-AEC9-465D6E9E2588}" type="pres">
      <dgm:prSet presAssocID="{BE284607-1A0C-4E46-ADDC-C4A7E9402E3C}" presName="txNode5" presStyleLbl="revTx" presStyleIdx="4" presStyleCnt="6" custLinFactX="-36849" custLinFactY="3773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B40A8-E5A4-46D4-A2CB-7CDEA3EC5DEF}" type="pres">
      <dgm:prSet presAssocID="{FAFC026B-76F9-4454-997A-B7798236F6BF}" presName="dotNode5" presStyleCnt="0"/>
      <dgm:spPr/>
    </dgm:pt>
    <dgm:pt modelId="{DAC3C9C5-D5F3-4550-BE60-7CDE7D51D797}" type="pres">
      <dgm:prSet presAssocID="{FAFC026B-76F9-4454-997A-B7798236F6BF}" presName="dotRepeatNode" presStyleLbl="fgShp" presStyleIdx="3" presStyleCnt="4" custLinFactX="600000" custLinFactY="100000" custLinFactNeighborX="636909" custLinFactNeighborY="179017"/>
      <dgm:spPr/>
      <dgm:t>
        <a:bodyPr/>
        <a:lstStyle/>
        <a:p>
          <a:endParaRPr lang="ru-RU"/>
        </a:p>
      </dgm:t>
    </dgm:pt>
    <dgm:pt modelId="{FEFFCB36-0585-466E-8A7F-C126B4B53B5C}" type="pres">
      <dgm:prSet presAssocID="{5809B8BB-AE6C-442C-B3D4-61607B8C7FD8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13368-6410-4418-8753-858769778706}" type="presOf" srcId="{2BBABFD3-7B3C-4F34-AB78-79A77858364C}" destId="{69F0B027-BA91-4445-83CA-6B099DB00934}" srcOrd="0" destOrd="0" presId="urn:microsoft.com/office/officeart/2009/3/layout/DescendingProcess"/>
    <dgm:cxn modelId="{4374FACD-D2C8-4366-A62D-E270A0C9B26A}" srcId="{225F3133-ED3F-4F42-8AC9-F9E7B0D81377}" destId="{134A7CBD-D8A3-4D50-BC4F-837674AB17C6}" srcOrd="0" destOrd="0" parTransId="{BB3F3E5D-C247-4C67-9A29-492B1400136B}" sibTransId="{EDA18B82-3AAC-49A5-9A06-F8E547EF7F90}"/>
    <dgm:cxn modelId="{FE548BA3-E8E2-4739-A844-20831AB865B2}" type="presOf" srcId="{330013A4-72EF-4F2C-BD07-C8D2D3537ADE}" destId="{A666D793-379A-41DA-A88A-7D078300B17D}" srcOrd="0" destOrd="0" presId="urn:microsoft.com/office/officeart/2009/3/layout/DescendingProcess"/>
    <dgm:cxn modelId="{52E8FB0A-9C70-439C-9CDA-9EC73731AF40}" type="presOf" srcId="{225F3133-ED3F-4F42-8AC9-F9E7B0D81377}" destId="{B06E956A-D10A-4894-90EC-865F8B9656E9}" srcOrd="0" destOrd="0" presId="urn:microsoft.com/office/officeart/2009/3/layout/DescendingProcess"/>
    <dgm:cxn modelId="{5D2A046F-5619-4BF9-A775-B6D1B52DBD14}" type="presOf" srcId="{27C2EE49-670D-438A-B43D-BD325B3984D2}" destId="{444567FF-9F68-4640-AB10-2C6464B94DE2}" srcOrd="0" destOrd="0" presId="urn:microsoft.com/office/officeart/2009/3/layout/DescendingProcess"/>
    <dgm:cxn modelId="{A20AC352-0096-43FD-BBA1-4A8FCD01245B}" srcId="{225F3133-ED3F-4F42-8AC9-F9E7B0D81377}" destId="{2BBABFD3-7B3C-4F34-AB78-79A77858364C}" srcOrd="3" destOrd="0" parTransId="{2103F8C0-2C6A-4E12-983A-E5870516FD48}" sibTransId="{27C2EE49-670D-438A-B43D-BD325B3984D2}"/>
    <dgm:cxn modelId="{64D38C76-273C-42D3-AF08-A9EC2E2CF88F}" type="presOf" srcId="{4944BBDF-37B6-41B5-A4C9-D1128AD63D27}" destId="{00275EE3-811D-4756-8903-486B5C7B9B72}" srcOrd="0" destOrd="0" presId="urn:microsoft.com/office/officeart/2009/3/layout/DescendingProcess"/>
    <dgm:cxn modelId="{89CFB154-B43C-40E6-AEED-8DE811AFEB37}" type="presOf" srcId="{23EFC354-8CF6-497A-B607-BFBD546A6894}" destId="{9A158956-D958-4419-A908-EB564973E724}" srcOrd="0" destOrd="0" presId="urn:microsoft.com/office/officeart/2009/3/layout/DescendingProcess"/>
    <dgm:cxn modelId="{EE071B71-051E-458E-A03A-5E296E0671D2}" type="presOf" srcId="{5809B8BB-AE6C-442C-B3D4-61607B8C7FD8}" destId="{FEFFCB36-0585-466E-8A7F-C126B4B53B5C}" srcOrd="0" destOrd="0" presId="urn:microsoft.com/office/officeart/2009/3/layout/DescendingProcess"/>
    <dgm:cxn modelId="{091B7465-E608-4126-A21A-DFB840649CBD}" type="presOf" srcId="{134A7CBD-D8A3-4D50-BC4F-837674AB17C6}" destId="{ED25CC28-2ECE-4206-A1CA-4F3F307603AD}" srcOrd="0" destOrd="0" presId="urn:microsoft.com/office/officeart/2009/3/layout/DescendingProcess"/>
    <dgm:cxn modelId="{F2F1D46D-4237-4D36-A484-9AB314B35D87}" srcId="{225F3133-ED3F-4F42-8AC9-F9E7B0D81377}" destId="{BE284607-1A0C-4E46-ADDC-C4A7E9402E3C}" srcOrd="4" destOrd="0" parTransId="{66957B09-C18C-49C5-AC91-C23C082BA637}" sibTransId="{FAFC026B-76F9-4454-997A-B7798236F6BF}"/>
    <dgm:cxn modelId="{B026C42C-EE5D-461A-B729-137ADDE9F9B0}" srcId="{225F3133-ED3F-4F42-8AC9-F9E7B0D81377}" destId="{1FB95178-C308-4416-B4F1-F42F446E4246}" srcOrd="1" destOrd="0" parTransId="{6DA475FC-9A4F-4A2E-BE38-3B34BE97686C}" sibTransId="{330013A4-72EF-4F2C-BD07-C8D2D3537ADE}"/>
    <dgm:cxn modelId="{6EE55121-B0C5-47A4-B654-66E514C5702A}" srcId="{225F3133-ED3F-4F42-8AC9-F9E7B0D81377}" destId="{5809B8BB-AE6C-442C-B3D4-61607B8C7FD8}" srcOrd="5" destOrd="0" parTransId="{1CDE3177-CDC8-4FC3-9099-DE88AEC14F77}" sibTransId="{721194DC-D31E-4315-98A1-D74F6543C4A0}"/>
    <dgm:cxn modelId="{1337FDA4-E163-4C71-8D06-A1EFC7FC1D3D}" type="presOf" srcId="{1FB95178-C308-4416-B4F1-F42F446E4246}" destId="{D1794445-C6B0-47F2-9AE7-EC9E88DC0C39}" srcOrd="0" destOrd="0" presId="urn:microsoft.com/office/officeart/2009/3/layout/DescendingProcess"/>
    <dgm:cxn modelId="{82A09456-213A-4B55-9437-91AAC4364073}" type="presOf" srcId="{BE284607-1A0C-4E46-ADDC-C4A7E9402E3C}" destId="{EB3DDFE9-CCE6-4005-AEC9-465D6E9E2588}" srcOrd="0" destOrd="0" presId="urn:microsoft.com/office/officeart/2009/3/layout/DescendingProcess"/>
    <dgm:cxn modelId="{3B78F0CB-E2A7-4275-8EB4-17C13F8D8FC9}" srcId="{225F3133-ED3F-4F42-8AC9-F9E7B0D81377}" destId="{23EFC354-8CF6-497A-B607-BFBD546A6894}" srcOrd="2" destOrd="0" parTransId="{91FE1168-FFC5-455B-84DE-5ADD04028007}" sibTransId="{4944BBDF-37B6-41B5-A4C9-D1128AD63D27}"/>
    <dgm:cxn modelId="{50ADC7C5-8191-4DD3-B6EE-10496355FA00}" type="presOf" srcId="{FAFC026B-76F9-4454-997A-B7798236F6BF}" destId="{DAC3C9C5-D5F3-4550-BE60-7CDE7D51D797}" srcOrd="0" destOrd="0" presId="urn:microsoft.com/office/officeart/2009/3/layout/DescendingProcess"/>
    <dgm:cxn modelId="{5E605196-10CD-46DE-A006-A9A757847667}" type="presParOf" srcId="{B06E956A-D10A-4894-90EC-865F8B9656E9}" destId="{39319EF4-676A-4A96-9B94-1E35CB1FD0F0}" srcOrd="0" destOrd="0" presId="urn:microsoft.com/office/officeart/2009/3/layout/DescendingProcess"/>
    <dgm:cxn modelId="{3FC3CA00-364B-47E1-8F30-1D8469898932}" type="presParOf" srcId="{B06E956A-D10A-4894-90EC-865F8B9656E9}" destId="{ED25CC28-2ECE-4206-A1CA-4F3F307603AD}" srcOrd="1" destOrd="0" presId="urn:microsoft.com/office/officeart/2009/3/layout/DescendingProcess"/>
    <dgm:cxn modelId="{CD5F08EC-450C-4E59-B934-F39D29D3480C}" type="presParOf" srcId="{B06E956A-D10A-4894-90EC-865F8B9656E9}" destId="{D1794445-C6B0-47F2-9AE7-EC9E88DC0C39}" srcOrd="2" destOrd="0" presId="urn:microsoft.com/office/officeart/2009/3/layout/DescendingProcess"/>
    <dgm:cxn modelId="{9FF28667-4CE8-4E54-8337-1D556C5AB19A}" type="presParOf" srcId="{B06E956A-D10A-4894-90EC-865F8B9656E9}" destId="{8EDD15F6-4A1A-4B70-9496-36A1AEAE0309}" srcOrd="3" destOrd="0" presId="urn:microsoft.com/office/officeart/2009/3/layout/DescendingProcess"/>
    <dgm:cxn modelId="{5B948D5B-F6DA-4135-96D0-D5EA077BEA96}" type="presParOf" srcId="{8EDD15F6-4A1A-4B70-9496-36A1AEAE0309}" destId="{A666D793-379A-41DA-A88A-7D078300B17D}" srcOrd="0" destOrd="0" presId="urn:microsoft.com/office/officeart/2009/3/layout/DescendingProcess"/>
    <dgm:cxn modelId="{D7B61322-0AE6-4711-9D60-1356F949F4B7}" type="presParOf" srcId="{B06E956A-D10A-4894-90EC-865F8B9656E9}" destId="{9A158956-D958-4419-A908-EB564973E724}" srcOrd="4" destOrd="0" presId="urn:microsoft.com/office/officeart/2009/3/layout/DescendingProcess"/>
    <dgm:cxn modelId="{A789E245-DF09-49CA-896A-7C712C5E6485}" type="presParOf" srcId="{B06E956A-D10A-4894-90EC-865F8B9656E9}" destId="{47BE10FC-AE82-42C8-B00A-009F8082398A}" srcOrd="5" destOrd="0" presId="urn:microsoft.com/office/officeart/2009/3/layout/DescendingProcess"/>
    <dgm:cxn modelId="{A81CF799-96AD-48F5-8B11-7BE53FECDF7C}" type="presParOf" srcId="{47BE10FC-AE82-42C8-B00A-009F8082398A}" destId="{00275EE3-811D-4756-8903-486B5C7B9B72}" srcOrd="0" destOrd="0" presId="urn:microsoft.com/office/officeart/2009/3/layout/DescendingProcess"/>
    <dgm:cxn modelId="{BC28396D-676F-43B0-A233-37ABE179EEC6}" type="presParOf" srcId="{B06E956A-D10A-4894-90EC-865F8B9656E9}" destId="{69F0B027-BA91-4445-83CA-6B099DB00934}" srcOrd="6" destOrd="0" presId="urn:microsoft.com/office/officeart/2009/3/layout/DescendingProcess"/>
    <dgm:cxn modelId="{41C26D19-4A8C-4B42-9CA7-90470022743B}" type="presParOf" srcId="{B06E956A-D10A-4894-90EC-865F8B9656E9}" destId="{D3B08DFB-2C60-4309-A266-9906CC2B5215}" srcOrd="7" destOrd="0" presId="urn:microsoft.com/office/officeart/2009/3/layout/DescendingProcess"/>
    <dgm:cxn modelId="{93C0243B-D620-42EB-8558-85AB1187AA0A}" type="presParOf" srcId="{D3B08DFB-2C60-4309-A266-9906CC2B5215}" destId="{444567FF-9F68-4640-AB10-2C6464B94DE2}" srcOrd="0" destOrd="0" presId="urn:microsoft.com/office/officeart/2009/3/layout/DescendingProcess"/>
    <dgm:cxn modelId="{90142A90-EA9D-4818-A2D4-D55496709910}" type="presParOf" srcId="{B06E956A-D10A-4894-90EC-865F8B9656E9}" destId="{EB3DDFE9-CCE6-4005-AEC9-465D6E9E2588}" srcOrd="8" destOrd="0" presId="urn:microsoft.com/office/officeart/2009/3/layout/DescendingProcess"/>
    <dgm:cxn modelId="{D8CA6363-8ECA-414B-A89C-EAD916E5D818}" type="presParOf" srcId="{B06E956A-D10A-4894-90EC-865F8B9656E9}" destId="{956B40A8-E5A4-46D4-A2CB-7CDEA3EC5DEF}" srcOrd="9" destOrd="0" presId="urn:microsoft.com/office/officeart/2009/3/layout/DescendingProcess"/>
    <dgm:cxn modelId="{A304D1DD-8EC6-4ADF-8D6E-27BC45632CC5}" type="presParOf" srcId="{956B40A8-E5A4-46D4-A2CB-7CDEA3EC5DEF}" destId="{DAC3C9C5-D5F3-4550-BE60-7CDE7D51D797}" srcOrd="0" destOrd="0" presId="urn:microsoft.com/office/officeart/2009/3/layout/DescendingProcess"/>
    <dgm:cxn modelId="{296AFC02-346B-4088-B7E1-2D4ECFCCBB4F}" type="presParOf" srcId="{B06E956A-D10A-4894-90EC-865F8B9656E9}" destId="{FEFFCB36-0585-466E-8A7F-C126B4B53B5C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DD253D-06E3-4A94-B278-D506DA19250B}" type="doc">
      <dgm:prSet loTypeId="urn:microsoft.com/office/officeart/2005/8/layout/chevron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B13C71B-5909-48D1-93C9-1F02C9A6A068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hr-HR" sz="1200" b="1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1998. - 1999.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56C503E-BF2C-4677-8F20-D33A6EA9BEFD}" type="parTrans" cxnId="{AC458A17-9E96-4D2E-A63D-66CEFE7F708C}">
      <dgm:prSet/>
      <dgm:spPr/>
      <dgm:t>
        <a:bodyPr/>
        <a:lstStyle/>
        <a:p>
          <a:endParaRPr lang="ru-RU"/>
        </a:p>
      </dgm:t>
    </dgm:pt>
    <dgm:pt modelId="{B115ABA8-4D72-4C9E-A309-848E97CCFC4E}" type="sibTrans" cxnId="{AC458A17-9E96-4D2E-A63D-66CEFE7F708C}">
      <dgm:prSet/>
      <dgm:spPr/>
      <dgm:t>
        <a:bodyPr/>
        <a:lstStyle/>
        <a:p>
          <a:endParaRPr lang="ru-RU"/>
        </a:p>
      </dgm:t>
    </dgm:pt>
    <dgm:pt modelId="{B520E492-CD7E-4E0F-A455-76FB77811886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Uspostava druge razine sustava riznice - lokalne agencije državne riznice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80C47E-1C17-4D54-8AF3-D437E7F4D6F7}" type="parTrans" cxnId="{6C1F06CB-A6FB-4058-AE3F-CB4C9AC2FDDE}">
      <dgm:prSet/>
      <dgm:spPr/>
      <dgm:t>
        <a:bodyPr/>
        <a:lstStyle/>
        <a:p>
          <a:endParaRPr lang="ru-RU"/>
        </a:p>
      </dgm:t>
    </dgm:pt>
    <dgm:pt modelId="{F27D464A-D7D0-498B-B747-CC6E315BF8B7}" type="sibTrans" cxnId="{6C1F06CB-A6FB-4058-AE3F-CB4C9AC2FDDE}">
      <dgm:prSet/>
      <dgm:spPr/>
      <dgm:t>
        <a:bodyPr/>
        <a:lstStyle/>
        <a:p>
          <a:endParaRPr lang="ru-RU"/>
        </a:p>
      </dgm:t>
    </dgm:pt>
    <dgm:pt modelId="{191716F8-D8EA-4ECC-AC06-E7E34882ED93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1993.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A61DAB4-7B8F-4FCE-9152-34A0DD358386}" type="parTrans" cxnId="{AA0E79AD-A350-4969-BD29-FBF9DC4AFC40}">
      <dgm:prSet/>
      <dgm:spPr/>
      <dgm:t>
        <a:bodyPr/>
        <a:lstStyle/>
        <a:p>
          <a:endParaRPr lang="ru-RU"/>
        </a:p>
      </dgm:t>
    </dgm:pt>
    <dgm:pt modelId="{8F4998F5-D29D-450F-893C-986266F6D1D6}" type="sibTrans" cxnId="{AA0E79AD-A350-4969-BD29-FBF9DC4AFC40}">
      <dgm:prSet/>
      <dgm:spPr/>
      <dgm:t>
        <a:bodyPr/>
        <a:lstStyle/>
        <a:p>
          <a:endParaRPr lang="ru-RU"/>
        </a:p>
      </dgm:t>
    </dgm:pt>
    <dgm:pt modelId="{F4604D52-478A-4B29-ADED-5FD573FD4805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Osnivanje agencija za sustav državne riznice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57C43B-1642-4CA9-A5DA-447237B98892}" type="parTrans" cxnId="{9BC3F851-B9BD-43AE-872A-AB02637DBF79}">
      <dgm:prSet/>
      <dgm:spPr/>
      <dgm:t>
        <a:bodyPr/>
        <a:lstStyle/>
        <a:p>
          <a:endParaRPr lang="ru-RU"/>
        </a:p>
      </dgm:t>
    </dgm:pt>
    <dgm:pt modelId="{86625D1D-4057-4215-B93C-E8F96EB9BB1A}" type="sibTrans" cxnId="{9BC3F851-B9BD-43AE-872A-AB02637DBF79}">
      <dgm:prSet/>
      <dgm:spPr/>
      <dgm:t>
        <a:bodyPr/>
        <a:lstStyle/>
        <a:p>
          <a:endParaRPr lang="ru-RU"/>
        </a:p>
      </dgm:t>
    </dgm:pt>
    <dgm:pt modelId="{D8E7CC48-A24D-4274-9E63-F122F1D861CE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hr-HR" sz="1200" b="1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2000. - 2006.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C1071C-18CB-4A37-BB7E-054E615BD635}" type="parTrans" cxnId="{72C9AC85-5C1E-445A-85AD-6C1DCFDE019A}">
      <dgm:prSet/>
      <dgm:spPr/>
      <dgm:t>
        <a:bodyPr/>
        <a:lstStyle/>
        <a:p>
          <a:endParaRPr lang="ru-RU"/>
        </a:p>
      </dgm:t>
    </dgm:pt>
    <dgm:pt modelId="{6CCC9823-4BA7-416C-AC01-054A05507383}" type="sibTrans" cxnId="{72C9AC85-5C1E-445A-85AD-6C1DCFDE019A}">
      <dgm:prSet/>
      <dgm:spPr/>
      <dgm:t>
        <a:bodyPr/>
        <a:lstStyle/>
        <a:p>
          <a:endParaRPr lang="ru-RU"/>
        </a:p>
      </dgm:t>
    </dgm:pt>
    <dgm:pt modelId="{185A57AF-8041-4C61-B38D-DBED5C902761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Daljnje širenje pokrića financijskih resursa (proračuni Saveza Rusije i Bjelarusa, Fond za socijalno osiguranje, inovativne fondacije i lokalni proračuni) tehnologijom riznice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2189AC-1F92-4951-BA04-AA707309D301}" type="parTrans" cxnId="{526EE1C2-7480-4486-AA72-F55FEED12D1B}">
      <dgm:prSet/>
      <dgm:spPr/>
      <dgm:t>
        <a:bodyPr/>
        <a:lstStyle/>
        <a:p>
          <a:endParaRPr lang="ru-RU"/>
        </a:p>
      </dgm:t>
    </dgm:pt>
    <dgm:pt modelId="{8F92121B-6247-4377-BB8C-C4A4C7256499}" type="sibTrans" cxnId="{526EE1C2-7480-4486-AA72-F55FEED12D1B}">
      <dgm:prSet/>
      <dgm:spPr/>
      <dgm:t>
        <a:bodyPr/>
        <a:lstStyle/>
        <a:p>
          <a:endParaRPr lang="ru-RU"/>
        </a:p>
      </dgm:t>
    </dgm:pt>
    <dgm:pt modelId="{71468B1E-B010-40E3-9187-17AE0367B0D3}">
      <dgm:prSet phldrT="[Текст]" custT="1"/>
      <dgm:spPr/>
      <dgm:t>
        <a:bodyPr/>
        <a:lstStyle/>
        <a:p>
          <a:endParaRPr lang="ru-RU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0D2576-0AB4-4AF4-BF89-24B759C4DC12}" type="parTrans" cxnId="{088FCF91-B555-4C76-914A-83865EB25FE8}">
      <dgm:prSet/>
      <dgm:spPr/>
      <dgm:t>
        <a:bodyPr/>
        <a:lstStyle/>
        <a:p>
          <a:endParaRPr lang="ru-RU"/>
        </a:p>
      </dgm:t>
    </dgm:pt>
    <dgm:pt modelId="{E294F641-BEF7-4BB4-B4D0-262E0AE67ACD}" type="sibTrans" cxnId="{088FCF91-B555-4C76-914A-83865EB25FE8}">
      <dgm:prSet/>
      <dgm:spPr/>
      <dgm:t>
        <a:bodyPr/>
        <a:lstStyle/>
        <a:p>
          <a:endParaRPr lang="ru-RU"/>
        </a:p>
      </dgm:t>
    </dgm:pt>
    <dgm:pt modelId="{865E1C17-A9FF-4090-81BE-D7AFC57D4A3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2011.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4855B3B-2A33-4F26-9172-86C32127ECAF}" type="parTrans" cxnId="{23764AF8-7493-4F39-A513-0ECEA388A253}">
      <dgm:prSet/>
      <dgm:spPr/>
      <dgm:t>
        <a:bodyPr/>
        <a:lstStyle/>
        <a:p>
          <a:endParaRPr lang="ru-RU"/>
        </a:p>
      </dgm:t>
    </dgm:pt>
    <dgm:pt modelId="{DEF1CF93-6BF6-40CE-94D1-800386083D60}" type="sibTrans" cxnId="{23764AF8-7493-4F39-A513-0ECEA388A253}">
      <dgm:prSet/>
      <dgm:spPr/>
      <dgm:t>
        <a:bodyPr/>
        <a:lstStyle/>
        <a:p>
          <a:endParaRPr lang="ru-RU"/>
        </a:p>
      </dgm:t>
    </dgm:pt>
    <dgm:pt modelId="{8062ACCB-BB6E-4AFF-84A1-13E09CA99FA4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elektroničke dokumentacije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53E2A3-8785-40DE-A971-C5F19B867CAC}" type="parTrans" cxnId="{8A0C1360-51D8-4DD5-92F2-828D755B152C}">
      <dgm:prSet/>
      <dgm:spPr/>
      <dgm:t>
        <a:bodyPr/>
        <a:lstStyle/>
        <a:p>
          <a:endParaRPr lang="ru-RU"/>
        </a:p>
      </dgm:t>
    </dgm:pt>
    <dgm:pt modelId="{8F34A22A-D667-4D03-8A13-299139FD2E57}" type="sibTrans" cxnId="{8A0C1360-51D8-4DD5-92F2-828D755B152C}">
      <dgm:prSet/>
      <dgm:spPr/>
      <dgm:t>
        <a:bodyPr/>
        <a:lstStyle/>
        <a:p>
          <a:endParaRPr lang="ru-RU"/>
        </a:p>
      </dgm:t>
    </dgm:pt>
    <dgm:pt modelId="{C805C08E-8B4A-4BCB-8BDB-D777E907FDCD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endParaRPr lang="hr-HR" sz="1100" b="1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Sadašnjost</a:t>
          </a:r>
          <a:endParaRPr lang="hr-HR" sz="11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BCD320-14AB-45FA-AF0C-EF3E747011E6}" type="parTrans" cxnId="{207AB08E-D64E-4AA1-8213-2574F56E70D3}">
      <dgm:prSet/>
      <dgm:spPr/>
      <dgm:t>
        <a:bodyPr/>
        <a:lstStyle/>
        <a:p>
          <a:endParaRPr lang="ru-RU"/>
        </a:p>
      </dgm:t>
    </dgm:pt>
    <dgm:pt modelId="{10B44833-1BDA-49E5-9A2D-06E3BFD1ABE2}" type="sibTrans" cxnId="{207AB08E-D64E-4AA1-8213-2574F56E70D3}">
      <dgm:prSet/>
      <dgm:spPr/>
      <dgm:t>
        <a:bodyPr/>
        <a:lstStyle/>
        <a:p>
          <a:endParaRPr lang="ru-RU"/>
        </a:p>
      </dgm:t>
    </dgm:pt>
    <dgm:pt modelId="{C3B27D1E-62F2-4C34-8B00-38EB03FD707A}">
      <dgm:prSet phldrT="[Текст]" custT="1"/>
      <dgm:spPr/>
      <dgm:t>
        <a:bodyPr/>
        <a:lstStyle/>
        <a:p>
          <a:endParaRPr lang="ru-RU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A92436-DF8C-44D4-B381-DEFE884DD7CA}" type="parTrans" cxnId="{C864AD42-AC59-4AE9-B18B-651BF304D9C1}">
      <dgm:prSet/>
      <dgm:spPr/>
      <dgm:t>
        <a:bodyPr/>
        <a:lstStyle/>
        <a:p>
          <a:endParaRPr lang="ru-RU"/>
        </a:p>
      </dgm:t>
    </dgm:pt>
    <dgm:pt modelId="{3D43B5AD-31FE-4280-96A7-DE786EEE1D2E}" type="sibTrans" cxnId="{C864AD42-AC59-4AE9-B18B-651BF304D9C1}">
      <dgm:prSet/>
      <dgm:spPr/>
      <dgm:t>
        <a:bodyPr/>
        <a:lstStyle/>
        <a:p>
          <a:endParaRPr lang="ru-RU"/>
        </a:p>
      </dgm:t>
    </dgm:pt>
    <dgm:pt modelId="{B0846F38-B467-46B7-9E8E-065ABF882866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Razvoj automatiziranog sustava državne riznice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FCD3F5-F413-44E9-9523-6B0BAF482C68}" type="parTrans" cxnId="{A3DE8B01-71A9-41A5-8184-2B17482DC326}">
      <dgm:prSet/>
      <dgm:spPr/>
      <dgm:t>
        <a:bodyPr/>
        <a:lstStyle/>
        <a:p>
          <a:endParaRPr lang="ru-RU"/>
        </a:p>
      </dgm:t>
    </dgm:pt>
    <dgm:pt modelId="{5C984F6F-C9AE-470F-B701-00DB994142D6}" type="sibTrans" cxnId="{A3DE8B01-71A9-41A5-8184-2B17482DC326}">
      <dgm:prSet/>
      <dgm:spPr/>
      <dgm:t>
        <a:bodyPr/>
        <a:lstStyle/>
        <a:p>
          <a:endParaRPr lang="ru-RU"/>
        </a:p>
      </dgm:t>
    </dgm:pt>
    <dgm:pt modelId="{390906CF-A9B6-4FC7-A0A7-5E63410D7FF3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JRR-a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EBA4F0-0B7F-4233-9E11-7A334BBC5893}" type="parTrans" cxnId="{906530B3-C67F-4F5F-9C96-0D53DDB52D3F}">
      <dgm:prSet/>
      <dgm:spPr/>
      <dgm:t>
        <a:bodyPr/>
        <a:lstStyle/>
        <a:p>
          <a:endParaRPr lang="ru-RU"/>
        </a:p>
      </dgm:t>
    </dgm:pt>
    <dgm:pt modelId="{1CD12824-EBE4-4E7F-8E5F-929C51543309}" type="sibTrans" cxnId="{906530B3-C67F-4F5F-9C96-0D53DDB52D3F}">
      <dgm:prSet/>
      <dgm:spPr/>
      <dgm:t>
        <a:bodyPr/>
        <a:lstStyle/>
        <a:p>
          <a:endParaRPr lang="ru-RU"/>
        </a:p>
      </dgm:t>
    </dgm:pt>
    <dgm:pt modelId="{F68292D9-A087-44E3-AA1D-7F3AF3F02CF0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Širenje pokrića JRR-a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18CE9C-EF98-4C5B-924F-EE75E93917F1}" type="parTrans" cxnId="{B60672A1-387B-4044-8583-70432C567FF3}">
      <dgm:prSet/>
      <dgm:spPr/>
      <dgm:t>
        <a:bodyPr/>
        <a:lstStyle/>
        <a:p>
          <a:endParaRPr lang="ru-RU"/>
        </a:p>
      </dgm:t>
    </dgm:pt>
    <dgm:pt modelId="{26C9F154-AB1F-4982-BA17-3353738ECA9D}" type="sibTrans" cxnId="{B60672A1-387B-4044-8583-70432C567FF3}">
      <dgm:prSet/>
      <dgm:spPr/>
      <dgm:t>
        <a:bodyPr/>
        <a:lstStyle/>
        <a:p>
          <a:endParaRPr lang="ru-RU"/>
        </a:p>
      </dgm:t>
    </dgm:pt>
    <dgm:pt modelId="{AAB1F7B3-8EEF-4787-B63C-BB5C6332B5D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2015. - 2016.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82F8C1A-E81F-4221-8872-B10D22FE5610}" type="parTrans" cxnId="{04899271-AB85-4F6B-BD63-C67609900276}">
      <dgm:prSet/>
      <dgm:spPr/>
      <dgm:t>
        <a:bodyPr/>
        <a:lstStyle/>
        <a:p>
          <a:endParaRPr lang="ru-RU"/>
        </a:p>
      </dgm:t>
    </dgm:pt>
    <dgm:pt modelId="{B97B924E-0744-4233-8FB0-1E6AB34F8DCC}" type="sibTrans" cxnId="{04899271-AB85-4F6B-BD63-C67609900276}">
      <dgm:prSet/>
      <dgm:spPr/>
      <dgm:t>
        <a:bodyPr/>
        <a:lstStyle/>
        <a:p>
          <a:endParaRPr lang="ru-RU"/>
        </a:p>
      </dgm:t>
    </dgm:pt>
    <dgm:pt modelId="{12F98B5C-8953-49A0-99DC-16670AB109F3}">
      <dgm:prSet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Prijelaz na izvršenje javnih izvanproračunskih sredstava putem riznice, procjene prihoda i rashoda za izvanproračunska sredstva pojedinih javnih agencija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C0396F-B7AE-4083-9363-B85BD89C40F7}" type="parTrans" cxnId="{E4A23F3B-AECD-41ED-8B2E-540B41973A47}">
      <dgm:prSet/>
      <dgm:spPr/>
      <dgm:t>
        <a:bodyPr/>
        <a:lstStyle/>
        <a:p>
          <a:endParaRPr lang="ru-RU"/>
        </a:p>
      </dgm:t>
    </dgm:pt>
    <dgm:pt modelId="{F0ED39B7-7596-4F82-8C4F-7868407695A4}" type="sibTrans" cxnId="{E4A23F3B-AECD-41ED-8B2E-540B41973A47}">
      <dgm:prSet/>
      <dgm:spPr/>
      <dgm:t>
        <a:bodyPr/>
        <a:lstStyle/>
        <a:p>
          <a:endParaRPr lang="ru-RU"/>
        </a:p>
      </dgm:t>
    </dgm:pt>
    <dgm:pt modelId="{B1A798D5-3155-41C3-9DD5-6BD64AF8A0F1}">
      <dgm:prSet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centralnog automatiziranog sustava prikupljanja i konsolidacije izvještaja o izvršenju proračuna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E935A6-5EDE-4278-836D-0C24F1AB930C}" type="parTrans" cxnId="{86DB4893-F9D1-4E53-B064-9558F28A9212}">
      <dgm:prSet/>
      <dgm:spPr/>
      <dgm:t>
        <a:bodyPr/>
        <a:lstStyle/>
        <a:p>
          <a:endParaRPr lang="ru-RU"/>
        </a:p>
      </dgm:t>
    </dgm:pt>
    <dgm:pt modelId="{D7F26879-A5ED-4CC2-AFE0-7F331D923689}" type="sibTrans" cxnId="{86DB4893-F9D1-4E53-B064-9558F28A9212}">
      <dgm:prSet/>
      <dgm:spPr/>
      <dgm:t>
        <a:bodyPr/>
        <a:lstStyle/>
        <a:p>
          <a:endParaRPr lang="ru-RU"/>
        </a:p>
      </dgm:t>
    </dgm:pt>
    <dgm:pt modelId="{2C413E65-04C9-4B4E-91D1-2C548D21A0EA}">
      <dgm:prSet phldrT="[Текст]" custT="1"/>
      <dgm:spPr/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Izvršenje državnog proračuna putem riznice te javnih proračunskih sredstava putem jedinstvenog računa riznice</a:t>
          </a:r>
          <a:endParaRPr lang="hr-HR" sz="16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0A81AE-73BF-408E-8D16-9910E4761B9F}" type="parTrans" cxnId="{BA7133D9-B1DE-46F7-BD67-FF92C994F6A3}">
      <dgm:prSet/>
      <dgm:spPr/>
      <dgm:t>
        <a:bodyPr/>
        <a:lstStyle/>
        <a:p>
          <a:endParaRPr lang="ru-RU"/>
        </a:p>
      </dgm:t>
    </dgm:pt>
    <dgm:pt modelId="{331DAD3E-CC7A-47BD-B5AD-45C0486E8C15}" type="sibTrans" cxnId="{BA7133D9-B1DE-46F7-BD67-FF92C994F6A3}">
      <dgm:prSet/>
      <dgm:spPr/>
      <dgm:t>
        <a:bodyPr/>
        <a:lstStyle/>
        <a:p>
          <a:endParaRPr lang="ru-RU"/>
        </a:p>
      </dgm:t>
    </dgm:pt>
    <dgm:pt modelId="{5B4153CF-B40E-4DDF-8082-6900C09E11F3}" type="pres">
      <dgm:prSet presAssocID="{D6DD253D-06E3-4A94-B278-D506DA1925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3A873-FC32-4D2D-A134-BA5C04B65105}" type="pres">
      <dgm:prSet presAssocID="{191716F8-D8EA-4ECC-AC06-E7E34882ED93}" presName="composite" presStyleCnt="0"/>
      <dgm:spPr/>
      <dgm:t>
        <a:bodyPr/>
        <a:lstStyle/>
        <a:p>
          <a:endParaRPr lang="ru-RU"/>
        </a:p>
      </dgm:t>
    </dgm:pt>
    <dgm:pt modelId="{7E3D64F7-9315-4EB1-B011-88CD36B56D7A}" type="pres">
      <dgm:prSet presAssocID="{191716F8-D8EA-4ECC-AC06-E7E34882ED93}" presName="parentText" presStyleLbl="alignNode1" presStyleIdx="0" presStyleCnt="6" custLinFactNeighborX="0" custLinFactNeighborY="15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582F-65A4-4D5C-B58F-B458547D1E2B}" type="pres">
      <dgm:prSet presAssocID="{191716F8-D8EA-4ECC-AC06-E7E34882ED93}" presName="descendantText" presStyleLbl="alignAcc1" presStyleIdx="0" presStyleCnt="6" custLinFactNeighborX="179" custLinFactNeighborY="28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67E31-D03F-4A62-88CE-7528B6E84C4F}" type="pres">
      <dgm:prSet presAssocID="{8F4998F5-D29D-450F-893C-986266F6D1D6}" presName="sp" presStyleCnt="0"/>
      <dgm:spPr/>
      <dgm:t>
        <a:bodyPr/>
        <a:lstStyle/>
        <a:p>
          <a:endParaRPr lang="ru-RU"/>
        </a:p>
      </dgm:t>
    </dgm:pt>
    <dgm:pt modelId="{61120413-0A5B-455D-9B56-46B54D7DA590}" type="pres">
      <dgm:prSet presAssocID="{1B13C71B-5909-48D1-93C9-1F02C9A6A068}" presName="composite" presStyleCnt="0"/>
      <dgm:spPr/>
      <dgm:t>
        <a:bodyPr/>
        <a:lstStyle/>
        <a:p>
          <a:endParaRPr lang="ru-RU"/>
        </a:p>
      </dgm:t>
    </dgm:pt>
    <dgm:pt modelId="{BEB2513C-A203-4FA0-9FA6-3BA6C4AE2B40}" type="pres">
      <dgm:prSet presAssocID="{1B13C71B-5909-48D1-93C9-1F02C9A6A068}" presName="parentText" presStyleLbl="alignNode1" presStyleIdx="1" presStyleCnt="6" custLinFactNeighborX="17" custLinFactNeighborY="14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332DB-BEC3-4C76-A385-BA7F6E3BB50C}" type="pres">
      <dgm:prSet presAssocID="{1B13C71B-5909-48D1-93C9-1F02C9A6A068}" presName="descendantText" presStyleLbl="alignAcc1" presStyleIdx="1" presStyleCnt="6" custScaleY="212127" custLinFactNeighborX="1" custLinFactNeighborY="31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9C321-E138-47C8-AB8B-918E95E0AAF1}" type="pres">
      <dgm:prSet presAssocID="{B115ABA8-4D72-4C9E-A309-848E97CCFC4E}" presName="sp" presStyleCnt="0"/>
      <dgm:spPr/>
      <dgm:t>
        <a:bodyPr/>
        <a:lstStyle/>
        <a:p>
          <a:endParaRPr lang="ru-RU"/>
        </a:p>
      </dgm:t>
    </dgm:pt>
    <dgm:pt modelId="{8D9F189F-D7B7-4BEC-BAC9-06FABAC389F9}" type="pres">
      <dgm:prSet presAssocID="{D8E7CC48-A24D-4274-9E63-F122F1D861CE}" presName="composite" presStyleCnt="0"/>
      <dgm:spPr/>
      <dgm:t>
        <a:bodyPr/>
        <a:lstStyle/>
        <a:p>
          <a:endParaRPr lang="ru-RU"/>
        </a:p>
      </dgm:t>
    </dgm:pt>
    <dgm:pt modelId="{B0E722B5-9C9B-4868-9E85-8DB6C43C207D}" type="pres">
      <dgm:prSet presAssocID="{D8E7CC48-A24D-4274-9E63-F122F1D861CE}" presName="parentText" presStyleLbl="alignNode1" presStyleIdx="2" presStyleCnt="6" custLinFactNeighborX="1390" custLinFactNeighborY="410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79058-97CE-4641-B0D4-37069D99FEA0}" type="pres">
      <dgm:prSet presAssocID="{D8E7CC48-A24D-4274-9E63-F122F1D861CE}" presName="descendantText" presStyleLbl="alignAcc1" presStyleIdx="2" presStyleCnt="6" custAng="0" custScaleX="99856" custScaleY="115565" custLinFactNeighborX="166" custLinFactNeighborY="7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B0235-8EA5-4DA3-B6EF-1A6B03424AEB}" type="pres">
      <dgm:prSet presAssocID="{6CCC9823-4BA7-416C-AC01-054A05507383}" presName="sp" presStyleCnt="0"/>
      <dgm:spPr/>
      <dgm:t>
        <a:bodyPr/>
        <a:lstStyle/>
        <a:p>
          <a:endParaRPr lang="ru-RU"/>
        </a:p>
      </dgm:t>
    </dgm:pt>
    <dgm:pt modelId="{E18D4AFC-21B6-4C79-96A5-7E6819339970}" type="pres">
      <dgm:prSet presAssocID="{865E1C17-A9FF-4090-81BE-D7AFC57D4A3A}" presName="composite" presStyleCnt="0"/>
      <dgm:spPr/>
      <dgm:t>
        <a:bodyPr/>
        <a:lstStyle/>
        <a:p>
          <a:endParaRPr lang="ru-RU"/>
        </a:p>
      </dgm:t>
    </dgm:pt>
    <dgm:pt modelId="{1C109B1A-955D-409A-9BBD-09493D76897B}" type="pres">
      <dgm:prSet presAssocID="{865E1C17-A9FF-4090-81BE-D7AFC57D4A3A}" presName="parentText" presStyleLbl="alignNode1" presStyleIdx="3" presStyleCnt="6" custAng="0" custLinFactNeighborX="-2493" custLinFactNeighborY="28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60BD5-BF24-448E-812D-E2B52A73D13B}" type="pres">
      <dgm:prSet presAssocID="{865E1C17-A9FF-4090-81BE-D7AFC57D4A3A}" presName="descendantText" presStyleLbl="alignAcc1" presStyleIdx="3" presStyleCnt="6" custAng="0" custScaleY="82320" custLinFactNeighborY="4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1632C-BA38-4295-B051-745003653134}" type="pres">
      <dgm:prSet presAssocID="{DEF1CF93-6BF6-40CE-94D1-800386083D60}" presName="sp" presStyleCnt="0"/>
      <dgm:spPr/>
      <dgm:t>
        <a:bodyPr/>
        <a:lstStyle/>
        <a:p>
          <a:endParaRPr lang="ru-RU"/>
        </a:p>
      </dgm:t>
    </dgm:pt>
    <dgm:pt modelId="{573BCFEA-7CDC-42D9-A5D9-7D8907A8D492}" type="pres">
      <dgm:prSet presAssocID="{AAB1F7B3-8EEF-4787-B63C-BB5C6332B5DD}" presName="composite" presStyleCnt="0"/>
      <dgm:spPr/>
      <dgm:t>
        <a:bodyPr/>
        <a:lstStyle/>
        <a:p>
          <a:endParaRPr lang="ru-RU"/>
        </a:p>
      </dgm:t>
    </dgm:pt>
    <dgm:pt modelId="{1A2085D3-D699-4126-9A25-B37A5EAF499D}" type="pres">
      <dgm:prSet presAssocID="{AAB1F7B3-8EEF-4787-B63C-BB5C6332B5DD}" presName="parentText" presStyleLbl="alignNode1" presStyleIdx="4" presStyleCnt="6" custLinFactNeighborY="-6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6C5EA-B893-4A08-A845-8CD3A0CAC99A}" type="pres">
      <dgm:prSet presAssocID="{AAB1F7B3-8EEF-4787-B63C-BB5C6332B5DD}" presName="descendantText" presStyleLbl="alignAcc1" presStyleIdx="4" presStyleCnt="6" custScaleY="180207" custLinFactNeighborX="165" custLinFactNeighborY="2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28E35-7A9C-4A17-A726-8B64C8E5704D}" type="pres">
      <dgm:prSet presAssocID="{B97B924E-0744-4233-8FB0-1E6AB34F8DCC}" presName="sp" presStyleCnt="0"/>
      <dgm:spPr/>
      <dgm:t>
        <a:bodyPr/>
        <a:lstStyle/>
        <a:p>
          <a:endParaRPr lang="ru-RU"/>
        </a:p>
      </dgm:t>
    </dgm:pt>
    <dgm:pt modelId="{FF99D13C-4784-440C-9191-2C3A542AD07C}" type="pres">
      <dgm:prSet presAssocID="{C805C08E-8B4A-4BCB-8BDB-D777E907FDCD}" presName="composite" presStyleCnt="0"/>
      <dgm:spPr/>
      <dgm:t>
        <a:bodyPr/>
        <a:lstStyle/>
        <a:p>
          <a:endParaRPr lang="ru-RU"/>
        </a:p>
      </dgm:t>
    </dgm:pt>
    <dgm:pt modelId="{89A0061D-B019-4DE0-BB48-FB1BFD1ACB1C}" type="pres">
      <dgm:prSet presAssocID="{C805C08E-8B4A-4BCB-8BDB-D777E907FDCD}" presName="parentText" presStyleLbl="alignNode1" presStyleIdx="5" presStyleCnt="6" custAng="0" custLinFactNeighborY="10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349F-9496-43AA-BA0C-55491B1DB5F1}" type="pres">
      <dgm:prSet presAssocID="{C805C08E-8B4A-4BCB-8BDB-D777E907FDCD}" presName="descendantText" presStyleLbl="alignAcc1" presStyleIdx="5" presStyleCnt="6" custAng="0" custScaleY="83686" custLinFactNeighborX="335" custLinFactNeighborY="3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EE467-8C3F-47A6-90C3-0F54FCB321E9}" type="presOf" srcId="{F4604D52-478A-4B29-ADED-5FD573FD4805}" destId="{9887582F-65A4-4D5C-B58F-B458547D1E2B}" srcOrd="0" destOrd="0" presId="urn:microsoft.com/office/officeart/2005/8/layout/chevron2"/>
    <dgm:cxn modelId="{6C1F06CB-A6FB-4058-AE3F-CB4C9AC2FDDE}" srcId="{1B13C71B-5909-48D1-93C9-1F02C9A6A068}" destId="{B520E492-CD7E-4E0F-A455-76FB77811886}" srcOrd="0" destOrd="0" parTransId="{DD80C47E-1C17-4D54-8AF3-D437E7F4D6F7}" sibTransId="{F27D464A-D7D0-498B-B747-CC6E315BF8B7}"/>
    <dgm:cxn modelId="{D75F803F-F300-4636-A7E6-EC4EC1EC4795}" type="presOf" srcId="{8062ACCB-BB6E-4AFF-84A1-13E09CA99FA4}" destId="{CEA60BD5-BF24-448E-812D-E2B52A73D13B}" srcOrd="0" destOrd="0" presId="urn:microsoft.com/office/officeart/2005/8/layout/chevron2"/>
    <dgm:cxn modelId="{04899271-AB85-4F6B-BD63-C67609900276}" srcId="{D6DD253D-06E3-4A94-B278-D506DA19250B}" destId="{AAB1F7B3-8EEF-4787-B63C-BB5C6332B5DD}" srcOrd="4" destOrd="0" parTransId="{282F8C1A-E81F-4221-8872-B10D22FE5610}" sibTransId="{B97B924E-0744-4233-8FB0-1E6AB34F8DCC}"/>
    <dgm:cxn modelId="{E4A23F3B-AECD-41ED-8B2E-540B41973A47}" srcId="{AAB1F7B3-8EEF-4787-B63C-BB5C6332B5DD}" destId="{12F98B5C-8953-49A0-99DC-16670AB109F3}" srcOrd="0" destOrd="0" parTransId="{D9C0396F-B7AE-4083-9363-B85BD89C40F7}" sibTransId="{F0ED39B7-7596-4F82-8C4F-7868407695A4}"/>
    <dgm:cxn modelId="{844C8DBC-FD66-45B2-A221-5CF51F81736B}" type="presOf" srcId="{1B13C71B-5909-48D1-93C9-1F02C9A6A068}" destId="{BEB2513C-A203-4FA0-9FA6-3BA6C4AE2B40}" srcOrd="0" destOrd="0" presId="urn:microsoft.com/office/officeart/2005/8/layout/chevron2"/>
    <dgm:cxn modelId="{8A0C1360-51D8-4DD5-92F2-828D755B152C}" srcId="{865E1C17-A9FF-4090-81BE-D7AFC57D4A3A}" destId="{8062ACCB-BB6E-4AFF-84A1-13E09CA99FA4}" srcOrd="0" destOrd="0" parTransId="{2D53E2A3-8785-40DE-A971-C5F19B867CAC}" sibTransId="{8F34A22A-D667-4D03-8A13-299139FD2E57}"/>
    <dgm:cxn modelId="{7645A34E-4D62-47E0-87C7-F2FD91A4E626}" type="presOf" srcId="{12F98B5C-8953-49A0-99DC-16670AB109F3}" destId="{1506C5EA-B893-4A08-A845-8CD3A0CAC99A}" srcOrd="0" destOrd="0" presId="urn:microsoft.com/office/officeart/2005/8/layout/chevron2"/>
    <dgm:cxn modelId="{F6132F43-4057-47A9-9001-11242E15F9CB}" type="presOf" srcId="{D8E7CC48-A24D-4274-9E63-F122F1D861CE}" destId="{B0E722B5-9C9B-4868-9E85-8DB6C43C207D}" srcOrd="0" destOrd="0" presId="urn:microsoft.com/office/officeart/2005/8/layout/chevron2"/>
    <dgm:cxn modelId="{AA0E79AD-A350-4969-BD29-FBF9DC4AFC40}" srcId="{D6DD253D-06E3-4A94-B278-D506DA19250B}" destId="{191716F8-D8EA-4ECC-AC06-E7E34882ED93}" srcOrd="0" destOrd="0" parTransId="{EA61DAB4-7B8F-4FCE-9152-34A0DD358386}" sibTransId="{8F4998F5-D29D-450F-893C-986266F6D1D6}"/>
    <dgm:cxn modelId="{9BC3F851-B9BD-43AE-872A-AB02637DBF79}" srcId="{191716F8-D8EA-4ECC-AC06-E7E34882ED93}" destId="{F4604D52-478A-4B29-ADED-5FD573FD4805}" srcOrd="0" destOrd="0" parTransId="{3D57C43B-1642-4CA9-A5DA-447237B98892}" sibTransId="{86625D1D-4057-4215-B93C-E8F96EB9BB1A}"/>
    <dgm:cxn modelId="{B60672A1-387B-4044-8583-70432C567FF3}" srcId="{C805C08E-8B4A-4BCB-8BDB-D777E907FDCD}" destId="{F68292D9-A087-44E3-AA1D-7F3AF3F02CF0}" srcOrd="0" destOrd="0" parTransId="{4818CE9C-EF98-4C5B-924F-EE75E93917F1}" sibTransId="{26C9F154-AB1F-4982-BA17-3353738ECA9D}"/>
    <dgm:cxn modelId="{C864AD42-AC59-4AE9-B18B-651BF304D9C1}" srcId="{D8E7CC48-A24D-4274-9E63-F122F1D861CE}" destId="{C3B27D1E-62F2-4C34-8B00-38EB03FD707A}" srcOrd="0" destOrd="0" parTransId="{7FA92436-DF8C-44D4-B381-DEFE884DD7CA}" sibTransId="{3D43B5AD-31FE-4280-96A7-DE786EEE1D2E}"/>
    <dgm:cxn modelId="{AC458A17-9E96-4D2E-A63D-66CEFE7F708C}" srcId="{D6DD253D-06E3-4A94-B278-D506DA19250B}" destId="{1B13C71B-5909-48D1-93C9-1F02C9A6A068}" srcOrd="1" destOrd="0" parTransId="{756C503E-BF2C-4677-8F20-D33A6EA9BEFD}" sibTransId="{B115ABA8-4D72-4C9E-A309-848E97CCFC4E}"/>
    <dgm:cxn modelId="{BE48EB38-8DF3-4CBA-AD59-83DCD75A5A37}" type="presOf" srcId="{71468B1E-B010-40E3-9187-17AE0367B0D3}" destId="{53679058-97CE-4641-B0D4-37069D99FEA0}" srcOrd="0" destOrd="2" presId="urn:microsoft.com/office/officeart/2005/8/layout/chevron2"/>
    <dgm:cxn modelId="{86DB4893-F9D1-4E53-B064-9558F28A9212}" srcId="{AAB1F7B3-8EEF-4787-B63C-BB5C6332B5DD}" destId="{B1A798D5-3155-41C3-9DD5-6BD64AF8A0F1}" srcOrd="1" destOrd="0" parTransId="{C7E935A6-5EDE-4278-836D-0C24F1AB930C}" sibTransId="{D7F26879-A5ED-4CC2-AFE0-7F331D923689}"/>
    <dgm:cxn modelId="{8E751B4F-10A3-42DA-8112-F3C8E0B404A8}" type="presOf" srcId="{B1A798D5-3155-41C3-9DD5-6BD64AF8A0F1}" destId="{1506C5EA-B893-4A08-A845-8CD3A0CAC99A}" srcOrd="0" destOrd="1" presId="urn:microsoft.com/office/officeart/2005/8/layout/chevron2"/>
    <dgm:cxn modelId="{8B8F0E19-AE8A-4131-BDDA-B9255F7EF218}" type="presOf" srcId="{C3B27D1E-62F2-4C34-8B00-38EB03FD707A}" destId="{53679058-97CE-4641-B0D4-37069D99FEA0}" srcOrd="0" destOrd="0" presId="urn:microsoft.com/office/officeart/2005/8/layout/chevron2"/>
    <dgm:cxn modelId="{ECD6B6AC-BC36-42BE-B7F6-BF40CA272820}" type="presOf" srcId="{390906CF-A9B6-4FC7-A0A7-5E63410D7FF3}" destId="{9887582F-65A4-4D5C-B58F-B458547D1E2B}" srcOrd="0" destOrd="1" presId="urn:microsoft.com/office/officeart/2005/8/layout/chevron2"/>
    <dgm:cxn modelId="{69D6ED51-3595-429A-B385-1AAE81B4C5F3}" type="presOf" srcId="{D6DD253D-06E3-4A94-B278-D506DA19250B}" destId="{5B4153CF-B40E-4DDF-8082-6900C09E11F3}" srcOrd="0" destOrd="0" presId="urn:microsoft.com/office/officeart/2005/8/layout/chevron2"/>
    <dgm:cxn modelId="{906530B3-C67F-4F5F-9C96-0D53DDB52D3F}" srcId="{191716F8-D8EA-4ECC-AC06-E7E34882ED93}" destId="{390906CF-A9B6-4FC7-A0A7-5E63410D7FF3}" srcOrd="1" destOrd="0" parTransId="{8FEBA4F0-0B7F-4233-9E11-7A334BBC5893}" sibTransId="{1CD12824-EBE4-4E7F-8E5F-929C51543309}"/>
    <dgm:cxn modelId="{51FF2D62-2CA5-49F4-9773-C7A22267642E}" type="presOf" srcId="{B520E492-CD7E-4E0F-A455-76FB77811886}" destId="{748332DB-BEC3-4C76-A385-BA7F6E3BB50C}" srcOrd="0" destOrd="0" presId="urn:microsoft.com/office/officeart/2005/8/layout/chevron2"/>
    <dgm:cxn modelId="{526EE1C2-7480-4486-AA72-F55FEED12D1B}" srcId="{D8E7CC48-A24D-4274-9E63-F122F1D861CE}" destId="{185A57AF-8041-4C61-B38D-DBED5C902761}" srcOrd="1" destOrd="0" parTransId="{312189AC-1F92-4951-BA04-AA707309D301}" sibTransId="{8F92121B-6247-4377-BB8C-C4A4C7256499}"/>
    <dgm:cxn modelId="{72C9AC85-5C1E-445A-85AD-6C1DCFDE019A}" srcId="{D6DD253D-06E3-4A94-B278-D506DA19250B}" destId="{D8E7CC48-A24D-4274-9E63-F122F1D861CE}" srcOrd="2" destOrd="0" parTransId="{88C1071C-18CB-4A37-BB7E-054E615BD635}" sibTransId="{6CCC9823-4BA7-416C-AC01-054A05507383}"/>
    <dgm:cxn modelId="{8DAEED2A-5884-4567-8557-CD79F78AA631}" type="presOf" srcId="{191716F8-D8EA-4ECC-AC06-E7E34882ED93}" destId="{7E3D64F7-9315-4EB1-B011-88CD36B56D7A}" srcOrd="0" destOrd="0" presId="urn:microsoft.com/office/officeart/2005/8/layout/chevron2"/>
    <dgm:cxn modelId="{BA7133D9-B1DE-46F7-BD67-FF92C994F6A3}" srcId="{1B13C71B-5909-48D1-93C9-1F02C9A6A068}" destId="{2C413E65-04C9-4B4E-91D1-2C548D21A0EA}" srcOrd="2" destOrd="0" parTransId="{EA0A81AE-73BF-408E-8D16-9910E4761B9F}" sibTransId="{331DAD3E-CC7A-47BD-B5AD-45C0486E8C15}"/>
    <dgm:cxn modelId="{CCA93C6E-7172-4EB6-B3AC-43FC8054D8AC}" type="presOf" srcId="{865E1C17-A9FF-4090-81BE-D7AFC57D4A3A}" destId="{1C109B1A-955D-409A-9BBD-09493D76897B}" srcOrd="0" destOrd="0" presId="urn:microsoft.com/office/officeart/2005/8/layout/chevron2"/>
    <dgm:cxn modelId="{5B3C0D8C-E9E6-4B2B-A084-454E7E4F803F}" type="presOf" srcId="{2C413E65-04C9-4B4E-91D1-2C548D21A0EA}" destId="{748332DB-BEC3-4C76-A385-BA7F6E3BB50C}" srcOrd="0" destOrd="2" presId="urn:microsoft.com/office/officeart/2005/8/layout/chevron2"/>
    <dgm:cxn modelId="{A1B4B30E-57BC-43E0-ACBE-D243404A330E}" type="presOf" srcId="{AAB1F7B3-8EEF-4787-B63C-BB5C6332B5DD}" destId="{1A2085D3-D699-4126-9A25-B37A5EAF499D}" srcOrd="0" destOrd="0" presId="urn:microsoft.com/office/officeart/2005/8/layout/chevron2"/>
    <dgm:cxn modelId="{A3DE8B01-71A9-41A5-8184-2B17482DC326}" srcId="{1B13C71B-5909-48D1-93C9-1F02C9A6A068}" destId="{B0846F38-B467-46B7-9E8E-065ABF882866}" srcOrd="1" destOrd="0" parTransId="{A2FCD3F5-F413-44E9-9523-6B0BAF482C68}" sibTransId="{5C984F6F-C9AE-470F-B701-00DB994142D6}"/>
    <dgm:cxn modelId="{77BF7EE4-45FA-4E94-A4AF-634B9932C948}" type="presOf" srcId="{B0846F38-B467-46B7-9E8E-065ABF882866}" destId="{748332DB-BEC3-4C76-A385-BA7F6E3BB50C}" srcOrd="0" destOrd="1" presId="urn:microsoft.com/office/officeart/2005/8/layout/chevron2"/>
    <dgm:cxn modelId="{207AB08E-D64E-4AA1-8213-2574F56E70D3}" srcId="{D6DD253D-06E3-4A94-B278-D506DA19250B}" destId="{C805C08E-8B4A-4BCB-8BDB-D777E907FDCD}" srcOrd="5" destOrd="0" parTransId="{22BCD320-14AB-45FA-AF0C-EF3E747011E6}" sibTransId="{10B44833-1BDA-49E5-9A2D-06E3BFD1ABE2}"/>
    <dgm:cxn modelId="{23764AF8-7493-4F39-A513-0ECEA388A253}" srcId="{D6DD253D-06E3-4A94-B278-D506DA19250B}" destId="{865E1C17-A9FF-4090-81BE-D7AFC57D4A3A}" srcOrd="3" destOrd="0" parTransId="{A4855B3B-2A33-4F26-9172-86C32127ECAF}" sibTransId="{DEF1CF93-6BF6-40CE-94D1-800386083D60}"/>
    <dgm:cxn modelId="{414C3CA0-3BF4-40B4-BF79-7ACE6295254F}" type="presOf" srcId="{F68292D9-A087-44E3-AA1D-7F3AF3F02CF0}" destId="{46E2349F-9496-43AA-BA0C-55491B1DB5F1}" srcOrd="0" destOrd="0" presId="urn:microsoft.com/office/officeart/2005/8/layout/chevron2"/>
    <dgm:cxn modelId="{3373AE90-8103-4A7B-92AA-B5E42CF4E5DD}" type="presOf" srcId="{185A57AF-8041-4C61-B38D-DBED5C902761}" destId="{53679058-97CE-4641-B0D4-37069D99FEA0}" srcOrd="0" destOrd="1" presId="urn:microsoft.com/office/officeart/2005/8/layout/chevron2"/>
    <dgm:cxn modelId="{00606697-5343-4009-A7F8-AB7615B1A3B7}" type="presOf" srcId="{C805C08E-8B4A-4BCB-8BDB-D777E907FDCD}" destId="{89A0061D-B019-4DE0-BB48-FB1BFD1ACB1C}" srcOrd="0" destOrd="0" presId="urn:microsoft.com/office/officeart/2005/8/layout/chevron2"/>
    <dgm:cxn modelId="{088FCF91-B555-4C76-914A-83865EB25FE8}" srcId="{185A57AF-8041-4C61-B38D-DBED5C902761}" destId="{71468B1E-B010-40E3-9187-17AE0367B0D3}" srcOrd="0" destOrd="0" parTransId="{2E0D2576-0AB4-4AF4-BF89-24B759C4DC12}" sibTransId="{E294F641-BEF7-4BB4-B4D0-262E0AE67ACD}"/>
    <dgm:cxn modelId="{67DB31C6-A0BE-4943-B39E-7A2B03BBFF59}" type="presParOf" srcId="{5B4153CF-B40E-4DDF-8082-6900C09E11F3}" destId="{6093A873-FC32-4D2D-A134-BA5C04B65105}" srcOrd="0" destOrd="0" presId="urn:microsoft.com/office/officeart/2005/8/layout/chevron2"/>
    <dgm:cxn modelId="{C0EB484F-303F-4980-88CD-E8A7E9A6A35A}" type="presParOf" srcId="{6093A873-FC32-4D2D-A134-BA5C04B65105}" destId="{7E3D64F7-9315-4EB1-B011-88CD36B56D7A}" srcOrd="0" destOrd="0" presId="urn:microsoft.com/office/officeart/2005/8/layout/chevron2"/>
    <dgm:cxn modelId="{A568F1F5-6F42-412C-8A96-84429A77F2F4}" type="presParOf" srcId="{6093A873-FC32-4D2D-A134-BA5C04B65105}" destId="{9887582F-65A4-4D5C-B58F-B458547D1E2B}" srcOrd="1" destOrd="0" presId="urn:microsoft.com/office/officeart/2005/8/layout/chevron2"/>
    <dgm:cxn modelId="{1C6CF1E0-82B4-44D0-828C-3A849325D5D5}" type="presParOf" srcId="{5B4153CF-B40E-4DDF-8082-6900C09E11F3}" destId="{BCD67E31-D03F-4A62-88CE-7528B6E84C4F}" srcOrd="1" destOrd="0" presId="urn:microsoft.com/office/officeart/2005/8/layout/chevron2"/>
    <dgm:cxn modelId="{C8779F98-D1D9-4DCD-8FD1-182BEB1E24CE}" type="presParOf" srcId="{5B4153CF-B40E-4DDF-8082-6900C09E11F3}" destId="{61120413-0A5B-455D-9B56-46B54D7DA590}" srcOrd="2" destOrd="0" presId="urn:microsoft.com/office/officeart/2005/8/layout/chevron2"/>
    <dgm:cxn modelId="{36BEF9C8-571C-408A-B1A3-2630C82BC032}" type="presParOf" srcId="{61120413-0A5B-455D-9B56-46B54D7DA590}" destId="{BEB2513C-A203-4FA0-9FA6-3BA6C4AE2B40}" srcOrd="0" destOrd="0" presId="urn:microsoft.com/office/officeart/2005/8/layout/chevron2"/>
    <dgm:cxn modelId="{C424AB49-9639-46D0-A132-12A10B80052E}" type="presParOf" srcId="{61120413-0A5B-455D-9B56-46B54D7DA590}" destId="{748332DB-BEC3-4C76-A385-BA7F6E3BB50C}" srcOrd="1" destOrd="0" presId="urn:microsoft.com/office/officeart/2005/8/layout/chevron2"/>
    <dgm:cxn modelId="{21FE2DE1-4BDD-4E4F-9221-4036B14711BF}" type="presParOf" srcId="{5B4153CF-B40E-4DDF-8082-6900C09E11F3}" destId="{C819C321-E138-47C8-AB8B-918E95E0AAF1}" srcOrd="3" destOrd="0" presId="urn:microsoft.com/office/officeart/2005/8/layout/chevron2"/>
    <dgm:cxn modelId="{8B2642DD-6A8F-4F5A-9BDF-45CFFDD20EF2}" type="presParOf" srcId="{5B4153CF-B40E-4DDF-8082-6900C09E11F3}" destId="{8D9F189F-D7B7-4BEC-BAC9-06FABAC389F9}" srcOrd="4" destOrd="0" presId="urn:microsoft.com/office/officeart/2005/8/layout/chevron2"/>
    <dgm:cxn modelId="{27AB8B9F-61AC-4EB6-8B32-F3D8B94FB26A}" type="presParOf" srcId="{8D9F189F-D7B7-4BEC-BAC9-06FABAC389F9}" destId="{B0E722B5-9C9B-4868-9E85-8DB6C43C207D}" srcOrd="0" destOrd="0" presId="urn:microsoft.com/office/officeart/2005/8/layout/chevron2"/>
    <dgm:cxn modelId="{01D5198E-93CD-4773-A580-A15A64867F8B}" type="presParOf" srcId="{8D9F189F-D7B7-4BEC-BAC9-06FABAC389F9}" destId="{53679058-97CE-4641-B0D4-37069D99FEA0}" srcOrd="1" destOrd="0" presId="urn:microsoft.com/office/officeart/2005/8/layout/chevron2"/>
    <dgm:cxn modelId="{B9739915-9115-4EAC-9BF4-A9702A80B61F}" type="presParOf" srcId="{5B4153CF-B40E-4DDF-8082-6900C09E11F3}" destId="{018B0235-8EA5-4DA3-B6EF-1A6B03424AEB}" srcOrd="5" destOrd="0" presId="urn:microsoft.com/office/officeart/2005/8/layout/chevron2"/>
    <dgm:cxn modelId="{B2580B8F-0756-4340-A619-6DA66D64315E}" type="presParOf" srcId="{5B4153CF-B40E-4DDF-8082-6900C09E11F3}" destId="{E18D4AFC-21B6-4C79-96A5-7E6819339970}" srcOrd="6" destOrd="0" presId="urn:microsoft.com/office/officeart/2005/8/layout/chevron2"/>
    <dgm:cxn modelId="{855B56A2-E79D-43E6-8C8A-E33A9F4EBA4E}" type="presParOf" srcId="{E18D4AFC-21B6-4C79-96A5-7E6819339970}" destId="{1C109B1A-955D-409A-9BBD-09493D76897B}" srcOrd="0" destOrd="0" presId="urn:microsoft.com/office/officeart/2005/8/layout/chevron2"/>
    <dgm:cxn modelId="{0943905F-9B87-479F-8519-AA3AB16FCA9E}" type="presParOf" srcId="{E18D4AFC-21B6-4C79-96A5-7E6819339970}" destId="{CEA60BD5-BF24-448E-812D-E2B52A73D13B}" srcOrd="1" destOrd="0" presId="urn:microsoft.com/office/officeart/2005/8/layout/chevron2"/>
    <dgm:cxn modelId="{0C389D74-27CE-4B20-8444-19099306EC2E}" type="presParOf" srcId="{5B4153CF-B40E-4DDF-8082-6900C09E11F3}" destId="{25D1632C-BA38-4295-B051-745003653134}" srcOrd="7" destOrd="0" presId="urn:microsoft.com/office/officeart/2005/8/layout/chevron2"/>
    <dgm:cxn modelId="{5AB10524-AE7B-4941-A13E-2EDBC95E333D}" type="presParOf" srcId="{5B4153CF-B40E-4DDF-8082-6900C09E11F3}" destId="{573BCFEA-7CDC-42D9-A5D9-7D8907A8D492}" srcOrd="8" destOrd="0" presId="urn:microsoft.com/office/officeart/2005/8/layout/chevron2"/>
    <dgm:cxn modelId="{6E64F0D2-EEAB-422C-9A32-81281AF14B33}" type="presParOf" srcId="{573BCFEA-7CDC-42D9-A5D9-7D8907A8D492}" destId="{1A2085D3-D699-4126-9A25-B37A5EAF499D}" srcOrd="0" destOrd="0" presId="urn:microsoft.com/office/officeart/2005/8/layout/chevron2"/>
    <dgm:cxn modelId="{0FE6BA1C-E839-4F28-A74C-F944315685B8}" type="presParOf" srcId="{573BCFEA-7CDC-42D9-A5D9-7D8907A8D492}" destId="{1506C5EA-B893-4A08-A845-8CD3A0CAC99A}" srcOrd="1" destOrd="0" presId="urn:microsoft.com/office/officeart/2005/8/layout/chevron2"/>
    <dgm:cxn modelId="{E366A778-886F-49DD-9242-9884F108BDE3}" type="presParOf" srcId="{5B4153CF-B40E-4DDF-8082-6900C09E11F3}" destId="{CBD28E35-7A9C-4A17-A726-8B64C8E5704D}" srcOrd="9" destOrd="0" presId="urn:microsoft.com/office/officeart/2005/8/layout/chevron2"/>
    <dgm:cxn modelId="{66BE7A33-5743-4C79-BA3B-B8FC56B7CD6B}" type="presParOf" srcId="{5B4153CF-B40E-4DDF-8082-6900C09E11F3}" destId="{FF99D13C-4784-440C-9191-2C3A542AD07C}" srcOrd="10" destOrd="0" presId="urn:microsoft.com/office/officeart/2005/8/layout/chevron2"/>
    <dgm:cxn modelId="{401ADFBF-D322-4812-BEA0-DEC1ACAE89F7}" type="presParOf" srcId="{FF99D13C-4784-440C-9191-2C3A542AD07C}" destId="{89A0061D-B019-4DE0-BB48-FB1BFD1ACB1C}" srcOrd="0" destOrd="0" presId="urn:microsoft.com/office/officeart/2005/8/layout/chevron2"/>
    <dgm:cxn modelId="{F15654E3-0DBD-4736-A943-AB5816CE9E10}" type="presParOf" srcId="{FF99D13C-4784-440C-9191-2C3A542AD07C}" destId="{46E2349F-9496-43AA-BA0C-55491B1DB5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604257-5F24-407C-9FA1-C3F99F0A4EEC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D94F855-010C-4A86-8F63-B233B4DAAD0B}">
      <dgm:prSet phldrT="[Текст]"/>
      <dgm:spPr>
        <a:xfrm rot="5400000">
          <a:off x="-272758" y="273987"/>
          <a:ext cx="1818388" cy="1272871"/>
        </a:xfrm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Glavna državna riznica</a:t>
          </a:r>
          <a:endParaRPr lang="hr-HR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gm:t>
    </dgm:pt>
    <dgm:pt modelId="{E1747073-8141-4934-B885-1E6878A92DA6}" type="parTrans" cxnId="{945C1708-E7AE-4876-AC46-364FA4F6ABF5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CC286464-FB13-447D-95C3-90197F8C32D0}" type="sibTrans" cxnId="{945C1708-E7AE-4876-AC46-364FA4F6ABF5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7AB3F614-1B1A-48CC-9DC1-492C22716E09}">
      <dgm:prSet phldrT="[Текст]"/>
      <dgm:spPr>
        <a:xfrm rot="5400000">
          <a:off x="-272758" y="1900389"/>
          <a:ext cx="1818388" cy="1272871"/>
        </a:xfrm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t> </a:t>
          </a:r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Lokalne agencije riznice u oblastima i u gradu Minsku</a:t>
          </a:r>
          <a:endParaRPr lang="hr-HR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gm:t>
    </dgm:pt>
    <dgm:pt modelId="{CA2C10EC-DEE5-4092-9552-0C4FFEAF1D2A}" type="parTrans" cxnId="{DD8EAE17-916F-483E-89CD-AA2C0DFAA5D0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663FD90-3795-4126-80A3-89E4B353DDBD}" type="sibTrans" cxnId="{DD8EAE17-916F-483E-89CD-AA2C0DFAA5D0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2F12D85-B458-442D-BDE1-62C70A097ED4}">
      <dgm:prSet phldrT="[Текст]"/>
      <dgm:spPr>
        <a:xfrm rot="5400000">
          <a:off x="-272758" y="3526790"/>
          <a:ext cx="1818388" cy="1272871"/>
        </a:xfrm>
      </dgm:spPr>
      <dgm:t>
        <a:bodyPr/>
        <a:lstStyle/>
        <a:p>
          <a:pPr algn="ctr"/>
          <a:r>
            <a:t> </a:t>
          </a:r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Odjeli lokalnih agencija riznice</a:t>
          </a:r>
          <a:endParaRPr lang="hr-HR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gm:t>
    </dgm:pt>
    <dgm:pt modelId="{DEF6B4BE-241E-44E6-8CA5-22D9DB31AA6B}" type="parTrans" cxnId="{AE5593E3-2A76-4611-972A-684B86BE6849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9CB0532-0DD3-4746-B29A-F7269F9F3060}" type="sibTrans" cxnId="{AE5593E3-2A76-4611-972A-684B86BE6849}">
      <dgm:prSet/>
      <dgm:spPr/>
      <dgm:t>
        <a:bodyPr/>
        <a:lstStyle/>
        <a:p>
          <a:endParaRPr lang="ru-RU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83E83FE-351F-425C-9601-C3283DD28788}" type="pres">
      <dgm:prSet presAssocID="{4D604257-5F24-407C-9FA1-C3F99F0A4E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E97917-23A5-4312-BE08-F3523AF1CB07}" type="pres">
      <dgm:prSet presAssocID="{4D604257-5F24-407C-9FA1-C3F99F0A4EEC}" presName="Name1" presStyleCnt="0"/>
      <dgm:spPr/>
    </dgm:pt>
    <dgm:pt modelId="{76C3D55E-84B8-4479-AE0E-81D7A2B3A9F5}" type="pres">
      <dgm:prSet presAssocID="{4D604257-5F24-407C-9FA1-C3F99F0A4EEC}" presName="cycle" presStyleCnt="0"/>
      <dgm:spPr/>
    </dgm:pt>
    <dgm:pt modelId="{B4EB21F6-CD36-4E1F-84A9-D838815A621B}" type="pres">
      <dgm:prSet presAssocID="{4D604257-5F24-407C-9FA1-C3F99F0A4EEC}" presName="srcNode" presStyleLbl="node1" presStyleIdx="0" presStyleCnt="3"/>
      <dgm:spPr/>
    </dgm:pt>
    <dgm:pt modelId="{210E3508-4037-4C9C-BD7C-CC7A256C3D07}" type="pres">
      <dgm:prSet presAssocID="{4D604257-5F24-407C-9FA1-C3F99F0A4EEC}" presName="conn" presStyleLbl="parChTrans1D2" presStyleIdx="0" presStyleCnt="1"/>
      <dgm:spPr/>
      <dgm:t>
        <a:bodyPr/>
        <a:lstStyle/>
        <a:p>
          <a:endParaRPr lang="ru-RU"/>
        </a:p>
      </dgm:t>
    </dgm:pt>
    <dgm:pt modelId="{35A924C4-4732-408C-B1F8-0F60066A0CEE}" type="pres">
      <dgm:prSet presAssocID="{4D604257-5F24-407C-9FA1-C3F99F0A4EEC}" presName="extraNode" presStyleLbl="node1" presStyleIdx="0" presStyleCnt="3"/>
      <dgm:spPr/>
    </dgm:pt>
    <dgm:pt modelId="{3D7935F6-6599-41F3-B874-E9A8EF312E4E}" type="pres">
      <dgm:prSet presAssocID="{4D604257-5F24-407C-9FA1-C3F99F0A4EEC}" presName="dstNode" presStyleLbl="node1" presStyleIdx="0" presStyleCnt="3"/>
      <dgm:spPr/>
    </dgm:pt>
    <dgm:pt modelId="{35C9CCF3-FEE2-4BFD-872C-59371CBBCEBC}" type="pres">
      <dgm:prSet presAssocID="{6D94F855-010C-4A86-8F63-B233B4DAAD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0AA43-3D95-43CC-A827-4682FD20EA11}" type="pres">
      <dgm:prSet presAssocID="{6D94F855-010C-4A86-8F63-B233B4DAAD0B}" presName="accent_1" presStyleCnt="0"/>
      <dgm:spPr/>
    </dgm:pt>
    <dgm:pt modelId="{5E0F9C85-775B-4FEA-BD78-B6ADDCB0BC6E}" type="pres">
      <dgm:prSet presAssocID="{6D94F855-010C-4A86-8F63-B233B4DAAD0B}" presName="accentRepeatNode" presStyleLbl="solidFgAcc1" presStyleIdx="0" presStyleCnt="3"/>
      <dgm:spPr/>
    </dgm:pt>
    <dgm:pt modelId="{0A3DBBD3-1E6B-466D-93EF-95F3DCAFBC09}" type="pres">
      <dgm:prSet presAssocID="{7AB3F614-1B1A-48CC-9DC1-492C22716E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528AA-986F-49EF-A24A-48698F5D07CF}" type="pres">
      <dgm:prSet presAssocID="{7AB3F614-1B1A-48CC-9DC1-492C22716E09}" presName="accent_2" presStyleCnt="0"/>
      <dgm:spPr/>
    </dgm:pt>
    <dgm:pt modelId="{056A5DCF-48A8-47D4-9D21-C3E22670B5E1}" type="pres">
      <dgm:prSet presAssocID="{7AB3F614-1B1A-48CC-9DC1-492C22716E09}" presName="accentRepeatNode" presStyleLbl="solidFgAcc1" presStyleIdx="1" presStyleCnt="3"/>
      <dgm:spPr/>
    </dgm:pt>
    <dgm:pt modelId="{5398D47D-A8DA-4967-B812-932F35B30762}" type="pres">
      <dgm:prSet presAssocID="{22F12D85-B458-442D-BDE1-62C70A097E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B9EBA-9201-4495-8311-EA9C1BE661AB}" type="pres">
      <dgm:prSet presAssocID="{22F12D85-B458-442D-BDE1-62C70A097ED4}" presName="accent_3" presStyleCnt="0"/>
      <dgm:spPr/>
    </dgm:pt>
    <dgm:pt modelId="{3562B211-6C01-48D1-BBBD-369E9E2D22D1}" type="pres">
      <dgm:prSet presAssocID="{22F12D85-B458-442D-BDE1-62C70A097ED4}" presName="accentRepeatNode" presStyleLbl="solidFgAcc1" presStyleIdx="2" presStyleCnt="3"/>
      <dgm:spPr/>
    </dgm:pt>
  </dgm:ptLst>
  <dgm:cxnLst>
    <dgm:cxn modelId="{E5F1140B-3ABE-45E0-AF2B-51F51E9F2592}" type="presOf" srcId="{6D94F855-010C-4A86-8F63-B233B4DAAD0B}" destId="{35C9CCF3-FEE2-4BFD-872C-59371CBBCEBC}" srcOrd="0" destOrd="0" presId="urn:microsoft.com/office/officeart/2008/layout/VerticalCurvedList"/>
    <dgm:cxn modelId="{945C1708-E7AE-4876-AC46-364FA4F6ABF5}" srcId="{4D604257-5F24-407C-9FA1-C3F99F0A4EEC}" destId="{6D94F855-010C-4A86-8F63-B233B4DAAD0B}" srcOrd="0" destOrd="0" parTransId="{E1747073-8141-4934-B885-1E6878A92DA6}" sibTransId="{CC286464-FB13-447D-95C3-90197F8C32D0}"/>
    <dgm:cxn modelId="{450EA5EF-E4C8-446F-BCD0-BB2C896D36E3}" type="presOf" srcId="{22F12D85-B458-442D-BDE1-62C70A097ED4}" destId="{5398D47D-A8DA-4967-B812-932F35B30762}" srcOrd="0" destOrd="0" presId="urn:microsoft.com/office/officeart/2008/layout/VerticalCurvedList"/>
    <dgm:cxn modelId="{58865BEC-38B8-4041-BAFC-EF960E10A5A1}" type="presOf" srcId="{CC286464-FB13-447D-95C3-90197F8C32D0}" destId="{210E3508-4037-4C9C-BD7C-CC7A256C3D07}" srcOrd="0" destOrd="0" presId="urn:microsoft.com/office/officeart/2008/layout/VerticalCurvedList"/>
    <dgm:cxn modelId="{DD8EAE17-916F-483E-89CD-AA2C0DFAA5D0}" srcId="{4D604257-5F24-407C-9FA1-C3F99F0A4EEC}" destId="{7AB3F614-1B1A-48CC-9DC1-492C22716E09}" srcOrd="1" destOrd="0" parTransId="{CA2C10EC-DEE5-4092-9552-0C4FFEAF1D2A}" sibTransId="{D663FD90-3795-4126-80A3-89E4B353DDBD}"/>
    <dgm:cxn modelId="{A85E8B1B-1460-4A4E-A060-90283F083F58}" type="presOf" srcId="{7AB3F614-1B1A-48CC-9DC1-492C22716E09}" destId="{0A3DBBD3-1E6B-466D-93EF-95F3DCAFBC09}" srcOrd="0" destOrd="0" presId="urn:microsoft.com/office/officeart/2008/layout/VerticalCurvedList"/>
    <dgm:cxn modelId="{9BDDC48C-96BA-4EE2-9BD5-459B98A110D2}" type="presOf" srcId="{4D604257-5F24-407C-9FA1-C3F99F0A4EEC}" destId="{F83E83FE-351F-425C-9601-C3283DD28788}" srcOrd="0" destOrd="0" presId="urn:microsoft.com/office/officeart/2008/layout/VerticalCurvedList"/>
    <dgm:cxn modelId="{AE5593E3-2A76-4611-972A-684B86BE6849}" srcId="{4D604257-5F24-407C-9FA1-C3F99F0A4EEC}" destId="{22F12D85-B458-442D-BDE1-62C70A097ED4}" srcOrd="2" destOrd="0" parTransId="{DEF6B4BE-241E-44E6-8CA5-22D9DB31AA6B}" sibTransId="{59CB0532-0DD3-4746-B29A-F7269F9F3060}"/>
    <dgm:cxn modelId="{0F28C18D-90DC-4A57-B0CA-8F60A4E463D8}" type="presParOf" srcId="{F83E83FE-351F-425C-9601-C3283DD28788}" destId="{79E97917-23A5-4312-BE08-F3523AF1CB07}" srcOrd="0" destOrd="0" presId="urn:microsoft.com/office/officeart/2008/layout/VerticalCurvedList"/>
    <dgm:cxn modelId="{967B7BD2-BC52-43B9-B801-6F0DB055D764}" type="presParOf" srcId="{79E97917-23A5-4312-BE08-F3523AF1CB07}" destId="{76C3D55E-84B8-4479-AE0E-81D7A2B3A9F5}" srcOrd="0" destOrd="0" presId="urn:microsoft.com/office/officeart/2008/layout/VerticalCurvedList"/>
    <dgm:cxn modelId="{743F74F7-E830-4630-B2A9-6BCBA443C6B7}" type="presParOf" srcId="{76C3D55E-84B8-4479-AE0E-81D7A2B3A9F5}" destId="{B4EB21F6-CD36-4E1F-84A9-D838815A621B}" srcOrd="0" destOrd="0" presId="urn:microsoft.com/office/officeart/2008/layout/VerticalCurvedList"/>
    <dgm:cxn modelId="{9723D81A-D2FA-4965-A756-4CCDE89EEB56}" type="presParOf" srcId="{76C3D55E-84B8-4479-AE0E-81D7A2B3A9F5}" destId="{210E3508-4037-4C9C-BD7C-CC7A256C3D07}" srcOrd="1" destOrd="0" presId="urn:microsoft.com/office/officeart/2008/layout/VerticalCurvedList"/>
    <dgm:cxn modelId="{19736A8D-11FC-41B2-AF21-59F631DC5D21}" type="presParOf" srcId="{76C3D55E-84B8-4479-AE0E-81D7A2B3A9F5}" destId="{35A924C4-4732-408C-B1F8-0F60066A0CEE}" srcOrd="2" destOrd="0" presId="urn:microsoft.com/office/officeart/2008/layout/VerticalCurvedList"/>
    <dgm:cxn modelId="{9E401824-637F-4116-8108-02925D209387}" type="presParOf" srcId="{76C3D55E-84B8-4479-AE0E-81D7A2B3A9F5}" destId="{3D7935F6-6599-41F3-B874-E9A8EF312E4E}" srcOrd="3" destOrd="0" presId="urn:microsoft.com/office/officeart/2008/layout/VerticalCurvedList"/>
    <dgm:cxn modelId="{6589B64B-319D-4E18-9610-18DE02EDFD3E}" type="presParOf" srcId="{79E97917-23A5-4312-BE08-F3523AF1CB07}" destId="{35C9CCF3-FEE2-4BFD-872C-59371CBBCEBC}" srcOrd="1" destOrd="0" presId="urn:microsoft.com/office/officeart/2008/layout/VerticalCurvedList"/>
    <dgm:cxn modelId="{8B3607DF-6901-4E7F-856C-1D017B93F077}" type="presParOf" srcId="{79E97917-23A5-4312-BE08-F3523AF1CB07}" destId="{7730AA43-3D95-43CC-A827-4682FD20EA11}" srcOrd="2" destOrd="0" presId="urn:microsoft.com/office/officeart/2008/layout/VerticalCurvedList"/>
    <dgm:cxn modelId="{AECB31A7-0C3A-492D-AE4A-6B165E5087E0}" type="presParOf" srcId="{7730AA43-3D95-43CC-A827-4682FD20EA11}" destId="{5E0F9C85-775B-4FEA-BD78-B6ADDCB0BC6E}" srcOrd="0" destOrd="0" presId="urn:microsoft.com/office/officeart/2008/layout/VerticalCurvedList"/>
    <dgm:cxn modelId="{975FCE0A-0EA4-4460-A5F2-A9F97E74A0CB}" type="presParOf" srcId="{79E97917-23A5-4312-BE08-F3523AF1CB07}" destId="{0A3DBBD3-1E6B-466D-93EF-95F3DCAFBC09}" srcOrd="3" destOrd="0" presId="urn:microsoft.com/office/officeart/2008/layout/VerticalCurvedList"/>
    <dgm:cxn modelId="{1E515C1F-8811-4E45-86FD-F357A84FFF45}" type="presParOf" srcId="{79E97917-23A5-4312-BE08-F3523AF1CB07}" destId="{166528AA-986F-49EF-A24A-48698F5D07CF}" srcOrd="4" destOrd="0" presId="urn:microsoft.com/office/officeart/2008/layout/VerticalCurvedList"/>
    <dgm:cxn modelId="{6D1985B4-FC36-476E-98A9-6147EAB7510D}" type="presParOf" srcId="{166528AA-986F-49EF-A24A-48698F5D07CF}" destId="{056A5DCF-48A8-47D4-9D21-C3E22670B5E1}" srcOrd="0" destOrd="0" presId="urn:microsoft.com/office/officeart/2008/layout/VerticalCurvedList"/>
    <dgm:cxn modelId="{6659CAA6-DB23-4188-8718-5E72A6CFF5D0}" type="presParOf" srcId="{79E97917-23A5-4312-BE08-F3523AF1CB07}" destId="{5398D47D-A8DA-4967-B812-932F35B30762}" srcOrd="5" destOrd="0" presId="urn:microsoft.com/office/officeart/2008/layout/VerticalCurvedList"/>
    <dgm:cxn modelId="{613376AE-C55F-421E-9122-2DBDEF22E99E}" type="presParOf" srcId="{79E97917-23A5-4312-BE08-F3523AF1CB07}" destId="{9C3B9EBA-9201-4495-8311-EA9C1BE661AB}" srcOrd="6" destOrd="0" presId="urn:microsoft.com/office/officeart/2008/layout/VerticalCurvedList"/>
    <dgm:cxn modelId="{2B03FA6D-461E-497A-9291-B342A513F8F5}" type="presParOf" srcId="{9C3B9EBA-9201-4495-8311-EA9C1BE661AB}" destId="{3562B211-6C01-48D1-BBBD-369E9E2D2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20D325-62DB-47D1-A095-98748D7C9E49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EF527C-BC04-4440-9605-0AB2E78B03F3}">
      <dgm:prSet phldrT="[Текст]" custT="1"/>
      <dgm:spPr>
        <a:xfrm>
          <a:off x="0" y="781"/>
          <a:ext cx="2962274" cy="323491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Upravljanje izvršenjem proračuna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8EE4281-C07B-42F0-BD84-D6FB7CF0C00C}" type="parTrans" cxnId="{8FF4D17A-CC67-4DF9-849C-439B6D7EE90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D85D72-3B4F-4551-84B1-A867EAAF7D7C}" type="sibTrans" cxnId="{8FF4D17A-CC67-4DF9-849C-439B6D7EE90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7AEE22-48B8-4967-8B8F-DB2A9DA4C229}">
      <dgm:prSet phldrT="[Текст]" custT="1"/>
      <dgm:spPr>
        <a:xfrm>
          <a:off x="0" y="324272"/>
          <a:ext cx="2962274" cy="369765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Upravljanje novčanim prihodima i proračunskim obvezama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3B641CA-56AD-49A9-AE06-82FFA079ECAF}" type="parTrans" cxnId="{DF0F9F45-E8FF-4499-9BA0-A34EDB9BC35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3C8ACC2-D655-4B71-9845-9BB41075349D}" type="sibTrans" cxnId="{DF0F9F45-E8FF-4499-9BA0-A34EDB9BC35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CC0742-E1A5-4FC8-AFC9-8FA70B830B4E}">
      <dgm:prSet phldrT="[Текст]" custT="1"/>
      <dgm:spPr>
        <a:xfrm>
          <a:off x="0" y="694038"/>
          <a:ext cx="2962274" cy="237188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Upravljanje računovodstvom i izvještavanjem o proračunu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D29F353-FF93-4DCF-8986-20070E37CE95}" type="parTrans" cxnId="{41F071AB-A041-4E2F-AFB0-E6D223E71781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DC758B-480B-417D-A246-5EBDA5BFEBC3}" type="sibTrans" cxnId="{41F071AB-A041-4E2F-AFB0-E6D223E71781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3EE3D9-3B7D-4E58-9EC1-EDB57BB8180D}">
      <dgm:prSet custT="1"/>
      <dgm:spPr>
        <a:xfrm>
          <a:off x="0" y="931226"/>
          <a:ext cx="2962274" cy="611041"/>
        </a:xfrm>
      </dgm:spPr>
      <dgm:t>
        <a:bodyPr/>
        <a:lstStyle/>
        <a:p>
          <a:r>
            <a:rPr lang="en-US" sz="1400" b="1" i="1" dirty="0" smtClean="0">
              <a:effectLst/>
              <a:latin typeface="Times New Roman" pitchFamily="18" charset="0"/>
            </a:rPr>
            <a:t>Ured za unaprjeđenje računovodstva i izvještavanja javne uprave</a:t>
          </a:r>
          <a:endParaRPr lang="hr-HR" sz="1400" b="1" i="1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C11AFF-4AD8-4A3A-942C-8FAE8C6DD175}" type="parTrans" cxnId="{D29BDCE9-F1B1-4632-B0F6-6973FF71448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907A003-4C16-417F-B956-E0971BF5E826}" type="sibTrans" cxnId="{D29BDCE9-F1B1-4632-B0F6-6973FF71448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BF9780-5731-4230-8299-0728FE2E8F3C}" type="pres">
      <dgm:prSet presAssocID="{DC20D325-62DB-47D1-A095-98748D7C9E4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7E49733-E153-4101-9C5C-AC7B80B9F03E}" type="pres">
      <dgm:prSet presAssocID="{B2EF527C-BC04-4440-9605-0AB2E78B03F3}" presName="noChildren" presStyleCnt="0"/>
      <dgm:spPr/>
      <dgm:t>
        <a:bodyPr/>
        <a:lstStyle/>
        <a:p>
          <a:endParaRPr lang="ru-RU"/>
        </a:p>
      </dgm:t>
    </dgm:pt>
    <dgm:pt modelId="{02D67880-F8DD-4B6C-A562-42FE07C5E7CD}" type="pres">
      <dgm:prSet presAssocID="{B2EF527C-BC04-4440-9605-0AB2E78B03F3}" presName="gap" presStyleCnt="0"/>
      <dgm:spPr/>
      <dgm:t>
        <a:bodyPr/>
        <a:lstStyle/>
        <a:p>
          <a:endParaRPr lang="ru-RU"/>
        </a:p>
      </dgm:t>
    </dgm:pt>
    <dgm:pt modelId="{ABFEC560-8137-4BDC-B8D8-EE0EDD22E4CB}" type="pres">
      <dgm:prSet presAssocID="{B2EF527C-BC04-4440-9605-0AB2E78B03F3}" presName="medCircle2" presStyleLbl="vennNode1" presStyleIdx="0" presStyleCnt="4"/>
      <dgm:spPr/>
      <dgm:t>
        <a:bodyPr/>
        <a:lstStyle/>
        <a:p>
          <a:endParaRPr lang="ru-RU"/>
        </a:p>
      </dgm:t>
    </dgm:pt>
    <dgm:pt modelId="{FF5FB9DB-F839-4421-8AC6-FFD6A232F451}" type="pres">
      <dgm:prSet presAssocID="{B2EF527C-BC04-4440-9605-0AB2E78B03F3}" presName="txLvlOnly1" presStyleLbl="revTx" presStyleIdx="0" presStyleCnt="4" custLinFactNeighborX="323"/>
      <dgm:spPr/>
      <dgm:t>
        <a:bodyPr/>
        <a:lstStyle/>
        <a:p>
          <a:endParaRPr lang="ru-RU"/>
        </a:p>
      </dgm:t>
    </dgm:pt>
    <dgm:pt modelId="{17F0C3B4-E333-402E-91CB-FA28B8A9DE57}" type="pres">
      <dgm:prSet presAssocID="{587AEE22-48B8-4967-8B8F-DB2A9DA4C229}" presName="noChildren" presStyleCnt="0"/>
      <dgm:spPr/>
      <dgm:t>
        <a:bodyPr/>
        <a:lstStyle/>
        <a:p>
          <a:endParaRPr lang="ru-RU"/>
        </a:p>
      </dgm:t>
    </dgm:pt>
    <dgm:pt modelId="{548B8434-870E-4761-8EDE-10BE6300B151}" type="pres">
      <dgm:prSet presAssocID="{587AEE22-48B8-4967-8B8F-DB2A9DA4C229}" presName="gap" presStyleCnt="0"/>
      <dgm:spPr/>
      <dgm:t>
        <a:bodyPr/>
        <a:lstStyle/>
        <a:p>
          <a:endParaRPr lang="ru-RU"/>
        </a:p>
      </dgm:t>
    </dgm:pt>
    <dgm:pt modelId="{539157B1-0E90-407F-AD5D-59283A136659}" type="pres">
      <dgm:prSet presAssocID="{587AEE22-48B8-4967-8B8F-DB2A9DA4C229}" presName="medCircle2" presStyleLbl="vennNode1" presStyleIdx="1" presStyleCnt="4"/>
      <dgm:spPr/>
      <dgm:t>
        <a:bodyPr/>
        <a:lstStyle/>
        <a:p>
          <a:endParaRPr lang="ru-RU"/>
        </a:p>
      </dgm:t>
    </dgm:pt>
    <dgm:pt modelId="{81025BCA-4197-47A3-BD52-B0434420001F}" type="pres">
      <dgm:prSet presAssocID="{587AEE22-48B8-4967-8B8F-DB2A9DA4C229}" presName="txLvlOnly1" presStyleLbl="revTx" presStyleIdx="1" presStyleCnt="4"/>
      <dgm:spPr/>
      <dgm:t>
        <a:bodyPr/>
        <a:lstStyle/>
        <a:p>
          <a:endParaRPr lang="ru-RU"/>
        </a:p>
      </dgm:t>
    </dgm:pt>
    <dgm:pt modelId="{386D0A10-0EFE-4AF0-B179-CA83147FFA9B}" type="pres">
      <dgm:prSet presAssocID="{60CC0742-E1A5-4FC8-AFC9-8FA70B830B4E}" presName="noChildren" presStyleCnt="0"/>
      <dgm:spPr/>
      <dgm:t>
        <a:bodyPr/>
        <a:lstStyle/>
        <a:p>
          <a:endParaRPr lang="ru-RU"/>
        </a:p>
      </dgm:t>
    </dgm:pt>
    <dgm:pt modelId="{1D18D5AA-D233-437C-AD08-EBA46501838D}" type="pres">
      <dgm:prSet presAssocID="{60CC0742-E1A5-4FC8-AFC9-8FA70B830B4E}" presName="gap" presStyleCnt="0"/>
      <dgm:spPr/>
      <dgm:t>
        <a:bodyPr/>
        <a:lstStyle/>
        <a:p>
          <a:endParaRPr lang="ru-RU"/>
        </a:p>
      </dgm:t>
    </dgm:pt>
    <dgm:pt modelId="{9F15AF77-5F37-4FBE-8412-A22231C1A210}" type="pres">
      <dgm:prSet presAssocID="{60CC0742-E1A5-4FC8-AFC9-8FA70B830B4E}" presName="medCircle2" presStyleLbl="vennNode1" presStyleIdx="2" presStyleCnt="4"/>
      <dgm:spPr/>
      <dgm:t>
        <a:bodyPr/>
        <a:lstStyle/>
        <a:p>
          <a:endParaRPr lang="ru-RU"/>
        </a:p>
      </dgm:t>
    </dgm:pt>
    <dgm:pt modelId="{74D723F1-01F7-48E7-A341-AEEC6B5DDC92}" type="pres">
      <dgm:prSet presAssocID="{60CC0742-E1A5-4FC8-AFC9-8FA70B830B4E}" presName="txLvlOnly1" presStyleLbl="revTx" presStyleIdx="2" presStyleCnt="4"/>
      <dgm:spPr/>
      <dgm:t>
        <a:bodyPr/>
        <a:lstStyle/>
        <a:p>
          <a:endParaRPr lang="ru-RU"/>
        </a:p>
      </dgm:t>
    </dgm:pt>
    <dgm:pt modelId="{1FC9BFC8-1839-4C19-BFA5-5DFDD44C635F}" type="pres">
      <dgm:prSet presAssocID="{E73EE3D9-3B7D-4E58-9EC1-EDB57BB8180D}" presName="noChildren" presStyleCnt="0"/>
      <dgm:spPr/>
      <dgm:t>
        <a:bodyPr/>
        <a:lstStyle/>
        <a:p>
          <a:endParaRPr lang="ru-RU"/>
        </a:p>
      </dgm:t>
    </dgm:pt>
    <dgm:pt modelId="{2D0E3511-A148-4E33-A5C5-6913C5D4402E}" type="pres">
      <dgm:prSet presAssocID="{E73EE3D9-3B7D-4E58-9EC1-EDB57BB8180D}" presName="gap" presStyleCnt="0"/>
      <dgm:spPr/>
      <dgm:t>
        <a:bodyPr/>
        <a:lstStyle/>
        <a:p>
          <a:endParaRPr lang="ru-RU"/>
        </a:p>
      </dgm:t>
    </dgm:pt>
    <dgm:pt modelId="{BF94E271-E24C-4CC7-9AD8-F023B98AB0D1}" type="pres">
      <dgm:prSet presAssocID="{E73EE3D9-3B7D-4E58-9EC1-EDB57BB8180D}" presName="medCircle2" presStyleLbl="vennNode1" presStyleIdx="3" presStyleCnt="4"/>
      <dgm:spPr/>
      <dgm:t>
        <a:bodyPr/>
        <a:lstStyle/>
        <a:p>
          <a:endParaRPr lang="ru-RU"/>
        </a:p>
      </dgm:t>
    </dgm:pt>
    <dgm:pt modelId="{C9D00A29-DDDD-4DCF-B7B4-247D223B1768}" type="pres">
      <dgm:prSet presAssocID="{E73EE3D9-3B7D-4E58-9EC1-EDB57BB8180D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14CC6D6A-2394-4C6A-92E3-B6660274E831}" type="presOf" srcId="{60CC0742-E1A5-4FC8-AFC9-8FA70B830B4E}" destId="{74D723F1-01F7-48E7-A341-AEEC6B5DDC92}" srcOrd="0" destOrd="0" presId="urn:microsoft.com/office/officeart/2008/layout/VerticalCircleList"/>
    <dgm:cxn modelId="{31D49B8C-FC86-4C22-A6B3-113B4DE6F062}" type="presOf" srcId="{E73EE3D9-3B7D-4E58-9EC1-EDB57BB8180D}" destId="{C9D00A29-DDDD-4DCF-B7B4-247D223B1768}" srcOrd="0" destOrd="0" presId="urn:microsoft.com/office/officeart/2008/layout/VerticalCircleList"/>
    <dgm:cxn modelId="{89011BCB-5F32-46D0-9D45-30D6A1CAE4A8}" type="presOf" srcId="{DC20D325-62DB-47D1-A095-98748D7C9E49}" destId="{A8BF9780-5731-4230-8299-0728FE2E8F3C}" srcOrd="0" destOrd="0" presId="urn:microsoft.com/office/officeart/2008/layout/VerticalCircleList"/>
    <dgm:cxn modelId="{D29BDCE9-F1B1-4632-B0F6-6973FF714487}" srcId="{DC20D325-62DB-47D1-A095-98748D7C9E49}" destId="{E73EE3D9-3B7D-4E58-9EC1-EDB57BB8180D}" srcOrd="3" destOrd="0" parTransId="{56C11AFF-4AD8-4A3A-942C-8FAE8C6DD175}" sibTransId="{3907A003-4C16-417F-B956-E0971BF5E826}"/>
    <dgm:cxn modelId="{A68925C2-056B-4FEB-B7E7-6E069F82A7D8}" type="presOf" srcId="{587AEE22-48B8-4967-8B8F-DB2A9DA4C229}" destId="{81025BCA-4197-47A3-BD52-B0434420001F}" srcOrd="0" destOrd="0" presId="urn:microsoft.com/office/officeart/2008/layout/VerticalCircleList"/>
    <dgm:cxn modelId="{5F39CAEC-A9F7-4CBB-9D05-FF0F09FF9D32}" type="presOf" srcId="{B2EF527C-BC04-4440-9605-0AB2E78B03F3}" destId="{FF5FB9DB-F839-4421-8AC6-FFD6A232F451}" srcOrd="0" destOrd="0" presId="urn:microsoft.com/office/officeart/2008/layout/VerticalCircleList"/>
    <dgm:cxn modelId="{41F071AB-A041-4E2F-AFB0-E6D223E71781}" srcId="{DC20D325-62DB-47D1-A095-98748D7C9E49}" destId="{60CC0742-E1A5-4FC8-AFC9-8FA70B830B4E}" srcOrd="2" destOrd="0" parTransId="{BD29F353-FF93-4DCF-8986-20070E37CE95}" sibTransId="{FDDC758B-480B-417D-A246-5EBDA5BFEBC3}"/>
    <dgm:cxn modelId="{8FF4D17A-CC67-4DF9-849C-439B6D7EE90E}" srcId="{DC20D325-62DB-47D1-A095-98748D7C9E49}" destId="{B2EF527C-BC04-4440-9605-0AB2E78B03F3}" srcOrd="0" destOrd="0" parTransId="{F8EE4281-C07B-42F0-BD84-D6FB7CF0C00C}" sibTransId="{3AD85D72-3B4F-4551-84B1-A867EAAF7D7C}"/>
    <dgm:cxn modelId="{DF0F9F45-E8FF-4499-9BA0-A34EDB9BC35D}" srcId="{DC20D325-62DB-47D1-A095-98748D7C9E49}" destId="{587AEE22-48B8-4967-8B8F-DB2A9DA4C229}" srcOrd="1" destOrd="0" parTransId="{F3B641CA-56AD-49A9-AE06-82FFA079ECAF}" sibTransId="{53C8ACC2-D655-4B71-9845-9BB41075349D}"/>
    <dgm:cxn modelId="{CD9AD5E2-5BA9-4349-8F12-11D48B6CE685}" type="presParOf" srcId="{A8BF9780-5731-4230-8299-0728FE2E8F3C}" destId="{37E49733-E153-4101-9C5C-AC7B80B9F03E}" srcOrd="0" destOrd="0" presId="urn:microsoft.com/office/officeart/2008/layout/VerticalCircleList"/>
    <dgm:cxn modelId="{DC1A9E4F-F63F-4D56-8FDE-7B391D901D61}" type="presParOf" srcId="{37E49733-E153-4101-9C5C-AC7B80B9F03E}" destId="{02D67880-F8DD-4B6C-A562-42FE07C5E7CD}" srcOrd="0" destOrd="0" presId="urn:microsoft.com/office/officeart/2008/layout/VerticalCircleList"/>
    <dgm:cxn modelId="{E75271B1-A638-4E2A-A9B3-A3A0F8D17FB5}" type="presParOf" srcId="{37E49733-E153-4101-9C5C-AC7B80B9F03E}" destId="{ABFEC560-8137-4BDC-B8D8-EE0EDD22E4CB}" srcOrd="1" destOrd="0" presId="urn:microsoft.com/office/officeart/2008/layout/VerticalCircleList"/>
    <dgm:cxn modelId="{4C39B76E-F8E8-4430-8675-A04A71CFF925}" type="presParOf" srcId="{37E49733-E153-4101-9C5C-AC7B80B9F03E}" destId="{FF5FB9DB-F839-4421-8AC6-FFD6A232F451}" srcOrd="2" destOrd="0" presId="urn:microsoft.com/office/officeart/2008/layout/VerticalCircleList"/>
    <dgm:cxn modelId="{E5FDE311-AD23-4DD2-A544-D04531ECA151}" type="presParOf" srcId="{A8BF9780-5731-4230-8299-0728FE2E8F3C}" destId="{17F0C3B4-E333-402E-91CB-FA28B8A9DE57}" srcOrd="1" destOrd="0" presId="urn:microsoft.com/office/officeart/2008/layout/VerticalCircleList"/>
    <dgm:cxn modelId="{B79086EA-2F75-45BA-86B3-3F57E13E0109}" type="presParOf" srcId="{17F0C3B4-E333-402E-91CB-FA28B8A9DE57}" destId="{548B8434-870E-4761-8EDE-10BE6300B151}" srcOrd="0" destOrd="0" presId="urn:microsoft.com/office/officeart/2008/layout/VerticalCircleList"/>
    <dgm:cxn modelId="{D8F63A40-E13E-4883-91C2-9BCD8BF23FAE}" type="presParOf" srcId="{17F0C3B4-E333-402E-91CB-FA28B8A9DE57}" destId="{539157B1-0E90-407F-AD5D-59283A136659}" srcOrd="1" destOrd="0" presId="urn:microsoft.com/office/officeart/2008/layout/VerticalCircleList"/>
    <dgm:cxn modelId="{B4D5A88D-EDD9-40D4-9E85-053F33869CA7}" type="presParOf" srcId="{17F0C3B4-E333-402E-91CB-FA28B8A9DE57}" destId="{81025BCA-4197-47A3-BD52-B0434420001F}" srcOrd="2" destOrd="0" presId="urn:microsoft.com/office/officeart/2008/layout/VerticalCircleList"/>
    <dgm:cxn modelId="{8E225DE6-D247-4053-93F1-91BE25590EDE}" type="presParOf" srcId="{A8BF9780-5731-4230-8299-0728FE2E8F3C}" destId="{386D0A10-0EFE-4AF0-B179-CA83147FFA9B}" srcOrd="2" destOrd="0" presId="urn:microsoft.com/office/officeart/2008/layout/VerticalCircleList"/>
    <dgm:cxn modelId="{CDB215E0-687C-49F3-9E3B-5E1EDA228A24}" type="presParOf" srcId="{386D0A10-0EFE-4AF0-B179-CA83147FFA9B}" destId="{1D18D5AA-D233-437C-AD08-EBA46501838D}" srcOrd="0" destOrd="0" presId="urn:microsoft.com/office/officeart/2008/layout/VerticalCircleList"/>
    <dgm:cxn modelId="{EE4D89EC-85D7-4C2D-B8EB-B15FF121F152}" type="presParOf" srcId="{386D0A10-0EFE-4AF0-B179-CA83147FFA9B}" destId="{9F15AF77-5F37-4FBE-8412-A22231C1A210}" srcOrd="1" destOrd="0" presId="urn:microsoft.com/office/officeart/2008/layout/VerticalCircleList"/>
    <dgm:cxn modelId="{CF5EBB16-6C7C-43DC-AB95-70A11A2CAE35}" type="presParOf" srcId="{386D0A10-0EFE-4AF0-B179-CA83147FFA9B}" destId="{74D723F1-01F7-48E7-A341-AEEC6B5DDC92}" srcOrd="2" destOrd="0" presId="urn:microsoft.com/office/officeart/2008/layout/VerticalCircleList"/>
    <dgm:cxn modelId="{2B661639-64F7-4BEF-A662-A046626711AF}" type="presParOf" srcId="{A8BF9780-5731-4230-8299-0728FE2E8F3C}" destId="{1FC9BFC8-1839-4C19-BFA5-5DFDD44C635F}" srcOrd="3" destOrd="0" presId="urn:microsoft.com/office/officeart/2008/layout/VerticalCircleList"/>
    <dgm:cxn modelId="{7A31BF23-B8B1-456C-A220-C81533BFB5F4}" type="presParOf" srcId="{1FC9BFC8-1839-4C19-BFA5-5DFDD44C635F}" destId="{2D0E3511-A148-4E33-A5C5-6913C5D4402E}" srcOrd="0" destOrd="0" presId="urn:microsoft.com/office/officeart/2008/layout/VerticalCircleList"/>
    <dgm:cxn modelId="{FD240D89-A30D-4437-B910-13617DFA4367}" type="presParOf" srcId="{1FC9BFC8-1839-4C19-BFA5-5DFDD44C635F}" destId="{BF94E271-E24C-4CC7-9AD8-F023B98AB0D1}" srcOrd="1" destOrd="0" presId="urn:microsoft.com/office/officeart/2008/layout/VerticalCircleList"/>
    <dgm:cxn modelId="{23E82932-796C-4D1C-97A1-FB1A7E5902A5}" type="presParOf" srcId="{1FC9BFC8-1839-4C19-BFA5-5DFDD44C635F}" destId="{C9D00A29-DDDD-4DCF-B7B4-247D223B176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97AAF2-C57D-47B1-9451-C9EC82E6552E}" type="doc">
      <dgm:prSet loTypeId="urn:microsoft.com/office/officeart/2005/8/layout/radial6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389834A-3D2C-4DE0-8141-B646FE80F1B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Ključni propis: Zakon o računovodstvu i izvještavanju, br. 57-Z id 12. 7. 2013.</a:t>
          </a:r>
        </a:p>
      </dgm:t>
    </dgm:pt>
    <dgm:pt modelId="{D8D3EA6D-78B5-49D1-BA0F-987F0D28CD0F}" type="parTrans" cxnId="{A54E1F8D-DC23-4567-9019-5EA51BF9F816}">
      <dgm:prSet/>
      <dgm:spPr/>
      <dgm:t>
        <a:bodyPr/>
        <a:lstStyle/>
        <a:p>
          <a:endParaRPr lang="ru-RU"/>
        </a:p>
      </dgm:t>
    </dgm:pt>
    <dgm:pt modelId="{C8E93A8D-F4F4-4DA2-959C-D3AB124D8C72}" type="sibTrans" cxnId="{A54E1F8D-DC23-4567-9019-5EA51BF9F816}">
      <dgm:prSet/>
      <dgm:spPr/>
      <dgm:t>
        <a:bodyPr/>
        <a:lstStyle/>
        <a:p>
          <a:endParaRPr lang="ru-RU"/>
        </a:p>
      </dgm:t>
    </dgm:pt>
    <dgm:pt modelId="{6D6B526D-60A9-4FFC-90EB-1EC42F18F4AC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Načela računovodstva i izvještavanja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820078-09B6-4400-9847-9CB85BBA5B53}" type="parTrans" cxnId="{CB57878B-C601-4C42-9CB8-B5FDB15E6DFC}">
      <dgm:prSet/>
      <dgm:spPr/>
      <dgm:t>
        <a:bodyPr/>
        <a:lstStyle/>
        <a:p>
          <a:endParaRPr lang="ru-RU"/>
        </a:p>
      </dgm:t>
    </dgm:pt>
    <dgm:pt modelId="{7F140DD4-75D6-47C8-B324-F81F03CB4981}" type="sibTrans" cxnId="{CB57878B-C601-4C42-9CB8-B5FDB15E6DFC}">
      <dgm:prSet/>
      <dgm:spPr/>
      <dgm:t>
        <a:bodyPr/>
        <a:lstStyle/>
        <a:p>
          <a:endParaRPr lang="ru-RU"/>
        </a:p>
      </dgm:t>
    </dgm:pt>
    <dgm:pt modelId="{29E7759B-5554-46B4-8D5B-9B08BEDFB8F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Pravna i javna regulacija računovodstva i izvještavanja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162A7D-A18D-4992-814B-EFAE40ED2E7A}" type="parTrans" cxnId="{C2183A22-5B59-41BD-9090-7C0DF184106A}">
      <dgm:prSet/>
      <dgm:spPr/>
      <dgm:t>
        <a:bodyPr/>
        <a:lstStyle/>
        <a:p>
          <a:endParaRPr lang="ru-RU"/>
        </a:p>
      </dgm:t>
    </dgm:pt>
    <dgm:pt modelId="{12662644-75ED-4951-AEB9-9A6F086E00C6}" type="sibTrans" cxnId="{C2183A22-5B59-41BD-9090-7C0DF184106A}">
      <dgm:prSet/>
      <dgm:spPr/>
      <dgm:t>
        <a:bodyPr/>
        <a:lstStyle/>
        <a:p>
          <a:endParaRPr lang="ru-RU"/>
        </a:p>
      </dgm:t>
    </dgm:pt>
    <dgm:pt modelId="{FA45A873-3F8F-494C-957B-FEBC9B25CAD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Upravljanje računovodstvom organizacija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5A80832-46C3-4456-99FE-4B90B7F231B0}" type="parTrans" cxnId="{A110F79F-1CA7-4741-A48B-475C770ADD39}">
      <dgm:prSet/>
      <dgm:spPr/>
      <dgm:t>
        <a:bodyPr/>
        <a:lstStyle/>
        <a:p>
          <a:endParaRPr lang="ru-RU"/>
        </a:p>
      </dgm:t>
    </dgm:pt>
    <dgm:pt modelId="{7BC4B1EE-19B8-4382-8106-3FDD4512CA1E}" type="sibTrans" cxnId="{A110F79F-1CA7-4741-A48B-475C770ADD39}">
      <dgm:prSet/>
      <dgm:spPr/>
      <dgm:t>
        <a:bodyPr/>
        <a:lstStyle/>
        <a:p>
          <a:endParaRPr lang="ru-RU"/>
        </a:p>
      </dgm:t>
    </dgm:pt>
    <dgm:pt modelId="{F4422651-383C-42A8-A405-15D5928EC2DF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Računovodstvena politika</a:t>
          </a:r>
          <a:endParaRPr lang="hr-HR" sz="14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76153-5246-4693-9E94-3F166B6F3572}" type="parTrans" cxnId="{6E4A1711-23B1-4425-87B2-136080D5FF84}">
      <dgm:prSet/>
      <dgm:spPr/>
      <dgm:t>
        <a:bodyPr/>
        <a:lstStyle/>
        <a:p>
          <a:endParaRPr lang="ru-RU"/>
        </a:p>
      </dgm:t>
    </dgm:pt>
    <dgm:pt modelId="{3569E059-C813-4C5D-A3AB-5B0125FB7CD4}" type="sibTrans" cxnId="{6E4A1711-23B1-4425-87B2-136080D5FF84}">
      <dgm:prSet/>
      <dgm:spPr/>
      <dgm:t>
        <a:bodyPr/>
        <a:lstStyle/>
        <a:p>
          <a:endParaRPr lang="ru-RU"/>
        </a:p>
      </dgm:t>
    </dgm:pt>
    <dgm:pt modelId="{E30194F5-A655-4628-AC23-F02513A620B2}">
      <dgm:prSet custT="1"/>
      <dgm:spPr/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Zahtjevi za primarne dokumente i računovodstvene registre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AD0A86-72CD-4A9E-829B-853A29E33577}" type="parTrans" cxnId="{FF84B05C-2057-42D7-B3E2-1EDE0D073515}">
      <dgm:prSet/>
      <dgm:spPr/>
      <dgm:t>
        <a:bodyPr/>
        <a:lstStyle/>
        <a:p>
          <a:endParaRPr lang="ru-RU"/>
        </a:p>
      </dgm:t>
    </dgm:pt>
    <dgm:pt modelId="{630CCD51-2EB8-42D9-BF23-B72903B6B66F}" type="sibTrans" cxnId="{FF84B05C-2057-42D7-B3E2-1EDE0D073515}">
      <dgm:prSet/>
      <dgm:spPr/>
      <dgm:t>
        <a:bodyPr/>
        <a:lstStyle/>
        <a:p>
          <a:endParaRPr lang="ru-RU"/>
        </a:p>
      </dgm:t>
    </dgm:pt>
    <dgm:pt modelId="{4153FA57-F660-4294-8910-CFE0CD5979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Opći zahtjevi izvještavanja i sadržaj izvještaja</a:t>
          </a: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89928E-2D9F-415D-8740-E6947CA2EE66}" type="parTrans" cxnId="{A9E32289-1C22-4B73-8875-82D8B0F9969A}">
      <dgm:prSet/>
      <dgm:spPr/>
      <dgm:t>
        <a:bodyPr/>
        <a:lstStyle/>
        <a:p>
          <a:endParaRPr lang="ru-RU"/>
        </a:p>
      </dgm:t>
    </dgm:pt>
    <dgm:pt modelId="{32176773-609C-421F-B82E-64132BCB204A}" type="sibTrans" cxnId="{A9E32289-1C22-4B73-8875-82D8B0F9969A}">
      <dgm:prSet/>
      <dgm:spPr/>
      <dgm:t>
        <a:bodyPr/>
        <a:lstStyle/>
        <a:p>
          <a:endParaRPr lang="ru-RU"/>
        </a:p>
      </dgm:t>
    </dgm:pt>
    <dgm:pt modelId="{7A3D057F-E2E4-4F5D-A03A-C7F4A459167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Zahtjevi za računovodstvene procjene imovine, obveza, temeljnog kapitala, prihoda, gubitaka</a:t>
          </a:r>
          <a:endParaRPr lang="hr-HR" sz="1200" b="1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5AD77A4-F90E-4CA6-A73D-C27543DF4A55}" type="parTrans" cxnId="{64E185A1-F68B-440F-9CD1-D4892C2979DC}">
      <dgm:prSet/>
      <dgm:spPr/>
      <dgm:t>
        <a:bodyPr/>
        <a:lstStyle/>
        <a:p>
          <a:endParaRPr lang="ru-RU"/>
        </a:p>
      </dgm:t>
    </dgm:pt>
    <dgm:pt modelId="{505DC627-A40D-4957-8C70-877EA42C4709}" type="sibTrans" cxnId="{64E185A1-F68B-440F-9CD1-D4892C2979DC}">
      <dgm:prSet/>
      <dgm:spPr/>
      <dgm:t>
        <a:bodyPr/>
        <a:lstStyle/>
        <a:p>
          <a:endParaRPr lang="ru-RU"/>
        </a:p>
      </dgm:t>
    </dgm:pt>
    <dgm:pt modelId="{81994B0D-0A8A-46F5-B564-4EF3975C8CDF}" type="pres">
      <dgm:prSet presAssocID="{4897AAF2-C57D-47B1-9451-C9EC82E655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034328-7147-43A2-9E7A-846509BC9B63}" type="pres">
      <dgm:prSet presAssocID="{F389834A-3D2C-4DE0-8141-B646FE80F1B6}" presName="centerShape" presStyleLbl="node0" presStyleIdx="0" presStyleCnt="1" custScaleX="139952" custScaleY="142438"/>
      <dgm:spPr/>
      <dgm:t>
        <a:bodyPr/>
        <a:lstStyle/>
        <a:p>
          <a:endParaRPr lang="ru-RU"/>
        </a:p>
      </dgm:t>
    </dgm:pt>
    <dgm:pt modelId="{F9EB2754-96DA-4D3C-9B59-A8F6D37BD1E3}" type="pres">
      <dgm:prSet presAssocID="{6D6B526D-60A9-4FFC-90EB-1EC42F18F4AC}" presName="node" presStyleLbl="node1" presStyleIdx="0" presStyleCnt="7" custScaleX="132254" custScaleY="11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4484D-8275-480D-AF68-B9F7CADE8E83}" type="pres">
      <dgm:prSet presAssocID="{6D6B526D-60A9-4FFC-90EB-1EC42F18F4AC}" presName="dummy" presStyleCnt="0"/>
      <dgm:spPr/>
    </dgm:pt>
    <dgm:pt modelId="{A37264E4-AEE0-4405-8CD0-D82F815D3310}" type="pres">
      <dgm:prSet presAssocID="{7F140DD4-75D6-47C8-B324-F81F03CB498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1B205748-2DA4-43AE-9F55-992E2FD9CD4C}" type="pres">
      <dgm:prSet presAssocID="{29E7759B-5554-46B4-8D5B-9B08BEDFB8FF}" presName="node" presStyleLbl="node1" presStyleIdx="1" presStyleCnt="7" custScaleX="155097" custScaleY="151629" custRadScaleRad="111884" custRadScaleInc="2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9EB83-5826-410D-9E20-9BD9209E9D45}" type="pres">
      <dgm:prSet presAssocID="{29E7759B-5554-46B4-8D5B-9B08BEDFB8FF}" presName="dummy" presStyleCnt="0"/>
      <dgm:spPr/>
    </dgm:pt>
    <dgm:pt modelId="{8C6839D2-0999-4802-8707-D7F5458AF3B7}" type="pres">
      <dgm:prSet presAssocID="{12662644-75ED-4951-AEB9-9A6F086E00C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B573F26-B013-484F-A594-BE412F3ADE41}" type="pres">
      <dgm:prSet presAssocID="{FA45A873-3F8F-494C-957B-FEBC9B25CADE}" presName="node" presStyleLbl="node1" presStyleIdx="2" presStyleCnt="7" custScaleX="140508" custScaleY="141968" custRadScaleRad="109225" custRadScaleInc="6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98FB4-2EAC-4EDC-866D-4DBF4C15A1FA}" type="pres">
      <dgm:prSet presAssocID="{FA45A873-3F8F-494C-957B-FEBC9B25CADE}" presName="dummy" presStyleCnt="0"/>
      <dgm:spPr/>
    </dgm:pt>
    <dgm:pt modelId="{65176B13-004B-4395-BF71-1F172D3036B0}" type="pres">
      <dgm:prSet presAssocID="{7BC4B1EE-19B8-4382-8106-3FDD4512CA1E}" presName="sibTrans" presStyleLbl="sibTrans2D1" presStyleIdx="2" presStyleCnt="7"/>
      <dgm:spPr/>
      <dgm:t>
        <a:bodyPr/>
        <a:lstStyle/>
        <a:p>
          <a:endParaRPr lang="ru-RU"/>
        </a:p>
      </dgm:t>
    </dgm:pt>
    <dgm:pt modelId="{93CD3B47-15EF-411A-B46C-266DEC8D4DA0}" type="pres">
      <dgm:prSet presAssocID="{F4422651-383C-42A8-A405-15D5928EC2DF}" presName="node" presStyleLbl="node1" presStyleIdx="3" presStyleCnt="7" custScaleX="108540" custScaleY="99775" custRadScaleRad="106097" custRadScaleInc="1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BD549-6021-4884-BC6E-DE445D075955}" type="pres">
      <dgm:prSet presAssocID="{F4422651-383C-42A8-A405-15D5928EC2DF}" presName="dummy" presStyleCnt="0"/>
      <dgm:spPr/>
    </dgm:pt>
    <dgm:pt modelId="{3BD72529-7C69-474A-B260-2F7D94056422}" type="pres">
      <dgm:prSet presAssocID="{3569E059-C813-4C5D-A3AB-5B0125FB7CD4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E0C7AFD-7C40-443D-8264-87AF95C7B2DA}" type="pres">
      <dgm:prSet presAssocID="{E30194F5-A655-4628-AC23-F02513A620B2}" presName="node" presStyleLbl="node1" presStyleIdx="4" presStyleCnt="7" custScaleX="141546" custScaleY="132037" custRadScaleRad="105466" custRadScaleInc="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4AEC-F283-4A83-9697-0313594E13B5}" type="pres">
      <dgm:prSet presAssocID="{E30194F5-A655-4628-AC23-F02513A620B2}" presName="dummy" presStyleCnt="0"/>
      <dgm:spPr/>
    </dgm:pt>
    <dgm:pt modelId="{3F6B9901-DCCF-418C-98EF-7BBE77531F72}" type="pres">
      <dgm:prSet presAssocID="{630CCD51-2EB8-42D9-BF23-B72903B6B66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9FDE1D2-6022-431E-A728-F6ADDB0C1208}" type="pres">
      <dgm:prSet presAssocID="{4153FA57-F660-4294-8910-CFE0CD597961}" presName="node" presStyleLbl="node1" presStyleIdx="5" presStyleCnt="7" custScaleX="117519" custScaleY="113763" custRadScaleRad="105515" custRadScaleInc="-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B60B8-3E79-461B-86E5-792A5879ACED}" type="pres">
      <dgm:prSet presAssocID="{4153FA57-F660-4294-8910-CFE0CD597961}" presName="dummy" presStyleCnt="0"/>
      <dgm:spPr/>
    </dgm:pt>
    <dgm:pt modelId="{69FA5D7E-DAB5-4D97-A555-703CAA2A3BA7}" type="pres">
      <dgm:prSet presAssocID="{32176773-609C-421F-B82E-64132BCB204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5FED70E-A3D9-4CE1-B10F-4BC805B20F61}" type="pres">
      <dgm:prSet presAssocID="{7A3D057F-E2E4-4F5D-A03A-C7F4A459167A}" presName="node" presStyleLbl="node1" presStyleIdx="6" presStyleCnt="7" custScaleX="154366" custScaleY="146235" custRadScaleRad="106451" custRadScaleInc="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22380-50ED-4FBE-AB96-D54B71FB1F37}" type="pres">
      <dgm:prSet presAssocID="{7A3D057F-E2E4-4F5D-A03A-C7F4A459167A}" presName="dummy" presStyleCnt="0"/>
      <dgm:spPr/>
    </dgm:pt>
    <dgm:pt modelId="{7086B431-E986-4AB6-9928-F835F7796E19}" type="pres">
      <dgm:prSet presAssocID="{505DC627-A40D-4957-8C70-877EA42C4709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4E185A1-F68B-440F-9CD1-D4892C2979DC}" srcId="{F389834A-3D2C-4DE0-8141-B646FE80F1B6}" destId="{7A3D057F-E2E4-4F5D-A03A-C7F4A459167A}" srcOrd="6" destOrd="0" parTransId="{45AD77A4-F90E-4CA6-A73D-C27543DF4A55}" sibTransId="{505DC627-A40D-4957-8C70-877EA42C4709}"/>
    <dgm:cxn modelId="{A110F79F-1CA7-4741-A48B-475C770ADD39}" srcId="{F389834A-3D2C-4DE0-8141-B646FE80F1B6}" destId="{FA45A873-3F8F-494C-957B-FEBC9B25CADE}" srcOrd="2" destOrd="0" parTransId="{25A80832-46C3-4456-99FE-4B90B7F231B0}" sibTransId="{7BC4B1EE-19B8-4382-8106-3FDD4512CA1E}"/>
    <dgm:cxn modelId="{C2183A22-5B59-41BD-9090-7C0DF184106A}" srcId="{F389834A-3D2C-4DE0-8141-B646FE80F1B6}" destId="{29E7759B-5554-46B4-8D5B-9B08BEDFB8FF}" srcOrd="1" destOrd="0" parTransId="{B1162A7D-A18D-4992-814B-EFAE40ED2E7A}" sibTransId="{12662644-75ED-4951-AEB9-9A6F086E00C6}"/>
    <dgm:cxn modelId="{C5554580-B8F2-41D9-8F23-F18AAD4A0878}" type="presOf" srcId="{FA45A873-3F8F-494C-957B-FEBC9B25CADE}" destId="{4B573F26-B013-484F-A594-BE412F3ADE41}" srcOrd="0" destOrd="0" presId="urn:microsoft.com/office/officeart/2005/8/layout/radial6"/>
    <dgm:cxn modelId="{6E4A1711-23B1-4425-87B2-136080D5FF84}" srcId="{F389834A-3D2C-4DE0-8141-B646FE80F1B6}" destId="{F4422651-383C-42A8-A405-15D5928EC2DF}" srcOrd="3" destOrd="0" parTransId="{E4176153-5246-4693-9E94-3F166B6F3572}" sibTransId="{3569E059-C813-4C5D-A3AB-5B0125FB7CD4}"/>
    <dgm:cxn modelId="{A9E32289-1C22-4B73-8875-82D8B0F9969A}" srcId="{F389834A-3D2C-4DE0-8141-B646FE80F1B6}" destId="{4153FA57-F660-4294-8910-CFE0CD597961}" srcOrd="5" destOrd="0" parTransId="{2489928E-2D9F-415D-8740-E6947CA2EE66}" sibTransId="{32176773-609C-421F-B82E-64132BCB204A}"/>
    <dgm:cxn modelId="{CB57878B-C601-4C42-9CB8-B5FDB15E6DFC}" srcId="{F389834A-3D2C-4DE0-8141-B646FE80F1B6}" destId="{6D6B526D-60A9-4FFC-90EB-1EC42F18F4AC}" srcOrd="0" destOrd="0" parTransId="{04820078-09B6-4400-9847-9CB85BBA5B53}" sibTransId="{7F140DD4-75D6-47C8-B324-F81F03CB4981}"/>
    <dgm:cxn modelId="{FB13BA36-D5CF-418A-8690-5989BA5BB0AE}" type="presOf" srcId="{E30194F5-A655-4628-AC23-F02513A620B2}" destId="{EE0C7AFD-7C40-443D-8264-87AF95C7B2DA}" srcOrd="0" destOrd="0" presId="urn:microsoft.com/office/officeart/2005/8/layout/radial6"/>
    <dgm:cxn modelId="{721A1987-C8FB-45D0-B20F-71A5A8C0C74D}" type="presOf" srcId="{3569E059-C813-4C5D-A3AB-5B0125FB7CD4}" destId="{3BD72529-7C69-474A-B260-2F7D94056422}" srcOrd="0" destOrd="0" presId="urn:microsoft.com/office/officeart/2005/8/layout/radial6"/>
    <dgm:cxn modelId="{1A7F3959-7A6F-48E8-A159-8282EEA1A578}" type="presOf" srcId="{32176773-609C-421F-B82E-64132BCB204A}" destId="{69FA5D7E-DAB5-4D97-A555-703CAA2A3BA7}" srcOrd="0" destOrd="0" presId="urn:microsoft.com/office/officeart/2005/8/layout/radial6"/>
    <dgm:cxn modelId="{78DD4867-A147-4181-9E70-B96EB78AC782}" type="presOf" srcId="{7BC4B1EE-19B8-4382-8106-3FDD4512CA1E}" destId="{65176B13-004B-4395-BF71-1F172D3036B0}" srcOrd="0" destOrd="0" presId="urn:microsoft.com/office/officeart/2005/8/layout/radial6"/>
    <dgm:cxn modelId="{40904E84-32B4-4CA8-9DCA-26418268F3AC}" type="presOf" srcId="{4153FA57-F660-4294-8910-CFE0CD597961}" destId="{89FDE1D2-6022-431E-A728-F6ADDB0C1208}" srcOrd="0" destOrd="0" presId="urn:microsoft.com/office/officeart/2005/8/layout/radial6"/>
    <dgm:cxn modelId="{92FFDAF3-2E93-40D1-A2D0-45588F32F55E}" type="presOf" srcId="{7A3D057F-E2E4-4F5D-A03A-C7F4A459167A}" destId="{35FED70E-A3D9-4CE1-B10F-4BC805B20F61}" srcOrd="0" destOrd="0" presId="urn:microsoft.com/office/officeart/2005/8/layout/radial6"/>
    <dgm:cxn modelId="{A0B487AE-7DF0-4B64-A901-2245AB340CC3}" type="presOf" srcId="{12662644-75ED-4951-AEB9-9A6F086E00C6}" destId="{8C6839D2-0999-4802-8707-D7F5458AF3B7}" srcOrd="0" destOrd="0" presId="urn:microsoft.com/office/officeart/2005/8/layout/radial6"/>
    <dgm:cxn modelId="{BFDB541D-D172-4EB5-A28C-7A175C5CAB2E}" type="presOf" srcId="{505DC627-A40D-4957-8C70-877EA42C4709}" destId="{7086B431-E986-4AB6-9928-F835F7796E19}" srcOrd="0" destOrd="0" presId="urn:microsoft.com/office/officeart/2005/8/layout/radial6"/>
    <dgm:cxn modelId="{2D7060D3-D832-45DB-A907-1940AFE70D0B}" type="presOf" srcId="{F4422651-383C-42A8-A405-15D5928EC2DF}" destId="{93CD3B47-15EF-411A-B46C-266DEC8D4DA0}" srcOrd="0" destOrd="0" presId="urn:microsoft.com/office/officeart/2005/8/layout/radial6"/>
    <dgm:cxn modelId="{83D97E54-950F-42C6-89F3-87F05B1D5636}" type="presOf" srcId="{4897AAF2-C57D-47B1-9451-C9EC82E6552E}" destId="{81994B0D-0A8A-46F5-B564-4EF3975C8CDF}" srcOrd="0" destOrd="0" presId="urn:microsoft.com/office/officeart/2005/8/layout/radial6"/>
    <dgm:cxn modelId="{03922F75-1999-4279-940D-02F1960F404C}" type="presOf" srcId="{F389834A-3D2C-4DE0-8141-B646FE80F1B6}" destId="{5A034328-7147-43A2-9E7A-846509BC9B63}" srcOrd="0" destOrd="0" presId="urn:microsoft.com/office/officeart/2005/8/layout/radial6"/>
    <dgm:cxn modelId="{909316B7-6114-4C6D-B1FD-65B38BACE102}" type="presOf" srcId="{630CCD51-2EB8-42D9-BF23-B72903B6B66F}" destId="{3F6B9901-DCCF-418C-98EF-7BBE77531F72}" srcOrd="0" destOrd="0" presId="urn:microsoft.com/office/officeart/2005/8/layout/radial6"/>
    <dgm:cxn modelId="{FF84B05C-2057-42D7-B3E2-1EDE0D073515}" srcId="{F389834A-3D2C-4DE0-8141-B646FE80F1B6}" destId="{E30194F5-A655-4628-AC23-F02513A620B2}" srcOrd="4" destOrd="0" parTransId="{DCAD0A86-72CD-4A9E-829B-853A29E33577}" sibTransId="{630CCD51-2EB8-42D9-BF23-B72903B6B66F}"/>
    <dgm:cxn modelId="{EE9BE3A8-F2D3-4A59-B7A6-31C4A112D6A1}" type="presOf" srcId="{29E7759B-5554-46B4-8D5B-9B08BEDFB8FF}" destId="{1B205748-2DA4-43AE-9F55-992E2FD9CD4C}" srcOrd="0" destOrd="0" presId="urn:microsoft.com/office/officeart/2005/8/layout/radial6"/>
    <dgm:cxn modelId="{A54E1F8D-DC23-4567-9019-5EA51BF9F816}" srcId="{4897AAF2-C57D-47B1-9451-C9EC82E6552E}" destId="{F389834A-3D2C-4DE0-8141-B646FE80F1B6}" srcOrd="0" destOrd="0" parTransId="{D8D3EA6D-78B5-49D1-BA0F-987F0D28CD0F}" sibTransId="{C8E93A8D-F4F4-4DA2-959C-D3AB124D8C72}"/>
    <dgm:cxn modelId="{3B16C683-FC41-4482-A369-DEF95BFB864B}" type="presOf" srcId="{6D6B526D-60A9-4FFC-90EB-1EC42F18F4AC}" destId="{F9EB2754-96DA-4D3C-9B59-A8F6D37BD1E3}" srcOrd="0" destOrd="0" presId="urn:microsoft.com/office/officeart/2005/8/layout/radial6"/>
    <dgm:cxn modelId="{00113099-463F-4552-BE13-3A50EF98A8DD}" type="presOf" srcId="{7F140DD4-75D6-47C8-B324-F81F03CB4981}" destId="{A37264E4-AEE0-4405-8CD0-D82F815D3310}" srcOrd="0" destOrd="0" presId="urn:microsoft.com/office/officeart/2005/8/layout/radial6"/>
    <dgm:cxn modelId="{3851AC4E-F9FF-4086-AA33-292360D1D098}" type="presParOf" srcId="{81994B0D-0A8A-46F5-B564-4EF3975C8CDF}" destId="{5A034328-7147-43A2-9E7A-846509BC9B63}" srcOrd="0" destOrd="0" presId="urn:microsoft.com/office/officeart/2005/8/layout/radial6"/>
    <dgm:cxn modelId="{4DC1D764-1663-43C1-90A5-0624FDD1BAB4}" type="presParOf" srcId="{81994B0D-0A8A-46F5-B564-4EF3975C8CDF}" destId="{F9EB2754-96DA-4D3C-9B59-A8F6D37BD1E3}" srcOrd="1" destOrd="0" presId="urn:microsoft.com/office/officeart/2005/8/layout/radial6"/>
    <dgm:cxn modelId="{CC6DB401-A8F9-4254-A65B-78E9C3DB8451}" type="presParOf" srcId="{81994B0D-0A8A-46F5-B564-4EF3975C8CDF}" destId="{01D4484D-8275-480D-AF68-B9F7CADE8E83}" srcOrd="2" destOrd="0" presId="urn:microsoft.com/office/officeart/2005/8/layout/radial6"/>
    <dgm:cxn modelId="{18C01079-4243-4E04-8D78-39D826A31B42}" type="presParOf" srcId="{81994B0D-0A8A-46F5-B564-4EF3975C8CDF}" destId="{A37264E4-AEE0-4405-8CD0-D82F815D3310}" srcOrd="3" destOrd="0" presId="urn:microsoft.com/office/officeart/2005/8/layout/radial6"/>
    <dgm:cxn modelId="{0DA2EB32-30D7-40FA-8C86-BD9B7B51F149}" type="presParOf" srcId="{81994B0D-0A8A-46F5-B564-4EF3975C8CDF}" destId="{1B205748-2DA4-43AE-9F55-992E2FD9CD4C}" srcOrd="4" destOrd="0" presId="urn:microsoft.com/office/officeart/2005/8/layout/radial6"/>
    <dgm:cxn modelId="{6FBF5161-A60C-4B67-8AFB-91FD3650715D}" type="presParOf" srcId="{81994B0D-0A8A-46F5-B564-4EF3975C8CDF}" destId="{0809EB83-5826-410D-9E20-9BD9209E9D45}" srcOrd="5" destOrd="0" presId="urn:microsoft.com/office/officeart/2005/8/layout/radial6"/>
    <dgm:cxn modelId="{CF6FB6E3-9068-4BD0-B7A7-5CF6A05837FC}" type="presParOf" srcId="{81994B0D-0A8A-46F5-B564-4EF3975C8CDF}" destId="{8C6839D2-0999-4802-8707-D7F5458AF3B7}" srcOrd="6" destOrd="0" presId="urn:microsoft.com/office/officeart/2005/8/layout/radial6"/>
    <dgm:cxn modelId="{7EEB76C5-AF75-4970-B767-71F3EEE7FB95}" type="presParOf" srcId="{81994B0D-0A8A-46F5-B564-4EF3975C8CDF}" destId="{4B573F26-B013-484F-A594-BE412F3ADE41}" srcOrd="7" destOrd="0" presId="urn:microsoft.com/office/officeart/2005/8/layout/radial6"/>
    <dgm:cxn modelId="{E3BBC7F9-CAA0-476D-8198-83F83D8C88EE}" type="presParOf" srcId="{81994B0D-0A8A-46F5-B564-4EF3975C8CDF}" destId="{84298FB4-2EAC-4EDC-866D-4DBF4C15A1FA}" srcOrd="8" destOrd="0" presId="urn:microsoft.com/office/officeart/2005/8/layout/radial6"/>
    <dgm:cxn modelId="{F45D7A41-510D-4976-AE32-706722CA7D85}" type="presParOf" srcId="{81994B0D-0A8A-46F5-B564-4EF3975C8CDF}" destId="{65176B13-004B-4395-BF71-1F172D3036B0}" srcOrd="9" destOrd="0" presId="urn:microsoft.com/office/officeart/2005/8/layout/radial6"/>
    <dgm:cxn modelId="{44A8BE9A-747F-460C-BBDC-772596D86FBE}" type="presParOf" srcId="{81994B0D-0A8A-46F5-B564-4EF3975C8CDF}" destId="{93CD3B47-15EF-411A-B46C-266DEC8D4DA0}" srcOrd="10" destOrd="0" presId="urn:microsoft.com/office/officeart/2005/8/layout/radial6"/>
    <dgm:cxn modelId="{B89A75B5-FD7B-4578-8E31-E1381E38DE58}" type="presParOf" srcId="{81994B0D-0A8A-46F5-B564-4EF3975C8CDF}" destId="{FE2BD549-6021-4884-BC6E-DE445D075955}" srcOrd="11" destOrd="0" presId="urn:microsoft.com/office/officeart/2005/8/layout/radial6"/>
    <dgm:cxn modelId="{E205F1F2-39C1-4A26-9606-080687AF818C}" type="presParOf" srcId="{81994B0D-0A8A-46F5-B564-4EF3975C8CDF}" destId="{3BD72529-7C69-474A-B260-2F7D94056422}" srcOrd="12" destOrd="0" presId="urn:microsoft.com/office/officeart/2005/8/layout/radial6"/>
    <dgm:cxn modelId="{21477E28-C140-4EA3-8EF9-12BA1A71934B}" type="presParOf" srcId="{81994B0D-0A8A-46F5-B564-4EF3975C8CDF}" destId="{EE0C7AFD-7C40-443D-8264-87AF95C7B2DA}" srcOrd="13" destOrd="0" presId="urn:microsoft.com/office/officeart/2005/8/layout/radial6"/>
    <dgm:cxn modelId="{700C571B-8F72-4536-88D3-0C455CF9FC64}" type="presParOf" srcId="{81994B0D-0A8A-46F5-B564-4EF3975C8CDF}" destId="{0D3D4AEC-F283-4A83-9697-0313594E13B5}" srcOrd="14" destOrd="0" presId="urn:microsoft.com/office/officeart/2005/8/layout/radial6"/>
    <dgm:cxn modelId="{BB18B5D7-2D59-4202-B032-CD5290E61A75}" type="presParOf" srcId="{81994B0D-0A8A-46F5-B564-4EF3975C8CDF}" destId="{3F6B9901-DCCF-418C-98EF-7BBE77531F72}" srcOrd="15" destOrd="0" presId="urn:microsoft.com/office/officeart/2005/8/layout/radial6"/>
    <dgm:cxn modelId="{47CF5B3C-0133-43C1-BEC7-7E9F28354DF4}" type="presParOf" srcId="{81994B0D-0A8A-46F5-B564-4EF3975C8CDF}" destId="{89FDE1D2-6022-431E-A728-F6ADDB0C1208}" srcOrd="16" destOrd="0" presId="urn:microsoft.com/office/officeart/2005/8/layout/radial6"/>
    <dgm:cxn modelId="{577232EC-A76E-4AF5-A850-88B057864061}" type="presParOf" srcId="{81994B0D-0A8A-46F5-B564-4EF3975C8CDF}" destId="{7B3B60B8-3E79-461B-86E5-792A5879ACED}" srcOrd="17" destOrd="0" presId="urn:microsoft.com/office/officeart/2005/8/layout/radial6"/>
    <dgm:cxn modelId="{E7BAB220-A523-4A0B-B7E6-FF1169DBFD5F}" type="presParOf" srcId="{81994B0D-0A8A-46F5-B564-4EF3975C8CDF}" destId="{69FA5D7E-DAB5-4D97-A555-703CAA2A3BA7}" srcOrd="18" destOrd="0" presId="urn:microsoft.com/office/officeart/2005/8/layout/radial6"/>
    <dgm:cxn modelId="{03D68193-FE91-4FED-A2A0-F4447797E361}" type="presParOf" srcId="{81994B0D-0A8A-46F5-B564-4EF3975C8CDF}" destId="{35FED70E-A3D9-4CE1-B10F-4BC805B20F61}" srcOrd="19" destOrd="0" presId="urn:microsoft.com/office/officeart/2005/8/layout/radial6"/>
    <dgm:cxn modelId="{DD7EB80B-2C45-4B0C-A42B-E5E4FA16E729}" type="presParOf" srcId="{81994B0D-0A8A-46F5-B564-4EF3975C8CDF}" destId="{50222380-50ED-4FBE-AB96-D54B71FB1F37}" srcOrd="20" destOrd="0" presId="urn:microsoft.com/office/officeart/2005/8/layout/radial6"/>
    <dgm:cxn modelId="{136497B1-1626-4346-BE40-394E2D1C6A69}" type="presParOf" srcId="{81994B0D-0A8A-46F5-B564-4EF3975C8CDF}" destId="{7086B431-E986-4AB6-9928-F835F7796E1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9B3781-63FE-48CF-B0C0-CD9DD6EF5A57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92B48D-1A82-47DB-9B5D-B7763C72E770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Zakon o računovodstvu i izvještavanju, br. 57-Z id 12. 7. 2013.</a:t>
          </a:r>
          <a:endParaRPr lang="hr-HR" sz="14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8A3B8F1-C290-4C3C-930D-D1B6C851BFA9}" type="parTrans" cxnId="{F45912D9-CE55-41B1-977E-26DAD0CF7104}">
      <dgm:prSet/>
      <dgm:spPr/>
      <dgm:t>
        <a:bodyPr/>
        <a:lstStyle/>
        <a:p>
          <a:endParaRPr lang="ru-RU"/>
        </a:p>
      </dgm:t>
    </dgm:pt>
    <dgm:pt modelId="{99908010-8715-427D-86AB-D0F4446CD7E6}" type="sibTrans" cxnId="{F45912D9-CE55-41B1-977E-26DAD0CF7104}">
      <dgm:prSet/>
      <dgm:spPr/>
      <dgm:t>
        <a:bodyPr/>
        <a:lstStyle/>
        <a:p>
          <a:endParaRPr lang="ru-RU"/>
        </a:p>
      </dgm:t>
    </dgm:pt>
    <dgm:pt modelId="{C1E5D7FE-718E-4348-B454-90A7A2669282}" type="asst">
      <dgm:prSet phldrT="[Текст]"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Organizacije koje financira država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0E3EBF-14EB-4138-814C-97D7979EEEE4}" type="parTrans" cxnId="{4DFDAE63-B2EF-4439-86EE-1288F1D527A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6A9F7C9-9F06-4146-9D37-F25F20D73BAF}" type="sibTrans" cxnId="{4DFDAE63-B2EF-4439-86EE-1288F1D527A7}">
      <dgm:prSet/>
      <dgm:spPr/>
      <dgm:t>
        <a:bodyPr/>
        <a:lstStyle/>
        <a:p>
          <a:endParaRPr lang="ru-RU"/>
        </a:p>
      </dgm:t>
    </dgm:pt>
    <dgm:pt modelId="{F8ADE7BB-8CD4-4BE8-9582-557BAACD3AB3}">
      <dgm:prSet phldrT="[Текст]"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Subjekti riznice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506D69-A2CD-4DEF-A775-A9BB63B89E2F}" type="parTrans" cxnId="{B1296DF9-EDA0-46FC-97C1-4A6703809CE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A4A9E5C-0452-4E48-9356-397443B4439D}" type="sibTrans" cxnId="{B1296DF9-EDA0-46FC-97C1-4A6703809CE1}">
      <dgm:prSet/>
      <dgm:spPr/>
      <dgm:t>
        <a:bodyPr/>
        <a:lstStyle/>
        <a:p>
          <a:endParaRPr lang="ru-RU"/>
        </a:p>
      </dgm:t>
    </dgm:pt>
    <dgm:pt modelId="{8F834305-8749-4210-855F-DE76CC4997DF}">
      <dgm:prSet phldrT="[Текст]"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Poslovne organizacije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6CBB48-99A6-41CE-8D34-169C75C3F428}" type="parTrans" cxnId="{27064494-BD6A-4201-9B89-3D5CE748F98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09B162-6CB2-4D15-A298-5CCE0CAABC99}" type="sibTrans" cxnId="{27064494-BD6A-4201-9B89-3D5CE748F985}">
      <dgm:prSet/>
      <dgm:spPr/>
      <dgm:t>
        <a:bodyPr/>
        <a:lstStyle/>
        <a:p>
          <a:endParaRPr lang="ru-RU"/>
        </a:p>
      </dgm:t>
    </dgm:pt>
    <dgm:pt modelId="{17160F92-4559-4BC0-A693-25988B3CDA22}" type="asst">
      <dgm:prSet custT="1"/>
      <dgm:spPr/>
      <dgm:t>
        <a:bodyPr/>
        <a:lstStyle/>
        <a:p>
          <a:r>
            <a:rPr lang="en-US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Financijske agencije</a:t>
          </a:r>
          <a:endParaRPr lang="hr-HR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C8B0B12-BCA6-41DC-BD33-2C62F9B6FA8A}" type="parTrans" cxnId="{22DE650E-C7E5-4C1F-8B03-93F88E7F724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4A8120F-E185-4011-96D2-521855BEFF5A}" type="sibTrans" cxnId="{22DE650E-C7E5-4C1F-8B03-93F88E7F7249}">
      <dgm:prSet/>
      <dgm:spPr/>
      <dgm:t>
        <a:bodyPr/>
        <a:lstStyle/>
        <a:p>
          <a:endParaRPr lang="ru-RU"/>
        </a:p>
      </dgm:t>
    </dgm:pt>
    <dgm:pt modelId="{C77D8CE2-9821-4ABB-BA20-711960C1E118}">
      <dgm:prSet custT="1"/>
      <dgm:spPr/>
      <dgm:t>
        <a:bodyPr/>
        <a:lstStyle/>
        <a:p>
          <a:r>
            <a:rPr lang="en-US" sz="1200" b="1" i="1" dirty="0" smtClean="0">
              <a:latin typeface="Times New Roman" pitchFamily="18" charset="0"/>
            </a:rPr>
            <a:t>Propisi za računovodstvo sektora koji financira država</a:t>
          </a:r>
          <a:endParaRPr lang="hr-HR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9DDCE8A8-F2B2-49A7-A32A-8C95132AF82F}" type="parTrans" cxnId="{91B39D26-23A2-4CC5-A3FD-8714A90D451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E913A9C-BCDC-4305-B7AD-DBADB3C9EAAA}" type="sibTrans" cxnId="{91B39D26-23A2-4CC5-A3FD-8714A90D451D}">
      <dgm:prSet/>
      <dgm:spPr/>
      <dgm:t>
        <a:bodyPr/>
        <a:lstStyle/>
        <a:p>
          <a:endParaRPr lang="ru-RU"/>
        </a:p>
      </dgm:t>
    </dgm:pt>
    <dgm:pt modelId="{462F7BBF-B05F-445A-9DF6-07F06E9EBF6F}">
      <dgm:prSet custT="1"/>
      <dgm:spPr/>
      <dgm:t>
        <a:bodyPr/>
        <a:lstStyle/>
        <a:p>
          <a:r>
            <a:rPr lang="en-US" sz="1100" i="1" dirty="0" smtClean="0">
              <a:latin typeface="Times New Roman" pitchFamily="18" charset="0"/>
            </a:rPr>
            <a:t>Kontni plan organizacija koje financira država (Odluka Ministarstva financija br. 50 od 22.4.2010.)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FEEAB554-CF30-4654-8D97-95062D33A16F}" type="parTrans" cxnId="{27708708-7650-420C-B974-B2179D654BD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C1F0820-F658-4E9A-9ADA-7C89A66D7709}" type="sibTrans" cxnId="{27708708-7650-420C-B974-B2179D654BD5}">
      <dgm:prSet/>
      <dgm:spPr/>
      <dgm:t>
        <a:bodyPr/>
        <a:lstStyle/>
        <a:p>
          <a:endParaRPr lang="ru-RU"/>
        </a:p>
      </dgm:t>
    </dgm:pt>
    <dgm:pt modelId="{278F0D07-B7FC-42E0-BB60-46F99BFE9236}">
      <dgm:prSet custT="1"/>
      <dgm:spPr/>
      <dgm:t>
        <a:bodyPr/>
        <a:lstStyle/>
        <a:p>
          <a:r>
            <a:rPr lang="en-US" sz="1200" b="1" i="1" dirty="0" smtClean="0">
              <a:latin typeface="Times New Roman" pitchFamily="18" charset="0"/>
            </a:rPr>
            <a:t>Smjernice za računovodstvo financijskih agencija prilikom izvršenja lokalnog proračuna</a:t>
          </a:r>
          <a:endParaRPr lang="hr-HR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5E8A90F7-0042-4FD8-A9A8-B3A70F246460}" type="parTrans" cxnId="{2DEEA825-E561-42C7-B3D8-90A41A29E93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E898D40-6937-4275-8278-AE08C4A9B4B7}" type="sibTrans" cxnId="{2DEEA825-E561-42C7-B3D8-90A41A29E93B}">
      <dgm:prSet/>
      <dgm:spPr/>
      <dgm:t>
        <a:bodyPr/>
        <a:lstStyle/>
        <a:p>
          <a:endParaRPr lang="ru-RU"/>
        </a:p>
      </dgm:t>
    </dgm:pt>
    <dgm:pt modelId="{03DF52B6-B81B-4939-8327-9D8B83D511D3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razini oblasti te na osnovnoj razini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D7EDB4-10B5-4789-B718-B2E6A813A249}" type="parTrans" cxnId="{47D4DCF6-B72E-4E2D-8679-A27FF2FC5BC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B4733AD-D6EE-4AB0-A4D2-6DBE4598D423}" type="sibTrans" cxnId="{47D4DCF6-B72E-4E2D-8679-A27FF2FC5BCA}">
      <dgm:prSet/>
      <dgm:spPr/>
      <dgm:t>
        <a:bodyPr/>
        <a:lstStyle/>
        <a:p>
          <a:endParaRPr lang="ru-RU"/>
        </a:p>
      </dgm:t>
    </dgm:pt>
    <dgm:pt modelId="{178AEEBE-3A1F-4459-B173-F85C264079D4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početnoj razini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3C1B5D1-16E1-47C8-8982-7598892AC84A}" type="parTrans" cxnId="{58225440-E1E8-4CD3-A700-B4A89E9486C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40C93D8-D1B6-4EEB-B077-E5F9DCDCBE6A}" type="sibTrans" cxnId="{58225440-E1E8-4CD3-A700-B4A89E9486CF}">
      <dgm:prSet/>
      <dgm:spPr/>
      <dgm:t>
        <a:bodyPr/>
        <a:lstStyle/>
        <a:p>
          <a:endParaRPr lang="ru-RU"/>
        </a:p>
      </dgm:t>
    </dgm:pt>
    <dgm:pt modelId="{A239F7DB-9ADD-4346-9594-B01EFF9D0260}">
      <dgm:prSet custT="1"/>
      <dgm:spPr/>
      <dgm:t>
        <a:bodyPr/>
        <a:lstStyle/>
        <a:p>
          <a:r>
            <a:t/>
          </a:r>
          <a:br/>
          <a:r>
            <a:rPr lang="en-US" sz="1100" i="1" dirty="0" smtClean="0">
              <a:latin typeface="Times New Roman" pitchFamily="18" charset="0"/>
            </a:rPr>
            <a:t>Kontni plan ruralnih vijeća (Odluka Ministarstva financija SSSR-a br. 95 od 3.4.1987.)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5C0C2B5B-4D29-4B65-B3B1-65DC55CF6644}" type="parTrans" cxnId="{043091C9-A6E0-497B-A2E2-F863E4AB22F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F2E6386-3A92-45BE-94B8-0ABAC09DC07A}" type="sibTrans" cxnId="{043091C9-A6E0-497B-A2E2-F863E4AB22F9}">
      <dgm:prSet/>
      <dgm:spPr/>
      <dgm:t>
        <a:bodyPr/>
        <a:lstStyle/>
        <a:p>
          <a:endParaRPr lang="ru-RU"/>
        </a:p>
      </dgm:t>
    </dgm:pt>
    <dgm:pt modelId="{4F87E76E-FE2D-431F-94C6-779C5A1355A5}">
      <dgm:prSet custT="1"/>
      <dgm:spPr/>
      <dgm:t>
        <a:bodyPr/>
        <a:lstStyle/>
        <a:p>
          <a:pPr rtl="0"/>
          <a:r>
            <a:rPr lang="en-US" sz="1100" i="1" dirty="0" smtClean="0">
              <a:latin typeface="Times New Roman" pitchFamily="18" charset="0"/>
            </a:rPr>
            <a:t>Trenutačni kontni plan za izvršenje lokalnog proračuna (Odluka Ministarstva financija br. 299 od 14.12.1998.)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1341C0F8-8D1F-4BA1-BFA4-F541488C630E}" type="parTrans" cxnId="{21270CE7-D9EC-417F-B0A1-9B2C4BD7CF4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DB8A254-9A80-4AAC-9FCD-1C01A57CD0B5}" type="sibTrans" cxnId="{21270CE7-D9EC-417F-B0A1-9B2C4BD7CF40}">
      <dgm:prSet/>
      <dgm:spPr/>
      <dgm:t>
        <a:bodyPr/>
        <a:lstStyle/>
        <a:p>
          <a:endParaRPr lang="ru-RU"/>
        </a:p>
      </dgm:t>
    </dgm:pt>
    <dgm:pt modelId="{21435572-D322-437F-8859-B3891BC7DA2B}">
      <dgm:prSet custT="1"/>
      <dgm:spPr/>
      <dgm:t>
        <a:bodyPr/>
        <a:lstStyle/>
        <a:p>
          <a:r>
            <a:rPr lang="en-US" sz="1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Unutarnja pravila Ministarstva financija</a:t>
          </a:r>
          <a:endParaRPr lang="hr-HR" sz="12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8F2D947-C57F-4151-8C4E-965A9B0B21EB}" type="parTrans" cxnId="{422DBBC3-8237-4C69-924F-DA3E16DCD3D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C5417BA-1E23-4C08-9160-008A7E4F26CC}" type="sibTrans" cxnId="{422DBBC3-8237-4C69-924F-DA3E16DCD3D3}">
      <dgm:prSet/>
      <dgm:spPr/>
      <dgm:t>
        <a:bodyPr/>
        <a:lstStyle/>
        <a:p>
          <a:endParaRPr lang="ru-RU"/>
        </a:p>
      </dgm:t>
    </dgm:pt>
    <dgm:pt modelId="{432CF1E7-F374-4FC2-B4FA-5D3FD7AAB71C}">
      <dgm:prSet custT="1"/>
      <dgm:spPr/>
      <dgm:t>
        <a:bodyPr/>
        <a:lstStyle/>
        <a:p>
          <a:r>
            <a:rPr lang="en-US" sz="1100" i="1" dirty="0" smtClean="0">
              <a:latin typeface="Times New Roman" pitchFamily="18" charset="0"/>
            </a:rPr>
            <a:t>Kontni plan tijela riznice za izvršenje proračuna (Odluka Ministarstva financija br. 521 od 31.12.2014.)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B952C706-6AC3-41EE-9AF9-28AD92B22661}" type="parTrans" cxnId="{7829B42B-E111-4514-A269-E7686B31610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E5CD08C-8C59-41DD-BB31-5D6DFF67CE13}" type="sibTrans" cxnId="{7829B42B-E111-4514-A269-E7686B31610B}">
      <dgm:prSet/>
      <dgm:spPr/>
      <dgm:t>
        <a:bodyPr/>
        <a:lstStyle/>
        <a:p>
          <a:endParaRPr lang="ru-RU"/>
        </a:p>
      </dgm:t>
    </dgm:pt>
    <dgm:pt modelId="{B40D5E02-9104-472A-A2A1-8ED557A99311}">
      <dgm:prSet custT="1"/>
      <dgm:spPr/>
      <dgm:t>
        <a:bodyPr/>
        <a:lstStyle/>
        <a:p>
          <a:r>
            <a:rPr lang="en-US" sz="1200" b="1" i="1" dirty="0" smtClean="0">
              <a:latin typeface="Times New Roman" pitchFamily="18" charset="0"/>
            </a:rPr>
            <a:t>Propisi za računovodstvo u poslovnom sektoru</a:t>
          </a:r>
          <a:endParaRPr lang="hr-HR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FA48B3AC-3299-4FE6-8583-C65BE88A3D10}" type="parTrans" cxnId="{AA754529-5AD5-47A7-8EE9-D20A7138A83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BA57752-918B-4AF2-8E95-08EA21B79041}" type="sibTrans" cxnId="{AA754529-5AD5-47A7-8EE9-D20A7138A833}">
      <dgm:prSet/>
      <dgm:spPr/>
      <dgm:t>
        <a:bodyPr/>
        <a:lstStyle/>
        <a:p>
          <a:endParaRPr lang="ru-RU"/>
        </a:p>
      </dgm:t>
    </dgm:pt>
    <dgm:pt modelId="{EEFD86CD-E93F-402B-8E0C-30986FFBD4E5}">
      <dgm:prSet custT="1"/>
      <dgm:spPr/>
      <dgm:t>
        <a:bodyPr/>
        <a:lstStyle/>
        <a:p>
          <a:r>
            <a:rPr lang="en-US" sz="11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Nefinancijske institucije</a:t>
          </a:r>
          <a:endParaRPr lang="hr-H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9B96F6-4FFA-4AC0-BD06-1EDC75E841BD}" type="parTrans" cxnId="{27F8A998-8AE5-4269-BF30-12B0EB66EA0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17CDD57-A7C3-43C4-96B9-C1EC4CA2C5B7}" type="sibTrans" cxnId="{27F8A998-8AE5-4269-BF30-12B0EB66EA01}">
      <dgm:prSet/>
      <dgm:spPr/>
      <dgm:t>
        <a:bodyPr/>
        <a:lstStyle/>
        <a:p>
          <a:endParaRPr lang="ru-RU"/>
        </a:p>
      </dgm:t>
    </dgm:pt>
    <dgm:pt modelId="{393AD7B1-5B2A-456B-915A-0E23E016BC0F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Financijske institucije</a:t>
          </a:r>
          <a:endParaRPr lang="hr-HR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55671D-6098-4F6E-9315-0483F2362448}" type="parTrans" cxnId="{12C04840-24B0-43E6-8046-2A3DE4D2458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E460204-24C1-402D-B8B5-70B2107A2B5A}" type="sibTrans" cxnId="{12C04840-24B0-43E6-8046-2A3DE4D2458D}">
      <dgm:prSet/>
      <dgm:spPr/>
      <dgm:t>
        <a:bodyPr/>
        <a:lstStyle/>
        <a:p>
          <a:endParaRPr lang="ru-RU"/>
        </a:p>
      </dgm:t>
    </dgm:pt>
    <dgm:pt modelId="{ACE82706-24A5-4F92-BB95-8058F7FF39AF}">
      <dgm:prSet custT="1"/>
      <dgm:spPr/>
      <dgm:t>
        <a:bodyPr/>
        <a:lstStyle/>
        <a:p>
          <a:r>
            <a:rPr lang="en-US" sz="1100" i="1" dirty="0" smtClean="0">
              <a:latin typeface="Times New Roman" pitchFamily="18" charset="0"/>
            </a:rPr>
            <a:t>Standardni kontni plan (Odluka Ministarstva financija br. </a:t>
          </a:r>
          <a:r>
            <a:rPr lang="en-US" sz="1100" i="1" baseline="0" dirty="0" smtClean="0">
              <a:latin typeface="Times New Roman" pitchFamily="18" charset="0"/>
            </a:rPr>
            <a:t>50 od 29.6.2011.)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52D6D674-6924-4654-9CBF-4A63EC50E999}" type="parTrans" cxnId="{7279EC69-0A24-480D-A2BE-05510546F83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7F4018B-6D29-4B5A-B7C9-396D359F3651}" type="sibTrans" cxnId="{7279EC69-0A24-480D-A2BE-05510546F83E}">
      <dgm:prSet/>
      <dgm:spPr/>
      <dgm:t>
        <a:bodyPr/>
        <a:lstStyle/>
        <a:p>
          <a:endParaRPr lang="ru-RU"/>
        </a:p>
      </dgm:t>
    </dgm:pt>
    <dgm:pt modelId="{0348CAFD-4C6C-46AB-A47A-5593666BB77B}">
      <dgm:prSet custT="1"/>
      <dgm:spPr/>
      <dgm:t>
        <a:bodyPr/>
        <a:lstStyle/>
        <a:p>
          <a:r>
            <a:rPr lang="en-US" sz="1100" i="1" dirty="0" smtClean="0">
              <a:latin typeface="Times New Roman" pitchFamily="18" charset="0"/>
            </a:rPr>
            <a:t>Kontni plan banaka i nebankovnih financijskih institucija (Odluka Narodne banke br. 506 od 29.8.2013.)</a:t>
          </a:r>
          <a:endParaRPr lang="hr-HR" sz="1100" i="1" dirty="0">
            <a:latin typeface="Times New Roman" pitchFamily="18" charset="0"/>
            <a:cs typeface="Times New Roman" pitchFamily="18" charset="0"/>
          </a:endParaRPr>
        </a:p>
      </dgm:t>
    </dgm:pt>
    <dgm:pt modelId="{8EB3457A-6CE2-42FD-8AEF-B530289AF029}" type="parTrans" cxnId="{0CD6F23A-2BBE-47E7-A005-AF33D1B8EB5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83FD95E-428F-4931-A6B1-D987BD29F384}" type="sibTrans" cxnId="{0CD6F23A-2BBE-47E7-A005-AF33D1B8EB59}">
      <dgm:prSet/>
      <dgm:spPr/>
      <dgm:t>
        <a:bodyPr/>
        <a:lstStyle/>
        <a:p>
          <a:endParaRPr lang="ru-RU"/>
        </a:p>
      </dgm:t>
    </dgm:pt>
    <dgm:pt modelId="{D39EFFBC-0F66-49AD-930B-6C63DB78DC9E}" type="pres">
      <dgm:prSet presAssocID="{169B3781-63FE-48CF-B0C0-CD9DD6EF5A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26BADB-B74A-42B8-A356-175FB73CAE18}" type="pres">
      <dgm:prSet presAssocID="{7A92B48D-1A82-47DB-9B5D-B7763C72E770}" presName="hierRoot1" presStyleCnt="0"/>
      <dgm:spPr/>
    </dgm:pt>
    <dgm:pt modelId="{4CAD2283-0B01-4092-A687-1E0C9C214234}" type="pres">
      <dgm:prSet presAssocID="{7A92B48D-1A82-47DB-9B5D-B7763C72E770}" presName="composite" presStyleCnt="0"/>
      <dgm:spPr/>
    </dgm:pt>
    <dgm:pt modelId="{60EFB2A9-2187-4AB6-B9B2-D5EECE2C176E}" type="pres">
      <dgm:prSet presAssocID="{7A92B48D-1A82-47DB-9B5D-B7763C72E770}" presName="background" presStyleLbl="node0" presStyleIdx="0" presStyleCnt="1"/>
      <dgm:spPr>
        <a:solidFill>
          <a:schemeClr val="tx2">
            <a:lumMod val="50000"/>
          </a:schemeClr>
        </a:solidFill>
      </dgm:spPr>
    </dgm:pt>
    <dgm:pt modelId="{EC7CBBE3-0C3B-4788-946A-811B0F90730E}" type="pres">
      <dgm:prSet presAssocID="{7A92B48D-1A82-47DB-9B5D-B7763C72E770}" presName="text" presStyleLbl="fgAcc0" presStyleIdx="0" presStyleCnt="1" custScaleX="480281" custScaleY="28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61D2D-8E6E-4FF7-BDD5-25653C755000}" type="pres">
      <dgm:prSet presAssocID="{7A92B48D-1A82-47DB-9B5D-B7763C72E770}" presName="hierChild2" presStyleCnt="0"/>
      <dgm:spPr/>
    </dgm:pt>
    <dgm:pt modelId="{337C2E0F-46BB-401B-88F2-D5B723D974D9}" type="pres">
      <dgm:prSet presAssocID="{340E3EBF-14EB-4138-814C-97D7979EEEE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1B2F8CA-80F5-4E40-8E56-6F2F262B2197}" type="pres">
      <dgm:prSet presAssocID="{C1E5D7FE-718E-4348-B454-90A7A2669282}" presName="hierRoot2" presStyleCnt="0"/>
      <dgm:spPr/>
    </dgm:pt>
    <dgm:pt modelId="{8DFBCBAE-74FD-464B-9D72-157008ADB27F}" type="pres">
      <dgm:prSet presAssocID="{C1E5D7FE-718E-4348-B454-90A7A2669282}" presName="composite2" presStyleCnt="0"/>
      <dgm:spPr/>
    </dgm:pt>
    <dgm:pt modelId="{D83A86EC-B9DB-4651-8143-0DE957687330}" type="pres">
      <dgm:prSet presAssocID="{C1E5D7FE-718E-4348-B454-90A7A2669282}" presName="background2" presStyleLbl="asst1" presStyleIdx="0" presStyleCnt="2"/>
      <dgm:spPr/>
    </dgm:pt>
    <dgm:pt modelId="{6FC13C37-F568-4AAF-8FD4-41DFC99F20F2}" type="pres">
      <dgm:prSet presAssocID="{C1E5D7FE-718E-4348-B454-90A7A2669282}" presName="text2" presStyleLbl="fgAcc2" presStyleIdx="0" presStyleCnt="4" custScaleY="7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892DD7-9636-4EE5-8D5F-908B25577160}" type="pres">
      <dgm:prSet presAssocID="{C1E5D7FE-718E-4348-B454-90A7A2669282}" presName="hierChild3" presStyleCnt="0"/>
      <dgm:spPr/>
    </dgm:pt>
    <dgm:pt modelId="{28F29911-C6B1-4E9B-A21D-0383C08D458D}" type="pres">
      <dgm:prSet presAssocID="{9DDCE8A8-F2B2-49A7-A32A-8C95132AF82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FE44712-55B7-4FAA-B650-7C2BAD25EC02}" type="pres">
      <dgm:prSet presAssocID="{C77D8CE2-9821-4ABB-BA20-711960C1E118}" presName="hierRoot3" presStyleCnt="0"/>
      <dgm:spPr/>
    </dgm:pt>
    <dgm:pt modelId="{CDB78BCE-E76D-453C-89A8-6A052AF79DCA}" type="pres">
      <dgm:prSet presAssocID="{C77D8CE2-9821-4ABB-BA20-711960C1E118}" presName="composite3" presStyleCnt="0"/>
      <dgm:spPr/>
    </dgm:pt>
    <dgm:pt modelId="{716FE550-5A21-447E-A266-50212C99AD9B}" type="pres">
      <dgm:prSet presAssocID="{C77D8CE2-9821-4ABB-BA20-711960C1E118}" presName="background3" presStyleLbl="node3" presStyleIdx="0" presStyleCnt="4"/>
      <dgm:spPr/>
    </dgm:pt>
    <dgm:pt modelId="{B0263770-6D66-4CC5-9700-35E6B9ACC42B}" type="pres">
      <dgm:prSet presAssocID="{C77D8CE2-9821-4ABB-BA20-711960C1E118}" presName="text3" presStyleLbl="fgAcc3" presStyleIdx="0" presStyleCnt="4" custScaleX="146964" custScaleY="113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58987-E597-4646-B5D4-DDC3F28DD65C}" type="pres">
      <dgm:prSet presAssocID="{C77D8CE2-9821-4ABB-BA20-711960C1E118}" presName="hierChild4" presStyleCnt="0"/>
      <dgm:spPr/>
    </dgm:pt>
    <dgm:pt modelId="{D8B86EA6-0818-4D71-94E2-86CFB320DBD4}" type="pres">
      <dgm:prSet presAssocID="{FEEAB554-CF30-4654-8D97-95062D33A16F}" presName="Name23" presStyleLbl="parChTrans1D4" presStyleIdx="0" presStyleCnt="10"/>
      <dgm:spPr/>
      <dgm:t>
        <a:bodyPr/>
        <a:lstStyle/>
        <a:p>
          <a:endParaRPr lang="ru-RU"/>
        </a:p>
      </dgm:t>
    </dgm:pt>
    <dgm:pt modelId="{EE603E87-179F-4EEE-BB83-D9A035C6F1F6}" type="pres">
      <dgm:prSet presAssocID="{462F7BBF-B05F-445A-9DF6-07F06E9EBF6F}" presName="hierRoot4" presStyleCnt="0"/>
      <dgm:spPr/>
    </dgm:pt>
    <dgm:pt modelId="{A0C8BDC8-E849-4D1B-AD25-8741203D3593}" type="pres">
      <dgm:prSet presAssocID="{462F7BBF-B05F-445A-9DF6-07F06E9EBF6F}" presName="composite4" presStyleCnt="0"/>
      <dgm:spPr/>
    </dgm:pt>
    <dgm:pt modelId="{2A39F349-72E4-45A9-9BD9-4E153482A067}" type="pres">
      <dgm:prSet presAssocID="{462F7BBF-B05F-445A-9DF6-07F06E9EBF6F}" presName="background4" presStyleLbl="node4" presStyleIdx="0" presStyleCnt="10"/>
      <dgm:spPr/>
    </dgm:pt>
    <dgm:pt modelId="{3FC59543-4EE3-4BEC-B7B6-5F1D63391C05}" type="pres">
      <dgm:prSet presAssocID="{462F7BBF-B05F-445A-9DF6-07F06E9EBF6F}" presName="text4" presStyleLbl="fgAcc4" presStyleIdx="0" presStyleCnt="10" custScaleY="206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02CB5-1EB9-4E50-B920-46E9E80A1281}" type="pres">
      <dgm:prSet presAssocID="{462F7BBF-B05F-445A-9DF6-07F06E9EBF6F}" presName="hierChild5" presStyleCnt="0"/>
      <dgm:spPr/>
    </dgm:pt>
    <dgm:pt modelId="{F4BA592C-5E21-4F8F-92E4-60A38C876349}" type="pres">
      <dgm:prSet presAssocID="{8C8B0B12-BCA6-41DC-BD33-2C62F9B6FA8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232D30C-C23B-4738-A7D2-8C577C111851}" type="pres">
      <dgm:prSet presAssocID="{17160F92-4559-4BC0-A693-25988B3CDA22}" presName="hierRoot2" presStyleCnt="0"/>
      <dgm:spPr/>
    </dgm:pt>
    <dgm:pt modelId="{1334CF2E-3C68-46B4-9110-42DDF2AEC66A}" type="pres">
      <dgm:prSet presAssocID="{17160F92-4559-4BC0-A693-25988B3CDA22}" presName="composite2" presStyleCnt="0"/>
      <dgm:spPr/>
    </dgm:pt>
    <dgm:pt modelId="{84B8BE3B-EAA6-435C-9618-31E9A3B5E875}" type="pres">
      <dgm:prSet presAssocID="{17160F92-4559-4BC0-A693-25988B3CDA22}" presName="background2" presStyleLbl="asst1" presStyleIdx="1" presStyleCnt="2"/>
      <dgm:spPr>
        <a:solidFill>
          <a:schemeClr val="accent1">
            <a:lumMod val="60000"/>
            <a:lumOff val="40000"/>
          </a:schemeClr>
        </a:solidFill>
      </dgm:spPr>
    </dgm:pt>
    <dgm:pt modelId="{D011D864-283C-466D-8CAB-63776ACBB6A1}" type="pres">
      <dgm:prSet presAssocID="{17160F92-4559-4BC0-A693-25988B3CDA22}" presName="text2" presStyleLbl="fgAcc2" presStyleIdx="1" presStyleCnt="4" custScaleY="7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294B3-1FE3-4EC2-87D7-774E489E1591}" type="pres">
      <dgm:prSet presAssocID="{17160F92-4559-4BC0-A693-25988B3CDA22}" presName="hierChild3" presStyleCnt="0"/>
      <dgm:spPr/>
    </dgm:pt>
    <dgm:pt modelId="{9B66D76B-865C-45D5-8D2D-2EBEBCDBCB59}" type="pres">
      <dgm:prSet presAssocID="{5E8A90F7-0042-4FD8-A9A8-B3A70F24646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6AF000A-6B40-4B48-9FCA-A3F382F975E6}" type="pres">
      <dgm:prSet presAssocID="{278F0D07-B7FC-42E0-BB60-46F99BFE9236}" presName="hierRoot3" presStyleCnt="0"/>
      <dgm:spPr/>
    </dgm:pt>
    <dgm:pt modelId="{ECABF65D-CB44-45B5-86DB-E4B435F3DAAA}" type="pres">
      <dgm:prSet presAssocID="{278F0D07-B7FC-42E0-BB60-46F99BFE9236}" presName="composite3" presStyleCnt="0"/>
      <dgm:spPr/>
    </dgm:pt>
    <dgm:pt modelId="{6ED97D6B-64DF-4683-86D7-E513E0B7C3A7}" type="pres">
      <dgm:prSet presAssocID="{278F0D07-B7FC-42E0-BB60-46F99BFE9236}" presName="background3" presStyleLbl="node3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6C9D462C-DEE8-4CBB-A03E-B1CDD8B81065}" type="pres">
      <dgm:prSet presAssocID="{278F0D07-B7FC-42E0-BB60-46F99BFE9236}" presName="text3" presStyleLbl="fgAcc3" presStyleIdx="1" presStyleCnt="4" custScaleX="167937" custScaleY="111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19DA5-91FB-49F5-9E6B-38EC042F2D82}" type="pres">
      <dgm:prSet presAssocID="{278F0D07-B7FC-42E0-BB60-46F99BFE9236}" presName="hierChild4" presStyleCnt="0"/>
      <dgm:spPr/>
    </dgm:pt>
    <dgm:pt modelId="{E4CD22F1-C704-4A60-A64B-BED2903DB6AD}" type="pres">
      <dgm:prSet presAssocID="{1BD7EDB4-10B5-4789-B718-B2E6A813A249}" presName="Name23" presStyleLbl="parChTrans1D4" presStyleIdx="1" presStyleCnt="10"/>
      <dgm:spPr/>
      <dgm:t>
        <a:bodyPr/>
        <a:lstStyle/>
        <a:p>
          <a:endParaRPr lang="ru-RU"/>
        </a:p>
      </dgm:t>
    </dgm:pt>
    <dgm:pt modelId="{04E70948-53ED-4ADB-837D-F587AD0E4469}" type="pres">
      <dgm:prSet presAssocID="{03DF52B6-B81B-4939-8327-9D8B83D511D3}" presName="hierRoot4" presStyleCnt="0"/>
      <dgm:spPr/>
    </dgm:pt>
    <dgm:pt modelId="{CB5612DB-0ED4-4368-A177-5946C6198903}" type="pres">
      <dgm:prSet presAssocID="{03DF52B6-B81B-4939-8327-9D8B83D511D3}" presName="composite4" presStyleCnt="0"/>
      <dgm:spPr/>
    </dgm:pt>
    <dgm:pt modelId="{689C0FE3-7667-4707-910D-C39FE33DEF03}" type="pres">
      <dgm:prSet presAssocID="{03DF52B6-B81B-4939-8327-9D8B83D511D3}" presName="background4" presStyleLbl="node4" presStyleIdx="1" presStyleCnt="10"/>
      <dgm:spPr>
        <a:solidFill>
          <a:schemeClr val="accent1">
            <a:lumMod val="60000"/>
            <a:lumOff val="40000"/>
          </a:schemeClr>
        </a:solidFill>
      </dgm:spPr>
    </dgm:pt>
    <dgm:pt modelId="{2E306947-56CF-462D-9B8B-6DAD5F416E7B}" type="pres">
      <dgm:prSet presAssocID="{03DF52B6-B81B-4939-8327-9D8B83D511D3}" presName="text4" presStyleLbl="fgAcc4" presStyleIdx="1" presStyleCnt="10" custScaleX="120511" custScaleY="77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B23FE-DC7B-4C8E-B016-6971E6490EFB}" type="pres">
      <dgm:prSet presAssocID="{03DF52B6-B81B-4939-8327-9D8B83D511D3}" presName="hierChild5" presStyleCnt="0"/>
      <dgm:spPr/>
    </dgm:pt>
    <dgm:pt modelId="{5021E108-4880-43C6-ACA5-7B491C446AC7}" type="pres">
      <dgm:prSet presAssocID="{1341C0F8-8D1F-4BA1-BFA4-F541488C630E}" presName="Name23" presStyleLbl="parChTrans1D4" presStyleIdx="2" presStyleCnt="10"/>
      <dgm:spPr/>
      <dgm:t>
        <a:bodyPr/>
        <a:lstStyle/>
        <a:p>
          <a:endParaRPr lang="ru-RU"/>
        </a:p>
      </dgm:t>
    </dgm:pt>
    <dgm:pt modelId="{3893B4F9-869C-4F06-BB94-D7339D4DF5DC}" type="pres">
      <dgm:prSet presAssocID="{4F87E76E-FE2D-431F-94C6-779C5A1355A5}" presName="hierRoot4" presStyleCnt="0"/>
      <dgm:spPr/>
    </dgm:pt>
    <dgm:pt modelId="{CC65819C-C2EA-4661-84F4-4274EBE8CA13}" type="pres">
      <dgm:prSet presAssocID="{4F87E76E-FE2D-431F-94C6-779C5A1355A5}" presName="composite4" presStyleCnt="0"/>
      <dgm:spPr/>
    </dgm:pt>
    <dgm:pt modelId="{8AD38A36-444B-487B-8E0E-02AEC3A2E290}" type="pres">
      <dgm:prSet presAssocID="{4F87E76E-FE2D-431F-94C6-779C5A1355A5}" presName="background4" presStyleLbl="node4" presStyleIdx="2" presStyleCnt="10"/>
      <dgm:spPr>
        <a:solidFill>
          <a:schemeClr val="accent1">
            <a:lumMod val="60000"/>
            <a:lumOff val="40000"/>
          </a:schemeClr>
        </a:solidFill>
      </dgm:spPr>
    </dgm:pt>
    <dgm:pt modelId="{AAE84D16-1C98-4A17-B18C-45F4CDC80C3F}" type="pres">
      <dgm:prSet presAssocID="{4F87E76E-FE2D-431F-94C6-779C5A1355A5}" presName="text4" presStyleLbl="fgAcc4" presStyleIdx="2" presStyleCnt="10" custScaleY="213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8EA81-2BE3-481E-9812-D01953B70FEA}" type="pres">
      <dgm:prSet presAssocID="{4F87E76E-FE2D-431F-94C6-779C5A1355A5}" presName="hierChild5" presStyleCnt="0"/>
      <dgm:spPr/>
    </dgm:pt>
    <dgm:pt modelId="{7DBAAAE5-1806-4C2A-8984-98F411606D4A}" type="pres">
      <dgm:prSet presAssocID="{F3C1B5D1-16E1-47C8-8982-7598892AC84A}" presName="Name23" presStyleLbl="parChTrans1D4" presStyleIdx="3" presStyleCnt="10"/>
      <dgm:spPr/>
      <dgm:t>
        <a:bodyPr/>
        <a:lstStyle/>
        <a:p>
          <a:endParaRPr lang="ru-RU"/>
        </a:p>
      </dgm:t>
    </dgm:pt>
    <dgm:pt modelId="{155E0487-38C7-41D4-BB5A-E5F427641CE7}" type="pres">
      <dgm:prSet presAssocID="{178AEEBE-3A1F-4459-B173-F85C264079D4}" presName="hierRoot4" presStyleCnt="0"/>
      <dgm:spPr/>
    </dgm:pt>
    <dgm:pt modelId="{C3BFAC0E-D4AD-44F8-B0AE-281DF5FF8150}" type="pres">
      <dgm:prSet presAssocID="{178AEEBE-3A1F-4459-B173-F85C264079D4}" presName="composite4" presStyleCnt="0"/>
      <dgm:spPr/>
    </dgm:pt>
    <dgm:pt modelId="{AB611D4F-66D5-400A-9BD4-F2559791E378}" type="pres">
      <dgm:prSet presAssocID="{178AEEBE-3A1F-4459-B173-F85C264079D4}" presName="background4" presStyleLbl="node4" presStyleIdx="3" presStyleCnt="10"/>
      <dgm:spPr>
        <a:solidFill>
          <a:schemeClr val="accent1">
            <a:lumMod val="60000"/>
            <a:lumOff val="40000"/>
          </a:schemeClr>
        </a:solidFill>
      </dgm:spPr>
    </dgm:pt>
    <dgm:pt modelId="{4A597228-9D61-4939-A4C9-CBE0921336EC}" type="pres">
      <dgm:prSet presAssocID="{178AEEBE-3A1F-4459-B173-F85C264079D4}" presName="text4" presStyleLbl="fgAcc4" presStyleIdx="3" presStyleCnt="10" custScaleY="78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6FBDF7-ECB6-4E57-82BC-634DBDEAAE56}" type="pres">
      <dgm:prSet presAssocID="{178AEEBE-3A1F-4459-B173-F85C264079D4}" presName="hierChild5" presStyleCnt="0"/>
      <dgm:spPr/>
    </dgm:pt>
    <dgm:pt modelId="{0A15B392-3A40-4AF8-9973-E0D7219C3EB7}" type="pres">
      <dgm:prSet presAssocID="{5C0C2B5B-4D29-4B65-B3B1-65DC55CF6644}" presName="Name23" presStyleLbl="parChTrans1D4" presStyleIdx="4" presStyleCnt="10"/>
      <dgm:spPr/>
      <dgm:t>
        <a:bodyPr/>
        <a:lstStyle/>
        <a:p>
          <a:endParaRPr lang="ru-RU"/>
        </a:p>
      </dgm:t>
    </dgm:pt>
    <dgm:pt modelId="{82491CD0-47F6-4578-AB75-137A8D5C76A2}" type="pres">
      <dgm:prSet presAssocID="{A239F7DB-9ADD-4346-9594-B01EFF9D0260}" presName="hierRoot4" presStyleCnt="0"/>
      <dgm:spPr/>
    </dgm:pt>
    <dgm:pt modelId="{BE8BBC6F-5B56-4545-A481-B6ED4C93F333}" type="pres">
      <dgm:prSet presAssocID="{A239F7DB-9ADD-4346-9594-B01EFF9D0260}" presName="composite4" presStyleCnt="0"/>
      <dgm:spPr/>
    </dgm:pt>
    <dgm:pt modelId="{4382B23B-A2C8-413B-A222-F579C3D40ED1}" type="pres">
      <dgm:prSet presAssocID="{A239F7DB-9ADD-4346-9594-B01EFF9D0260}" presName="background4" presStyleLbl="node4" presStyleIdx="4" presStyleCnt="10"/>
      <dgm:spPr>
        <a:solidFill>
          <a:schemeClr val="accent1">
            <a:lumMod val="60000"/>
            <a:lumOff val="40000"/>
          </a:schemeClr>
        </a:solidFill>
      </dgm:spPr>
    </dgm:pt>
    <dgm:pt modelId="{75597067-4A55-4B36-AC83-8C83BECAC336}" type="pres">
      <dgm:prSet presAssocID="{A239F7DB-9ADD-4346-9594-B01EFF9D0260}" presName="text4" presStyleLbl="fgAcc4" presStyleIdx="4" presStyleCnt="10" custScaleY="209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9BBF3-E161-4E82-ABE2-9DD5EF7D6B36}" type="pres">
      <dgm:prSet presAssocID="{A239F7DB-9ADD-4346-9594-B01EFF9D0260}" presName="hierChild5" presStyleCnt="0"/>
      <dgm:spPr/>
    </dgm:pt>
    <dgm:pt modelId="{A6C89C3B-EF10-4DBE-9D62-12448C95705B}" type="pres">
      <dgm:prSet presAssocID="{17506D69-A2CD-4DEF-A775-A9BB63B89E2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6C14E96-DB38-47F4-8E65-3F04D6384A5C}" type="pres">
      <dgm:prSet presAssocID="{F8ADE7BB-8CD4-4BE8-9582-557BAACD3AB3}" presName="hierRoot2" presStyleCnt="0"/>
      <dgm:spPr/>
    </dgm:pt>
    <dgm:pt modelId="{3CFC6E8D-3ECE-4E6E-BCC8-821792A66658}" type="pres">
      <dgm:prSet presAssocID="{F8ADE7BB-8CD4-4BE8-9582-557BAACD3AB3}" presName="composite2" presStyleCnt="0"/>
      <dgm:spPr/>
    </dgm:pt>
    <dgm:pt modelId="{9F81721D-B62F-48F3-86D9-59073DBD5885}" type="pres">
      <dgm:prSet presAssocID="{F8ADE7BB-8CD4-4BE8-9582-557BAACD3AB3}" presName="background2" presStyleLbl="node2" presStyleIdx="0" presStyleCnt="2"/>
      <dgm:spPr>
        <a:solidFill>
          <a:schemeClr val="accent4">
            <a:lumMod val="60000"/>
            <a:lumOff val="40000"/>
          </a:schemeClr>
        </a:solidFill>
      </dgm:spPr>
    </dgm:pt>
    <dgm:pt modelId="{290A04A2-F62C-42BF-8999-CA0B1D0874F1}" type="pres">
      <dgm:prSet presAssocID="{F8ADE7BB-8CD4-4BE8-9582-557BAACD3AB3}" presName="text2" presStyleLbl="fgAcc2" presStyleIdx="2" presStyleCnt="4" custScaleY="7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8B97C4-291A-4242-A51C-B25A81A33C1F}" type="pres">
      <dgm:prSet presAssocID="{F8ADE7BB-8CD4-4BE8-9582-557BAACD3AB3}" presName="hierChild3" presStyleCnt="0"/>
      <dgm:spPr/>
    </dgm:pt>
    <dgm:pt modelId="{517A5C0E-54FD-43FF-AE95-E22E2B766747}" type="pres">
      <dgm:prSet presAssocID="{28F2D947-C57F-4151-8C4E-965A9B0B21E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F817DF9-7747-40BB-9E2E-578060F2F381}" type="pres">
      <dgm:prSet presAssocID="{21435572-D322-437F-8859-B3891BC7DA2B}" presName="hierRoot3" presStyleCnt="0"/>
      <dgm:spPr/>
    </dgm:pt>
    <dgm:pt modelId="{B26FCBB4-C0E0-414D-BE26-402C61E4F867}" type="pres">
      <dgm:prSet presAssocID="{21435572-D322-437F-8859-B3891BC7DA2B}" presName="composite3" presStyleCnt="0"/>
      <dgm:spPr/>
    </dgm:pt>
    <dgm:pt modelId="{FA85BD79-A8A9-4A15-BEE4-DB7A273A0515}" type="pres">
      <dgm:prSet presAssocID="{21435572-D322-437F-8859-B3891BC7DA2B}" presName="background3" presStyleLbl="node3" presStyleIdx="2" presStyleCnt="4"/>
      <dgm:spPr>
        <a:solidFill>
          <a:schemeClr val="accent4">
            <a:lumMod val="60000"/>
            <a:lumOff val="40000"/>
          </a:schemeClr>
        </a:solidFill>
      </dgm:spPr>
    </dgm:pt>
    <dgm:pt modelId="{4057A01D-0B95-4B1E-9C3E-120E55255774}" type="pres">
      <dgm:prSet presAssocID="{21435572-D322-437F-8859-B3891BC7DA2B}" presName="text3" presStyleLbl="fgAcc3" presStyleIdx="2" presStyleCnt="4" custScaleX="118525" custScaleY="114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57CB4F-2299-400D-9595-172961F34B15}" type="pres">
      <dgm:prSet presAssocID="{21435572-D322-437F-8859-B3891BC7DA2B}" presName="hierChild4" presStyleCnt="0"/>
      <dgm:spPr/>
    </dgm:pt>
    <dgm:pt modelId="{EA5F405F-E213-4F54-9BC9-406B7D8E9AE3}" type="pres">
      <dgm:prSet presAssocID="{B952C706-6AC3-41EE-9AF9-28AD92B22661}" presName="Name23" presStyleLbl="parChTrans1D4" presStyleIdx="5" presStyleCnt="10"/>
      <dgm:spPr/>
      <dgm:t>
        <a:bodyPr/>
        <a:lstStyle/>
        <a:p>
          <a:endParaRPr lang="ru-RU"/>
        </a:p>
      </dgm:t>
    </dgm:pt>
    <dgm:pt modelId="{EF3C3176-F1F8-437E-AF7D-8F761C6D801F}" type="pres">
      <dgm:prSet presAssocID="{432CF1E7-F374-4FC2-B4FA-5D3FD7AAB71C}" presName="hierRoot4" presStyleCnt="0"/>
      <dgm:spPr/>
    </dgm:pt>
    <dgm:pt modelId="{5E10DC7C-4F0A-4F5B-8CB4-BECBC534EA5C}" type="pres">
      <dgm:prSet presAssocID="{432CF1E7-F374-4FC2-B4FA-5D3FD7AAB71C}" presName="composite4" presStyleCnt="0"/>
      <dgm:spPr/>
    </dgm:pt>
    <dgm:pt modelId="{D3F04D8A-91A2-4F19-8ED7-F6C75B9316BB}" type="pres">
      <dgm:prSet presAssocID="{432CF1E7-F374-4FC2-B4FA-5D3FD7AAB71C}" presName="background4" presStyleLbl="node4" presStyleIdx="5" presStyleCnt="10"/>
      <dgm:spPr>
        <a:solidFill>
          <a:schemeClr val="accent4">
            <a:lumMod val="60000"/>
            <a:lumOff val="40000"/>
          </a:schemeClr>
        </a:solidFill>
      </dgm:spPr>
    </dgm:pt>
    <dgm:pt modelId="{6C2E433E-4829-49DC-91C2-452A242CDB14}" type="pres">
      <dgm:prSet presAssocID="{432CF1E7-F374-4FC2-B4FA-5D3FD7AAB71C}" presName="text4" presStyleLbl="fgAcc4" presStyleIdx="5" presStyleCnt="10" custScaleY="257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B6424-C641-44BD-85B6-8A0DA3120723}" type="pres">
      <dgm:prSet presAssocID="{432CF1E7-F374-4FC2-B4FA-5D3FD7AAB71C}" presName="hierChild5" presStyleCnt="0"/>
      <dgm:spPr/>
    </dgm:pt>
    <dgm:pt modelId="{27BA6565-309B-4B4F-B008-C32FEE90BB8E}" type="pres">
      <dgm:prSet presAssocID="{CE6CBB48-99A6-41CE-8D34-169C75C3F42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71F41A9-D43E-44FD-A766-BA63A918528D}" type="pres">
      <dgm:prSet presAssocID="{8F834305-8749-4210-855F-DE76CC4997DF}" presName="hierRoot2" presStyleCnt="0"/>
      <dgm:spPr/>
    </dgm:pt>
    <dgm:pt modelId="{20682575-34D1-46E9-BD30-B703EEF14A92}" type="pres">
      <dgm:prSet presAssocID="{8F834305-8749-4210-855F-DE76CC4997DF}" presName="composite2" presStyleCnt="0"/>
      <dgm:spPr/>
    </dgm:pt>
    <dgm:pt modelId="{41FA3FF1-3CED-4CEC-8928-13141E8E5F3E}" type="pres">
      <dgm:prSet presAssocID="{8F834305-8749-4210-855F-DE76CC4997DF}" presName="background2" presStyleLbl="node2" presStyleIdx="1" presStyleCnt="2"/>
      <dgm:spPr>
        <a:solidFill>
          <a:schemeClr val="accent4">
            <a:lumMod val="75000"/>
          </a:schemeClr>
        </a:solidFill>
      </dgm:spPr>
    </dgm:pt>
    <dgm:pt modelId="{0B3AED8D-2F38-4A6F-824A-3796EECE7E2E}" type="pres">
      <dgm:prSet presAssocID="{8F834305-8749-4210-855F-DE76CC4997DF}" presName="text2" presStyleLbl="fgAcc2" presStyleIdx="3" presStyleCnt="4" custScaleY="71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99FA8-2CF9-43CF-8AD9-F8BBE5BD5991}" type="pres">
      <dgm:prSet presAssocID="{8F834305-8749-4210-855F-DE76CC4997DF}" presName="hierChild3" presStyleCnt="0"/>
      <dgm:spPr/>
    </dgm:pt>
    <dgm:pt modelId="{900DE1DC-81DE-4A05-931A-97B9156DEEE1}" type="pres">
      <dgm:prSet presAssocID="{FA48B3AC-3299-4FE6-8583-C65BE88A3D1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957E193-1E83-4142-B3F5-EC5CB27A6692}" type="pres">
      <dgm:prSet presAssocID="{B40D5E02-9104-472A-A2A1-8ED557A99311}" presName="hierRoot3" presStyleCnt="0"/>
      <dgm:spPr/>
    </dgm:pt>
    <dgm:pt modelId="{C483F8FB-157E-4B28-8096-D1428B10E8FA}" type="pres">
      <dgm:prSet presAssocID="{B40D5E02-9104-472A-A2A1-8ED557A99311}" presName="composite3" presStyleCnt="0"/>
      <dgm:spPr/>
    </dgm:pt>
    <dgm:pt modelId="{ADE5ED74-8AD8-4AAE-8918-ADF4CF284376}" type="pres">
      <dgm:prSet presAssocID="{B40D5E02-9104-472A-A2A1-8ED557A99311}" presName="background3" presStyleLbl="node3" presStyleIdx="3" presStyleCnt="4"/>
      <dgm:spPr>
        <a:solidFill>
          <a:schemeClr val="accent4">
            <a:lumMod val="75000"/>
          </a:schemeClr>
        </a:solidFill>
      </dgm:spPr>
    </dgm:pt>
    <dgm:pt modelId="{C34DE751-FAB0-444B-B65F-089E4AEAF69F}" type="pres">
      <dgm:prSet presAssocID="{B40D5E02-9104-472A-A2A1-8ED557A99311}" presName="text3" presStyleLbl="fgAcc3" presStyleIdx="3" presStyleCnt="4" custScaleX="143877" custScaleY="114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0FA0B-D37D-4EBD-B6E2-A911562BA456}" type="pres">
      <dgm:prSet presAssocID="{B40D5E02-9104-472A-A2A1-8ED557A99311}" presName="hierChild4" presStyleCnt="0"/>
      <dgm:spPr/>
    </dgm:pt>
    <dgm:pt modelId="{36BFB6FC-7653-4F7B-BB51-78785049E6D1}" type="pres">
      <dgm:prSet presAssocID="{919B96F6-4FFA-4AC0-BD06-1EDC75E841BD}" presName="Name23" presStyleLbl="parChTrans1D4" presStyleIdx="6" presStyleCnt="10"/>
      <dgm:spPr/>
      <dgm:t>
        <a:bodyPr/>
        <a:lstStyle/>
        <a:p>
          <a:endParaRPr lang="ru-RU"/>
        </a:p>
      </dgm:t>
    </dgm:pt>
    <dgm:pt modelId="{E3DBCE93-A559-4BDD-AB92-9CDAA558BED0}" type="pres">
      <dgm:prSet presAssocID="{EEFD86CD-E93F-402B-8E0C-30986FFBD4E5}" presName="hierRoot4" presStyleCnt="0"/>
      <dgm:spPr/>
    </dgm:pt>
    <dgm:pt modelId="{CECEF650-31FD-4687-8826-17749FC68520}" type="pres">
      <dgm:prSet presAssocID="{EEFD86CD-E93F-402B-8E0C-30986FFBD4E5}" presName="composite4" presStyleCnt="0"/>
      <dgm:spPr/>
    </dgm:pt>
    <dgm:pt modelId="{C9EE824F-D0E5-4510-9EC2-59115C2F684F}" type="pres">
      <dgm:prSet presAssocID="{EEFD86CD-E93F-402B-8E0C-30986FFBD4E5}" presName="background4" presStyleLbl="node4" presStyleIdx="6" presStyleCnt="10"/>
      <dgm:spPr>
        <a:solidFill>
          <a:schemeClr val="accent4">
            <a:lumMod val="75000"/>
          </a:schemeClr>
        </a:solidFill>
      </dgm:spPr>
    </dgm:pt>
    <dgm:pt modelId="{E5B35E0D-7955-490F-8174-0902D371FE7B}" type="pres">
      <dgm:prSet presAssocID="{EEFD86CD-E93F-402B-8E0C-30986FFBD4E5}" presName="text4" presStyleLbl="fgAcc4" presStyleIdx="6" presStyleCnt="10" custScaleX="111214" custScaleY="63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B490B-9D44-4C23-8295-D08E20E09FAC}" type="pres">
      <dgm:prSet presAssocID="{EEFD86CD-E93F-402B-8E0C-30986FFBD4E5}" presName="hierChild5" presStyleCnt="0"/>
      <dgm:spPr/>
    </dgm:pt>
    <dgm:pt modelId="{9F52D754-E21A-4884-AA33-A4340C23A84F}" type="pres">
      <dgm:prSet presAssocID="{52D6D674-6924-4654-9CBF-4A63EC50E999}" presName="Name23" presStyleLbl="parChTrans1D4" presStyleIdx="7" presStyleCnt="10"/>
      <dgm:spPr/>
      <dgm:t>
        <a:bodyPr/>
        <a:lstStyle/>
        <a:p>
          <a:endParaRPr lang="ru-RU"/>
        </a:p>
      </dgm:t>
    </dgm:pt>
    <dgm:pt modelId="{CA32DC7F-4F77-4AFA-8DED-D9D83A66B98F}" type="pres">
      <dgm:prSet presAssocID="{ACE82706-24A5-4F92-BB95-8058F7FF39AF}" presName="hierRoot4" presStyleCnt="0"/>
      <dgm:spPr/>
    </dgm:pt>
    <dgm:pt modelId="{8A1CE6D4-F9F8-409A-81DF-02E07B1367BF}" type="pres">
      <dgm:prSet presAssocID="{ACE82706-24A5-4F92-BB95-8058F7FF39AF}" presName="composite4" presStyleCnt="0"/>
      <dgm:spPr/>
    </dgm:pt>
    <dgm:pt modelId="{E719A28F-706A-41DD-AE62-D13488371F1F}" type="pres">
      <dgm:prSet presAssocID="{ACE82706-24A5-4F92-BB95-8058F7FF39AF}" presName="background4" presStyleLbl="node4" presStyleIdx="7" presStyleCnt="10"/>
      <dgm:spPr>
        <a:solidFill>
          <a:schemeClr val="accent4">
            <a:lumMod val="75000"/>
          </a:schemeClr>
        </a:solidFill>
      </dgm:spPr>
    </dgm:pt>
    <dgm:pt modelId="{29BBE501-B5F7-40F7-A91C-3BE1DCA41A9A}" type="pres">
      <dgm:prSet presAssocID="{ACE82706-24A5-4F92-BB95-8058F7FF39AF}" presName="text4" presStyleLbl="fgAcc4" presStyleIdx="7" presStyleCnt="10" custScaleY="190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0590C-859D-44E3-8E86-9EB4031CA68D}" type="pres">
      <dgm:prSet presAssocID="{ACE82706-24A5-4F92-BB95-8058F7FF39AF}" presName="hierChild5" presStyleCnt="0"/>
      <dgm:spPr/>
    </dgm:pt>
    <dgm:pt modelId="{B4ABF1C8-7DED-4AC9-A200-414F91C78E0D}" type="pres">
      <dgm:prSet presAssocID="{D355671D-6098-4F6E-9315-0483F2362448}" presName="Name23" presStyleLbl="parChTrans1D4" presStyleIdx="8" presStyleCnt="10"/>
      <dgm:spPr/>
      <dgm:t>
        <a:bodyPr/>
        <a:lstStyle/>
        <a:p>
          <a:endParaRPr lang="ru-RU"/>
        </a:p>
      </dgm:t>
    </dgm:pt>
    <dgm:pt modelId="{771FF1AA-2485-4C05-9C19-41FA97D506D9}" type="pres">
      <dgm:prSet presAssocID="{393AD7B1-5B2A-456B-915A-0E23E016BC0F}" presName="hierRoot4" presStyleCnt="0"/>
      <dgm:spPr/>
    </dgm:pt>
    <dgm:pt modelId="{0446657B-A38D-44A1-89C9-E0547EC79DD4}" type="pres">
      <dgm:prSet presAssocID="{393AD7B1-5B2A-456B-915A-0E23E016BC0F}" presName="composite4" presStyleCnt="0"/>
      <dgm:spPr/>
    </dgm:pt>
    <dgm:pt modelId="{1B8A5A5B-41AA-4A81-B691-808521B9B2D9}" type="pres">
      <dgm:prSet presAssocID="{393AD7B1-5B2A-456B-915A-0E23E016BC0F}" presName="background4" presStyleLbl="node4" presStyleIdx="8" presStyleCnt="10"/>
      <dgm:spPr>
        <a:solidFill>
          <a:schemeClr val="accent4">
            <a:lumMod val="75000"/>
          </a:schemeClr>
        </a:solidFill>
      </dgm:spPr>
    </dgm:pt>
    <dgm:pt modelId="{F4B1BE03-4FAF-4099-979F-0B91DCD4ED50}" type="pres">
      <dgm:prSet presAssocID="{393AD7B1-5B2A-456B-915A-0E23E016BC0F}" presName="text4" presStyleLbl="fgAcc4" presStyleIdx="8" presStyleCnt="10" custScaleY="6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DA218-6E83-48E6-A0FC-E7E5F37532AE}" type="pres">
      <dgm:prSet presAssocID="{393AD7B1-5B2A-456B-915A-0E23E016BC0F}" presName="hierChild5" presStyleCnt="0"/>
      <dgm:spPr/>
    </dgm:pt>
    <dgm:pt modelId="{556077C1-FB89-42BE-A3D9-5F64AA6FEF96}" type="pres">
      <dgm:prSet presAssocID="{8EB3457A-6CE2-42FD-8AEF-B530289AF029}" presName="Name23" presStyleLbl="parChTrans1D4" presStyleIdx="9" presStyleCnt="10"/>
      <dgm:spPr/>
      <dgm:t>
        <a:bodyPr/>
        <a:lstStyle/>
        <a:p>
          <a:endParaRPr lang="ru-RU"/>
        </a:p>
      </dgm:t>
    </dgm:pt>
    <dgm:pt modelId="{2A8BF825-ED79-4841-9E1D-99687BF162B6}" type="pres">
      <dgm:prSet presAssocID="{0348CAFD-4C6C-46AB-A47A-5593666BB77B}" presName="hierRoot4" presStyleCnt="0"/>
      <dgm:spPr/>
    </dgm:pt>
    <dgm:pt modelId="{9E2C7383-FAA3-4A66-BE07-72B8D8215D91}" type="pres">
      <dgm:prSet presAssocID="{0348CAFD-4C6C-46AB-A47A-5593666BB77B}" presName="composite4" presStyleCnt="0"/>
      <dgm:spPr/>
    </dgm:pt>
    <dgm:pt modelId="{2696B2F2-9784-4FE0-8A7B-B3B5BB47EE0C}" type="pres">
      <dgm:prSet presAssocID="{0348CAFD-4C6C-46AB-A47A-5593666BB77B}" presName="background4" presStyleLbl="node4" presStyleIdx="9" presStyleCnt="10"/>
      <dgm:spPr>
        <a:solidFill>
          <a:schemeClr val="accent4">
            <a:lumMod val="75000"/>
          </a:schemeClr>
        </a:solidFill>
      </dgm:spPr>
    </dgm:pt>
    <dgm:pt modelId="{6C8A2B08-3428-4CF9-8830-3568BDDF05E1}" type="pres">
      <dgm:prSet presAssocID="{0348CAFD-4C6C-46AB-A47A-5593666BB77B}" presName="text4" presStyleLbl="fgAcc4" presStyleIdx="9" presStyleCnt="10" custScaleY="222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B14AC-5933-490E-A8ED-7F5D20A6ACCC}" type="pres">
      <dgm:prSet presAssocID="{0348CAFD-4C6C-46AB-A47A-5593666BB77B}" presName="hierChild5" presStyleCnt="0"/>
      <dgm:spPr/>
    </dgm:pt>
  </dgm:ptLst>
  <dgm:cxnLst>
    <dgm:cxn modelId="{85AD5A8A-BFBA-468B-A9BA-33CAA01B7C18}" type="presOf" srcId="{5E8A90F7-0042-4FD8-A9A8-B3A70F246460}" destId="{9B66D76B-865C-45D5-8D2D-2EBEBCDBCB59}" srcOrd="0" destOrd="0" presId="urn:microsoft.com/office/officeart/2005/8/layout/hierarchy1"/>
    <dgm:cxn modelId="{2693A4FB-EB1D-4979-B4EC-F6444727D17C}" type="presOf" srcId="{03DF52B6-B81B-4939-8327-9D8B83D511D3}" destId="{2E306947-56CF-462D-9B8B-6DAD5F416E7B}" srcOrd="0" destOrd="0" presId="urn:microsoft.com/office/officeart/2005/8/layout/hierarchy1"/>
    <dgm:cxn modelId="{3A919C0E-7A9C-4181-BF53-33A1664D2F0A}" type="presOf" srcId="{178AEEBE-3A1F-4459-B173-F85C264079D4}" destId="{4A597228-9D61-4939-A4C9-CBE0921336EC}" srcOrd="0" destOrd="0" presId="urn:microsoft.com/office/officeart/2005/8/layout/hierarchy1"/>
    <dgm:cxn modelId="{8928271D-4CB5-41F3-BCD7-A191E75283D6}" type="presOf" srcId="{169B3781-63FE-48CF-B0C0-CD9DD6EF5A57}" destId="{D39EFFBC-0F66-49AD-930B-6C63DB78DC9E}" srcOrd="0" destOrd="0" presId="urn:microsoft.com/office/officeart/2005/8/layout/hierarchy1"/>
    <dgm:cxn modelId="{B84B191C-025D-41E4-9C0C-7AA5B0926F4D}" type="presOf" srcId="{432CF1E7-F374-4FC2-B4FA-5D3FD7AAB71C}" destId="{6C2E433E-4829-49DC-91C2-452A242CDB14}" srcOrd="0" destOrd="0" presId="urn:microsoft.com/office/officeart/2005/8/layout/hierarchy1"/>
    <dgm:cxn modelId="{2DEEA825-E561-42C7-B3D8-90A41A29E93B}" srcId="{17160F92-4559-4BC0-A693-25988B3CDA22}" destId="{278F0D07-B7FC-42E0-BB60-46F99BFE9236}" srcOrd="0" destOrd="0" parTransId="{5E8A90F7-0042-4FD8-A9A8-B3A70F246460}" sibTransId="{7E898D40-6937-4275-8278-AE08C4A9B4B7}"/>
    <dgm:cxn modelId="{58225440-E1E8-4CD3-A700-B4A89E9486CF}" srcId="{278F0D07-B7FC-42E0-BB60-46F99BFE9236}" destId="{178AEEBE-3A1F-4459-B173-F85C264079D4}" srcOrd="1" destOrd="0" parTransId="{F3C1B5D1-16E1-47C8-8982-7598892AC84A}" sibTransId="{D40C93D8-D1B6-4EEB-B077-E5F9DCDCBE6A}"/>
    <dgm:cxn modelId="{07E4C659-5482-45FC-B6E1-C92202D50C68}" type="presOf" srcId="{8F834305-8749-4210-855F-DE76CC4997DF}" destId="{0B3AED8D-2F38-4A6F-824A-3796EECE7E2E}" srcOrd="0" destOrd="0" presId="urn:microsoft.com/office/officeart/2005/8/layout/hierarchy1"/>
    <dgm:cxn modelId="{E3D9781A-B4E2-4634-A1ED-C83E923A7D66}" type="presOf" srcId="{17506D69-A2CD-4DEF-A775-A9BB63B89E2F}" destId="{A6C89C3B-EF10-4DBE-9D62-12448C95705B}" srcOrd="0" destOrd="0" presId="urn:microsoft.com/office/officeart/2005/8/layout/hierarchy1"/>
    <dgm:cxn modelId="{9BEF7EB3-94A4-425D-86E6-566DAAA1351C}" type="presOf" srcId="{F3C1B5D1-16E1-47C8-8982-7598892AC84A}" destId="{7DBAAAE5-1806-4C2A-8984-98F411606D4A}" srcOrd="0" destOrd="0" presId="urn:microsoft.com/office/officeart/2005/8/layout/hierarchy1"/>
    <dgm:cxn modelId="{A9545835-6123-46CB-89BB-F8B7D209591B}" type="presOf" srcId="{5C0C2B5B-4D29-4B65-B3B1-65DC55CF6644}" destId="{0A15B392-3A40-4AF8-9973-E0D7219C3EB7}" srcOrd="0" destOrd="0" presId="urn:microsoft.com/office/officeart/2005/8/layout/hierarchy1"/>
    <dgm:cxn modelId="{D31BBFDD-7D62-4D89-841C-542B2E43B3B1}" type="presOf" srcId="{8C8B0B12-BCA6-41DC-BD33-2C62F9B6FA8A}" destId="{F4BA592C-5E21-4F8F-92E4-60A38C876349}" srcOrd="0" destOrd="0" presId="urn:microsoft.com/office/officeart/2005/8/layout/hierarchy1"/>
    <dgm:cxn modelId="{21270CE7-D9EC-417F-B0A1-9B2C4BD7CF40}" srcId="{03DF52B6-B81B-4939-8327-9D8B83D511D3}" destId="{4F87E76E-FE2D-431F-94C6-779C5A1355A5}" srcOrd="0" destOrd="0" parTransId="{1341C0F8-8D1F-4BA1-BFA4-F541488C630E}" sibTransId="{8DB8A254-9A80-4AAC-9FCD-1C01A57CD0B5}"/>
    <dgm:cxn modelId="{D42496DA-DC67-4832-B351-031D9C78399D}" type="presOf" srcId="{F8ADE7BB-8CD4-4BE8-9582-557BAACD3AB3}" destId="{290A04A2-F62C-42BF-8999-CA0B1D0874F1}" srcOrd="0" destOrd="0" presId="urn:microsoft.com/office/officeart/2005/8/layout/hierarchy1"/>
    <dgm:cxn modelId="{12C04840-24B0-43E6-8046-2A3DE4D2458D}" srcId="{B40D5E02-9104-472A-A2A1-8ED557A99311}" destId="{393AD7B1-5B2A-456B-915A-0E23E016BC0F}" srcOrd="1" destOrd="0" parTransId="{D355671D-6098-4F6E-9315-0483F2362448}" sibTransId="{0E460204-24C1-402D-B8B5-70B2107A2B5A}"/>
    <dgm:cxn modelId="{22DE650E-C7E5-4C1F-8B03-93F88E7F7249}" srcId="{7A92B48D-1A82-47DB-9B5D-B7763C72E770}" destId="{17160F92-4559-4BC0-A693-25988B3CDA22}" srcOrd="1" destOrd="0" parTransId="{8C8B0B12-BCA6-41DC-BD33-2C62F9B6FA8A}" sibTransId="{B4A8120F-E185-4011-96D2-521855BEFF5A}"/>
    <dgm:cxn modelId="{69A3B3B7-CB5B-47D2-8A45-8A14A0A4A4AD}" type="presOf" srcId="{EEFD86CD-E93F-402B-8E0C-30986FFBD4E5}" destId="{E5B35E0D-7955-490F-8174-0902D371FE7B}" srcOrd="0" destOrd="0" presId="urn:microsoft.com/office/officeart/2005/8/layout/hierarchy1"/>
    <dgm:cxn modelId="{A7E2D835-AD77-4E7A-B091-7882D11508DF}" type="presOf" srcId="{C77D8CE2-9821-4ABB-BA20-711960C1E118}" destId="{B0263770-6D66-4CC5-9700-35E6B9ACC42B}" srcOrd="0" destOrd="0" presId="urn:microsoft.com/office/officeart/2005/8/layout/hierarchy1"/>
    <dgm:cxn modelId="{7829B42B-E111-4514-A269-E7686B31610B}" srcId="{21435572-D322-437F-8859-B3891BC7DA2B}" destId="{432CF1E7-F374-4FC2-B4FA-5D3FD7AAB71C}" srcOrd="0" destOrd="0" parTransId="{B952C706-6AC3-41EE-9AF9-28AD92B22661}" sibTransId="{FE5CD08C-8C59-41DD-BB31-5D6DFF67CE13}"/>
    <dgm:cxn modelId="{422DBBC3-8237-4C69-924F-DA3E16DCD3D3}" srcId="{F8ADE7BB-8CD4-4BE8-9582-557BAACD3AB3}" destId="{21435572-D322-437F-8859-B3891BC7DA2B}" srcOrd="0" destOrd="0" parTransId="{28F2D947-C57F-4151-8C4E-965A9B0B21EB}" sibTransId="{CC5417BA-1E23-4C08-9160-008A7E4F26CC}"/>
    <dgm:cxn modelId="{043091C9-A6E0-497B-A2E2-F863E4AB22F9}" srcId="{178AEEBE-3A1F-4459-B173-F85C264079D4}" destId="{A239F7DB-9ADD-4346-9594-B01EFF9D0260}" srcOrd="0" destOrd="0" parTransId="{5C0C2B5B-4D29-4B65-B3B1-65DC55CF6644}" sibTransId="{EF2E6386-3A92-45BE-94B8-0ABAC09DC07A}"/>
    <dgm:cxn modelId="{E033FB07-C25C-4C9F-BB03-52D0B5AC69B0}" type="presOf" srcId="{1BD7EDB4-10B5-4789-B718-B2E6A813A249}" destId="{E4CD22F1-C704-4A60-A64B-BED2903DB6AD}" srcOrd="0" destOrd="0" presId="urn:microsoft.com/office/officeart/2005/8/layout/hierarchy1"/>
    <dgm:cxn modelId="{19EA6E81-6685-4CFF-9691-339206643812}" type="presOf" srcId="{A239F7DB-9ADD-4346-9594-B01EFF9D0260}" destId="{75597067-4A55-4B36-AC83-8C83BECAC336}" srcOrd="0" destOrd="0" presId="urn:microsoft.com/office/officeart/2005/8/layout/hierarchy1"/>
    <dgm:cxn modelId="{12B377CF-C429-4060-AD81-9D6B3E861E06}" type="presOf" srcId="{919B96F6-4FFA-4AC0-BD06-1EDC75E841BD}" destId="{36BFB6FC-7653-4F7B-BB51-78785049E6D1}" srcOrd="0" destOrd="0" presId="urn:microsoft.com/office/officeart/2005/8/layout/hierarchy1"/>
    <dgm:cxn modelId="{C134A134-4A56-4060-AF2B-82818B4745B9}" type="presOf" srcId="{D355671D-6098-4F6E-9315-0483F2362448}" destId="{B4ABF1C8-7DED-4AC9-A200-414F91C78E0D}" srcOrd="0" destOrd="0" presId="urn:microsoft.com/office/officeart/2005/8/layout/hierarchy1"/>
    <dgm:cxn modelId="{4DFDAE63-B2EF-4439-86EE-1288F1D527A7}" srcId="{7A92B48D-1A82-47DB-9B5D-B7763C72E770}" destId="{C1E5D7FE-718E-4348-B454-90A7A2669282}" srcOrd="0" destOrd="0" parTransId="{340E3EBF-14EB-4138-814C-97D7979EEEE4}" sibTransId="{C6A9F7C9-9F06-4146-9D37-F25F20D73BAF}"/>
    <dgm:cxn modelId="{C6CB570A-97E3-460F-9C8E-CD4042C29135}" type="presOf" srcId="{FA48B3AC-3299-4FE6-8583-C65BE88A3D10}" destId="{900DE1DC-81DE-4A05-931A-97B9156DEEE1}" srcOrd="0" destOrd="0" presId="urn:microsoft.com/office/officeart/2005/8/layout/hierarchy1"/>
    <dgm:cxn modelId="{B1296DF9-EDA0-46FC-97C1-4A6703809CE1}" srcId="{7A92B48D-1A82-47DB-9B5D-B7763C72E770}" destId="{F8ADE7BB-8CD4-4BE8-9582-557BAACD3AB3}" srcOrd="2" destOrd="0" parTransId="{17506D69-A2CD-4DEF-A775-A9BB63B89E2F}" sibTransId="{1A4A9E5C-0452-4E48-9356-397443B4439D}"/>
    <dgm:cxn modelId="{F45912D9-CE55-41B1-977E-26DAD0CF7104}" srcId="{169B3781-63FE-48CF-B0C0-CD9DD6EF5A57}" destId="{7A92B48D-1A82-47DB-9B5D-B7763C72E770}" srcOrd="0" destOrd="0" parTransId="{58A3B8F1-C290-4C3C-930D-D1B6C851BFA9}" sibTransId="{99908010-8715-427D-86AB-D0F4446CD7E6}"/>
    <dgm:cxn modelId="{07BB3A8C-6FC1-4B42-9654-D1C0F0039D96}" type="presOf" srcId="{ACE82706-24A5-4F92-BB95-8058F7FF39AF}" destId="{29BBE501-B5F7-40F7-A91C-3BE1DCA41A9A}" srcOrd="0" destOrd="0" presId="urn:microsoft.com/office/officeart/2005/8/layout/hierarchy1"/>
    <dgm:cxn modelId="{A9E8E08C-FC54-404B-BC7B-BD3D3FA77347}" type="presOf" srcId="{278F0D07-B7FC-42E0-BB60-46F99BFE9236}" destId="{6C9D462C-DEE8-4CBB-A03E-B1CDD8B81065}" srcOrd="0" destOrd="0" presId="urn:microsoft.com/office/officeart/2005/8/layout/hierarchy1"/>
    <dgm:cxn modelId="{4F23FA77-0568-457C-85B9-564C27C3C029}" type="presOf" srcId="{52D6D674-6924-4654-9CBF-4A63EC50E999}" destId="{9F52D754-E21A-4884-AA33-A4340C23A84F}" srcOrd="0" destOrd="0" presId="urn:microsoft.com/office/officeart/2005/8/layout/hierarchy1"/>
    <dgm:cxn modelId="{AEA863E3-CE4A-4BA8-8591-C4EFA050B845}" type="presOf" srcId="{340E3EBF-14EB-4138-814C-97D7979EEEE4}" destId="{337C2E0F-46BB-401B-88F2-D5B723D974D9}" srcOrd="0" destOrd="0" presId="urn:microsoft.com/office/officeart/2005/8/layout/hierarchy1"/>
    <dgm:cxn modelId="{91B39D26-23A2-4CC5-A3FD-8714A90D451D}" srcId="{C1E5D7FE-718E-4348-B454-90A7A2669282}" destId="{C77D8CE2-9821-4ABB-BA20-711960C1E118}" srcOrd="0" destOrd="0" parTransId="{9DDCE8A8-F2B2-49A7-A32A-8C95132AF82F}" sibTransId="{8E913A9C-BCDC-4305-B7AD-DBADB3C9EAAA}"/>
    <dgm:cxn modelId="{B2D78946-BBEE-4A6F-BD0F-996413123667}" type="presOf" srcId="{FEEAB554-CF30-4654-8D97-95062D33A16F}" destId="{D8B86EA6-0818-4D71-94E2-86CFB320DBD4}" srcOrd="0" destOrd="0" presId="urn:microsoft.com/office/officeart/2005/8/layout/hierarchy1"/>
    <dgm:cxn modelId="{7279EC69-0A24-480D-A2BE-05510546F83E}" srcId="{EEFD86CD-E93F-402B-8E0C-30986FFBD4E5}" destId="{ACE82706-24A5-4F92-BB95-8058F7FF39AF}" srcOrd="0" destOrd="0" parTransId="{52D6D674-6924-4654-9CBF-4A63EC50E999}" sibTransId="{B7F4018B-6D29-4B5A-B7C9-396D359F3651}"/>
    <dgm:cxn modelId="{AA754529-5AD5-47A7-8EE9-D20A7138A833}" srcId="{8F834305-8749-4210-855F-DE76CC4997DF}" destId="{B40D5E02-9104-472A-A2A1-8ED557A99311}" srcOrd="0" destOrd="0" parTransId="{FA48B3AC-3299-4FE6-8583-C65BE88A3D10}" sibTransId="{8BA57752-918B-4AF2-8E95-08EA21B79041}"/>
    <dgm:cxn modelId="{DC1B89E4-2ADB-4B3C-9E35-5FF79B5AA4A6}" type="presOf" srcId="{B952C706-6AC3-41EE-9AF9-28AD92B22661}" destId="{EA5F405F-E213-4F54-9BC9-406B7D8E9AE3}" srcOrd="0" destOrd="0" presId="urn:microsoft.com/office/officeart/2005/8/layout/hierarchy1"/>
    <dgm:cxn modelId="{27F8A998-8AE5-4269-BF30-12B0EB66EA01}" srcId="{B40D5E02-9104-472A-A2A1-8ED557A99311}" destId="{EEFD86CD-E93F-402B-8E0C-30986FFBD4E5}" srcOrd="0" destOrd="0" parTransId="{919B96F6-4FFA-4AC0-BD06-1EDC75E841BD}" sibTransId="{B17CDD57-A7C3-43C4-96B9-C1EC4CA2C5B7}"/>
    <dgm:cxn modelId="{47D4DCF6-B72E-4E2D-8679-A27FF2FC5BCA}" srcId="{278F0D07-B7FC-42E0-BB60-46F99BFE9236}" destId="{03DF52B6-B81B-4939-8327-9D8B83D511D3}" srcOrd="0" destOrd="0" parTransId="{1BD7EDB4-10B5-4789-B718-B2E6A813A249}" sibTransId="{9B4733AD-D6EE-4AB0-A4D2-6DBE4598D423}"/>
    <dgm:cxn modelId="{9EE2F151-F93F-4126-B396-7886129EC0D4}" type="presOf" srcId="{17160F92-4559-4BC0-A693-25988B3CDA22}" destId="{D011D864-283C-466D-8CAB-63776ACBB6A1}" srcOrd="0" destOrd="0" presId="urn:microsoft.com/office/officeart/2005/8/layout/hierarchy1"/>
    <dgm:cxn modelId="{66375967-2975-42F9-88CC-199B6427A237}" type="presOf" srcId="{4F87E76E-FE2D-431F-94C6-779C5A1355A5}" destId="{AAE84D16-1C98-4A17-B18C-45F4CDC80C3F}" srcOrd="0" destOrd="0" presId="urn:microsoft.com/office/officeart/2005/8/layout/hierarchy1"/>
    <dgm:cxn modelId="{BAC7F01C-C89A-44DB-A3C3-C1E3676C699B}" type="presOf" srcId="{7A92B48D-1A82-47DB-9B5D-B7763C72E770}" destId="{EC7CBBE3-0C3B-4788-946A-811B0F90730E}" srcOrd="0" destOrd="0" presId="urn:microsoft.com/office/officeart/2005/8/layout/hierarchy1"/>
    <dgm:cxn modelId="{3CC57A85-DF55-4915-9ABE-48857C309838}" type="presOf" srcId="{1341C0F8-8D1F-4BA1-BFA4-F541488C630E}" destId="{5021E108-4880-43C6-ACA5-7B491C446AC7}" srcOrd="0" destOrd="0" presId="urn:microsoft.com/office/officeart/2005/8/layout/hierarchy1"/>
    <dgm:cxn modelId="{202610E4-3685-46F0-94A4-40192B66D0A3}" type="presOf" srcId="{393AD7B1-5B2A-456B-915A-0E23E016BC0F}" destId="{F4B1BE03-4FAF-4099-979F-0B91DCD4ED50}" srcOrd="0" destOrd="0" presId="urn:microsoft.com/office/officeart/2005/8/layout/hierarchy1"/>
    <dgm:cxn modelId="{8714C484-1D87-42A1-9221-07DB6EF96F29}" type="presOf" srcId="{21435572-D322-437F-8859-B3891BC7DA2B}" destId="{4057A01D-0B95-4B1E-9C3E-120E55255774}" srcOrd="0" destOrd="0" presId="urn:microsoft.com/office/officeart/2005/8/layout/hierarchy1"/>
    <dgm:cxn modelId="{A6C37F6D-DD7A-4000-A11B-BECD2A2D6C1B}" type="presOf" srcId="{9DDCE8A8-F2B2-49A7-A32A-8C95132AF82F}" destId="{28F29911-C6B1-4E9B-A21D-0383C08D458D}" srcOrd="0" destOrd="0" presId="urn:microsoft.com/office/officeart/2005/8/layout/hierarchy1"/>
    <dgm:cxn modelId="{0D477AF8-AE75-46C2-8B5C-78AEE3D5E5C7}" type="presOf" srcId="{0348CAFD-4C6C-46AB-A47A-5593666BB77B}" destId="{6C8A2B08-3428-4CF9-8830-3568BDDF05E1}" srcOrd="0" destOrd="0" presId="urn:microsoft.com/office/officeart/2005/8/layout/hierarchy1"/>
    <dgm:cxn modelId="{72C1CF52-2151-4CC0-A248-63C52339351F}" type="presOf" srcId="{B40D5E02-9104-472A-A2A1-8ED557A99311}" destId="{C34DE751-FAB0-444B-B65F-089E4AEAF69F}" srcOrd="0" destOrd="0" presId="urn:microsoft.com/office/officeart/2005/8/layout/hierarchy1"/>
    <dgm:cxn modelId="{27708708-7650-420C-B974-B2179D654BD5}" srcId="{C77D8CE2-9821-4ABB-BA20-711960C1E118}" destId="{462F7BBF-B05F-445A-9DF6-07F06E9EBF6F}" srcOrd="0" destOrd="0" parTransId="{FEEAB554-CF30-4654-8D97-95062D33A16F}" sibTransId="{0C1F0820-F658-4E9A-9ADA-7C89A66D7709}"/>
    <dgm:cxn modelId="{5968162D-C7FE-4FA0-AE98-896BE8D8D4E2}" type="presOf" srcId="{CE6CBB48-99A6-41CE-8D34-169C75C3F428}" destId="{27BA6565-309B-4B4F-B008-C32FEE90BB8E}" srcOrd="0" destOrd="0" presId="urn:microsoft.com/office/officeart/2005/8/layout/hierarchy1"/>
    <dgm:cxn modelId="{D2B19C64-1990-45DD-BA29-1646088BAC00}" type="presOf" srcId="{C1E5D7FE-718E-4348-B454-90A7A2669282}" destId="{6FC13C37-F568-4AAF-8FD4-41DFC99F20F2}" srcOrd="0" destOrd="0" presId="urn:microsoft.com/office/officeart/2005/8/layout/hierarchy1"/>
    <dgm:cxn modelId="{0CD6F23A-2BBE-47E7-A005-AF33D1B8EB59}" srcId="{393AD7B1-5B2A-456B-915A-0E23E016BC0F}" destId="{0348CAFD-4C6C-46AB-A47A-5593666BB77B}" srcOrd="0" destOrd="0" parTransId="{8EB3457A-6CE2-42FD-8AEF-B530289AF029}" sibTransId="{583FD95E-428F-4931-A6B1-D987BD29F384}"/>
    <dgm:cxn modelId="{27064494-BD6A-4201-9B89-3D5CE748F985}" srcId="{7A92B48D-1A82-47DB-9B5D-B7763C72E770}" destId="{8F834305-8749-4210-855F-DE76CC4997DF}" srcOrd="3" destOrd="0" parTransId="{CE6CBB48-99A6-41CE-8D34-169C75C3F428}" sibTransId="{4409B162-6CB2-4D15-A298-5CCE0CAABC99}"/>
    <dgm:cxn modelId="{3FDE284A-7007-4E6B-BC04-30093B860408}" type="presOf" srcId="{28F2D947-C57F-4151-8C4E-965A9B0B21EB}" destId="{517A5C0E-54FD-43FF-AE95-E22E2B766747}" srcOrd="0" destOrd="0" presId="urn:microsoft.com/office/officeart/2005/8/layout/hierarchy1"/>
    <dgm:cxn modelId="{442D1923-1A54-4B1F-AE07-372560CA482A}" type="presOf" srcId="{462F7BBF-B05F-445A-9DF6-07F06E9EBF6F}" destId="{3FC59543-4EE3-4BEC-B7B6-5F1D63391C05}" srcOrd="0" destOrd="0" presId="urn:microsoft.com/office/officeart/2005/8/layout/hierarchy1"/>
    <dgm:cxn modelId="{42CDCD6F-74F4-435D-9247-2717A9A12759}" type="presOf" srcId="{8EB3457A-6CE2-42FD-8AEF-B530289AF029}" destId="{556077C1-FB89-42BE-A3D9-5F64AA6FEF96}" srcOrd="0" destOrd="0" presId="urn:microsoft.com/office/officeart/2005/8/layout/hierarchy1"/>
    <dgm:cxn modelId="{CB910224-D019-4182-A3CB-6FF75D236A9D}" type="presParOf" srcId="{D39EFFBC-0F66-49AD-930B-6C63DB78DC9E}" destId="{A426BADB-B74A-42B8-A356-175FB73CAE18}" srcOrd="0" destOrd="0" presId="urn:microsoft.com/office/officeart/2005/8/layout/hierarchy1"/>
    <dgm:cxn modelId="{39DF25EF-2C8F-47D4-8042-70A9DF75F585}" type="presParOf" srcId="{A426BADB-B74A-42B8-A356-175FB73CAE18}" destId="{4CAD2283-0B01-4092-A687-1E0C9C214234}" srcOrd="0" destOrd="0" presId="urn:microsoft.com/office/officeart/2005/8/layout/hierarchy1"/>
    <dgm:cxn modelId="{539752ED-CF44-4013-9C77-2E44628B635F}" type="presParOf" srcId="{4CAD2283-0B01-4092-A687-1E0C9C214234}" destId="{60EFB2A9-2187-4AB6-B9B2-D5EECE2C176E}" srcOrd="0" destOrd="0" presId="urn:microsoft.com/office/officeart/2005/8/layout/hierarchy1"/>
    <dgm:cxn modelId="{24B5C26B-91AF-4F6D-BD87-FB8EBD9C73EA}" type="presParOf" srcId="{4CAD2283-0B01-4092-A687-1E0C9C214234}" destId="{EC7CBBE3-0C3B-4788-946A-811B0F90730E}" srcOrd="1" destOrd="0" presId="urn:microsoft.com/office/officeart/2005/8/layout/hierarchy1"/>
    <dgm:cxn modelId="{F00D5E54-BF73-4DA6-A27D-456936E345AD}" type="presParOf" srcId="{A426BADB-B74A-42B8-A356-175FB73CAE18}" destId="{12F61D2D-8E6E-4FF7-BDD5-25653C755000}" srcOrd="1" destOrd="0" presId="urn:microsoft.com/office/officeart/2005/8/layout/hierarchy1"/>
    <dgm:cxn modelId="{1D4FD2C5-5DE3-4CCC-B20E-D08EE4A7A2F6}" type="presParOf" srcId="{12F61D2D-8E6E-4FF7-BDD5-25653C755000}" destId="{337C2E0F-46BB-401B-88F2-D5B723D974D9}" srcOrd="0" destOrd="0" presId="urn:microsoft.com/office/officeart/2005/8/layout/hierarchy1"/>
    <dgm:cxn modelId="{3DDE7BDB-8451-426C-9D71-98E23B29406A}" type="presParOf" srcId="{12F61D2D-8E6E-4FF7-BDD5-25653C755000}" destId="{31B2F8CA-80F5-4E40-8E56-6F2F262B2197}" srcOrd="1" destOrd="0" presId="urn:microsoft.com/office/officeart/2005/8/layout/hierarchy1"/>
    <dgm:cxn modelId="{FC72297C-CB83-441E-A5CF-D6E05DD64E43}" type="presParOf" srcId="{31B2F8CA-80F5-4E40-8E56-6F2F262B2197}" destId="{8DFBCBAE-74FD-464B-9D72-157008ADB27F}" srcOrd="0" destOrd="0" presId="urn:microsoft.com/office/officeart/2005/8/layout/hierarchy1"/>
    <dgm:cxn modelId="{E663CA05-536D-4C91-AE81-446F45F75964}" type="presParOf" srcId="{8DFBCBAE-74FD-464B-9D72-157008ADB27F}" destId="{D83A86EC-B9DB-4651-8143-0DE957687330}" srcOrd="0" destOrd="0" presId="urn:microsoft.com/office/officeart/2005/8/layout/hierarchy1"/>
    <dgm:cxn modelId="{18BC4118-9D44-47BA-AF46-59C623D6F3FD}" type="presParOf" srcId="{8DFBCBAE-74FD-464B-9D72-157008ADB27F}" destId="{6FC13C37-F568-4AAF-8FD4-41DFC99F20F2}" srcOrd="1" destOrd="0" presId="urn:microsoft.com/office/officeart/2005/8/layout/hierarchy1"/>
    <dgm:cxn modelId="{05FDCF13-5EF4-4D9C-A41C-BEF14A3F3D17}" type="presParOf" srcId="{31B2F8CA-80F5-4E40-8E56-6F2F262B2197}" destId="{E2892DD7-9636-4EE5-8D5F-908B25577160}" srcOrd="1" destOrd="0" presId="urn:microsoft.com/office/officeart/2005/8/layout/hierarchy1"/>
    <dgm:cxn modelId="{CF45F04B-DF82-4C9D-8B48-0301C5019F79}" type="presParOf" srcId="{E2892DD7-9636-4EE5-8D5F-908B25577160}" destId="{28F29911-C6B1-4E9B-A21D-0383C08D458D}" srcOrd="0" destOrd="0" presId="urn:microsoft.com/office/officeart/2005/8/layout/hierarchy1"/>
    <dgm:cxn modelId="{D36338BA-6890-4C61-9955-3216445162B1}" type="presParOf" srcId="{E2892DD7-9636-4EE5-8D5F-908B25577160}" destId="{CFE44712-55B7-4FAA-B650-7C2BAD25EC02}" srcOrd="1" destOrd="0" presId="urn:microsoft.com/office/officeart/2005/8/layout/hierarchy1"/>
    <dgm:cxn modelId="{93F92905-F4EC-474D-937C-7CB86A98A898}" type="presParOf" srcId="{CFE44712-55B7-4FAA-B650-7C2BAD25EC02}" destId="{CDB78BCE-E76D-453C-89A8-6A052AF79DCA}" srcOrd="0" destOrd="0" presId="urn:microsoft.com/office/officeart/2005/8/layout/hierarchy1"/>
    <dgm:cxn modelId="{A8CE76C4-2398-4073-ABEF-2D660A057D88}" type="presParOf" srcId="{CDB78BCE-E76D-453C-89A8-6A052AF79DCA}" destId="{716FE550-5A21-447E-A266-50212C99AD9B}" srcOrd="0" destOrd="0" presId="urn:microsoft.com/office/officeart/2005/8/layout/hierarchy1"/>
    <dgm:cxn modelId="{6F1D9993-3322-4897-8FEF-4ACE11389EA4}" type="presParOf" srcId="{CDB78BCE-E76D-453C-89A8-6A052AF79DCA}" destId="{B0263770-6D66-4CC5-9700-35E6B9ACC42B}" srcOrd="1" destOrd="0" presId="urn:microsoft.com/office/officeart/2005/8/layout/hierarchy1"/>
    <dgm:cxn modelId="{30C150DF-620F-4464-B9BE-8815DCB8563B}" type="presParOf" srcId="{CFE44712-55B7-4FAA-B650-7C2BAD25EC02}" destId="{81558987-E597-4646-B5D4-DDC3F28DD65C}" srcOrd="1" destOrd="0" presId="urn:microsoft.com/office/officeart/2005/8/layout/hierarchy1"/>
    <dgm:cxn modelId="{37FB520C-D673-4F51-A667-EFCFE1A9BAAD}" type="presParOf" srcId="{81558987-E597-4646-B5D4-DDC3F28DD65C}" destId="{D8B86EA6-0818-4D71-94E2-86CFB320DBD4}" srcOrd="0" destOrd="0" presId="urn:microsoft.com/office/officeart/2005/8/layout/hierarchy1"/>
    <dgm:cxn modelId="{A0C070D4-886D-4E84-A589-A14C67681E20}" type="presParOf" srcId="{81558987-E597-4646-B5D4-DDC3F28DD65C}" destId="{EE603E87-179F-4EEE-BB83-D9A035C6F1F6}" srcOrd="1" destOrd="0" presId="urn:microsoft.com/office/officeart/2005/8/layout/hierarchy1"/>
    <dgm:cxn modelId="{63F3257F-C72C-48F6-A87E-C6BAFD23CE29}" type="presParOf" srcId="{EE603E87-179F-4EEE-BB83-D9A035C6F1F6}" destId="{A0C8BDC8-E849-4D1B-AD25-8741203D3593}" srcOrd="0" destOrd="0" presId="urn:microsoft.com/office/officeart/2005/8/layout/hierarchy1"/>
    <dgm:cxn modelId="{7A3FD35F-2FE8-4804-A556-BD6FFEF801E4}" type="presParOf" srcId="{A0C8BDC8-E849-4D1B-AD25-8741203D3593}" destId="{2A39F349-72E4-45A9-9BD9-4E153482A067}" srcOrd="0" destOrd="0" presId="urn:microsoft.com/office/officeart/2005/8/layout/hierarchy1"/>
    <dgm:cxn modelId="{3A202F28-0E03-4ADA-820A-B9A370AE1A87}" type="presParOf" srcId="{A0C8BDC8-E849-4D1B-AD25-8741203D3593}" destId="{3FC59543-4EE3-4BEC-B7B6-5F1D63391C05}" srcOrd="1" destOrd="0" presId="urn:microsoft.com/office/officeart/2005/8/layout/hierarchy1"/>
    <dgm:cxn modelId="{F773ED0E-3883-49FB-BB97-6497C56AC5DA}" type="presParOf" srcId="{EE603E87-179F-4EEE-BB83-D9A035C6F1F6}" destId="{3FC02CB5-1EB9-4E50-B920-46E9E80A1281}" srcOrd="1" destOrd="0" presId="urn:microsoft.com/office/officeart/2005/8/layout/hierarchy1"/>
    <dgm:cxn modelId="{0B82381C-A0C1-4704-8B7E-8057F6068D9F}" type="presParOf" srcId="{12F61D2D-8E6E-4FF7-BDD5-25653C755000}" destId="{F4BA592C-5E21-4F8F-92E4-60A38C876349}" srcOrd="2" destOrd="0" presId="urn:microsoft.com/office/officeart/2005/8/layout/hierarchy1"/>
    <dgm:cxn modelId="{E7D39AD4-53D7-4008-9417-92177461C012}" type="presParOf" srcId="{12F61D2D-8E6E-4FF7-BDD5-25653C755000}" destId="{2232D30C-C23B-4738-A7D2-8C577C111851}" srcOrd="3" destOrd="0" presId="urn:microsoft.com/office/officeart/2005/8/layout/hierarchy1"/>
    <dgm:cxn modelId="{2ACEE8E5-241E-4333-831D-D06F0F01B913}" type="presParOf" srcId="{2232D30C-C23B-4738-A7D2-8C577C111851}" destId="{1334CF2E-3C68-46B4-9110-42DDF2AEC66A}" srcOrd="0" destOrd="0" presId="urn:microsoft.com/office/officeart/2005/8/layout/hierarchy1"/>
    <dgm:cxn modelId="{04E7FF6B-D2F6-4447-8E5F-65789E7019D8}" type="presParOf" srcId="{1334CF2E-3C68-46B4-9110-42DDF2AEC66A}" destId="{84B8BE3B-EAA6-435C-9618-31E9A3B5E875}" srcOrd="0" destOrd="0" presId="urn:microsoft.com/office/officeart/2005/8/layout/hierarchy1"/>
    <dgm:cxn modelId="{998C4BF0-2B09-40C2-8D51-ABC98053324E}" type="presParOf" srcId="{1334CF2E-3C68-46B4-9110-42DDF2AEC66A}" destId="{D011D864-283C-466D-8CAB-63776ACBB6A1}" srcOrd="1" destOrd="0" presId="urn:microsoft.com/office/officeart/2005/8/layout/hierarchy1"/>
    <dgm:cxn modelId="{7ADE8AC7-AF7F-47BA-8746-3696954DAB36}" type="presParOf" srcId="{2232D30C-C23B-4738-A7D2-8C577C111851}" destId="{564294B3-1FE3-4EC2-87D7-774E489E1591}" srcOrd="1" destOrd="0" presId="urn:microsoft.com/office/officeart/2005/8/layout/hierarchy1"/>
    <dgm:cxn modelId="{D16FC558-B6CC-42C5-971C-F267D35787F8}" type="presParOf" srcId="{564294B3-1FE3-4EC2-87D7-774E489E1591}" destId="{9B66D76B-865C-45D5-8D2D-2EBEBCDBCB59}" srcOrd="0" destOrd="0" presId="urn:microsoft.com/office/officeart/2005/8/layout/hierarchy1"/>
    <dgm:cxn modelId="{33832792-78FA-4CCF-BC74-BCDDA231078D}" type="presParOf" srcId="{564294B3-1FE3-4EC2-87D7-774E489E1591}" destId="{66AF000A-6B40-4B48-9FCA-A3F382F975E6}" srcOrd="1" destOrd="0" presId="urn:microsoft.com/office/officeart/2005/8/layout/hierarchy1"/>
    <dgm:cxn modelId="{35566843-3805-4411-B67B-91510761E1A1}" type="presParOf" srcId="{66AF000A-6B40-4B48-9FCA-A3F382F975E6}" destId="{ECABF65D-CB44-45B5-86DB-E4B435F3DAAA}" srcOrd="0" destOrd="0" presId="urn:microsoft.com/office/officeart/2005/8/layout/hierarchy1"/>
    <dgm:cxn modelId="{95E6ADCA-42F3-4E6A-BD62-A38FE86ED232}" type="presParOf" srcId="{ECABF65D-CB44-45B5-86DB-E4B435F3DAAA}" destId="{6ED97D6B-64DF-4683-86D7-E513E0B7C3A7}" srcOrd="0" destOrd="0" presId="urn:microsoft.com/office/officeart/2005/8/layout/hierarchy1"/>
    <dgm:cxn modelId="{30216944-24F6-4F9A-88ED-F585F796C77B}" type="presParOf" srcId="{ECABF65D-CB44-45B5-86DB-E4B435F3DAAA}" destId="{6C9D462C-DEE8-4CBB-A03E-B1CDD8B81065}" srcOrd="1" destOrd="0" presId="urn:microsoft.com/office/officeart/2005/8/layout/hierarchy1"/>
    <dgm:cxn modelId="{ED91A493-D02D-4877-AA19-42AAD41237BC}" type="presParOf" srcId="{66AF000A-6B40-4B48-9FCA-A3F382F975E6}" destId="{8BC19DA5-91FB-49F5-9E6B-38EC042F2D82}" srcOrd="1" destOrd="0" presId="urn:microsoft.com/office/officeart/2005/8/layout/hierarchy1"/>
    <dgm:cxn modelId="{BBB308C2-2DC7-403D-82EE-B38491555DA4}" type="presParOf" srcId="{8BC19DA5-91FB-49F5-9E6B-38EC042F2D82}" destId="{E4CD22F1-C704-4A60-A64B-BED2903DB6AD}" srcOrd="0" destOrd="0" presId="urn:microsoft.com/office/officeart/2005/8/layout/hierarchy1"/>
    <dgm:cxn modelId="{9CCDDCB6-C010-4002-A08E-80F56B6D13A9}" type="presParOf" srcId="{8BC19DA5-91FB-49F5-9E6B-38EC042F2D82}" destId="{04E70948-53ED-4ADB-837D-F587AD0E4469}" srcOrd="1" destOrd="0" presId="urn:microsoft.com/office/officeart/2005/8/layout/hierarchy1"/>
    <dgm:cxn modelId="{541F3F18-1FD3-4095-9C28-EAE22FA71B53}" type="presParOf" srcId="{04E70948-53ED-4ADB-837D-F587AD0E4469}" destId="{CB5612DB-0ED4-4368-A177-5946C6198903}" srcOrd="0" destOrd="0" presId="urn:microsoft.com/office/officeart/2005/8/layout/hierarchy1"/>
    <dgm:cxn modelId="{5916D132-7B5A-4576-9986-EFA79B1698F0}" type="presParOf" srcId="{CB5612DB-0ED4-4368-A177-5946C6198903}" destId="{689C0FE3-7667-4707-910D-C39FE33DEF03}" srcOrd="0" destOrd="0" presId="urn:microsoft.com/office/officeart/2005/8/layout/hierarchy1"/>
    <dgm:cxn modelId="{E5B07E32-7D62-470B-9966-8D87B0A32BFC}" type="presParOf" srcId="{CB5612DB-0ED4-4368-A177-5946C6198903}" destId="{2E306947-56CF-462D-9B8B-6DAD5F416E7B}" srcOrd="1" destOrd="0" presId="urn:microsoft.com/office/officeart/2005/8/layout/hierarchy1"/>
    <dgm:cxn modelId="{742D00E2-B44F-4A9A-8F8B-0F4A8A5B9B57}" type="presParOf" srcId="{04E70948-53ED-4ADB-837D-F587AD0E4469}" destId="{C6BB23FE-DC7B-4C8E-B016-6971E6490EFB}" srcOrd="1" destOrd="0" presId="urn:microsoft.com/office/officeart/2005/8/layout/hierarchy1"/>
    <dgm:cxn modelId="{26026259-314D-4D84-96E8-30EC2B5A24C6}" type="presParOf" srcId="{C6BB23FE-DC7B-4C8E-B016-6971E6490EFB}" destId="{5021E108-4880-43C6-ACA5-7B491C446AC7}" srcOrd="0" destOrd="0" presId="urn:microsoft.com/office/officeart/2005/8/layout/hierarchy1"/>
    <dgm:cxn modelId="{F14CCF00-BFD6-4C05-B599-3AF3C14757AA}" type="presParOf" srcId="{C6BB23FE-DC7B-4C8E-B016-6971E6490EFB}" destId="{3893B4F9-869C-4F06-BB94-D7339D4DF5DC}" srcOrd="1" destOrd="0" presId="urn:microsoft.com/office/officeart/2005/8/layout/hierarchy1"/>
    <dgm:cxn modelId="{711EE820-7D7E-40AB-B54A-ACBB526D09FF}" type="presParOf" srcId="{3893B4F9-869C-4F06-BB94-D7339D4DF5DC}" destId="{CC65819C-C2EA-4661-84F4-4274EBE8CA13}" srcOrd="0" destOrd="0" presId="urn:microsoft.com/office/officeart/2005/8/layout/hierarchy1"/>
    <dgm:cxn modelId="{1743666E-468E-4417-9C65-22CC0CDC1158}" type="presParOf" srcId="{CC65819C-C2EA-4661-84F4-4274EBE8CA13}" destId="{8AD38A36-444B-487B-8E0E-02AEC3A2E290}" srcOrd="0" destOrd="0" presId="urn:microsoft.com/office/officeart/2005/8/layout/hierarchy1"/>
    <dgm:cxn modelId="{CDC16130-9C80-441D-8107-BB2F059AF53F}" type="presParOf" srcId="{CC65819C-C2EA-4661-84F4-4274EBE8CA13}" destId="{AAE84D16-1C98-4A17-B18C-45F4CDC80C3F}" srcOrd="1" destOrd="0" presId="urn:microsoft.com/office/officeart/2005/8/layout/hierarchy1"/>
    <dgm:cxn modelId="{0A50F8C1-3CEC-4ECC-B51E-675FA36F87A4}" type="presParOf" srcId="{3893B4F9-869C-4F06-BB94-D7339D4DF5DC}" destId="{CEB8EA81-2BE3-481E-9812-D01953B70FEA}" srcOrd="1" destOrd="0" presId="urn:microsoft.com/office/officeart/2005/8/layout/hierarchy1"/>
    <dgm:cxn modelId="{041E6929-A522-42A1-8867-9E697AF50B1C}" type="presParOf" srcId="{8BC19DA5-91FB-49F5-9E6B-38EC042F2D82}" destId="{7DBAAAE5-1806-4C2A-8984-98F411606D4A}" srcOrd="2" destOrd="0" presId="urn:microsoft.com/office/officeart/2005/8/layout/hierarchy1"/>
    <dgm:cxn modelId="{D36C91BD-551F-4C70-A20D-D174F8C7E292}" type="presParOf" srcId="{8BC19DA5-91FB-49F5-9E6B-38EC042F2D82}" destId="{155E0487-38C7-41D4-BB5A-E5F427641CE7}" srcOrd="3" destOrd="0" presId="urn:microsoft.com/office/officeart/2005/8/layout/hierarchy1"/>
    <dgm:cxn modelId="{1BB0B837-263E-4F79-9020-320F5E44263B}" type="presParOf" srcId="{155E0487-38C7-41D4-BB5A-E5F427641CE7}" destId="{C3BFAC0E-D4AD-44F8-B0AE-281DF5FF8150}" srcOrd="0" destOrd="0" presId="urn:microsoft.com/office/officeart/2005/8/layout/hierarchy1"/>
    <dgm:cxn modelId="{507858B1-983E-4708-8858-FE7DCAD34915}" type="presParOf" srcId="{C3BFAC0E-D4AD-44F8-B0AE-281DF5FF8150}" destId="{AB611D4F-66D5-400A-9BD4-F2559791E378}" srcOrd="0" destOrd="0" presId="urn:microsoft.com/office/officeart/2005/8/layout/hierarchy1"/>
    <dgm:cxn modelId="{77CB3C83-3F18-4880-8F38-C364CBC4AD2A}" type="presParOf" srcId="{C3BFAC0E-D4AD-44F8-B0AE-281DF5FF8150}" destId="{4A597228-9D61-4939-A4C9-CBE0921336EC}" srcOrd="1" destOrd="0" presId="urn:microsoft.com/office/officeart/2005/8/layout/hierarchy1"/>
    <dgm:cxn modelId="{0AA14A2C-7125-4BEB-BC31-3FF5A640DA59}" type="presParOf" srcId="{155E0487-38C7-41D4-BB5A-E5F427641CE7}" destId="{3E6FBDF7-ECB6-4E57-82BC-634DBDEAAE56}" srcOrd="1" destOrd="0" presId="urn:microsoft.com/office/officeart/2005/8/layout/hierarchy1"/>
    <dgm:cxn modelId="{D8DCD7A5-A2E9-4483-95E1-02CDA6A0DD89}" type="presParOf" srcId="{3E6FBDF7-ECB6-4E57-82BC-634DBDEAAE56}" destId="{0A15B392-3A40-4AF8-9973-E0D7219C3EB7}" srcOrd="0" destOrd="0" presId="urn:microsoft.com/office/officeart/2005/8/layout/hierarchy1"/>
    <dgm:cxn modelId="{B9C9A569-8A3A-4FE8-ADCF-D13D1840C737}" type="presParOf" srcId="{3E6FBDF7-ECB6-4E57-82BC-634DBDEAAE56}" destId="{82491CD0-47F6-4578-AB75-137A8D5C76A2}" srcOrd="1" destOrd="0" presId="urn:microsoft.com/office/officeart/2005/8/layout/hierarchy1"/>
    <dgm:cxn modelId="{1138105C-2ACB-4B6E-8C79-3708A03D9D9D}" type="presParOf" srcId="{82491CD0-47F6-4578-AB75-137A8D5C76A2}" destId="{BE8BBC6F-5B56-4545-A481-B6ED4C93F333}" srcOrd="0" destOrd="0" presId="urn:microsoft.com/office/officeart/2005/8/layout/hierarchy1"/>
    <dgm:cxn modelId="{DB8A8134-118D-4EBA-9755-2AA6084803D8}" type="presParOf" srcId="{BE8BBC6F-5B56-4545-A481-B6ED4C93F333}" destId="{4382B23B-A2C8-413B-A222-F579C3D40ED1}" srcOrd="0" destOrd="0" presId="urn:microsoft.com/office/officeart/2005/8/layout/hierarchy1"/>
    <dgm:cxn modelId="{D81138B7-B0DB-4F54-93FD-A47C4A8F3BF0}" type="presParOf" srcId="{BE8BBC6F-5B56-4545-A481-B6ED4C93F333}" destId="{75597067-4A55-4B36-AC83-8C83BECAC336}" srcOrd="1" destOrd="0" presId="urn:microsoft.com/office/officeart/2005/8/layout/hierarchy1"/>
    <dgm:cxn modelId="{0D2492EE-D9D5-4D3E-A203-7FA5FE99314E}" type="presParOf" srcId="{82491CD0-47F6-4578-AB75-137A8D5C76A2}" destId="{D139BBF3-E161-4E82-ABE2-9DD5EF7D6B36}" srcOrd="1" destOrd="0" presId="urn:microsoft.com/office/officeart/2005/8/layout/hierarchy1"/>
    <dgm:cxn modelId="{3E80E3F4-3B08-451A-860E-F45EA3449740}" type="presParOf" srcId="{12F61D2D-8E6E-4FF7-BDD5-25653C755000}" destId="{A6C89C3B-EF10-4DBE-9D62-12448C95705B}" srcOrd="4" destOrd="0" presId="urn:microsoft.com/office/officeart/2005/8/layout/hierarchy1"/>
    <dgm:cxn modelId="{67CFA16B-D6A6-4EA7-942D-A1C1A3E5C992}" type="presParOf" srcId="{12F61D2D-8E6E-4FF7-BDD5-25653C755000}" destId="{66C14E96-DB38-47F4-8E65-3F04D6384A5C}" srcOrd="5" destOrd="0" presId="urn:microsoft.com/office/officeart/2005/8/layout/hierarchy1"/>
    <dgm:cxn modelId="{2454D654-7B13-4CFB-94DD-94C8569D53B2}" type="presParOf" srcId="{66C14E96-DB38-47F4-8E65-3F04D6384A5C}" destId="{3CFC6E8D-3ECE-4E6E-BCC8-821792A66658}" srcOrd="0" destOrd="0" presId="urn:microsoft.com/office/officeart/2005/8/layout/hierarchy1"/>
    <dgm:cxn modelId="{F79ED6BD-FA4D-4AEF-BBD0-D5CB5D0000BF}" type="presParOf" srcId="{3CFC6E8D-3ECE-4E6E-BCC8-821792A66658}" destId="{9F81721D-B62F-48F3-86D9-59073DBD5885}" srcOrd="0" destOrd="0" presId="urn:microsoft.com/office/officeart/2005/8/layout/hierarchy1"/>
    <dgm:cxn modelId="{98BFE946-3232-4956-90CC-F77499108FB1}" type="presParOf" srcId="{3CFC6E8D-3ECE-4E6E-BCC8-821792A66658}" destId="{290A04A2-F62C-42BF-8999-CA0B1D0874F1}" srcOrd="1" destOrd="0" presId="urn:microsoft.com/office/officeart/2005/8/layout/hierarchy1"/>
    <dgm:cxn modelId="{F0EBA006-11A3-45C8-AD12-C17132A28D24}" type="presParOf" srcId="{66C14E96-DB38-47F4-8E65-3F04D6384A5C}" destId="{928B97C4-291A-4242-A51C-B25A81A33C1F}" srcOrd="1" destOrd="0" presId="urn:microsoft.com/office/officeart/2005/8/layout/hierarchy1"/>
    <dgm:cxn modelId="{322AD99A-0F14-4B9B-B547-781A6A4E08E5}" type="presParOf" srcId="{928B97C4-291A-4242-A51C-B25A81A33C1F}" destId="{517A5C0E-54FD-43FF-AE95-E22E2B766747}" srcOrd="0" destOrd="0" presId="urn:microsoft.com/office/officeart/2005/8/layout/hierarchy1"/>
    <dgm:cxn modelId="{15DE4226-9EB5-4ADB-9297-1C3EE107B056}" type="presParOf" srcId="{928B97C4-291A-4242-A51C-B25A81A33C1F}" destId="{DF817DF9-7747-40BB-9E2E-578060F2F381}" srcOrd="1" destOrd="0" presId="urn:microsoft.com/office/officeart/2005/8/layout/hierarchy1"/>
    <dgm:cxn modelId="{1A2AFDD3-3B5C-4C80-9B0E-A3BE4814D124}" type="presParOf" srcId="{DF817DF9-7747-40BB-9E2E-578060F2F381}" destId="{B26FCBB4-C0E0-414D-BE26-402C61E4F867}" srcOrd="0" destOrd="0" presId="urn:microsoft.com/office/officeart/2005/8/layout/hierarchy1"/>
    <dgm:cxn modelId="{6920856D-452D-4A87-8390-AD40A9E25E68}" type="presParOf" srcId="{B26FCBB4-C0E0-414D-BE26-402C61E4F867}" destId="{FA85BD79-A8A9-4A15-BEE4-DB7A273A0515}" srcOrd="0" destOrd="0" presId="urn:microsoft.com/office/officeart/2005/8/layout/hierarchy1"/>
    <dgm:cxn modelId="{9872309B-96EF-436C-933A-0C79062D5F9C}" type="presParOf" srcId="{B26FCBB4-C0E0-414D-BE26-402C61E4F867}" destId="{4057A01D-0B95-4B1E-9C3E-120E55255774}" srcOrd="1" destOrd="0" presId="urn:microsoft.com/office/officeart/2005/8/layout/hierarchy1"/>
    <dgm:cxn modelId="{2F765205-5B99-45BD-B5C3-9C73A412AE5F}" type="presParOf" srcId="{DF817DF9-7747-40BB-9E2E-578060F2F381}" destId="{3157CB4F-2299-400D-9595-172961F34B15}" srcOrd="1" destOrd="0" presId="urn:microsoft.com/office/officeart/2005/8/layout/hierarchy1"/>
    <dgm:cxn modelId="{4DFF8B31-70E0-4339-BB12-BC8A5A08944C}" type="presParOf" srcId="{3157CB4F-2299-400D-9595-172961F34B15}" destId="{EA5F405F-E213-4F54-9BC9-406B7D8E9AE3}" srcOrd="0" destOrd="0" presId="urn:microsoft.com/office/officeart/2005/8/layout/hierarchy1"/>
    <dgm:cxn modelId="{AC52F73D-AF1A-4D44-8B87-A540B66F4B89}" type="presParOf" srcId="{3157CB4F-2299-400D-9595-172961F34B15}" destId="{EF3C3176-F1F8-437E-AF7D-8F761C6D801F}" srcOrd="1" destOrd="0" presId="urn:microsoft.com/office/officeart/2005/8/layout/hierarchy1"/>
    <dgm:cxn modelId="{95DC5710-2597-43E0-A398-E0A752424A38}" type="presParOf" srcId="{EF3C3176-F1F8-437E-AF7D-8F761C6D801F}" destId="{5E10DC7C-4F0A-4F5B-8CB4-BECBC534EA5C}" srcOrd="0" destOrd="0" presId="urn:microsoft.com/office/officeart/2005/8/layout/hierarchy1"/>
    <dgm:cxn modelId="{DF91EBE7-9F15-47D8-8B06-4076DC8A9513}" type="presParOf" srcId="{5E10DC7C-4F0A-4F5B-8CB4-BECBC534EA5C}" destId="{D3F04D8A-91A2-4F19-8ED7-F6C75B9316BB}" srcOrd="0" destOrd="0" presId="urn:microsoft.com/office/officeart/2005/8/layout/hierarchy1"/>
    <dgm:cxn modelId="{65E948BD-5478-4C79-8D7B-7DC5C3A9F44D}" type="presParOf" srcId="{5E10DC7C-4F0A-4F5B-8CB4-BECBC534EA5C}" destId="{6C2E433E-4829-49DC-91C2-452A242CDB14}" srcOrd="1" destOrd="0" presId="urn:microsoft.com/office/officeart/2005/8/layout/hierarchy1"/>
    <dgm:cxn modelId="{B140DAC1-600C-4370-8189-2C70DF3C2726}" type="presParOf" srcId="{EF3C3176-F1F8-437E-AF7D-8F761C6D801F}" destId="{298B6424-C641-44BD-85B6-8A0DA3120723}" srcOrd="1" destOrd="0" presId="urn:microsoft.com/office/officeart/2005/8/layout/hierarchy1"/>
    <dgm:cxn modelId="{8E893A32-CC34-4DFF-A8B0-ED82106B7A43}" type="presParOf" srcId="{12F61D2D-8E6E-4FF7-BDD5-25653C755000}" destId="{27BA6565-309B-4B4F-B008-C32FEE90BB8E}" srcOrd="6" destOrd="0" presId="urn:microsoft.com/office/officeart/2005/8/layout/hierarchy1"/>
    <dgm:cxn modelId="{B6D65FAB-2A5A-4ABD-98F6-E23C40C0D1B0}" type="presParOf" srcId="{12F61D2D-8E6E-4FF7-BDD5-25653C755000}" destId="{271F41A9-D43E-44FD-A766-BA63A918528D}" srcOrd="7" destOrd="0" presId="urn:microsoft.com/office/officeart/2005/8/layout/hierarchy1"/>
    <dgm:cxn modelId="{4A91DB62-2E48-4835-84AA-5E986F73EEE3}" type="presParOf" srcId="{271F41A9-D43E-44FD-A766-BA63A918528D}" destId="{20682575-34D1-46E9-BD30-B703EEF14A92}" srcOrd="0" destOrd="0" presId="urn:microsoft.com/office/officeart/2005/8/layout/hierarchy1"/>
    <dgm:cxn modelId="{31C1EC7A-65D1-4DAE-B280-1FAD53AE48EC}" type="presParOf" srcId="{20682575-34D1-46E9-BD30-B703EEF14A92}" destId="{41FA3FF1-3CED-4CEC-8928-13141E8E5F3E}" srcOrd="0" destOrd="0" presId="urn:microsoft.com/office/officeart/2005/8/layout/hierarchy1"/>
    <dgm:cxn modelId="{EFB5D744-11B4-4C3F-969B-EBBEF1413EF8}" type="presParOf" srcId="{20682575-34D1-46E9-BD30-B703EEF14A92}" destId="{0B3AED8D-2F38-4A6F-824A-3796EECE7E2E}" srcOrd="1" destOrd="0" presId="urn:microsoft.com/office/officeart/2005/8/layout/hierarchy1"/>
    <dgm:cxn modelId="{D84F6F8F-0038-4A2E-818D-DEBA27B33844}" type="presParOf" srcId="{271F41A9-D43E-44FD-A766-BA63A918528D}" destId="{59099FA8-2CF9-43CF-8AD9-F8BBE5BD5991}" srcOrd="1" destOrd="0" presId="urn:microsoft.com/office/officeart/2005/8/layout/hierarchy1"/>
    <dgm:cxn modelId="{FA018D3A-C92D-4E49-A216-B8BB20C07D77}" type="presParOf" srcId="{59099FA8-2CF9-43CF-8AD9-F8BBE5BD5991}" destId="{900DE1DC-81DE-4A05-931A-97B9156DEEE1}" srcOrd="0" destOrd="0" presId="urn:microsoft.com/office/officeart/2005/8/layout/hierarchy1"/>
    <dgm:cxn modelId="{E29AA35B-140D-461C-8BE4-96835D1FA989}" type="presParOf" srcId="{59099FA8-2CF9-43CF-8AD9-F8BBE5BD5991}" destId="{7957E193-1E83-4142-B3F5-EC5CB27A6692}" srcOrd="1" destOrd="0" presId="urn:microsoft.com/office/officeart/2005/8/layout/hierarchy1"/>
    <dgm:cxn modelId="{62C5D6E0-AAD6-4A72-8F0E-B055A7B5F4D7}" type="presParOf" srcId="{7957E193-1E83-4142-B3F5-EC5CB27A6692}" destId="{C483F8FB-157E-4B28-8096-D1428B10E8FA}" srcOrd="0" destOrd="0" presId="urn:microsoft.com/office/officeart/2005/8/layout/hierarchy1"/>
    <dgm:cxn modelId="{74090F9B-D43F-43B8-8D06-6BC75A4AA6DB}" type="presParOf" srcId="{C483F8FB-157E-4B28-8096-D1428B10E8FA}" destId="{ADE5ED74-8AD8-4AAE-8918-ADF4CF284376}" srcOrd="0" destOrd="0" presId="urn:microsoft.com/office/officeart/2005/8/layout/hierarchy1"/>
    <dgm:cxn modelId="{39429C3E-2E60-4AF3-9173-ACDA76755137}" type="presParOf" srcId="{C483F8FB-157E-4B28-8096-D1428B10E8FA}" destId="{C34DE751-FAB0-444B-B65F-089E4AEAF69F}" srcOrd="1" destOrd="0" presId="urn:microsoft.com/office/officeart/2005/8/layout/hierarchy1"/>
    <dgm:cxn modelId="{9C515684-76BB-4238-AB78-FB801820A9DB}" type="presParOf" srcId="{7957E193-1E83-4142-B3F5-EC5CB27A6692}" destId="{2E90FA0B-D37D-4EBD-B6E2-A911562BA456}" srcOrd="1" destOrd="0" presId="urn:microsoft.com/office/officeart/2005/8/layout/hierarchy1"/>
    <dgm:cxn modelId="{A94DE3D4-8985-438B-829C-358DB47A9076}" type="presParOf" srcId="{2E90FA0B-D37D-4EBD-B6E2-A911562BA456}" destId="{36BFB6FC-7653-4F7B-BB51-78785049E6D1}" srcOrd="0" destOrd="0" presId="urn:microsoft.com/office/officeart/2005/8/layout/hierarchy1"/>
    <dgm:cxn modelId="{CDBE1F42-3FFF-44D2-AED5-9E7C3BCA5465}" type="presParOf" srcId="{2E90FA0B-D37D-4EBD-B6E2-A911562BA456}" destId="{E3DBCE93-A559-4BDD-AB92-9CDAA558BED0}" srcOrd="1" destOrd="0" presId="urn:microsoft.com/office/officeart/2005/8/layout/hierarchy1"/>
    <dgm:cxn modelId="{0A6B5968-6E52-4CAD-B752-FF40F2B9D83E}" type="presParOf" srcId="{E3DBCE93-A559-4BDD-AB92-9CDAA558BED0}" destId="{CECEF650-31FD-4687-8826-17749FC68520}" srcOrd="0" destOrd="0" presId="urn:microsoft.com/office/officeart/2005/8/layout/hierarchy1"/>
    <dgm:cxn modelId="{9660350D-EBA1-4F57-A0D0-55B243B14E3C}" type="presParOf" srcId="{CECEF650-31FD-4687-8826-17749FC68520}" destId="{C9EE824F-D0E5-4510-9EC2-59115C2F684F}" srcOrd="0" destOrd="0" presId="urn:microsoft.com/office/officeart/2005/8/layout/hierarchy1"/>
    <dgm:cxn modelId="{9E75F1E3-CA2A-4893-8253-7BF7E5CAE261}" type="presParOf" srcId="{CECEF650-31FD-4687-8826-17749FC68520}" destId="{E5B35E0D-7955-490F-8174-0902D371FE7B}" srcOrd="1" destOrd="0" presId="urn:microsoft.com/office/officeart/2005/8/layout/hierarchy1"/>
    <dgm:cxn modelId="{A76DD8B8-57BA-4F67-AE24-91CF4D8DAEF1}" type="presParOf" srcId="{E3DBCE93-A559-4BDD-AB92-9CDAA558BED0}" destId="{D3CB490B-9D44-4C23-8295-D08E20E09FAC}" srcOrd="1" destOrd="0" presId="urn:microsoft.com/office/officeart/2005/8/layout/hierarchy1"/>
    <dgm:cxn modelId="{DCB9E399-7764-41DB-8F62-1AE036A23DAC}" type="presParOf" srcId="{D3CB490B-9D44-4C23-8295-D08E20E09FAC}" destId="{9F52D754-E21A-4884-AA33-A4340C23A84F}" srcOrd="0" destOrd="0" presId="urn:microsoft.com/office/officeart/2005/8/layout/hierarchy1"/>
    <dgm:cxn modelId="{E9A1A5B8-78B0-41BB-8BCC-07A8DBE12E98}" type="presParOf" srcId="{D3CB490B-9D44-4C23-8295-D08E20E09FAC}" destId="{CA32DC7F-4F77-4AFA-8DED-D9D83A66B98F}" srcOrd="1" destOrd="0" presId="urn:microsoft.com/office/officeart/2005/8/layout/hierarchy1"/>
    <dgm:cxn modelId="{61D69A5E-0444-4F5D-8D0B-77489EAB38EA}" type="presParOf" srcId="{CA32DC7F-4F77-4AFA-8DED-D9D83A66B98F}" destId="{8A1CE6D4-F9F8-409A-81DF-02E07B1367BF}" srcOrd="0" destOrd="0" presId="urn:microsoft.com/office/officeart/2005/8/layout/hierarchy1"/>
    <dgm:cxn modelId="{80A5EAE9-D845-4927-8A45-00DEF20751F6}" type="presParOf" srcId="{8A1CE6D4-F9F8-409A-81DF-02E07B1367BF}" destId="{E719A28F-706A-41DD-AE62-D13488371F1F}" srcOrd="0" destOrd="0" presId="urn:microsoft.com/office/officeart/2005/8/layout/hierarchy1"/>
    <dgm:cxn modelId="{4A9A110A-8812-4419-A78C-1C9703842E68}" type="presParOf" srcId="{8A1CE6D4-F9F8-409A-81DF-02E07B1367BF}" destId="{29BBE501-B5F7-40F7-A91C-3BE1DCA41A9A}" srcOrd="1" destOrd="0" presId="urn:microsoft.com/office/officeart/2005/8/layout/hierarchy1"/>
    <dgm:cxn modelId="{DEE88A38-F3D5-4DD7-8368-10E0D0073B91}" type="presParOf" srcId="{CA32DC7F-4F77-4AFA-8DED-D9D83A66B98F}" destId="{DCF0590C-859D-44E3-8E86-9EB4031CA68D}" srcOrd="1" destOrd="0" presId="urn:microsoft.com/office/officeart/2005/8/layout/hierarchy1"/>
    <dgm:cxn modelId="{2CF20DB5-D899-4686-8F9D-C877EBFD2C42}" type="presParOf" srcId="{2E90FA0B-D37D-4EBD-B6E2-A911562BA456}" destId="{B4ABF1C8-7DED-4AC9-A200-414F91C78E0D}" srcOrd="2" destOrd="0" presId="urn:microsoft.com/office/officeart/2005/8/layout/hierarchy1"/>
    <dgm:cxn modelId="{92E960DB-6BF6-458C-A62B-7F0600E21C14}" type="presParOf" srcId="{2E90FA0B-D37D-4EBD-B6E2-A911562BA456}" destId="{771FF1AA-2485-4C05-9C19-41FA97D506D9}" srcOrd="3" destOrd="0" presId="urn:microsoft.com/office/officeart/2005/8/layout/hierarchy1"/>
    <dgm:cxn modelId="{9CED4197-36BB-40DD-9782-9B77F9733925}" type="presParOf" srcId="{771FF1AA-2485-4C05-9C19-41FA97D506D9}" destId="{0446657B-A38D-44A1-89C9-E0547EC79DD4}" srcOrd="0" destOrd="0" presId="urn:microsoft.com/office/officeart/2005/8/layout/hierarchy1"/>
    <dgm:cxn modelId="{E2F84BD0-9CA6-40A6-907B-4D7E1BD35AAB}" type="presParOf" srcId="{0446657B-A38D-44A1-89C9-E0547EC79DD4}" destId="{1B8A5A5B-41AA-4A81-B691-808521B9B2D9}" srcOrd="0" destOrd="0" presId="urn:microsoft.com/office/officeart/2005/8/layout/hierarchy1"/>
    <dgm:cxn modelId="{A220518B-897F-4DF2-B757-54DB67F30BF0}" type="presParOf" srcId="{0446657B-A38D-44A1-89C9-E0547EC79DD4}" destId="{F4B1BE03-4FAF-4099-979F-0B91DCD4ED50}" srcOrd="1" destOrd="0" presId="urn:microsoft.com/office/officeart/2005/8/layout/hierarchy1"/>
    <dgm:cxn modelId="{45A3A9E7-58C2-490B-9B72-6718A0388B06}" type="presParOf" srcId="{771FF1AA-2485-4C05-9C19-41FA97D506D9}" destId="{55BDA218-6E83-48E6-A0FC-E7E5F37532AE}" srcOrd="1" destOrd="0" presId="urn:microsoft.com/office/officeart/2005/8/layout/hierarchy1"/>
    <dgm:cxn modelId="{22A492E2-5892-4621-9222-573841FF521F}" type="presParOf" srcId="{55BDA218-6E83-48E6-A0FC-E7E5F37532AE}" destId="{556077C1-FB89-42BE-A3D9-5F64AA6FEF96}" srcOrd="0" destOrd="0" presId="urn:microsoft.com/office/officeart/2005/8/layout/hierarchy1"/>
    <dgm:cxn modelId="{76235487-6395-4DC1-8828-B2042228C2A5}" type="presParOf" srcId="{55BDA218-6E83-48E6-A0FC-E7E5F37532AE}" destId="{2A8BF825-ED79-4841-9E1D-99687BF162B6}" srcOrd="1" destOrd="0" presId="urn:microsoft.com/office/officeart/2005/8/layout/hierarchy1"/>
    <dgm:cxn modelId="{3F1A2F03-8CE5-4CD5-8EB1-80BF09269CC9}" type="presParOf" srcId="{2A8BF825-ED79-4841-9E1D-99687BF162B6}" destId="{9E2C7383-FAA3-4A66-BE07-72B8D8215D91}" srcOrd="0" destOrd="0" presId="urn:microsoft.com/office/officeart/2005/8/layout/hierarchy1"/>
    <dgm:cxn modelId="{049EB084-26EA-454C-8AFB-D6B10004A220}" type="presParOf" srcId="{9E2C7383-FAA3-4A66-BE07-72B8D8215D91}" destId="{2696B2F2-9784-4FE0-8A7B-B3B5BB47EE0C}" srcOrd="0" destOrd="0" presId="urn:microsoft.com/office/officeart/2005/8/layout/hierarchy1"/>
    <dgm:cxn modelId="{B06A4825-A2F7-4592-82F1-40330901BCDE}" type="presParOf" srcId="{9E2C7383-FAA3-4A66-BE07-72B8D8215D91}" destId="{6C8A2B08-3428-4CF9-8830-3568BDDF05E1}" srcOrd="1" destOrd="0" presId="urn:microsoft.com/office/officeart/2005/8/layout/hierarchy1"/>
    <dgm:cxn modelId="{C4C4694E-A054-4DA9-860B-7D5F05AC6537}" type="presParOf" srcId="{2A8BF825-ED79-4841-9E1D-99687BF162B6}" destId="{1E0B14AC-5933-490E-A8ED-7F5D20A6AC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AA4EF-8C01-4CE9-8E06-887DEA5B6020}">
      <dsp:nvSpPr>
        <dsp:cNvPr id="0" name=""/>
        <dsp:cNvSpPr/>
      </dsp:nvSpPr>
      <dsp:spPr>
        <a:xfrm>
          <a:off x="-6365510" y="-973673"/>
          <a:ext cx="7576843" cy="7576843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33F63-7CB5-4900-BEF1-6B88AE99178A}">
      <dsp:nvSpPr>
        <dsp:cNvPr id="0" name=""/>
        <dsp:cNvSpPr/>
      </dsp:nvSpPr>
      <dsp:spPr>
        <a:xfrm>
          <a:off x="450949" y="296449"/>
          <a:ext cx="4434659" cy="592673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Proizvodnja zglobnih dampera: 3. na svijetu</a:t>
          </a:r>
          <a:endParaRPr lang="hr-HR" sz="2000" b="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0949" y="296449"/>
        <a:ext cx="4434659" cy="592673"/>
      </dsp:txXfrm>
    </dsp:sp>
    <dsp:sp modelId="{F7C5A08A-B731-4DD2-93C0-DC5083DD08FC}">
      <dsp:nvSpPr>
        <dsp:cNvPr id="0" name=""/>
        <dsp:cNvSpPr/>
      </dsp:nvSpPr>
      <dsp:spPr>
        <a:xfrm>
          <a:off x="80528" y="222365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517B5-3025-4BC1-A214-76EE910722F3}">
      <dsp:nvSpPr>
        <dsp:cNvPr id="0" name=""/>
        <dsp:cNvSpPr/>
      </dsp:nvSpPr>
      <dsp:spPr>
        <a:xfrm>
          <a:off x="938464" y="1185346"/>
          <a:ext cx="3947144" cy="59267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Proizvodnja potaše: 3. na svijetu</a:t>
          </a:r>
          <a:endParaRPr lang="hr-HR" sz="1800" b="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38464" y="1185346"/>
        <a:ext cx="3947144" cy="592673"/>
      </dsp:txXfrm>
    </dsp:sp>
    <dsp:sp modelId="{ED377462-207C-4F32-9CE7-3DA162E65703}">
      <dsp:nvSpPr>
        <dsp:cNvPr id="0" name=""/>
        <dsp:cNvSpPr/>
      </dsp:nvSpPr>
      <dsp:spPr>
        <a:xfrm>
          <a:off x="568043" y="1111262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3B2A3E-EB9F-4FB5-AB0C-F2F76B85F9B7}">
      <dsp:nvSpPr>
        <dsp:cNvPr id="0" name=""/>
        <dsp:cNvSpPr/>
      </dsp:nvSpPr>
      <dsp:spPr>
        <a:xfrm>
          <a:off x="1161392" y="2074244"/>
          <a:ext cx="3724216" cy="59267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Izvoz mliječnih proizvoda: 4. na svijetu</a:t>
          </a:r>
          <a:endParaRPr lang="hr-HR" sz="2000" b="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61392" y="2074244"/>
        <a:ext cx="3724216" cy="592673"/>
      </dsp:txXfrm>
    </dsp:sp>
    <dsp:sp modelId="{E6F523F4-8004-4514-9441-4D084A49CA48}">
      <dsp:nvSpPr>
        <dsp:cNvPr id="0" name=""/>
        <dsp:cNvSpPr/>
      </dsp:nvSpPr>
      <dsp:spPr>
        <a:xfrm>
          <a:off x="790971" y="2000160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ED5FD0-6D5B-44B5-B8D0-96E7CC467232}">
      <dsp:nvSpPr>
        <dsp:cNvPr id="0" name=""/>
        <dsp:cNvSpPr/>
      </dsp:nvSpPr>
      <dsp:spPr>
        <a:xfrm>
          <a:off x="1161392" y="2962579"/>
          <a:ext cx="3724216" cy="5926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10 % svjetske proizvodnje traktora</a:t>
          </a:r>
          <a:endParaRPr lang="hr-HR" sz="2000" b="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61392" y="2962579"/>
        <a:ext cx="3724216" cy="592673"/>
      </dsp:txXfrm>
    </dsp:sp>
    <dsp:sp modelId="{B3A44E1C-A591-4946-800E-5FD0C48A0BC6}">
      <dsp:nvSpPr>
        <dsp:cNvPr id="0" name=""/>
        <dsp:cNvSpPr/>
      </dsp:nvSpPr>
      <dsp:spPr>
        <a:xfrm>
          <a:off x="790971" y="2888494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F3588-2E79-4980-9207-DD8BB597094C}">
      <dsp:nvSpPr>
        <dsp:cNvPr id="0" name=""/>
        <dsp:cNvSpPr/>
      </dsp:nvSpPr>
      <dsp:spPr>
        <a:xfrm>
          <a:off x="938464" y="3851476"/>
          <a:ext cx="3947144" cy="59267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54,4 milijarde USD</a:t>
          </a:r>
          <a:endParaRPr lang="hr-HR" sz="2000" b="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38464" y="3851476"/>
        <a:ext cx="3947144" cy="592673"/>
      </dsp:txXfrm>
    </dsp:sp>
    <dsp:sp modelId="{0380F69F-0F1E-49AF-80A1-0CCD1D5CB40E}">
      <dsp:nvSpPr>
        <dsp:cNvPr id="0" name=""/>
        <dsp:cNvSpPr/>
      </dsp:nvSpPr>
      <dsp:spPr>
        <a:xfrm>
          <a:off x="568043" y="3777392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5B75B-A70B-463D-A616-EB8DA4B171D4}">
      <dsp:nvSpPr>
        <dsp:cNvPr id="0" name=""/>
        <dsp:cNvSpPr/>
      </dsp:nvSpPr>
      <dsp:spPr>
        <a:xfrm>
          <a:off x="450949" y="4740374"/>
          <a:ext cx="4434659" cy="592673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4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Indeks društvenog razvoja (HDI): 50</a:t>
          </a:r>
          <a:endParaRPr lang="hr-HR" sz="2000" i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0949" y="4740374"/>
        <a:ext cx="4434659" cy="592673"/>
      </dsp:txXfrm>
    </dsp:sp>
    <dsp:sp modelId="{4EB196CC-D231-4787-B24E-CFA518022C91}">
      <dsp:nvSpPr>
        <dsp:cNvPr id="0" name=""/>
        <dsp:cNvSpPr/>
      </dsp:nvSpPr>
      <dsp:spPr>
        <a:xfrm>
          <a:off x="80528" y="4666290"/>
          <a:ext cx="740841" cy="7408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974D-3B58-41E8-A5F1-2513A063EF28}">
      <dsp:nvSpPr>
        <dsp:cNvPr id="0" name=""/>
        <dsp:cNvSpPr/>
      </dsp:nvSpPr>
      <dsp:spPr>
        <a:xfrm>
          <a:off x="955365" y="205303"/>
          <a:ext cx="2008694" cy="9263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Poslovne organizacije primjenjuju </a:t>
          </a:r>
          <a:r>
            <a:rPr lang="en-US" sz="12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Nacionalne standarde računovodstva i izvještavanja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82496" y="232434"/>
        <a:ext cx="1954432" cy="872067"/>
      </dsp:txXfrm>
    </dsp:sp>
    <dsp:sp modelId="{87EF23BA-EA08-47E9-8272-AB70C961FEFA}">
      <dsp:nvSpPr>
        <dsp:cNvPr id="0" name=""/>
        <dsp:cNvSpPr/>
      </dsp:nvSpPr>
      <dsp:spPr>
        <a:xfrm>
          <a:off x="3513277" y="213615"/>
          <a:ext cx="1675266" cy="93070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Banke i nebankovne kreditne i financijske institucije primjenjuju:</a:t>
          </a:r>
          <a:endParaRPr lang="hr-HR" sz="1200" b="1" i="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40536" y="240874"/>
        <a:ext cx="1620748" cy="876185"/>
      </dsp:txXfrm>
    </dsp:sp>
    <dsp:sp modelId="{E3652419-837A-4A6A-B5BB-24D91F7D697F}">
      <dsp:nvSpPr>
        <dsp:cNvPr id="0" name=""/>
        <dsp:cNvSpPr/>
      </dsp:nvSpPr>
      <dsp:spPr>
        <a:xfrm>
          <a:off x="2844556" y="3955489"/>
          <a:ext cx="698027" cy="698027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5A66-D00E-41F1-99D3-2BE99F927E8F}">
      <dsp:nvSpPr>
        <dsp:cNvPr id="0" name=""/>
        <dsp:cNvSpPr/>
      </dsp:nvSpPr>
      <dsp:spPr>
        <a:xfrm>
          <a:off x="1098848" y="3656376"/>
          <a:ext cx="4189444" cy="29295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F708C-FC08-4B53-AFE7-B254DF5F8251}">
      <dsp:nvSpPr>
        <dsp:cNvPr id="0" name=""/>
        <dsp:cNvSpPr/>
      </dsp:nvSpPr>
      <dsp:spPr>
        <a:xfrm>
          <a:off x="1154050" y="2835544"/>
          <a:ext cx="1671548" cy="77877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izvještaji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2066" y="2873560"/>
        <a:ext cx="1595516" cy="702738"/>
      </dsp:txXfrm>
    </dsp:sp>
    <dsp:sp modelId="{1B02F045-3851-4EE5-B4A5-2AE366DA9BA9}">
      <dsp:nvSpPr>
        <dsp:cNvPr id="0" name=""/>
        <dsp:cNvSpPr/>
      </dsp:nvSpPr>
      <dsp:spPr>
        <a:xfrm>
          <a:off x="1152010" y="2028799"/>
          <a:ext cx="1671548" cy="77877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Utjecaj fluktuacija deviznog tečaja</a:t>
          </a:r>
          <a:endParaRPr lang="hr-HR" sz="1200" b="1" i="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0026" y="2066815"/>
        <a:ext cx="1595516" cy="702738"/>
      </dsp:txXfrm>
    </dsp:sp>
    <dsp:sp modelId="{EA71091A-D6DE-4115-BFF1-1F4AB7BC433E}">
      <dsp:nvSpPr>
        <dsp:cNvPr id="0" name=""/>
        <dsp:cNvSpPr/>
      </dsp:nvSpPr>
      <dsp:spPr>
        <a:xfrm>
          <a:off x="1154480" y="1222047"/>
          <a:ext cx="1671548" cy="77877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Računovodstvena politika organizacija, promjene u ocjeni procjena, pogreške</a:t>
          </a:r>
        </a:p>
      </dsp:txBody>
      <dsp:txXfrm>
        <a:off x="1192496" y="1260063"/>
        <a:ext cx="1595516" cy="702738"/>
      </dsp:txXfrm>
    </dsp:sp>
    <dsp:sp modelId="{38E9565E-096D-4213-ADF6-76B600F895AC}">
      <dsp:nvSpPr>
        <dsp:cNvPr id="0" name=""/>
        <dsp:cNvSpPr/>
      </dsp:nvSpPr>
      <dsp:spPr>
        <a:xfrm>
          <a:off x="3411263" y="2297714"/>
          <a:ext cx="1866910" cy="1357658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Nacionalne standarde financijskog izvještavanja temeljene na IFRS-u (24 standarda)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77538" y="2363989"/>
        <a:ext cx="1734360" cy="12251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EC560-8137-4BDC-B8D8-EE0EDD22E4CB}">
      <dsp:nvSpPr>
        <dsp:cNvPr id="0" name=""/>
        <dsp:cNvSpPr/>
      </dsp:nvSpPr>
      <dsp:spPr>
        <a:xfrm flipH="1" flipV="1">
          <a:off x="223405" y="510856"/>
          <a:ext cx="411845" cy="420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5FB9DB-F839-4421-8AC6-FFD6A232F451}">
      <dsp:nvSpPr>
        <dsp:cNvPr id="0" name=""/>
        <dsp:cNvSpPr/>
      </dsp:nvSpPr>
      <dsp:spPr>
        <a:xfrm>
          <a:off x="427980" y="461111"/>
          <a:ext cx="2995865" cy="5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otvorena dionička društva</a:t>
          </a:r>
          <a:endParaRPr lang="hr-HR" sz="1400" b="1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7980" y="461111"/>
        <a:ext cx="2995865" cy="561510"/>
      </dsp:txXfrm>
    </dsp:sp>
    <dsp:sp modelId="{539157B1-0E90-407F-AD5D-59283A136659}">
      <dsp:nvSpPr>
        <dsp:cNvPr id="0" name=""/>
        <dsp:cNvSpPr/>
      </dsp:nvSpPr>
      <dsp:spPr>
        <a:xfrm>
          <a:off x="222057" y="1002029"/>
          <a:ext cx="411845" cy="42083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025BCA-4197-47A3-BD52-B0434420001F}">
      <dsp:nvSpPr>
        <dsp:cNvPr id="0" name=""/>
        <dsp:cNvSpPr/>
      </dsp:nvSpPr>
      <dsp:spPr>
        <a:xfrm>
          <a:off x="427980" y="931859"/>
          <a:ext cx="2995865" cy="5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banke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7980" y="931859"/>
        <a:ext cx="2995865" cy="561510"/>
      </dsp:txXfrm>
    </dsp:sp>
    <dsp:sp modelId="{9F15AF77-5F37-4FBE-8412-A22231C1A210}">
      <dsp:nvSpPr>
        <dsp:cNvPr id="0" name=""/>
        <dsp:cNvSpPr/>
      </dsp:nvSpPr>
      <dsp:spPr>
        <a:xfrm>
          <a:off x="222074" y="1493205"/>
          <a:ext cx="411845" cy="42117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D723F1-01F7-48E7-A341-AEEC6B5DDC92}">
      <dsp:nvSpPr>
        <dsp:cNvPr id="0" name=""/>
        <dsp:cNvSpPr/>
      </dsp:nvSpPr>
      <dsp:spPr>
        <a:xfrm>
          <a:off x="427980" y="1423035"/>
          <a:ext cx="2995865" cy="5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nebankovne kreditne i financijske institucije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7980" y="1423035"/>
        <a:ext cx="2995865" cy="561510"/>
      </dsp:txXfrm>
    </dsp:sp>
    <dsp:sp modelId="{BF94E271-E24C-4CC7-9AD8-F023B98AB0D1}">
      <dsp:nvSpPr>
        <dsp:cNvPr id="0" name=""/>
        <dsp:cNvSpPr/>
      </dsp:nvSpPr>
      <dsp:spPr>
        <a:xfrm>
          <a:off x="222074" y="1984380"/>
          <a:ext cx="411811" cy="42150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D00A29-DDDD-4DCF-B7B4-247D223B1768}">
      <dsp:nvSpPr>
        <dsp:cNvPr id="0" name=""/>
        <dsp:cNvSpPr/>
      </dsp:nvSpPr>
      <dsp:spPr>
        <a:xfrm>
          <a:off x="427980" y="1914211"/>
          <a:ext cx="2995865" cy="56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osiguranja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27980" y="1914211"/>
        <a:ext cx="2995865" cy="5615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18F8-317B-4239-B090-65C99F815D66}">
      <dsp:nvSpPr>
        <dsp:cNvPr id="0" name=""/>
        <dsp:cNvSpPr/>
      </dsp:nvSpPr>
      <dsp:spPr>
        <a:xfrm>
          <a:off x="0" y="0"/>
          <a:ext cx="5344368" cy="5344368"/>
        </a:xfrm>
        <a:prstGeom prst="triangl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7DB3F-4C3C-4C05-890C-2C5B8E085077}">
      <dsp:nvSpPr>
        <dsp:cNvPr id="0" name=""/>
        <dsp:cNvSpPr/>
      </dsp:nvSpPr>
      <dsp:spPr>
        <a:xfrm>
          <a:off x="689240" y="580221"/>
          <a:ext cx="7809433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Računovodstvena bilanca</a:t>
          </a:r>
          <a:endParaRPr lang="hr-HR" sz="1200" b="1" i="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1227" y="592208"/>
        <a:ext cx="7785459" cy="221585"/>
      </dsp:txXfrm>
    </dsp:sp>
    <dsp:sp modelId="{71C4910B-3249-4248-8C31-CA12CA4F73A6}">
      <dsp:nvSpPr>
        <dsp:cNvPr id="0" name=""/>
        <dsp:cNvSpPr/>
      </dsp:nvSpPr>
      <dsp:spPr>
        <a:xfrm>
          <a:off x="685696" y="886826"/>
          <a:ext cx="7812977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procjene proračuna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7683" y="898813"/>
        <a:ext cx="7789003" cy="221585"/>
      </dsp:txXfrm>
    </dsp:sp>
    <dsp:sp modelId="{C32F9E36-5AC8-4644-A5F8-9C61A0EEBA89}">
      <dsp:nvSpPr>
        <dsp:cNvPr id="0" name=""/>
        <dsp:cNvSpPr/>
      </dsp:nvSpPr>
      <dsp:spPr>
        <a:xfrm>
          <a:off x="689240" y="1193429"/>
          <a:ext cx="7809433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procijenjenog proračuna za kapitalnu izgradnju (s prilogom)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1227" y="1205416"/>
        <a:ext cx="7785459" cy="221585"/>
      </dsp:txXfrm>
    </dsp:sp>
    <dsp:sp modelId="{A62E2AB0-7576-450D-B139-36B4091A2C5C}">
      <dsp:nvSpPr>
        <dsp:cNvPr id="0" name=""/>
        <dsp:cNvSpPr/>
      </dsp:nvSpPr>
      <dsp:spPr>
        <a:xfrm>
          <a:off x="680816" y="1560827"/>
          <a:ext cx="7817875" cy="44506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procijenjenih prihoda i gubitaka za profitabilne aktivnosti organizacije koje financira država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2542" y="1582553"/>
        <a:ext cx="7774423" cy="401616"/>
      </dsp:txXfrm>
    </dsp:sp>
    <dsp:sp modelId="{530D6562-8397-4680-B6AF-D09F2801B799}">
      <dsp:nvSpPr>
        <dsp:cNvPr id="0" name=""/>
        <dsp:cNvSpPr/>
      </dsp:nvSpPr>
      <dsp:spPr>
        <a:xfrm>
          <a:off x="684307" y="2066942"/>
          <a:ext cx="7814366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kretanju dugotrajne imovine, pojedinačnih trenutačnih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6294" y="2078929"/>
        <a:ext cx="7790392" cy="221585"/>
      </dsp:txXfrm>
    </dsp:sp>
    <dsp:sp modelId="{E333BE8B-8A81-4A56-9195-C5B60EB1F5F4}">
      <dsp:nvSpPr>
        <dsp:cNvPr id="0" name=""/>
        <dsp:cNvSpPr/>
      </dsp:nvSpPr>
      <dsp:spPr>
        <a:xfrm>
          <a:off x="680816" y="2373547"/>
          <a:ext cx="7817875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kretanju materijalne imovine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2803" y="2385534"/>
        <a:ext cx="7793901" cy="221585"/>
      </dsp:txXfrm>
    </dsp:sp>
    <dsp:sp modelId="{FE91B1C7-9267-4558-A4BF-4CE4682CAA09}">
      <dsp:nvSpPr>
        <dsp:cNvPr id="0" name=""/>
        <dsp:cNvSpPr/>
      </dsp:nvSpPr>
      <dsp:spPr>
        <a:xfrm>
          <a:off x="670516" y="2680151"/>
          <a:ext cx="7814366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namjenskih javnih sredstava u proračunu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2503" y="2692138"/>
        <a:ext cx="7790392" cy="221585"/>
      </dsp:txXfrm>
    </dsp:sp>
    <dsp:sp modelId="{F4E13B13-5AF2-4F61-B3F7-51CCC5C886F0}">
      <dsp:nvSpPr>
        <dsp:cNvPr id="0" name=""/>
        <dsp:cNvSpPr/>
      </dsp:nvSpPr>
      <dsp:spPr>
        <a:xfrm>
          <a:off x="670516" y="2986755"/>
          <a:ext cx="7814366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javnih izvanproračunskih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2503" y="2998742"/>
        <a:ext cx="7790392" cy="221585"/>
      </dsp:txXfrm>
    </dsp:sp>
    <dsp:sp modelId="{E1621ECE-4B87-47F3-98E1-40B19B348618}">
      <dsp:nvSpPr>
        <dsp:cNvPr id="0" name=""/>
        <dsp:cNvSpPr/>
      </dsp:nvSpPr>
      <dsp:spPr>
        <a:xfrm>
          <a:off x="667024" y="3308965"/>
          <a:ext cx="7817875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upotrebi namjenskih i ostalih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79011" y="3320952"/>
        <a:ext cx="7793901" cy="221585"/>
      </dsp:txXfrm>
    </dsp:sp>
    <dsp:sp modelId="{59AA5451-CE39-4DB3-9429-69E334930B58}">
      <dsp:nvSpPr>
        <dsp:cNvPr id="0" name=""/>
        <dsp:cNvSpPr/>
      </dsp:nvSpPr>
      <dsp:spPr>
        <a:xfrm>
          <a:off x="670516" y="3615570"/>
          <a:ext cx="7814366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procijenjenih prihoda i gubitaka fondacije za slobodni gospodarski razvoj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2503" y="3627557"/>
        <a:ext cx="7790392" cy="221585"/>
      </dsp:txXfrm>
    </dsp:sp>
    <dsp:sp modelId="{EE8D8928-8B33-460C-BE70-E7C28BEEC949}">
      <dsp:nvSpPr>
        <dsp:cNvPr id="0" name=""/>
        <dsp:cNvSpPr/>
      </dsp:nvSpPr>
      <dsp:spPr>
        <a:xfrm>
          <a:off x="667024" y="3922173"/>
          <a:ext cx="7817875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manjku imovine i krađi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79011" y="3934160"/>
        <a:ext cx="7793901" cy="221585"/>
      </dsp:txXfrm>
    </dsp:sp>
    <dsp:sp modelId="{BD65358A-9686-4A6E-AC35-B27F52070CB1}">
      <dsp:nvSpPr>
        <dsp:cNvPr id="0" name=""/>
        <dsp:cNvSpPr/>
      </dsp:nvSpPr>
      <dsp:spPr>
        <a:xfrm>
          <a:off x="667024" y="4228778"/>
          <a:ext cx="7817875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Mjesečni izvještaj o upotrebi dodijeljenih proračunskih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79011" y="4240765"/>
        <a:ext cx="7793901" cy="221585"/>
      </dsp:txXfrm>
    </dsp:sp>
    <dsp:sp modelId="{2BF05FCE-04BC-4DF1-BBFB-8FE0AA941A49}">
      <dsp:nvSpPr>
        <dsp:cNvPr id="0" name=""/>
        <dsp:cNvSpPr/>
      </dsp:nvSpPr>
      <dsp:spPr>
        <a:xfrm>
          <a:off x="670516" y="4542293"/>
          <a:ext cx="7814366" cy="45299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Mjesečni izvještaj o upotrebi sredstava diplomatskog i konzularnog predstavništva Republike Bjelarus u inozemstvu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2629" y="4564406"/>
        <a:ext cx="7770140" cy="408769"/>
      </dsp:txXfrm>
    </dsp:sp>
    <dsp:sp modelId="{3AFEF170-4529-453F-A73D-3ADF7AADA025}">
      <dsp:nvSpPr>
        <dsp:cNvPr id="0" name=""/>
        <dsp:cNvSpPr/>
      </dsp:nvSpPr>
      <dsp:spPr>
        <a:xfrm>
          <a:off x="670516" y="5056331"/>
          <a:ext cx="7814366" cy="24555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Objašnjenje (uključujući informacije o dospjelim potraživanjima i obvezama)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2503" y="5068318"/>
        <a:ext cx="7790392" cy="2215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18F8-317B-4239-B090-65C99F815D66}">
      <dsp:nvSpPr>
        <dsp:cNvPr id="0" name=""/>
        <dsp:cNvSpPr/>
      </dsp:nvSpPr>
      <dsp:spPr>
        <a:xfrm>
          <a:off x="0" y="0"/>
          <a:ext cx="5344368" cy="5344368"/>
        </a:xfrm>
        <a:prstGeom prst="triangl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7DB3F-4C3C-4C05-890C-2C5B8E085077}">
      <dsp:nvSpPr>
        <dsp:cNvPr id="0" name=""/>
        <dsp:cNvSpPr/>
      </dsp:nvSpPr>
      <dsp:spPr>
        <a:xfrm>
          <a:off x="688006" y="600583"/>
          <a:ext cx="7809433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proračuna (mjesečni, tromjesečni, godišnji)</a:t>
          </a:r>
          <a:endParaRPr lang="hr-HR" sz="1200" b="1" i="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5076" y="617653"/>
        <a:ext cx="7775293" cy="315540"/>
      </dsp:txXfrm>
    </dsp:sp>
    <dsp:sp modelId="{F1D235D2-7298-49BC-9452-EDB84FC6AC6D}">
      <dsp:nvSpPr>
        <dsp:cNvPr id="0" name=""/>
        <dsp:cNvSpPr/>
      </dsp:nvSpPr>
      <dsp:spPr>
        <a:xfrm>
          <a:off x="674650" y="1123631"/>
          <a:ext cx="7822807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Bilanca izvršenja proračuna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1720" y="1140701"/>
        <a:ext cx="7788667" cy="315540"/>
      </dsp:txXfrm>
    </dsp:sp>
    <dsp:sp modelId="{A62E2AB0-7576-450D-B139-36B4091A2C5C}">
      <dsp:nvSpPr>
        <dsp:cNvPr id="0" name=""/>
        <dsp:cNvSpPr/>
      </dsp:nvSpPr>
      <dsp:spPr>
        <a:xfrm>
          <a:off x="679582" y="1603592"/>
          <a:ext cx="7817875" cy="63378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izvršenju procijenjenih prihoda i gubitaka od profitabilnih aktivnosti organizacija koje financira država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0521" y="1634531"/>
        <a:ext cx="7755997" cy="571907"/>
      </dsp:txXfrm>
    </dsp:sp>
    <dsp:sp modelId="{530D6562-8397-4680-B6AF-D09F2801B799}">
      <dsp:nvSpPr>
        <dsp:cNvPr id="0" name=""/>
        <dsp:cNvSpPr/>
      </dsp:nvSpPr>
      <dsp:spPr>
        <a:xfrm>
          <a:off x="683074" y="2324308"/>
          <a:ext cx="7814366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kretanju ključne imovine, pojedinačnih trenutačnih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0144" y="2341378"/>
        <a:ext cx="7780226" cy="315540"/>
      </dsp:txXfrm>
    </dsp:sp>
    <dsp:sp modelId="{E333BE8B-8A81-4A56-9195-C5B60EB1F5F4}">
      <dsp:nvSpPr>
        <dsp:cNvPr id="0" name=""/>
        <dsp:cNvSpPr/>
      </dsp:nvSpPr>
      <dsp:spPr>
        <a:xfrm>
          <a:off x="679582" y="2760918"/>
          <a:ext cx="7817875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kretanju materijalne imovine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6652" y="2777988"/>
        <a:ext cx="7783735" cy="315540"/>
      </dsp:txXfrm>
    </dsp:sp>
    <dsp:sp modelId="{FE91B1C7-9267-4558-A4BF-4CE4682CAA09}">
      <dsp:nvSpPr>
        <dsp:cNvPr id="0" name=""/>
        <dsp:cNvSpPr/>
      </dsp:nvSpPr>
      <dsp:spPr>
        <a:xfrm>
          <a:off x="669282" y="3197527"/>
          <a:ext cx="7814366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primitku i upotrebi namjenskih javnih sredstava u proračunu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6352" y="3214597"/>
        <a:ext cx="7780226" cy="315540"/>
      </dsp:txXfrm>
    </dsp:sp>
    <dsp:sp modelId="{F4E13B13-5AF2-4F61-B3F7-51CCC5C886F0}">
      <dsp:nvSpPr>
        <dsp:cNvPr id="0" name=""/>
        <dsp:cNvSpPr/>
      </dsp:nvSpPr>
      <dsp:spPr>
        <a:xfrm>
          <a:off x="669282" y="3634137"/>
          <a:ext cx="7814366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upotrebi namjenskih i ostalih sredstava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6352" y="3651207"/>
        <a:ext cx="7780226" cy="315540"/>
      </dsp:txXfrm>
    </dsp:sp>
    <dsp:sp modelId="{E1621ECE-4B87-47F3-98E1-40B19B348618}">
      <dsp:nvSpPr>
        <dsp:cNvPr id="0" name=""/>
        <dsp:cNvSpPr/>
      </dsp:nvSpPr>
      <dsp:spPr>
        <a:xfrm>
          <a:off x="665791" y="4092970"/>
          <a:ext cx="7817875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manjku imovine i krađi u organizacijama koje financira država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2861" y="4110040"/>
        <a:ext cx="7783735" cy="315540"/>
      </dsp:txXfrm>
    </dsp:sp>
    <dsp:sp modelId="{59AA5451-CE39-4DB3-9429-69E334930B58}">
      <dsp:nvSpPr>
        <dsp:cNvPr id="0" name=""/>
        <dsp:cNvSpPr/>
      </dsp:nvSpPr>
      <dsp:spPr>
        <a:xfrm>
          <a:off x="669282" y="4529580"/>
          <a:ext cx="7814366" cy="3496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Potvrda o dugovima u proračunu na kraju izvještajnog razdoblja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6352" y="4546650"/>
        <a:ext cx="7780226" cy="315540"/>
      </dsp:txXfrm>
    </dsp:sp>
    <dsp:sp modelId="{2BF05FCE-04BC-4DF1-BBFB-8FE0AA941A49}">
      <dsp:nvSpPr>
        <dsp:cNvPr id="0" name=""/>
        <dsp:cNvSpPr/>
      </dsp:nvSpPr>
      <dsp:spPr>
        <a:xfrm>
          <a:off x="669282" y="4940511"/>
          <a:ext cx="7814366" cy="40385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Objašnjenje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8997" y="4960226"/>
        <a:ext cx="7774936" cy="3644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18F8-317B-4239-B090-65C99F815D66}">
      <dsp:nvSpPr>
        <dsp:cNvPr id="0" name=""/>
        <dsp:cNvSpPr/>
      </dsp:nvSpPr>
      <dsp:spPr>
        <a:xfrm>
          <a:off x="3282801" y="0"/>
          <a:ext cx="5328591" cy="5328591"/>
        </a:xfrm>
        <a:prstGeom prst="triangl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7DB3F-4C3C-4C05-890C-2C5B8E085077}">
      <dsp:nvSpPr>
        <dsp:cNvPr id="0" name=""/>
        <dsp:cNvSpPr/>
      </dsp:nvSpPr>
      <dsp:spPr>
        <a:xfrm>
          <a:off x="288975" y="1296144"/>
          <a:ext cx="7786381" cy="42618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Državna bilanca izvršenja</a:t>
          </a:r>
          <a:endParaRPr lang="hr-HR" sz="1400" b="1" i="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9780" y="1316949"/>
        <a:ext cx="7744771" cy="384575"/>
      </dsp:txXfrm>
    </dsp:sp>
    <dsp:sp modelId="{71C4910B-3249-4248-8C31-CA12CA4F73A6}">
      <dsp:nvSpPr>
        <dsp:cNvPr id="0" name=""/>
        <dsp:cNvSpPr/>
      </dsp:nvSpPr>
      <dsp:spPr>
        <a:xfrm>
          <a:off x="255552" y="2926792"/>
          <a:ext cx="7789913" cy="37716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državnog proračuna (prihodi, troškovi, izvori financiranja)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3964" y="2945204"/>
        <a:ext cx="7753089" cy="340338"/>
      </dsp:txXfrm>
    </dsp:sp>
    <dsp:sp modelId="{22EF1507-AF7C-4BED-91FF-7CDAE2F5F202}">
      <dsp:nvSpPr>
        <dsp:cNvPr id="0" name=""/>
        <dsp:cNvSpPr/>
      </dsp:nvSpPr>
      <dsp:spPr>
        <a:xfrm>
          <a:off x="255552" y="3430845"/>
          <a:ext cx="7789913" cy="37716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Izvještaj o izvršenju lokalnog proračuna (prihodi, troškovi, izvori financiranja)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3964" y="3449257"/>
        <a:ext cx="7753089" cy="340338"/>
      </dsp:txXfrm>
    </dsp:sp>
    <dsp:sp modelId="{A59BB2CA-F0E7-4F94-91C1-D5EB9F487F7F}">
      <dsp:nvSpPr>
        <dsp:cNvPr id="0" name=""/>
        <dsp:cNvSpPr/>
      </dsp:nvSpPr>
      <dsp:spPr>
        <a:xfrm>
          <a:off x="248763" y="2350724"/>
          <a:ext cx="7789913" cy="37716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izvještaj o izvršenju proračuna</a:t>
          </a:r>
          <a:endParaRPr lang="hr-HR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7175" y="2369136"/>
        <a:ext cx="7753089" cy="340338"/>
      </dsp:txXfrm>
    </dsp:sp>
    <dsp:sp modelId="{C32F9E36-5AC8-4644-A5F8-9C61A0EEBA89}">
      <dsp:nvSpPr>
        <dsp:cNvPr id="0" name=""/>
        <dsp:cNvSpPr/>
      </dsp:nvSpPr>
      <dsp:spPr>
        <a:xfrm>
          <a:off x="224830" y="3888432"/>
          <a:ext cx="7786381" cy="56836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Potvrda o dugovima u državnom i lokalnim proračunima (dospjela potraživanja, dospjele obveze, kašnjenje s plaćanjem dospjelih obveza)</a:t>
          </a:r>
          <a:endParaRPr lang="hr-HR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2575" y="3916177"/>
        <a:ext cx="7730891" cy="512872"/>
      </dsp:txXfrm>
    </dsp:sp>
    <dsp:sp modelId="{F1D235D2-7298-49BC-9452-EDB84FC6AC6D}">
      <dsp:nvSpPr>
        <dsp:cNvPr id="0" name=""/>
        <dsp:cNvSpPr/>
      </dsp:nvSpPr>
      <dsp:spPr>
        <a:xfrm>
          <a:off x="200048" y="4608507"/>
          <a:ext cx="7799715" cy="58707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Sažetak pojedinačnih obrazaca koje su dostavili upravitelji proračunskih sredstava koje financira državni proračun</a:t>
          </a:r>
          <a:endParaRPr lang="hr-HR" sz="1400" b="1" kern="1200" baseline="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8707" y="4637166"/>
        <a:ext cx="7742397" cy="529758"/>
      </dsp:txXfrm>
    </dsp:sp>
    <dsp:sp modelId="{A62E2AB0-7576-450D-B139-36B4091A2C5C}">
      <dsp:nvSpPr>
        <dsp:cNvPr id="0" name=""/>
        <dsp:cNvSpPr/>
      </dsp:nvSpPr>
      <dsp:spPr>
        <a:xfrm>
          <a:off x="280091" y="1822422"/>
          <a:ext cx="7794797" cy="33781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Sažetak bilanci izvršenja lokalnih proračuna</a:t>
          </a:r>
          <a:endParaRPr lang="hr-HR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6582" y="1838913"/>
        <a:ext cx="7761815" cy="304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8AFE-9959-4146-A8B7-6C84EE670884}">
      <dsp:nvSpPr>
        <dsp:cNvPr id="0" name=""/>
        <dsp:cNvSpPr/>
      </dsp:nvSpPr>
      <dsp:spPr>
        <a:xfrm>
          <a:off x="8001745" y="2564569"/>
          <a:ext cx="97989" cy="51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919"/>
              </a:lnTo>
              <a:lnTo>
                <a:pt x="97989" y="51791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7D3C-7F65-4BAF-B392-00FD4385AFF5}">
      <dsp:nvSpPr>
        <dsp:cNvPr id="0" name=""/>
        <dsp:cNvSpPr/>
      </dsp:nvSpPr>
      <dsp:spPr>
        <a:xfrm>
          <a:off x="7906091" y="2564569"/>
          <a:ext cx="95653" cy="513587"/>
        </a:xfrm>
        <a:custGeom>
          <a:avLst/>
          <a:gdLst/>
          <a:ahLst/>
          <a:cxnLst/>
          <a:rect l="0" t="0" r="0" b="0"/>
          <a:pathLst>
            <a:path>
              <a:moveTo>
                <a:pt x="95653" y="0"/>
              </a:moveTo>
              <a:lnTo>
                <a:pt x="95653" y="513587"/>
              </a:lnTo>
              <a:lnTo>
                <a:pt x="0" y="51358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8FB2B-E28C-40AB-824E-C790C535D668}">
      <dsp:nvSpPr>
        <dsp:cNvPr id="0" name=""/>
        <dsp:cNvSpPr/>
      </dsp:nvSpPr>
      <dsp:spPr>
        <a:xfrm>
          <a:off x="6596177" y="1772481"/>
          <a:ext cx="1405567" cy="24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7"/>
              </a:lnTo>
              <a:lnTo>
                <a:pt x="1405567" y="128587"/>
              </a:lnTo>
              <a:lnTo>
                <a:pt x="1405567" y="24374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652C-790D-4680-896F-B4C6FD3B8968}">
      <dsp:nvSpPr>
        <dsp:cNvPr id="0" name=""/>
        <dsp:cNvSpPr/>
      </dsp:nvSpPr>
      <dsp:spPr>
        <a:xfrm>
          <a:off x="5145777" y="2564569"/>
          <a:ext cx="135068" cy="117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175"/>
              </a:lnTo>
              <a:lnTo>
                <a:pt x="135068" y="117417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3ECCE-B12A-486B-9A97-5DD3D543DE1E}">
      <dsp:nvSpPr>
        <dsp:cNvPr id="0" name=""/>
        <dsp:cNvSpPr/>
      </dsp:nvSpPr>
      <dsp:spPr>
        <a:xfrm>
          <a:off x="5145777" y="2564569"/>
          <a:ext cx="116907" cy="37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31"/>
              </a:lnTo>
              <a:lnTo>
                <a:pt x="116907" y="37863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FCBB5-8B63-4EA3-BBF1-555439647CBB}">
      <dsp:nvSpPr>
        <dsp:cNvPr id="0" name=""/>
        <dsp:cNvSpPr/>
      </dsp:nvSpPr>
      <dsp:spPr>
        <a:xfrm>
          <a:off x="5584455" y="1772481"/>
          <a:ext cx="1011722" cy="243740"/>
        </a:xfrm>
        <a:custGeom>
          <a:avLst/>
          <a:gdLst/>
          <a:ahLst/>
          <a:cxnLst/>
          <a:rect l="0" t="0" r="0" b="0"/>
          <a:pathLst>
            <a:path>
              <a:moveTo>
                <a:pt x="1011722" y="0"/>
              </a:moveTo>
              <a:lnTo>
                <a:pt x="1011722" y="128587"/>
              </a:lnTo>
              <a:lnTo>
                <a:pt x="0" y="128587"/>
              </a:lnTo>
              <a:lnTo>
                <a:pt x="0" y="24374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E3CE-5606-4CEE-BCDA-D1181631C0A5}">
      <dsp:nvSpPr>
        <dsp:cNvPr id="0" name=""/>
        <dsp:cNvSpPr/>
      </dsp:nvSpPr>
      <dsp:spPr>
        <a:xfrm>
          <a:off x="3451439" y="2564569"/>
          <a:ext cx="133741" cy="200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499"/>
              </a:lnTo>
              <a:lnTo>
                <a:pt x="133741" y="200449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49A3-689A-488A-A63E-AD796C573B62}">
      <dsp:nvSpPr>
        <dsp:cNvPr id="0" name=""/>
        <dsp:cNvSpPr/>
      </dsp:nvSpPr>
      <dsp:spPr>
        <a:xfrm>
          <a:off x="3451439" y="2564569"/>
          <a:ext cx="193599" cy="123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998"/>
              </a:lnTo>
              <a:lnTo>
                <a:pt x="193599" y="123799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DC90-0A49-4D36-8446-730FD44E8EF3}">
      <dsp:nvSpPr>
        <dsp:cNvPr id="0" name=""/>
        <dsp:cNvSpPr/>
      </dsp:nvSpPr>
      <dsp:spPr>
        <a:xfrm>
          <a:off x="3451439" y="2564569"/>
          <a:ext cx="125977" cy="44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10"/>
              </a:lnTo>
              <a:lnTo>
                <a:pt x="125977" y="44591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6BB62-755A-4495-8576-6EA1270FAC43}">
      <dsp:nvSpPr>
        <dsp:cNvPr id="0" name=""/>
        <dsp:cNvSpPr/>
      </dsp:nvSpPr>
      <dsp:spPr>
        <a:xfrm>
          <a:off x="3890117" y="1772481"/>
          <a:ext cx="2706060" cy="243740"/>
        </a:xfrm>
        <a:custGeom>
          <a:avLst/>
          <a:gdLst/>
          <a:ahLst/>
          <a:cxnLst/>
          <a:rect l="0" t="0" r="0" b="0"/>
          <a:pathLst>
            <a:path>
              <a:moveTo>
                <a:pt x="2706060" y="0"/>
              </a:moveTo>
              <a:lnTo>
                <a:pt x="2706060" y="128587"/>
              </a:lnTo>
              <a:lnTo>
                <a:pt x="0" y="128587"/>
              </a:lnTo>
              <a:lnTo>
                <a:pt x="0" y="24374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3B69-31B6-4C06-AC58-DE05BF8CCAA2}">
      <dsp:nvSpPr>
        <dsp:cNvPr id="0" name=""/>
        <dsp:cNvSpPr/>
      </dsp:nvSpPr>
      <dsp:spPr>
        <a:xfrm>
          <a:off x="5111939" y="1004159"/>
          <a:ext cx="1484238" cy="21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22"/>
              </a:lnTo>
              <a:lnTo>
                <a:pt x="1484238" y="104822"/>
              </a:lnTo>
              <a:lnTo>
                <a:pt x="1484238" y="21997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374CF-8FBB-4B44-B7C7-E50ED090B429}">
      <dsp:nvSpPr>
        <dsp:cNvPr id="0" name=""/>
        <dsp:cNvSpPr/>
      </dsp:nvSpPr>
      <dsp:spPr>
        <a:xfrm>
          <a:off x="3255361" y="1004159"/>
          <a:ext cx="1856577" cy="219974"/>
        </a:xfrm>
        <a:custGeom>
          <a:avLst/>
          <a:gdLst/>
          <a:ahLst/>
          <a:cxnLst/>
          <a:rect l="0" t="0" r="0" b="0"/>
          <a:pathLst>
            <a:path>
              <a:moveTo>
                <a:pt x="1856577" y="0"/>
              </a:moveTo>
              <a:lnTo>
                <a:pt x="1856577" y="104822"/>
              </a:lnTo>
              <a:lnTo>
                <a:pt x="0" y="104822"/>
              </a:lnTo>
              <a:lnTo>
                <a:pt x="0" y="21997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147D-AB92-4774-BEBD-B060942570C4}">
      <dsp:nvSpPr>
        <dsp:cNvPr id="0" name=""/>
        <dsp:cNvSpPr/>
      </dsp:nvSpPr>
      <dsp:spPr>
        <a:xfrm>
          <a:off x="4496516" y="463512"/>
          <a:ext cx="615422" cy="2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12"/>
              </a:lnTo>
              <a:lnTo>
                <a:pt x="615422" y="141412"/>
              </a:lnTo>
              <a:lnTo>
                <a:pt x="615422" y="2565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63F14-64C0-49C0-8F3D-9D4F5DE20D99}">
      <dsp:nvSpPr>
        <dsp:cNvPr id="0" name=""/>
        <dsp:cNvSpPr/>
      </dsp:nvSpPr>
      <dsp:spPr>
        <a:xfrm>
          <a:off x="210836" y="1145161"/>
          <a:ext cx="121549" cy="2657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405"/>
              </a:lnTo>
              <a:lnTo>
                <a:pt x="121549" y="265740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5F88B-1291-4606-983B-E0AE5A345949}">
      <dsp:nvSpPr>
        <dsp:cNvPr id="0" name=""/>
        <dsp:cNvSpPr/>
      </dsp:nvSpPr>
      <dsp:spPr>
        <a:xfrm>
          <a:off x="210836" y="1145161"/>
          <a:ext cx="121088" cy="193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321"/>
              </a:lnTo>
              <a:lnTo>
                <a:pt x="121088" y="19373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EEE0B-8DCD-46CA-A350-DB4D1B5BD4EC}">
      <dsp:nvSpPr>
        <dsp:cNvPr id="0" name=""/>
        <dsp:cNvSpPr/>
      </dsp:nvSpPr>
      <dsp:spPr>
        <a:xfrm>
          <a:off x="210836" y="1145161"/>
          <a:ext cx="131639" cy="12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243"/>
              </a:lnTo>
              <a:lnTo>
                <a:pt x="131639" y="121724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69B5-0E90-4343-AD40-A6D2E256A6EA}">
      <dsp:nvSpPr>
        <dsp:cNvPr id="0" name=""/>
        <dsp:cNvSpPr/>
      </dsp:nvSpPr>
      <dsp:spPr>
        <a:xfrm>
          <a:off x="210836" y="1145161"/>
          <a:ext cx="142178" cy="497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164"/>
              </a:lnTo>
              <a:lnTo>
                <a:pt x="142178" y="4971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3D18A-5295-4B0C-A0A1-BDD8BF7EB7F8}">
      <dsp:nvSpPr>
        <dsp:cNvPr id="0" name=""/>
        <dsp:cNvSpPr/>
      </dsp:nvSpPr>
      <dsp:spPr>
        <a:xfrm>
          <a:off x="1054181" y="463512"/>
          <a:ext cx="3442335" cy="256570"/>
        </a:xfrm>
        <a:custGeom>
          <a:avLst/>
          <a:gdLst/>
          <a:ahLst/>
          <a:cxnLst/>
          <a:rect l="0" t="0" r="0" b="0"/>
          <a:pathLst>
            <a:path>
              <a:moveTo>
                <a:pt x="3442335" y="0"/>
              </a:moveTo>
              <a:lnTo>
                <a:pt x="3442335" y="141417"/>
              </a:lnTo>
              <a:lnTo>
                <a:pt x="0" y="141417"/>
              </a:lnTo>
              <a:lnTo>
                <a:pt x="0" y="2565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E62D-75BB-4903-A147-A5B62C3A55E2}">
      <dsp:nvSpPr>
        <dsp:cNvPr id="0" name=""/>
        <dsp:cNvSpPr/>
      </dsp:nvSpPr>
      <dsp:spPr>
        <a:xfrm>
          <a:off x="1953134" y="0"/>
          <a:ext cx="5086764" cy="463512"/>
        </a:xfrm>
        <a:prstGeom prst="rect">
          <a:avLst/>
        </a:prstGeom>
        <a:solidFill>
          <a:srgbClr val="4C49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proračun za sektor javne uprave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53134" y="0"/>
        <a:ext cx="5086764" cy="463512"/>
      </dsp:txXfrm>
    </dsp:sp>
    <dsp:sp modelId="{5FD5B02E-61B7-475C-8238-E805B2C28B60}">
      <dsp:nvSpPr>
        <dsp:cNvPr id="0" name=""/>
        <dsp:cNvSpPr/>
      </dsp:nvSpPr>
      <dsp:spPr>
        <a:xfrm>
          <a:off x="0" y="720083"/>
          <a:ext cx="2108362" cy="425078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Izvanproračunska sredstva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720083"/>
        <a:ext cx="2108362" cy="425078"/>
      </dsp:txXfrm>
    </dsp:sp>
    <dsp:sp modelId="{8F0B9FC7-11CC-43C9-BCC0-43D6A19EA740}">
      <dsp:nvSpPr>
        <dsp:cNvPr id="0" name=""/>
        <dsp:cNvSpPr/>
      </dsp:nvSpPr>
      <dsp:spPr>
        <a:xfrm>
          <a:off x="353014" y="1368152"/>
          <a:ext cx="1526927" cy="5483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Fond za socijalno osiguranje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53014" y="1368152"/>
        <a:ext cx="1526927" cy="548347"/>
      </dsp:txXfrm>
    </dsp:sp>
    <dsp:sp modelId="{A622AC0B-DBBD-456D-8869-E1C19B1DAE64}">
      <dsp:nvSpPr>
        <dsp:cNvPr id="0" name=""/>
        <dsp:cNvSpPr/>
      </dsp:nvSpPr>
      <dsp:spPr>
        <a:xfrm>
          <a:off x="342475" y="2088231"/>
          <a:ext cx="2168274" cy="5483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za civilno zrakoplovstvo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2475" y="2088231"/>
        <a:ext cx="2168274" cy="548347"/>
      </dsp:txXfrm>
    </dsp:sp>
    <dsp:sp modelId="{6BE52FE4-D91F-4679-8AF5-901114CD510A}">
      <dsp:nvSpPr>
        <dsp:cNvPr id="0" name=""/>
        <dsp:cNvSpPr/>
      </dsp:nvSpPr>
      <dsp:spPr>
        <a:xfrm>
          <a:off x="331925" y="2808309"/>
          <a:ext cx="2484758" cy="5483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</a:t>
          </a:r>
          <a:r>
            <a:rPr kern="1200"/>
            <a:t> </a:t>
          </a: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Kazneno-popravnog zavoda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1925" y="2808309"/>
        <a:ext cx="2484758" cy="548347"/>
      </dsp:txXfrm>
    </dsp:sp>
    <dsp:sp modelId="{336879CD-9FC5-49CC-8BD3-BF712699625D}">
      <dsp:nvSpPr>
        <dsp:cNvPr id="0" name=""/>
        <dsp:cNvSpPr/>
      </dsp:nvSpPr>
      <dsp:spPr>
        <a:xfrm>
          <a:off x="332385" y="3528393"/>
          <a:ext cx="2484758" cy="5483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Nacionalni izvanproračunski fond za opće usluge Ministarstva komunikacija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2385" y="3528393"/>
        <a:ext cx="2484758" cy="548347"/>
      </dsp:txXfrm>
    </dsp:sp>
    <dsp:sp modelId="{D0FD947A-BA32-435E-A314-89AD053581AA}">
      <dsp:nvSpPr>
        <dsp:cNvPr id="0" name=""/>
        <dsp:cNvSpPr/>
      </dsp:nvSpPr>
      <dsp:spPr>
        <a:xfrm>
          <a:off x="3684799" y="720077"/>
          <a:ext cx="2854278" cy="284082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proračun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3684799" y="720077"/>
        <a:ext cx="2854278" cy="284082"/>
      </dsp:txXfrm>
    </dsp:sp>
    <dsp:sp modelId="{63081291-BAEA-4672-9BA6-32794E245909}">
      <dsp:nvSpPr>
        <dsp:cNvPr id="0" name=""/>
        <dsp:cNvSpPr/>
      </dsp:nvSpPr>
      <dsp:spPr>
        <a:xfrm>
          <a:off x="2510744" y="1224134"/>
          <a:ext cx="1489234" cy="548347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Državni proračun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2510744" y="1224134"/>
        <a:ext cx="1489234" cy="548347"/>
      </dsp:txXfrm>
    </dsp:sp>
    <dsp:sp modelId="{F71F4C12-316C-4216-AF24-38F845FBDE76}">
      <dsp:nvSpPr>
        <dsp:cNvPr id="0" name=""/>
        <dsp:cNvSpPr/>
      </dsp:nvSpPr>
      <dsp:spPr>
        <a:xfrm>
          <a:off x="5367260" y="1224134"/>
          <a:ext cx="2457834" cy="548347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Lokalni proračuni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(ukupno:1.327 proračuna)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5367260" y="1224134"/>
        <a:ext cx="2457834" cy="548347"/>
      </dsp:txXfrm>
    </dsp:sp>
    <dsp:sp modelId="{C43BE590-EB4C-4DB3-B4A8-A9C5E96B1461}">
      <dsp:nvSpPr>
        <dsp:cNvPr id="0" name=""/>
        <dsp:cNvSpPr/>
      </dsp:nvSpPr>
      <dsp:spPr>
        <a:xfrm>
          <a:off x="3341770" y="2016222"/>
          <a:ext cx="1096694" cy="54834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početnoj razini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3341770" y="2016222"/>
        <a:ext cx="1096694" cy="548347"/>
      </dsp:txXfrm>
    </dsp:sp>
    <dsp:sp modelId="{D24B7802-7C6B-4C44-9E6B-7EC4F52C169E}">
      <dsp:nvSpPr>
        <dsp:cNvPr id="0" name=""/>
        <dsp:cNvSpPr/>
      </dsp:nvSpPr>
      <dsp:spPr>
        <a:xfrm>
          <a:off x="3577416" y="2736306"/>
          <a:ext cx="1096694" cy="54834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Mjesto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(1.162)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3577416" y="2736306"/>
        <a:ext cx="1096694" cy="548347"/>
      </dsp:txXfrm>
    </dsp:sp>
    <dsp:sp modelId="{4E34044A-C8CC-43DC-9F40-707F7032E374}">
      <dsp:nvSpPr>
        <dsp:cNvPr id="0" name=""/>
        <dsp:cNvSpPr/>
      </dsp:nvSpPr>
      <dsp:spPr>
        <a:xfrm>
          <a:off x="3645038" y="3528393"/>
          <a:ext cx="1096694" cy="54834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Naseljenje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(16)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3645038" y="3528393"/>
        <a:ext cx="1096694" cy="548347"/>
      </dsp:txXfrm>
    </dsp:sp>
    <dsp:sp modelId="{405BBBDB-58D0-4587-86C8-03C27FF77539}">
      <dsp:nvSpPr>
        <dsp:cNvPr id="0" name=""/>
        <dsp:cNvSpPr/>
      </dsp:nvSpPr>
      <dsp:spPr>
        <a:xfrm>
          <a:off x="3585181" y="4176463"/>
          <a:ext cx="1375550" cy="785211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Gradski</a:t>
          </a:r>
          <a:r>
            <a:rPr lang="en-US" sz="1200" b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(</a:t>
          </a:r>
          <a:r>
            <a:rPr lang="en-US" sz="12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gradovi</a:t>
          </a:r>
          <a:r>
            <a:rPr lang="en-US" sz="1200" b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</a:t>
          </a:r>
          <a:r>
            <a:rPr lang="en-US" sz="1200" b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razini</a:t>
          </a:r>
          <a:r>
            <a:rPr lang="en-US" sz="1200" b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  <a:r>
            <a:rPr lang="en-US" sz="1200" b="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rejon</a:t>
          </a:r>
          <a:r>
            <a:rPr lang="en-US" sz="1200" b="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(14)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3585181" y="4176463"/>
        <a:ext cx="1375550" cy="785211"/>
      </dsp:txXfrm>
    </dsp:sp>
    <dsp:sp modelId="{CA91F316-710C-477E-BECD-8F2274CD122B}">
      <dsp:nvSpPr>
        <dsp:cNvPr id="0" name=""/>
        <dsp:cNvSpPr/>
      </dsp:nvSpPr>
      <dsp:spPr>
        <a:xfrm>
          <a:off x="5036108" y="2016222"/>
          <a:ext cx="1096694" cy="54834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osnovnoj razini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5036108" y="2016222"/>
        <a:ext cx="1096694" cy="548347"/>
      </dsp:txXfrm>
    </dsp:sp>
    <dsp:sp modelId="{0563A0BA-8C66-442E-BC14-D2F46DE5536B}">
      <dsp:nvSpPr>
        <dsp:cNvPr id="0" name=""/>
        <dsp:cNvSpPr/>
      </dsp:nvSpPr>
      <dsp:spPr>
        <a:xfrm>
          <a:off x="5262685" y="2736306"/>
          <a:ext cx="1096694" cy="41378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Regionalni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(118)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5262685" y="2736306"/>
        <a:ext cx="1096694" cy="413788"/>
      </dsp:txXfrm>
    </dsp:sp>
    <dsp:sp modelId="{0C07BE73-FCCB-4F35-BA4D-FEA5BD36FB13}">
      <dsp:nvSpPr>
        <dsp:cNvPr id="0" name=""/>
        <dsp:cNvSpPr/>
      </dsp:nvSpPr>
      <dsp:spPr>
        <a:xfrm>
          <a:off x="5280846" y="3312367"/>
          <a:ext cx="1429431" cy="852756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Gradski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(gradovi na razini oblasti)</a:t>
          </a:r>
          <a:endParaRPr lang="hr-HR" sz="1200" kern="1200" dirty="0" smtClean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(10)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5280846" y="3312367"/>
        <a:ext cx="1429431" cy="852756"/>
      </dsp:txXfrm>
    </dsp:sp>
    <dsp:sp modelId="{68C95360-9E1F-4EA7-A721-01515B5ECE39}">
      <dsp:nvSpPr>
        <dsp:cNvPr id="0" name=""/>
        <dsp:cNvSpPr/>
      </dsp:nvSpPr>
      <dsp:spPr>
        <a:xfrm>
          <a:off x="7453398" y="2016222"/>
          <a:ext cx="1096694" cy="54834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razini oblasti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7453398" y="2016222"/>
        <a:ext cx="1096694" cy="548347"/>
      </dsp:txXfrm>
    </dsp:sp>
    <dsp:sp modelId="{69C01FF6-D0F9-4B5A-8840-02AAA04A6E38}">
      <dsp:nvSpPr>
        <dsp:cNvPr id="0" name=""/>
        <dsp:cNvSpPr/>
      </dsp:nvSpPr>
      <dsp:spPr>
        <a:xfrm>
          <a:off x="6809397" y="2736306"/>
          <a:ext cx="1096694" cy="683701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oblasti (6)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6809397" y="2736306"/>
        <a:ext cx="1096694" cy="683701"/>
      </dsp:txXfrm>
    </dsp:sp>
    <dsp:sp modelId="{4592B66D-ECD4-4CF1-B423-2EE4A3275A72}">
      <dsp:nvSpPr>
        <dsp:cNvPr id="0" name=""/>
        <dsp:cNvSpPr/>
      </dsp:nvSpPr>
      <dsp:spPr>
        <a:xfrm>
          <a:off x="8099734" y="2808315"/>
          <a:ext cx="905200" cy="54834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 grada Minska</a:t>
          </a:r>
          <a:endParaRPr lang="hr-HR" sz="1200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SimSun" pitchFamily="2" charset="-122"/>
            <a:cs typeface="Times New Roman" pitchFamily="18" charset="0"/>
          </a:endParaRPr>
        </a:p>
      </dsp:txBody>
      <dsp:txXfrm>
        <a:off x="8099734" y="2808315"/>
        <a:ext cx="905200" cy="548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1870D-ADFA-4A10-AD67-25D70C5D17B2}">
      <dsp:nvSpPr>
        <dsp:cNvPr id="0" name=""/>
        <dsp:cNvSpPr/>
      </dsp:nvSpPr>
      <dsp:spPr>
        <a:xfrm>
          <a:off x="0" y="490102"/>
          <a:ext cx="7900570" cy="4937856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F5F51-A62E-48CD-B29C-E27B77E22CC8}">
      <dsp:nvSpPr>
        <dsp:cNvPr id="0" name=""/>
        <dsp:cNvSpPr/>
      </dsp:nvSpPr>
      <dsp:spPr>
        <a:xfrm>
          <a:off x="443772" y="4521832"/>
          <a:ext cx="181713" cy="181713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1A860-7AE4-4199-801B-DEDB7087A4A7}">
      <dsp:nvSpPr>
        <dsp:cNvPr id="0" name=""/>
        <dsp:cNvSpPr/>
      </dsp:nvSpPr>
      <dsp:spPr>
        <a:xfrm>
          <a:off x="927890" y="4030355"/>
          <a:ext cx="3060555" cy="125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86" tIns="0" rIns="0" bIns="0" numCol="1" spcCol="1270" anchor="t" anchorCtr="0">
          <a:noAutofit/>
        </a:bodyPr>
        <a:lstStyle/>
        <a:p>
          <a:pPr lvl="0" algn="l" defTabSz="53340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Ministarstvo gospodarstva</a:t>
          </a:r>
          <a:endParaRPr lang="hr-HR" sz="12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Projekcija ključnih ciljeva gospodarskog razvoja</a:t>
          </a: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endParaRPr lang="hr-HR" sz="12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Narodna banka</a:t>
          </a:r>
          <a:endParaRPr lang="hr-HR" sz="12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Projekcija ključnih monetarnih rezultata rada</a:t>
          </a:r>
          <a:endParaRPr lang="hr-HR" sz="1200" b="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27890" y="4030355"/>
        <a:ext cx="3060555" cy="1255594"/>
      </dsp:txXfrm>
    </dsp:sp>
    <dsp:sp modelId="{DB9C4C7D-F938-4E76-8647-97BA677AF411}">
      <dsp:nvSpPr>
        <dsp:cNvPr id="0" name=""/>
        <dsp:cNvSpPr/>
      </dsp:nvSpPr>
      <dsp:spPr>
        <a:xfrm>
          <a:off x="1276451" y="3713550"/>
          <a:ext cx="186483" cy="172791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BF6D2-B8B7-4B44-B4D7-A5C8C1A6E383}">
      <dsp:nvSpPr>
        <dsp:cNvPr id="0" name=""/>
        <dsp:cNvSpPr/>
      </dsp:nvSpPr>
      <dsp:spPr>
        <a:xfrm>
          <a:off x="2541286" y="3041351"/>
          <a:ext cx="3294396" cy="129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09" tIns="0" rIns="0" bIns="0" numCol="1" spcCol="1270" anchor="t" anchorCtr="0">
          <a:noAutofit/>
        </a:bodyPr>
        <a:lstStyle/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Ministarstvo financija</a:t>
          </a:r>
          <a:endParaRPr lang="hr-HR" sz="12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Nacrt državnog proračuna</a:t>
          </a: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Nacrt ključnih područja za proračun, financijsku i poreznu politiku</a:t>
          </a: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41286" y="3041351"/>
        <a:ext cx="3294396" cy="1297135"/>
      </dsp:txXfrm>
    </dsp:sp>
    <dsp:sp modelId="{A1AEB0E4-084C-4BD9-8AAF-7E1DEA2A88E5}">
      <dsp:nvSpPr>
        <dsp:cNvPr id="0" name=""/>
        <dsp:cNvSpPr/>
      </dsp:nvSpPr>
      <dsp:spPr>
        <a:xfrm>
          <a:off x="3851337" y="2177335"/>
          <a:ext cx="207141" cy="1968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1E104-77DF-4C09-A22D-BD1A837C4659}">
      <dsp:nvSpPr>
        <dsp:cNvPr id="0" name=""/>
        <dsp:cNvSpPr/>
      </dsp:nvSpPr>
      <dsp:spPr>
        <a:xfrm>
          <a:off x="3965845" y="2524646"/>
          <a:ext cx="3231896" cy="45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45" tIns="0" rIns="0" bIns="0" numCol="1" spcCol="1270" anchor="t" anchorCtr="0">
          <a:noAutofit/>
        </a:bodyPr>
        <a:lstStyle/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Vlada</a:t>
          </a:r>
          <a:endParaRPr lang="hr-HR" sz="12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Pregled nacrta državnog proračuna</a:t>
          </a: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5845" y="2524646"/>
        <a:ext cx="3231896" cy="455473"/>
      </dsp:txXfrm>
    </dsp:sp>
    <dsp:sp modelId="{EA2D249A-96EE-445A-8063-525DB794C0D9}">
      <dsp:nvSpPr>
        <dsp:cNvPr id="0" name=""/>
        <dsp:cNvSpPr/>
      </dsp:nvSpPr>
      <dsp:spPr>
        <a:xfrm flipH="1" flipV="1">
          <a:off x="5314351" y="1807197"/>
          <a:ext cx="267420" cy="2069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DA692-13E7-4920-972D-DB490FCCD568}">
      <dsp:nvSpPr>
        <dsp:cNvPr id="0" name=""/>
        <dsp:cNvSpPr/>
      </dsp:nvSpPr>
      <dsp:spPr>
        <a:xfrm>
          <a:off x="4155992" y="1369444"/>
          <a:ext cx="1655027" cy="70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55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Predsjedniku </a:t>
          </a: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pregled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55992" y="1369444"/>
        <a:ext cx="1655027" cy="700248"/>
      </dsp:txXfrm>
    </dsp:sp>
    <dsp:sp modelId="{8EB25318-9AB7-4619-9B3D-BA2D7927EC46}">
      <dsp:nvSpPr>
        <dsp:cNvPr id="0" name=""/>
        <dsp:cNvSpPr/>
      </dsp:nvSpPr>
      <dsp:spPr>
        <a:xfrm flipV="1">
          <a:off x="6699565" y="1584493"/>
          <a:ext cx="176452" cy="141606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B71F6-183E-4F1E-904B-747BE3004D82}">
      <dsp:nvSpPr>
        <dsp:cNvPr id="0" name=""/>
        <dsp:cNvSpPr/>
      </dsp:nvSpPr>
      <dsp:spPr>
        <a:xfrm>
          <a:off x="5857404" y="452732"/>
          <a:ext cx="1580114" cy="124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72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Predstavničkom domu </a:t>
          </a: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pregled i odobrenje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57404" y="452732"/>
        <a:ext cx="1580114" cy="1243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19EF4-676A-4A96-9B94-1E35CB1FD0F0}">
      <dsp:nvSpPr>
        <dsp:cNvPr id="0" name=""/>
        <dsp:cNvSpPr/>
      </dsp:nvSpPr>
      <dsp:spPr>
        <a:xfrm rot="5161684">
          <a:off x="3006964" y="-411821"/>
          <a:ext cx="3704886" cy="6807859"/>
        </a:xfrm>
        <a:prstGeom prst="swooshArrow">
          <a:avLst>
            <a:gd name="adj1" fmla="val 16310"/>
            <a:gd name="adj2" fmla="val 3137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6D793-379A-41DA-A88A-7D078300B17D}">
      <dsp:nvSpPr>
        <dsp:cNvPr id="0" name=""/>
        <dsp:cNvSpPr/>
      </dsp:nvSpPr>
      <dsp:spPr>
        <a:xfrm>
          <a:off x="4821308" y="1975015"/>
          <a:ext cx="130455" cy="130455"/>
        </a:xfrm>
        <a:prstGeom prst="ellipse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275EE3-811D-4756-8903-486B5C7B9B72}">
      <dsp:nvSpPr>
        <dsp:cNvPr id="0" name=""/>
        <dsp:cNvSpPr/>
      </dsp:nvSpPr>
      <dsp:spPr>
        <a:xfrm>
          <a:off x="5871873" y="2359307"/>
          <a:ext cx="130455" cy="130455"/>
        </a:xfrm>
        <a:prstGeom prst="ellipse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4567FF-9F68-4640-AB10-2C6464B94DE2}">
      <dsp:nvSpPr>
        <dsp:cNvPr id="0" name=""/>
        <dsp:cNvSpPr/>
      </dsp:nvSpPr>
      <dsp:spPr>
        <a:xfrm>
          <a:off x="6806863" y="3073868"/>
          <a:ext cx="130455" cy="130455"/>
        </a:xfrm>
        <a:prstGeom prst="ellipse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25CC28-2ECE-4206-A1CA-4F3F307603AD}">
      <dsp:nvSpPr>
        <dsp:cNvPr id="0" name=""/>
        <dsp:cNvSpPr/>
      </dsp:nvSpPr>
      <dsp:spPr>
        <a:xfrm>
          <a:off x="5143389" y="1075875"/>
          <a:ext cx="2102340" cy="95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Konačna kompilacija nacrta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proračuna oblasti, proračuna grada Minska</a:t>
          </a:r>
          <a:r>
            <a:rPr kern="1200"/>
            <a:t> </a:t>
          </a: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te procjene pokazatelja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konsolidiranih regionalnih proračuna, proračuna gradova na razini oblasti</a:t>
          </a:r>
          <a:endParaRPr lang="hr-HR" sz="1200" b="0" i="1" kern="1200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43389" y="1075875"/>
        <a:ext cx="2102340" cy="957474"/>
      </dsp:txXfrm>
    </dsp:sp>
    <dsp:sp modelId="{D1794445-C6B0-47F2-9AE7-EC9E88DC0C39}">
      <dsp:nvSpPr>
        <dsp:cNvPr id="0" name=""/>
        <dsp:cNvSpPr/>
      </dsp:nvSpPr>
      <dsp:spPr>
        <a:xfrm>
          <a:off x="3357434" y="2576070"/>
          <a:ext cx="1955477" cy="95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Konačna kompilacija nacrta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regionalnih proračuna, proračuna na razini oblasti</a:t>
          </a:r>
          <a:r>
            <a:rPr kern="1200"/>
            <a:t> </a:t>
          </a: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te procjene pokazatelja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proračune ruralnih vijeća, općina, gradova na razini regije </a:t>
          </a:r>
          <a:endParaRPr lang="hr-HR" sz="1200" b="0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357434" y="2576070"/>
        <a:ext cx="1955477" cy="957474"/>
      </dsp:txXfrm>
    </dsp:sp>
    <dsp:sp modelId="{9A158956-D958-4419-A908-EB564973E724}">
      <dsp:nvSpPr>
        <dsp:cNvPr id="0" name=""/>
        <dsp:cNvSpPr/>
      </dsp:nvSpPr>
      <dsp:spPr>
        <a:xfrm>
          <a:off x="7220742" y="1978625"/>
          <a:ext cx="1847774" cy="112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Pregled nacrta lokalnih proračuna od strane relevantnih</a:t>
          </a:r>
          <a:r>
            <a:rPr kern="1200"/>
            <a:t>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lokalnih izvršnih i administrativnih tijela</a:t>
          </a:r>
          <a:endParaRPr lang="hr-HR" sz="1200" b="0" i="1" kern="1200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20742" y="1978625"/>
        <a:ext cx="1847774" cy="1127263"/>
      </dsp:txXfrm>
    </dsp:sp>
    <dsp:sp modelId="{DAC3C9C5-D5F3-4550-BE60-7CDE7D51D797}">
      <dsp:nvSpPr>
        <dsp:cNvPr id="0" name=""/>
        <dsp:cNvSpPr/>
      </dsp:nvSpPr>
      <dsp:spPr>
        <a:xfrm>
          <a:off x="7203674" y="3865957"/>
          <a:ext cx="130455" cy="130455"/>
        </a:xfrm>
        <a:prstGeom prst="ellipse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F0B027-BA91-4445-83CA-6B099DB00934}">
      <dsp:nvSpPr>
        <dsp:cNvPr id="0" name=""/>
        <dsp:cNvSpPr/>
      </dsp:nvSpPr>
      <dsp:spPr>
        <a:xfrm>
          <a:off x="4497383" y="4107249"/>
          <a:ext cx="2435575" cy="95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Podnošenje relevantnim lokalnim 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Predstavničkim tijelima </a:t>
          </a:r>
          <a:r>
            <a:rPr lang="en-US" sz="1200" b="0" i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na odobrenje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97383" y="4107249"/>
        <a:ext cx="2435575" cy="957474"/>
      </dsp:txXfrm>
    </dsp:sp>
    <dsp:sp modelId="{EB3DDFE9-CCE6-4005-AEC9-465D6E9E2588}">
      <dsp:nvSpPr>
        <dsp:cNvPr id="0" name=""/>
        <dsp:cNvSpPr/>
      </dsp:nvSpPr>
      <dsp:spPr>
        <a:xfrm>
          <a:off x="0" y="4407183"/>
          <a:ext cx="3620450" cy="95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0" y="4407183"/>
        <a:ext cx="3620450" cy="957474"/>
      </dsp:txXfrm>
    </dsp:sp>
    <dsp:sp modelId="{FEFFCB36-0585-466E-8A7F-C126B4B53B5C}">
      <dsp:nvSpPr>
        <dsp:cNvPr id="0" name=""/>
        <dsp:cNvSpPr/>
      </dsp:nvSpPr>
      <dsp:spPr>
        <a:xfrm>
          <a:off x="4896303" y="5026741"/>
          <a:ext cx="3291318" cy="95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96303" y="5026741"/>
        <a:ext cx="3291318" cy="957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D64F7-9315-4EB1-B011-88CD36B56D7A}">
      <dsp:nvSpPr>
        <dsp:cNvPr id="0" name=""/>
        <dsp:cNvSpPr/>
      </dsp:nvSpPr>
      <dsp:spPr>
        <a:xfrm rot="5400000">
          <a:off x="-126457" y="270475"/>
          <a:ext cx="843048" cy="59013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1993.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439085"/>
        <a:ext cx="590133" cy="252915"/>
      </dsp:txXfrm>
    </dsp:sp>
    <dsp:sp modelId="{9887582F-65A4-4D5C-B58F-B458547D1E2B}">
      <dsp:nvSpPr>
        <dsp:cNvPr id="0" name=""/>
        <dsp:cNvSpPr/>
      </dsp:nvSpPr>
      <dsp:spPr>
        <a:xfrm rot="5400000">
          <a:off x="4517648" y="-3761375"/>
          <a:ext cx="547981" cy="84030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Osnivanje agencija za sustav državne riznice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JRR-a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0133" y="192890"/>
        <a:ext cx="8376261" cy="494481"/>
      </dsp:txXfrm>
    </dsp:sp>
    <dsp:sp modelId="{BEB2513C-A203-4FA0-9FA6-3BA6C4AE2B40}">
      <dsp:nvSpPr>
        <dsp:cNvPr id="0" name=""/>
        <dsp:cNvSpPr/>
      </dsp:nvSpPr>
      <dsp:spPr>
        <a:xfrm rot="5400000">
          <a:off x="-126356" y="1326953"/>
          <a:ext cx="843048" cy="590133"/>
        </a:xfrm>
        <a:prstGeom prst="chevron">
          <a:avLst/>
        </a:prstGeom>
        <a:solidFill>
          <a:schemeClr val="accent4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200" b="1" kern="1200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1998. - 1999.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2" y="1495563"/>
        <a:ext cx="590133" cy="252915"/>
      </dsp:txXfrm>
    </dsp:sp>
    <dsp:sp modelId="{748332DB-BEC3-4C76-A385-BA7F6E3BB50C}">
      <dsp:nvSpPr>
        <dsp:cNvPr id="0" name=""/>
        <dsp:cNvSpPr/>
      </dsp:nvSpPr>
      <dsp:spPr>
        <a:xfrm rot="5400000">
          <a:off x="4210125" y="-2680214"/>
          <a:ext cx="1163027" cy="84030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Uspostava druge razine sustava riznice - lokalne agencije državne riznice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Razvoj automatiziranog sustava državne riznice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Izvršenje državnog proračuna putem riznice te javnih proračunskih sredstava putem jedinstvenog računa riznice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0133" y="996552"/>
        <a:ext cx="8346237" cy="1049479"/>
      </dsp:txXfrm>
    </dsp:sp>
    <dsp:sp modelId="{B0E722B5-9C9B-4868-9E85-8DB6C43C207D}">
      <dsp:nvSpPr>
        <dsp:cNvPr id="0" name=""/>
        <dsp:cNvSpPr/>
      </dsp:nvSpPr>
      <dsp:spPr>
        <a:xfrm rot="5400000">
          <a:off x="-118254" y="2358702"/>
          <a:ext cx="843048" cy="59013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200" b="1" kern="1200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2000. - 2006.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8204" y="2527312"/>
        <a:ext cx="590133" cy="252915"/>
      </dsp:txXfrm>
    </dsp:sp>
    <dsp:sp modelId="{53679058-97CE-4641-B0D4-37069D99FEA0}">
      <dsp:nvSpPr>
        <dsp:cNvPr id="0" name=""/>
        <dsp:cNvSpPr/>
      </dsp:nvSpPr>
      <dsp:spPr>
        <a:xfrm rot="5400000">
          <a:off x="4481052" y="-1646571"/>
          <a:ext cx="633274" cy="839091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Daljnje širenje pokrića financijskih resursa (proračuni Saveza Rusije i Bjelarusa, Fond za socijalno osiguranje, inovativne fondacije i lokalni proračuni) tehnologijom riznice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02234" y="2263161"/>
        <a:ext cx="8359996" cy="571446"/>
      </dsp:txXfrm>
    </dsp:sp>
    <dsp:sp modelId="{1C109B1A-955D-409A-9BBD-09493D76897B}">
      <dsp:nvSpPr>
        <dsp:cNvPr id="0" name=""/>
        <dsp:cNvSpPr/>
      </dsp:nvSpPr>
      <dsp:spPr>
        <a:xfrm rot="5400000">
          <a:off x="-126457" y="3006779"/>
          <a:ext cx="843048" cy="59013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2011.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175389"/>
        <a:ext cx="590133" cy="252915"/>
      </dsp:txXfrm>
    </dsp:sp>
    <dsp:sp modelId="{CEA60BD5-BF24-448E-812D-E2B52A73D13B}">
      <dsp:nvSpPr>
        <dsp:cNvPr id="0" name=""/>
        <dsp:cNvSpPr/>
      </dsp:nvSpPr>
      <dsp:spPr>
        <a:xfrm rot="5400000">
          <a:off x="4566090" y="-1023626"/>
          <a:ext cx="451098" cy="84030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elektroničke dokumentacije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0134" y="2974351"/>
        <a:ext cx="8380990" cy="407056"/>
      </dsp:txXfrm>
    </dsp:sp>
    <dsp:sp modelId="{1A2085D3-D699-4126-9A25-B37A5EAF499D}">
      <dsp:nvSpPr>
        <dsp:cNvPr id="0" name=""/>
        <dsp:cNvSpPr/>
      </dsp:nvSpPr>
      <dsp:spPr>
        <a:xfrm rot="5400000">
          <a:off x="-126457" y="3686927"/>
          <a:ext cx="843048" cy="590133"/>
        </a:xfrm>
        <a:prstGeom prst="chevron">
          <a:avLst/>
        </a:prstGeom>
        <a:solidFill>
          <a:schemeClr val="accent4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2015. - 2016.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855537"/>
        <a:ext cx="590133" cy="252915"/>
      </dsp:txXfrm>
    </dsp:sp>
    <dsp:sp modelId="{1506C5EA-B893-4A08-A845-8CD3A0CAC99A}">
      <dsp:nvSpPr>
        <dsp:cNvPr id="0" name=""/>
        <dsp:cNvSpPr/>
      </dsp:nvSpPr>
      <dsp:spPr>
        <a:xfrm rot="5400000">
          <a:off x="4297888" y="-179364"/>
          <a:ext cx="987500" cy="84030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Prijelaz na izvršenje javnih izvanproračunskih sredstava putem riznice, procjene prihoda i rashoda za izvanproračunska sredstva pojedinih javnih agencija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Uvođenje centralnog automatiziranog sustava prikupljanja i konsolidacije izvještaja o izvršenju proračuna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0133" y="3576597"/>
        <a:ext cx="8354805" cy="891088"/>
      </dsp:txXfrm>
    </dsp:sp>
    <dsp:sp modelId="{89A0061D-B019-4DE0-BB48-FB1BFD1ACB1C}">
      <dsp:nvSpPr>
        <dsp:cNvPr id="0" name=""/>
        <dsp:cNvSpPr/>
      </dsp:nvSpPr>
      <dsp:spPr>
        <a:xfrm rot="5400000">
          <a:off x="-126457" y="4512608"/>
          <a:ext cx="843048" cy="590133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100" b="1" kern="1200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Sadašnjost</a:t>
          </a:r>
          <a:endParaRPr lang="hr-HR" sz="11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681218"/>
        <a:ext cx="590133" cy="252915"/>
      </dsp:txXfrm>
    </dsp:sp>
    <dsp:sp modelId="{46E2349F-9496-43AA-BA0C-55491B1DB5F1}">
      <dsp:nvSpPr>
        <dsp:cNvPr id="0" name=""/>
        <dsp:cNvSpPr/>
      </dsp:nvSpPr>
      <dsp:spPr>
        <a:xfrm rot="5400000">
          <a:off x="4562347" y="635522"/>
          <a:ext cx="458583" cy="84030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Širenje pokrića JRR-a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90133" y="4630122"/>
        <a:ext cx="8380625" cy="413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E3508-4037-4C9C-BD7C-CC7A256C3D07}">
      <dsp:nvSpPr>
        <dsp:cNvPr id="0" name=""/>
        <dsp:cNvSpPr/>
      </dsp:nvSpPr>
      <dsp:spPr>
        <a:xfrm>
          <a:off x="-3899810" y="-598821"/>
          <a:ext cx="4647770" cy="4647770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9CCF3-FEE2-4BFD-872C-59371CBBCEBC}">
      <dsp:nvSpPr>
        <dsp:cNvPr id="0" name=""/>
        <dsp:cNvSpPr/>
      </dsp:nvSpPr>
      <dsp:spPr>
        <a:xfrm>
          <a:off x="480998" y="345012"/>
          <a:ext cx="3374777" cy="69002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70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Glavna državna riznica</a:t>
          </a:r>
          <a:endParaRPr lang="hr-HR" sz="1800" kern="1200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480998" y="345012"/>
        <a:ext cx="3374777" cy="690025"/>
      </dsp:txXfrm>
    </dsp:sp>
    <dsp:sp modelId="{5E0F9C85-775B-4FEA-BD78-B6ADDCB0BC6E}">
      <dsp:nvSpPr>
        <dsp:cNvPr id="0" name=""/>
        <dsp:cNvSpPr/>
      </dsp:nvSpPr>
      <dsp:spPr>
        <a:xfrm>
          <a:off x="49732" y="258759"/>
          <a:ext cx="862531" cy="8625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3DBBD3-1E6B-466D-93EF-95F3DCAFBC09}">
      <dsp:nvSpPr>
        <dsp:cNvPr id="0" name=""/>
        <dsp:cNvSpPr/>
      </dsp:nvSpPr>
      <dsp:spPr>
        <a:xfrm>
          <a:off x="731822" y="1380050"/>
          <a:ext cx="3123953" cy="690025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70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/>
            <a:t> </a:t>
          </a:r>
          <a:r>
            <a:rPr lang="en-US" sz="18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Lokalne agencije riznice u oblastima i u gradu Minsku</a:t>
          </a:r>
          <a:endParaRPr lang="hr-HR" sz="1800" kern="1200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731822" y="1380050"/>
        <a:ext cx="3123953" cy="690025"/>
      </dsp:txXfrm>
    </dsp:sp>
    <dsp:sp modelId="{056A5DCF-48A8-47D4-9D21-C3E22670B5E1}">
      <dsp:nvSpPr>
        <dsp:cNvPr id="0" name=""/>
        <dsp:cNvSpPr/>
      </dsp:nvSpPr>
      <dsp:spPr>
        <a:xfrm>
          <a:off x="300556" y="1293797"/>
          <a:ext cx="862531" cy="8625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98D47D-A8DA-4967-B812-932F35B30762}">
      <dsp:nvSpPr>
        <dsp:cNvPr id="0" name=""/>
        <dsp:cNvSpPr/>
      </dsp:nvSpPr>
      <dsp:spPr>
        <a:xfrm>
          <a:off x="480998" y="2415088"/>
          <a:ext cx="3374777" cy="6900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770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/>
            <a:t> </a:t>
          </a:r>
          <a:r>
            <a:rPr lang="en-US" sz="1800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Odjeli lokalnih agencija riznice</a:t>
          </a:r>
          <a:endParaRPr lang="hr-HR" sz="1800" kern="1200" dirty="0">
            <a:solidFill>
              <a:schemeClr val="accent6">
                <a:lumMod val="60000"/>
                <a:lumOff val="4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480998" y="2415088"/>
        <a:ext cx="3374777" cy="690025"/>
      </dsp:txXfrm>
    </dsp:sp>
    <dsp:sp modelId="{3562B211-6C01-48D1-BBBD-369E9E2D22D1}">
      <dsp:nvSpPr>
        <dsp:cNvPr id="0" name=""/>
        <dsp:cNvSpPr/>
      </dsp:nvSpPr>
      <dsp:spPr>
        <a:xfrm>
          <a:off x="49732" y="2328835"/>
          <a:ext cx="862531" cy="86253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EC560-8137-4BDC-B8D8-EE0EDD22E4CB}">
      <dsp:nvSpPr>
        <dsp:cNvPr id="0" name=""/>
        <dsp:cNvSpPr/>
      </dsp:nvSpPr>
      <dsp:spPr>
        <a:xfrm>
          <a:off x="169912" y="490029"/>
          <a:ext cx="648039" cy="64803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5FB9DB-F839-4421-8AC6-FFD6A232F451}">
      <dsp:nvSpPr>
        <dsp:cNvPr id="0" name=""/>
        <dsp:cNvSpPr/>
      </dsp:nvSpPr>
      <dsp:spPr>
        <a:xfrm>
          <a:off x="493932" y="490029"/>
          <a:ext cx="3457526" cy="64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Upravljanje izvršenjem proračuna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3932" y="490029"/>
        <a:ext cx="3457526" cy="648039"/>
      </dsp:txXfrm>
    </dsp:sp>
    <dsp:sp modelId="{539157B1-0E90-407F-AD5D-59283A136659}">
      <dsp:nvSpPr>
        <dsp:cNvPr id="0" name=""/>
        <dsp:cNvSpPr/>
      </dsp:nvSpPr>
      <dsp:spPr>
        <a:xfrm>
          <a:off x="169912" y="1138068"/>
          <a:ext cx="648039" cy="64803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025BCA-4197-47A3-BD52-B0434420001F}">
      <dsp:nvSpPr>
        <dsp:cNvPr id="0" name=""/>
        <dsp:cNvSpPr/>
      </dsp:nvSpPr>
      <dsp:spPr>
        <a:xfrm>
          <a:off x="493932" y="1138068"/>
          <a:ext cx="3457526" cy="64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Upravljanje novčanim prihodima i proračunskim obvezama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3932" y="1138068"/>
        <a:ext cx="3457526" cy="648039"/>
      </dsp:txXfrm>
    </dsp:sp>
    <dsp:sp modelId="{9F15AF77-5F37-4FBE-8412-A22231C1A210}">
      <dsp:nvSpPr>
        <dsp:cNvPr id="0" name=""/>
        <dsp:cNvSpPr/>
      </dsp:nvSpPr>
      <dsp:spPr>
        <a:xfrm>
          <a:off x="169912" y="1786108"/>
          <a:ext cx="648039" cy="64803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D723F1-01F7-48E7-A341-AEEC6B5DDC92}">
      <dsp:nvSpPr>
        <dsp:cNvPr id="0" name=""/>
        <dsp:cNvSpPr/>
      </dsp:nvSpPr>
      <dsp:spPr>
        <a:xfrm>
          <a:off x="493932" y="1786108"/>
          <a:ext cx="3457526" cy="64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Upravljanje računovodstvom i izvještavanjem o proračunu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3932" y="1786108"/>
        <a:ext cx="3457526" cy="648039"/>
      </dsp:txXfrm>
    </dsp:sp>
    <dsp:sp modelId="{BF94E271-E24C-4CC7-9AD8-F023B98AB0D1}">
      <dsp:nvSpPr>
        <dsp:cNvPr id="0" name=""/>
        <dsp:cNvSpPr/>
      </dsp:nvSpPr>
      <dsp:spPr>
        <a:xfrm>
          <a:off x="169912" y="2434147"/>
          <a:ext cx="648039" cy="64803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D00A29-DDDD-4DCF-B7B4-247D223B1768}">
      <dsp:nvSpPr>
        <dsp:cNvPr id="0" name=""/>
        <dsp:cNvSpPr/>
      </dsp:nvSpPr>
      <dsp:spPr>
        <a:xfrm>
          <a:off x="493932" y="2434147"/>
          <a:ext cx="3457526" cy="64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effectLst/>
              <a:latin typeface="Times New Roman" pitchFamily="18" charset="0"/>
            </a:rPr>
            <a:t>Ured za unaprjeđenje računovodstva i izvještavanja javne uprave</a:t>
          </a:r>
          <a:endParaRPr lang="hr-HR" sz="1400" b="1" i="1" kern="1200" dirty="0"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3932" y="2434147"/>
        <a:ext cx="3457526" cy="648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6B431-E986-4AB6-9928-F835F7796E19}">
      <dsp:nvSpPr>
        <dsp:cNvPr id="0" name=""/>
        <dsp:cNvSpPr/>
      </dsp:nvSpPr>
      <dsp:spPr>
        <a:xfrm>
          <a:off x="1589792" y="494798"/>
          <a:ext cx="4487248" cy="4487248"/>
        </a:xfrm>
        <a:prstGeom prst="blockArc">
          <a:avLst>
            <a:gd name="adj1" fmla="val 13352494"/>
            <a:gd name="adj2" fmla="val 16484299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A5D7E-DAB5-4D97-A555-703CAA2A3BA7}">
      <dsp:nvSpPr>
        <dsp:cNvPr id="0" name=""/>
        <dsp:cNvSpPr/>
      </dsp:nvSpPr>
      <dsp:spPr>
        <a:xfrm>
          <a:off x="1632480" y="446896"/>
          <a:ext cx="4487248" cy="4487248"/>
        </a:xfrm>
        <a:prstGeom prst="blockArc">
          <a:avLst>
            <a:gd name="adj1" fmla="val 9885741"/>
            <a:gd name="adj2" fmla="val 13252219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B9901-DCCF-418C-98EF-7BBE77531F72}">
      <dsp:nvSpPr>
        <dsp:cNvPr id="0" name=""/>
        <dsp:cNvSpPr/>
      </dsp:nvSpPr>
      <dsp:spPr>
        <a:xfrm>
          <a:off x="1640167" y="475894"/>
          <a:ext cx="4487248" cy="4487248"/>
        </a:xfrm>
        <a:prstGeom prst="blockArc">
          <a:avLst>
            <a:gd name="adj1" fmla="val 6844770"/>
            <a:gd name="adj2" fmla="val 9932623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72529-7C69-474A-B260-2F7D94056422}">
      <dsp:nvSpPr>
        <dsp:cNvPr id="0" name=""/>
        <dsp:cNvSpPr/>
      </dsp:nvSpPr>
      <dsp:spPr>
        <a:xfrm>
          <a:off x="1821488" y="567184"/>
          <a:ext cx="4487248" cy="4487248"/>
        </a:xfrm>
        <a:prstGeom prst="blockArc">
          <a:avLst>
            <a:gd name="adj1" fmla="val 3857756"/>
            <a:gd name="adj2" fmla="val 7162131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76B13-004B-4395-BF71-1F172D3036B0}">
      <dsp:nvSpPr>
        <dsp:cNvPr id="0" name=""/>
        <dsp:cNvSpPr/>
      </dsp:nvSpPr>
      <dsp:spPr>
        <a:xfrm>
          <a:off x="1982532" y="497434"/>
          <a:ext cx="4487248" cy="4487248"/>
        </a:xfrm>
        <a:prstGeom prst="blockArc">
          <a:avLst>
            <a:gd name="adj1" fmla="val 923388"/>
            <a:gd name="adj2" fmla="val 4132094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839D2-0999-4802-8707-D7F5458AF3B7}">
      <dsp:nvSpPr>
        <dsp:cNvPr id="0" name=""/>
        <dsp:cNvSpPr/>
      </dsp:nvSpPr>
      <dsp:spPr>
        <a:xfrm>
          <a:off x="2014082" y="393006"/>
          <a:ext cx="4487248" cy="4487248"/>
        </a:xfrm>
        <a:prstGeom prst="blockArc">
          <a:avLst>
            <a:gd name="adj1" fmla="val 19463713"/>
            <a:gd name="adj2" fmla="val 1093887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264E4-AEE0-4405-8CD0-D82F815D3310}">
      <dsp:nvSpPr>
        <dsp:cNvPr id="0" name=""/>
        <dsp:cNvSpPr/>
      </dsp:nvSpPr>
      <dsp:spPr>
        <a:xfrm>
          <a:off x="2080137" y="480558"/>
          <a:ext cx="4487248" cy="4487248"/>
        </a:xfrm>
        <a:prstGeom prst="blockArc">
          <a:avLst>
            <a:gd name="adj1" fmla="val 15716087"/>
            <a:gd name="adj2" fmla="val 19292299"/>
            <a:gd name="adj3" fmla="val 390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34328-7147-43A2-9E7A-846509BC9B63}">
      <dsp:nvSpPr>
        <dsp:cNvPr id="0" name=""/>
        <dsp:cNvSpPr/>
      </dsp:nvSpPr>
      <dsp:spPr>
        <a:xfrm>
          <a:off x="2797994" y="1507184"/>
          <a:ext cx="2434271" cy="247751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Ključni propis: Zakon o računovodstvu i izvještavanju, br. 57-Z id 12. 7. 2013.</a:t>
          </a:r>
        </a:p>
      </dsp:txBody>
      <dsp:txXfrm>
        <a:off x="3154485" y="1870007"/>
        <a:ext cx="1721289" cy="1751866"/>
      </dsp:txXfrm>
    </dsp:sp>
    <dsp:sp modelId="{F9EB2754-96DA-4D3C-9B59-A8F6D37BD1E3}">
      <dsp:nvSpPr>
        <dsp:cNvPr id="0" name=""/>
        <dsp:cNvSpPr/>
      </dsp:nvSpPr>
      <dsp:spPr>
        <a:xfrm>
          <a:off x="3209999" y="-131365"/>
          <a:ext cx="1610262" cy="1355027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Načela računovodstva i izvještavanja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5816" y="67074"/>
        <a:ext cx="1138628" cy="958149"/>
      </dsp:txXfrm>
    </dsp:sp>
    <dsp:sp modelId="{1B205748-2DA4-43AE-9F55-992E2FD9CD4C}">
      <dsp:nvSpPr>
        <dsp:cNvPr id="0" name=""/>
        <dsp:cNvSpPr/>
      </dsp:nvSpPr>
      <dsp:spPr>
        <a:xfrm>
          <a:off x="5102058" y="432849"/>
          <a:ext cx="1888388" cy="18461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Pravna i javna regulacija računovodstva i izvještavanja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606" y="703213"/>
        <a:ext cx="1335292" cy="1305435"/>
      </dsp:txXfrm>
    </dsp:sp>
    <dsp:sp modelId="{4B573F26-B013-484F-A594-BE412F3ADE41}">
      <dsp:nvSpPr>
        <dsp:cNvPr id="0" name=""/>
        <dsp:cNvSpPr/>
      </dsp:nvSpPr>
      <dsp:spPr>
        <a:xfrm>
          <a:off x="5491690" y="2460581"/>
          <a:ext cx="1710759" cy="172853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Upravljanje računovodstvom organizacija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2225" y="2713719"/>
        <a:ext cx="1209689" cy="1222259"/>
      </dsp:txXfrm>
    </dsp:sp>
    <dsp:sp modelId="{93CD3B47-15EF-411A-B46C-266DEC8D4DA0}">
      <dsp:nvSpPr>
        <dsp:cNvPr id="0" name=""/>
        <dsp:cNvSpPr/>
      </dsp:nvSpPr>
      <dsp:spPr>
        <a:xfrm>
          <a:off x="4358446" y="4185516"/>
          <a:ext cx="1321532" cy="1214813"/>
        </a:xfrm>
        <a:prstGeom prst="ellips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Računovodstvena politika</a:t>
          </a:r>
          <a:endParaRPr lang="hr-HR" sz="14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1980" y="4363421"/>
        <a:ext cx="934464" cy="859003"/>
      </dsp:txXfrm>
    </dsp:sp>
    <dsp:sp modelId="{EE0C7AFD-7C40-443D-8264-87AF95C7B2DA}">
      <dsp:nvSpPr>
        <dsp:cNvPr id="0" name=""/>
        <dsp:cNvSpPr/>
      </dsp:nvSpPr>
      <dsp:spPr>
        <a:xfrm>
          <a:off x="2124569" y="3924074"/>
          <a:ext cx="1723397" cy="16076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Zahtjevi za primarne dokumente i računovodstvene registre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955" y="4159504"/>
        <a:ext cx="1218625" cy="1136760"/>
      </dsp:txXfrm>
    </dsp:sp>
    <dsp:sp modelId="{89FDE1D2-6022-431E-A728-F6ADDB0C1208}">
      <dsp:nvSpPr>
        <dsp:cNvPr id="0" name=""/>
        <dsp:cNvSpPr/>
      </dsp:nvSpPr>
      <dsp:spPr>
        <a:xfrm>
          <a:off x="1038220" y="2576114"/>
          <a:ext cx="1430856" cy="138512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Opći zahtjevi izvještavanja i sadržaj izvještaja</a:t>
          </a: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7764" y="2778961"/>
        <a:ext cx="1011768" cy="979431"/>
      </dsp:txXfrm>
    </dsp:sp>
    <dsp:sp modelId="{35FED70E-A3D9-4CE1-B10F-4BC805B20F61}">
      <dsp:nvSpPr>
        <dsp:cNvPr id="0" name=""/>
        <dsp:cNvSpPr/>
      </dsp:nvSpPr>
      <dsp:spPr>
        <a:xfrm>
          <a:off x="1272894" y="360843"/>
          <a:ext cx="1879488" cy="1780488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rPr>
            <a:t>Zahtjevi za računovodstvene procjene imovine, obveza, temeljnog kapitala, prihoda, gubitaka</a:t>
          </a:r>
          <a:endParaRPr lang="hr-HR" sz="1200" b="1" kern="1200" dirty="0" smtClean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 dirty="0">
            <a:solidFill>
              <a:schemeClr val="accent6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139" y="621589"/>
        <a:ext cx="1328998" cy="1258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077C1-FB89-42BE-A3D9-5F64AA6FEF96}">
      <dsp:nvSpPr>
        <dsp:cNvPr id="0" name=""/>
        <dsp:cNvSpPr/>
      </dsp:nvSpPr>
      <dsp:spPr>
        <a:xfrm>
          <a:off x="8096979" y="3481799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B4ABF1C8-7DED-4AC9-A200-414F91C78E0D}">
      <dsp:nvSpPr>
        <dsp:cNvPr id="0" name=""/>
        <dsp:cNvSpPr/>
      </dsp:nvSpPr>
      <dsp:spPr>
        <a:xfrm>
          <a:off x="7384571" y="2662997"/>
          <a:ext cx="758128" cy="33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11"/>
              </a:lnTo>
              <a:lnTo>
                <a:pt x="758128" y="225211"/>
              </a:lnTo>
              <a:lnTo>
                <a:pt x="758128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F52D754-E21A-4884-AA33-A4340C23A84F}">
      <dsp:nvSpPr>
        <dsp:cNvPr id="0" name=""/>
        <dsp:cNvSpPr/>
      </dsp:nvSpPr>
      <dsp:spPr>
        <a:xfrm>
          <a:off x="6644435" y="3449451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6BFB6FC-7653-4F7B-BB51-78785049E6D1}">
      <dsp:nvSpPr>
        <dsp:cNvPr id="0" name=""/>
        <dsp:cNvSpPr/>
      </dsp:nvSpPr>
      <dsp:spPr>
        <a:xfrm>
          <a:off x="6690155" y="2662997"/>
          <a:ext cx="694415" cy="330478"/>
        </a:xfrm>
        <a:custGeom>
          <a:avLst/>
          <a:gdLst/>
          <a:ahLst/>
          <a:cxnLst/>
          <a:rect l="0" t="0" r="0" b="0"/>
          <a:pathLst>
            <a:path>
              <a:moveTo>
                <a:pt x="694415" y="0"/>
              </a:moveTo>
              <a:lnTo>
                <a:pt x="694415" y="225211"/>
              </a:lnTo>
              <a:lnTo>
                <a:pt x="0" y="225211"/>
              </a:lnTo>
              <a:lnTo>
                <a:pt x="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00DE1DC-81DE-4A05-931A-97B9156DEEE1}">
      <dsp:nvSpPr>
        <dsp:cNvPr id="0" name=""/>
        <dsp:cNvSpPr/>
      </dsp:nvSpPr>
      <dsp:spPr>
        <a:xfrm>
          <a:off x="7338851" y="1509592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7BA6565-309B-4B4F-B008-C32FEE90BB8E}">
      <dsp:nvSpPr>
        <dsp:cNvPr id="0" name=""/>
        <dsp:cNvSpPr/>
      </dsp:nvSpPr>
      <dsp:spPr>
        <a:xfrm>
          <a:off x="4111309" y="662649"/>
          <a:ext cx="3273261" cy="33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11"/>
              </a:lnTo>
              <a:lnTo>
                <a:pt x="3273261" y="225211"/>
              </a:lnTo>
              <a:lnTo>
                <a:pt x="3273261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A5F405F-E213-4F54-9BC9-406B7D8E9AE3}">
      <dsp:nvSpPr>
        <dsp:cNvPr id="0" name=""/>
        <dsp:cNvSpPr/>
      </dsp:nvSpPr>
      <dsp:spPr>
        <a:xfrm>
          <a:off x="5191890" y="2662997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17A5C0E-54FD-43FF-AE95-E22E2B766747}">
      <dsp:nvSpPr>
        <dsp:cNvPr id="0" name=""/>
        <dsp:cNvSpPr/>
      </dsp:nvSpPr>
      <dsp:spPr>
        <a:xfrm>
          <a:off x="5191890" y="1509592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6C89C3B-EF10-4DBE-9D62-12448C95705B}">
      <dsp:nvSpPr>
        <dsp:cNvPr id="0" name=""/>
        <dsp:cNvSpPr/>
      </dsp:nvSpPr>
      <dsp:spPr>
        <a:xfrm>
          <a:off x="4111309" y="662649"/>
          <a:ext cx="1126301" cy="33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11"/>
              </a:lnTo>
              <a:lnTo>
                <a:pt x="1126301" y="225211"/>
              </a:lnTo>
              <a:lnTo>
                <a:pt x="1126301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A15B392-3A40-4AF8-9973-E0D7219C3EB7}">
      <dsp:nvSpPr>
        <dsp:cNvPr id="0" name=""/>
        <dsp:cNvSpPr/>
      </dsp:nvSpPr>
      <dsp:spPr>
        <a:xfrm>
          <a:off x="3803059" y="3542136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7DBAAAE5-1806-4C2A-8984-98F411606D4A}">
      <dsp:nvSpPr>
        <dsp:cNvPr id="0" name=""/>
        <dsp:cNvSpPr/>
      </dsp:nvSpPr>
      <dsp:spPr>
        <a:xfrm>
          <a:off x="3037829" y="2643789"/>
          <a:ext cx="810950" cy="33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11"/>
              </a:lnTo>
              <a:lnTo>
                <a:pt x="810950" y="225211"/>
              </a:lnTo>
              <a:lnTo>
                <a:pt x="81095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021E108-4880-43C6-ACA5-7B491C446AC7}">
      <dsp:nvSpPr>
        <dsp:cNvPr id="0" name=""/>
        <dsp:cNvSpPr/>
      </dsp:nvSpPr>
      <dsp:spPr>
        <a:xfrm>
          <a:off x="2297693" y="3533398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4CD22F1-C704-4A60-A64B-BED2903DB6AD}">
      <dsp:nvSpPr>
        <dsp:cNvPr id="0" name=""/>
        <dsp:cNvSpPr/>
      </dsp:nvSpPr>
      <dsp:spPr>
        <a:xfrm>
          <a:off x="2343413" y="2643789"/>
          <a:ext cx="694415" cy="330478"/>
        </a:xfrm>
        <a:custGeom>
          <a:avLst/>
          <a:gdLst/>
          <a:ahLst/>
          <a:cxnLst/>
          <a:rect l="0" t="0" r="0" b="0"/>
          <a:pathLst>
            <a:path>
              <a:moveTo>
                <a:pt x="694415" y="0"/>
              </a:moveTo>
              <a:lnTo>
                <a:pt x="694415" y="225211"/>
              </a:lnTo>
              <a:lnTo>
                <a:pt x="0" y="225211"/>
              </a:lnTo>
              <a:lnTo>
                <a:pt x="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B66D76B-865C-45D5-8D2D-2EBEBCDBCB59}">
      <dsp:nvSpPr>
        <dsp:cNvPr id="0" name=""/>
        <dsp:cNvSpPr/>
      </dsp:nvSpPr>
      <dsp:spPr>
        <a:xfrm>
          <a:off x="2992109" y="1509592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F4BA592C-5E21-4F8F-92E4-60A38C876349}">
      <dsp:nvSpPr>
        <dsp:cNvPr id="0" name=""/>
        <dsp:cNvSpPr/>
      </dsp:nvSpPr>
      <dsp:spPr>
        <a:xfrm>
          <a:off x="3037829" y="662649"/>
          <a:ext cx="1073480" cy="330478"/>
        </a:xfrm>
        <a:custGeom>
          <a:avLst/>
          <a:gdLst/>
          <a:ahLst/>
          <a:cxnLst/>
          <a:rect l="0" t="0" r="0" b="0"/>
          <a:pathLst>
            <a:path>
              <a:moveTo>
                <a:pt x="1073480" y="0"/>
              </a:moveTo>
              <a:lnTo>
                <a:pt x="1073480" y="225211"/>
              </a:lnTo>
              <a:lnTo>
                <a:pt x="0" y="225211"/>
              </a:lnTo>
              <a:lnTo>
                <a:pt x="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8B86EA6-0818-4D71-94E2-86CFB320DBD4}">
      <dsp:nvSpPr>
        <dsp:cNvPr id="0" name=""/>
        <dsp:cNvSpPr/>
      </dsp:nvSpPr>
      <dsp:spPr>
        <a:xfrm>
          <a:off x="792327" y="2661590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8F29911-C6B1-4E9B-A21D-0383C08D458D}">
      <dsp:nvSpPr>
        <dsp:cNvPr id="0" name=""/>
        <dsp:cNvSpPr/>
      </dsp:nvSpPr>
      <dsp:spPr>
        <a:xfrm>
          <a:off x="792327" y="1509592"/>
          <a:ext cx="91440" cy="33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37C2E0F-46BB-401B-88F2-D5B723D974D9}">
      <dsp:nvSpPr>
        <dsp:cNvPr id="0" name=""/>
        <dsp:cNvSpPr/>
      </dsp:nvSpPr>
      <dsp:spPr>
        <a:xfrm>
          <a:off x="838047" y="662649"/>
          <a:ext cx="3273261" cy="330478"/>
        </a:xfrm>
        <a:custGeom>
          <a:avLst/>
          <a:gdLst/>
          <a:ahLst/>
          <a:cxnLst/>
          <a:rect l="0" t="0" r="0" b="0"/>
          <a:pathLst>
            <a:path>
              <a:moveTo>
                <a:pt x="3273261" y="0"/>
              </a:moveTo>
              <a:lnTo>
                <a:pt x="3273261" y="225211"/>
              </a:lnTo>
              <a:lnTo>
                <a:pt x="0" y="225211"/>
              </a:lnTo>
              <a:lnTo>
                <a:pt x="0" y="330478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60EFB2A9-2187-4AB6-B9B2-D5EECE2C176E}">
      <dsp:nvSpPr>
        <dsp:cNvPr id="0" name=""/>
        <dsp:cNvSpPr/>
      </dsp:nvSpPr>
      <dsp:spPr>
        <a:xfrm>
          <a:off x="1382553" y="456651"/>
          <a:ext cx="5457511" cy="20599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CBBE3-0C3B-4788-946A-811B0F90730E}">
      <dsp:nvSpPr>
        <dsp:cNvPr id="0" name=""/>
        <dsp:cNvSpPr/>
      </dsp:nvSpPr>
      <dsp:spPr>
        <a:xfrm>
          <a:off x="1508810" y="576595"/>
          <a:ext cx="5457511" cy="2059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Zakon o računovodstvu i izvještavanju, br. 57-Z id 12. 7. 2013.</a:t>
          </a:r>
          <a:endParaRPr lang="hr-HR" sz="1400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14843" y="582628"/>
        <a:ext cx="5445445" cy="193932"/>
      </dsp:txXfrm>
    </dsp:sp>
    <dsp:sp modelId="{D83A86EC-B9DB-4651-8143-0DE957687330}">
      <dsp:nvSpPr>
        <dsp:cNvPr id="0" name=""/>
        <dsp:cNvSpPr/>
      </dsp:nvSpPr>
      <dsp:spPr>
        <a:xfrm>
          <a:off x="269889" y="993128"/>
          <a:ext cx="1136316" cy="51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13C37-F568-4AAF-8FD4-41DFC99F20F2}">
      <dsp:nvSpPr>
        <dsp:cNvPr id="0" name=""/>
        <dsp:cNvSpPr/>
      </dsp:nvSpPr>
      <dsp:spPr>
        <a:xfrm>
          <a:off x="396146" y="1113072"/>
          <a:ext cx="1136316" cy="5164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Organizacije koje financira država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1273" y="1128199"/>
        <a:ext cx="1106062" cy="486210"/>
      </dsp:txXfrm>
    </dsp:sp>
    <dsp:sp modelId="{716FE550-5A21-447E-A266-50212C99AD9B}">
      <dsp:nvSpPr>
        <dsp:cNvPr id="0" name=""/>
        <dsp:cNvSpPr/>
      </dsp:nvSpPr>
      <dsp:spPr>
        <a:xfrm>
          <a:off x="3059" y="1840071"/>
          <a:ext cx="1669976" cy="82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63770-6D66-4CC5-9700-35E6B9ACC42B}">
      <dsp:nvSpPr>
        <dsp:cNvPr id="0" name=""/>
        <dsp:cNvSpPr/>
      </dsp:nvSpPr>
      <dsp:spPr>
        <a:xfrm>
          <a:off x="129316" y="1960015"/>
          <a:ext cx="1669976" cy="8215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Times New Roman" pitchFamily="18" charset="0"/>
            </a:rPr>
            <a:t>Propisi za računovodstvo sektora koji financira država</a:t>
          </a:r>
          <a:endParaRPr lang="hr-HR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77" y="1984076"/>
        <a:ext cx="1621854" cy="773396"/>
      </dsp:txXfrm>
    </dsp:sp>
    <dsp:sp modelId="{2A39F349-72E4-45A9-9BD9-4E153482A067}">
      <dsp:nvSpPr>
        <dsp:cNvPr id="0" name=""/>
        <dsp:cNvSpPr/>
      </dsp:nvSpPr>
      <dsp:spPr>
        <a:xfrm>
          <a:off x="269889" y="2992068"/>
          <a:ext cx="1136316" cy="1488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59543-4EE3-4BEC-B7B6-5F1D63391C05}">
      <dsp:nvSpPr>
        <dsp:cNvPr id="0" name=""/>
        <dsp:cNvSpPr/>
      </dsp:nvSpPr>
      <dsp:spPr>
        <a:xfrm>
          <a:off x="396146" y="3112013"/>
          <a:ext cx="1136316" cy="14888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Times New Roman" pitchFamily="18" charset="0"/>
            </a:rPr>
            <a:t>Kontni plan organizacija koje financira država (Odluka Ministarstva financija br. 50 od 22.4.2010.)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428" y="3145295"/>
        <a:ext cx="1069752" cy="1422283"/>
      </dsp:txXfrm>
    </dsp:sp>
    <dsp:sp modelId="{84B8BE3B-EAA6-435C-9618-31E9A3B5E875}">
      <dsp:nvSpPr>
        <dsp:cNvPr id="0" name=""/>
        <dsp:cNvSpPr/>
      </dsp:nvSpPr>
      <dsp:spPr>
        <a:xfrm>
          <a:off x="2469671" y="993128"/>
          <a:ext cx="1136316" cy="51646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1D864-283C-466D-8CAB-63776ACBB6A1}">
      <dsp:nvSpPr>
        <dsp:cNvPr id="0" name=""/>
        <dsp:cNvSpPr/>
      </dsp:nvSpPr>
      <dsp:spPr>
        <a:xfrm>
          <a:off x="2595928" y="1113072"/>
          <a:ext cx="1136316" cy="5164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Financijske agencije</a:t>
          </a:r>
          <a:endParaRPr lang="hr-HR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11055" y="1128199"/>
        <a:ext cx="1106062" cy="486210"/>
      </dsp:txXfrm>
    </dsp:sp>
    <dsp:sp modelId="{6ED97D6B-64DF-4683-86D7-E513E0B7C3A7}">
      <dsp:nvSpPr>
        <dsp:cNvPr id="0" name=""/>
        <dsp:cNvSpPr/>
      </dsp:nvSpPr>
      <dsp:spPr>
        <a:xfrm>
          <a:off x="2083681" y="1840071"/>
          <a:ext cx="1908295" cy="80371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D462C-DEE8-4CBB-A03E-B1CDD8B81065}">
      <dsp:nvSpPr>
        <dsp:cNvPr id="0" name=""/>
        <dsp:cNvSpPr/>
      </dsp:nvSpPr>
      <dsp:spPr>
        <a:xfrm>
          <a:off x="2209938" y="1960015"/>
          <a:ext cx="1908295" cy="8037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Times New Roman" pitchFamily="18" charset="0"/>
            </a:rPr>
            <a:t>Smjernice za računovodstvo financijskih agencija prilikom izvršenja lokalnog proračuna</a:t>
          </a:r>
          <a:endParaRPr lang="hr-HR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3478" y="1983555"/>
        <a:ext cx="1861215" cy="756637"/>
      </dsp:txXfrm>
    </dsp:sp>
    <dsp:sp modelId="{689C0FE3-7667-4707-910D-C39FE33DEF03}">
      <dsp:nvSpPr>
        <dsp:cNvPr id="0" name=""/>
        <dsp:cNvSpPr/>
      </dsp:nvSpPr>
      <dsp:spPr>
        <a:xfrm>
          <a:off x="1658720" y="2974267"/>
          <a:ext cx="1369386" cy="55913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06947-56CF-462D-9B8B-6DAD5F416E7B}">
      <dsp:nvSpPr>
        <dsp:cNvPr id="0" name=""/>
        <dsp:cNvSpPr/>
      </dsp:nvSpPr>
      <dsp:spPr>
        <a:xfrm>
          <a:off x="1784977" y="3094212"/>
          <a:ext cx="1369386" cy="5591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razini oblasti te na osnovnoj razini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01353" y="3110588"/>
        <a:ext cx="1336634" cy="526378"/>
      </dsp:txXfrm>
    </dsp:sp>
    <dsp:sp modelId="{8AD38A36-444B-487B-8E0E-02AEC3A2E290}">
      <dsp:nvSpPr>
        <dsp:cNvPr id="0" name=""/>
        <dsp:cNvSpPr/>
      </dsp:nvSpPr>
      <dsp:spPr>
        <a:xfrm>
          <a:off x="1775255" y="3863876"/>
          <a:ext cx="1136316" cy="15439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84D16-1C98-4A17-B18C-45F4CDC80C3F}">
      <dsp:nvSpPr>
        <dsp:cNvPr id="0" name=""/>
        <dsp:cNvSpPr/>
      </dsp:nvSpPr>
      <dsp:spPr>
        <a:xfrm>
          <a:off x="1901512" y="3983821"/>
          <a:ext cx="1136316" cy="154398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Times New Roman" pitchFamily="18" charset="0"/>
            </a:rPr>
            <a:t>Trenutačni kontni plan za izvršenje lokalnog proračuna (Odluka Ministarstva financija br. 299 od 14.12.1998.)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34794" y="4017103"/>
        <a:ext cx="1069752" cy="1477424"/>
      </dsp:txXfrm>
    </dsp:sp>
    <dsp:sp modelId="{AB611D4F-66D5-400A-9BD4-F2559791E378}">
      <dsp:nvSpPr>
        <dsp:cNvPr id="0" name=""/>
        <dsp:cNvSpPr/>
      </dsp:nvSpPr>
      <dsp:spPr>
        <a:xfrm>
          <a:off x="3280621" y="2974267"/>
          <a:ext cx="1136316" cy="5678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97228-9D61-4939-A4C9-CBE0921336EC}">
      <dsp:nvSpPr>
        <dsp:cNvPr id="0" name=""/>
        <dsp:cNvSpPr/>
      </dsp:nvSpPr>
      <dsp:spPr>
        <a:xfrm>
          <a:off x="3406878" y="3094212"/>
          <a:ext cx="1136316" cy="5678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Proračuni na početnoj razini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23510" y="3110844"/>
        <a:ext cx="1103052" cy="534604"/>
      </dsp:txXfrm>
    </dsp:sp>
    <dsp:sp modelId="{4382B23B-A2C8-413B-A222-F579C3D40ED1}">
      <dsp:nvSpPr>
        <dsp:cNvPr id="0" name=""/>
        <dsp:cNvSpPr/>
      </dsp:nvSpPr>
      <dsp:spPr>
        <a:xfrm>
          <a:off x="3280621" y="3872615"/>
          <a:ext cx="1136316" cy="151161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97067-4A55-4B36-AC83-8C83BECAC336}">
      <dsp:nvSpPr>
        <dsp:cNvPr id="0" name=""/>
        <dsp:cNvSpPr/>
      </dsp:nvSpPr>
      <dsp:spPr>
        <a:xfrm>
          <a:off x="3406878" y="3992559"/>
          <a:ext cx="1136316" cy="15116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ern="1200"/>
            <a:t/>
          </a:r>
          <a:br>
            <a:rPr kern="1200"/>
          </a:br>
          <a:r>
            <a:rPr lang="en-US" sz="1100" i="1" kern="1200" dirty="0" smtClean="0">
              <a:latin typeface="Times New Roman" pitchFamily="18" charset="0"/>
            </a:rPr>
            <a:t>Kontni plan ruralnih vijeća (Odluka Ministarstva financija SSSR-a br. 95 od 3.4.1987.)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0160" y="4025841"/>
        <a:ext cx="1069752" cy="1445048"/>
      </dsp:txXfrm>
    </dsp:sp>
    <dsp:sp modelId="{9F81721D-B62F-48F3-86D9-59073DBD5885}">
      <dsp:nvSpPr>
        <dsp:cNvPr id="0" name=""/>
        <dsp:cNvSpPr/>
      </dsp:nvSpPr>
      <dsp:spPr>
        <a:xfrm>
          <a:off x="4669452" y="993128"/>
          <a:ext cx="1136316" cy="51646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A04A2-F62C-42BF-8999-CA0B1D0874F1}">
      <dsp:nvSpPr>
        <dsp:cNvPr id="0" name=""/>
        <dsp:cNvSpPr/>
      </dsp:nvSpPr>
      <dsp:spPr>
        <a:xfrm>
          <a:off x="4795710" y="1113072"/>
          <a:ext cx="1136316" cy="5164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Subjekti riznice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10837" y="1128199"/>
        <a:ext cx="1106062" cy="486210"/>
      </dsp:txXfrm>
    </dsp:sp>
    <dsp:sp modelId="{FA85BD79-A8A9-4A15-BEE4-DB7A273A0515}">
      <dsp:nvSpPr>
        <dsp:cNvPr id="0" name=""/>
        <dsp:cNvSpPr/>
      </dsp:nvSpPr>
      <dsp:spPr>
        <a:xfrm>
          <a:off x="4564201" y="1840071"/>
          <a:ext cx="1346819" cy="82292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7A01D-0B95-4B1E-9C3E-120E55255774}">
      <dsp:nvSpPr>
        <dsp:cNvPr id="0" name=""/>
        <dsp:cNvSpPr/>
      </dsp:nvSpPr>
      <dsp:spPr>
        <a:xfrm>
          <a:off x="4690458" y="1960015"/>
          <a:ext cx="1346819" cy="8229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Unutarnja pravila Ministarstva financija</a:t>
          </a:r>
          <a:endParaRPr lang="hr-HR" sz="12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4561" y="1984118"/>
        <a:ext cx="1298613" cy="774719"/>
      </dsp:txXfrm>
    </dsp:sp>
    <dsp:sp modelId="{D3F04D8A-91A2-4F19-8ED7-F6C75B9316BB}">
      <dsp:nvSpPr>
        <dsp:cNvPr id="0" name=""/>
        <dsp:cNvSpPr/>
      </dsp:nvSpPr>
      <dsp:spPr>
        <a:xfrm>
          <a:off x="4669452" y="2993475"/>
          <a:ext cx="1136316" cy="18549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E433E-4829-49DC-91C2-452A242CDB14}">
      <dsp:nvSpPr>
        <dsp:cNvPr id="0" name=""/>
        <dsp:cNvSpPr/>
      </dsp:nvSpPr>
      <dsp:spPr>
        <a:xfrm>
          <a:off x="4795710" y="3113420"/>
          <a:ext cx="1136316" cy="18549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Times New Roman" pitchFamily="18" charset="0"/>
            </a:rPr>
            <a:t>Kontni plan tijela riznice za izvršenje proračuna (Odluka Ministarstva financija br. 521 od 31.12.2014.)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8992" y="3146702"/>
        <a:ext cx="1069752" cy="1788367"/>
      </dsp:txXfrm>
    </dsp:sp>
    <dsp:sp modelId="{41FA3FF1-3CED-4CEC-8928-13141E8E5F3E}">
      <dsp:nvSpPr>
        <dsp:cNvPr id="0" name=""/>
        <dsp:cNvSpPr/>
      </dsp:nvSpPr>
      <dsp:spPr>
        <a:xfrm>
          <a:off x="6816412" y="993128"/>
          <a:ext cx="1136316" cy="51646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AED8D-2F38-4A6F-824A-3796EECE7E2E}">
      <dsp:nvSpPr>
        <dsp:cNvPr id="0" name=""/>
        <dsp:cNvSpPr/>
      </dsp:nvSpPr>
      <dsp:spPr>
        <a:xfrm>
          <a:off x="6942670" y="1113072"/>
          <a:ext cx="1136316" cy="5164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Poslovne organizacije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57797" y="1128199"/>
        <a:ext cx="1106062" cy="486210"/>
      </dsp:txXfrm>
    </dsp:sp>
    <dsp:sp modelId="{ADE5ED74-8AD8-4AAE-8918-ADF4CF284376}">
      <dsp:nvSpPr>
        <dsp:cNvPr id="0" name=""/>
        <dsp:cNvSpPr/>
      </dsp:nvSpPr>
      <dsp:spPr>
        <a:xfrm>
          <a:off x="6567122" y="1840071"/>
          <a:ext cx="1634898" cy="82292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DE751-FAB0-444B-B65F-089E4AEAF69F}">
      <dsp:nvSpPr>
        <dsp:cNvPr id="0" name=""/>
        <dsp:cNvSpPr/>
      </dsp:nvSpPr>
      <dsp:spPr>
        <a:xfrm>
          <a:off x="6693379" y="1960015"/>
          <a:ext cx="1634898" cy="8229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Times New Roman" pitchFamily="18" charset="0"/>
            </a:rPr>
            <a:t>Propisi za računovodstvo u poslovnom sektoru</a:t>
          </a:r>
          <a:endParaRPr lang="hr-HR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7482" y="1984118"/>
        <a:ext cx="1586692" cy="774719"/>
      </dsp:txXfrm>
    </dsp:sp>
    <dsp:sp modelId="{C9EE824F-D0E5-4510-9EC2-59115C2F684F}">
      <dsp:nvSpPr>
        <dsp:cNvPr id="0" name=""/>
        <dsp:cNvSpPr/>
      </dsp:nvSpPr>
      <dsp:spPr>
        <a:xfrm>
          <a:off x="6058283" y="2993475"/>
          <a:ext cx="1263742" cy="4559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35E0D-7955-490F-8174-0902D371FE7B}">
      <dsp:nvSpPr>
        <dsp:cNvPr id="0" name=""/>
        <dsp:cNvSpPr/>
      </dsp:nvSpPr>
      <dsp:spPr>
        <a:xfrm>
          <a:off x="6184541" y="3113420"/>
          <a:ext cx="1263742" cy="4559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Nefinancijske institucije</a:t>
          </a:r>
          <a:endParaRPr lang="hr-HR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197896" y="3126775"/>
        <a:ext cx="1237032" cy="429266"/>
      </dsp:txXfrm>
    </dsp:sp>
    <dsp:sp modelId="{E719A28F-706A-41DD-AE62-D13488371F1F}">
      <dsp:nvSpPr>
        <dsp:cNvPr id="0" name=""/>
        <dsp:cNvSpPr/>
      </dsp:nvSpPr>
      <dsp:spPr>
        <a:xfrm>
          <a:off x="6121997" y="3779930"/>
          <a:ext cx="1136316" cy="137665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BE501-B5F7-40F7-A91C-3BE1DCA41A9A}">
      <dsp:nvSpPr>
        <dsp:cNvPr id="0" name=""/>
        <dsp:cNvSpPr/>
      </dsp:nvSpPr>
      <dsp:spPr>
        <a:xfrm>
          <a:off x="6248254" y="3899875"/>
          <a:ext cx="1136316" cy="13766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Times New Roman" pitchFamily="18" charset="0"/>
            </a:rPr>
            <a:t>Standardni kontni plan (Odluka Ministarstva financija br. </a:t>
          </a:r>
          <a:r>
            <a:rPr lang="en-US" sz="1100" i="1" kern="1200" baseline="0" dirty="0" smtClean="0">
              <a:latin typeface="Times New Roman" pitchFamily="18" charset="0"/>
            </a:rPr>
            <a:t>50 od 29.6.2011.)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1536" y="3933157"/>
        <a:ext cx="1069752" cy="1310094"/>
      </dsp:txXfrm>
    </dsp:sp>
    <dsp:sp modelId="{1B8A5A5B-41AA-4A81-B691-808521B9B2D9}">
      <dsp:nvSpPr>
        <dsp:cNvPr id="0" name=""/>
        <dsp:cNvSpPr/>
      </dsp:nvSpPr>
      <dsp:spPr>
        <a:xfrm>
          <a:off x="7574541" y="2993475"/>
          <a:ext cx="1136316" cy="48832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1BE03-4FAF-4099-979F-0B91DCD4ED50}">
      <dsp:nvSpPr>
        <dsp:cNvPr id="0" name=""/>
        <dsp:cNvSpPr/>
      </dsp:nvSpPr>
      <dsp:spPr>
        <a:xfrm>
          <a:off x="7700799" y="3113420"/>
          <a:ext cx="1136316" cy="4883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Financijske institucije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715101" y="3127722"/>
        <a:ext cx="1107712" cy="459719"/>
      </dsp:txXfrm>
    </dsp:sp>
    <dsp:sp modelId="{2696B2F2-9784-4FE0-8A7B-B3B5BB47EE0C}">
      <dsp:nvSpPr>
        <dsp:cNvPr id="0" name=""/>
        <dsp:cNvSpPr/>
      </dsp:nvSpPr>
      <dsp:spPr>
        <a:xfrm>
          <a:off x="7574541" y="3812278"/>
          <a:ext cx="1136316" cy="16058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A2B08-3428-4CF9-8830-3568BDDF05E1}">
      <dsp:nvSpPr>
        <dsp:cNvPr id="0" name=""/>
        <dsp:cNvSpPr/>
      </dsp:nvSpPr>
      <dsp:spPr>
        <a:xfrm>
          <a:off x="7700799" y="3932222"/>
          <a:ext cx="1136316" cy="16058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latin typeface="Times New Roman" pitchFamily="18" charset="0"/>
            </a:rPr>
            <a:t>Kontni plan banaka i nebankovnih financijskih institucija (Odluka Narodne banke br. 506 od 29.8.2013.)</a:t>
          </a:r>
          <a:endParaRPr lang="hr-HR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4081" y="3965504"/>
        <a:ext cx="1069752" cy="153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0.17017</cdr:x>
      <cdr:y>0.11688</cdr:y>
    </cdr:from>
    <cdr:to>
      <cdr:x>0.38881</cdr:x>
      <cdr:y>0.25974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8203" y="648072"/>
          <a:ext cx="1783628" cy="79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Namjenska sredstva 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u proračunu 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21,7 %</a:t>
          </a:r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0.51253</cdr:x>
      <cdr:y>0.07792</cdr:y>
    </cdr:from>
    <cdr:to>
      <cdr:x>0.73117</cdr:x>
      <cdr:y>0.22078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81112" y="432048"/>
          <a:ext cx="1783628" cy="79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Izvanproračunska </a:t>
          </a:r>
        </a:p>
        <a:p xmlns:a="http://schemas.openxmlformats.org/drawingml/2006/main">
          <a:r>
            <a:rPr lang="hr-HR" sz="1400" b="1" dirty="0">
              <a:solidFill>
                <a:schemeClr val="tx1"/>
              </a:solidFill>
            </a:rPr>
            <a:t>s</a:t>
          </a:r>
          <a:r>
            <a:rPr lang="hr-HR" sz="1400" b="1" dirty="0" smtClean="0">
              <a:solidFill>
                <a:schemeClr val="tx1"/>
              </a:solidFill>
            </a:rPr>
            <a:t>redstva pojedinačnih</a:t>
          </a:r>
        </a:p>
        <a:p xmlns:a="http://schemas.openxmlformats.org/drawingml/2006/main">
          <a:r>
            <a:rPr lang="hr-HR" sz="1400" b="1" dirty="0">
              <a:solidFill>
                <a:schemeClr val="tx1"/>
              </a:solidFill>
            </a:rPr>
            <a:t>j</a:t>
          </a:r>
          <a:r>
            <a:rPr lang="hr-HR" sz="1400" b="1" dirty="0" smtClean="0">
              <a:solidFill>
                <a:schemeClr val="tx1"/>
              </a:solidFill>
            </a:rPr>
            <a:t>avnih agencija 0,2 %</a:t>
          </a:r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0.82815</cdr:x>
      <cdr:y>0.14286</cdr:y>
    </cdr:from>
    <cdr:to>
      <cdr:x>0.97648</cdr:x>
      <cdr:y>0.28571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755882" y="792088"/>
          <a:ext cx="1209974" cy="79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Lokalni proračuni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18,0 %</a:t>
          </a:r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0.08231</cdr:x>
      <cdr:y>0.27273</cdr:y>
    </cdr:from>
    <cdr:to>
      <cdr:x>0.28484</cdr:x>
      <cdr:y>0.37662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1463" y="1512168"/>
          <a:ext cx="1652209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Fondovi za inovacije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0,4 %</a:t>
          </a:r>
        </a:p>
        <a:p xmlns:a="http://schemas.openxmlformats.org/drawingml/2006/main"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0.08226</cdr:x>
      <cdr:y>0.49351</cdr:y>
    </cdr:from>
    <cdr:to>
      <cdr:x>0.26582</cdr:x>
      <cdr:y>0.5974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1047" y="2736304"/>
          <a:ext cx="1497452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Fond za socijalno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osiguranje 7,5 %</a:t>
          </a:r>
        </a:p>
        <a:p xmlns:a="http://schemas.openxmlformats.org/drawingml/2006/main"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0.11155</cdr:x>
      <cdr:y>0.7013</cdr:y>
    </cdr:from>
    <cdr:to>
      <cdr:x>0.31408</cdr:x>
      <cdr:y>0.80519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09972" y="3888432"/>
          <a:ext cx="1652209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Izvanproračunski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fondovi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0,4 %</a:t>
          </a:r>
        </a:p>
        <a:p xmlns:a="http://schemas.openxmlformats.org/drawingml/2006/main">
          <a:endParaRPr lang="hr-H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0.75547</cdr:x>
      <cdr:y>0.76623</cdr:y>
    </cdr:from>
    <cdr:to>
      <cdr:x>0.958</cdr:x>
      <cdr:y>0.87013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62902" y="4248472"/>
          <a:ext cx="1652209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Državni proračun</a:t>
          </a:r>
        </a:p>
        <a:p xmlns:a="http://schemas.openxmlformats.org/drawingml/2006/main">
          <a:r>
            <a:rPr lang="hr-HR" sz="1400" b="1" dirty="0" smtClean="0">
              <a:solidFill>
                <a:schemeClr val="tx1"/>
              </a:solidFill>
            </a:rPr>
            <a:t>51,7 %</a:t>
          </a:r>
        </a:p>
        <a:p xmlns:a="http://schemas.openxmlformats.org/drawingml/2006/main">
          <a:endParaRPr lang="hr-HR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15101-7579-4E08-A054-99F0C1FB81BB}" type="datetimeFigureOut">
              <a:rPr lang="ru-RU" smtClean="0"/>
              <a:pPr/>
              <a:t>29.09.2016</a:t>
            </a:fld>
            <a:endParaRPr lang="hr-HR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031DD-E504-4151-BA17-D01202C628E6}" type="slidenum">
              <a:rPr lang="ru-RU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882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6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41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6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0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95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8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3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5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7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41C2-9E0F-475C-8329-42214B3D6130}" type="datetimeFigureOut">
              <a:rPr lang="ru-RU" smtClean="0"/>
              <a:pPr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2594-A4E1-4D2C-B5DD-E35333FC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1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microsoft.com/office/2007/relationships/hdphoto" Target="../media/hdphoto28.wdp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image" Target="../media/image35.jpeg"/><Relationship Id="rId2" Type="http://schemas.openxmlformats.org/officeDocument/2006/relationships/image" Target="../media/image2.png"/><Relationship Id="rId16" Type="http://schemas.microsoft.com/office/2007/relationships/hdphoto" Target="../media/hdphoto27.wdp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34.png"/><Relationship Id="rId10" Type="http://schemas.openxmlformats.org/officeDocument/2006/relationships/diagramData" Target="../diagrams/data7.xml"/><Relationship Id="rId4" Type="http://schemas.microsoft.com/office/2007/relationships/hdphoto" Target="../media/hdphoto2.wdp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2.wdp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2.wdp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microsoft.com/office/2007/relationships/hdphoto" Target="../media/hdphoto2.wdp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microsoft.com/office/2007/relationships/hdphoto" Target="../media/hdphoto2.wdp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microsoft.com/office/2007/relationships/hdphoto" Target="../media/hdphoto2.wdp"/><Relationship Id="rId9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microsoft.com/office/2007/relationships/hdphoto" Target="../media/hdphoto2.wdp"/><Relationship Id="rId9" Type="http://schemas.microsoft.com/office/2007/relationships/diagramDrawing" Target="../diagrams/drawin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9.wdp"/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17" Type="http://schemas.microsoft.com/office/2007/relationships/hdphoto" Target="../media/hdphoto11.wdp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8.wdp"/><Relationship Id="rId5" Type="http://schemas.openxmlformats.org/officeDocument/2006/relationships/diagramData" Target="../diagrams/data1.xml"/><Relationship Id="rId15" Type="http://schemas.microsoft.com/office/2007/relationships/hdphoto" Target="../media/hdphoto10.wdp"/><Relationship Id="rId10" Type="http://schemas.openxmlformats.org/officeDocument/2006/relationships/image" Target="../media/image12.png"/><Relationship Id="rId19" Type="http://schemas.microsoft.com/office/2007/relationships/hdphoto" Target="../media/hdphoto3.wdp"/><Relationship Id="rId4" Type="http://schemas.microsoft.com/office/2007/relationships/hdphoto" Target="../media/hdphoto2.wdp"/><Relationship Id="rId9" Type="http://schemas.microsoft.com/office/2007/relationships/diagramDrawing" Target="../diagrams/drawing1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microsoft.com/office/2007/relationships/hdphoto" Target="../media/hdphoto18.wdp"/><Relationship Id="rId3" Type="http://schemas.openxmlformats.org/officeDocument/2006/relationships/image" Target="../media/image3.png"/><Relationship Id="rId21" Type="http://schemas.openxmlformats.org/officeDocument/2006/relationships/image" Target="../media/image26.jpeg"/><Relationship Id="rId7" Type="http://schemas.openxmlformats.org/officeDocument/2006/relationships/image" Target="../media/image19.jpe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23" Type="http://schemas.microsoft.com/office/2007/relationships/hdphoto" Target="../media/hdphoto20.wdp"/><Relationship Id="rId10" Type="http://schemas.microsoft.com/office/2007/relationships/hdphoto" Target="../media/hdphoto14.wdp"/><Relationship Id="rId19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microsoft.com/office/2007/relationships/hdphoto" Target="../media/hdphoto16.wdp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0.png"/><Relationship Id="rId18" Type="http://schemas.microsoft.com/office/2007/relationships/hdphoto" Target="../media/hdphoto25.wdp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microsoft.com/office/2007/relationships/hdphoto" Target="../media/hdphoto14.wdp"/><Relationship Id="rId17" Type="http://schemas.openxmlformats.org/officeDocument/2006/relationships/image" Target="../media/image32.jpeg"/><Relationship Id="rId2" Type="http://schemas.openxmlformats.org/officeDocument/2006/relationships/image" Target="../media/image2.png"/><Relationship Id="rId16" Type="http://schemas.microsoft.com/office/2007/relationships/hdphoto" Target="../media/hdphoto24.wdp"/><Relationship Id="rId20" Type="http://schemas.microsoft.com/office/2007/relationships/hdphoto" Target="../media/hdphoto2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5" Type="http://schemas.openxmlformats.org/officeDocument/2006/relationships/image" Target="../media/image31.jpeg"/><Relationship Id="rId10" Type="http://schemas.microsoft.com/office/2007/relationships/hdphoto" Target="../media/hdphoto22.wdp"/><Relationship Id="rId19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microsoft.com/office/2007/relationships/hdphoto" Target="../media/hdphoto2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1"/>
            <a:ext cx="9143997" cy="6857999"/>
            <a:chOff x="2" y="1"/>
            <a:chExt cx="9143997" cy="6857999"/>
          </a:xfrm>
        </p:grpSpPr>
        <p:sp>
          <p:nvSpPr>
            <p:cNvPr id="83" name="Содержимое 4"/>
            <p:cNvSpPr txBox="1">
              <a:spLocks/>
            </p:cNvSpPr>
            <p:nvPr/>
          </p:nvSpPr>
          <p:spPr>
            <a:xfrm>
              <a:off x="3358554" y="816531"/>
              <a:ext cx="5785445" cy="6041469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9681" t="-25697" r="-8138" b="-9097"/>
              </a:stretch>
            </a:blipFill>
            <a:ln>
              <a:noFill/>
            </a:ln>
            <a:effectLst>
              <a:softEdge rad="127000"/>
            </a:effectLst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>
                <a:lnSpc>
                  <a:spcPct val="80000"/>
                </a:lnSpc>
                <a:buFontTx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latin typeface="Times New Roman Cyr" pitchFamily="18" charset="0"/>
                <a:cs typeface="Times New Roman Cyr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" y="1"/>
              <a:ext cx="9143997" cy="859187"/>
              <a:chOff x="2" y="1"/>
              <a:chExt cx="9143997" cy="859187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2" y="1"/>
                <a:ext cx="9143997" cy="777807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24" y="25812"/>
                <a:ext cx="3197696" cy="714169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78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0572" y="25812"/>
                <a:ext cx="802489" cy="739980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</p:pic>
          <p:grpSp>
            <p:nvGrpSpPr>
              <p:cNvPr id="87" name="Группа 86"/>
              <p:cNvGrpSpPr/>
              <p:nvPr/>
            </p:nvGrpSpPr>
            <p:grpSpPr>
              <a:xfrm>
                <a:off x="111" y="771786"/>
                <a:ext cx="9143888" cy="87402"/>
                <a:chOff x="0" y="1409071"/>
                <a:chExt cx="10654620" cy="155131"/>
              </a:xfrm>
              <a:solidFill>
                <a:srgbClr val="4C4959"/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0" y="1416481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139" name="Группа 138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58" name="Блок-схема: объединение 157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Блок-схема: объединение 18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5" name="Блок-схема: объединение 18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Блок-схема: объединение 18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Блок-схема: объединение 18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0" name="Группа 139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53" name="Блок-схема: объединение 152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4" name="Блок-схема: объединение 15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5" name="Блок-схема: объединение 15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6" name="Блок-схема: объединение 15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7" name="Блок-схема: объединение 15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1" name="Группа 140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48" name="Блок-схема: объединение 147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9" name="Блок-схема: объединение 148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0" name="Блок-схема: объединение 149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1" name="Блок-схема: объединение 150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2" name="Блок-схема: объединение 151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2" name="Группа 141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43" name="Блок-схема: объединение 142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4" name="Блок-схема: объединение 14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5" name="Блок-схема: объединение 14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6" name="Блок-схема: объединение 14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7" name="Блок-схема: объединение 14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89" name="Группа 88"/>
                <p:cNvGrpSpPr/>
                <p:nvPr/>
              </p:nvGrpSpPr>
              <p:grpSpPr>
                <a:xfrm>
                  <a:off x="3559963" y="1412776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115" name="Группа 114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34" name="Блок-схема: объединение 133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5" name="Блок-схема: объединение 134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6" name="Блок-схема: объединение 135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7" name="Блок-схема: объединение 136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8" name="Блок-схема: объединение 137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6" name="Группа 115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29" name="Блок-схема: объединение 128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0" name="Блок-схема: объединение 129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1" name="Блок-схема: объединение 130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2" name="Блок-схема: объединение 131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3" name="Блок-схема: объединение 132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7" name="Группа 116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24" name="Блок-схема: объединение 123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5" name="Блок-схема: объединение 124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6" name="Блок-схема: объединение 125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7" name="Блок-схема: объединение 126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8" name="Блок-схема: объединение 127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8" name="Группа 117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19" name="Блок-схема: объединение 118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0" name="Блок-схема: объединение 119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1" name="Блок-схема: объединение 120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2" name="Блок-схема: объединение 121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3" name="Блок-схема: объединение 122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90" name="Группа 89"/>
                <p:cNvGrpSpPr/>
                <p:nvPr/>
              </p:nvGrpSpPr>
              <p:grpSpPr>
                <a:xfrm>
                  <a:off x="7108561" y="1409071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91" name="Группа 90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10" name="Блок-схема: объединение 109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1" name="Блок-схема: объединение 110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2" name="Блок-схема: объединение 111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3" name="Блок-схема: объединение 112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4" name="Блок-схема: объединение 113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05" name="Блок-схема: объединение 104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6" name="Блок-схема: объединение 105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7" name="Блок-схема: объединение 106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8" name="Блок-схема: объединение 107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9" name="Блок-схема: объединение 108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00" name="Блок-схема: объединение 99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1" name="Блок-схема: объединение 100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2" name="Блок-схема: объединение 101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3" name="Блок-схема: объединение 102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4" name="Блок-схема: объединение 103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4" name="Группа 93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95" name="Блок-схема: объединение 94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6" name="Блок-схема: объединение 95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7" name="Блок-схема: объединение 96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8" name="Блок-схема: объединение 97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9" name="Блок-схема: объединение 98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</p:grp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423" y="2852936"/>
            <a:ext cx="5271209" cy="136815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Trenutačno stanje sustava upravljanja javnim financijama u Republici Bjelarus</a:t>
            </a:r>
            <a:endParaRPr lang="hr-HR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88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aphicFrame>
        <p:nvGraphicFramePr>
          <p:cNvPr id="159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89246"/>
              </p:ext>
            </p:extLst>
          </p:nvPr>
        </p:nvGraphicFramePr>
        <p:xfrm>
          <a:off x="493121" y="1628800"/>
          <a:ext cx="815775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28" y="1052736"/>
            <a:ext cx="91438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STRUKTURA JAVNIH FINANCIJSKIH RESURSA AKUMULIRANIH NA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JEDINSTVENOG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RAČUNA RIZNICE</a:t>
            </a:r>
          </a:p>
          <a:p>
            <a:pPr algn="ctr"/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65" name="Группа 164"/>
          <p:cNvGrpSpPr/>
          <p:nvPr/>
        </p:nvGrpSpPr>
        <p:grpSpPr>
          <a:xfrm>
            <a:off x="-123" y="1556792"/>
            <a:ext cx="8993378" cy="5117629"/>
            <a:chOff x="179159" y="692696"/>
            <a:chExt cx="8798080" cy="5981725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179159" y="692696"/>
              <a:ext cx="8798080" cy="5574186"/>
              <a:chOff x="179159" y="692696"/>
              <a:chExt cx="8798080" cy="5574186"/>
            </a:xfrm>
          </p:grpSpPr>
          <p:grpSp>
            <p:nvGrpSpPr>
              <p:cNvPr id="168" name="Группа 167"/>
              <p:cNvGrpSpPr/>
              <p:nvPr/>
            </p:nvGrpSpPr>
            <p:grpSpPr>
              <a:xfrm>
                <a:off x="179159" y="692696"/>
                <a:ext cx="8798080" cy="5574186"/>
                <a:chOff x="179159" y="692696"/>
                <a:chExt cx="8798080" cy="5574186"/>
              </a:xfrm>
            </p:grpSpPr>
            <p:sp>
              <p:nvSpPr>
                <p:cNvPr id="170" name="Поле 5"/>
                <p:cNvSpPr txBox="1"/>
                <p:nvPr/>
              </p:nvSpPr>
              <p:spPr>
                <a:xfrm>
                  <a:off x="1065177" y="5366561"/>
                  <a:ext cx="4897139" cy="9003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</a:rPr>
                    <a:t>Ukupan broj </a:t>
                  </a:r>
                  <a:r>
                    <a:rPr lang="en-US" b="1" i="1" kern="0" dirty="0" smtClean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rPr>
                    <a:t>zaposlenih u tijelima riznice:</a:t>
                  </a:r>
                  <a:r>
                    <a:rPr kumimoji="0" lang="ru-RU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</a:rPr>
                    <a:t> 530</a:t>
                  </a:r>
                  <a:endParaRPr kumimoji="0" lang="hr-HR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Calibri"/>
                    <a:cs typeface="Times New Roman" pitchFamily="18" charset="0"/>
                  </a:endParaRPr>
                </a:p>
              </p:txBody>
            </p:sp>
            <p:grpSp>
              <p:nvGrpSpPr>
                <p:cNvPr id="171" name="Группа 170"/>
                <p:cNvGrpSpPr/>
                <p:nvPr/>
              </p:nvGrpSpPr>
              <p:grpSpPr>
                <a:xfrm>
                  <a:off x="179159" y="692696"/>
                  <a:ext cx="8798080" cy="4392488"/>
                  <a:chOff x="179159" y="692696"/>
                  <a:chExt cx="8798080" cy="4392488"/>
                </a:xfrm>
              </p:grpSpPr>
              <p:graphicFrame>
                <p:nvGraphicFramePr>
                  <p:cNvPr id="172" name="Объект 3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2420894"/>
                      </p:ext>
                    </p:extLst>
                  </p:nvPr>
                </p:nvGraphicFramePr>
                <p:xfrm>
                  <a:off x="179388" y="1052513"/>
                  <a:ext cx="3816548" cy="403267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5" r:lo="rId6" r:qs="rId7" r:cs="rId8"/>
                  </a:graphicData>
                </a:graphic>
              </p:graphicFrame>
              <p:graphicFrame>
                <p:nvGraphicFramePr>
                  <p:cNvPr id="173" name="Схема 172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556784146"/>
                      </p:ext>
                    </p:extLst>
                  </p:nvPr>
                </p:nvGraphicFramePr>
                <p:xfrm>
                  <a:off x="5111589" y="692696"/>
                  <a:ext cx="3865650" cy="417537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0" r:lo="rId11" r:qs="rId12" r:cs="rId13"/>
                  </a:graphicData>
                </a:graphic>
              </p:graphicFrame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562202" y="2690866"/>
                    <a:ext cx="656929" cy="827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4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rPr>
                      <a:t>7</a:t>
                    </a:r>
                    <a:endParaRPr lang="hr-HR" sz="4000" b="1" dirty="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5" name="TextBox 174"/>
                  <p:cNvSpPr txBox="1"/>
                  <p:nvPr/>
                </p:nvSpPr>
                <p:spPr>
                  <a:xfrm>
                    <a:off x="179159" y="3899096"/>
                    <a:ext cx="1039954" cy="7078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4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rPr>
                      <a:t>128</a:t>
                    </a:r>
                    <a:endParaRPr lang="hr-HR" sz="4000" b="1" dirty="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6" name="Стрелка вправо 175"/>
                  <p:cNvSpPr/>
                  <p:nvPr/>
                </p:nvSpPr>
                <p:spPr>
                  <a:xfrm>
                    <a:off x="4302766" y="1628800"/>
                    <a:ext cx="687545" cy="360040"/>
                  </a:xfrm>
                  <a:prstGeom prst="rightArrow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50000"/>
                        </a:schemeClr>
                      </a:gs>
                      <a:gs pos="10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4313" r="9632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947" y="1461546"/>
                <a:ext cx="770862" cy="770862"/>
              </a:xfrm>
              <a:prstGeom prst="rect">
                <a:avLst/>
              </a:prstGeom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1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0" y="4469917"/>
              <a:ext cx="2656247" cy="2204504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812402" y="859188"/>
            <a:ext cx="802449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STRUKTURA RIZNICE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7309016"/>
              </p:ext>
            </p:extLst>
          </p:nvPr>
        </p:nvGraphicFramePr>
        <p:xfrm>
          <a:off x="680226" y="1124744"/>
          <a:ext cx="8170213" cy="54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6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55102868"/>
              </p:ext>
            </p:extLst>
          </p:nvPr>
        </p:nvGraphicFramePr>
        <p:xfrm>
          <a:off x="152619" y="867730"/>
          <a:ext cx="8840175" cy="599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64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0" name="Группа 9"/>
          <p:cNvGrpSpPr/>
          <p:nvPr/>
        </p:nvGrpSpPr>
        <p:grpSpPr>
          <a:xfrm>
            <a:off x="0" y="1196752"/>
            <a:ext cx="9670323" cy="5085565"/>
            <a:chOff x="8385" y="1170261"/>
            <a:chExt cx="9923929" cy="5373597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4165124272"/>
                </p:ext>
              </p:extLst>
            </p:nvPr>
          </p:nvGraphicFramePr>
          <p:xfrm>
            <a:off x="3377669" y="1626779"/>
            <a:ext cx="6554645" cy="4917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9" name="Группа 8"/>
            <p:cNvGrpSpPr/>
            <p:nvPr/>
          </p:nvGrpSpPr>
          <p:grpSpPr>
            <a:xfrm>
              <a:off x="8385" y="1170261"/>
              <a:ext cx="3513637" cy="4531771"/>
              <a:chOff x="8385" y="1170261"/>
              <a:chExt cx="3513637" cy="4531771"/>
            </a:xfrm>
          </p:grpSpPr>
          <p:graphicFrame>
            <p:nvGraphicFramePr>
              <p:cNvPr id="159" name="Схема 158"/>
              <p:cNvGraphicFramePr/>
              <p:nvPr>
                <p:extLst>
                  <p:ext uri="{D42A27DB-BD31-4B8C-83A1-F6EECF244321}">
                    <p14:modId xmlns:p14="http://schemas.microsoft.com/office/powerpoint/2010/main" val="526837403"/>
                  </p:ext>
                </p:extLst>
              </p:nvPr>
            </p:nvGraphicFramePr>
            <p:xfrm>
              <a:off x="8385" y="2101632"/>
              <a:ext cx="3513637" cy="36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146038" y="1170261"/>
                <a:ext cx="3050803" cy="123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Sukladno Zakonu o računovodstvu i izvještavanju br. 57-Z od 12.7.2013., izvještaje prema standardima IFRS sastavljat će organizacije od javnog interesa:</a:t>
                </a:r>
                <a:endParaRPr lang="hr-HR" sz="14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95535" y="778048"/>
            <a:ext cx="815292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IFRS</a:t>
            </a:r>
            <a:r>
              <a:rPr dirty="0" smtClean="0"/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REPUBLICI BJELARUS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12" y="4653136"/>
            <a:ext cx="389011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Republika Bjelarus uvodi IFRS 1.1.2017., kao i objašnjenja vezana uz te standarde, u skladu s Fondacijom IFRS, koji postaje nacionalni tehnički propis.</a:t>
            </a:r>
            <a:r>
              <a:t/>
            </a:r>
            <a:br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(Odluka Vijeća Ministara Republike Bjelarus i Narodne banke Republike Bjelarus br. 657/20 od 19.8.2016.)</a:t>
            </a:r>
          </a:p>
        </p:txBody>
      </p:sp>
    </p:spTree>
    <p:extLst>
      <p:ext uri="{BB962C8B-B14F-4D97-AF65-F5344CB8AC3E}">
        <p14:creationId xmlns:p14="http://schemas.microsoft.com/office/powerpoint/2010/main" val="36134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4" name="Группа 13"/>
          <p:cNvGrpSpPr/>
          <p:nvPr/>
        </p:nvGrpSpPr>
        <p:grpSpPr>
          <a:xfrm>
            <a:off x="150855" y="859188"/>
            <a:ext cx="8766314" cy="5882180"/>
            <a:chOff x="150855" y="859188"/>
            <a:chExt cx="8766314" cy="5882180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4258684158"/>
                </p:ext>
              </p:extLst>
            </p:nvPr>
          </p:nvGraphicFramePr>
          <p:xfrm>
            <a:off x="150855" y="1397000"/>
            <a:ext cx="8611393" cy="5344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09300" y="859188"/>
              <a:ext cx="83078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IZVJEŠTAJNI OBRASCI ORGANIZACIJA KOJE FINANCIRA DRŽAVA</a:t>
              </a:r>
              <a:endParaRPr lang="hr-H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5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4" name="Группа 13"/>
          <p:cNvGrpSpPr/>
          <p:nvPr/>
        </p:nvGrpSpPr>
        <p:grpSpPr>
          <a:xfrm>
            <a:off x="116593" y="1111666"/>
            <a:ext cx="8762284" cy="5629702"/>
            <a:chOff x="150855" y="1111666"/>
            <a:chExt cx="8762284" cy="5629702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3958563292"/>
                </p:ext>
              </p:extLst>
            </p:nvPr>
          </p:nvGraphicFramePr>
          <p:xfrm>
            <a:off x="150855" y="1397000"/>
            <a:ext cx="8611393" cy="5344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201762" y="1111666"/>
              <a:ext cx="5711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r-HR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Izvještaji o izvršenju lokalnih proračuna</a:t>
              </a:r>
              <a:endParaRPr lang="hr-HR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Прямоугольник 158"/>
          <p:cNvSpPr/>
          <p:nvPr/>
        </p:nvSpPr>
        <p:spPr>
          <a:xfrm>
            <a:off x="152619" y="864556"/>
            <a:ext cx="88401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IZVJEŠTAJNI OBRASCI O IZVRŠENJU PRORAČUNA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4" name="Группа 13"/>
          <p:cNvGrpSpPr/>
          <p:nvPr/>
        </p:nvGrpSpPr>
        <p:grpSpPr>
          <a:xfrm>
            <a:off x="118347" y="1274470"/>
            <a:ext cx="8611393" cy="5492438"/>
            <a:chOff x="150855" y="1232669"/>
            <a:chExt cx="8611393" cy="5508699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3969605368"/>
                </p:ext>
              </p:extLst>
            </p:nvPr>
          </p:nvGraphicFramePr>
          <p:xfrm>
            <a:off x="150855" y="1397000"/>
            <a:ext cx="8611393" cy="5344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4077" y="1232669"/>
              <a:ext cx="5177098" cy="37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Izvještaji Glavne državne riznice</a:t>
              </a:r>
              <a:endParaRPr lang="hr-HR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sp>
        <p:nvSpPr>
          <p:cNvPr id="161" name="Прямоугольник 160"/>
          <p:cNvSpPr/>
          <p:nvPr/>
        </p:nvSpPr>
        <p:spPr>
          <a:xfrm>
            <a:off x="2043458" y="1484783"/>
            <a:ext cx="1939819" cy="46453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Glavna državna riznica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Стрелка вверх 161"/>
          <p:cNvSpPr/>
          <p:nvPr/>
        </p:nvSpPr>
        <p:spPr>
          <a:xfrm>
            <a:off x="2802193" y="1985854"/>
            <a:ext cx="427142" cy="278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043458" y="2310535"/>
            <a:ext cx="1922141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Financijski odjel u oblasti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036381" y="3435293"/>
            <a:ext cx="1922141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Regionalni financijski odjel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Стрелка вверх 164"/>
          <p:cNvSpPr/>
          <p:nvPr/>
        </p:nvSpPr>
        <p:spPr>
          <a:xfrm>
            <a:off x="2812510" y="4201925"/>
            <a:ext cx="427142" cy="34846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036381" y="4609714"/>
            <a:ext cx="1922141" cy="9060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Regionalni odjel za obrazovanje, sport i turizam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054694" y="5840679"/>
            <a:ext cx="1922141" cy="8098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Škole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Стрелка вверх 167"/>
          <p:cNvSpPr/>
          <p:nvPr/>
        </p:nvSpPr>
        <p:spPr>
          <a:xfrm>
            <a:off x="2829345" y="5532272"/>
            <a:ext cx="393473" cy="278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4245175" y="5840679"/>
            <a:ext cx="1850951" cy="8098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Sportski i rehabilitacijski centri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4538544" y="2310535"/>
            <a:ext cx="1922153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Odjel javnog zdravstva u oblasti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7151749" y="2323843"/>
            <a:ext cx="1850951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Bolnica iz oblasti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Стрелка влево 174"/>
          <p:cNvSpPr/>
          <p:nvPr/>
        </p:nvSpPr>
        <p:spPr>
          <a:xfrm>
            <a:off x="4042735" y="2497663"/>
            <a:ext cx="356371" cy="34846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Стрелка влево 175"/>
          <p:cNvSpPr/>
          <p:nvPr/>
        </p:nvSpPr>
        <p:spPr>
          <a:xfrm>
            <a:off x="6554755" y="2485285"/>
            <a:ext cx="356371" cy="34846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46124" y="3460185"/>
            <a:ext cx="1292275" cy="7168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Ruralna vijeća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Стрелка вправо 177"/>
          <p:cNvSpPr/>
          <p:nvPr/>
        </p:nvSpPr>
        <p:spPr>
          <a:xfrm>
            <a:off x="1711124" y="3561777"/>
            <a:ext cx="276200" cy="4101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46124" y="5843108"/>
            <a:ext cx="1479709" cy="8098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Vrtići</a:t>
            </a:r>
            <a:endParaRPr lang="hr-H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Стрелка углом 180"/>
          <p:cNvSpPr/>
          <p:nvPr/>
        </p:nvSpPr>
        <p:spPr>
          <a:xfrm flipH="1">
            <a:off x="4220125" y="4792059"/>
            <a:ext cx="1193414" cy="820343"/>
          </a:xfrm>
          <a:prstGeom prst="bentArrow">
            <a:avLst>
              <a:gd name="adj1" fmla="val 25000"/>
              <a:gd name="adj2" fmla="val 26499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Стрелка углом 181"/>
          <p:cNvSpPr/>
          <p:nvPr/>
        </p:nvSpPr>
        <p:spPr>
          <a:xfrm>
            <a:off x="837666" y="4835450"/>
            <a:ext cx="925475" cy="808743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Стрелка вверх 182"/>
          <p:cNvSpPr/>
          <p:nvPr/>
        </p:nvSpPr>
        <p:spPr>
          <a:xfrm>
            <a:off x="2810911" y="3129664"/>
            <a:ext cx="427142" cy="278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" y="859188"/>
            <a:ext cx="9143888" cy="62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REDOSLIJED OBRADE IZVJEŠTAJA O IZVRŠENJU LOKALNIH PRORAČUNA</a:t>
            </a:r>
            <a:endParaRPr lang="hr-HR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61" name="Прямоугольник 160"/>
          <p:cNvSpPr/>
          <p:nvPr/>
        </p:nvSpPr>
        <p:spPr>
          <a:xfrm>
            <a:off x="3092900" y="1727536"/>
            <a:ext cx="2018689" cy="16962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Konsolidirani izvještaj o izvršenju proračuna</a:t>
            </a:r>
            <a:endParaRPr lang="hr-H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617938" y="4450489"/>
            <a:ext cx="1922141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Konsolidirani izvještaj o izvršenju lokalnih proračuna</a:t>
            </a:r>
            <a:endParaRPr lang="hr-HR" sz="1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4764786" y="4450489"/>
            <a:ext cx="1922141" cy="7666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državnog proračuna</a:t>
            </a:r>
            <a:endParaRPr lang="hr-HR" sz="1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8981295">
            <a:off x="2343288" y="3772225"/>
            <a:ext cx="1106933" cy="3076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Стрелка вправо 188"/>
          <p:cNvSpPr/>
          <p:nvPr/>
        </p:nvSpPr>
        <p:spPr>
          <a:xfrm rot="2580830" flipH="1">
            <a:off x="4764614" y="3757360"/>
            <a:ext cx="1118560" cy="3076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2459540" y="5265173"/>
            <a:ext cx="317857" cy="2459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208993" y="5733256"/>
            <a:ext cx="1005152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Brest</a:t>
            </a:r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319312" y="5733256"/>
            <a:ext cx="1005152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Vitebsk</a:t>
            </a:r>
            <a:endParaRPr lang="hr-HR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443791" y="5733256"/>
            <a:ext cx="1065525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Gomel</a:t>
            </a:r>
            <a:endParaRPr lang="hr-HR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618507" y="5733256"/>
            <a:ext cx="1064024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Grodno</a:t>
            </a:r>
            <a:endParaRPr lang="hr-HR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805652" y="5733256"/>
            <a:ext cx="1120210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grada Minska</a:t>
            </a:r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6039628" y="5733256"/>
            <a:ext cx="1005152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Minska</a:t>
            </a:r>
            <a:endParaRPr lang="hr-HR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163545" y="5733256"/>
            <a:ext cx="1005152" cy="10305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Izvještaj o izvršenju proračuna oblasti Mogilev</a:t>
            </a:r>
            <a:endParaRPr lang="hr-HR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 rot="5400000">
            <a:off x="4076584" y="1692253"/>
            <a:ext cx="230546" cy="8082005"/>
          </a:xfrm>
          <a:prstGeom prst="leftBracke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052736"/>
            <a:ext cx="9577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REDOSLIJED OBRADE KONOSLIDIRANOG IZVJEŠTAJA O PRORAČUNU</a:t>
            </a:r>
            <a:endParaRPr lang="hr-HR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9" grpId="0" animBg="1"/>
      <p:bldP spid="160" grpId="0" animBg="1"/>
      <p:bldP spid="2" grpId="0" animBg="1"/>
      <p:bldP spid="189" grpId="0" animBg="1"/>
      <p:bldP spid="3" grpId="0" animBg="1"/>
      <p:bldP spid="16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12" name="Группа 11"/>
          <p:cNvGrpSpPr/>
          <p:nvPr/>
        </p:nvGrpSpPr>
        <p:grpSpPr>
          <a:xfrm>
            <a:off x="1293481" y="1052736"/>
            <a:ext cx="6405101" cy="5409360"/>
            <a:chOff x="1293481" y="1052736"/>
            <a:chExt cx="6525327" cy="550003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293481" y="1052736"/>
              <a:ext cx="6525327" cy="5500032"/>
              <a:chOff x="1293481" y="1052736"/>
              <a:chExt cx="6525327" cy="550003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3481" y="1052736"/>
                <a:ext cx="6525327" cy="5500032"/>
              </a:xfrm>
              <a:prstGeom prst="rect">
                <a:avLst/>
              </a:prstGeom>
            </p:spPr>
          </p:pic>
          <p:sp useBgFill="1">
            <p:nvSpPr>
              <p:cNvPr id="3" name="Прямоугольник 2"/>
              <p:cNvSpPr/>
              <p:nvPr/>
            </p:nvSpPr>
            <p:spPr>
              <a:xfrm>
                <a:off x="4042735" y="3284984"/>
                <a:ext cx="762917" cy="517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5" name="Прямоугольник 4"/>
              <p:cNvSpPr/>
              <p:nvPr/>
            </p:nvSpPr>
            <p:spPr>
              <a:xfrm>
                <a:off x="5490675" y="1844824"/>
                <a:ext cx="913317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8" name="Прямоугольник 7"/>
              <p:cNvSpPr/>
              <p:nvPr/>
            </p:nvSpPr>
            <p:spPr>
              <a:xfrm>
                <a:off x="5792182" y="3429000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159" name="Прямоугольник 158"/>
              <p:cNvSpPr/>
              <p:nvPr/>
            </p:nvSpPr>
            <p:spPr>
              <a:xfrm>
                <a:off x="1682252" y="5441545"/>
                <a:ext cx="1061789" cy="2969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160" name="Прямоугольник 159"/>
              <p:cNvSpPr/>
              <p:nvPr/>
            </p:nvSpPr>
            <p:spPr>
              <a:xfrm>
                <a:off x="5839411" y="4941168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161" name="Прямоугольник 160"/>
              <p:cNvSpPr/>
              <p:nvPr/>
            </p:nvSpPr>
            <p:spPr>
              <a:xfrm>
                <a:off x="1825833" y="3717032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9" name="Прямоугольник 8"/>
              <p:cNvSpPr/>
              <p:nvPr/>
            </p:nvSpPr>
            <p:spPr>
              <a:xfrm>
                <a:off x="6785762" y="5013176"/>
                <a:ext cx="75372" cy="144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015100" y="3244334"/>
              <a:ext cx="802174" cy="558418"/>
              <a:chOff x="4015100" y="3244334"/>
              <a:chExt cx="802174" cy="55841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268870" y="3645024"/>
                <a:ext cx="155174" cy="15772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15100" y="3244334"/>
                <a:ext cx="802174" cy="37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Minsk</a:t>
                </a:r>
                <a:endParaRPr lang="hr-H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159469" y="1052736"/>
            <a:ext cx="2999422" cy="1785104"/>
            <a:chOff x="159469" y="1052736"/>
            <a:chExt cx="2999422" cy="178510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14970" y="1052736"/>
              <a:ext cx="2943921" cy="1785104"/>
              <a:chOff x="462653" y="1178168"/>
              <a:chExt cx="2943921" cy="1785104"/>
            </a:xfrm>
          </p:grpSpPr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85"/>
              <a:stretch/>
            </p:blipFill>
            <p:spPr>
              <a:xfrm>
                <a:off x="601079" y="1438021"/>
                <a:ext cx="128170" cy="38821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35036" y="1178168"/>
                <a:ext cx="257153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Stanovništvo: 9,5 milijuna (93. na svijetu prema broju stanovnika)</a:t>
                </a:r>
              </a:p>
              <a:p>
                <a:endParaRPr lang="hr-HR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muškarci - 46,5 %</a:t>
                </a:r>
              </a:p>
              <a:p>
                <a:endParaRPr lang="hr-HR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žene - 53,5 %</a:t>
                </a:r>
              </a:p>
              <a:p>
                <a:endParaRPr lang="hr-HR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gradsko stanovništvo</a:t>
                </a:r>
                <a:r>
                  <a:rPr dirty="0" smtClean="0"/>
                  <a:t> </a:t>
                </a:r>
                <a:r>
                  <a:rPr lang="ru-RU" sz="1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– 77,3 %</a:t>
                </a:r>
              </a:p>
              <a:p>
                <a:endParaRPr lang="hr-HR" sz="12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seosko</a:t>
                </a:r>
                <a:r>
                  <a:rPr dirty="0" smtClean="0"/>
                  <a:t> </a:t>
                </a:r>
                <a:r>
                  <a:rPr lang="ru-RU" sz="12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– 22,7 %</a:t>
                </a:r>
                <a:endParaRPr lang="hr-HR" sz="12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542" y="2690336"/>
                <a:ext cx="303243" cy="272936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21"/>
              <a:stretch/>
            </p:blipFill>
            <p:spPr>
              <a:xfrm>
                <a:off x="462653" y="2274788"/>
                <a:ext cx="405023" cy="270346"/>
              </a:xfrm>
              <a:prstGeom prst="rect">
                <a:avLst/>
              </a:prstGeom>
            </p:spPr>
          </p:pic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69" y="1700808"/>
              <a:ext cx="548521" cy="44854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935665" y="2185870"/>
            <a:ext cx="2100340" cy="581458"/>
            <a:chOff x="6812652" y="1143000"/>
            <a:chExt cx="2100340" cy="58145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00" b="928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52" y="1143000"/>
              <a:ext cx="581458" cy="58145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14308" y="1165568"/>
              <a:ext cx="1598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207.000 km</a:t>
              </a:r>
              <a:r>
                <a:rPr lang="ru-RU" sz="1400" b="1" i="1" baseline="30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endParaRPr lang="hr-HR" sz="1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(na globalnoj ljestvici: 84.) </a:t>
              </a:r>
              <a:endParaRPr lang="hr-H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11635" y="908747"/>
            <a:ext cx="2441041" cy="1000931"/>
            <a:chOff x="6811635" y="931170"/>
            <a:chExt cx="2290836" cy="82677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635" y="1037622"/>
              <a:ext cx="854602" cy="7203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545152" y="931170"/>
              <a:ext cx="1557319" cy="686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6 oblasti +</a:t>
              </a:r>
              <a:endParaRPr lang="hr-HR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grad Minsk </a:t>
              </a:r>
              <a:endParaRPr lang="hr-HR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118 regija</a:t>
              </a:r>
              <a:endParaRPr lang="hr-HR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591898" y="5988112"/>
            <a:ext cx="2732497" cy="692497"/>
            <a:chOff x="6585284" y="5723432"/>
            <a:chExt cx="2732497" cy="692497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284" y="5877273"/>
              <a:ext cx="495413" cy="3304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88173" y="5723432"/>
              <a:ext cx="222960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Službeni jezici</a:t>
              </a:r>
              <a:endParaRPr lang="hr-HR" sz="13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bjelaruski</a:t>
              </a:r>
              <a:endParaRPr lang="hr-HR" sz="1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3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ruski</a:t>
              </a:r>
              <a:endParaRPr lang="hr-HR" sz="1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1"/>
            <a:ext cx="9143997" cy="6857999"/>
            <a:chOff x="2" y="1"/>
            <a:chExt cx="9143997" cy="6857999"/>
          </a:xfrm>
        </p:grpSpPr>
        <p:sp>
          <p:nvSpPr>
            <p:cNvPr id="83" name="Содержимое 4"/>
            <p:cNvSpPr txBox="1">
              <a:spLocks/>
            </p:cNvSpPr>
            <p:nvPr/>
          </p:nvSpPr>
          <p:spPr>
            <a:xfrm>
              <a:off x="3358554" y="816531"/>
              <a:ext cx="5785445" cy="6041469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9681" t="-25697" r="-8138" b="-9097"/>
              </a:stretch>
            </a:blipFill>
            <a:ln>
              <a:noFill/>
            </a:ln>
            <a:effectLst>
              <a:softEdge rad="127000"/>
            </a:effectLst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 defTabSz="449263">
                <a:lnSpc>
                  <a:spcPct val="80000"/>
                </a:lnSpc>
                <a:spcBef>
                  <a:spcPct val="0"/>
                </a:spcBef>
                <a:buSzPct val="100000"/>
                <a:buFont typeface="Arial" pitchFamily="34" charset="0"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solidFill>
                  <a:srgbClr val="000000"/>
                </a:solidFill>
                <a:latin typeface="Times New Roman Cyr" pitchFamily="18" charset="0"/>
                <a:ea typeface="+mj-ea"/>
                <a:cs typeface="Times New Roman Cyr" pitchFamily="18" charset="0"/>
              </a:endParaRPr>
            </a:p>
            <a:p>
              <a:pPr indent="1588" algn="ctr">
                <a:lnSpc>
                  <a:spcPct val="80000"/>
                </a:lnSpc>
                <a:buFontTx/>
                <a:buNone/>
                <a:tabLst>
                  <a:tab pos="1524000" algn="l"/>
                  <a:tab pos="2438400" algn="l"/>
                  <a:tab pos="4267200" algn="l"/>
                  <a:tab pos="5181600" algn="l"/>
                  <a:tab pos="6096000" algn="l"/>
                  <a:tab pos="7010400" algn="l"/>
                  <a:tab pos="7924800" algn="l"/>
                  <a:tab pos="8839200" algn="l"/>
                  <a:tab pos="9753600" algn="l"/>
                  <a:tab pos="10668000" algn="l"/>
                </a:tabLst>
                <a:defRPr/>
              </a:pPr>
              <a:endParaRPr lang="ru-RU" sz="3600" b="1" dirty="0" smtClean="0">
                <a:latin typeface="Times New Roman Cyr" pitchFamily="18" charset="0"/>
                <a:cs typeface="Times New Roman Cyr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" y="1"/>
              <a:ext cx="9143997" cy="859187"/>
              <a:chOff x="2" y="1"/>
              <a:chExt cx="9143997" cy="859187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2" y="1"/>
                <a:ext cx="9143997" cy="777807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24" y="25812"/>
                <a:ext cx="3197696" cy="714169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78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0572" y="25812"/>
                <a:ext cx="802489" cy="739980"/>
              </a:xfrm>
              <a:prstGeom prst="rect">
                <a:avLst/>
              </a:prstGeom>
              <a:solidFill>
                <a:srgbClr val="4C4959"/>
              </a:solidFill>
              <a:ln>
                <a:solidFill>
                  <a:srgbClr val="4C4959"/>
                </a:solidFill>
              </a:ln>
            </p:spPr>
          </p:pic>
          <p:grpSp>
            <p:nvGrpSpPr>
              <p:cNvPr id="87" name="Группа 86"/>
              <p:cNvGrpSpPr/>
              <p:nvPr/>
            </p:nvGrpSpPr>
            <p:grpSpPr>
              <a:xfrm>
                <a:off x="111" y="771786"/>
                <a:ext cx="9143888" cy="87402"/>
                <a:chOff x="0" y="1409071"/>
                <a:chExt cx="10654620" cy="155131"/>
              </a:xfrm>
              <a:solidFill>
                <a:srgbClr val="4C4959"/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0" y="1416481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139" name="Группа 138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58" name="Блок-схема: объединение 157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Блок-схема: объединение 18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5" name="Блок-схема: объединение 18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Блок-схема: объединение 18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Блок-схема: объединение 18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0" name="Группа 139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53" name="Блок-схема: объединение 152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4" name="Блок-схема: объединение 15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5" name="Блок-схема: объединение 15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6" name="Блок-схема: объединение 15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7" name="Блок-схема: объединение 15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1" name="Группа 140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48" name="Блок-схема: объединение 147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9" name="Блок-схема: объединение 148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0" name="Блок-схема: объединение 149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1" name="Блок-схема: объединение 150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2" name="Блок-схема: объединение 151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42" name="Группа 141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43" name="Блок-схема: объединение 142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4" name="Блок-схема: объединение 143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5" name="Блок-схема: объединение 144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6" name="Блок-схема: объединение 145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7" name="Блок-схема: объединение 146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89" name="Группа 88"/>
                <p:cNvGrpSpPr/>
                <p:nvPr/>
              </p:nvGrpSpPr>
              <p:grpSpPr>
                <a:xfrm>
                  <a:off x="3559963" y="1412776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115" name="Группа 114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34" name="Блок-схема: объединение 133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5" name="Блок-схема: объединение 134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6" name="Блок-схема: объединение 135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7" name="Блок-схема: объединение 136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8" name="Блок-схема: объединение 137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6" name="Группа 115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29" name="Блок-схема: объединение 128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0" name="Блок-схема: объединение 129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1" name="Блок-схема: объединение 130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2" name="Блок-схема: объединение 131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3" name="Блок-схема: объединение 132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7" name="Группа 116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24" name="Блок-схема: объединение 123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5" name="Блок-схема: объединение 124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6" name="Блок-схема: объединение 125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7" name="Блок-схема: объединение 126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8" name="Блок-схема: объединение 127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18" name="Группа 117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19" name="Блок-схема: объединение 118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0" name="Блок-схема: объединение 119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1" name="Блок-схема: объединение 120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2" name="Блок-схема: объединение 121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23" name="Блок-схема: объединение 122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90" name="Группа 89"/>
                <p:cNvGrpSpPr/>
                <p:nvPr/>
              </p:nvGrpSpPr>
              <p:grpSpPr>
                <a:xfrm>
                  <a:off x="7108561" y="1409071"/>
                  <a:ext cx="3546059" cy="147721"/>
                  <a:chOff x="587107" y="1625095"/>
                  <a:chExt cx="3546059" cy="147721"/>
                </a:xfrm>
                <a:grpFill/>
              </p:grpSpPr>
              <p:grpSp>
                <p:nvGrpSpPr>
                  <p:cNvPr id="91" name="Группа 90"/>
                  <p:cNvGrpSpPr/>
                  <p:nvPr/>
                </p:nvGrpSpPr>
                <p:grpSpPr>
                  <a:xfrm>
                    <a:off x="587107" y="1628800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10" name="Блок-схема: объединение 109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1" name="Блок-схема: объединение 110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2" name="Блок-схема: объединение 111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3" name="Блок-схема: объединение 112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14" name="Блок-схема: объединение 113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2" name="Группа 91"/>
                  <p:cNvGrpSpPr/>
                  <p:nvPr/>
                </p:nvGrpSpPr>
                <p:grpSpPr>
                  <a:xfrm>
                    <a:off x="1472152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05" name="Блок-схема: объединение 104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6" name="Блок-схема: объединение 105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7" name="Блок-схема: объединение 106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8" name="Блок-схема: объединение 107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9" name="Блок-схема: объединение 108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2361116" y="1625095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100" name="Блок-схема: объединение 99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1" name="Блок-схема: объединение 100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2" name="Блок-схема: объединение 101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3" name="Блок-схема: объединение 102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04" name="Блок-схема: объединение 103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94" name="Группа 93"/>
                  <p:cNvGrpSpPr/>
                  <p:nvPr/>
                </p:nvGrpSpPr>
                <p:grpSpPr>
                  <a:xfrm>
                    <a:off x="3247141" y="1627549"/>
                    <a:ext cx="886025" cy="144016"/>
                    <a:chOff x="587107" y="1628800"/>
                    <a:chExt cx="4109630" cy="792088"/>
                  </a:xfrm>
                  <a:grpFill/>
                </p:grpSpPr>
                <p:sp>
                  <p:nvSpPr>
                    <p:cNvPr id="95" name="Блок-схема: объединение 94"/>
                    <p:cNvSpPr/>
                    <p:nvPr/>
                  </p:nvSpPr>
                  <p:spPr>
                    <a:xfrm>
                      <a:off x="587107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6" name="Блок-схема: объединение 95"/>
                    <p:cNvSpPr/>
                    <p:nvPr/>
                  </p:nvSpPr>
                  <p:spPr>
                    <a:xfrm>
                      <a:off x="1411352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7" name="Блок-схема: объединение 96"/>
                    <p:cNvSpPr/>
                    <p:nvPr/>
                  </p:nvSpPr>
                  <p:spPr>
                    <a:xfrm>
                      <a:off x="222616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8" name="Блок-схема: объединение 97"/>
                    <p:cNvSpPr/>
                    <p:nvPr/>
                  </p:nvSpPr>
                  <p:spPr>
                    <a:xfrm>
                      <a:off x="3064823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9" name="Блок-схема: объединение 98"/>
                    <p:cNvSpPr/>
                    <p:nvPr/>
                  </p:nvSpPr>
                  <p:spPr>
                    <a:xfrm>
                      <a:off x="3882025" y="1628800"/>
                      <a:ext cx="814712" cy="792088"/>
                    </a:xfrm>
                    <a:prstGeom prst="flowChartMerge">
                      <a:avLst/>
                    </a:prstGeom>
                    <a:grpFill/>
                    <a:ln>
                      <a:solidFill>
                        <a:srgbClr val="4C49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</p:grp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71763" y="2492896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Hvala!</a:t>
            </a:r>
            <a:endParaRPr lang="hr-HR" sz="7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67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76" name="Группа 75"/>
          <p:cNvGrpSpPr/>
          <p:nvPr/>
        </p:nvGrpSpPr>
        <p:grpSpPr>
          <a:xfrm>
            <a:off x="4027733" y="1039862"/>
            <a:ext cx="4965521" cy="5629497"/>
            <a:chOff x="4027733" y="1039862"/>
            <a:chExt cx="4965521" cy="5629497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4027733" y="1039862"/>
              <a:ext cx="4965521" cy="5629497"/>
              <a:chOff x="4027733" y="1039862"/>
              <a:chExt cx="4965521" cy="5629497"/>
            </a:xfrm>
          </p:grpSpPr>
          <p:graphicFrame>
            <p:nvGraphicFramePr>
              <p:cNvPr id="66" name="Схема 65"/>
              <p:cNvGraphicFramePr/>
              <p:nvPr>
                <p:extLst>
                  <p:ext uri="{D42A27DB-BD31-4B8C-83A1-F6EECF244321}">
                    <p14:modId xmlns:p14="http://schemas.microsoft.com/office/powerpoint/2010/main" val="607865579"/>
                  </p:ext>
                </p:extLst>
              </p:nvPr>
            </p:nvGraphicFramePr>
            <p:xfrm>
              <a:off x="4027733" y="1039862"/>
              <a:ext cx="4965521" cy="56294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500" b="97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5583" y="3088432"/>
                <a:ext cx="820011" cy="615008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800" b="89800" l="3600" r="9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6401" y="4033012"/>
                <a:ext cx="583732" cy="583732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99535" l="940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8116" y="2311466"/>
                <a:ext cx="669093" cy="501236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70509" b="100000" l="721" r="351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538" r="64307"/>
              <a:stretch/>
            </p:blipFill>
            <p:spPr>
              <a:xfrm>
                <a:off x="4185176" y="1450732"/>
                <a:ext cx="617152" cy="377220"/>
              </a:xfrm>
              <a:prstGeom prst="rect">
                <a:avLst/>
              </a:prstGeom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4620425" y="501615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BDP</a:t>
              </a:r>
              <a:endParaRPr lang="hr-H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143591" y="5949279"/>
              <a:ext cx="8683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HDI</a:t>
              </a:r>
              <a:endParaRPr lang="hr-HR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378754" y="1827952"/>
            <a:ext cx="4045290" cy="3557533"/>
            <a:chOff x="1293481" y="1052736"/>
            <a:chExt cx="6525327" cy="5500032"/>
          </a:xfrm>
        </p:grpSpPr>
        <p:grpSp>
          <p:nvGrpSpPr>
            <p:cNvPr id="199" name="Группа 198"/>
            <p:cNvGrpSpPr/>
            <p:nvPr/>
          </p:nvGrpSpPr>
          <p:grpSpPr>
            <a:xfrm>
              <a:off x="1293481" y="1052736"/>
              <a:ext cx="6525327" cy="5500032"/>
              <a:chOff x="1293481" y="1052736"/>
              <a:chExt cx="6525327" cy="5500032"/>
            </a:xfrm>
          </p:grpSpPr>
          <p:pic>
            <p:nvPicPr>
              <p:cNvPr id="203" name="Рисунок 202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3481" y="1052736"/>
                <a:ext cx="6525327" cy="5500032"/>
              </a:xfrm>
              <a:prstGeom prst="rect">
                <a:avLst/>
              </a:prstGeom>
            </p:spPr>
          </p:pic>
          <p:sp useBgFill="1">
            <p:nvSpPr>
              <p:cNvPr id="204" name="Прямоугольник 203"/>
              <p:cNvSpPr/>
              <p:nvPr/>
            </p:nvSpPr>
            <p:spPr>
              <a:xfrm>
                <a:off x="4042735" y="3284984"/>
                <a:ext cx="762917" cy="517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05" name="Прямоугольник 204"/>
              <p:cNvSpPr/>
              <p:nvPr/>
            </p:nvSpPr>
            <p:spPr>
              <a:xfrm>
                <a:off x="5490675" y="1844824"/>
                <a:ext cx="913317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06" name="Прямоугольник 205"/>
              <p:cNvSpPr/>
              <p:nvPr/>
            </p:nvSpPr>
            <p:spPr>
              <a:xfrm>
                <a:off x="5792182" y="3429000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07" name="Прямоугольник 206"/>
              <p:cNvSpPr/>
              <p:nvPr/>
            </p:nvSpPr>
            <p:spPr>
              <a:xfrm>
                <a:off x="1750461" y="5441545"/>
                <a:ext cx="99358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08" name="Прямоугольник 207"/>
              <p:cNvSpPr/>
              <p:nvPr/>
            </p:nvSpPr>
            <p:spPr>
              <a:xfrm>
                <a:off x="5839411" y="4941168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09" name="Прямоугольник 208"/>
              <p:cNvSpPr/>
              <p:nvPr/>
            </p:nvSpPr>
            <p:spPr>
              <a:xfrm>
                <a:off x="1825833" y="3717032"/>
                <a:ext cx="993580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 useBgFill="1">
            <p:nvSpPr>
              <p:cNvPr id="210" name="Прямоугольник 209"/>
              <p:cNvSpPr/>
              <p:nvPr/>
            </p:nvSpPr>
            <p:spPr>
              <a:xfrm>
                <a:off x="6785762" y="5013176"/>
                <a:ext cx="75372" cy="144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00" name="Группа 199"/>
            <p:cNvGrpSpPr/>
            <p:nvPr/>
          </p:nvGrpSpPr>
          <p:grpSpPr>
            <a:xfrm>
              <a:off x="4042735" y="3100317"/>
              <a:ext cx="1270121" cy="702435"/>
              <a:chOff x="4042735" y="3100317"/>
              <a:chExt cx="1270121" cy="702435"/>
            </a:xfrm>
          </p:grpSpPr>
          <p:sp>
            <p:nvSpPr>
              <p:cNvPr id="201" name="Овал 200"/>
              <p:cNvSpPr/>
              <p:nvPr/>
            </p:nvSpPr>
            <p:spPr>
              <a:xfrm>
                <a:off x="4268870" y="3645024"/>
                <a:ext cx="155174" cy="15772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042735" y="3100317"/>
                <a:ext cx="1270121" cy="57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Minsk</a:t>
                </a:r>
                <a:endParaRPr lang="hr-H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13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aphicFrame>
        <p:nvGraphicFramePr>
          <p:cNvPr id="159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98086"/>
              </p:ext>
            </p:extLst>
          </p:nvPr>
        </p:nvGraphicFramePr>
        <p:xfrm>
          <a:off x="75483" y="1772816"/>
          <a:ext cx="92500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3221" y="908720"/>
            <a:ext cx="807755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STRUKTURA PRORAČUNA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1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8" name="Группа 7"/>
          <p:cNvGrpSpPr/>
          <p:nvPr/>
        </p:nvGrpSpPr>
        <p:grpSpPr>
          <a:xfrm>
            <a:off x="59649" y="1106740"/>
            <a:ext cx="9103119" cy="5751259"/>
            <a:chOff x="59649" y="1106740"/>
            <a:chExt cx="9103119" cy="5751259"/>
          </a:xfrm>
        </p:grpSpPr>
        <p:graphicFrame>
          <p:nvGraphicFramePr>
            <p:cNvPr id="31" name="Схема 30"/>
            <p:cNvGraphicFramePr/>
            <p:nvPr>
              <p:extLst>
                <p:ext uri="{D42A27DB-BD31-4B8C-83A1-F6EECF244321}">
                  <p14:modId xmlns:p14="http://schemas.microsoft.com/office/powerpoint/2010/main" val="945449145"/>
                </p:ext>
              </p:extLst>
            </p:nvPr>
          </p:nvGraphicFramePr>
          <p:xfrm>
            <a:off x="59649" y="1106740"/>
            <a:ext cx="7900571" cy="57512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7" name="Группа 6"/>
            <p:cNvGrpSpPr/>
            <p:nvPr/>
          </p:nvGrpSpPr>
          <p:grpSpPr>
            <a:xfrm>
              <a:off x="7545315" y="1342359"/>
              <a:ext cx="1617453" cy="1409370"/>
              <a:chOff x="7545315" y="1448118"/>
              <a:chExt cx="1617453" cy="1409370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8006283" y="2363304"/>
                <a:ext cx="529830" cy="4941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45315" y="1448118"/>
                <a:ext cx="16174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Donošenje zakona o državnom proračunu </a:t>
                </a:r>
                <a:endParaRPr lang="hr-HR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158182" y="145008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Državni proračun</a:t>
            </a:r>
            <a:endParaRPr lang="hr-HR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065" y="859632"/>
            <a:ext cx="6283300" cy="69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PRORAČUNSKI POSTUPAK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87" y="3878441"/>
            <a:ext cx="208411" cy="2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4505" y="5301207"/>
            <a:ext cx="285867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endParaRPr lang="hr-HR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Upravitelji proračunskih fondova, administrativne i izvršne agencije na razini oblasti </a:t>
            </a:r>
          </a:p>
          <a:p>
            <a:pPr>
              <a:lnSpc>
                <a:spcPts val="1000"/>
              </a:lnSpc>
            </a:pPr>
            <a:endParaRPr lang="hr-HR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Materijali u skladu s naputcima Ministarstva financija</a:t>
            </a:r>
            <a:endParaRPr lang="hr-HR" sz="1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4160168">
            <a:off x="5289724" y="4346509"/>
            <a:ext cx="1219715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5" name="Группа 4"/>
          <p:cNvGrpSpPr/>
          <p:nvPr/>
        </p:nvGrpSpPr>
        <p:grpSpPr>
          <a:xfrm>
            <a:off x="110444" y="852926"/>
            <a:ext cx="9319340" cy="5984216"/>
            <a:chOff x="391424" y="922075"/>
            <a:chExt cx="9020758" cy="5751259"/>
          </a:xfrm>
        </p:grpSpPr>
        <p:graphicFrame>
          <p:nvGraphicFramePr>
            <p:cNvPr id="168" name="Схема 167"/>
            <p:cNvGraphicFramePr/>
            <p:nvPr>
              <p:extLst>
                <p:ext uri="{D42A27DB-BD31-4B8C-83A1-F6EECF244321}">
                  <p14:modId xmlns:p14="http://schemas.microsoft.com/office/powerpoint/2010/main" val="1604562011"/>
                </p:ext>
              </p:extLst>
            </p:nvPr>
          </p:nvGraphicFramePr>
          <p:xfrm>
            <a:off x="391424" y="922075"/>
            <a:ext cx="8777971" cy="57512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2" name="Группа 1"/>
            <p:cNvGrpSpPr/>
            <p:nvPr/>
          </p:nvGrpSpPr>
          <p:grpSpPr>
            <a:xfrm>
              <a:off x="3107581" y="1550919"/>
              <a:ext cx="1751555" cy="1269286"/>
              <a:chOff x="10118973" y="1879458"/>
              <a:chExt cx="1751555" cy="1269287"/>
            </a:xfrm>
          </p:grpSpPr>
          <p:sp>
            <p:nvSpPr>
              <p:cNvPr id="170" name="Овал 169"/>
              <p:cNvSpPr/>
              <p:nvPr/>
            </p:nvSpPr>
            <p:spPr>
              <a:xfrm>
                <a:off x="10638467" y="2654561"/>
                <a:ext cx="529830" cy="4941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0118973" y="1879458"/>
                <a:ext cx="1751555" cy="50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Donošenje zakona o državnom proračunu</a:t>
                </a:r>
                <a:endParaRPr lang="hr-HR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3" name="Группа 172"/>
            <p:cNvGrpSpPr/>
            <p:nvPr/>
          </p:nvGrpSpPr>
          <p:grpSpPr>
            <a:xfrm>
              <a:off x="7479193" y="5256201"/>
              <a:ext cx="1932989" cy="709909"/>
              <a:chOff x="9394117" y="1236749"/>
              <a:chExt cx="1932989" cy="709909"/>
            </a:xfrm>
          </p:grpSpPr>
          <p:sp>
            <p:nvSpPr>
              <p:cNvPr id="174" name="Овал 173"/>
              <p:cNvSpPr/>
              <p:nvPr/>
            </p:nvSpPr>
            <p:spPr>
              <a:xfrm>
                <a:off x="9394117" y="1449580"/>
                <a:ext cx="529830" cy="49418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9709653" y="1236749"/>
                <a:ext cx="1617453" cy="70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Odobrenje lokalnih Predstavničkih tijela</a:t>
                </a:r>
                <a:endParaRPr lang="hr-HR" sz="1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>
            <a:off x="3149230" y="852926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Lokalni proračuni</a:t>
            </a:r>
            <a:endParaRPr lang="hr-HR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774" y="1253036"/>
            <a:ext cx="276392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Lokalni se proračuni izrađuju na temelju:</a:t>
            </a:r>
          </a:p>
          <a:p>
            <a:pPr algn="ctr">
              <a:lnSpc>
                <a:spcPts val="1300"/>
              </a:lnSpc>
            </a:pPr>
            <a:endParaRPr lang="hr-HR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300"/>
              </a:lnSpc>
            </a:pPr>
            <a:r>
              <a:rPr lang="en-US" sz="1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ključnih područja proračunske/financijske i porezne politike, projekcija ciljeva gospodarskog razvoja, standarda proračunskih odredbi, planova društvenog i gospodarskog razvoja administrativne jedinice, vlastitih prihoda uzevši u obzir odbitke za središnji i lokalni porez.</a:t>
            </a:r>
            <a:endParaRPr lang="hr-HR" sz="1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22" name="Группа 21"/>
          <p:cNvGrpSpPr/>
          <p:nvPr/>
        </p:nvGrpSpPr>
        <p:grpSpPr>
          <a:xfrm>
            <a:off x="60324" y="1428736"/>
            <a:ext cx="8797956" cy="5152622"/>
            <a:chOff x="47234" y="1608268"/>
            <a:chExt cx="8865080" cy="549336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93" y="4622308"/>
              <a:ext cx="2479321" cy="2479321"/>
            </a:xfrm>
            <a:prstGeom prst="rect">
              <a:avLst/>
            </a:prstGeom>
            <a:effectLst>
              <a:softEdge rad="317500"/>
            </a:effectLst>
          </p:spPr>
        </p:pic>
        <p:grpSp>
          <p:nvGrpSpPr>
            <p:cNvPr id="9" name="Группа 8"/>
            <p:cNvGrpSpPr/>
            <p:nvPr/>
          </p:nvGrpSpPr>
          <p:grpSpPr>
            <a:xfrm>
              <a:off x="429141" y="2086025"/>
              <a:ext cx="2361257" cy="1537064"/>
              <a:chOff x="4115941" y="5932463"/>
              <a:chExt cx="2361257" cy="1537064"/>
            </a:xfrm>
          </p:grpSpPr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65" r="16163"/>
              <a:stretch/>
            </p:blipFill>
            <p:spPr>
              <a:xfrm>
                <a:off x="4349601" y="5932463"/>
                <a:ext cx="1870304" cy="1296144"/>
              </a:xfrm>
              <a:prstGeom prst="rect">
                <a:avLst/>
              </a:prstGeom>
              <a:effectLst>
                <a:softEdge rad="63500"/>
              </a:effectLst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4115941" y="7141397"/>
                <a:ext cx="2361257" cy="328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Jedinstveni račun riznice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47234" y="6457840"/>
              <a:ext cx="2361257" cy="3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Uplatitelji</a:t>
              </a:r>
              <a:endParaRPr lang="hr-HR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483456" y="4684804"/>
              <a:ext cx="2584213" cy="2254728"/>
              <a:chOff x="678989" y="3137558"/>
              <a:chExt cx="2584213" cy="225472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286433" y="5044455"/>
                <a:ext cx="1353185" cy="347831"/>
                <a:chOff x="184560" y="5794368"/>
                <a:chExt cx="1833395" cy="471255"/>
              </a:xfrm>
            </p:grpSpPr>
            <p:pic>
              <p:nvPicPr>
                <p:cNvPr id="163" name="Рисунок 162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670" b="28649"/>
                <a:stretch/>
              </p:blipFill>
              <p:spPr>
                <a:xfrm>
                  <a:off x="217746" y="5794368"/>
                  <a:ext cx="1800209" cy="471255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pic>
              <p:nvPicPr>
                <p:cNvPr id="171" name="Рисунок 170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6631" b="70626" l="32230" r="6777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68" t="17303" r="32475" b="30760"/>
                <a:stretch/>
              </p:blipFill>
              <p:spPr>
                <a:xfrm>
                  <a:off x="184560" y="5884336"/>
                  <a:ext cx="307349" cy="291319"/>
                </a:xfrm>
                <a:prstGeom prst="rect">
                  <a:avLst/>
                </a:prstGeom>
              </p:spPr>
            </p:pic>
          </p:grpSp>
          <p:sp>
            <p:nvSpPr>
              <p:cNvPr id="164" name="TextBox 163"/>
              <p:cNvSpPr txBox="1"/>
              <p:nvPr/>
            </p:nvSpPr>
            <p:spPr>
              <a:xfrm>
                <a:off x="901945" y="4409065"/>
                <a:ext cx="2361257" cy="55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Lokalne agencije za riznicu (prijelazni računi)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585" y="3310300"/>
                <a:ext cx="1399928" cy="1455926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70" name="Рисунок 16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368" y="3137558"/>
                <a:ext cx="1399928" cy="1455926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989" y="3319465"/>
                <a:ext cx="1399928" cy="1455926"/>
              </a:xfrm>
              <a:prstGeom prst="rect">
                <a:avLst/>
              </a:prstGeom>
              <a:effectLst>
                <a:softEdge rad="317500"/>
              </a:effec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3522541" y="1608268"/>
              <a:ext cx="2505384" cy="3187778"/>
              <a:chOff x="6224798" y="2331815"/>
              <a:chExt cx="2505384" cy="3187778"/>
            </a:xfrm>
          </p:grpSpPr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1760" y="2331815"/>
                <a:ext cx="1761853" cy="2469166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65" name="TextBox 164"/>
              <p:cNvSpPr txBox="1"/>
              <p:nvPr/>
            </p:nvSpPr>
            <p:spPr>
              <a:xfrm>
                <a:off x="6224798" y="4520975"/>
                <a:ext cx="2505384" cy="55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Ministarstvo financija</a:t>
                </a:r>
                <a:endParaRPr lang="hr-HR" sz="14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(podračun državnog proračuna)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2" name="Группа 171"/>
              <p:cNvGrpSpPr/>
              <p:nvPr/>
            </p:nvGrpSpPr>
            <p:grpSpPr>
              <a:xfrm>
                <a:off x="6958866" y="5171762"/>
                <a:ext cx="1341189" cy="347831"/>
                <a:chOff x="3232038" y="4044667"/>
                <a:chExt cx="1817142" cy="471255"/>
              </a:xfrm>
            </p:grpSpPr>
            <p:pic>
              <p:nvPicPr>
                <p:cNvPr id="173" name="Рисунок 172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670" b="28649"/>
                <a:stretch/>
              </p:blipFill>
              <p:spPr>
                <a:xfrm>
                  <a:off x="3248972" y="4044667"/>
                  <a:ext cx="1800208" cy="471255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pic>
              <p:nvPicPr>
                <p:cNvPr id="174" name="Рисунок 173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6631" b="70626" l="32230" r="6777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68" t="17303" r="32475" b="30760"/>
                <a:stretch/>
              </p:blipFill>
              <p:spPr>
                <a:xfrm>
                  <a:off x="3232038" y="4163726"/>
                  <a:ext cx="307349" cy="291319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Стрелка влево 9"/>
            <p:cNvSpPr/>
            <p:nvPr/>
          </p:nvSpPr>
          <p:spPr>
            <a:xfrm rot="1031709">
              <a:off x="3058462" y="1877636"/>
              <a:ext cx="458445" cy="269746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Стрелка влево 174"/>
            <p:cNvSpPr/>
            <p:nvPr/>
          </p:nvSpPr>
          <p:spPr>
            <a:xfrm rot="1031709">
              <a:off x="6207717" y="3247297"/>
              <a:ext cx="458445" cy="269746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361968" y="5514822"/>
              <a:ext cx="763245" cy="868405"/>
              <a:chOff x="3581581" y="5590917"/>
              <a:chExt cx="763245" cy="868405"/>
            </a:xfrm>
          </p:grpSpPr>
          <p:grpSp>
            <p:nvGrpSpPr>
              <p:cNvPr id="180" name="Группа 179"/>
              <p:cNvGrpSpPr/>
              <p:nvPr/>
            </p:nvGrpSpPr>
            <p:grpSpPr>
              <a:xfrm>
                <a:off x="3581581" y="5884776"/>
                <a:ext cx="763245" cy="574546"/>
                <a:chOff x="6160200" y="4469590"/>
                <a:chExt cx="763245" cy="574546"/>
              </a:xfrm>
            </p:grpSpPr>
            <p:sp>
              <p:nvSpPr>
                <p:cNvPr id="181" name="Стрелка влево 180"/>
                <p:cNvSpPr/>
                <p:nvPr/>
              </p:nvSpPr>
              <p:spPr>
                <a:xfrm rot="10341062">
                  <a:off x="6160200" y="4469590"/>
                  <a:ext cx="458445" cy="269746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2" name="Стрелка влево 181"/>
                <p:cNvSpPr/>
                <p:nvPr/>
              </p:nvSpPr>
              <p:spPr>
                <a:xfrm rot="10341062">
                  <a:off x="6312600" y="4621990"/>
                  <a:ext cx="458445" cy="269746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Стрелка влево 182"/>
                <p:cNvSpPr/>
                <p:nvPr/>
              </p:nvSpPr>
              <p:spPr>
                <a:xfrm rot="10341062">
                  <a:off x="6465000" y="4774390"/>
                  <a:ext cx="458445" cy="269746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640425" y="55909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1</a:t>
                </a:r>
                <a:endParaRPr lang="hr-HR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6459935" y="2901413"/>
              <a:ext cx="302371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223581" y="1632632"/>
              <a:ext cx="302371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607191" y="4426267"/>
              <a:ext cx="3305123" cy="1973700"/>
              <a:chOff x="5441725" y="4193013"/>
              <a:chExt cx="3305123" cy="19737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4012" y="4193013"/>
                <a:ext cx="1609725" cy="59055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2029" y="4802311"/>
                <a:ext cx="2134819" cy="504055"/>
              </a:xfrm>
              <a:prstGeom prst="rect">
                <a:avLst/>
              </a:prstGeom>
              <a:effectLst>
                <a:softEdge rad="63500"/>
              </a:effectLst>
            </p:spPr>
          </p:pic>
          <p:grpSp>
            <p:nvGrpSpPr>
              <p:cNvPr id="14" name="Группа 13"/>
              <p:cNvGrpSpPr/>
              <p:nvPr/>
            </p:nvGrpSpPr>
            <p:grpSpPr>
              <a:xfrm rot="19563076">
                <a:off x="5441725" y="4947485"/>
                <a:ext cx="3072453" cy="1219228"/>
                <a:chOff x="2586247" y="1957482"/>
                <a:chExt cx="13956512" cy="13874357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36924">
                  <a:off x="7398763" y="10590109"/>
                  <a:ext cx="9143996" cy="5241730"/>
                </a:xfrm>
                <a:prstGeom prst="rect">
                  <a:avLst/>
                </a:prstGeom>
              </p:spPr>
            </p:pic>
            <p:sp>
              <p:nvSpPr>
                <p:cNvPr id="13" name="Прямоугольник 12"/>
                <p:cNvSpPr/>
                <p:nvPr/>
              </p:nvSpPr>
              <p:spPr>
                <a:xfrm>
                  <a:off x="2586247" y="1957482"/>
                  <a:ext cx="1154077" cy="448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61" name="TextBox 160"/>
            <p:cNvSpPr txBox="1"/>
            <p:nvPr/>
          </p:nvSpPr>
          <p:spPr>
            <a:xfrm>
              <a:off x="3055302" y="6363605"/>
              <a:ext cx="1751839" cy="49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 pitchFamily="18" charset="0"/>
                </a:rPr>
                <a:t>Plaćanja, osim carine</a:t>
              </a:r>
              <a:endParaRPr lang="hr-HR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2" name="Группа 191"/>
            <p:cNvGrpSpPr/>
            <p:nvPr/>
          </p:nvGrpSpPr>
          <p:grpSpPr>
            <a:xfrm>
              <a:off x="6065162" y="3934666"/>
              <a:ext cx="1014768" cy="352863"/>
              <a:chOff x="7579190" y="6642797"/>
              <a:chExt cx="1014768" cy="352863"/>
            </a:xfrm>
          </p:grpSpPr>
          <p:pic>
            <p:nvPicPr>
              <p:cNvPr id="193" name="Рисунок 192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8062406" y="6642797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94" name="Рисунок 193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579190" y="6754123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775808" y="6664798"/>
                <a:ext cx="531552" cy="241537"/>
              </a:xfrm>
              <a:prstGeom prst="rect">
                <a:avLst/>
              </a:prstGeom>
            </p:spPr>
          </p:pic>
        </p:grpSp>
        <p:grpSp>
          <p:nvGrpSpPr>
            <p:cNvPr id="196" name="Группа 195"/>
            <p:cNvGrpSpPr/>
            <p:nvPr/>
          </p:nvGrpSpPr>
          <p:grpSpPr>
            <a:xfrm>
              <a:off x="2895642" y="2252140"/>
              <a:ext cx="732000" cy="575198"/>
              <a:chOff x="7470085" y="5501496"/>
              <a:chExt cx="732000" cy="575198"/>
            </a:xfrm>
          </p:grpSpPr>
          <p:pic>
            <p:nvPicPr>
              <p:cNvPr id="197" name="Рисунок 196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670533" y="5501496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98" name="Рисунок 197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470085" y="5609667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>
              <a:blip r:embed="rId2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593191" y="5835157"/>
                <a:ext cx="531552" cy="241537"/>
              </a:xfrm>
              <a:prstGeom prst="rect">
                <a:avLst/>
              </a:prstGeom>
            </p:spPr>
          </p:pic>
        </p:grpSp>
      </p:grpSp>
      <p:sp>
        <p:nvSpPr>
          <p:cNvPr id="23" name="Прямоугольник 22"/>
          <p:cNvSpPr/>
          <p:nvPr/>
        </p:nvSpPr>
        <p:spPr>
          <a:xfrm>
            <a:off x="370560" y="980728"/>
            <a:ext cx="8525998" cy="39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IZVRŠENJE PRORAČUNSKIH PRIHODA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63111" y="4071942"/>
            <a:ext cx="17385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</a:rPr>
              <a:t>Fond za socijalno osiguranje</a:t>
            </a:r>
          </a:p>
          <a:p>
            <a:pPr algn="ctr"/>
            <a:endParaRPr lang="hr-H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</a:rPr>
              <a:t>Ministarstvo  </a:t>
            </a:r>
          </a:p>
          <a:p>
            <a:pPr algn="ctr"/>
            <a:r>
              <a:rPr lang="en-US" sz="1000" dirty="0" smtClean="0">
                <a:latin typeface="Times New Roman" pitchFamily="18" charset="0"/>
              </a:rPr>
              <a:t>za porez i pristojbe</a:t>
            </a:r>
            <a:endParaRPr lang="hr-H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492069" y="4098491"/>
            <a:ext cx="171455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BELARUSBANK</a:t>
            </a:r>
            <a:endParaRPr lang="hr-HR" sz="105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310818" y="6097677"/>
            <a:ext cx="171455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BELARUSBANK</a:t>
            </a:r>
            <a:endParaRPr lang="hr-HR" sz="105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pSp>
        <p:nvGrpSpPr>
          <p:cNvPr id="6" name="Группа 5"/>
          <p:cNvGrpSpPr/>
          <p:nvPr/>
        </p:nvGrpSpPr>
        <p:grpSpPr>
          <a:xfrm>
            <a:off x="106108" y="1650709"/>
            <a:ext cx="9068517" cy="5482874"/>
            <a:chOff x="135072" y="1529377"/>
            <a:chExt cx="9100222" cy="548287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35072" y="1529377"/>
              <a:ext cx="9100222" cy="5482874"/>
              <a:chOff x="135072" y="1529377"/>
              <a:chExt cx="9100222" cy="5482874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072" y="2360607"/>
                <a:ext cx="1399928" cy="1455925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65" r="16163"/>
              <a:stretch/>
            </p:blipFill>
            <p:spPr>
              <a:xfrm>
                <a:off x="6915938" y="1685708"/>
                <a:ext cx="1870304" cy="1296144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1649" y="4917741"/>
                <a:ext cx="3251388" cy="2016224"/>
              </a:xfrm>
              <a:prstGeom prst="rect">
                <a:avLst/>
              </a:prstGeom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7005213" y="3543731"/>
                <a:ext cx="1802023" cy="471255"/>
                <a:chOff x="5752686" y="4156765"/>
                <a:chExt cx="2893364" cy="774625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670" b="28649"/>
                <a:stretch/>
              </p:blipFill>
              <p:spPr>
                <a:xfrm>
                  <a:off x="5755600" y="4156765"/>
                  <a:ext cx="2890450" cy="774625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6631" b="70626" l="32230" r="6777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68" t="17303" r="32475" b="30760"/>
                <a:stretch/>
              </p:blipFill>
              <p:spPr>
                <a:xfrm>
                  <a:off x="5752686" y="4304648"/>
                  <a:ext cx="493485" cy="478855"/>
                </a:xfrm>
                <a:prstGeom prst="rect">
                  <a:avLst/>
                </a:prstGeom>
              </p:spPr>
            </p:pic>
          </p:grp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4" r="19924"/>
              <a:stretch/>
            </p:blipFill>
            <p:spPr>
              <a:xfrm>
                <a:off x="1885337" y="4149080"/>
                <a:ext cx="1658676" cy="2863171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Стрелка вправо 13"/>
              <p:cNvSpPr/>
              <p:nvPr/>
            </p:nvSpPr>
            <p:spPr>
              <a:xfrm>
                <a:off x="6052297" y="1956602"/>
                <a:ext cx="611829" cy="288032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3</a:t>
                </a:r>
                <a:endParaRPr lang="hr-H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>
                <a:off x="7695794" y="3088569"/>
                <a:ext cx="303271" cy="576064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4</a:t>
                </a:r>
                <a:endParaRPr lang="hr-H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Стрелка вниз 158"/>
              <p:cNvSpPr/>
              <p:nvPr/>
            </p:nvSpPr>
            <p:spPr>
              <a:xfrm rot="1204676">
                <a:off x="7274446" y="4373353"/>
                <a:ext cx="303271" cy="576064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5</a:t>
                </a:r>
                <a:endParaRPr lang="hr-H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Стрелка влево 15"/>
              <p:cNvSpPr/>
              <p:nvPr/>
            </p:nvSpPr>
            <p:spPr>
              <a:xfrm rot="2384952">
                <a:off x="1313105" y="4480926"/>
                <a:ext cx="569695" cy="323779"/>
              </a:xfrm>
              <a:prstGeom prst="lef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rPr>
                  <a:t>1</a:t>
                </a:r>
                <a:endParaRPr lang="hr-HR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Стрелка влево 159"/>
              <p:cNvSpPr/>
              <p:nvPr/>
            </p:nvSpPr>
            <p:spPr>
              <a:xfrm rot="9891514">
                <a:off x="2831201" y="1899920"/>
                <a:ext cx="584437" cy="364032"/>
              </a:xfrm>
              <a:prstGeom prst="lef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81690" y="4381205"/>
                <a:ext cx="2361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Glavna državna riznica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6852244" y="4929318"/>
                <a:ext cx="2361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Isporučitelji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84822" y="5925853"/>
                <a:ext cx="19041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Primatelji proračunskih sredstava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734" y="1948880"/>
                <a:ext cx="2361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Lokalne agencije za riznicu</a:t>
                </a:r>
                <a:endParaRPr lang="hr-HR" sz="14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5916" y="1529377"/>
                <a:ext cx="2072803" cy="2904949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691" y="2360607"/>
                <a:ext cx="1399928" cy="1455925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472" y="2693155"/>
                <a:ext cx="1399928" cy="1455925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54126" y="4621541"/>
                <a:ext cx="127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Times New Roman" pitchFamily="18" charset="0"/>
                  </a:rPr>
                  <a:t>Zahtjev za financiranje</a:t>
                </a:r>
                <a:endParaRPr lang="hr-HR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644921" y="2367239"/>
                <a:ext cx="127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Times New Roman" pitchFamily="18" charset="0"/>
                  </a:rPr>
                  <a:t>Zahtjev za financiranje</a:t>
                </a:r>
                <a:endParaRPr lang="hr-HR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595546" y="2367239"/>
                <a:ext cx="1276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Times New Roman" pitchFamily="18" charset="0"/>
                  </a:rPr>
                  <a:t>Bon za plaćanje</a:t>
                </a:r>
                <a:endParaRPr lang="hr-HR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958772" y="3020602"/>
                <a:ext cx="1276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Times New Roman" pitchFamily="18" charset="0"/>
                  </a:rPr>
                  <a:t>Bon za plaćanje</a:t>
                </a:r>
                <a:endParaRPr lang="hr-HR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70" name="Рисунок 169"/>
              <p:cNvPicPr>
                <a:picLocks noChangeAspect="1"/>
              </p:cNvPicPr>
              <p:nvPr/>
            </p:nvPicPr>
            <p:blipFill>
              <a:blip r:embed="rId1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948361" y="4481848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72" name="Рисунок 171"/>
              <p:cNvPicPr>
                <a:picLocks noChangeAspect="1"/>
              </p:cNvPicPr>
              <p:nvPr/>
            </p:nvPicPr>
            <p:blipFill>
              <a:blip r:embed="rId1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777422" y="4545894"/>
                <a:ext cx="531552" cy="241537"/>
              </a:xfrm>
              <a:prstGeom prst="rect">
                <a:avLst/>
              </a:prstGeom>
            </p:spPr>
          </p:pic>
          <p:pic>
            <p:nvPicPr>
              <p:cNvPr id="173" name="Рисунок 172"/>
              <p:cNvPicPr>
                <a:picLocks noChangeAspect="1"/>
              </p:cNvPicPr>
              <p:nvPr/>
            </p:nvPicPr>
            <p:blipFill>
              <a:blip r:embed="rId1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78063">
                <a:off x="7842638" y="4707518"/>
                <a:ext cx="531552" cy="241537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 rot="20986076">
              <a:off x="2892526" y="1915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2</a:t>
              </a:r>
              <a:endParaRPr lang="hr-HR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9768" y="874615"/>
            <a:ext cx="8916008" cy="726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IZVRŠENJE PRORAČUNSKIH RASHODA PUTEM RIZNICE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925" y="3973684"/>
            <a:ext cx="28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</a:rPr>
              <a:t>(računi lokalnih agencija za riznicu)</a:t>
            </a:r>
            <a:endParaRPr lang="hr-H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972303" y="2719777"/>
            <a:ext cx="17145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</a:rPr>
              <a:t>Narodna banka</a:t>
            </a: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258592" y="3690656"/>
            <a:ext cx="17145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BELARUSBANK</a:t>
            </a:r>
            <a:endParaRPr lang="hr-HR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" y="1"/>
            <a:ext cx="9143997" cy="859187"/>
            <a:chOff x="2" y="1"/>
            <a:chExt cx="9143997" cy="85918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4" y="25812"/>
              <a:ext cx="3197696" cy="714169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8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572" y="25812"/>
              <a:ext cx="802489" cy="739980"/>
            </a:xfrm>
            <a:prstGeom prst="rect">
              <a:avLst/>
            </a:prstGeom>
            <a:solidFill>
              <a:srgbClr val="4C4959"/>
            </a:solidFill>
            <a:ln>
              <a:solidFill>
                <a:srgbClr val="4C4959"/>
              </a:solidFill>
            </a:ln>
          </p:spPr>
        </p:pic>
        <p:grpSp>
          <p:nvGrpSpPr>
            <p:cNvPr id="87" name="Группа 8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solidFill>
              <a:srgbClr val="4C4959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Блок-схема: объединение 18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Блок-схема: объединение 18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Блок-схема: объединение 18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7" name="Блок-схема: объединение 18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4" name="Блок-схема: объединение 14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89" name="Группа 8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5" name="Группа 11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0" name="Блок-схема: объединение 11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5" name="Блок-схема: объединение 9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Блок-схема: объединение 9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solidFill>
                      <a:srgbClr val="4C495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</p:grpSp>
      </p:grpSp>
      <p:graphicFrame>
        <p:nvGraphicFramePr>
          <p:cNvPr id="15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687894"/>
              </p:ext>
            </p:extLst>
          </p:nvPr>
        </p:nvGraphicFramePr>
        <p:xfrm>
          <a:off x="75482" y="1628800"/>
          <a:ext cx="8993145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" y="908720"/>
            <a:ext cx="914399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RAZVOJ SUSTAVA RIZNICE U REPUBLICI BJELARUS</a:t>
            </a:r>
            <a:endParaRPr lang="hr-H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9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1424</Words>
  <Application>Microsoft Office PowerPoint</Application>
  <PresentationFormat>On-screen Show (4:3)</PresentationFormat>
  <Paragraphs>281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Trenutačno stanje sustava upravljanja javnim financijama u Republici Bjelarus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Бандевич Надежда Сергеевна</dc:creator>
  <cp:lastModifiedBy>Ion Chicu</cp:lastModifiedBy>
  <cp:revision>218</cp:revision>
  <cp:lastPrinted>2016-09-06T12:02:40Z</cp:lastPrinted>
  <dcterms:created xsi:type="dcterms:W3CDTF">2016-08-03T12:40:39Z</dcterms:created>
  <dcterms:modified xsi:type="dcterms:W3CDTF">2016-09-29T18:25:35Z</dcterms:modified>
</cp:coreProperties>
</file>