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67" r:id="rId4"/>
    <p:sldId id="365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74" d="100"/>
          <a:sy n="74" d="100"/>
        </p:scale>
        <p:origin x="10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2F69F348-2C7F-401C-92D7-DC4CE7899B6F}" type="datetimeFigureOut">
              <a:rPr lang="en-US" smtClean="0"/>
              <a:pPr/>
              <a:t>11/8/2018</a:t>
            </a:fld>
            <a:endParaRPr xmlns:a="http://schemas.openxmlformats.org/drawingml/2006/main"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DDAE607-FF26-4835-9EAD-DBB3FB491D1B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3907AD67-7C60-4008-9560-6C146AAB157C}" type="datetimeFigureOut">
              <a:rPr lang="en-US" smtClean="0"/>
              <a:pPr/>
              <a:t>11/8/2018</a:t>
            </a:fld>
            <a:endParaRPr xmlns:a="http://schemas.openxmlformats.org/drawingml/2006/main"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66FA965-B4FE-420C-8A3C-83B71E304D16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3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593986322"/>
      </p:ext>
    </p:extLst>
  </p:cSld>
  <p:clrMapOvr>
    <a:masterClrMapping/>
  </p:clrMapOvr>
</p:notes>
</file>

<file path=ppt/notesSlides/notesSlide4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3" Type="http://schemas.openxmlformats.org/officeDocument/2006/relationships/image" Target="../media/image1.emf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/>
          </a:bodyPr>
          <a:lstStyle/>
          <a:p>
            <a:pPr xmlns:a="http://schemas.openxmlformats.org/drawingml/2006/main" lvl="1"/>
            <a:r>
              <a:rPr xmlns:a="http://schemas.openxmlformats.org/drawingml/2006/main" lang="hr-HR" b="1" dirty="0"/>
              <a:t>Sastanak Tematske skupine za upravljanje novčanim sredstvima </a:t>
            </a:r>
          </a:p>
          <a:p>
            <a:pPr xmlns:a="http://schemas.openxmlformats.org/drawingml/2006/main" lvl="1"/>
            <a:r>
              <a:rPr xmlns:a="http://schemas.openxmlformats.org/drawingml/2006/main" lang="hr-HR" b="1" dirty="0"/>
              <a:t>Zajednice prakse za riznicu PEMPAL-a</a:t>
            </a:r>
            <a:endParaRPr xmlns:a="http://schemas.openxmlformats.org/drawingml/2006/main" lang="hr-HR" sz="4400" b="1" dirty="0"/>
          </a:p>
          <a:p>
            <a:pPr xmlns:a="http://schemas.openxmlformats.org/drawingml/2006/main" lvl="1"/>
            <a:endParaRPr xmlns:a="http://schemas.openxmlformats.org/drawingml/2006/main" lang="hr-HR" sz="3600" dirty="0"/>
          </a:p>
          <a:p>
            <a:pPr xmlns:a="http://schemas.openxmlformats.org/drawingml/2006/main" lvl="1"/>
            <a:r>
              <a:rPr xmlns:a="http://schemas.openxmlformats.org/drawingml/2006/main" lang="hr-HR" sz="4000" b="1" dirty="0">
                <a:solidFill>
                  <a:srgbClr val="002060"/>
                </a:solidFill>
              </a:rPr>
              <a:t>Rasprave u manjim grupama</a:t>
            </a:r>
            <a:r>
              <a:rPr xmlns:a="http://schemas.openxmlformats.org/drawingml/2006/main" dirty="1" smtClean="0" lang="hr-HR"/>
              <a:t> </a:t>
            </a:r>
          </a:p>
          <a:p>
            <a:pPr xmlns:a="http://schemas.openxmlformats.org/drawingml/2006/main" lvl="1"/>
            <a:r>
              <a:rPr xmlns:a="http://schemas.openxmlformats.org/drawingml/2006/main" lang="hr-HR" b="1" dirty="0">
                <a:solidFill>
                  <a:srgbClr val="002060"/>
                </a:solidFill>
              </a:rPr>
              <a:t>8. studenoga 2018. </a:t>
            </a:r>
            <a:endParaRPr xmlns:a="http://schemas.openxmlformats.org/drawingml/2006/main" lang="hr-HR" sz="2600" b="1" dirty="0">
              <a:solidFill>
                <a:srgbClr val="C00000"/>
              </a:solidFill>
            </a:endParaRPr>
          </a:p>
          <a:p>
            <a:pPr xmlns:a="http://schemas.openxmlformats.org/drawingml/2006/main" lvl="1"/>
            <a:endParaRPr xmlns:a="http://schemas.openxmlformats.org/drawingml/2006/main" lang="hr-HR" sz="2600" b="1" dirty="0">
              <a:solidFill>
                <a:srgbClr val="C00000"/>
              </a:solidFill>
            </a:endParaRPr>
          </a:p>
          <a:p>
            <a:pPr xmlns:a="http://schemas.openxmlformats.org/drawingml/2006/main" lvl="1" algn="l"/>
            <a:r>
              <a:rPr xmlns:a="http://schemas.openxmlformats.org/drawingml/2006/main" lang="hr-HR" b="1" dirty="0">
                <a:solidFill>
                  <a:srgbClr val="C00000"/>
                </a:solidFill>
              </a:rPr>
              <a:t>Zemlje: </a:t>
            </a:r>
          </a:p>
          <a:p>
            <a:pPr xmlns:a="http://schemas.openxmlformats.org/drawingml/2006/main" lvl="1" algn="l"/>
            <a:r>
              <a:rPr xmlns:a="http://schemas.openxmlformats.org/drawingml/2006/main" lang="hr-HR" b="1" dirty="0">
                <a:solidFill>
                  <a:srgbClr val="C00000"/>
                </a:solidFill>
              </a:rPr>
              <a:t>Albanija, Hrvatska, Gruzija, Kosovo, Makedonija, Crna Gora, Turska</a:t>
            </a:r>
            <a:endParaRPr xmlns:a="http://schemas.openxmlformats.org/drawingml/2006/main" lang="hr-HR" sz="2600" b="1" dirty="0"/>
          </a:p>
          <a:p>
            <a:pPr xmlns:a="http://schemas.openxmlformats.org/drawingml/2006/main" lvl="1"/>
            <a:endParaRPr xmlns:a="http://schemas.openxmlformats.org/drawingml/2006/main" lang="hr-HR" sz="2600" b="1" dirty="0"/>
          </a:p>
          <a:p>
            <a:pPr xmlns:a="http://schemas.openxmlformats.org/drawingml/2006/main" lvl="1"/>
            <a:r>
              <a:rPr xmlns:a="http://schemas.openxmlformats.org/drawingml/2006/main" lang="hr-HR" b="1" dirty="0"/>
              <a:t>Beč (Austrija), 7. – 9. studenoga 2018.</a:t>
            </a:r>
            <a:endParaRPr xmlns:a="http://schemas.openxmlformats.org/drawingml/2006/main" lang="hr-HR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hr-HR" sz="2800" b="1" dirty="0">
                <a:solidFill>
                  <a:schemeClr val="accent1">
                    <a:lumMod val="75000"/>
                  </a:schemeClr>
                </a:solidFill>
              </a:rPr>
              <a:t>1. pitanje: </a:t>
            </a:r>
            <a:r>
              <a:rPr xmlns:a="http://schemas.openxmlformats.org/drawingml/2006/main" lang="hr-HR" sz="2800" dirty="0">
                <a:solidFill>
                  <a:schemeClr val="tx1"/>
                </a:solidFill>
              </a:rPr>
              <a:t>Kako ocjenjujete razinu izrade projekcija novčanih tokova u zemljama PEMPAL-a?</a:t>
            </a:r>
            <a:r>
              <a:rPr xmlns:a="http://schemas.openxmlformats.org/drawingml/2006/main" lang="hr-HR" dirty="0">
                <a:solidFill>
                  <a:schemeClr val="tx1"/>
                </a:solidFill>
              </a:rPr>
              <a:t> </a:t>
            </a:r>
            <a:endParaRPr xmlns:a="http://schemas.openxmlformats.org/drawingml/2006/main" lang="hr-HR" sz="3000" b="1" i="1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xmlns:a="http://schemas.openxmlformats.org/drawingml/2006/main" algn="just"/>
            <a:endParaRPr xmlns:a="http://schemas.openxmlformats.org/drawingml/2006/main" lang="hr-HR" sz="1700" dirty="0"/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hr-HR" sz="2400" b="1" dirty="0">
                <a:solidFill>
                  <a:schemeClr val="accent1">
                    <a:lumMod val="75000"/>
                  </a:schemeClr>
                </a:solidFill>
              </a:rPr>
              <a:t>2. pitanje: </a:t>
            </a:r>
            <a:r>
              <a:rPr xmlns:a="http://schemas.openxmlformats.org/drawingml/2006/main" lang="hr-HR" sz="2400" dirty="0">
                <a:solidFill>
                  <a:schemeClr val="tx1"/>
                </a:solidFill>
              </a:rPr>
              <a:t>Koji su glavni problemi i izazovi kod izrade projekcija novčanih tokova u zemljama članicama PEMPAL-a? </a:t>
            </a:r>
            <a:r>
              <a:rPr xmlns:a="http://schemas.openxmlformats.org/drawingml/2006/main" lang="hr-HR" sz="2400" dirty="0">
                <a:solidFill>
                  <a:schemeClr val="tx1"/>
                </a:solidFill>
              </a:rPr>
              <a:t>Kako ih riješiti? </a:t>
            </a:r>
            <a:endParaRPr xmlns:a="http://schemas.openxmlformats.org/drawingml/2006/main" lang="hr-HR" sz="2400" b="1" i="1" dirty="0">
              <a:solidFill>
                <a:schemeClr val="tx1"/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1700" dirty="0"/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3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343943505"/>
      </p:ext>
    </p:extLst>
  </p:cSld>
  <p:clrMapOvr>
    <a:masterClrMapping/>
  </p:clrMapOvr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pPr xmlns:a="http://schemas.openxmlformats.org/drawingml/2006/main"/>
            <a:r>
              <a:rPr xmlns:a="http://schemas.openxmlformats.org/drawingml/2006/main" lang="hr-HR" sz="3600" b="1" dirty="0">
                <a:solidFill>
                  <a:schemeClr val="accent1">
                    <a:lumMod val="75000"/>
                  </a:schemeClr>
                </a:solidFill>
              </a:rPr>
              <a:t>HVALA!</a:t>
            </a:r>
          </a:p>
          <a:p>
            <a:pPr xmlns:a="http://schemas.openxmlformats.org/drawingml/2006/main"/>
            <a:endParaRPr xmlns:a="http://schemas.openxmlformats.org/drawingml/2006/main" lang="hr-HR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4264</TotalTime>
  <Words>94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Yelena Slizhevskaya</cp:lastModifiedBy>
  <cp:revision>511</cp:revision>
  <cp:lastPrinted>2012-03-11T09:33:36Z</cp:lastPrinted>
  <dcterms:created xsi:type="dcterms:W3CDTF">2012-02-13T09:14:10Z</dcterms:created>
  <dcterms:modified xsi:type="dcterms:W3CDTF">2018-11-07T21:52:23Z</dcterms:modified>
</cp:coreProperties>
</file>