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3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707" autoAdjust="0"/>
  </p:normalViewPr>
  <p:slideViewPr>
    <p:cSldViewPr>
      <p:cViewPr>
        <p:scale>
          <a:sx n="118" d="100"/>
          <a:sy n="118" d="100"/>
        </p:scale>
        <p:origin x="-14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C9F60-18B4-496E-936C-46102D6FE6BF}" type="doc">
      <dgm:prSet loTypeId="urn:microsoft.com/office/officeart/2005/8/layout/radial4" loCatId="relationship" qsTypeId="urn:microsoft.com/office/officeart/2005/8/quickstyle/simple4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2AB8B8D5-CAA7-4411-9131-3164E41D3BDC}">
      <dgm:prSet phldrT="[Text]"/>
      <dgm:spPr/>
      <dgm:t>
        <a:bodyPr/>
        <a:lstStyle/>
        <a:p>
          <a:r>
            <a:rPr lang="en-US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U općem smislu glosar sadržava objašnjenja pojmova koji se odnose na određeno područje istraživanja ili djelovanja. </a:t>
          </a:r>
          <a:endParaRPr lang="hr-HR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7CE7446-6BEA-4380-93A7-565AE90C1DBB}" type="parTrans" cxnId="{437E8508-00BD-4A44-80D4-C980B7F8D617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FB7487A-D9A1-48B1-B2B8-86B48D9ECABE}" type="sibTrans" cxnId="{437E8508-00BD-4A44-80D4-C980B7F8D617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7464A58-628A-42F2-9421-629745884C10}">
      <dgm:prSet phldrT="[Text]"/>
      <dgm:spPr/>
      <dgm:t>
        <a:bodyPr/>
        <a:lstStyle/>
        <a:p>
          <a:r>
            <a:rPr lang="en-US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Vokabular</a:t>
          </a:r>
          <a:endParaRPr lang="hr-HR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0065BF1-6558-4130-9804-C3CB33273C96}" type="parTrans" cxnId="{954E8E7F-9959-4A00-9101-6249BD0CD66B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0598421-1A1A-4D2B-86DE-03EEB7CA88E1}" type="sibTrans" cxnId="{954E8E7F-9959-4A00-9101-6249BD0CD66B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B7DD63B-3059-48F6-8383-139C940A0666}">
      <dgm:prSet phldrT="[Text]" custT="1"/>
      <dgm:spPr/>
      <dgm:t>
        <a:bodyPr/>
        <a:lstStyle/>
        <a:p>
          <a:pPr algn="ctr"/>
          <a:r>
            <a:rPr lang="en-US" sz="3500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Leksikon</a:t>
          </a:r>
          <a:endParaRPr lang="hr-HR" sz="3500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B91FFEDD-31B2-4F54-B698-A07DB383BD02}" type="parTrans" cxnId="{12F768A8-675A-476C-8EEF-D25B580E2D00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42E36C1-1A9A-42F7-9E84-D23333C6C78A}" type="sibTrans" cxnId="{12F768A8-675A-476C-8EEF-D25B580E2D00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B2C08CA-B8EB-4279-8A47-2B52176E5260}">
      <dgm:prSet phldrT="[Text]"/>
      <dgm:spPr/>
      <dgm:t>
        <a:bodyPr/>
        <a:lstStyle/>
        <a:p>
          <a:r>
            <a:rPr lang="en-US" b="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Rječnik</a:t>
          </a:r>
          <a:endParaRPr lang="hr-HR" b="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D1EFE64-549A-47E5-A1ED-60646F1331D6}" type="parTrans" cxnId="{01F5EE5A-A42B-4BA1-B680-AB3D65CE94A7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3568E0A-E80E-4EDA-8AEB-8E0A52C1AA55}" type="sibTrans" cxnId="{01F5EE5A-A42B-4BA1-B680-AB3D65CE94A7}">
      <dgm:prSet/>
      <dgm:spPr/>
      <dgm:t>
        <a:bodyPr/>
        <a:lstStyle/>
        <a:p>
          <a:endParaRPr 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128CFA9-22EE-4303-AA32-D1D088F72678}" type="pres">
      <dgm:prSet presAssocID="{C69C9F60-18B4-496E-936C-46102D6FE6B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6EA6D0-D85F-4811-9ADD-5254DD52BAC9}" type="pres">
      <dgm:prSet presAssocID="{2AB8B8D5-CAA7-4411-9131-3164E41D3BDC}" presName="centerShape" presStyleLbl="node0" presStyleIdx="0" presStyleCnt="1" custScaleX="290429" custScaleY="108067" custLinFactNeighborY="-5310"/>
      <dgm:spPr/>
      <dgm:t>
        <a:bodyPr/>
        <a:lstStyle/>
        <a:p>
          <a:endParaRPr lang="en-US"/>
        </a:p>
      </dgm:t>
    </dgm:pt>
    <dgm:pt modelId="{49144335-96E8-4EF3-9B36-28C25B0F18FE}" type="pres">
      <dgm:prSet presAssocID="{D0065BF1-6558-4130-9804-C3CB33273C96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935BB876-7C9F-42BC-802B-6E94F96184A5}" type="pres">
      <dgm:prSet presAssocID="{37464A58-628A-42F2-9421-629745884C10}" presName="node" presStyleLbl="node1" presStyleIdx="0" presStyleCnt="3" custScaleY="50683" custRadScaleRad="119669" custRadScaleInc="196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9AFF0A-4EDE-4E23-AB2A-CBCCEC6DCAE0}" type="pres">
      <dgm:prSet presAssocID="{B91FFEDD-31B2-4F54-B698-A07DB383BD02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03584A9A-FB07-496C-A685-051ED08C086B}" type="pres">
      <dgm:prSet presAssocID="{AB7DD63B-3059-48F6-8383-139C940A0666}" presName="node" presStyleLbl="node1" presStyleIdx="1" presStyleCnt="3" custScaleY="46247" custRadScaleRad="1128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28EC74-E900-4953-AA18-713D528EB9BA}" type="pres">
      <dgm:prSet presAssocID="{8D1EFE64-549A-47E5-A1ED-60646F1331D6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78885C1B-E70D-40F7-97B3-F4EFD4D47922}" type="pres">
      <dgm:prSet presAssocID="{4B2C08CA-B8EB-4279-8A47-2B52176E5260}" presName="node" presStyleLbl="node1" presStyleIdx="2" presStyleCnt="3" custScaleY="42819" custRadScaleRad="119669" custRadScaleInc="-196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5752E2-C67E-49BE-A8D5-05217D1E3080}" type="presOf" srcId="{2AB8B8D5-CAA7-4411-9131-3164E41D3BDC}" destId="{9D6EA6D0-D85F-4811-9ADD-5254DD52BAC9}" srcOrd="0" destOrd="0" presId="urn:microsoft.com/office/officeart/2005/8/layout/radial4"/>
    <dgm:cxn modelId="{1B11CF61-9624-42EE-8C5F-D13D84114D3F}" type="presOf" srcId="{8D1EFE64-549A-47E5-A1ED-60646F1331D6}" destId="{C128EC74-E900-4953-AA18-713D528EB9BA}" srcOrd="0" destOrd="0" presId="urn:microsoft.com/office/officeart/2005/8/layout/radial4"/>
    <dgm:cxn modelId="{437E8508-00BD-4A44-80D4-C980B7F8D617}" srcId="{C69C9F60-18B4-496E-936C-46102D6FE6BF}" destId="{2AB8B8D5-CAA7-4411-9131-3164E41D3BDC}" srcOrd="0" destOrd="0" parTransId="{97CE7446-6BEA-4380-93A7-565AE90C1DBB}" sibTransId="{CFB7487A-D9A1-48B1-B2B8-86B48D9ECABE}"/>
    <dgm:cxn modelId="{77599665-DFFF-4CD9-B62D-61B59FC0C12C}" type="presOf" srcId="{37464A58-628A-42F2-9421-629745884C10}" destId="{935BB876-7C9F-42BC-802B-6E94F96184A5}" srcOrd="0" destOrd="0" presId="urn:microsoft.com/office/officeart/2005/8/layout/radial4"/>
    <dgm:cxn modelId="{D24703DE-8F4D-4054-B92F-F848760D2653}" type="presOf" srcId="{C69C9F60-18B4-496E-936C-46102D6FE6BF}" destId="{2128CFA9-22EE-4303-AA32-D1D088F72678}" srcOrd="0" destOrd="0" presId="urn:microsoft.com/office/officeart/2005/8/layout/radial4"/>
    <dgm:cxn modelId="{01F5EE5A-A42B-4BA1-B680-AB3D65CE94A7}" srcId="{2AB8B8D5-CAA7-4411-9131-3164E41D3BDC}" destId="{4B2C08CA-B8EB-4279-8A47-2B52176E5260}" srcOrd="2" destOrd="0" parTransId="{8D1EFE64-549A-47E5-A1ED-60646F1331D6}" sibTransId="{D3568E0A-E80E-4EDA-8AEB-8E0A52C1AA55}"/>
    <dgm:cxn modelId="{6F1C6742-0821-4FFC-86A1-D9EB045824A1}" type="presOf" srcId="{AB7DD63B-3059-48F6-8383-139C940A0666}" destId="{03584A9A-FB07-496C-A685-051ED08C086B}" srcOrd="0" destOrd="0" presId="urn:microsoft.com/office/officeart/2005/8/layout/radial4"/>
    <dgm:cxn modelId="{3A1103D9-FD89-4ECA-ABC1-7102815DACF2}" type="presOf" srcId="{D0065BF1-6558-4130-9804-C3CB33273C96}" destId="{49144335-96E8-4EF3-9B36-28C25B0F18FE}" srcOrd="0" destOrd="0" presId="urn:microsoft.com/office/officeart/2005/8/layout/radial4"/>
    <dgm:cxn modelId="{12F768A8-675A-476C-8EEF-D25B580E2D00}" srcId="{2AB8B8D5-CAA7-4411-9131-3164E41D3BDC}" destId="{AB7DD63B-3059-48F6-8383-139C940A0666}" srcOrd="1" destOrd="0" parTransId="{B91FFEDD-31B2-4F54-B698-A07DB383BD02}" sibTransId="{542E36C1-1A9A-42F7-9E84-D23333C6C78A}"/>
    <dgm:cxn modelId="{496CF7FC-18FB-467A-B58F-E1A1D19A9688}" type="presOf" srcId="{4B2C08CA-B8EB-4279-8A47-2B52176E5260}" destId="{78885C1B-E70D-40F7-97B3-F4EFD4D47922}" srcOrd="0" destOrd="0" presId="urn:microsoft.com/office/officeart/2005/8/layout/radial4"/>
    <dgm:cxn modelId="{954E8E7F-9959-4A00-9101-6249BD0CD66B}" srcId="{2AB8B8D5-CAA7-4411-9131-3164E41D3BDC}" destId="{37464A58-628A-42F2-9421-629745884C10}" srcOrd="0" destOrd="0" parTransId="{D0065BF1-6558-4130-9804-C3CB33273C96}" sibTransId="{10598421-1A1A-4D2B-86DE-03EEB7CA88E1}"/>
    <dgm:cxn modelId="{B17CBE89-B15A-4986-BE89-9EF9B99162BB}" type="presOf" srcId="{B91FFEDD-31B2-4F54-B698-A07DB383BD02}" destId="{F59AFF0A-4EDE-4E23-AB2A-CBCCEC6DCAE0}" srcOrd="0" destOrd="0" presId="urn:microsoft.com/office/officeart/2005/8/layout/radial4"/>
    <dgm:cxn modelId="{360B8A3D-C789-4D97-9527-4721322B3D79}" type="presParOf" srcId="{2128CFA9-22EE-4303-AA32-D1D088F72678}" destId="{9D6EA6D0-D85F-4811-9ADD-5254DD52BAC9}" srcOrd="0" destOrd="0" presId="urn:microsoft.com/office/officeart/2005/8/layout/radial4"/>
    <dgm:cxn modelId="{68D52FE1-DAC0-4D20-9053-4A362961A232}" type="presParOf" srcId="{2128CFA9-22EE-4303-AA32-D1D088F72678}" destId="{49144335-96E8-4EF3-9B36-28C25B0F18FE}" srcOrd="1" destOrd="0" presId="urn:microsoft.com/office/officeart/2005/8/layout/radial4"/>
    <dgm:cxn modelId="{D89E156A-B363-45CB-A151-0819D470C3E8}" type="presParOf" srcId="{2128CFA9-22EE-4303-AA32-D1D088F72678}" destId="{935BB876-7C9F-42BC-802B-6E94F96184A5}" srcOrd="2" destOrd="0" presId="urn:microsoft.com/office/officeart/2005/8/layout/radial4"/>
    <dgm:cxn modelId="{27FCC0F3-D8CF-4B65-8015-F5C0140D1208}" type="presParOf" srcId="{2128CFA9-22EE-4303-AA32-D1D088F72678}" destId="{F59AFF0A-4EDE-4E23-AB2A-CBCCEC6DCAE0}" srcOrd="3" destOrd="0" presId="urn:microsoft.com/office/officeart/2005/8/layout/radial4"/>
    <dgm:cxn modelId="{FD440C44-A6FA-4FB7-AC85-11D98E531068}" type="presParOf" srcId="{2128CFA9-22EE-4303-AA32-D1D088F72678}" destId="{03584A9A-FB07-496C-A685-051ED08C086B}" srcOrd="4" destOrd="0" presId="urn:microsoft.com/office/officeart/2005/8/layout/radial4"/>
    <dgm:cxn modelId="{3E8BADCF-B140-4E7C-8FD9-DD02D3203618}" type="presParOf" srcId="{2128CFA9-22EE-4303-AA32-D1D088F72678}" destId="{C128EC74-E900-4953-AA18-713D528EB9BA}" srcOrd="5" destOrd="0" presId="urn:microsoft.com/office/officeart/2005/8/layout/radial4"/>
    <dgm:cxn modelId="{2B344D58-1ADD-44BE-B6C2-D62A3908E366}" type="presParOf" srcId="{2128CFA9-22EE-4303-AA32-D1D088F72678}" destId="{78885C1B-E70D-40F7-97B3-F4EFD4D47922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4B3467-19E6-4BC2-AE49-5BC7F9664A7F}" type="doc">
      <dgm:prSet loTypeId="urn:microsoft.com/office/officeart/2005/8/layout/vList3" loCatId="list" qsTypeId="urn:microsoft.com/office/officeart/2005/8/quickstyle/3d2" qsCatId="3D" csTypeId="urn:microsoft.com/office/officeart/2005/8/colors/accent4_2" csCatId="accent4" phldr="1"/>
      <dgm:spPr/>
    </dgm:pt>
    <dgm:pt modelId="{0DC3CB3B-2354-4A46-9B8D-CAB04F59225B}">
      <dgm:prSet phldrT="[Text]"/>
      <dgm:spPr/>
      <dgm:t>
        <a:bodyPr/>
        <a:lstStyle/>
        <a:p>
          <a:r>
            <a:t>Opća razumljivost</a:t>
          </a:r>
          <a:endParaRPr lang="hr-HR" dirty="0"/>
        </a:p>
      </dgm:t>
    </dgm:pt>
    <dgm:pt modelId="{D6234991-5BF6-43A3-AD03-998973EC2A2D}" type="parTrans" cxnId="{CABB6563-3106-4604-B531-66FAAB79CA8A}">
      <dgm:prSet/>
      <dgm:spPr/>
      <dgm:t>
        <a:bodyPr/>
        <a:lstStyle/>
        <a:p>
          <a:endParaRPr lang="en-US"/>
        </a:p>
      </dgm:t>
    </dgm:pt>
    <dgm:pt modelId="{6A98221C-F9E7-4A3D-84A7-DB3136899105}" type="sibTrans" cxnId="{CABB6563-3106-4604-B531-66FAAB79CA8A}">
      <dgm:prSet/>
      <dgm:spPr/>
      <dgm:t>
        <a:bodyPr/>
        <a:lstStyle/>
        <a:p>
          <a:endParaRPr lang="en-US"/>
        </a:p>
      </dgm:t>
    </dgm:pt>
    <dgm:pt modelId="{C66BAB35-E654-4AC5-8D79-150690C4FF37}">
      <dgm:prSet phldrT="[Text]"/>
      <dgm:spPr/>
      <dgm:t>
        <a:bodyPr/>
        <a:lstStyle/>
        <a:p>
          <a:r>
            <a:t>Ključne kategorije</a:t>
          </a:r>
          <a:endParaRPr lang="hr-HR" dirty="0"/>
        </a:p>
      </dgm:t>
    </dgm:pt>
    <dgm:pt modelId="{D10E128C-CE22-4403-A603-FE0090489544}" type="parTrans" cxnId="{7B5D6C4F-C62A-4402-895E-F458F0A0B5E2}">
      <dgm:prSet/>
      <dgm:spPr/>
      <dgm:t>
        <a:bodyPr/>
        <a:lstStyle/>
        <a:p>
          <a:endParaRPr lang="en-US"/>
        </a:p>
      </dgm:t>
    </dgm:pt>
    <dgm:pt modelId="{1B336500-EB1B-444C-A0FD-452A9DF031CA}" type="sibTrans" cxnId="{7B5D6C4F-C62A-4402-895E-F458F0A0B5E2}">
      <dgm:prSet/>
      <dgm:spPr/>
      <dgm:t>
        <a:bodyPr/>
        <a:lstStyle/>
        <a:p>
          <a:endParaRPr lang="en-US"/>
        </a:p>
      </dgm:t>
    </dgm:pt>
    <dgm:pt modelId="{6F1F0CF8-9BF1-4BA0-89C2-545583DDADB3}">
      <dgm:prSet phldrT="[Text]"/>
      <dgm:spPr/>
      <dgm:t>
        <a:bodyPr/>
        <a:lstStyle/>
        <a:p>
          <a:r>
            <a:t>Kohezivni pristupi</a:t>
          </a:r>
          <a:endParaRPr lang="hr-HR" dirty="0"/>
        </a:p>
      </dgm:t>
    </dgm:pt>
    <dgm:pt modelId="{C7416741-1EEA-42FB-93B8-5122AC8D792F}" type="parTrans" cxnId="{AF2DC77A-061F-45CC-B642-673CBC275778}">
      <dgm:prSet/>
      <dgm:spPr/>
      <dgm:t>
        <a:bodyPr/>
        <a:lstStyle/>
        <a:p>
          <a:endParaRPr lang="en-US"/>
        </a:p>
      </dgm:t>
    </dgm:pt>
    <dgm:pt modelId="{DB47DE54-C745-4D05-BE90-9AEDAC5E0F1C}" type="sibTrans" cxnId="{AF2DC77A-061F-45CC-B642-673CBC275778}">
      <dgm:prSet/>
      <dgm:spPr/>
      <dgm:t>
        <a:bodyPr/>
        <a:lstStyle/>
        <a:p>
          <a:endParaRPr lang="en-US"/>
        </a:p>
      </dgm:t>
    </dgm:pt>
    <dgm:pt modelId="{294B0476-5396-4E61-9268-C17765E24E41}" type="pres">
      <dgm:prSet presAssocID="{FA4B3467-19E6-4BC2-AE49-5BC7F9664A7F}" presName="linearFlow" presStyleCnt="0">
        <dgm:presLayoutVars>
          <dgm:dir/>
          <dgm:resizeHandles val="exact"/>
        </dgm:presLayoutVars>
      </dgm:prSet>
      <dgm:spPr/>
    </dgm:pt>
    <dgm:pt modelId="{16D403BB-810F-4BA0-AAD4-72AE18802AF4}" type="pres">
      <dgm:prSet presAssocID="{0DC3CB3B-2354-4A46-9B8D-CAB04F59225B}" presName="composite" presStyleCnt="0"/>
      <dgm:spPr/>
    </dgm:pt>
    <dgm:pt modelId="{E11B5065-B0EF-484A-BAB4-39A9DC706315}" type="pres">
      <dgm:prSet presAssocID="{0DC3CB3B-2354-4A46-9B8D-CAB04F59225B}" presName="imgShp" presStyleLbl="fgImgPlace1" presStyleIdx="0" presStyleCnt="3"/>
      <dgm:spPr>
        <a:blipFill>
          <a:blip xmlns:r="http://schemas.openxmlformats.org/officeDocument/2006/relationships" r:embed="rId1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5E64B09B-9A8B-4BE7-BFE1-A015EA0311EA}" type="pres">
      <dgm:prSet presAssocID="{0DC3CB3B-2354-4A46-9B8D-CAB04F59225B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CE62D-2C15-493F-809E-A3B48E504400}" type="pres">
      <dgm:prSet presAssocID="{6A98221C-F9E7-4A3D-84A7-DB3136899105}" presName="spacing" presStyleCnt="0"/>
      <dgm:spPr/>
    </dgm:pt>
    <dgm:pt modelId="{14BA35BF-F406-47C1-971B-67D8913BC2CF}" type="pres">
      <dgm:prSet presAssocID="{C66BAB35-E654-4AC5-8D79-150690C4FF37}" presName="composite" presStyleCnt="0"/>
      <dgm:spPr/>
    </dgm:pt>
    <dgm:pt modelId="{1897987A-CDC4-4A57-9983-90988773D4F4}" type="pres">
      <dgm:prSet presAssocID="{C66BAB35-E654-4AC5-8D79-150690C4FF37}" presName="imgShp" presStyleLbl="fgImgPlace1" presStyleIdx="1" presStyleCnt="3"/>
      <dgm:spPr>
        <a:blipFill>
          <a:blip xmlns:r="http://schemas.openxmlformats.org/officeDocument/2006/relationships"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761FC69E-44D8-4938-B9D9-3DE4975EE7C9}" type="pres">
      <dgm:prSet presAssocID="{C66BAB35-E654-4AC5-8D79-150690C4FF3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159816-1AAF-4BE4-8942-EEF0BD454188}" type="pres">
      <dgm:prSet presAssocID="{1B336500-EB1B-444C-A0FD-452A9DF031CA}" presName="spacing" presStyleCnt="0"/>
      <dgm:spPr/>
    </dgm:pt>
    <dgm:pt modelId="{56C00B64-5375-4B91-8975-A55003F232E3}" type="pres">
      <dgm:prSet presAssocID="{6F1F0CF8-9BF1-4BA0-89C2-545583DDADB3}" presName="composite" presStyleCnt="0"/>
      <dgm:spPr/>
    </dgm:pt>
    <dgm:pt modelId="{AEE31CBA-AF61-4574-8DFD-BAC746C739C1}" type="pres">
      <dgm:prSet presAssocID="{6F1F0CF8-9BF1-4BA0-89C2-545583DDADB3}" presName="imgShp" presStyleLbl="fgImgPlace1" presStyleIdx="2" presStyleCnt="3"/>
      <dgm:spPr>
        <a:blipFill>
          <a:blip xmlns:r="http://schemas.openxmlformats.org/officeDocument/2006/relationships"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BF28165A-A2AC-4FAF-B1C5-FE8D2B7A98E8}" type="pres">
      <dgm:prSet presAssocID="{6F1F0CF8-9BF1-4BA0-89C2-545583DDADB3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2DC77A-061F-45CC-B642-673CBC275778}" srcId="{FA4B3467-19E6-4BC2-AE49-5BC7F9664A7F}" destId="{6F1F0CF8-9BF1-4BA0-89C2-545583DDADB3}" srcOrd="2" destOrd="0" parTransId="{C7416741-1EEA-42FB-93B8-5122AC8D792F}" sibTransId="{DB47DE54-C745-4D05-BE90-9AEDAC5E0F1C}"/>
    <dgm:cxn modelId="{220AD874-CC52-4CD0-90B0-5EA91AFBB32A}" type="presOf" srcId="{6F1F0CF8-9BF1-4BA0-89C2-545583DDADB3}" destId="{BF28165A-A2AC-4FAF-B1C5-FE8D2B7A98E8}" srcOrd="0" destOrd="0" presId="urn:microsoft.com/office/officeart/2005/8/layout/vList3"/>
    <dgm:cxn modelId="{CABB6563-3106-4604-B531-66FAAB79CA8A}" srcId="{FA4B3467-19E6-4BC2-AE49-5BC7F9664A7F}" destId="{0DC3CB3B-2354-4A46-9B8D-CAB04F59225B}" srcOrd="0" destOrd="0" parTransId="{D6234991-5BF6-43A3-AD03-998973EC2A2D}" sibTransId="{6A98221C-F9E7-4A3D-84A7-DB3136899105}"/>
    <dgm:cxn modelId="{A5936867-6B19-4C36-A3BF-DB0350890CAE}" type="presOf" srcId="{C66BAB35-E654-4AC5-8D79-150690C4FF37}" destId="{761FC69E-44D8-4938-B9D9-3DE4975EE7C9}" srcOrd="0" destOrd="0" presId="urn:microsoft.com/office/officeart/2005/8/layout/vList3"/>
    <dgm:cxn modelId="{7B5D6C4F-C62A-4402-895E-F458F0A0B5E2}" srcId="{FA4B3467-19E6-4BC2-AE49-5BC7F9664A7F}" destId="{C66BAB35-E654-4AC5-8D79-150690C4FF37}" srcOrd="1" destOrd="0" parTransId="{D10E128C-CE22-4403-A603-FE0090489544}" sibTransId="{1B336500-EB1B-444C-A0FD-452A9DF031CA}"/>
    <dgm:cxn modelId="{82949EEB-9CFC-476D-A6DE-8A5605D0C0D7}" type="presOf" srcId="{FA4B3467-19E6-4BC2-AE49-5BC7F9664A7F}" destId="{294B0476-5396-4E61-9268-C17765E24E41}" srcOrd="0" destOrd="0" presId="urn:microsoft.com/office/officeart/2005/8/layout/vList3"/>
    <dgm:cxn modelId="{F1B13C5C-68EF-4D30-9166-3D38146B7D90}" type="presOf" srcId="{0DC3CB3B-2354-4A46-9B8D-CAB04F59225B}" destId="{5E64B09B-9A8B-4BE7-BFE1-A015EA0311EA}" srcOrd="0" destOrd="0" presId="urn:microsoft.com/office/officeart/2005/8/layout/vList3"/>
    <dgm:cxn modelId="{775E82F2-BAAD-4348-929E-486F2A6B55DF}" type="presParOf" srcId="{294B0476-5396-4E61-9268-C17765E24E41}" destId="{16D403BB-810F-4BA0-AAD4-72AE18802AF4}" srcOrd="0" destOrd="0" presId="urn:microsoft.com/office/officeart/2005/8/layout/vList3"/>
    <dgm:cxn modelId="{7B430DF9-2426-44E6-8857-6C6620182E56}" type="presParOf" srcId="{16D403BB-810F-4BA0-AAD4-72AE18802AF4}" destId="{E11B5065-B0EF-484A-BAB4-39A9DC706315}" srcOrd="0" destOrd="0" presId="urn:microsoft.com/office/officeart/2005/8/layout/vList3"/>
    <dgm:cxn modelId="{BE765F78-F051-4318-8DB5-4F87FF721864}" type="presParOf" srcId="{16D403BB-810F-4BA0-AAD4-72AE18802AF4}" destId="{5E64B09B-9A8B-4BE7-BFE1-A015EA0311EA}" srcOrd="1" destOrd="0" presId="urn:microsoft.com/office/officeart/2005/8/layout/vList3"/>
    <dgm:cxn modelId="{F41A7636-46CD-4E9E-8F2A-5E87C57FEF3E}" type="presParOf" srcId="{294B0476-5396-4E61-9268-C17765E24E41}" destId="{F50CE62D-2C15-493F-809E-A3B48E504400}" srcOrd="1" destOrd="0" presId="urn:microsoft.com/office/officeart/2005/8/layout/vList3"/>
    <dgm:cxn modelId="{0BD7DA0D-CAB4-4148-88D3-66FC2B774FE5}" type="presParOf" srcId="{294B0476-5396-4E61-9268-C17765E24E41}" destId="{14BA35BF-F406-47C1-971B-67D8913BC2CF}" srcOrd="2" destOrd="0" presId="urn:microsoft.com/office/officeart/2005/8/layout/vList3"/>
    <dgm:cxn modelId="{063563CA-764D-4A78-A69B-3B01857E0054}" type="presParOf" srcId="{14BA35BF-F406-47C1-971B-67D8913BC2CF}" destId="{1897987A-CDC4-4A57-9983-90988773D4F4}" srcOrd="0" destOrd="0" presId="urn:microsoft.com/office/officeart/2005/8/layout/vList3"/>
    <dgm:cxn modelId="{9E40AC70-DE41-4A6D-B6AF-A91F4884E257}" type="presParOf" srcId="{14BA35BF-F406-47C1-971B-67D8913BC2CF}" destId="{761FC69E-44D8-4938-B9D9-3DE4975EE7C9}" srcOrd="1" destOrd="0" presId="urn:microsoft.com/office/officeart/2005/8/layout/vList3"/>
    <dgm:cxn modelId="{C579B5AF-1D59-4641-AF64-EB885AD55F56}" type="presParOf" srcId="{294B0476-5396-4E61-9268-C17765E24E41}" destId="{0F159816-1AAF-4BE4-8942-EEF0BD454188}" srcOrd="3" destOrd="0" presId="urn:microsoft.com/office/officeart/2005/8/layout/vList3"/>
    <dgm:cxn modelId="{6644E806-6292-40A9-A13E-0B748045DDB0}" type="presParOf" srcId="{294B0476-5396-4E61-9268-C17765E24E41}" destId="{56C00B64-5375-4B91-8975-A55003F232E3}" srcOrd="4" destOrd="0" presId="urn:microsoft.com/office/officeart/2005/8/layout/vList3"/>
    <dgm:cxn modelId="{D300B13D-DF41-41C9-BFF1-DF818DEB8490}" type="presParOf" srcId="{56C00B64-5375-4B91-8975-A55003F232E3}" destId="{AEE31CBA-AF61-4574-8DFD-BAC746C739C1}" srcOrd="0" destOrd="0" presId="urn:microsoft.com/office/officeart/2005/8/layout/vList3"/>
    <dgm:cxn modelId="{C54DB21F-2108-46A0-8820-7900A2B91003}" type="presParOf" srcId="{56C00B64-5375-4B91-8975-A55003F232E3}" destId="{BF28165A-A2AC-4FAF-B1C5-FE8D2B7A98E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CBE255-F3F1-4B62-BCD0-D5E786DB2C2C}" type="doc">
      <dgm:prSet loTypeId="urn:microsoft.com/office/officeart/2005/8/layout/vProcess5" loCatId="process" qsTypeId="urn:microsoft.com/office/officeart/2005/8/quickstyle/3d2" qsCatId="3D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2E24C5DD-F74F-47F4-AC9C-7E2AB5C0F534}">
      <dgm:prSet phldrT="[Text]" custT="1"/>
      <dgm:spPr/>
      <dgm:t>
        <a:bodyPr/>
        <a:lstStyle/>
        <a:p>
          <a:pPr algn="r"/>
          <a:r>
            <a:rPr lang="en-US" sz="3400" dirty="0" smtClean="0"/>
            <a:t>Utvrđivanje termina</a:t>
          </a:r>
          <a:endParaRPr lang="hr-HR" sz="3400" dirty="0"/>
        </a:p>
      </dgm:t>
    </dgm:pt>
    <dgm:pt modelId="{FAB2C2D5-74EE-46F1-B4A5-394B012379C2}" type="parTrans" cxnId="{E4153E5C-122E-4530-BDA7-AA3C400418C1}">
      <dgm:prSet/>
      <dgm:spPr/>
      <dgm:t>
        <a:bodyPr/>
        <a:lstStyle/>
        <a:p>
          <a:endParaRPr lang="en-US"/>
        </a:p>
      </dgm:t>
    </dgm:pt>
    <dgm:pt modelId="{40F8C4F0-C9A9-4E4D-BE8C-E0DEBFB60EA8}" type="sibTrans" cxnId="{E4153E5C-122E-4530-BDA7-AA3C400418C1}">
      <dgm:prSet/>
      <dgm:spPr>
        <a:solidFill>
          <a:schemeClr val="tx2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>
            <a:solidFill>
              <a:schemeClr val="accent1">
                <a:lumMod val="60000"/>
                <a:lumOff val="40000"/>
              </a:schemeClr>
            </a:solidFill>
          </a:endParaRPr>
        </a:p>
      </dgm:t>
    </dgm:pt>
    <dgm:pt modelId="{60CC1CF3-BCA1-47AD-8C60-5341F1603D3E}">
      <dgm:prSet phldrT="[Text]" custT="1"/>
      <dgm:spPr/>
      <dgm:t>
        <a:bodyPr/>
        <a:lstStyle/>
        <a:p>
          <a:pPr algn="r"/>
          <a:r>
            <a:rPr lang="en-US" sz="3400" dirty="0" smtClean="0"/>
            <a:t>Definiranje i prijevod</a:t>
          </a:r>
          <a:endParaRPr lang="hr-HR" sz="3400" dirty="0"/>
        </a:p>
      </dgm:t>
    </dgm:pt>
    <dgm:pt modelId="{D94B17FA-46A0-49A1-A465-78C5215DE2C5}" type="sibTrans" cxnId="{B2042E11-8A13-4E43-BD7E-69978817706C}">
      <dgm:prSet/>
      <dgm:spPr>
        <a:solidFill>
          <a:schemeClr val="tx2">
            <a:lumMod val="40000"/>
            <a:lumOff val="60000"/>
            <a:alpha val="90000"/>
          </a:schemeClr>
        </a:solidFill>
      </dgm:spPr>
      <dgm:t>
        <a:bodyPr/>
        <a:lstStyle/>
        <a:p>
          <a:endParaRPr lang="en-US">
            <a:solidFill>
              <a:schemeClr val="accent1">
                <a:lumMod val="60000"/>
                <a:lumOff val="40000"/>
              </a:schemeClr>
            </a:solidFill>
          </a:endParaRPr>
        </a:p>
      </dgm:t>
    </dgm:pt>
    <dgm:pt modelId="{2C8041F1-9983-40C6-9D52-715949472EE4}" type="parTrans" cxnId="{B2042E11-8A13-4E43-BD7E-69978817706C}">
      <dgm:prSet/>
      <dgm:spPr/>
      <dgm:t>
        <a:bodyPr/>
        <a:lstStyle/>
        <a:p>
          <a:endParaRPr lang="en-US"/>
        </a:p>
      </dgm:t>
    </dgm:pt>
    <dgm:pt modelId="{486C0BD1-A548-49EE-84B1-8A7B2DABAD74}">
      <dgm:prSet phldrT="[Text]" custT="1"/>
      <dgm:spPr/>
      <dgm:t>
        <a:bodyPr/>
        <a:lstStyle/>
        <a:p>
          <a:pPr algn="r"/>
          <a:r>
            <a:rPr lang="en-US" sz="3400" dirty="0" smtClean="0"/>
            <a:t>Stručni pregled</a:t>
          </a:r>
          <a:endParaRPr lang="hr-HR" sz="3400" dirty="0"/>
        </a:p>
      </dgm:t>
    </dgm:pt>
    <dgm:pt modelId="{FBFB6929-BC08-42EC-BFAE-3BB9C44D3CC4}" type="parTrans" cxnId="{748B5A30-35CC-41E1-AE02-8C68DAE534E4}">
      <dgm:prSet/>
      <dgm:spPr/>
      <dgm:t>
        <a:bodyPr/>
        <a:lstStyle/>
        <a:p>
          <a:endParaRPr lang="en-US"/>
        </a:p>
      </dgm:t>
    </dgm:pt>
    <dgm:pt modelId="{6647B8EF-811D-4410-83FE-F5B82258B9F5}" type="sibTrans" cxnId="{748B5A30-35CC-41E1-AE02-8C68DAE534E4}">
      <dgm:prSet/>
      <dgm:spPr/>
      <dgm:t>
        <a:bodyPr/>
        <a:lstStyle/>
        <a:p>
          <a:endParaRPr lang="en-US"/>
        </a:p>
      </dgm:t>
    </dgm:pt>
    <dgm:pt modelId="{2239A91A-16A5-41DB-BA92-D08379A29A5B}" type="pres">
      <dgm:prSet presAssocID="{22CBE255-F3F1-4B62-BCD0-D5E786DB2C2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157A47B-0063-4946-BBDF-7DE5951F6AB5}" type="pres">
      <dgm:prSet presAssocID="{22CBE255-F3F1-4B62-BCD0-D5E786DB2C2C}" presName="dummyMaxCanvas" presStyleCnt="0">
        <dgm:presLayoutVars/>
      </dgm:prSet>
      <dgm:spPr/>
    </dgm:pt>
    <dgm:pt modelId="{333C9FC5-42C6-4641-A5C5-C100C42D20AD}" type="pres">
      <dgm:prSet presAssocID="{22CBE255-F3F1-4B62-BCD0-D5E786DB2C2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0D41E4-011F-4E9C-ABCC-163CED01FB9B}" type="pres">
      <dgm:prSet presAssocID="{22CBE255-F3F1-4B62-BCD0-D5E786DB2C2C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8E7F4B-AE3F-487D-95A3-35E9A731214A}" type="pres">
      <dgm:prSet presAssocID="{22CBE255-F3F1-4B62-BCD0-D5E786DB2C2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6F18C6-6BC3-403E-A2AA-7C8557CEF5F6}" type="pres">
      <dgm:prSet presAssocID="{22CBE255-F3F1-4B62-BCD0-D5E786DB2C2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1CC84-4F8C-4035-A829-F151720A4251}" type="pres">
      <dgm:prSet presAssocID="{22CBE255-F3F1-4B62-BCD0-D5E786DB2C2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1989E6-FE48-4690-ADFF-F5581FC3B196}" type="pres">
      <dgm:prSet presAssocID="{22CBE255-F3F1-4B62-BCD0-D5E786DB2C2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BC8B04-087E-402D-B1FD-67CAE87801C1}" type="pres">
      <dgm:prSet presAssocID="{22CBE255-F3F1-4B62-BCD0-D5E786DB2C2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E25E74-12F1-4A11-A58A-110FECF6C37A}" type="pres">
      <dgm:prSet presAssocID="{22CBE255-F3F1-4B62-BCD0-D5E786DB2C2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E30A373-B889-4A52-97E6-2EA8515EE62B}" type="presOf" srcId="{D94B17FA-46A0-49A1-A465-78C5215DE2C5}" destId="{4CF1CC84-4F8C-4035-A829-F151720A4251}" srcOrd="0" destOrd="0" presId="urn:microsoft.com/office/officeart/2005/8/layout/vProcess5"/>
    <dgm:cxn modelId="{BC39F182-0A3B-44C7-99B0-EB49B7D01D16}" type="presOf" srcId="{486C0BD1-A548-49EE-84B1-8A7B2DABAD74}" destId="{F68E7F4B-AE3F-487D-95A3-35E9A731214A}" srcOrd="0" destOrd="0" presId="urn:microsoft.com/office/officeart/2005/8/layout/vProcess5"/>
    <dgm:cxn modelId="{BF6B2569-D96B-4FC9-825D-CB4BCE7B30BA}" type="presOf" srcId="{60CC1CF3-BCA1-47AD-8C60-5341F1603D3E}" destId="{3ABC8B04-087E-402D-B1FD-67CAE87801C1}" srcOrd="1" destOrd="0" presId="urn:microsoft.com/office/officeart/2005/8/layout/vProcess5"/>
    <dgm:cxn modelId="{748B5A30-35CC-41E1-AE02-8C68DAE534E4}" srcId="{22CBE255-F3F1-4B62-BCD0-D5E786DB2C2C}" destId="{486C0BD1-A548-49EE-84B1-8A7B2DABAD74}" srcOrd="2" destOrd="0" parTransId="{FBFB6929-BC08-42EC-BFAE-3BB9C44D3CC4}" sibTransId="{6647B8EF-811D-4410-83FE-F5B82258B9F5}"/>
    <dgm:cxn modelId="{21273133-9019-4629-9E94-C7E73C783AD2}" type="presOf" srcId="{40F8C4F0-C9A9-4E4D-BE8C-E0DEBFB60EA8}" destId="{446F18C6-6BC3-403E-A2AA-7C8557CEF5F6}" srcOrd="0" destOrd="0" presId="urn:microsoft.com/office/officeart/2005/8/layout/vProcess5"/>
    <dgm:cxn modelId="{B2042E11-8A13-4E43-BD7E-69978817706C}" srcId="{22CBE255-F3F1-4B62-BCD0-D5E786DB2C2C}" destId="{60CC1CF3-BCA1-47AD-8C60-5341F1603D3E}" srcOrd="1" destOrd="0" parTransId="{2C8041F1-9983-40C6-9D52-715949472EE4}" sibTransId="{D94B17FA-46A0-49A1-A465-78C5215DE2C5}"/>
    <dgm:cxn modelId="{CAA3AE31-891D-4418-A7D6-DB32ACF0B269}" type="presOf" srcId="{60CC1CF3-BCA1-47AD-8C60-5341F1603D3E}" destId="{B40D41E4-011F-4E9C-ABCC-163CED01FB9B}" srcOrd="0" destOrd="0" presId="urn:microsoft.com/office/officeart/2005/8/layout/vProcess5"/>
    <dgm:cxn modelId="{C0D632FC-07EB-45FD-A662-8B8702C87DFA}" type="presOf" srcId="{2E24C5DD-F74F-47F4-AC9C-7E2AB5C0F534}" destId="{333C9FC5-42C6-4641-A5C5-C100C42D20AD}" srcOrd="0" destOrd="0" presId="urn:microsoft.com/office/officeart/2005/8/layout/vProcess5"/>
    <dgm:cxn modelId="{E4153E5C-122E-4530-BDA7-AA3C400418C1}" srcId="{22CBE255-F3F1-4B62-BCD0-D5E786DB2C2C}" destId="{2E24C5DD-F74F-47F4-AC9C-7E2AB5C0F534}" srcOrd="0" destOrd="0" parTransId="{FAB2C2D5-74EE-46F1-B4A5-394B012379C2}" sibTransId="{40F8C4F0-C9A9-4E4D-BE8C-E0DEBFB60EA8}"/>
    <dgm:cxn modelId="{656CFA8A-1A86-4A79-B28D-B36DA46D1ABD}" type="presOf" srcId="{22CBE255-F3F1-4B62-BCD0-D5E786DB2C2C}" destId="{2239A91A-16A5-41DB-BA92-D08379A29A5B}" srcOrd="0" destOrd="0" presId="urn:microsoft.com/office/officeart/2005/8/layout/vProcess5"/>
    <dgm:cxn modelId="{1BBF28D8-BCE3-4DBF-8A21-7742FB62198C}" type="presOf" srcId="{486C0BD1-A548-49EE-84B1-8A7B2DABAD74}" destId="{33E25E74-12F1-4A11-A58A-110FECF6C37A}" srcOrd="1" destOrd="0" presId="urn:microsoft.com/office/officeart/2005/8/layout/vProcess5"/>
    <dgm:cxn modelId="{2776DA11-270D-4A1D-BED9-C944ADFD0625}" type="presOf" srcId="{2E24C5DD-F74F-47F4-AC9C-7E2AB5C0F534}" destId="{191989E6-FE48-4690-ADFF-F5581FC3B196}" srcOrd="1" destOrd="0" presId="urn:microsoft.com/office/officeart/2005/8/layout/vProcess5"/>
    <dgm:cxn modelId="{81861C73-EF3D-46F2-8107-6C25256751B3}" type="presParOf" srcId="{2239A91A-16A5-41DB-BA92-D08379A29A5B}" destId="{A157A47B-0063-4946-BBDF-7DE5951F6AB5}" srcOrd="0" destOrd="0" presId="urn:microsoft.com/office/officeart/2005/8/layout/vProcess5"/>
    <dgm:cxn modelId="{27B04FEF-4BA3-493C-9C6B-6F7D01ECD4A9}" type="presParOf" srcId="{2239A91A-16A5-41DB-BA92-D08379A29A5B}" destId="{333C9FC5-42C6-4641-A5C5-C100C42D20AD}" srcOrd="1" destOrd="0" presId="urn:microsoft.com/office/officeart/2005/8/layout/vProcess5"/>
    <dgm:cxn modelId="{08EC3352-F0F8-47C1-9870-2A5FBC9676C8}" type="presParOf" srcId="{2239A91A-16A5-41DB-BA92-D08379A29A5B}" destId="{B40D41E4-011F-4E9C-ABCC-163CED01FB9B}" srcOrd="2" destOrd="0" presId="urn:microsoft.com/office/officeart/2005/8/layout/vProcess5"/>
    <dgm:cxn modelId="{A5147053-06A3-4CCB-ABCA-142D8B2D6CB4}" type="presParOf" srcId="{2239A91A-16A5-41DB-BA92-D08379A29A5B}" destId="{F68E7F4B-AE3F-487D-95A3-35E9A731214A}" srcOrd="3" destOrd="0" presId="urn:microsoft.com/office/officeart/2005/8/layout/vProcess5"/>
    <dgm:cxn modelId="{9BBF8450-7018-4317-B1EC-C33222848404}" type="presParOf" srcId="{2239A91A-16A5-41DB-BA92-D08379A29A5B}" destId="{446F18C6-6BC3-403E-A2AA-7C8557CEF5F6}" srcOrd="4" destOrd="0" presId="urn:microsoft.com/office/officeart/2005/8/layout/vProcess5"/>
    <dgm:cxn modelId="{12BFFA49-FCDB-4611-8157-356C3F89B649}" type="presParOf" srcId="{2239A91A-16A5-41DB-BA92-D08379A29A5B}" destId="{4CF1CC84-4F8C-4035-A829-F151720A4251}" srcOrd="5" destOrd="0" presId="urn:microsoft.com/office/officeart/2005/8/layout/vProcess5"/>
    <dgm:cxn modelId="{BC6FADFE-3BC3-4BAE-A322-DE5431FB49B9}" type="presParOf" srcId="{2239A91A-16A5-41DB-BA92-D08379A29A5B}" destId="{191989E6-FE48-4690-ADFF-F5581FC3B196}" srcOrd="6" destOrd="0" presId="urn:microsoft.com/office/officeart/2005/8/layout/vProcess5"/>
    <dgm:cxn modelId="{64D947F3-B5A6-4D8A-A3A8-E9B9388918BC}" type="presParOf" srcId="{2239A91A-16A5-41DB-BA92-D08379A29A5B}" destId="{3ABC8B04-087E-402D-B1FD-67CAE87801C1}" srcOrd="7" destOrd="0" presId="urn:microsoft.com/office/officeart/2005/8/layout/vProcess5"/>
    <dgm:cxn modelId="{3192BDC9-C4C5-4851-9E59-F2A44ED73D85}" type="presParOf" srcId="{2239A91A-16A5-41DB-BA92-D08379A29A5B}" destId="{33E25E74-12F1-4A11-A58A-110FECF6C37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DF8AB9-CF5E-434A-83FA-3F2A2D26CEEE}" type="doc">
      <dgm:prSet loTypeId="urn:microsoft.com/office/officeart/2005/8/layout/lProcess1" loCatId="process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6DFA80E-AD83-46AA-9B48-C0A8554BBE93}">
      <dgm:prSet phldrT="[Text]"/>
      <dgm:spPr/>
      <dgm:t>
        <a:bodyPr/>
        <a:lstStyle/>
        <a:p>
          <a:r>
            <a:rPr lang="en-US" b="1" dirty="0" smtClean="0"/>
            <a:t>Određivanje područja primjene</a:t>
          </a:r>
        </a:p>
      </dgm:t>
    </dgm:pt>
    <dgm:pt modelId="{3AD72941-BA5B-49F9-AE1C-2562C9EBAB0B}" type="parTrans" cxnId="{D21F47C1-B624-41F4-8266-027A4B0FEC5D}">
      <dgm:prSet/>
      <dgm:spPr/>
      <dgm:t>
        <a:bodyPr/>
        <a:lstStyle/>
        <a:p>
          <a:endParaRPr lang="en-US"/>
        </a:p>
      </dgm:t>
    </dgm:pt>
    <dgm:pt modelId="{87D40AA3-344A-4025-9FF1-27028333E80B}" type="sibTrans" cxnId="{D21F47C1-B624-41F4-8266-027A4B0FEC5D}">
      <dgm:prSet/>
      <dgm:spPr/>
      <dgm:t>
        <a:bodyPr/>
        <a:lstStyle/>
        <a:p>
          <a:endParaRPr lang="en-US"/>
        </a:p>
      </dgm:t>
    </dgm:pt>
    <dgm:pt modelId="{AB27CEFA-0186-4A40-B35A-C9188B14C111}">
      <dgm:prSet phldrT="[Text]"/>
      <dgm:spPr/>
      <dgm:t>
        <a:bodyPr/>
        <a:lstStyle/>
        <a:p>
          <a:r>
            <a:rPr lang="hy-AM" i="1" dirty="0" smtClean="0"/>
            <a:t>Kreativne rasprave</a:t>
          </a:r>
          <a:endParaRPr lang="hr-HR" i="1" dirty="0"/>
        </a:p>
      </dgm:t>
    </dgm:pt>
    <dgm:pt modelId="{5182F23E-4216-435E-AAC5-C27B5F903AD3}" type="parTrans" cxnId="{25B99533-0A99-4763-9772-AE6EF0688883}">
      <dgm:prSet/>
      <dgm:spPr/>
      <dgm:t>
        <a:bodyPr/>
        <a:lstStyle/>
        <a:p>
          <a:endParaRPr lang="en-US"/>
        </a:p>
      </dgm:t>
    </dgm:pt>
    <dgm:pt modelId="{5F182A2C-EB50-453B-A18A-C06D07BA214B}" type="sibTrans" cxnId="{25B99533-0A99-4763-9772-AE6EF0688883}">
      <dgm:prSet/>
      <dgm:spPr/>
      <dgm:t>
        <a:bodyPr/>
        <a:lstStyle/>
        <a:p>
          <a:endParaRPr lang="en-US"/>
        </a:p>
      </dgm:t>
    </dgm:pt>
    <dgm:pt modelId="{F3D24245-C9C8-41BF-9273-3D1537D09917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hy-AM" b="1" dirty="0" smtClean="0"/>
            <a:t>Odabir nepoznatih termina</a:t>
          </a:r>
          <a:endParaRPr lang="hr-HR" b="1" dirty="0"/>
        </a:p>
      </dgm:t>
    </dgm:pt>
    <dgm:pt modelId="{B2DBDB0E-0882-451E-987A-3B1252255D3C}" type="parTrans" cxnId="{4F74B0B8-86AF-4F0A-BDE7-BFDC99BCA2DB}">
      <dgm:prSet/>
      <dgm:spPr/>
      <dgm:t>
        <a:bodyPr/>
        <a:lstStyle/>
        <a:p>
          <a:endParaRPr lang="en-US"/>
        </a:p>
      </dgm:t>
    </dgm:pt>
    <dgm:pt modelId="{A05EEE5F-ABC8-4BD4-8610-DE72437DC135}" type="sibTrans" cxnId="{4F74B0B8-86AF-4F0A-BDE7-BFDC99BCA2DB}">
      <dgm:prSet/>
      <dgm:spPr/>
      <dgm:t>
        <a:bodyPr/>
        <a:lstStyle/>
        <a:p>
          <a:endParaRPr lang="en-US"/>
        </a:p>
      </dgm:t>
    </dgm:pt>
    <dgm:pt modelId="{6ED9FC2E-8EB8-44BC-9858-52B3429FBBFC}">
      <dgm:prSet phldrT="[Text]"/>
      <dgm:spPr>
        <a:solidFill>
          <a:schemeClr val="tx2">
            <a:lumMod val="40000"/>
            <a:lumOff val="60000"/>
            <a:alpha val="9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y-AM" i="1" dirty="0" smtClean="0"/>
            <a:t>Primjena stručnog iskustva članova zajednice</a:t>
          </a:r>
          <a:endParaRPr lang="hr-HR" i="1" dirty="0" smtClean="0"/>
        </a:p>
      </dgm:t>
    </dgm:pt>
    <dgm:pt modelId="{B8D2A28D-083F-40F7-8021-C4A6E8A9E35F}" type="parTrans" cxnId="{6DAF169B-83BC-4516-94CF-BA12FFB642AB}">
      <dgm:prSet/>
      <dgm:spPr/>
      <dgm:t>
        <a:bodyPr/>
        <a:lstStyle/>
        <a:p>
          <a:endParaRPr lang="en-US"/>
        </a:p>
      </dgm:t>
    </dgm:pt>
    <dgm:pt modelId="{697AD6F2-A311-4693-A3A8-51494F4C7863}" type="sibTrans" cxnId="{6DAF169B-83BC-4516-94CF-BA12FFB642AB}">
      <dgm:prSet/>
      <dgm:spPr/>
      <dgm:t>
        <a:bodyPr/>
        <a:lstStyle/>
        <a:p>
          <a:endParaRPr lang="en-US"/>
        </a:p>
      </dgm:t>
    </dgm:pt>
    <dgm:pt modelId="{9D785C18-C816-439D-B59A-9747F4A6F2E2}">
      <dgm:prSet/>
      <dgm:spPr/>
      <dgm:t>
        <a:bodyPr/>
        <a:lstStyle/>
        <a:p>
          <a:r>
            <a:rPr lang="hy-AM" i="1" dirty="0" smtClean="0"/>
            <a:t>Zajednički napori</a:t>
          </a:r>
          <a:endParaRPr lang="hr-HR" i="1" dirty="0"/>
        </a:p>
      </dgm:t>
    </dgm:pt>
    <dgm:pt modelId="{55AA7E94-53EC-4EA7-8C44-405CD343B480}" type="parTrans" cxnId="{472BD5C2-1AE3-4AAA-9C42-51368340803C}">
      <dgm:prSet/>
      <dgm:spPr/>
      <dgm:t>
        <a:bodyPr/>
        <a:lstStyle/>
        <a:p>
          <a:endParaRPr lang="en-US"/>
        </a:p>
      </dgm:t>
    </dgm:pt>
    <dgm:pt modelId="{B78F3CA1-A631-4C49-B9D5-2BF9222EA07D}" type="sibTrans" cxnId="{472BD5C2-1AE3-4AAA-9C42-51368340803C}">
      <dgm:prSet/>
      <dgm:spPr/>
      <dgm:t>
        <a:bodyPr/>
        <a:lstStyle/>
        <a:p>
          <a:endParaRPr lang="en-US"/>
        </a:p>
      </dgm:t>
    </dgm:pt>
    <dgm:pt modelId="{6D7438A7-7635-495A-8608-D509BC2E3602}">
      <dgm:prSet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hy-AM" i="1" dirty="0" smtClean="0"/>
            <a:t>Dosljedne nacionalne metodologije</a:t>
          </a:r>
          <a:endParaRPr lang="hr-HR" i="1" dirty="0"/>
        </a:p>
      </dgm:t>
    </dgm:pt>
    <dgm:pt modelId="{56D98396-6BC7-4688-8130-952E890EE3ED}" type="parTrans" cxnId="{EB349FDD-572A-49F6-A511-CEAFF9E5584A}">
      <dgm:prSet/>
      <dgm:spPr/>
      <dgm:t>
        <a:bodyPr/>
        <a:lstStyle/>
        <a:p>
          <a:endParaRPr lang="en-US"/>
        </a:p>
      </dgm:t>
    </dgm:pt>
    <dgm:pt modelId="{0D50E978-ADD9-458A-9063-E1334DB9B92C}" type="sibTrans" cxnId="{EB349FDD-572A-49F6-A511-CEAFF9E5584A}">
      <dgm:prSet/>
      <dgm:spPr/>
      <dgm:t>
        <a:bodyPr/>
        <a:lstStyle/>
        <a:p>
          <a:endParaRPr lang="en-US"/>
        </a:p>
      </dgm:t>
    </dgm:pt>
    <dgm:pt modelId="{39676820-1863-46E4-BC65-E0396A4E83E5}" type="pres">
      <dgm:prSet presAssocID="{C5DF8AB9-CF5E-434A-83FA-3F2A2D26CE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39C5B69-58E1-4253-9915-5692C22A1802}" type="pres">
      <dgm:prSet presAssocID="{46DFA80E-AD83-46AA-9B48-C0A8554BBE93}" presName="vertFlow" presStyleCnt="0"/>
      <dgm:spPr/>
    </dgm:pt>
    <dgm:pt modelId="{8C413E5F-BE9F-4C51-9740-418DD127F8AE}" type="pres">
      <dgm:prSet presAssocID="{46DFA80E-AD83-46AA-9B48-C0A8554BBE93}" presName="header" presStyleLbl="node1" presStyleIdx="0" presStyleCnt="2"/>
      <dgm:spPr/>
      <dgm:t>
        <a:bodyPr/>
        <a:lstStyle/>
        <a:p>
          <a:endParaRPr lang="en-US"/>
        </a:p>
      </dgm:t>
    </dgm:pt>
    <dgm:pt modelId="{5BAD4ECC-078B-475D-AA38-C554D5F0EAE3}" type="pres">
      <dgm:prSet presAssocID="{5182F23E-4216-435E-AAC5-C27B5F903AD3}" presName="parTrans" presStyleLbl="sibTrans2D1" presStyleIdx="0" presStyleCnt="4"/>
      <dgm:spPr/>
      <dgm:t>
        <a:bodyPr/>
        <a:lstStyle/>
        <a:p>
          <a:endParaRPr lang="en-US"/>
        </a:p>
      </dgm:t>
    </dgm:pt>
    <dgm:pt modelId="{B89D842B-3433-460A-A34C-BD4F070684B5}" type="pres">
      <dgm:prSet presAssocID="{AB27CEFA-0186-4A40-B35A-C9188B14C111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B94A87-E1B5-408D-BC7E-65BA3E1E7AA1}" type="pres">
      <dgm:prSet presAssocID="{5F182A2C-EB50-453B-A18A-C06D07BA214B}" presName="sibTrans" presStyleLbl="sibTrans2D1" presStyleIdx="1" presStyleCnt="4"/>
      <dgm:spPr/>
      <dgm:t>
        <a:bodyPr/>
        <a:lstStyle/>
        <a:p>
          <a:endParaRPr lang="en-US"/>
        </a:p>
      </dgm:t>
    </dgm:pt>
    <dgm:pt modelId="{9FD83133-E6C0-47CF-B761-6772307FB1A9}" type="pres">
      <dgm:prSet presAssocID="{9D785C18-C816-439D-B59A-9747F4A6F2E2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D0C6D1-8F8F-40A3-AFD8-74D376B0A494}" type="pres">
      <dgm:prSet presAssocID="{46DFA80E-AD83-46AA-9B48-C0A8554BBE93}" presName="hSp" presStyleCnt="0"/>
      <dgm:spPr/>
    </dgm:pt>
    <dgm:pt modelId="{B990D464-1D17-4C09-9648-0C111E91F8B9}" type="pres">
      <dgm:prSet presAssocID="{F3D24245-C9C8-41BF-9273-3D1537D09917}" presName="vertFlow" presStyleCnt="0"/>
      <dgm:spPr/>
    </dgm:pt>
    <dgm:pt modelId="{8C1FCF62-A76E-47E1-A4DA-613DD0CBF0D0}" type="pres">
      <dgm:prSet presAssocID="{F3D24245-C9C8-41BF-9273-3D1537D09917}" presName="header" presStyleLbl="node1" presStyleIdx="1" presStyleCnt="2"/>
      <dgm:spPr/>
      <dgm:t>
        <a:bodyPr/>
        <a:lstStyle/>
        <a:p>
          <a:endParaRPr lang="en-US"/>
        </a:p>
      </dgm:t>
    </dgm:pt>
    <dgm:pt modelId="{61496954-8F05-4B3F-B5AC-38FE9DEC2FE9}" type="pres">
      <dgm:prSet presAssocID="{B8D2A28D-083F-40F7-8021-C4A6E8A9E35F}" presName="parTrans" presStyleLbl="sibTrans2D1" presStyleIdx="2" presStyleCnt="4"/>
      <dgm:spPr/>
      <dgm:t>
        <a:bodyPr/>
        <a:lstStyle/>
        <a:p>
          <a:endParaRPr lang="en-US"/>
        </a:p>
      </dgm:t>
    </dgm:pt>
    <dgm:pt modelId="{F20D6537-E61D-41BC-B4B8-865BC9093F92}" type="pres">
      <dgm:prSet presAssocID="{6ED9FC2E-8EB8-44BC-9858-52B3429FBBFC}" presName="child" presStyleLbl="alignAccFollowNode1" presStyleIdx="2" presStyleCnt="4" custScaleY="1945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FCDB9F-F40E-42B1-B159-3ED6555708A4}" type="pres">
      <dgm:prSet presAssocID="{697AD6F2-A311-4693-A3A8-51494F4C7863}" presName="sibTrans" presStyleLbl="sibTrans2D1" presStyleIdx="3" presStyleCnt="4"/>
      <dgm:spPr/>
      <dgm:t>
        <a:bodyPr/>
        <a:lstStyle/>
        <a:p>
          <a:endParaRPr lang="en-US"/>
        </a:p>
      </dgm:t>
    </dgm:pt>
    <dgm:pt modelId="{5A32554B-1867-406E-974D-F639924D3E19}" type="pres">
      <dgm:prSet presAssocID="{6D7438A7-7635-495A-8608-D509BC2E3602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1F47C1-B624-41F4-8266-027A4B0FEC5D}" srcId="{C5DF8AB9-CF5E-434A-83FA-3F2A2D26CEEE}" destId="{46DFA80E-AD83-46AA-9B48-C0A8554BBE93}" srcOrd="0" destOrd="0" parTransId="{3AD72941-BA5B-49F9-AE1C-2562C9EBAB0B}" sibTransId="{87D40AA3-344A-4025-9FF1-27028333E80B}"/>
    <dgm:cxn modelId="{E3BC3A6A-E25E-4F5B-847D-C519FB30DA54}" type="presOf" srcId="{46DFA80E-AD83-46AA-9B48-C0A8554BBE93}" destId="{8C413E5F-BE9F-4C51-9740-418DD127F8AE}" srcOrd="0" destOrd="0" presId="urn:microsoft.com/office/officeart/2005/8/layout/lProcess1"/>
    <dgm:cxn modelId="{9F5D3C4F-8C4C-41E7-88A1-9F84B158D10B}" type="presOf" srcId="{AB27CEFA-0186-4A40-B35A-C9188B14C111}" destId="{B89D842B-3433-460A-A34C-BD4F070684B5}" srcOrd="0" destOrd="0" presId="urn:microsoft.com/office/officeart/2005/8/layout/lProcess1"/>
    <dgm:cxn modelId="{4F74B0B8-86AF-4F0A-BDE7-BFDC99BCA2DB}" srcId="{C5DF8AB9-CF5E-434A-83FA-3F2A2D26CEEE}" destId="{F3D24245-C9C8-41BF-9273-3D1537D09917}" srcOrd="1" destOrd="0" parTransId="{B2DBDB0E-0882-451E-987A-3B1252255D3C}" sibTransId="{A05EEE5F-ABC8-4BD4-8610-DE72437DC135}"/>
    <dgm:cxn modelId="{F7B2CFE2-80A1-464E-80F3-B9A3A09C410D}" type="presOf" srcId="{B8D2A28D-083F-40F7-8021-C4A6E8A9E35F}" destId="{61496954-8F05-4B3F-B5AC-38FE9DEC2FE9}" srcOrd="0" destOrd="0" presId="urn:microsoft.com/office/officeart/2005/8/layout/lProcess1"/>
    <dgm:cxn modelId="{15F6AA89-302B-4D21-AC4C-A23644E9D183}" type="presOf" srcId="{6D7438A7-7635-495A-8608-D509BC2E3602}" destId="{5A32554B-1867-406E-974D-F639924D3E19}" srcOrd="0" destOrd="0" presId="urn:microsoft.com/office/officeart/2005/8/layout/lProcess1"/>
    <dgm:cxn modelId="{3AA4109D-770B-455E-8BD3-1723B02BE8E4}" type="presOf" srcId="{F3D24245-C9C8-41BF-9273-3D1537D09917}" destId="{8C1FCF62-A76E-47E1-A4DA-613DD0CBF0D0}" srcOrd="0" destOrd="0" presId="urn:microsoft.com/office/officeart/2005/8/layout/lProcess1"/>
    <dgm:cxn modelId="{472BD5C2-1AE3-4AAA-9C42-51368340803C}" srcId="{46DFA80E-AD83-46AA-9B48-C0A8554BBE93}" destId="{9D785C18-C816-439D-B59A-9747F4A6F2E2}" srcOrd="1" destOrd="0" parTransId="{55AA7E94-53EC-4EA7-8C44-405CD343B480}" sibTransId="{B78F3CA1-A631-4C49-B9D5-2BF9222EA07D}"/>
    <dgm:cxn modelId="{348B01B8-12AB-460C-91D6-B28E6BC0C13B}" type="presOf" srcId="{6ED9FC2E-8EB8-44BC-9858-52B3429FBBFC}" destId="{F20D6537-E61D-41BC-B4B8-865BC9093F92}" srcOrd="0" destOrd="0" presId="urn:microsoft.com/office/officeart/2005/8/layout/lProcess1"/>
    <dgm:cxn modelId="{ABBD5E05-2FFC-4F1B-9D4B-8D21B5388C75}" type="presOf" srcId="{5182F23E-4216-435E-AAC5-C27B5F903AD3}" destId="{5BAD4ECC-078B-475D-AA38-C554D5F0EAE3}" srcOrd="0" destOrd="0" presId="urn:microsoft.com/office/officeart/2005/8/layout/lProcess1"/>
    <dgm:cxn modelId="{25B99533-0A99-4763-9772-AE6EF0688883}" srcId="{46DFA80E-AD83-46AA-9B48-C0A8554BBE93}" destId="{AB27CEFA-0186-4A40-B35A-C9188B14C111}" srcOrd="0" destOrd="0" parTransId="{5182F23E-4216-435E-AAC5-C27B5F903AD3}" sibTransId="{5F182A2C-EB50-453B-A18A-C06D07BA214B}"/>
    <dgm:cxn modelId="{6DAF169B-83BC-4516-94CF-BA12FFB642AB}" srcId="{F3D24245-C9C8-41BF-9273-3D1537D09917}" destId="{6ED9FC2E-8EB8-44BC-9858-52B3429FBBFC}" srcOrd="0" destOrd="0" parTransId="{B8D2A28D-083F-40F7-8021-C4A6E8A9E35F}" sibTransId="{697AD6F2-A311-4693-A3A8-51494F4C7863}"/>
    <dgm:cxn modelId="{BA45AC79-C311-47EF-AE79-73F52E482377}" type="presOf" srcId="{9D785C18-C816-439D-B59A-9747F4A6F2E2}" destId="{9FD83133-E6C0-47CF-B761-6772307FB1A9}" srcOrd="0" destOrd="0" presId="urn:microsoft.com/office/officeart/2005/8/layout/lProcess1"/>
    <dgm:cxn modelId="{376EE059-F5C1-4263-8748-8E5512B0F5ED}" type="presOf" srcId="{C5DF8AB9-CF5E-434A-83FA-3F2A2D26CEEE}" destId="{39676820-1863-46E4-BC65-E0396A4E83E5}" srcOrd="0" destOrd="0" presId="urn:microsoft.com/office/officeart/2005/8/layout/lProcess1"/>
    <dgm:cxn modelId="{B5776831-1BA0-4137-B466-7CE00A8A9740}" type="presOf" srcId="{5F182A2C-EB50-453B-A18A-C06D07BA214B}" destId="{4EB94A87-E1B5-408D-BC7E-65BA3E1E7AA1}" srcOrd="0" destOrd="0" presId="urn:microsoft.com/office/officeart/2005/8/layout/lProcess1"/>
    <dgm:cxn modelId="{37F0302A-38F7-4F83-8BF0-8BDE4B38FA27}" type="presOf" srcId="{697AD6F2-A311-4693-A3A8-51494F4C7863}" destId="{18FCDB9F-F40E-42B1-B159-3ED6555708A4}" srcOrd="0" destOrd="0" presId="urn:microsoft.com/office/officeart/2005/8/layout/lProcess1"/>
    <dgm:cxn modelId="{EB349FDD-572A-49F6-A511-CEAFF9E5584A}" srcId="{F3D24245-C9C8-41BF-9273-3D1537D09917}" destId="{6D7438A7-7635-495A-8608-D509BC2E3602}" srcOrd="1" destOrd="0" parTransId="{56D98396-6BC7-4688-8130-952E890EE3ED}" sibTransId="{0D50E978-ADD9-458A-9063-E1334DB9B92C}"/>
    <dgm:cxn modelId="{52F23904-7818-41A4-BE4E-913A48ED5AA5}" type="presParOf" srcId="{39676820-1863-46E4-BC65-E0396A4E83E5}" destId="{439C5B69-58E1-4253-9915-5692C22A1802}" srcOrd="0" destOrd="0" presId="urn:microsoft.com/office/officeart/2005/8/layout/lProcess1"/>
    <dgm:cxn modelId="{BA37D27C-938B-450B-82CD-051349696714}" type="presParOf" srcId="{439C5B69-58E1-4253-9915-5692C22A1802}" destId="{8C413E5F-BE9F-4C51-9740-418DD127F8AE}" srcOrd="0" destOrd="0" presId="urn:microsoft.com/office/officeart/2005/8/layout/lProcess1"/>
    <dgm:cxn modelId="{03440197-B5BC-4B92-B2A9-17FD7A0304CE}" type="presParOf" srcId="{439C5B69-58E1-4253-9915-5692C22A1802}" destId="{5BAD4ECC-078B-475D-AA38-C554D5F0EAE3}" srcOrd="1" destOrd="0" presId="urn:microsoft.com/office/officeart/2005/8/layout/lProcess1"/>
    <dgm:cxn modelId="{F24E99CA-2A6A-4A0C-B6B9-81E4CE07E8AA}" type="presParOf" srcId="{439C5B69-58E1-4253-9915-5692C22A1802}" destId="{B89D842B-3433-460A-A34C-BD4F070684B5}" srcOrd="2" destOrd="0" presId="urn:microsoft.com/office/officeart/2005/8/layout/lProcess1"/>
    <dgm:cxn modelId="{5605C039-B20E-4B68-B54A-167A8247B702}" type="presParOf" srcId="{439C5B69-58E1-4253-9915-5692C22A1802}" destId="{4EB94A87-E1B5-408D-BC7E-65BA3E1E7AA1}" srcOrd="3" destOrd="0" presId="urn:microsoft.com/office/officeart/2005/8/layout/lProcess1"/>
    <dgm:cxn modelId="{860225D1-9797-4FC5-9BBD-BBC1873C2A3A}" type="presParOf" srcId="{439C5B69-58E1-4253-9915-5692C22A1802}" destId="{9FD83133-E6C0-47CF-B761-6772307FB1A9}" srcOrd="4" destOrd="0" presId="urn:microsoft.com/office/officeart/2005/8/layout/lProcess1"/>
    <dgm:cxn modelId="{895DF054-9C80-4AB1-AFBC-01C9DFDA21FE}" type="presParOf" srcId="{39676820-1863-46E4-BC65-E0396A4E83E5}" destId="{FFD0C6D1-8F8F-40A3-AFD8-74D376B0A494}" srcOrd="1" destOrd="0" presId="urn:microsoft.com/office/officeart/2005/8/layout/lProcess1"/>
    <dgm:cxn modelId="{8AC33F77-51EA-4A3B-B4E6-A6EBAEF111B6}" type="presParOf" srcId="{39676820-1863-46E4-BC65-E0396A4E83E5}" destId="{B990D464-1D17-4C09-9648-0C111E91F8B9}" srcOrd="2" destOrd="0" presId="urn:microsoft.com/office/officeart/2005/8/layout/lProcess1"/>
    <dgm:cxn modelId="{DBC7A070-C3FA-489B-A2AB-1B37FC7D89C3}" type="presParOf" srcId="{B990D464-1D17-4C09-9648-0C111E91F8B9}" destId="{8C1FCF62-A76E-47E1-A4DA-613DD0CBF0D0}" srcOrd="0" destOrd="0" presId="urn:microsoft.com/office/officeart/2005/8/layout/lProcess1"/>
    <dgm:cxn modelId="{E7CE5388-75B7-4FE2-8E95-4C4E80CB98A0}" type="presParOf" srcId="{B990D464-1D17-4C09-9648-0C111E91F8B9}" destId="{61496954-8F05-4B3F-B5AC-38FE9DEC2FE9}" srcOrd="1" destOrd="0" presId="urn:microsoft.com/office/officeart/2005/8/layout/lProcess1"/>
    <dgm:cxn modelId="{91F22AE7-840A-410B-B623-F08FCF424515}" type="presParOf" srcId="{B990D464-1D17-4C09-9648-0C111E91F8B9}" destId="{F20D6537-E61D-41BC-B4B8-865BC9093F92}" srcOrd="2" destOrd="0" presId="urn:microsoft.com/office/officeart/2005/8/layout/lProcess1"/>
    <dgm:cxn modelId="{F07BD51F-B529-47A1-BDE5-DA99524323C4}" type="presParOf" srcId="{B990D464-1D17-4C09-9648-0C111E91F8B9}" destId="{18FCDB9F-F40E-42B1-B159-3ED6555708A4}" srcOrd="3" destOrd="0" presId="urn:microsoft.com/office/officeart/2005/8/layout/lProcess1"/>
    <dgm:cxn modelId="{4D8D2C38-A968-4CEE-AF0C-35D30BB074F3}" type="presParOf" srcId="{B990D464-1D17-4C09-9648-0C111E91F8B9}" destId="{5A32554B-1867-406E-974D-F639924D3E19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9AC34C-8601-4EDB-BBE7-CDC4CDD5268F}" type="doc">
      <dgm:prSet loTypeId="urn:microsoft.com/office/officeart/2005/8/layout/arrow5" loCatId="relationship" qsTypeId="urn:microsoft.com/office/officeart/2005/8/quickstyle/3d6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18BA08E-10BD-4ADE-9519-95B621922A1D}">
      <dgm:prSet phldrT="[Text]"/>
      <dgm:spPr/>
      <dgm:t>
        <a:bodyPr/>
        <a:lstStyle/>
        <a:p>
          <a:r>
            <a:t>Opći opis kategorija koji iznosi bit i oblik termina i pojmova</a:t>
          </a:r>
          <a:endParaRPr lang="hr-HR" dirty="0"/>
        </a:p>
      </dgm:t>
    </dgm:pt>
    <dgm:pt modelId="{AF644F88-8B01-49E7-B157-3E84D3A2B824}" type="parTrans" cxnId="{D654FFA8-10D2-466B-BD7E-0BD8C33C0200}">
      <dgm:prSet/>
      <dgm:spPr/>
      <dgm:t>
        <a:bodyPr/>
        <a:lstStyle/>
        <a:p>
          <a:endParaRPr lang="en-US"/>
        </a:p>
      </dgm:t>
    </dgm:pt>
    <dgm:pt modelId="{73F6C610-DF11-4C9C-BBC9-DEA6261A51F0}" type="sibTrans" cxnId="{D654FFA8-10D2-466B-BD7E-0BD8C33C0200}">
      <dgm:prSet/>
      <dgm:spPr/>
      <dgm:t>
        <a:bodyPr/>
        <a:lstStyle/>
        <a:p>
          <a:endParaRPr lang="en-US"/>
        </a:p>
      </dgm:t>
    </dgm:pt>
    <dgm:pt modelId="{3B594736-8525-41DE-8CA3-ECC08B48D50C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t>Stručni trojezični prijevod na engleski, ruski i BCS</a:t>
          </a:r>
          <a:endParaRPr lang="hr-HR" dirty="0"/>
        </a:p>
      </dgm:t>
    </dgm:pt>
    <dgm:pt modelId="{80C785BF-11DE-43A7-B085-9D91F7A6F134}" type="parTrans" cxnId="{43EED4CF-A8C1-44F5-B8D3-D881FD893BCE}">
      <dgm:prSet/>
      <dgm:spPr/>
      <dgm:t>
        <a:bodyPr/>
        <a:lstStyle/>
        <a:p>
          <a:endParaRPr lang="en-US"/>
        </a:p>
      </dgm:t>
    </dgm:pt>
    <dgm:pt modelId="{34B00CD2-EBD5-4627-A03B-0EDF7C4291DF}" type="sibTrans" cxnId="{43EED4CF-A8C1-44F5-B8D3-D881FD893BCE}">
      <dgm:prSet/>
      <dgm:spPr/>
      <dgm:t>
        <a:bodyPr/>
        <a:lstStyle/>
        <a:p>
          <a:endParaRPr lang="en-US"/>
        </a:p>
      </dgm:t>
    </dgm:pt>
    <dgm:pt modelId="{3E63111F-43FA-436F-B306-004483EBAC76}" type="pres">
      <dgm:prSet presAssocID="{689AC34C-8601-4EDB-BBE7-CDC4CDD5268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32F2EC-68EF-492A-B8B7-A21025020F9A}" type="pres">
      <dgm:prSet presAssocID="{B18BA08E-10BD-4ADE-9519-95B621922A1D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B95784-8067-4680-A77D-86EEA957C7AE}" type="pres">
      <dgm:prSet presAssocID="{3B594736-8525-41DE-8CA3-ECC08B48D50C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856AAD-9A88-495D-AD8B-E322720F858A}" type="presOf" srcId="{689AC34C-8601-4EDB-BBE7-CDC4CDD5268F}" destId="{3E63111F-43FA-436F-B306-004483EBAC76}" srcOrd="0" destOrd="0" presId="urn:microsoft.com/office/officeart/2005/8/layout/arrow5"/>
    <dgm:cxn modelId="{D654FFA8-10D2-466B-BD7E-0BD8C33C0200}" srcId="{689AC34C-8601-4EDB-BBE7-CDC4CDD5268F}" destId="{B18BA08E-10BD-4ADE-9519-95B621922A1D}" srcOrd="0" destOrd="0" parTransId="{AF644F88-8B01-49E7-B157-3E84D3A2B824}" sibTransId="{73F6C610-DF11-4C9C-BBC9-DEA6261A51F0}"/>
    <dgm:cxn modelId="{43EED4CF-A8C1-44F5-B8D3-D881FD893BCE}" srcId="{689AC34C-8601-4EDB-BBE7-CDC4CDD5268F}" destId="{3B594736-8525-41DE-8CA3-ECC08B48D50C}" srcOrd="1" destOrd="0" parTransId="{80C785BF-11DE-43A7-B085-9D91F7A6F134}" sibTransId="{34B00CD2-EBD5-4627-A03B-0EDF7C4291DF}"/>
    <dgm:cxn modelId="{3C39FD0E-A756-4FF0-828D-0E75209B1806}" type="presOf" srcId="{3B594736-8525-41DE-8CA3-ECC08B48D50C}" destId="{FEB95784-8067-4680-A77D-86EEA957C7AE}" srcOrd="0" destOrd="0" presId="urn:microsoft.com/office/officeart/2005/8/layout/arrow5"/>
    <dgm:cxn modelId="{77D05C30-EC08-4EE0-B226-8BF7D7EB03BE}" type="presOf" srcId="{B18BA08E-10BD-4ADE-9519-95B621922A1D}" destId="{C832F2EC-68EF-492A-B8B7-A21025020F9A}" srcOrd="0" destOrd="0" presId="urn:microsoft.com/office/officeart/2005/8/layout/arrow5"/>
    <dgm:cxn modelId="{EE2A3106-CAA5-4922-B463-5449A653A864}" type="presParOf" srcId="{3E63111F-43FA-436F-B306-004483EBAC76}" destId="{C832F2EC-68EF-492A-B8B7-A21025020F9A}" srcOrd="0" destOrd="0" presId="urn:microsoft.com/office/officeart/2005/8/layout/arrow5"/>
    <dgm:cxn modelId="{4593C09D-46C1-4683-901D-6295F1CB9418}" type="presParOf" srcId="{3E63111F-43FA-436F-B306-004483EBAC76}" destId="{FEB95784-8067-4680-A77D-86EEA957C7A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EA6D0-D85F-4811-9ADD-5254DD52BAC9}">
      <dsp:nvSpPr>
        <dsp:cNvPr id="0" name=""/>
        <dsp:cNvSpPr/>
      </dsp:nvSpPr>
      <dsp:spPr>
        <a:xfrm>
          <a:off x="304800" y="2229261"/>
          <a:ext cx="6705599" cy="2495115"/>
        </a:xfrm>
        <a:prstGeom prst="ellipse">
          <a:avLst/>
        </a:prstGeom>
        <a:solidFill>
          <a:schemeClr val="accent4">
            <a:shade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U općem smislu glosar sadržava objašnjenja pojmova koji se odnose na određeno područje istraživanja ili djelovanja. </a:t>
          </a:r>
          <a:endParaRPr lang="hr-HR" sz="28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1286812" y="2594662"/>
        <a:ext cx="4741575" cy="1764313"/>
      </dsp:txXfrm>
    </dsp:sp>
    <dsp:sp modelId="{49144335-96E8-4EF3-9B36-28C25B0F18FE}">
      <dsp:nvSpPr>
        <dsp:cNvPr id="0" name=""/>
        <dsp:cNvSpPr/>
      </dsp:nvSpPr>
      <dsp:spPr>
        <a:xfrm rot="13385191">
          <a:off x="867124" y="1336976"/>
          <a:ext cx="1708934" cy="658025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5BB876-7C9F-42BC-802B-6E94F96184A5}">
      <dsp:nvSpPr>
        <dsp:cNvPr id="0" name=""/>
        <dsp:cNvSpPr/>
      </dsp:nvSpPr>
      <dsp:spPr>
        <a:xfrm>
          <a:off x="846" y="637624"/>
          <a:ext cx="2193417" cy="889351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Vokabular</a:t>
          </a:r>
          <a:endParaRPr lang="hr-HR" sz="38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6894" y="663672"/>
        <a:ext cx="2141321" cy="837255"/>
      </dsp:txXfrm>
    </dsp:sp>
    <dsp:sp modelId="{F59AFF0A-4EDE-4E23-AB2A-CBCCEC6DCAE0}">
      <dsp:nvSpPr>
        <dsp:cNvPr id="0" name=""/>
        <dsp:cNvSpPr/>
      </dsp:nvSpPr>
      <dsp:spPr>
        <a:xfrm rot="16200000">
          <a:off x="2795993" y="938349"/>
          <a:ext cx="1723212" cy="658025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145046"/>
            <a:satOff val="-3953"/>
            <a:lumOff val="213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584A9A-FB07-496C-A685-051ED08C086B}">
      <dsp:nvSpPr>
        <dsp:cNvPr id="0" name=""/>
        <dsp:cNvSpPr/>
      </dsp:nvSpPr>
      <dsp:spPr>
        <a:xfrm>
          <a:off x="2560891" y="0"/>
          <a:ext cx="2193417" cy="811511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-139622"/>
            <a:satOff val="-4225"/>
            <a:lumOff val="277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675" tIns="66675" rIns="66675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Leksikon</a:t>
          </a:r>
          <a:endParaRPr lang="hr-HR" sz="35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584659" y="23768"/>
        <a:ext cx="2145881" cy="763975"/>
      </dsp:txXfrm>
    </dsp:sp>
    <dsp:sp modelId="{C128EC74-E900-4953-AA18-713D528EB9BA}">
      <dsp:nvSpPr>
        <dsp:cNvPr id="0" name=""/>
        <dsp:cNvSpPr/>
      </dsp:nvSpPr>
      <dsp:spPr>
        <a:xfrm rot="19014809">
          <a:off x="4739140" y="1336976"/>
          <a:ext cx="1708934" cy="658025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145046"/>
            <a:satOff val="-3953"/>
            <a:lumOff val="213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885C1B-E70D-40F7-97B3-F4EFD4D47922}">
      <dsp:nvSpPr>
        <dsp:cNvPr id="0" name=""/>
        <dsp:cNvSpPr/>
      </dsp:nvSpPr>
      <dsp:spPr>
        <a:xfrm>
          <a:off x="5120936" y="706620"/>
          <a:ext cx="2193417" cy="751359"/>
        </a:xfrm>
        <a:prstGeom prst="roundRect">
          <a:avLst>
            <a:gd name="adj" fmla="val 10000"/>
          </a:avLst>
        </a:prstGeom>
        <a:solidFill>
          <a:schemeClr val="accent4">
            <a:shade val="50000"/>
            <a:hueOff val="-139622"/>
            <a:satOff val="-4225"/>
            <a:lumOff val="2774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b="0" kern="1200" cap="none" spc="0" dirty="0" smtClean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Rječnik</a:t>
          </a:r>
          <a:endParaRPr lang="hr-HR" sz="3800" b="0" kern="1200" cap="none" spc="0" dirty="0">
            <a:ln w="18415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142943" y="728627"/>
        <a:ext cx="2149403" cy="7073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4B09B-9A8B-4BE7-BFE1-A015EA0311EA}">
      <dsp:nvSpPr>
        <dsp:cNvPr id="0" name=""/>
        <dsp:cNvSpPr/>
      </dsp:nvSpPr>
      <dsp:spPr>
        <a:xfrm rot="10800000">
          <a:off x="1756716" y="880"/>
          <a:ext cx="5726049" cy="1257765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4640" tIns="186690" rIns="348488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4900" kern="1200"/>
            <a:t>Opća razumljivost</a:t>
          </a:r>
          <a:endParaRPr lang="hr-HR" sz="4900" kern="1200" dirty="0"/>
        </a:p>
      </dsp:txBody>
      <dsp:txXfrm rot="10800000">
        <a:off x="2071157" y="880"/>
        <a:ext cx="5411608" cy="1257765"/>
      </dsp:txXfrm>
    </dsp:sp>
    <dsp:sp modelId="{E11B5065-B0EF-484A-BAB4-39A9DC706315}">
      <dsp:nvSpPr>
        <dsp:cNvPr id="0" name=""/>
        <dsp:cNvSpPr/>
      </dsp:nvSpPr>
      <dsp:spPr>
        <a:xfrm>
          <a:off x="1127834" y="880"/>
          <a:ext cx="1257765" cy="1257765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FC69E-44D8-4938-B9D9-3DE4975EE7C9}">
      <dsp:nvSpPr>
        <dsp:cNvPr id="0" name=""/>
        <dsp:cNvSpPr/>
      </dsp:nvSpPr>
      <dsp:spPr>
        <a:xfrm rot="10800000">
          <a:off x="1756716" y="1634098"/>
          <a:ext cx="5726049" cy="1257765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4640" tIns="186690" rIns="348488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4900" kern="1200"/>
            <a:t>Ključne kategorije</a:t>
          </a:r>
          <a:endParaRPr lang="hr-HR" sz="4900" kern="1200" dirty="0"/>
        </a:p>
      </dsp:txBody>
      <dsp:txXfrm rot="10800000">
        <a:off x="2071157" y="1634098"/>
        <a:ext cx="5411608" cy="1257765"/>
      </dsp:txXfrm>
    </dsp:sp>
    <dsp:sp modelId="{1897987A-CDC4-4A57-9983-90988773D4F4}">
      <dsp:nvSpPr>
        <dsp:cNvPr id="0" name=""/>
        <dsp:cNvSpPr/>
      </dsp:nvSpPr>
      <dsp:spPr>
        <a:xfrm>
          <a:off x="1127834" y="1634098"/>
          <a:ext cx="1257765" cy="1257765"/>
        </a:xfrm>
        <a:prstGeom prst="ellipse">
          <a:avLst/>
        </a:prstGeom>
        <a:blipFill>
          <a:blip xmlns:r="http://schemas.openxmlformats.org/officeDocument/2006/relationships"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28165A-A2AC-4FAF-B1C5-FE8D2B7A98E8}">
      <dsp:nvSpPr>
        <dsp:cNvPr id="0" name=""/>
        <dsp:cNvSpPr/>
      </dsp:nvSpPr>
      <dsp:spPr>
        <a:xfrm rot="10800000">
          <a:off x="1756716" y="3267316"/>
          <a:ext cx="5726049" cy="1257765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4640" tIns="186690" rIns="348488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4900" kern="1200"/>
            <a:t>Kohezivni pristupi</a:t>
          </a:r>
          <a:endParaRPr lang="hr-HR" sz="4900" kern="1200" dirty="0"/>
        </a:p>
      </dsp:txBody>
      <dsp:txXfrm rot="10800000">
        <a:off x="2071157" y="3267316"/>
        <a:ext cx="5411608" cy="1257765"/>
      </dsp:txXfrm>
    </dsp:sp>
    <dsp:sp modelId="{AEE31CBA-AF61-4574-8DFD-BAC746C739C1}">
      <dsp:nvSpPr>
        <dsp:cNvPr id="0" name=""/>
        <dsp:cNvSpPr/>
      </dsp:nvSpPr>
      <dsp:spPr>
        <a:xfrm>
          <a:off x="1127834" y="3267316"/>
          <a:ext cx="1257765" cy="1257765"/>
        </a:xfrm>
        <a:prstGeom prst="ellipse">
          <a:avLst/>
        </a:prstGeom>
        <a:blipFill>
          <a:blip xmlns:r="http://schemas.openxmlformats.org/officeDocument/2006/relationships"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C9FC5-42C6-4641-A5C5-C100C42D20AD}">
      <dsp:nvSpPr>
        <dsp:cNvPr id="0" name=""/>
        <dsp:cNvSpPr/>
      </dsp:nvSpPr>
      <dsp:spPr>
        <a:xfrm>
          <a:off x="0" y="0"/>
          <a:ext cx="6282690" cy="1357788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Utvrđivanje termina</a:t>
          </a:r>
          <a:endParaRPr lang="hr-HR" sz="3400" kern="1200" dirty="0"/>
        </a:p>
      </dsp:txBody>
      <dsp:txXfrm>
        <a:off x="39768" y="39768"/>
        <a:ext cx="4817530" cy="1278252"/>
      </dsp:txXfrm>
    </dsp:sp>
    <dsp:sp modelId="{B40D41E4-011F-4E9C-ABCC-163CED01FB9B}">
      <dsp:nvSpPr>
        <dsp:cNvPr id="0" name=""/>
        <dsp:cNvSpPr/>
      </dsp:nvSpPr>
      <dsp:spPr>
        <a:xfrm>
          <a:off x="554354" y="1584087"/>
          <a:ext cx="6282690" cy="1357788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88279"/>
            <a:satOff val="-2183"/>
            <a:lumOff val="12494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Definiranje i prijevod</a:t>
          </a:r>
          <a:endParaRPr lang="hr-HR" sz="3400" kern="1200" dirty="0"/>
        </a:p>
      </dsp:txBody>
      <dsp:txXfrm>
        <a:off x="594122" y="1623855"/>
        <a:ext cx="4766236" cy="1278252"/>
      </dsp:txXfrm>
    </dsp:sp>
    <dsp:sp modelId="{F68E7F4B-AE3F-487D-95A3-35E9A731214A}">
      <dsp:nvSpPr>
        <dsp:cNvPr id="0" name=""/>
        <dsp:cNvSpPr/>
      </dsp:nvSpPr>
      <dsp:spPr>
        <a:xfrm>
          <a:off x="1108709" y="3168174"/>
          <a:ext cx="6282690" cy="1357788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176558"/>
            <a:satOff val="-4365"/>
            <a:lumOff val="2498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Stručni pregled</a:t>
          </a:r>
          <a:endParaRPr lang="hr-HR" sz="3400" kern="1200" dirty="0"/>
        </a:p>
      </dsp:txBody>
      <dsp:txXfrm>
        <a:off x="1148477" y="3207942"/>
        <a:ext cx="4766236" cy="1278252"/>
      </dsp:txXfrm>
    </dsp:sp>
    <dsp:sp modelId="{446F18C6-6BC3-403E-A2AA-7C8557CEF5F6}">
      <dsp:nvSpPr>
        <dsp:cNvPr id="0" name=""/>
        <dsp:cNvSpPr/>
      </dsp:nvSpPr>
      <dsp:spPr>
        <a:xfrm>
          <a:off x="5400127" y="1029656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40000"/>
            <a:lumOff val="60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solidFill>
              <a:schemeClr val="accent1">
                <a:lumMod val="60000"/>
                <a:lumOff val="40000"/>
              </a:schemeClr>
            </a:solidFill>
          </a:endParaRPr>
        </a:p>
      </dsp:txBody>
      <dsp:txXfrm>
        <a:off x="5598703" y="1029656"/>
        <a:ext cx="485410" cy="664128"/>
      </dsp:txXfrm>
    </dsp:sp>
    <dsp:sp modelId="{4CF1CC84-4F8C-4035-A829-F151720A4251}">
      <dsp:nvSpPr>
        <dsp:cNvPr id="0" name=""/>
        <dsp:cNvSpPr/>
      </dsp:nvSpPr>
      <dsp:spPr>
        <a:xfrm>
          <a:off x="5954482" y="2604691"/>
          <a:ext cx="882562" cy="882562"/>
        </a:xfrm>
        <a:prstGeom prst="downArrow">
          <a:avLst>
            <a:gd name="adj1" fmla="val 55000"/>
            <a:gd name="adj2" fmla="val 45000"/>
          </a:avLst>
        </a:prstGeom>
        <a:solidFill>
          <a:schemeClr val="tx2">
            <a:lumMod val="40000"/>
            <a:lumOff val="60000"/>
            <a:alpha val="90000"/>
          </a:schemeClr>
        </a:solidFill>
        <a:ln w="9525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>
            <a:solidFill>
              <a:schemeClr val="accent1">
                <a:lumMod val="60000"/>
                <a:lumOff val="40000"/>
              </a:schemeClr>
            </a:solidFill>
          </a:endParaRPr>
        </a:p>
      </dsp:txBody>
      <dsp:txXfrm>
        <a:off x="6153058" y="2604691"/>
        <a:ext cx="485410" cy="6641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13E5F-BE9F-4C51-9740-418DD127F8AE}">
      <dsp:nvSpPr>
        <dsp:cNvPr id="0" name=""/>
        <dsp:cNvSpPr/>
      </dsp:nvSpPr>
      <dsp:spPr>
        <a:xfrm>
          <a:off x="4336" y="640461"/>
          <a:ext cx="3384592" cy="8461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Određivanje područja primjene</a:t>
          </a:r>
        </a:p>
      </dsp:txBody>
      <dsp:txXfrm>
        <a:off x="29119" y="665244"/>
        <a:ext cx="3335026" cy="796582"/>
      </dsp:txXfrm>
    </dsp:sp>
    <dsp:sp modelId="{5BAD4ECC-078B-475D-AA38-C554D5F0EAE3}">
      <dsp:nvSpPr>
        <dsp:cNvPr id="0" name=""/>
        <dsp:cNvSpPr/>
      </dsp:nvSpPr>
      <dsp:spPr>
        <a:xfrm rot="5400000">
          <a:off x="1622594" y="1560647"/>
          <a:ext cx="148075" cy="1480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9D842B-3433-460A-A34C-BD4F070684B5}">
      <dsp:nvSpPr>
        <dsp:cNvPr id="0" name=""/>
        <dsp:cNvSpPr/>
      </dsp:nvSpPr>
      <dsp:spPr>
        <a:xfrm>
          <a:off x="4336" y="1782761"/>
          <a:ext cx="3384592" cy="846148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y-AM" sz="2600" i="1" kern="1200" dirty="0" smtClean="0"/>
            <a:t>Kreativne rasprave</a:t>
          </a:r>
          <a:endParaRPr lang="hr-HR" sz="2600" i="1" kern="1200" dirty="0"/>
        </a:p>
      </dsp:txBody>
      <dsp:txXfrm>
        <a:off x="29119" y="1807544"/>
        <a:ext cx="3335026" cy="796582"/>
      </dsp:txXfrm>
    </dsp:sp>
    <dsp:sp modelId="{4EB94A87-E1B5-408D-BC7E-65BA3E1E7AA1}">
      <dsp:nvSpPr>
        <dsp:cNvPr id="0" name=""/>
        <dsp:cNvSpPr/>
      </dsp:nvSpPr>
      <dsp:spPr>
        <a:xfrm rot="5400000">
          <a:off x="1622594" y="2702947"/>
          <a:ext cx="148075" cy="1480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D83133-E6C0-47CF-B761-6772307FB1A9}">
      <dsp:nvSpPr>
        <dsp:cNvPr id="0" name=""/>
        <dsp:cNvSpPr/>
      </dsp:nvSpPr>
      <dsp:spPr>
        <a:xfrm>
          <a:off x="4336" y="2925061"/>
          <a:ext cx="3384592" cy="846148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-1315235"/>
            <a:satOff val="7386"/>
            <a:lumOff val="46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315235"/>
              <a:satOff val="7386"/>
              <a:lumOff val="469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y-AM" sz="2600" i="1" kern="1200" dirty="0" smtClean="0"/>
            <a:t>Zajednički napori</a:t>
          </a:r>
          <a:endParaRPr lang="hr-HR" sz="2600" i="1" kern="1200" dirty="0"/>
        </a:p>
      </dsp:txBody>
      <dsp:txXfrm>
        <a:off x="29119" y="2949844"/>
        <a:ext cx="3335026" cy="796582"/>
      </dsp:txXfrm>
    </dsp:sp>
    <dsp:sp modelId="{8C1FCF62-A76E-47E1-A4DA-613DD0CBF0D0}">
      <dsp:nvSpPr>
        <dsp:cNvPr id="0" name=""/>
        <dsp:cNvSpPr/>
      </dsp:nvSpPr>
      <dsp:spPr>
        <a:xfrm>
          <a:off x="3862771" y="640461"/>
          <a:ext cx="3384592" cy="846148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y-AM" sz="2600" b="1" kern="1200" dirty="0" smtClean="0"/>
            <a:t>Odabir nepoznatih termina</a:t>
          </a:r>
          <a:endParaRPr lang="hr-HR" sz="2600" b="1" kern="1200" dirty="0"/>
        </a:p>
      </dsp:txBody>
      <dsp:txXfrm>
        <a:off x="3887554" y="665244"/>
        <a:ext cx="3335026" cy="796582"/>
      </dsp:txXfrm>
    </dsp:sp>
    <dsp:sp modelId="{61496954-8F05-4B3F-B5AC-38FE9DEC2FE9}">
      <dsp:nvSpPr>
        <dsp:cNvPr id="0" name=""/>
        <dsp:cNvSpPr/>
      </dsp:nvSpPr>
      <dsp:spPr>
        <a:xfrm rot="5400000">
          <a:off x="5481029" y="1560647"/>
          <a:ext cx="148075" cy="1480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0D6537-E61D-41BC-B4B8-865BC9093F92}">
      <dsp:nvSpPr>
        <dsp:cNvPr id="0" name=""/>
        <dsp:cNvSpPr/>
      </dsp:nvSpPr>
      <dsp:spPr>
        <a:xfrm>
          <a:off x="3862771" y="1782761"/>
          <a:ext cx="3384592" cy="1646240"/>
        </a:xfrm>
        <a:prstGeom prst="roundRect">
          <a:avLst>
            <a:gd name="adj" fmla="val 10000"/>
          </a:avLst>
        </a:prstGeom>
        <a:solidFill>
          <a:schemeClr val="tx2">
            <a:lumMod val="40000"/>
            <a:lumOff val="6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2630471"/>
              <a:satOff val="14771"/>
              <a:lumOff val="939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hy-AM" sz="2600" i="1" kern="1200" dirty="0" smtClean="0"/>
            <a:t>Primjena stručnog iskustva članova zajednice</a:t>
          </a:r>
          <a:endParaRPr lang="hr-HR" sz="2600" i="1" kern="1200" dirty="0" smtClean="0"/>
        </a:p>
      </dsp:txBody>
      <dsp:txXfrm>
        <a:off x="3910988" y="1830978"/>
        <a:ext cx="3288158" cy="1549806"/>
      </dsp:txXfrm>
    </dsp:sp>
    <dsp:sp modelId="{18FCDB9F-F40E-42B1-B159-3ED6555708A4}">
      <dsp:nvSpPr>
        <dsp:cNvPr id="0" name=""/>
        <dsp:cNvSpPr/>
      </dsp:nvSpPr>
      <dsp:spPr>
        <a:xfrm rot="5400000">
          <a:off x="5481029" y="3503039"/>
          <a:ext cx="148075" cy="148075"/>
        </a:xfrm>
        <a:prstGeom prst="rightArrow">
          <a:avLst>
            <a:gd name="adj1" fmla="val 667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32554B-1867-406E-974D-F639924D3E19}">
      <dsp:nvSpPr>
        <dsp:cNvPr id="0" name=""/>
        <dsp:cNvSpPr/>
      </dsp:nvSpPr>
      <dsp:spPr>
        <a:xfrm>
          <a:off x="3862771" y="3725153"/>
          <a:ext cx="3384592" cy="846148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  <a:alpha val="9000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06"/>
              <a:satOff val="22157"/>
              <a:lumOff val="1408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y-AM" sz="2600" i="1" kern="1200" dirty="0" smtClean="0"/>
            <a:t>Dosljedne nacionalne metodologije</a:t>
          </a:r>
          <a:endParaRPr lang="hr-HR" sz="2600" i="1" kern="1200" dirty="0"/>
        </a:p>
      </dsp:txBody>
      <dsp:txXfrm>
        <a:off x="3887554" y="3749936"/>
        <a:ext cx="3335026" cy="79658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2F2EC-68EF-492A-B8B7-A21025020F9A}">
      <dsp:nvSpPr>
        <dsp:cNvPr id="0" name=""/>
        <dsp:cNvSpPr/>
      </dsp:nvSpPr>
      <dsp:spPr>
        <a:xfrm rot="16200000">
          <a:off x="1437" y="1102221"/>
          <a:ext cx="3815357" cy="3815357"/>
        </a:xfrm>
        <a:prstGeom prst="downArrow">
          <a:avLst>
            <a:gd name="adj1" fmla="val 50000"/>
            <a:gd name="adj2" fmla="val 3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700" kern="1200"/>
            <a:t>Opći opis kategorija koji iznosi bit i oblik termina i pojmova</a:t>
          </a:r>
          <a:endParaRPr lang="hr-HR" sz="2700" kern="1200" dirty="0"/>
        </a:p>
      </dsp:txBody>
      <dsp:txXfrm rot="5400000">
        <a:off x="1438" y="2056060"/>
        <a:ext cx="3147670" cy="1907679"/>
      </dsp:txXfrm>
    </dsp:sp>
    <dsp:sp modelId="{FEB95784-8067-4680-A77D-86EEA957C7AE}">
      <dsp:nvSpPr>
        <dsp:cNvPr id="0" name=""/>
        <dsp:cNvSpPr/>
      </dsp:nvSpPr>
      <dsp:spPr>
        <a:xfrm rot="5400000">
          <a:off x="4108004" y="1102221"/>
          <a:ext cx="3815357" cy="3815357"/>
        </a:xfrm>
        <a:prstGeom prst="downArrow">
          <a:avLst>
            <a:gd name="adj1" fmla="val 50000"/>
            <a:gd name="adj2" fmla="val 35000"/>
          </a:avLst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2700" kern="1200"/>
            <a:t>Stručni trojezični prijevod na engleski, ruski i BCS</a:t>
          </a:r>
          <a:endParaRPr lang="hr-HR" sz="2700" kern="1200" dirty="0"/>
        </a:p>
      </dsp:txBody>
      <dsp:txXfrm rot="-5400000">
        <a:off x="4775692" y="2056060"/>
        <a:ext cx="3147670" cy="1907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6D065CA-41C2-4CFC-ADF1-652B422FFBFE}" type="datetimeFigureOut">
              <a:rPr lang="en-US"/>
              <a:pPr>
                <a:defRPr/>
              </a:pPr>
              <a:t>2/12/2018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537B470-6260-4BF4-A6F9-D1A327E0B786}" type="slidenum">
              <a:rPr lang="en-US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8532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RS" altLang="sr-Latn-R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511060C-E547-4876-BADC-AF05921097EC}" type="slidenum">
              <a:rPr lang="en-US" altLang="sr-Latn-R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hr-HR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78A95-CB3E-426B-A7EC-C928FEEFB739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3961D-ADC4-4D71-ADB9-4BDF75023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9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B918A-5E9E-4BD7-B88B-1A48C00D17A9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A4FD1-9E58-461D-BF5B-933228597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5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33B84-DF04-4804-A009-BFD663970845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8F561-A5F0-47E4-B24A-C79F7731A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1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73B31-B1B8-4327-8510-B3E3BA57505F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76F4D-EDA4-4381-BF62-040C087C4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5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A7063-CCA8-4053-9898-6EF15DF6ABE8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F95AA-5560-4D8A-9A1D-F72DCF064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6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01971-5977-4DB1-9558-3C668903312D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A6B95-8D34-42C6-8E6A-6B0636BE7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7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0BC85-92CB-4105-978D-69F6E0DF0536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8A521-A047-45D2-976E-9538D65C6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4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AFBF4-94FA-4DDD-B5EA-8815B48DD589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93599-AB18-41B0-BCFA-4AC3756BD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9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6AF8B-E7F2-44C4-B5A1-6C8130B12964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C7D3D-4DF9-4043-92DA-4FE8D97DA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5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482E-BBEE-4942-8325-46ED50BCFF5B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3F7F2-3049-4BE8-A62D-4EDFB903D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94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7BAFA-85FF-4AE8-BC56-9DE8401609D3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64D6D-3378-4B35-AAF2-7DB75D6A2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9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25C1CC-57F6-451B-AFB4-1BE96EA46976}" type="datetimeFigureOut">
              <a:rPr lang="en-US"/>
              <a:pPr>
                <a:defRPr/>
              </a:pPr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98FAFF-389B-4EAA-8C1F-15383C172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187575"/>
            <a:ext cx="7772400" cy="2384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Što trebate znati o </a:t>
            </a:r>
            <a:r>
              <a:rPr dirty="0"/>
              <a:t/>
            </a:r>
            <a:br>
              <a:rPr dirty="0"/>
            </a:br>
            <a:r>
              <a:rPr lang="hr-HR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itchFamily="34" charset="0"/>
              </a:rPr>
              <a:t>glosaru</a:t>
            </a:r>
            <a:endParaRPr lang="hr-HR" sz="5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6096000"/>
            <a:ext cx="6400800" cy="457200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b="1" dirty="0"/>
              <a:t>45. – 46. skup PEMPAL-ova IACOP-a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b="1" dirty="0" smtClean="0"/>
              <a:t>Bruxelles, Belgija, 27. veljače – 2. ožujka 2018.</a:t>
            </a:r>
            <a:endParaRPr lang="hr-HR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" cy="6858000"/>
          </a:xfrm>
          <a:prstGeom prst="rect">
            <a:avLst/>
          </a:prstGeom>
        </p:spPr>
      </p:pic>
      <p:pic>
        <p:nvPicPr>
          <p:cNvPr id="13" name="Picture 2" descr="C:\Users\Gor.Hakobyan\Downloads\1.jp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931" y="152400"/>
            <a:ext cx="1640857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00400" y="5410200"/>
            <a:ext cx="3733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dirty="0" smtClean="0"/>
              <a:t>EDGAR MKRTCHYAN, PREDSJEDNIK IZVRŠNOG ODBORA </a:t>
            </a:r>
            <a:r>
              <a:rPr lang="hr-HR" dirty="0" smtClean="0"/>
              <a:t>IACOP-A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Opća definicija</a:t>
            </a:r>
            <a:endParaRPr lang="hr-HR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600200" y="1371600"/>
          <a:ext cx="73152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D6EA6D0-D85F-4811-9ADD-5254DD52BA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>
                                            <p:graphicEl>
                                              <a:dgm id="{9D6EA6D0-D85F-4811-9ADD-5254DD52BA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9144335-96E8-4EF3-9B36-28C25B0F18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graphicEl>
                                              <a:dgm id="{49144335-96E8-4EF3-9B36-28C25B0F18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graphicEl>
                                              <a:dgm id="{49144335-96E8-4EF3-9B36-28C25B0F18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35BB876-7C9F-42BC-802B-6E94F96184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graphicEl>
                                              <a:dgm id="{935BB876-7C9F-42BC-802B-6E94F96184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graphicEl>
                                              <a:dgm id="{935BB876-7C9F-42BC-802B-6E94F96184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F59AFF0A-4EDE-4E23-AB2A-CBCCEC6DC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graphicEl>
                                              <a:dgm id="{F59AFF0A-4EDE-4E23-AB2A-CBCCEC6DC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graphicEl>
                                              <a:dgm id="{F59AFF0A-4EDE-4E23-AB2A-CBCCEC6DCA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3584A9A-FB07-496C-A685-051ED08C08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graphicEl>
                                              <a:dgm id="{03584A9A-FB07-496C-A685-051ED08C08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graphicEl>
                                              <a:dgm id="{03584A9A-FB07-496C-A685-051ED08C08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128EC74-E900-4953-AA18-713D528EB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graphicEl>
                                              <a:dgm id="{C128EC74-E900-4953-AA18-713D528EB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graphicEl>
                                              <a:dgm id="{C128EC74-E900-4953-AA18-713D528EB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8885C1B-E70D-40F7-97B3-F4EFD4D479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graphicEl>
                                              <a:dgm id="{78885C1B-E70D-40F7-97B3-F4EFD4D479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graphicEl>
                                              <a:dgm id="{78885C1B-E70D-40F7-97B3-F4EFD4D479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467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Aktualnost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1600200"/>
          <a:ext cx="8610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11B5065-B0EF-484A-BAB4-39A9DC706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E11B5065-B0EF-484A-BAB4-39A9DC706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E11B5065-B0EF-484A-BAB4-39A9DC7063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graphicEl>
                                              <a:dgm id="{E11B5065-B0EF-484A-BAB4-39A9DC7063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64B09B-9A8B-4BE7-BFE1-A015EA0311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5E64B09B-9A8B-4BE7-BFE1-A015EA0311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5E64B09B-9A8B-4BE7-BFE1-A015EA0311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5E64B09B-9A8B-4BE7-BFE1-A015EA0311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97987A-CDC4-4A57-9983-90988773D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1897987A-CDC4-4A57-9983-90988773D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1897987A-CDC4-4A57-9983-90988773D4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1897987A-CDC4-4A57-9983-90988773D4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61FC69E-44D8-4938-B9D9-3DE4975EE7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dgm id="{761FC69E-44D8-4938-B9D9-3DE4975EE7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761FC69E-44D8-4938-B9D9-3DE4975EE7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761FC69E-44D8-4938-B9D9-3DE4975EE7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E31CBA-AF61-4574-8DFD-BAC746C73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AEE31CBA-AF61-4574-8DFD-BAC746C73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AEE31CBA-AF61-4574-8DFD-BAC746C739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graphicEl>
                                              <a:dgm id="{AEE31CBA-AF61-4574-8DFD-BAC746C739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28165A-A2AC-4FAF-B1C5-FE8D2B7A98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BF28165A-A2AC-4FAF-B1C5-FE8D2B7A98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BF28165A-A2AC-4FAF-B1C5-FE8D2B7A98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BF28165A-A2AC-4FAF-B1C5-FE8D2B7A98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Načela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0" y="1600200"/>
          <a:ext cx="7391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3C9FC5-42C6-4641-A5C5-C100C42D20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333C9FC5-42C6-4641-A5C5-C100C42D20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333C9FC5-42C6-4641-A5C5-C100C42D20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graphicEl>
                                              <a:dgm id="{333C9FC5-42C6-4641-A5C5-C100C42D20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46F18C6-6BC3-403E-A2AA-7C8557CEF5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446F18C6-6BC3-403E-A2AA-7C8557CEF5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graphicEl>
                                              <a:dgm id="{446F18C6-6BC3-403E-A2AA-7C8557CEF5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graphicEl>
                                              <a:dgm id="{446F18C6-6BC3-403E-A2AA-7C8557CEF5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40D41E4-011F-4E9C-ABCC-163CED01F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B40D41E4-011F-4E9C-ABCC-163CED01F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B40D41E4-011F-4E9C-ABCC-163CED01FB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B40D41E4-011F-4E9C-ABCC-163CED01FB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F1CC84-4F8C-4035-A829-F151720A4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4CF1CC84-4F8C-4035-A829-F151720A4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4CF1CC84-4F8C-4035-A829-F151720A42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4CF1CC84-4F8C-4035-A829-F151720A42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8E7F4B-AE3F-487D-95A3-35E9A7312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F68E7F4B-AE3F-487D-95A3-35E9A7312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F68E7F4B-AE3F-487D-95A3-35E9A73121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F68E7F4B-AE3F-487D-95A3-35E9A73121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Utvrđivanje termina i pojmova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87500" y="1447800"/>
          <a:ext cx="72517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413E5F-BE9F-4C51-9740-418DD127F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graphicEl>
                                              <a:dgm id="{8C413E5F-BE9F-4C51-9740-418DD127F8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8C413E5F-BE9F-4C51-9740-418DD127F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8C413E5F-BE9F-4C51-9740-418DD127F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1FCF62-A76E-47E1-A4DA-613DD0CBF0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8C1FCF62-A76E-47E1-A4DA-613DD0CBF0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8C1FCF62-A76E-47E1-A4DA-613DD0CBF0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8C1FCF62-A76E-47E1-A4DA-613DD0CBF0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AD4ECC-078B-475D-AA38-C554D5F0E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5BAD4ECC-078B-475D-AA38-C554D5F0EA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5BAD4ECC-078B-475D-AA38-C554D5F0E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5BAD4ECC-078B-475D-AA38-C554D5F0EA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9D842B-3433-460A-A34C-BD4F070684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B89D842B-3433-460A-A34C-BD4F070684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dgm id="{B89D842B-3433-460A-A34C-BD4F070684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graphicEl>
                                              <a:dgm id="{B89D842B-3433-460A-A34C-BD4F070684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EB94A87-E1B5-408D-BC7E-65BA3E1E7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graphicEl>
                                              <a:dgm id="{4EB94A87-E1B5-408D-BC7E-65BA3E1E7A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graphicEl>
                                              <a:dgm id="{4EB94A87-E1B5-408D-BC7E-65BA3E1E7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4EB94A87-E1B5-408D-BC7E-65BA3E1E7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FD83133-E6C0-47CF-B761-6772307FB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9FD83133-E6C0-47CF-B761-6772307FB1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graphicEl>
                                              <a:dgm id="{9FD83133-E6C0-47CF-B761-6772307FB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graphicEl>
                                              <a:dgm id="{9FD83133-E6C0-47CF-B761-6772307FB1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1496954-8F05-4B3F-B5AC-38FE9DEC2F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graphicEl>
                                              <a:dgm id="{61496954-8F05-4B3F-B5AC-38FE9DEC2F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graphicEl>
                                              <a:dgm id="{61496954-8F05-4B3F-B5AC-38FE9DEC2F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graphicEl>
                                              <a:dgm id="{61496954-8F05-4B3F-B5AC-38FE9DEC2F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0D6537-E61D-41BC-B4B8-865BC9093F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>
                                            <p:graphicEl>
                                              <a:dgm id="{F20D6537-E61D-41BC-B4B8-865BC9093F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F20D6537-E61D-41BC-B4B8-865BC9093F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graphicEl>
                                              <a:dgm id="{F20D6537-E61D-41BC-B4B8-865BC9093F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FCDB9F-F40E-42B1-B159-3ED655570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graphicEl>
                                              <a:dgm id="{18FCDB9F-F40E-42B1-B159-3ED6555708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18FCDB9F-F40E-42B1-B159-3ED655570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18FCDB9F-F40E-42B1-B159-3ED6555708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A32554B-1867-406E-974D-F639924D3E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graphicEl>
                                              <a:dgm id="{5A32554B-1867-406E-974D-F639924D3E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5A32554B-1867-406E-974D-F639924D3E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5A32554B-1867-406E-974D-F639924D3E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Definiranje i prijevod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" cy="6858000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/>
        </p:nvGraphicFramePr>
        <p:xfrm>
          <a:off x="1143000" y="685800"/>
          <a:ext cx="79248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32F2EC-68EF-492A-B8B7-A21025020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32F2EC-68EF-492A-B8B7-A21025020F9A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32F2EC-68EF-492A-B8B7-A21025020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graphicEl>
                                              <a:dgm id="{C832F2EC-68EF-492A-B8B7-A21025020F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B95784-8067-4680-A77D-86EEA957C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B95784-8067-4680-A77D-86EEA957C7AE}"/>
                                            </p:graphic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EB95784-8067-4680-A77D-86EEA957C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graphicEl>
                                              <a:dgm id="{FEB95784-8067-4680-A77D-86EEA957C7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6">
                                            <p:graphicEl>
                                              <a:dgm id="{C832F2EC-68EF-492A-B8B7-A21025020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6">
                                            <p:graphicEl>
                                              <a:dgm id="{C832F2EC-68EF-492A-B8B7-A21025020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6">
                                            <p:graphicEl>
                                              <a:dgm id="{C832F2EC-68EF-492A-B8B7-A21025020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6">
                                            <p:graphicEl>
                                              <a:dgm id="{C832F2EC-68EF-492A-B8B7-A21025020F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6">
                                            <p:graphicEl>
                                              <a:dgm id="{FEB95784-8067-4680-A77D-86EEA957C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6">
                                            <p:graphicEl>
                                              <a:dgm id="{FEB95784-8067-4680-A77D-86EEA957C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6">
                                            <p:graphicEl>
                                              <a:dgm id="{FEB95784-8067-4680-A77D-86EEA957C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6">
                                            <p:graphicEl>
                                              <a:dgm id="{FEB95784-8067-4680-A77D-86EEA957C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6" grpId="1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dirty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Stručni pregled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4876800"/>
            <a:ext cx="7391400" cy="160020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b="1" dirty="0">
                <a:latin typeface="Baltica" pitchFamily="2" charset="0"/>
              </a:rPr>
              <a:t>Pregled termina i pojmova koji su</a:t>
            </a:r>
            <a:r>
              <a:rPr lang="hr-HR" b="1" dirty="0">
                <a:latin typeface="Baltica" pitchFamily="2" charset="0"/>
              </a:rPr>
              <a:t> ve</a:t>
            </a:r>
            <a:r>
              <a:rPr lang="hr-HR" sz="2000" b="1" dirty="0">
                <a:latin typeface="Baltica" pitchFamily="2" charset="0"/>
              </a:rPr>
              <a:t>ć</a:t>
            </a:r>
            <a:r>
              <a:rPr lang="hr-HR" b="1" dirty="0">
                <a:latin typeface="Baltica" pitchFamily="2" charset="0"/>
              </a:rPr>
              <a:t> prevedeni </a:t>
            </a:r>
            <a:r>
              <a:rPr lang="hr-HR" b="1" dirty="0">
                <a:latin typeface="Baltica" pitchFamily="2" charset="0"/>
              </a:rPr>
              <a:t>na ruski kako bi se uskladili sa str</a:t>
            </a:r>
            <a:r>
              <a:rPr lang="hr-HR" b="1" dirty="0">
                <a:latin typeface="Baltica" pitchFamily="2" charset="0"/>
              </a:rPr>
              <a:t>u</a:t>
            </a:r>
            <a:r>
              <a:rPr lang="hr-HR" sz="2000" b="1" dirty="0">
                <a:latin typeface="Baltica" pitchFamily="2" charset="0"/>
              </a:rPr>
              <a:t>č</a:t>
            </a:r>
            <a:r>
              <a:rPr lang="hr-HR" b="1" dirty="0">
                <a:latin typeface="Baltica" pitchFamily="2" charset="0"/>
              </a:rPr>
              <a:t>no</a:t>
            </a:r>
            <a:r>
              <a:rPr lang="hr-HR" b="1" dirty="0">
                <a:latin typeface="Baltica" pitchFamily="2" charset="0"/>
              </a:rPr>
              <a:t>m terminologijom na ruskom jeziku.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2350" y="1428750"/>
            <a:ext cx="3219450" cy="32194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7924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8800" b="1" dirty="0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  <a:latin typeface="Bookman Old Style" pitchFamily="18" charset="0"/>
              </a:rPr>
              <a:t>HVALA</a:t>
            </a:r>
            <a:endParaRPr lang="hr-HR" sz="8800" b="1" dirty="0">
              <a:solidFill>
                <a:schemeClr val="bg1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  <a:reflection blurRad="6350" stA="50000" endA="300" endPos="50000" dist="60007" dir="5400000" sy="-100000" algn="bl" rotWithShape="0"/>
              </a:effectLst>
              <a:latin typeface="Bookman Old Style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120</Words>
  <Application>Microsoft Office PowerPoint</Application>
  <PresentationFormat>On-screen Show (4:3)</PresentationFormat>
  <Paragraphs>31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Što trebate znati o  glosaru</vt:lpstr>
      <vt:lpstr>Opća definicija</vt:lpstr>
      <vt:lpstr>Aktualnost</vt:lpstr>
      <vt:lpstr>Načela</vt:lpstr>
      <vt:lpstr>Utvrđivanje termina i pojmova</vt:lpstr>
      <vt:lpstr>Definiranje i prijevod</vt:lpstr>
      <vt:lpstr>Stručni pregled</vt:lpstr>
      <vt:lpstr>HVALA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you need to know about Glossary</dc:title>
  <dc:creator>Gayane Sahakyan</dc:creator>
  <cp:lastModifiedBy>Maja P</cp:lastModifiedBy>
  <cp:revision>31</cp:revision>
  <dcterms:created xsi:type="dcterms:W3CDTF">2006-08-16T00:00:00Z</dcterms:created>
  <dcterms:modified xsi:type="dcterms:W3CDTF">2018-02-12T14:10:31Z</dcterms:modified>
</cp:coreProperties>
</file>