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0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xmlns:a="http://schemas.openxmlformats.org/drawingml/2006/main"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xmlns:a="http://schemas.openxmlformats.org/drawingml/2006/main"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600" y="223200"/>
            <a:ext cx="1186086" cy="82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319972" y="5020022"/>
            <a:ext cx="504056" cy="161925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231200"/>
            <a:ext cx="4536504" cy="156617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2949792"/>
            <a:ext cx="3744416" cy="1404156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417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398"/>
            <a:ext cx="8229600" cy="7024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77967"/>
            <a:ext cx="2895600" cy="3631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2725341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00" y="226800"/>
            <a:ext cx="1050230" cy="734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38000" y="4994671"/>
            <a:ext cx="468000" cy="148829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42963"/>
            <a:ext cx="8229600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0700"/>
            <a:ext cx="8229600" cy="27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1200"/>
            <a:ext cx="7920880" cy="1566174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>
              <a:rPr xmlns:a="http://schemas.openxmlformats.org/drawingml/2006/main" dirty="1" smtClean="0" lang="hr-HR"/>
              <a:t>Provedba unutarnje kontrole</a:t>
            </a:r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63838"/>
            <a:ext cx="3744416" cy="1404156"/>
          </a:xfrm>
        </p:spPr>
        <p:txBody>
          <a:bodyPr>
            <a:normAutofit fontScale="47500" lnSpcReduction="20000"/>
          </a:bodyPr>
          <a:lstStyle/>
          <a:p>
            <a:pPr xmlns:a="http://schemas.openxmlformats.org/drawingml/2006/main"/>
            <a:r>
              <a:rPr xmlns:a="http://schemas.openxmlformats.org/drawingml/2006/main" lang="hr-HR" sz="4200" dirty="0" smtClean="0"/>
              <a:t>Raymond Hill</a:t>
            </a:r>
          </a:p>
          <a:p>
            <a:pPr xmlns:a="http://schemas.openxmlformats.org/drawingml/2006/main"/>
            <a:endParaRPr xmlns:a="http://schemas.openxmlformats.org/drawingml/2006/main" lang="hr-HR" dirty="0" smtClean="0"/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Voditelj tima PIC-a,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Europska komisija</a:t>
            </a:r>
          </a:p>
          <a:p>
            <a:pPr xmlns:a="http://schemas.openxmlformats.org/drawingml/2006/main"/>
            <a:endParaRPr xmlns:a="http://schemas.openxmlformats.org/drawingml/2006/main" lang="hr-HR" dirty="0"/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27. veljače 2018. </a:t>
            </a:r>
            <a:endParaRPr xmlns:a="http://schemas.openxmlformats.org/drawingml/2006/main"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2800" dirty="0" smtClean="0"/>
              <a:t>Ključni koraci za provedbu PIFC-a</a:t>
            </a:r>
            <a:endParaRPr xmlns:a="http://schemas.openxmlformats.org/drawingml/2006/main"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Ukupna i realna vizija vlade za primjenu PIFC-a (uključujući predloženu nacionalnu definiciju i pristup odgovornosti rukovodstva)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Osigurati odgovarajući mehanizam koordinacije za sve povezane tekuće reforme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Usput konsolidirati napredak reformi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Pratiti i izvještavati o napretku </a:t>
            </a:r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Ukupna vizija za razvoj PIFC-a</a:t>
            </a:r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Organizacijski ciljevi u skladu s nacionalnom politikom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Decentralizirana odgovornost rukovodstva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Upravljanje rizikom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Kontrolne aktivnosti (uključujući unutarnju kontrolu financijskog upravljanja)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Informacije i komunikacija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Praćenje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Unutarnja revizija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245422446"/>
      </p:ext>
    </p:extLst>
  </p:cSld>
  <p:clrMapOvr>
    <a:masterClrMapping/>
  </p:clrMapOvr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Koordinacija sa svim drugim tekućim reformama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Koordinacija prema gore u fazi razvoja strateških pristupa o dokumenata o politici.</a:t>
            </a:r>
            <a:endParaRPr xmlns:a="http://schemas.openxmlformats.org/drawingml/2006/main" lang="hr-HR" dirty="0"/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Koordinacija prema dolje u fazi rasporeda i koordinacije provedbe reformi.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264097700"/>
      </p:ext>
    </p:extLst>
  </p:cSld>
  <p:clrMapOvr>
    <a:masterClrMapping/>
  </p:clrMapOvr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Usput konsolidirati napredak reformi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Pregled kvalitete (od strane SHJ-a) pomaže osigurati da se reforme zadrže</a:t>
            </a:r>
          </a:p>
          <a:p>
            <a:pPr xmlns:a="http://schemas.openxmlformats.org/drawingml/2006/main" lvl="1"/>
            <a:r>
              <a:rPr xmlns:a="http://schemas.openxmlformats.org/drawingml/2006/main" dirty="1" smtClean="0" lang="hr-HR"/>
              <a:t>Makro razina – pregled kvalitete pruža povratnu informaciju o strateškim izazovima za buduće provedbene strategije.</a:t>
            </a:r>
          </a:p>
          <a:p>
            <a:pPr xmlns:a="http://schemas.openxmlformats.org/drawingml/2006/main" lvl="1"/>
            <a:r>
              <a:rPr xmlns:a="http://schemas.openxmlformats.org/drawingml/2006/main" dirty="1" smtClean="0" lang="hr-HR"/>
              <a:t>Organizacijska razina – pregled kvalitete pruža informacije o konkretnim izazovima gdje može biti potrebna ciljana potpora SHJ-a. 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684027011"/>
      </p:ext>
    </p:extLst>
  </p:cSld>
  <p:clrMapOvr>
    <a:masterClrMapping/>
  </p:clrMapOvr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Praćenje napretka i izvještavanje o njemu</a:t>
            </a:r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Napredak u odnosu na rokove provedbe trebalo bi pratiti i pregledavati kako bi se osiguralo da ispunjava prihvatljivu razinu kvalitete</a:t>
            </a:r>
          </a:p>
          <a:p>
            <a:pPr xmlns:a="http://schemas.openxmlformats.org/drawingml/2006/main"/>
            <a:r>
              <a:rPr xmlns:a="http://schemas.openxmlformats.org/drawingml/2006/main" dirty="1" smtClean="0" lang="hr-HR"/>
              <a:t>Izvještavanje vlade omogućuje kvalitativnu procjenu i intervenciju na strateškim razinama </a:t>
            </a:r>
          </a:p>
        </p:txBody>
      </p:sp>
    </p:spTree>
    <p:extLst>
      <p:ext uri="{BB962C8B-B14F-4D97-AF65-F5344CB8AC3E}">
        <p14:creationId xmlns:p14="http://schemas.microsoft.com/office/powerpoint/2010/main" val="28656595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A2DA33-DB0F-4723-B9EA-086431A269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14567-0064-41AA-B17E-6D061E25B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CDD8D5-9B5D-4329-A5FA-BB635811A11D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223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Implementation of Internal Control</vt:lpstr>
      <vt:lpstr>Essential steps for PIFC implementation</vt:lpstr>
      <vt:lpstr>Overall vision for PIFC development</vt:lpstr>
      <vt:lpstr>Coordination with all other ongoing reforms</vt:lpstr>
      <vt:lpstr>Consolidate reform progress as you go along</vt:lpstr>
      <vt:lpstr>Monitor and Report on Progress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HILL Raymond (BUDG)</cp:lastModifiedBy>
  <cp:revision>126</cp:revision>
  <cp:lastPrinted>2018-02-07T13:43:43Z</cp:lastPrinted>
  <dcterms:created xsi:type="dcterms:W3CDTF">2011-10-28T10:25:18Z</dcterms:created>
  <dcterms:modified xsi:type="dcterms:W3CDTF">2018-02-07T14:01:11Z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