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2" r:id="rId2"/>
    <p:sldId id="358" r:id="rId3"/>
    <p:sldId id="343" r:id="rId4"/>
    <p:sldId id="344" r:id="rId5"/>
  </p:sldIdLst>
  <p:sldSz cx="9144000" cy="6858000" type="screen4x3"/>
  <p:notesSz cx="7010400" cy="9296400"/>
  <p:embeddedFontLst>
    <p:embeddedFont>
      <p:font typeface="Aharoni" panose="02010803020104030203" pitchFamily="2" charset="-79"/>
      <p:bold r:id="rId8"/>
    </p:embeddedFont>
    <p:embeddedFont>
      <p:font typeface="BPG Glaho Arial V5" panose="020B0604020202020204" charset="0"/>
      <p:regular r:id="rId9"/>
    </p:embeddedFont>
    <p:embeddedFont>
      <p:font typeface="BPG Algeti Compact" panose="020B0604020202020204" charset="0"/>
      <p:regular r:id="rId10"/>
    </p:embeddedFont>
    <p:embeddedFont>
      <p:font typeface="BPG Glaho" panose="020B0604020202020204" charset="0"/>
      <p:regular r:id="rId11"/>
    </p:embeddedFont>
    <p:embeddedFont>
      <p:font typeface="Sylfaen" panose="010A0502050306030303" pitchFamily="18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a Chkuaseli" initials="NC" lastIdx="7" clrIdx="0"/>
  <p:cmAuthor id="1" name="Leila Grdzelishvili" initials="LG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73D"/>
    <a:srgbClr val="663300"/>
    <a:srgbClr val="EEF0F2"/>
    <a:srgbClr val="ED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>
      <p:cViewPr varScale="1">
        <p:scale>
          <a:sx n="69" d="100"/>
          <a:sy n="69" d="100"/>
        </p:scale>
        <p:origin x="5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84" y="-114"/>
      </p:cViewPr>
      <p:guideLst>
        <p:guide orient="horz" pos="2880"/>
        <p:guide pos="2160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E50C8-0A1B-46DC-987A-F0E5818DED8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49E9BB-D6FB-470B-9133-81542FCA565D}">
      <dgm:prSet phldrT="[Text]"/>
      <dgm:spPr/>
      <dgm:t>
        <a:bodyPr anchor="ctr" anchorCtr="0"/>
        <a:lstStyle/>
        <a:p>
          <a:r>
            <a:rPr lang="en-US" dirty="0" smtClean="0"/>
            <a:t>I. </a:t>
          </a:r>
          <a:endParaRPr lang="ka-GE" dirty="0" smtClean="0"/>
        </a:p>
      </dgm:t>
    </dgm:pt>
    <dgm:pt modelId="{A51BE0B4-9930-4790-8831-57776B21B738}" type="parTrans" cxnId="{E939B54A-BA08-49F1-B59A-649D5703F1AD}">
      <dgm:prSet/>
      <dgm:spPr/>
      <dgm:t>
        <a:bodyPr/>
        <a:lstStyle/>
        <a:p>
          <a:endParaRPr lang="en-US"/>
        </a:p>
      </dgm:t>
    </dgm:pt>
    <dgm:pt modelId="{88A253DA-9FDF-4C73-8F0A-F154AD90FBC2}" type="sibTrans" cxnId="{E939B54A-BA08-49F1-B59A-649D5703F1AD}">
      <dgm:prSet/>
      <dgm:spPr/>
      <dgm:t>
        <a:bodyPr/>
        <a:lstStyle/>
        <a:p>
          <a:endParaRPr lang="en-US"/>
        </a:p>
      </dgm:t>
    </dgm:pt>
    <dgm:pt modelId="{383AC0C4-DFBC-464A-B359-3A12FDE82FFE}">
      <dgm:prSet phldrT="[Text]"/>
      <dgm:spPr/>
      <dgm:t>
        <a:bodyPr/>
        <a:lstStyle/>
        <a:p>
          <a:r>
            <a:rPr lang="en-US" dirty="0" smtClean="0"/>
            <a:t>II.</a:t>
          </a:r>
          <a:r>
            <a:rPr lang="ka-GE" dirty="0" smtClean="0"/>
            <a:t>:</a:t>
          </a:r>
          <a:endParaRPr lang="en-US" dirty="0"/>
        </a:p>
      </dgm:t>
    </dgm:pt>
    <dgm:pt modelId="{E3FCD7CF-9D77-4ADD-A4B6-80156E328706}" type="parTrans" cxnId="{4500D66F-F460-473A-A92B-B94DD2B972BF}">
      <dgm:prSet/>
      <dgm:spPr/>
      <dgm:t>
        <a:bodyPr/>
        <a:lstStyle/>
        <a:p>
          <a:endParaRPr lang="en-US"/>
        </a:p>
      </dgm:t>
    </dgm:pt>
    <dgm:pt modelId="{C682311B-ACCE-48BD-A357-9B22F3DE3A23}" type="sibTrans" cxnId="{4500D66F-F460-473A-A92B-B94DD2B972BF}">
      <dgm:prSet/>
      <dgm:spPr/>
      <dgm:t>
        <a:bodyPr/>
        <a:lstStyle/>
        <a:p>
          <a:endParaRPr lang="en-US"/>
        </a:p>
      </dgm:t>
    </dgm:pt>
    <dgm:pt modelId="{7F26502B-C017-4E07-B8DB-D5DC4F8F1B1F}">
      <dgm:prSet phldrT="[Text]"/>
      <dgm:spPr/>
      <dgm:t>
        <a:bodyPr/>
        <a:lstStyle/>
        <a:p>
          <a:r>
            <a:rPr lang="en-US" dirty="0" smtClean="0"/>
            <a:t>Stage</a:t>
          </a:r>
          <a:r>
            <a:rPr lang="ka-GE" dirty="0" smtClean="0"/>
            <a:t> 1</a:t>
          </a:r>
          <a:r>
            <a:rPr lang="en-US" dirty="0" smtClean="0"/>
            <a:t>: Financial Control</a:t>
          </a:r>
          <a:endParaRPr lang="en-US" dirty="0"/>
        </a:p>
      </dgm:t>
    </dgm:pt>
    <dgm:pt modelId="{54BD8AE9-E3F4-45A9-A3BA-3C93280592A5}" type="parTrans" cxnId="{93B8C1DB-39C0-4999-B433-159B147EAF7C}">
      <dgm:prSet/>
      <dgm:spPr/>
      <dgm:t>
        <a:bodyPr/>
        <a:lstStyle/>
        <a:p>
          <a:endParaRPr lang="en-US"/>
        </a:p>
      </dgm:t>
    </dgm:pt>
    <dgm:pt modelId="{622563DB-076B-485F-9475-6A7EB093D553}" type="sibTrans" cxnId="{93B8C1DB-39C0-4999-B433-159B147EAF7C}">
      <dgm:prSet/>
      <dgm:spPr/>
      <dgm:t>
        <a:bodyPr/>
        <a:lstStyle/>
        <a:p>
          <a:endParaRPr lang="en-US"/>
        </a:p>
      </dgm:t>
    </dgm:pt>
    <dgm:pt modelId="{79E6BDCF-13DF-4958-A73E-2F803B2DDA65}">
      <dgm:prSet phldrT="[Text]"/>
      <dgm:spPr/>
      <dgm:t>
        <a:bodyPr/>
        <a:lstStyle/>
        <a:p>
          <a:r>
            <a:rPr lang="en-US" dirty="0" smtClean="0"/>
            <a:t>Stage</a:t>
          </a:r>
          <a:r>
            <a:rPr lang="ka-GE" dirty="0" smtClean="0"/>
            <a:t> 2: </a:t>
          </a:r>
          <a:r>
            <a:rPr lang="en-US" dirty="0" smtClean="0"/>
            <a:t>Managerial Control</a:t>
          </a:r>
          <a:endParaRPr lang="en-US" dirty="0"/>
        </a:p>
      </dgm:t>
    </dgm:pt>
    <dgm:pt modelId="{F3071275-297B-4EA4-B7BB-01C01A7A442B}" type="parTrans" cxnId="{F67D4412-F7B1-4950-92B4-A952E09B530F}">
      <dgm:prSet/>
      <dgm:spPr/>
      <dgm:t>
        <a:bodyPr/>
        <a:lstStyle/>
        <a:p>
          <a:endParaRPr lang="en-US"/>
        </a:p>
      </dgm:t>
    </dgm:pt>
    <dgm:pt modelId="{43C338D9-950F-47BC-986F-47DAF5B7E06D}" type="sibTrans" cxnId="{F67D4412-F7B1-4950-92B4-A952E09B530F}">
      <dgm:prSet/>
      <dgm:spPr/>
      <dgm:t>
        <a:bodyPr/>
        <a:lstStyle/>
        <a:p>
          <a:endParaRPr lang="en-US"/>
        </a:p>
      </dgm:t>
    </dgm:pt>
    <dgm:pt modelId="{AB64E3D7-EE6A-43CC-84F2-63E264A244EC}">
      <dgm:prSet phldrT="[Text]"/>
      <dgm:spPr/>
      <dgm:t>
        <a:bodyPr/>
        <a:lstStyle/>
        <a:p>
          <a:r>
            <a:rPr lang="en-US" dirty="0" smtClean="0"/>
            <a:t>Stage</a:t>
          </a:r>
          <a:r>
            <a:rPr lang="ka-GE" dirty="0" smtClean="0"/>
            <a:t> 3: </a:t>
          </a:r>
          <a:r>
            <a:rPr lang="en-US" dirty="0" smtClean="0"/>
            <a:t>Financial Management</a:t>
          </a:r>
          <a:endParaRPr lang="en-US" dirty="0"/>
        </a:p>
      </dgm:t>
    </dgm:pt>
    <dgm:pt modelId="{F427E5AF-1E25-4568-A9FD-643D3BAA371A}" type="parTrans" cxnId="{8883191D-87B0-42F9-8C35-2E8D83570382}">
      <dgm:prSet/>
      <dgm:spPr/>
      <dgm:t>
        <a:bodyPr/>
        <a:lstStyle/>
        <a:p>
          <a:endParaRPr lang="en-US"/>
        </a:p>
      </dgm:t>
    </dgm:pt>
    <dgm:pt modelId="{A126DE5D-AE66-434A-ABA1-543AC1D8CEF2}" type="sibTrans" cxnId="{8883191D-87B0-42F9-8C35-2E8D83570382}">
      <dgm:prSet/>
      <dgm:spPr/>
      <dgm:t>
        <a:bodyPr/>
        <a:lstStyle/>
        <a:p>
          <a:endParaRPr lang="en-US"/>
        </a:p>
      </dgm:t>
    </dgm:pt>
    <dgm:pt modelId="{DC21BC84-BB8A-444C-8680-1ECF05A9A9DB}" type="pres">
      <dgm:prSet presAssocID="{06EE50C8-0A1B-46DC-987A-F0E5818DED8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a-GE"/>
        </a:p>
      </dgm:t>
    </dgm:pt>
    <dgm:pt modelId="{DE98AD9F-CD9A-425E-AEB5-BDDABB268A67}" type="pres">
      <dgm:prSet presAssocID="{6B49E9BB-D6FB-470B-9133-81542FCA565D}" presName="compNode" presStyleCnt="0"/>
      <dgm:spPr/>
      <dgm:t>
        <a:bodyPr/>
        <a:lstStyle/>
        <a:p>
          <a:endParaRPr lang="en-US"/>
        </a:p>
      </dgm:t>
    </dgm:pt>
    <dgm:pt modelId="{627D28E1-F686-4E78-A4E0-7E4EBF8B92F9}" type="pres">
      <dgm:prSet presAssocID="{6B49E9BB-D6FB-470B-9133-81542FCA565D}" presName="aNode" presStyleLbl="bgShp" presStyleIdx="0" presStyleCnt="2" custLinFactNeighborY="1891"/>
      <dgm:spPr/>
      <dgm:t>
        <a:bodyPr/>
        <a:lstStyle/>
        <a:p>
          <a:endParaRPr lang="en-US"/>
        </a:p>
      </dgm:t>
    </dgm:pt>
    <dgm:pt modelId="{976E3A7F-2EB9-413E-8B4D-ED5920BC052C}" type="pres">
      <dgm:prSet presAssocID="{6B49E9BB-D6FB-470B-9133-81542FCA565D}" presName="textNode" presStyleLbl="bgShp" presStyleIdx="0" presStyleCnt="2"/>
      <dgm:spPr/>
      <dgm:t>
        <a:bodyPr/>
        <a:lstStyle/>
        <a:p>
          <a:endParaRPr lang="en-US"/>
        </a:p>
      </dgm:t>
    </dgm:pt>
    <dgm:pt modelId="{2BB38099-A6D9-4741-BCE4-6A8C67644D1B}" type="pres">
      <dgm:prSet presAssocID="{6B49E9BB-D6FB-470B-9133-81542FCA565D}" presName="compChildNode" presStyleCnt="0"/>
      <dgm:spPr/>
      <dgm:t>
        <a:bodyPr/>
        <a:lstStyle/>
        <a:p>
          <a:endParaRPr lang="en-US"/>
        </a:p>
      </dgm:t>
    </dgm:pt>
    <dgm:pt modelId="{D8BCFD6A-A4B9-49F0-B38D-4817EA8C1532}" type="pres">
      <dgm:prSet presAssocID="{6B49E9BB-D6FB-470B-9133-81542FCA565D}" presName="theInnerList" presStyleCnt="0"/>
      <dgm:spPr/>
      <dgm:t>
        <a:bodyPr/>
        <a:lstStyle/>
        <a:p>
          <a:endParaRPr lang="en-US"/>
        </a:p>
      </dgm:t>
    </dgm:pt>
    <dgm:pt modelId="{DB4C7CBD-FFDF-4008-93E2-5A40CA692198}" type="pres">
      <dgm:prSet presAssocID="{6B49E9BB-D6FB-470B-9133-81542FCA565D}" presName="aSpace" presStyleCnt="0"/>
      <dgm:spPr/>
      <dgm:t>
        <a:bodyPr/>
        <a:lstStyle/>
        <a:p>
          <a:endParaRPr lang="en-US"/>
        </a:p>
      </dgm:t>
    </dgm:pt>
    <dgm:pt modelId="{10A26CEA-16F7-4179-ABAA-A2E2394E331F}" type="pres">
      <dgm:prSet presAssocID="{383AC0C4-DFBC-464A-B359-3A12FDE82FFE}" presName="compNode" presStyleCnt="0"/>
      <dgm:spPr/>
      <dgm:t>
        <a:bodyPr/>
        <a:lstStyle/>
        <a:p>
          <a:endParaRPr lang="en-US"/>
        </a:p>
      </dgm:t>
    </dgm:pt>
    <dgm:pt modelId="{09DDFBE1-5BC6-4B12-A517-A5EC8C37E522}" type="pres">
      <dgm:prSet presAssocID="{383AC0C4-DFBC-464A-B359-3A12FDE82FFE}" presName="aNode" presStyleLbl="bgShp" presStyleIdx="1" presStyleCnt="2" custLinFactNeighborY="1891"/>
      <dgm:spPr/>
      <dgm:t>
        <a:bodyPr/>
        <a:lstStyle/>
        <a:p>
          <a:endParaRPr lang="en-US"/>
        </a:p>
      </dgm:t>
    </dgm:pt>
    <dgm:pt modelId="{C49C65EC-880E-42E4-8F98-ADB09C6F7C4A}" type="pres">
      <dgm:prSet presAssocID="{383AC0C4-DFBC-464A-B359-3A12FDE82FFE}" presName="textNode" presStyleLbl="bgShp" presStyleIdx="1" presStyleCnt="2"/>
      <dgm:spPr/>
      <dgm:t>
        <a:bodyPr/>
        <a:lstStyle/>
        <a:p>
          <a:endParaRPr lang="en-US"/>
        </a:p>
      </dgm:t>
    </dgm:pt>
    <dgm:pt modelId="{FAE6FE5F-D04D-436D-A88F-90F54D472B13}" type="pres">
      <dgm:prSet presAssocID="{383AC0C4-DFBC-464A-B359-3A12FDE82FFE}" presName="compChildNode" presStyleCnt="0"/>
      <dgm:spPr/>
      <dgm:t>
        <a:bodyPr/>
        <a:lstStyle/>
        <a:p>
          <a:endParaRPr lang="en-US"/>
        </a:p>
      </dgm:t>
    </dgm:pt>
    <dgm:pt modelId="{749FB106-5336-4363-A2FF-7F99D272863D}" type="pres">
      <dgm:prSet presAssocID="{383AC0C4-DFBC-464A-B359-3A12FDE82FFE}" presName="theInnerList" presStyleCnt="0"/>
      <dgm:spPr/>
      <dgm:t>
        <a:bodyPr/>
        <a:lstStyle/>
        <a:p>
          <a:endParaRPr lang="en-US"/>
        </a:p>
      </dgm:t>
    </dgm:pt>
    <dgm:pt modelId="{3013CB40-C8D7-4965-8428-B7F6CF1CDF6A}" type="pres">
      <dgm:prSet presAssocID="{7F26502B-C017-4E07-B8DB-D5DC4F8F1B1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EFB3C-0E55-44C1-9F1C-6D44040B8D41}" type="pres">
      <dgm:prSet presAssocID="{7F26502B-C017-4E07-B8DB-D5DC4F8F1B1F}" presName="aSpace2" presStyleCnt="0"/>
      <dgm:spPr/>
      <dgm:t>
        <a:bodyPr/>
        <a:lstStyle/>
        <a:p>
          <a:endParaRPr lang="en-US"/>
        </a:p>
      </dgm:t>
    </dgm:pt>
    <dgm:pt modelId="{55CAF180-30A5-4083-9FBF-E6C8E63050AB}" type="pres">
      <dgm:prSet presAssocID="{79E6BDCF-13DF-4958-A73E-2F803B2DDA6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98497B0D-AAB5-4872-8204-A39874D00E5E}" type="pres">
      <dgm:prSet presAssocID="{79E6BDCF-13DF-4958-A73E-2F803B2DDA65}" presName="aSpace2" presStyleCnt="0"/>
      <dgm:spPr/>
      <dgm:t>
        <a:bodyPr/>
        <a:lstStyle/>
        <a:p>
          <a:endParaRPr lang="en-US"/>
        </a:p>
      </dgm:t>
    </dgm:pt>
    <dgm:pt modelId="{8046AF4F-CD31-466F-97BC-0B07C40FC7AC}" type="pres">
      <dgm:prSet presAssocID="{AB64E3D7-EE6A-43CC-84F2-63E264A244E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D98E3-6DC8-436C-8A56-DD9366DFB2CB}" type="presOf" srcId="{06EE50C8-0A1B-46DC-987A-F0E5818DED8F}" destId="{DC21BC84-BB8A-444C-8680-1ECF05A9A9DB}" srcOrd="0" destOrd="0" presId="urn:microsoft.com/office/officeart/2005/8/layout/lProcess2"/>
    <dgm:cxn modelId="{F67D4412-F7B1-4950-92B4-A952E09B530F}" srcId="{383AC0C4-DFBC-464A-B359-3A12FDE82FFE}" destId="{79E6BDCF-13DF-4958-A73E-2F803B2DDA65}" srcOrd="1" destOrd="0" parTransId="{F3071275-297B-4EA4-B7BB-01C01A7A442B}" sibTransId="{43C338D9-950F-47BC-986F-47DAF5B7E06D}"/>
    <dgm:cxn modelId="{815FBD05-C7B2-4A82-A24E-CFBF1F957ECB}" type="presOf" srcId="{383AC0C4-DFBC-464A-B359-3A12FDE82FFE}" destId="{09DDFBE1-5BC6-4B12-A517-A5EC8C37E522}" srcOrd="0" destOrd="0" presId="urn:microsoft.com/office/officeart/2005/8/layout/lProcess2"/>
    <dgm:cxn modelId="{D7D14DBA-F06C-4BF9-94F4-054BC1AF6A43}" type="presOf" srcId="{6B49E9BB-D6FB-470B-9133-81542FCA565D}" destId="{976E3A7F-2EB9-413E-8B4D-ED5920BC052C}" srcOrd="1" destOrd="0" presId="urn:microsoft.com/office/officeart/2005/8/layout/lProcess2"/>
    <dgm:cxn modelId="{E939B54A-BA08-49F1-B59A-649D5703F1AD}" srcId="{06EE50C8-0A1B-46DC-987A-F0E5818DED8F}" destId="{6B49E9BB-D6FB-470B-9133-81542FCA565D}" srcOrd="0" destOrd="0" parTransId="{A51BE0B4-9930-4790-8831-57776B21B738}" sibTransId="{88A253DA-9FDF-4C73-8F0A-F154AD90FBC2}"/>
    <dgm:cxn modelId="{F01A04A2-7BDD-4A67-A2F8-20C6BDBFAB79}" type="presOf" srcId="{7F26502B-C017-4E07-B8DB-D5DC4F8F1B1F}" destId="{3013CB40-C8D7-4965-8428-B7F6CF1CDF6A}" srcOrd="0" destOrd="0" presId="urn:microsoft.com/office/officeart/2005/8/layout/lProcess2"/>
    <dgm:cxn modelId="{8883191D-87B0-42F9-8C35-2E8D83570382}" srcId="{383AC0C4-DFBC-464A-B359-3A12FDE82FFE}" destId="{AB64E3D7-EE6A-43CC-84F2-63E264A244EC}" srcOrd="2" destOrd="0" parTransId="{F427E5AF-1E25-4568-A9FD-643D3BAA371A}" sibTransId="{A126DE5D-AE66-434A-ABA1-543AC1D8CEF2}"/>
    <dgm:cxn modelId="{ECF82DBD-DA6F-4829-BAF0-09F19D3B8C56}" type="presOf" srcId="{AB64E3D7-EE6A-43CC-84F2-63E264A244EC}" destId="{8046AF4F-CD31-466F-97BC-0B07C40FC7AC}" srcOrd="0" destOrd="0" presId="urn:microsoft.com/office/officeart/2005/8/layout/lProcess2"/>
    <dgm:cxn modelId="{C519E20F-C378-4BF9-B245-261314DABD55}" type="presOf" srcId="{383AC0C4-DFBC-464A-B359-3A12FDE82FFE}" destId="{C49C65EC-880E-42E4-8F98-ADB09C6F7C4A}" srcOrd="1" destOrd="0" presId="urn:microsoft.com/office/officeart/2005/8/layout/lProcess2"/>
    <dgm:cxn modelId="{EBF96578-435E-488C-90C4-9332ECD535BE}" type="presOf" srcId="{79E6BDCF-13DF-4958-A73E-2F803B2DDA65}" destId="{55CAF180-30A5-4083-9FBF-E6C8E63050AB}" srcOrd="0" destOrd="0" presId="urn:microsoft.com/office/officeart/2005/8/layout/lProcess2"/>
    <dgm:cxn modelId="{6BD44DBC-33A8-40E9-A81F-CA7BE0E129C1}" type="presOf" srcId="{6B49E9BB-D6FB-470B-9133-81542FCA565D}" destId="{627D28E1-F686-4E78-A4E0-7E4EBF8B92F9}" srcOrd="0" destOrd="0" presId="urn:microsoft.com/office/officeart/2005/8/layout/lProcess2"/>
    <dgm:cxn modelId="{4500D66F-F460-473A-A92B-B94DD2B972BF}" srcId="{06EE50C8-0A1B-46DC-987A-F0E5818DED8F}" destId="{383AC0C4-DFBC-464A-B359-3A12FDE82FFE}" srcOrd="1" destOrd="0" parTransId="{E3FCD7CF-9D77-4ADD-A4B6-80156E328706}" sibTransId="{C682311B-ACCE-48BD-A357-9B22F3DE3A23}"/>
    <dgm:cxn modelId="{93B8C1DB-39C0-4999-B433-159B147EAF7C}" srcId="{383AC0C4-DFBC-464A-B359-3A12FDE82FFE}" destId="{7F26502B-C017-4E07-B8DB-D5DC4F8F1B1F}" srcOrd="0" destOrd="0" parTransId="{54BD8AE9-E3F4-45A9-A3BA-3C93280592A5}" sibTransId="{622563DB-076B-485F-9475-6A7EB093D553}"/>
    <dgm:cxn modelId="{58EA3E15-E42A-4144-8A2B-6C69F2B63025}" type="presParOf" srcId="{DC21BC84-BB8A-444C-8680-1ECF05A9A9DB}" destId="{DE98AD9F-CD9A-425E-AEB5-BDDABB268A67}" srcOrd="0" destOrd="0" presId="urn:microsoft.com/office/officeart/2005/8/layout/lProcess2"/>
    <dgm:cxn modelId="{9EB5DCFF-B46C-4B11-936B-1437FF26D04E}" type="presParOf" srcId="{DE98AD9F-CD9A-425E-AEB5-BDDABB268A67}" destId="{627D28E1-F686-4E78-A4E0-7E4EBF8B92F9}" srcOrd="0" destOrd="0" presId="urn:microsoft.com/office/officeart/2005/8/layout/lProcess2"/>
    <dgm:cxn modelId="{1252022A-3662-4DDE-B81D-83B623DB86FE}" type="presParOf" srcId="{DE98AD9F-CD9A-425E-AEB5-BDDABB268A67}" destId="{976E3A7F-2EB9-413E-8B4D-ED5920BC052C}" srcOrd="1" destOrd="0" presId="urn:microsoft.com/office/officeart/2005/8/layout/lProcess2"/>
    <dgm:cxn modelId="{467C6714-B328-41D3-92F3-2B10396B14BD}" type="presParOf" srcId="{DE98AD9F-CD9A-425E-AEB5-BDDABB268A67}" destId="{2BB38099-A6D9-4741-BCE4-6A8C67644D1B}" srcOrd="2" destOrd="0" presId="urn:microsoft.com/office/officeart/2005/8/layout/lProcess2"/>
    <dgm:cxn modelId="{3E57BD2E-80D5-4856-8A97-E6A1626D15BD}" type="presParOf" srcId="{2BB38099-A6D9-4741-BCE4-6A8C67644D1B}" destId="{D8BCFD6A-A4B9-49F0-B38D-4817EA8C1532}" srcOrd="0" destOrd="0" presId="urn:microsoft.com/office/officeart/2005/8/layout/lProcess2"/>
    <dgm:cxn modelId="{FC90358B-B460-47CF-884E-CE0A41CC1AA8}" type="presParOf" srcId="{DC21BC84-BB8A-444C-8680-1ECF05A9A9DB}" destId="{DB4C7CBD-FFDF-4008-93E2-5A40CA692198}" srcOrd="1" destOrd="0" presId="urn:microsoft.com/office/officeart/2005/8/layout/lProcess2"/>
    <dgm:cxn modelId="{EA7CE255-8C2B-424A-91E6-9BAC674BD53E}" type="presParOf" srcId="{DC21BC84-BB8A-444C-8680-1ECF05A9A9DB}" destId="{10A26CEA-16F7-4179-ABAA-A2E2394E331F}" srcOrd="2" destOrd="0" presId="urn:microsoft.com/office/officeart/2005/8/layout/lProcess2"/>
    <dgm:cxn modelId="{C7D55563-E915-4141-A07C-C45B8A5B4DB4}" type="presParOf" srcId="{10A26CEA-16F7-4179-ABAA-A2E2394E331F}" destId="{09DDFBE1-5BC6-4B12-A517-A5EC8C37E522}" srcOrd="0" destOrd="0" presId="urn:microsoft.com/office/officeart/2005/8/layout/lProcess2"/>
    <dgm:cxn modelId="{96B9D29D-6550-4488-BEB0-8A88F1D418D2}" type="presParOf" srcId="{10A26CEA-16F7-4179-ABAA-A2E2394E331F}" destId="{C49C65EC-880E-42E4-8F98-ADB09C6F7C4A}" srcOrd="1" destOrd="0" presId="urn:microsoft.com/office/officeart/2005/8/layout/lProcess2"/>
    <dgm:cxn modelId="{72918D4C-D2D5-4791-8FB8-265264F7A2F0}" type="presParOf" srcId="{10A26CEA-16F7-4179-ABAA-A2E2394E331F}" destId="{FAE6FE5F-D04D-436D-A88F-90F54D472B13}" srcOrd="2" destOrd="0" presId="urn:microsoft.com/office/officeart/2005/8/layout/lProcess2"/>
    <dgm:cxn modelId="{D4795AA1-4960-4855-9DD9-37EBB9F87535}" type="presParOf" srcId="{FAE6FE5F-D04D-436D-A88F-90F54D472B13}" destId="{749FB106-5336-4363-A2FF-7F99D272863D}" srcOrd="0" destOrd="0" presId="urn:microsoft.com/office/officeart/2005/8/layout/lProcess2"/>
    <dgm:cxn modelId="{8D2157D8-AE21-4E88-90F8-CED33392E98A}" type="presParOf" srcId="{749FB106-5336-4363-A2FF-7F99D272863D}" destId="{3013CB40-C8D7-4965-8428-B7F6CF1CDF6A}" srcOrd="0" destOrd="0" presId="urn:microsoft.com/office/officeart/2005/8/layout/lProcess2"/>
    <dgm:cxn modelId="{0300C428-6773-42C4-8878-07228BA2013F}" type="presParOf" srcId="{749FB106-5336-4363-A2FF-7F99D272863D}" destId="{303EFB3C-0E55-44C1-9F1C-6D44040B8D41}" srcOrd="1" destOrd="0" presId="urn:microsoft.com/office/officeart/2005/8/layout/lProcess2"/>
    <dgm:cxn modelId="{293C71DF-1ABC-44C3-8759-10DE19AFD99B}" type="presParOf" srcId="{749FB106-5336-4363-A2FF-7F99D272863D}" destId="{55CAF180-30A5-4083-9FBF-E6C8E63050AB}" srcOrd="2" destOrd="0" presId="urn:microsoft.com/office/officeart/2005/8/layout/lProcess2"/>
    <dgm:cxn modelId="{3BE82118-05C0-445B-A833-D9A414DE7964}" type="presParOf" srcId="{749FB106-5336-4363-A2FF-7F99D272863D}" destId="{98497B0D-AAB5-4872-8204-A39874D00E5E}" srcOrd="3" destOrd="0" presId="urn:microsoft.com/office/officeart/2005/8/layout/lProcess2"/>
    <dgm:cxn modelId="{F70174EA-BF9F-497B-9399-4AB4F9C9D4B0}" type="presParOf" srcId="{749FB106-5336-4363-A2FF-7F99D272863D}" destId="{8046AF4F-CD31-466F-97BC-0B07C40FC7A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7F1DA-93FF-463C-BE1C-374553C0570B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2548B9-573F-42D1-B99B-D906C334D29E}">
      <dgm:prSet phldrT="[Text]" custT="1"/>
      <dgm:spPr/>
      <dgm:t>
        <a:bodyPr/>
        <a:lstStyle/>
        <a:p>
          <a:r>
            <a:rPr lang="en-US" sz="2400" dirty="0" smtClean="0">
              <a:latin typeface="Sylfaen" panose="010A0502050306030303" pitchFamily="18" charset="0"/>
            </a:rPr>
            <a:t>Financial Control</a:t>
          </a:r>
          <a:endParaRPr lang="en-US" sz="2400" dirty="0">
            <a:latin typeface="Sylfaen" panose="010A0502050306030303" pitchFamily="18" charset="0"/>
          </a:endParaRPr>
        </a:p>
      </dgm:t>
    </dgm:pt>
    <dgm:pt modelId="{45CDEC01-B514-4DE4-BDCB-1141BD8009BB}" type="parTrans" cxnId="{B4D4DA52-E5FA-4469-A922-DF3B45CF9D4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6E8793F1-40A1-49D6-9680-85E3D68C53B1}" type="sibTrans" cxnId="{B4D4DA52-E5FA-4469-A922-DF3B45CF9D4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DE0E35D1-E13E-4277-9142-93A4A29304D4}">
      <dgm:prSet phldrT="[Text]" custT="1"/>
      <dgm:spPr/>
      <dgm:t>
        <a:bodyPr/>
        <a:lstStyle/>
        <a:p>
          <a:r>
            <a:rPr lang="en-US" sz="1800" dirty="0" smtClean="0">
              <a:latin typeface="Sylfaen" panose="010A0502050306030303" pitchFamily="18" charset="0"/>
            </a:rPr>
            <a:t>Improvement of the existing financial controls</a:t>
          </a:r>
          <a:endParaRPr lang="en-US" sz="1800" dirty="0">
            <a:latin typeface="Sylfaen" panose="010A0502050306030303" pitchFamily="18" charset="0"/>
          </a:endParaRPr>
        </a:p>
      </dgm:t>
    </dgm:pt>
    <dgm:pt modelId="{AFEC58E7-7529-41C0-B982-0835032891D3}" type="parTrans" cxnId="{E9DA93F9-9FCE-402C-B024-9E2C015F5655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AE32A2A9-5E23-4387-A67C-5450CB270060}" type="sibTrans" cxnId="{E9DA93F9-9FCE-402C-B024-9E2C015F5655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0F4C0417-716F-4C9A-A2F4-E0D082B223C3}">
      <dgm:prSet phldrT="[Text]" custT="1"/>
      <dgm:spPr/>
      <dgm:t>
        <a:bodyPr/>
        <a:lstStyle/>
        <a:p>
          <a:r>
            <a:rPr lang="en-US" sz="2400" dirty="0" smtClean="0">
              <a:latin typeface="Sylfaen" panose="010A0502050306030303" pitchFamily="18" charset="0"/>
            </a:rPr>
            <a:t>Managerial Control</a:t>
          </a:r>
          <a:endParaRPr lang="en-US" sz="2400" dirty="0">
            <a:latin typeface="Sylfaen" panose="010A0502050306030303" pitchFamily="18" charset="0"/>
          </a:endParaRPr>
        </a:p>
      </dgm:t>
    </dgm:pt>
    <dgm:pt modelId="{0F9AF8B7-D377-4D6A-9501-D459454E4002}" type="parTrans" cxnId="{1ADBCF28-29A9-416B-8549-2BB84E5B3642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B68B8A9B-22D9-42E0-95FB-324CFB0F5D3D}" type="sibTrans" cxnId="{1ADBCF28-29A9-416B-8549-2BB84E5B3642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1848EF6D-764E-44AD-8F86-A859FCF53AF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ka-GE" sz="1600" dirty="0" err="1" smtClean="0">
              <a:latin typeface="Sylfaen" panose="010A0502050306030303" pitchFamily="18" charset="0"/>
            </a:rPr>
            <a:t>clear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en-US" sz="1600" dirty="0" smtClean="0">
              <a:latin typeface="Sylfaen" panose="010A0502050306030303" pitchFamily="18" charset="0"/>
            </a:rPr>
            <a:t>defined </a:t>
          </a:r>
          <a:r>
            <a:rPr lang="ka-GE" sz="1600" dirty="0" smtClean="0">
              <a:latin typeface="Sylfaen" panose="010A0502050306030303" pitchFamily="18" charset="0"/>
            </a:rPr>
            <a:t>(SMART) </a:t>
          </a:r>
          <a:r>
            <a:rPr lang="ka-GE" sz="1600" dirty="0" err="1" smtClean="0">
              <a:latin typeface="Sylfaen" panose="010A0502050306030303" pitchFamily="18" charset="0"/>
            </a:rPr>
            <a:t>objectives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en-US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compatible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with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the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programme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budgets</a:t>
          </a:r>
          <a:endParaRPr lang="en-US" sz="1600" dirty="0" smtClean="0">
            <a:latin typeface="Sylfaen" panose="010A0502050306030303" pitchFamily="18" charset="0"/>
          </a:endParaRPr>
        </a:p>
        <a:p>
          <a:r>
            <a:rPr lang="ka-GE" sz="1600" dirty="0" smtClean="0">
              <a:latin typeface="Sylfaen" panose="010A0502050306030303" pitchFamily="18" charset="0"/>
            </a:rPr>
            <a:t>A </a:t>
          </a:r>
          <a:r>
            <a:rPr lang="ka-GE" sz="1600" dirty="0" err="1" smtClean="0">
              <a:latin typeface="Sylfaen" panose="010A0502050306030303" pitchFamily="18" charset="0"/>
            </a:rPr>
            <a:t>clear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linkage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between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the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budget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and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the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objectives</a:t>
          </a:r>
          <a:r>
            <a:rPr lang="ka-GE" sz="1600" dirty="0" smtClean="0">
              <a:latin typeface="Sylfaen" panose="010A0502050306030303" pitchFamily="18" charset="0"/>
            </a:rPr>
            <a:t>.</a:t>
          </a:r>
          <a:endParaRPr lang="en-US" sz="1600" dirty="0" smtClean="0">
            <a:latin typeface="Sylfaen" panose="010A0502050306030303" pitchFamily="18" charset="0"/>
          </a:endParaRPr>
        </a:p>
        <a:p>
          <a:endParaRPr lang="en-US" sz="1600" dirty="0" smtClean="0">
            <a:latin typeface="Sylfaen" panose="010A0502050306030303" pitchFamily="18" charset="0"/>
          </a:endParaRPr>
        </a:p>
        <a:p>
          <a:r>
            <a:rPr lang="en-US" sz="1600" dirty="0" smtClean="0">
              <a:latin typeface="Sylfaen" panose="010A0502050306030303" pitchFamily="18" charset="0"/>
            </a:rPr>
            <a:t>Process Analysis </a:t>
          </a:r>
        </a:p>
        <a:p>
          <a:endParaRPr lang="en-US" sz="1600" dirty="0" smtClean="0">
            <a:latin typeface="Sylfaen" panose="010A0502050306030303" pitchFamily="18" charset="0"/>
          </a:endParaRPr>
        </a:p>
        <a:p>
          <a:r>
            <a:rPr lang="en-US" sz="1600" dirty="0" smtClean="0">
              <a:latin typeface="Sylfaen" panose="010A0502050306030303" pitchFamily="18" charset="0"/>
            </a:rPr>
            <a:t>Risk Management</a:t>
          </a:r>
          <a:endParaRPr lang="ka-GE" sz="1600" dirty="0" smtClean="0">
            <a:latin typeface="Sylfaen" panose="010A0502050306030303" pitchFamily="18" charset="0"/>
          </a:endParaRPr>
        </a:p>
      </dgm:t>
    </dgm:pt>
    <dgm:pt modelId="{3D3270DC-BB76-4E4C-BE72-83CEB1606D15}" type="parTrans" cxnId="{7CD04A00-F369-4D33-9237-EECACC9AB057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2138D6D7-8FE9-4CB8-94D6-7B423DB18F83}" type="sibTrans" cxnId="{7CD04A00-F369-4D33-9237-EECACC9AB057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0FDE51A6-CF27-45FC-9010-8F1BAAA97B53}">
      <dgm:prSet phldrT="[Text]" custT="1"/>
      <dgm:spPr/>
      <dgm:t>
        <a:bodyPr/>
        <a:lstStyle/>
        <a:p>
          <a:r>
            <a:rPr lang="en-US" sz="2400" dirty="0" smtClean="0">
              <a:latin typeface="Sylfaen" panose="010A0502050306030303" pitchFamily="18" charset="0"/>
            </a:rPr>
            <a:t>Financial Management</a:t>
          </a:r>
          <a:endParaRPr lang="en-US" sz="2400" dirty="0">
            <a:latin typeface="Sylfaen" panose="010A0502050306030303" pitchFamily="18" charset="0"/>
          </a:endParaRPr>
        </a:p>
      </dgm:t>
    </dgm:pt>
    <dgm:pt modelId="{9D85B251-D8AE-4006-9FA4-78244E6F3AB8}" type="parTrans" cxnId="{ED24F811-5664-477D-9379-EF9E48F1B09E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84356F30-717E-47FF-9528-02A45609DA45}" type="sibTrans" cxnId="{ED24F811-5664-477D-9379-EF9E48F1B09E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7EF33F98-E47D-405A-AF79-8900BA5F6E03}">
      <dgm:prSet phldrT="[Text]" custT="1"/>
      <dgm:spPr/>
      <dgm:t>
        <a:bodyPr/>
        <a:lstStyle/>
        <a:p>
          <a:r>
            <a:rPr lang="ka-GE" sz="1800" dirty="0" err="1" smtClean="0">
              <a:latin typeface="Sylfaen" panose="010A0502050306030303" pitchFamily="18" charset="0"/>
            </a:rPr>
            <a:t>the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most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complex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en-US" sz="1800" dirty="0" smtClean="0">
              <a:latin typeface="Sylfaen" panose="010A0502050306030303" pitchFamily="18" charset="0"/>
            </a:rPr>
            <a:t>stage</a:t>
          </a:r>
          <a:r>
            <a:rPr lang="ka-GE" sz="1800" dirty="0" smtClean="0">
              <a:latin typeface="Sylfaen" panose="010A0502050306030303" pitchFamily="18" charset="0"/>
            </a:rPr>
            <a:t>.  </a:t>
          </a:r>
          <a:r>
            <a:rPr lang="ka-GE" sz="1800" dirty="0" err="1" smtClean="0">
              <a:latin typeface="Sylfaen" panose="010A0502050306030303" pitchFamily="18" charset="0"/>
            </a:rPr>
            <a:t>Effective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financial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management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ultimately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leads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to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better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value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for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money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in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public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expenditure</a:t>
          </a:r>
          <a:r>
            <a:rPr lang="ka-GE" sz="1800" dirty="0" smtClean="0">
              <a:latin typeface="Sylfaen" panose="010A0502050306030303" pitchFamily="18" charset="0"/>
            </a:rPr>
            <a:t>.</a:t>
          </a:r>
          <a:endParaRPr lang="en-US" sz="1800" dirty="0" smtClean="0">
            <a:latin typeface="Sylfaen" panose="010A0502050306030303" pitchFamily="18" charset="0"/>
          </a:endParaRPr>
        </a:p>
        <a:p>
          <a:r>
            <a:rPr lang="en-US" sz="1800" dirty="0" smtClean="0">
              <a:latin typeface="Sylfaen" panose="010A0502050306030303" pitchFamily="18" charset="0"/>
            </a:rPr>
            <a:t>	</a:t>
          </a:r>
          <a:endParaRPr lang="en-US" sz="1800" dirty="0">
            <a:latin typeface="Sylfaen" panose="010A0502050306030303" pitchFamily="18" charset="0"/>
          </a:endParaRPr>
        </a:p>
      </dgm:t>
    </dgm:pt>
    <dgm:pt modelId="{25951DD4-F9A8-470C-86EB-A5F5CEB7402B}" type="parTrans" cxnId="{3F0B5210-FFB1-4CC0-ABC9-4B59AC5B6B6A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20CB1EA7-9C34-4658-9247-F49AAC71A0D1}" type="sibTrans" cxnId="{3F0B5210-FFB1-4CC0-ABC9-4B59AC5B6B6A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BC83EBDD-4DBE-4C2E-A06B-B7928F7CAA2C}">
      <dgm:prSet custT="1"/>
      <dgm:spPr/>
      <dgm:t>
        <a:bodyPr/>
        <a:lstStyle/>
        <a:p>
          <a:endParaRPr lang="en-US" sz="1800" b="1" dirty="0" smtClean="0">
            <a:latin typeface="Sylfaen" panose="010A0502050306030303" pitchFamily="18" charset="0"/>
          </a:endParaRPr>
        </a:p>
        <a:p>
          <a:r>
            <a:rPr lang="en-US" sz="1800" b="1" dirty="0" smtClean="0">
              <a:latin typeface="Sylfaen" panose="010A0502050306030303" pitchFamily="18" charset="0"/>
            </a:rPr>
            <a:t>Establishment of the elements of Managerial Accountability</a:t>
          </a:r>
          <a:endParaRPr lang="ka-GE" sz="1800" dirty="0" smtClean="0">
            <a:latin typeface="Sylfaen" panose="010A0502050306030303" pitchFamily="18" charset="0"/>
          </a:endParaRPr>
        </a:p>
      </dgm:t>
    </dgm:pt>
    <dgm:pt modelId="{CDDC5F11-DA19-4B43-A9B6-585A68B549AE}" type="parTrans" cxnId="{2DC4541B-4E2E-4954-9095-5B2B78E13C3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93D80179-F7A5-4278-98EC-E7A1E979BA3A}" type="sibTrans" cxnId="{2DC4541B-4E2E-4954-9095-5B2B78E13C3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49AED5AF-0E09-4407-81D3-05340E9D3591}">
      <dgm:prSet custT="1"/>
      <dgm:spPr/>
      <dgm:t>
        <a:bodyPr/>
        <a:lstStyle/>
        <a:p>
          <a:endParaRPr lang="ka-GE" sz="1800" dirty="0" smtClean="0">
            <a:latin typeface="Sylfaen" panose="010A0502050306030303" pitchFamily="18" charset="0"/>
          </a:endParaRPr>
        </a:p>
      </dgm:t>
    </dgm:pt>
    <dgm:pt modelId="{A37A76C3-D062-47CB-AE52-02D5B6E85FD9}" type="parTrans" cxnId="{1531B6C0-66E8-467B-990F-24FD97B381FC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5F318FD1-8102-4D22-BC35-67D19A9EA53B}" type="sibTrans" cxnId="{1531B6C0-66E8-467B-990F-24FD97B381FC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AC94216F-F317-4BE5-B992-7DC3A7C3ADA3}" type="pres">
      <dgm:prSet presAssocID="{E697F1DA-93FF-463C-BE1C-374553C0570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799B53-31CC-4BCE-B537-27C579BFCD01}" type="pres">
      <dgm:prSet presAssocID="{D02548B9-573F-42D1-B99B-D906C334D29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59827-10DB-486E-AC5C-BAC08F3392A9}" type="pres">
      <dgm:prSet presAssocID="{D02548B9-573F-42D1-B99B-D906C334D29E}" presName="childText1" presStyleLbl="solidAlignAcc1" presStyleIdx="0" presStyleCnt="3" custScaleY="112194" custLinFactNeighborX="-3001" custLinFactNeighborY="5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5FE11-C8D0-4D55-8F30-EEE8C77A6276}" type="pres">
      <dgm:prSet presAssocID="{0F4C0417-716F-4C9A-A2F4-E0D082B223C3}" presName="parentText2" presStyleLbl="node1" presStyleIdx="1" presStyleCnt="3" custLinFactNeighborX="-2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ACA8E-9191-46A4-B0AD-E3D0B1BDAE6C}" type="pres">
      <dgm:prSet presAssocID="{0F4C0417-716F-4C9A-A2F4-E0D082B223C3}" presName="childText2" presStyleLbl="solidAlignAcc1" presStyleIdx="1" presStyleCnt="3" custScaleY="122645" custLinFactNeighborX="-5955" custLinFactNeighborY="7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83112-E7AD-4D50-A834-3A152AFECC28}" type="pres">
      <dgm:prSet presAssocID="{0FDE51A6-CF27-45FC-9010-8F1BAAA97B53}" presName="parentText3" presStyleLbl="node1" presStyleIdx="2" presStyleCnt="3" custScaleX="11708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BC836-C2B8-4407-984E-2448BA763056}" type="pres">
      <dgm:prSet presAssocID="{0FDE51A6-CF27-45FC-9010-8F1BAAA97B53}" presName="childText3" presStyleLbl="solidAlignAcc1" presStyleIdx="2" presStyleCnt="3" custScaleX="112303" custScaleY="133169" custLinFactNeighborX="-3086" custLinFactNeighborY="15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4DA52-E5FA-4469-A922-DF3B45CF9D46}" srcId="{E697F1DA-93FF-463C-BE1C-374553C0570B}" destId="{D02548B9-573F-42D1-B99B-D906C334D29E}" srcOrd="0" destOrd="0" parTransId="{45CDEC01-B514-4DE4-BDCB-1141BD8009BB}" sibTransId="{6E8793F1-40A1-49D6-9680-85E3D68C53B1}"/>
    <dgm:cxn modelId="{D8A9487C-5806-4E8A-AC49-58C456BA9904}" type="presOf" srcId="{D02548B9-573F-42D1-B99B-D906C334D29E}" destId="{99799B53-31CC-4BCE-B537-27C579BFCD01}" srcOrd="0" destOrd="0" presId="urn:microsoft.com/office/officeart/2009/3/layout/IncreasingArrowsProcess"/>
    <dgm:cxn modelId="{0879013A-E2F7-4758-8294-754F21633A38}" type="presOf" srcId="{1848EF6D-764E-44AD-8F86-A859FCF53AFB}" destId="{B79ACA8E-9191-46A4-B0AD-E3D0B1BDAE6C}" srcOrd="0" destOrd="0" presId="urn:microsoft.com/office/officeart/2009/3/layout/IncreasingArrowsProcess"/>
    <dgm:cxn modelId="{ED24F811-5664-477D-9379-EF9E48F1B09E}" srcId="{E697F1DA-93FF-463C-BE1C-374553C0570B}" destId="{0FDE51A6-CF27-45FC-9010-8F1BAAA97B53}" srcOrd="2" destOrd="0" parTransId="{9D85B251-D8AE-4006-9FA4-78244E6F3AB8}" sibTransId="{84356F30-717E-47FF-9528-02A45609DA45}"/>
    <dgm:cxn modelId="{C04FDDF9-1C7E-4D89-90F4-CDF32E754BC5}" type="presOf" srcId="{0FDE51A6-CF27-45FC-9010-8F1BAAA97B53}" destId="{82E83112-E7AD-4D50-A834-3A152AFECC28}" srcOrd="0" destOrd="0" presId="urn:microsoft.com/office/officeart/2009/3/layout/IncreasingArrowsProcess"/>
    <dgm:cxn modelId="{1479253A-6854-427C-87C8-4461E863B858}" type="presOf" srcId="{E697F1DA-93FF-463C-BE1C-374553C0570B}" destId="{AC94216F-F317-4BE5-B992-7DC3A7C3ADA3}" srcOrd="0" destOrd="0" presId="urn:microsoft.com/office/officeart/2009/3/layout/IncreasingArrowsProcess"/>
    <dgm:cxn modelId="{605E4449-870D-4599-8DCB-AC756769DC6A}" type="presOf" srcId="{0F4C0417-716F-4C9A-A2F4-E0D082B223C3}" destId="{2A35FE11-C8D0-4D55-8F30-EEE8C77A6276}" srcOrd="0" destOrd="0" presId="urn:microsoft.com/office/officeart/2009/3/layout/IncreasingArrowsProcess"/>
    <dgm:cxn modelId="{2DC4541B-4E2E-4954-9095-5B2B78E13C36}" srcId="{D02548B9-573F-42D1-B99B-D906C334D29E}" destId="{BC83EBDD-4DBE-4C2E-A06B-B7928F7CAA2C}" srcOrd="1" destOrd="0" parTransId="{CDDC5F11-DA19-4B43-A9B6-585A68B549AE}" sibTransId="{93D80179-F7A5-4278-98EC-E7A1E979BA3A}"/>
    <dgm:cxn modelId="{C9DA3488-0796-4331-9348-8707F94022AB}" type="presOf" srcId="{BC83EBDD-4DBE-4C2E-A06B-B7928F7CAA2C}" destId="{70759827-10DB-486E-AC5C-BAC08F3392A9}" srcOrd="0" destOrd="1" presId="urn:microsoft.com/office/officeart/2009/3/layout/IncreasingArrowsProcess"/>
    <dgm:cxn modelId="{705F969B-D9E2-4F57-AC96-839E623E4667}" type="presOf" srcId="{49AED5AF-0E09-4407-81D3-05340E9D3591}" destId="{70759827-10DB-486E-AC5C-BAC08F3392A9}" srcOrd="0" destOrd="2" presId="urn:microsoft.com/office/officeart/2009/3/layout/IncreasingArrowsProcess"/>
    <dgm:cxn modelId="{10E18174-7E76-41B3-8D82-6B6778A283F5}" type="presOf" srcId="{DE0E35D1-E13E-4277-9142-93A4A29304D4}" destId="{70759827-10DB-486E-AC5C-BAC08F3392A9}" srcOrd="0" destOrd="0" presId="urn:microsoft.com/office/officeart/2009/3/layout/IncreasingArrowsProcess"/>
    <dgm:cxn modelId="{1531B6C0-66E8-467B-990F-24FD97B381FC}" srcId="{D02548B9-573F-42D1-B99B-D906C334D29E}" destId="{49AED5AF-0E09-4407-81D3-05340E9D3591}" srcOrd="2" destOrd="0" parTransId="{A37A76C3-D062-47CB-AE52-02D5B6E85FD9}" sibTransId="{5F318FD1-8102-4D22-BC35-67D19A9EA53B}"/>
    <dgm:cxn modelId="{518894DC-C51E-4E35-A6AE-2F200F78B0D0}" type="presOf" srcId="{7EF33F98-E47D-405A-AF79-8900BA5F6E03}" destId="{814BC836-C2B8-4407-984E-2448BA763056}" srcOrd="0" destOrd="0" presId="urn:microsoft.com/office/officeart/2009/3/layout/IncreasingArrowsProcess"/>
    <dgm:cxn modelId="{7CD04A00-F369-4D33-9237-EECACC9AB057}" srcId="{0F4C0417-716F-4C9A-A2F4-E0D082B223C3}" destId="{1848EF6D-764E-44AD-8F86-A859FCF53AFB}" srcOrd="0" destOrd="0" parTransId="{3D3270DC-BB76-4E4C-BE72-83CEB1606D15}" sibTransId="{2138D6D7-8FE9-4CB8-94D6-7B423DB18F83}"/>
    <dgm:cxn modelId="{1ADBCF28-29A9-416B-8549-2BB84E5B3642}" srcId="{E697F1DA-93FF-463C-BE1C-374553C0570B}" destId="{0F4C0417-716F-4C9A-A2F4-E0D082B223C3}" srcOrd="1" destOrd="0" parTransId="{0F9AF8B7-D377-4D6A-9501-D459454E4002}" sibTransId="{B68B8A9B-22D9-42E0-95FB-324CFB0F5D3D}"/>
    <dgm:cxn modelId="{3F0B5210-FFB1-4CC0-ABC9-4B59AC5B6B6A}" srcId="{0FDE51A6-CF27-45FC-9010-8F1BAAA97B53}" destId="{7EF33F98-E47D-405A-AF79-8900BA5F6E03}" srcOrd="0" destOrd="0" parTransId="{25951DD4-F9A8-470C-86EB-A5F5CEB7402B}" sibTransId="{20CB1EA7-9C34-4658-9247-F49AAC71A0D1}"/>
    <dgm:cxn modelId="{E9DA93F9-9FCE-402C-B024-9E2C015F5655}" srcId="{D02548B9-573F-42D1-B99B-D906C334D29E}" destId="{DE0E35D1-E13E-4277-9142-93A4A29304D4}" srcOrd="0" destOrd="0" parTransId="{AFEC58E7-7529-41C0-B982-0835032891D3}" sibTransId="{AE32A2A9-5E23-4387-A67C-5450CB270060}"/>
    <dgm:cxn modelId="{D65C2383-BB83-4380-919A-F3CB85A8D911}" type="presParOf" srcId="{AC94216F-F317-4BE5-B992-7DC3A7C3ADA3}" destId="{99799B53-31CC-4BCE-B537-27C579BFCD01}" srcOrd="0" destOrd="0" presId="urn:microsoft.com/office/officeart/2009/3/layout/IncreasingArrowsProcess"/>
    <dgm:cxn modelId="{9501A576-163B-4759-A401-F217FA25A482}" type="presParOf" srcId="{AC94216F-F317-4BE5-B992-7DC3A7C3ADA3}" destId="{70759827-10DB-486E-AC5C-BAC08F3392A9}" srcOrd="1" destOrd="0" presId="urn:microsoft.com/office/officeart/2009/3/layout/IncreasingArrowsProcess"/>
    <dgm:cxn modelId="{25C6B471-585F-4825-B31A-0CF5B64BACCD}" type="presParOf" srcId="{AC94216F-F317-4BE5-B992-7DC3A7C3ADA3}" destId="{2A35FE11-C8D0-4D55-8F30-EEE8C77A6276}" srcOrd="2" destOrd="0" presId="urn:microsoft.com/office/officeart/2009/3/layout/IncreasingArrowsProcess"/>
    <dgm:cxn modelId="{75577EED-6ACF-43BF-833A-64343EB9E997}" type="presParOf" srcId="{AC94216F-F317-4BE5-B992-7DC3A7C3ADA3}" destId="{B79ACA8E-9191-46A4-B0AD-E3D0B1BDAE6C}" srcOrd="3" destOrd="0" presId="urn:microsoft.com/office/officeart/2009/3/layout/IncreasingArrowsProcess"/>
    <dgm:cxn modelId="{18D8FF2F-8535-4956-92E8-1AA00E23C65E}" type="presParOf" srcId="{AC94216F-F317-4BE5-B992-7DC3A7C3ADA3}" destId="{82E83112-E7AD-4D50-A834-3A152AFECC28}" srcOrd="4" destOrd="0" presId="urn:microsoft.com/office/officeart/2009/3/layout/IncreasingArrowsProcess"/>
    <dgm:cxn modelId="{E65CD1E4-0852-4168-8C11-E0CF32A356D0}" type="presParOf" srcId="{AC94216F-F317-4BE5-B992-7DC3A7C3ADA3}" destId="{814BC836-C2B8-4407-984E-2448BA76305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7DEEAF-A816-4095-A26C-34931482BE66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E95836-052D-4B31-B3E6-63569DC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75AEB1-D22D-44CA-ADF8-F96FE90092BA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BBC1B8-77F3-4E93-A61E-7C0AB846B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5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 smtClean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 smtClean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თარიღი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214422"/>
            <a:ext cx="2057400" cy="491174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ka-GE" dirty="0" smtClean="0"/>
              <a:t>სლაიდის სატაური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214422"/>
            <a:ext cx="6019800" cy="4911741"/>
          </a:xfrm>
        </p:spPr>
        <p:txBody>
          <a:bodyPr vert="eaVert"/>
          <a:lstStyle/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181FF9FF-DC76-402D-BE19-AB9BAA84ECC8}" type="datetime1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„ფინანსური მართვისა და კონტროლის სისტემის ჩამოყალიბების წესისა და პროცედურების შესახებ ინსტრუქცია“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1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2"/>
                </a:solidFill>
                <a:latin typeface="BPG Algeti Compact" pitchFamily="2" charset="0"/>
                <a:cs typeface="BPG Algeti Compact" pitchFamily="2" charset="0"/>
              </a:defRPr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>
            <a:lvl1pPr>
              <a:defRPr lang="en-US" sz="2000" dirty="0" smtClean="0">
                <a:latin typeface="BPG Glaho Arial V5" pitchFamily="34" charset="0"/>
              </a:defRPr>
            </a:lvl1pPr>
            <a:lvl2pPr>
              <a:defRPr lang="en-US" sz="2000" dirty="0" smtClean="0">
                <a:latin typeface="BPG Glaho Arial V5" pitchFamily="34" charset="0"/>
              </a:defRPr>
            </a:lvl2pPr>
            <a:lvl3pPr>
              <a:defRPr lang="en-US" sz="2000" dirty="0" smtClean="0">
                <a:latin typeface="BPG Glaho Arial V5" pitchFamily="34" charset="0"/>
              </a:defRPr>
            </a:lvl3pPr>
            <a:lvl4pPr>
              <a:defRPr lang="en-US" sz="2000" dirty="0" smtClean="0">
                <a:latin typeface="BPG Glaho Arial V5" pitchFamily="34" charset="0"/>
              </a:defRPr>
            </a:lvl4pPr>
            <a:lvl5pPr>
              <a:defRPr lang="en-US" sz="2000" dirty="0">
                <a:latin typeface="BPG Glaho Arial V5" pitchFamily="34" charset="0"/>
              </a:defRPr>
            </a:lvl5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6000792" cy="365125"/>
          </a:xfrm>
        </p:spPr>
        <p:txBody>
          <a:bodyPr/>
          <a:lstStyle>
            <a:lvl1pPr algn="l">
              <a:defRPr>
                <a:latin typeface="+mj-lt"/>
                <a:cs typeface="BPG Algeti Compact" pitchFamily="2" charset="0"/>
              </a:defRPr>
            </a:lvl1pPr>
          </a:lstStyle>
          <a:p>
            <a:r>
              <a:rPr lang="en-US" smtClean="0"/>
              <a:t>Insert &gt; Header &amp; Footer &gt; </a:t>
            </a:r>
            <a:r>
              <a:rPr lang="ka-GE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24" y="6356350"/>
            <a:ext cx="685776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73D"/>
                </a:solidFill>
              </a:defRPr>
            </a:lvl1pPr>
          </a:lstStyle>
          <a:p>
            <a:r>
              <a:rPr lang="ka-GE" dirty="0" smtClean="0"/>
              <a:t>ტექსტი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505200"/>
            <a:ext cx="7772400" cy="901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73D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2895600" cy="365125"/>
          </a:xfrm>
        </p:spPr>
        <p:txBody>
          <a:bodyPr/>
          <a:lstStyle>
            <a:lvl1pPr>
              <a:defRPr>
                <a:solidFill>
                  <a:srgbClr val="33373D"/>
                </a:solidFill>
              </a:defRPr>
            </a:lvl1pPr>
          </a:lstStyle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>
                <a:solidFill>
                  <a:srgbClr val="33373D"/>
                </a:solidFill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715040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43000"/>
            <a:ext cx="4040188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dirty="0" smtClean="0"/>
              <a:t>სათაური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dirty="0" smtClean="0"/>
              <a:t>სათაური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149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195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dirty="0" smtClean="0"/>
              <a:t>სურათის სატაური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285860"/>
            <a:ext cx="5486400" cy="36671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a-GE" dirty="0" smtClean="0"/>
              <a:t>სურათი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029200"/>
            <a:ext cx="5486400" cy="1143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სურათის კომენტარი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14948" cy="365125"/>
          </a:xfrm>
        </p:spPr>
        <p:txBody>
          <a:bodyPr/>
          <a:lstStyle/>
          <a:p>
            <a:r>
              <a:rPr lang="en-US" smtClean="0"/>
              <a:t>Insert &gt; Header &amp; Footer &gt; </a:t>
            </a:r>
            <a:r>
              <a:rPr lang="ka-GE" smtClean="0"/>
              <a:t>შეიყვანეთ პრეზენტაციის სათაური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52" y="6356350"/>
            <a:ext cx="6215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24" y="6356350"/>
            <a:ext cx="685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43085" y="1886967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Sylfaen" panose="010A0502050306030303" pitchFamily="18" charset="0"/>
                <a:cs typeface="Aharoni" panose="02010803020104030203" pitchFamily="2" charset="-79"/>
              </a:rPr>
              <a:t>Financial Management and </a:t>
            </a:r>
            <a:r>
              <a:rPr lang="en-US" sz="3600" dirty="0" smtClean="0">
                <a:latin typeface="Sylfaen" panose="010A0502050306030303" pitchFamily="18" charset="0"/>
                <a:cs typeface="Aharoni" panose="02010803020104030203" pitchFamily="2" charset="-79"/>
              </a:rPr>
              <a:t>Control system implementation </a:t>
            </a:r>
            <a:r>
              <a:rPr lang="en-US" sz="3600" dirty="0">
                <a:latin typeface="Sylfaen" panose="010A0502050306030303" pitchFamily="18" charset="0"/>
                <a:cs typeface="Aharoni" panose="02010803020104030203" pitchFamily="2" charset="-79"/>
              </a:rPr>
              <a:t/>
            </a:r>
            <a:br>
              <a:rPr lang="en-US" sz="3600" dirty="0">
                <a:latin typeface="Sylfaen" panose="010A0502050306030303" pitchFamily="18" charset="0"/>
                <a:cs typeface="Aharoni" panose="02010803020104030203" pitchFamily="2" charset="-79"/>
              </a:rPr>
            </a:br>
            <a:r>
              <a:rPr lang="en-US" sz="3600" dirty="0">
                <a:latin typeface="Sylfaen" panose="010A0502050306030303" pitchFamily="18" charset="0"/>
                <a:cs typeface="Aharoni" panose="02010803020104030203" pitchFamily="2" charset="-79"/>
              </a:rPr>
              <a:t>in</a:t>
            </a:r>
            <a:br>
              <a:rPr lang="en-US" sz="3600" dirty="0">
                <a:latin typeface="Sylfaen" panose="010A0502050306030303" pitchFamily="18" charset="0"/>
                <a:cs typeface="Aharoni" panose="02010803020104030203" pitchFamily="2" charset="-79"/>
              </a:rPr>
            </a:br>
            <a:r>
              <a:rPr lang="en-US" sz="3600" dirty="0">
                <a:latin typeface="Sylfaen" panose="010A0502050306030303" pitchFamily="18" charset="0"/>
                <a:cs typeface="Aharoni" panose="02010803020104030203" pitchFamily="2" charset="-79"/>
              </a:rPr>
              <a:t>Georgia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43240" y="6429396"/>
            <a:ext cx="3084944" cy="3524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March 2016</a:t>
            </a:r>
            <a:endParaRPr lang="ka-GE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" name="Picture 5" descr="D:\levan.shoshiashvili\Desktop\iage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2" y="5739717"/>
            <a:ext cx="1203037" cy="1090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43608" y="4245028"/>
            <a:ext cx="6624736" cy="1992284"/>
          </a:xfrm>
        </p:spPr>
        <p:txBody>
          <a:bodyPr>
            <a:noAutofit/>
          </a:bodyPr>
          <a:lstStyle/>
          <a:p>
            <a:r>
              <a:rPr lang="en-US" sz="2400" dirty="0" smtClean="0"/>
              <a:t>Nino Eliashvili, </a:t>
            </a:r>
          </a:p>
          <a:p>
            <a:r>
              <a:rPr lang="en-US" sz="2400" dirty="0" err="1" smtClean="0"/>
              <a:t>Giuli</a:t>
            </a:r>
            <a:r>
              <a:rPr lang="en-US" sz="2400" dirty="0" smtClean="0"/>
              <a:t> </a:t>
            </a:r>
            <a:r>
              <a:rPr lang="en-US" sz="2400" dirty="0" err="1" smtClean="0"/>
              <a:t>Chkuaseli</a:t>
            </a:r>
            <a:endParaRPr lang="en-US" sz="2400" dirty="0" smtClean="0"/>
          </a:p>
          <a:p>
            <a:r>
              <a:rPr lang="en-US" sz="2400" dirty="0" smtClean="0"/>
              <a:t>Public Internal Control Department of</a:t>
            </a:r>
          </a:p>
          <a:p>
            <a:r>
              <a:rPr lang="en-US" sz="2400" dirty="0" smtClean="0"/>
              <a:t>Ministry of Finance o Georgia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68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9165"/>
            <a:ext cx="7924800" cy="990600"/>
          </a:xfrm>
        </p:spPr>
        <p:txBody>
          <a:bodyPr/>
          <a:lstStyle/>
          <a:p>
            <a:pPr lvl="0"/>
            <a:r>
              <a:rPr lang="en-US" sz="3200" dirty="0" smtClean="0"/>
              <a:t>  </a:t>
            </a:r>
            <a:r>
              <a:rPr lang="en-US" dirty="0" smtClean="0"/>
              <a:t>everything or step-by-step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317923"/>
              </p:ext>
            </p:extLst>
          </p:nvPr>
        </p:nvGraphicFramePr>
        <p:xfrm>
          <a:off x="762000" y="21336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3045023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control environment;</a:t>
            </a:r>
          </a:p>
          <a:p>
            <a:r>
              <a:rPr lang="en-US" dirty="0"/>
              <a:t>b) risk management;</a:t>
            </a:r>
          </a:p>
          <a:p>
            <a:r>
              <a:rPr lang="en-US" dirty="0"/>
              <a:t>c) control activities;</a:t>
            </a:r>
          </a:p>
          <a:p>
            <a:r>
              <a:rPr lang="en-US" dirty="0"/>
              <a:t>d) information and communication;</a:t>
            </a:r>
          </a:p>
          <a:p>
            <a:r>
              <a:rPr lang="en-US" dirty="0"/>
              <a:t>e) monitoring and assessment. </a:t>
            </a:r>
          </a:p>
        </p:txBody>
      </p:sp>
      <p:sp>
        <p:nvSpPr>
          <p:cNvPr id="8" name="Frame 7"/>
          <p:cNvSpPr/>
          <p:nvPr/>
        </p:nvSpPr>
        <p:spPr>
          <a:xfrm>
            <a:off x="762000" y="2133600"/>
            <a:ext cx="3657600" cy="3804523"/>
          </a:xfrm>
          <a:prstGeom prst="frame">
            <a:avLst>
              <a:gd name="adj1" fmla="val 31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648200" y="3200401"/>
            <a:ext cx="3657600" cy="914400"/>
          </a:xfrm>
          <a:prstGeom prst="frame">
            <a:avLst>
              <a:gd name="adj1" fmla="val 99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818" y="5483423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dirty="0" smtClean="0"/>
              <a:t>+ </a:t>
            </a:r>
            <a:r>
              <a:rPr lang="en-US" sz="1400" dirty="0" smtClean="0"/>
              <a:t>managerial accountability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3581400"/>
            <a:ext cx="609600" cy="19797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14400" y="5450766"/>
            <a:ext cx="3505200" cy="45470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0818" y="3045023"/>
            <a:ext cx="2809182" cy="22889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10000" y="4681269"/>
            <a:ext cx="1524000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28596" y="214290"/>
            <a:ext cx="74962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BPG Algeti Compact" pitchFamily="2" charset="0"/>
                <a:ea typeface="+mj-ea"/>
                <a:cs typeface="BPG Algeti Compact" pitchFamily="2" charset="0"/>
              </a:defRPr>
            </a:lvl1pPr>
          </a:lstStyle>
          <a:p>
            <a:r>
              <a:rPr lang="en-US" dirty="0">
                <a:latin typeface="Sylfaen" panose="010A0502050306030303" pitchFamily="18" charset="0"/>
              </a:rPr>
              <a:t>Dilemma- Implementing </a:t>
            </a:r>
            <a:endParaRPr lang="en-US" dirty="0" smtClean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Financial </a:t>
            </a:r>
            <a:r>
              <a:rPr lang="en-US" dirty="0">
                <a:latin typeface="Sylfaen" panose="010A0502050306030303" pitchFamily="18" charset="0"/>
              </a:rPr>
              <a:t>Management and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Implementing </a:t>
            </a:r>
            <a:r>
              <a:rPr lang="en-US" dirty="0" smtClean="0">
                <a:latin typeface="Sylfaen" panose="010A0502050306030303" pitchFamily="18" charset="0"/>
              </a:rPr>
              <a:t/>
            </a:r>
            <a:br>
              <a:rPr lang="en-US" dirty="0" smtClean="0">
                <a:latin typeface="Sylfaen" panose="010A0502050306030303" pitchFamily="18" charset="0"/>
              </a:rPr>
            </a:br>
            <a:r>
              <a:rPr lang="en-US" dirty="0" smtClean="0">
                <a:latin typeface="Sylfaen" panose="010A0502050306030303" pitchFamily="18" charset="0"/>
              </a:rPr>
              <a:t>Financial </a:t>
            </a:r>
            <a:r>
              <a:rPr lang="en-US" dirty="0">
                <a:latin typeface="Sylfaen" panose="010A0502050306030303" pitchFamily="18" charset="0"/>
              </a:rPr>
              <a:t>Management and Control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245405"/>
              </p:ext>
            </p:extLst>
          </p:nvPr>
        </p:nvGraphicFramePr>
        <p:xfrm>
          <a:off x="457200" y="836712"/>
          <a:ext cx="8435280" cy="538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9552" y="4926359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2015-2016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5589240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2017-2018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6162828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2019-2020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28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Implementing </a:t>
            </a:r>
            <a:br>
              <a:rPr lang="en-US" dirty="0">
                <a:latin typeface="Sylfaen" panose="010A0502050306030303" pitchFamily="18" charset="0"/>
              </a:rPr>
            </a:br>
            <a:r>
              <a:rPr lang="en-US" dirty="0">
                <a:latin typeface="Sylfaen" panose="010A0502050306030303" pitchFamily="18" charset="0"/>
              </a:rPr>
              <a:t>First Stage: Financial Control</a:t>
            </a:r>
            <a:endParaRPr lang="ka-GE" dirty="0">
              <a:latin typeface="Sylfaen" panose="010A050205030603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Results: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4 Pilot Ministries ( Ministry of Finance, Education, Economy, Refugees)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Approved duties and responsibilities of </a:t>
            </a:r>
            <a:r>
              <a:rPr lang="en-US" dirty="0" err="1" smtClean="0"/>
              <a:t>Manamement</a:t>
            </a:r>
            <a:r>
              <a:rPr lang="en-US" dirty="0" smtClean="0"/>
              <a:t> structure according FMC instruction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Developed SLA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Established FMC  working group is established, by the ministerial decree;</a:t>
            </a:r>
            <a:endParaRPr lang="ka-GE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The Working group defines the annual plan</a:t>
            </a:r>
            <a:r>
              <a:rPr lang="ka-GE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Prepared monthly and quarter report of financial control matters</a:t>
            </a:r>
            <a:endParaRPr lang="ka-GE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F_Template_GEO-3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OF">
      <a:majorFont>
        <a:latin typeface="BPG Algeti Compact"/>
        <a:ea typeface=""/>
        <a:cs typeface=""/>
      </a:majorFont>
      <a:minorFont>
        <a:latin typeface="BPG Gla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3589</TotalTime>
  <Words>210</Words>
  <Application>Microsoft Office PowerPoint</Application>
  <PresentationFormat>On-screen Show (4:3)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Aharoni</vt:lpstr>
      <vt:lpstr>BPG Glaho Arial V5</vt:lpstr>
      <vt:lpstr>BPG Algeti Compact</vt:lpstr>
      <vt:lpstr>BPG Glaho</vt:lpstr>
      <vt:lpstr>Sylfaen</vt:lpstr>
      <vt:lpstr>Calibri</vt:lpstr>
      <vt:lpstr>Arial</vt:lpstr>
      <vt:lpstr>MOF_Template_GEO-3</vt:lpstr>
      <vt:lpstr>Financial Management and Control system implementation  in Georgia</vt:lpstr>
      <vt:lpstr>  everything or step-by-step</vt:lpstr>
      <vt:lpstr>Implementing  Financial Management and Control</vt:lpstr>
      <vt:lpstr>Implementing  First Stage: Financial Control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feaco</dc:creator>
  <cp:lastModifiedBy>Kristina Zaituna</cp:lastModifiedBy>
  <cp:revision>325</cp:revision>
  <cp:lastPrinted>2015-10-20T08:11:32Z</cp:lastPrinted>
  <dcterms:created xsi:type="dcterms:W3CDTF">2010-03-17T01:01:09Z</dcterms:created>
  <dcterms:modified xsi:type="dcterms:W3CDTF">2016-03-18T08:40:16Z</dcterms:modified>
</cp:coreProperties>
</file>