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82" r:id="rId4"/>
    <p:sldId id="265" r:id="rId5"/>
    <p:sldId id="257" r:id="rId6"/>
    <p:sldId id="299" r:id="rId7"/>
    <p:sldId id="277" r:id="rId8"/>
    <p:sldId id="278" r:id="rId9"/>
    <p:sldId id="279" r:id="rId10"/>
    <p:sldId id="280" r:id="rId11"/>
    <p:sldId id="308" r:id="rId12"/>
    <p:sldId id="309" r:id="rId13"/>
    <p:sldId id="312" r:id="rId14"/>
    <p:sldId id="31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29" autoAdjust="0"/>
  </p:normalViewPr>
  <p:slideViewPr>
    <p:cSldViewPr>
      <p:cViewPr varScale="1">
        <p:scale>
          <a:sx n="84" d="100"/>
          <a:sy n="84" d="100"/>
        </p:scale>
        <p:origin x="1206" y="7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288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5A1131-37AA-4DC8-8B53-638B0B91BF63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22A9C18-6361-42A8-9DDE-293DA923014C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доступности</a:t>
          </a:r>
          <a:r>
            <a:rPr lang="ru-RU" sz="2000" dirty="0" smtClean="0"/>
            <a:t> обрабатываемой информации;</a:t>
          </a:r>
          <a:endParaRPr lang="ru-RU" sz="2000" dirty="0"/>
        </a:p>
      </dgm:t>
    </dgm:pt>
    <dgm:pt modelId="{F2517D74-A521-401E-B90C-5E79F5EB75F8}" type="parTrans" cxnId="{CF84FD9F-2B69-4393-88B2-AE2EC1F070FE}">
      <dgm:prSet/>
      <dgm:spPr/>
      <dgm:t>
        <a:bodyPr/>
        <a:lstStyle/>
        <a:p>
          <a:endParaRPr lang="ru-RU"/>
        </a:p>
      </dgm:t>
    </dgm:pt>
    <dgm:pt modelId="{F702CDA3-6D4D-4976-AD5C-AB677FFE5AEF}" type="sibTrans" cxnId="{CF84FD9F-2B69-4393-88B2-AE2EC1F070FE}">
      <dgm:prSet/>
      <dgm:spPr/>
      <dgm:t>
        <a:bodyPr/>
        <a:lstStyle/>
        <a:p>
          <a:endParaRPr lang="ru-RU"/>
        </a:p>
      </dgm:t>
    </dgm:pt>
    <dgm:pt modelId="{4DBCE824-3A35-4E4C-BA1D-71F76DC2E15C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целостности</a:t>
          </a:r>
          <a:r>
            <a:rPr lang="ru-RU" sz="2000" dirty="0" smtClean="0"/>
            <a:t> и 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аутентичности</a:t>
          </a:r>
          <a:r>
            <a:rPr lang="ru-RU" sz="2000" dirty="0" smtClean="0"/>
            <a:t> информации;</a:t>
          </a:r>
          <a:endParaRPr lang="ru-RU" sz="2000" dirty="0"/>
        </a:p>
      </dgm:t>
    </dgm:pt>
    <dgm:pt modelId="{B87073B5-2BBC-4EF6-8542-9C4611449A26}" type="parTrans" cxnId="{40E234B9-AA98-401E-BF61-288D40F62767}">
      <dgm:prSet/>
      <dgm:spPr/>
      <dgm:t>
        <a:bodyPr/>
        <a:lstStyle/>
        <a:p>
          <a:endParaRPr lang="ru-RU"/>
        </a:p>
      </dgm:t>
    </dgm:pt>
    <dgm:pt modelId="{C5FB15E7-B3C9-4E99-AEAC-875A1765737F}" type="sibTrans" cxnId="{40E234B9-AA98-401E-BF61-288D40F62767}">
      <dgm:prSet/>
      <dgm:spPr/>
      <dgm:t>
        <a:bodyPr/>
        <a:lstStyle/>
        <a:p>
          <a:endParaRPr lang="ru-RU"/>
        </a:p>
      </dgm:t>
    </dgm:pt>
    <dgm:pt modelId="{E6300B12-8018-4F25-9832-CF0EDA4199F0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конфиденциальности</a:t>
          </a:r>
          <a:r>
            <a:rPr lang="ru-RU" sz="2000" dirty="0" smtClean="0"/>
            <a:t> информации;</a:t>
          </a:r>
          <a:endParaRPr lang="ru-RU" sz="2000" dirty="0"/>
        </a:p>
      </dgm:t>
    </dgm:pt>
    <dgm:pt modelId="{90D8CFF2-6E3E-4FA0-B6FC-8789682CCAC8}" type="parTrans" cxnId="{AEC3AD7E-14F1-4A6F-A1E6-43579268A6BE}">
      <dgm:prSet/>
      <dgm:spPr/>
      <dgm:t>
        <a:bodyPr/>
        <a:lstStyle/>
        <a:p>
          <a:endParaRPr lang="ru-RU"/>
        </a:p>
      </dgm:t>
    </dgm:pt>
    <dgm:pt modelId="{97A89C7C-1F1C-4A80-9734-C3996ADF6E89}" type="sibTrans" cxnId="{AEC3AD7E-14F1-4A6F-A1E6-43579268A6BE}">
      <dgm:prSet/>
      <dgm:spPr/>
      <dgm:t>
        <a:bodyPr/>
        <a:lstStyle/>
        <a:p>
          <a:endParaRPr lang="ru-RU"/>
        </a:p>
      </dgm:t>
    </dgm:pt>
    <dgm:pt modelId="{269FF80A-6BFF-4ED8-9258-3E6D85532615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правового режима</a:t>
          </a:r>
          <a:r>
            <a:rPr lang="ru-RU" sz="2000" dirty="0" smtClean="0"/>
            <a:t> использования информации, активов и информационных ресурсов Министерства;</a:t>
          </a:r>
          <a:endParaRPr lang="ru-RU" sz="2000" dirty="0"/>
        </a:p>
      </dgm:t>
    </dgm:pt>
    <dgm:pt modelId="{C1C6648F-EAE3-4372-B49C-5474285EF2BC}" type="parTrans" cxnId="{28E4EA51-61FD-4A3D-AFED-84DFFF121CC7}">
      <dgm:prSet/>
      <dgm:spPr/>
      <dgm:t>
        <a:bodyPr/>
        <a:lstStyle/>
        <a:p>
          <a:endParaRPr lang="ru-RU"/>
        </a:p>
      </dgm:t>
    </dgm:pt>
    <dgm:pt modelId="{70526214-3BC9-48E4-A5E2-CEB504F87CC3}" type="sibTrans" cxnId="{28E4EA51-61FD-4A3D-AFED-84DFFF121CC7}">
      <dgm:prSet/>
      <dgm:spPr/>
      <dgm:t>
        <a:bodyPr/>
        <a:lstStyle/>
        <a:p>
          <a:endParaRPr lang="ru-RU"/>
        </a:p>
      </dgm:t>
    </dgm:pt>
    <dgm:pt modelId="{2DC15363-2290-4A0B-80F4-47538574215A}">
      <dgm:prSet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штатного режима эксплуатации и правил функционирования </a:t>
          </a:r>
          <a:r>
            <a:rPr lang="ru-RU" sz="2000" dirty="0" smtClean="0"/>
            <a:t>комплексов программно-технических средств, информационных систем и сетей</a:t>
          </a:r>
          <a:endParaRPr lang="ru-RU" sz="2000" dirty="0"/>
        </a:p>
      </dgm:t>
    </dgm:pt>
    <dgm:pt modelId="{EF344291-66BB-4A2E-9EE0-FFA58D5449CE}" type="parTrans" cxnId="{6CEE46FE-FEEF-4106-9C80-2D832939F3CA}">
      <dgm:prSet/>
      <dgm:spPr/>
      <dgm:t>
        <a:bodyPr/>
        <a:lstStyle/>
        <a:p>
          <a:endParaRPr lang="ru-RU"/>
        </a:p>
      </dgm:t>
    </dgm:pt>
    <dgm:pt modelId="{F9E35986-0F39-4968-A6AB-8B3161FA52F7}" type="sibTrans" cxnId="{6CEE46FE-FEEF-4106-9C80-2D832939F3CA}">
      <dgm:prSet/>
      <dgm:spPr/>
      <dgm:t>
        <a:bodyPr/>
        <a:lstStyle/>
        <a:p>
          <a:endParaRPr lang="ru-RU"/>
        </a:p>
      </dgm:t>
    </dgm:pt>
    <dgm:pt modelId="{D080BD9F-6089-4DB7-AE33-1E2AD07A0522}" type="pres">
      <dgm:prSet presAssocID="{4D5A1131-37AA-4DC8-8B53-638B0B91BF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2AC960-E810-433D-8BBE-E49C5E8B2F29}" type="pres">
      <dgm:prSet presAssocID="{B22A9C18-6361-42A8-9DDE-293DA923014C}" presName="parentLin" presStyleCnt="0"/>
      <dgm:spPr/>
    </dgm:pt>
    <dgm:pt modelId="{3A801B88-78F5-4E4D-B19C-9C52454FE1AE}" type="pres">
      <dgm:prSet presAssocID="{B22A9C18-6361-42A8-9DDE-293DA923014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589959A-5386-43E5-B397-A6AFE0D9B3B5}" type="pres">
      <dgm:prSet presAssocID="{B22A9C18-6361-42A8-9DDE-293DA923014C}" presName="parentText" presStyleLbl="node1" presStyleIdx="0" presStyleCnt="5" custScaleX="127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661AD-6C71-424B-9CBC-40C85E3269D7}" type="pres">
      <dgm:prSet presAssocID="{B22A9C18-6361-42A8-9DDE-293DA923014C}" presName="negativeSpace" presStyleCnt="0"/>
      <dgm:spPr/>
    </dgm:pt>
    <dgm:pt modelId="{5E33C7AF-3FD2-47A2-951D-563BD7851013}" type="pres">
      <dgm:prSet presAssocID="{B22A9C18-6361-42A8-9DDE-293DA923014C}" presName="childText" presStyleLbl="conFgAcc1" presStyleIdx="0" presStyleCnt="5">
        <dgm:presLayoutVars>
          <dgm:bulletEnabled val="1"/>
        </dgm:presLayoutVars>
      </dgm:prSet>
      <dgm:spPr/>
    </dgm:pt>
    <dgm:pt modelId="{A0417F1F-F8B2-4E7A-9561-4517679DE108}" type="pres">
      <dgm:prSet presAssocID="{F702CDA3-6D4D-4976-AD5C-AB677FFE5AEF}" presName="spaceBetweenRectangles" presStyleCnt="0"/>
      <dgm:spPr/>
    </dgm:pt>
    <dgm:pt modelId="{20990530-43AD-4A88-A513-64FBE60F18B5}" type="pres">
      <dgm:prSet presAssocID="{4DBCE824-3A35-4E4C-BA1D-71F76DC2E15C}" presName="parentLin" presStyleCnt="0"/>
      <dgm:spPr/>
    </dgm:pt>
    <dgm:pt modelId="{48D74021-1474-44E8-B0E3-02CA8C5896C4}" type="pres">
      <dgm:prSet presAssocID="{4DBCE824-3A35-4E4C-BA1D-71F76DC2E15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1BA53B8-94A4-4C51-8632-4AB6525C3359}" type="pres">
      <dgm:prSet presAssocID="{4DBCE824-3A35-4E4C-BA1D-71F76DC2E15C}" presName="parentText" presStyleLbl="node1" presStyleIdx="1" presStyleCnt="5" custScaleX="127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D785B-BDCF-4C71-BEE4-233DF117A297}" type="pres">
      <dgm:prSet presAssocID="{4DBCE824-3A35-4E4C-BA1D-71F76DC2E15C}" presName="negativeSpace" presStyleCnt="0"/>
      <dgm:spPr/>
    </dgm:pt>
    <dgm:pt modelId="{62A709A7-F1BA-4954-96E1-94FAD505949A}" type="pres">
      <dgm:prSet presAssocID="{4DBCE824-3A35-4E4C-BA1D-71F76DC2E15C}" presName="childText" presStyleLbl="conFgAcc1" presStyleIdx="1" presStyleCnt="5">
        <dgm:presLayoutVars>
          <dgm:bulletEnabled val="1"/>
        </dgm:presLayoutVars>
      </dgm:prSet>
      <dgm:spPr/>
    </dgm:pt>
    <dgm:pt modelId="{031869C9-059C-4C16-974A-8A5F1DD88FBF}" type="pres">
      <dgm:prSet presAssocID="{C5FB15E7-B3C9-4E99-AEAC-875A1765737F}" presName="spaceBetweenRectangles" presStyleCnt="0"/>
      <dgm:spPr/>
    </dgm:pt>
    <dgm:pt modelId="{DC255C80-EC88-41B1-8DAB-8DD201BB5647}" type="pres">
      <dgm:prSet presAssocID="{E6300B12-8018-4F25-9832-CF0EDA4199F0}" presName="parentLin" presStyleCnt="0"/>
      <dgm:spPr/>
    </dgm:pt>
    <dgm:pt modelId="{29AA41B6-BE16-4B56-A98B-32276DCE4B71}" type="pres">
      <dgm:prSet presAssocID="{E6300B12-8018-4F25-9832-CF0EDA4199F0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09AA3BE-A075-42BB-B29E-41B4F36369DD}" type="pres">
      <dgm:prSet presAssocID="{E6300B12-8018-4F25-9832-CF0EDA4199F0}" presName="parentText" presStyleLbl="node1" presStyleIdx="2" presStyleCnt="5" custScaleX="127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3A450-EFE9-4E20-A42B-79FB67C85A0F}" type="pres">
      <dgm:prSet presAssocID="{E6300B12-8018-4F25-9832-CF0EDA4199F0}" presName="negativeSpace" presStyleCnt="0"/>
      <dgm:spPr/>
    </dgm:pt>
    <dgm:pt modelId="{4F3B2246-E4D3-47AF-AD11-EA1FDDFD6A3F}" type="pres">
      <dgm:prSet presAssocID="{E6300B12-8018-4F25-9832-CF0EDA4199F0}" presName="childText" presStyleLbl="conFgAcc1" presStyleIdx="2" presStyleCnt="5">
        <dgm:presLayoutVars>
          <dgm:bulletEnabled val="1"/>
        </dgm:presLayoutVars>
      </dgm:prSet>
      <dgm:spPr/>
    </dgm:pt>
    <dgm:pt modelId="{A6AE2D2E-B409-40CD-8131-8E893A27C50C}" type="pres">
      <dgm:prSet presAssocID="{97A89C7C-1F1C-4A80-9734-C3996ADF6E89}" presName="spaceBetweenRectangles" presStyleCnt="0"/>
      <dgm:spPr/>
    </dgm:pt>
    <dgm:pt modelId="{53DD6652-7B1C-4F98-8BF5-B1DC8C64EB50}" type="pres">
      <dgm:prSet presAssocID="{269FF80A-6BFF-4ED8-9258-3E6D85532615}" presName="parentLin" presStyleCnt="0"/>
      <dgm:spPr/>
    </dgm:pt>
    <dgm:pt modelId="{96FB402F-E9F0-4F7E-985F-E0F94BF115C9}" type="pres">
      <dgm:prSet presAssocID="{269FF80A-6BFF-4ED8-9258-3E6D8553261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CF259EC3-3F35-4571-AA8C-04B1FE967821}" type="pres">
      <dgm:prSet presAssocID="{269FF80A-6BFF-4ED8-9258-3E6D85532615}" presName="parentText" presStyleLbl="node1" presStyleIdx="3" presStyleCnt="5" custScaleX="127611" custScaleY="1295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5D8F2-25D2-4366-A276-1DD86A2FE66F}" type="pres">
      <dgm:prSet presAssocID="{269FF80A-6BFF-4ED8-9258-3E6D85532615}" presName="negativeSpace" presStyleCnt="0"/>
      <dgm:spPr/>
    </dgm:pt>
    <dgm:pt modelId="{91637433-8388-4CA7-B0AC-C5ABB9101EDF}" type="pres">
      <dgm:prSet presAssocID="{269FF80A-6BFF-4ED8-9258-3E6D85532615}" presName="childText" presStyleLbl="conFgAcc1" presStyleIdx="3" presStyleCnt="5">
        <dgm:presLayoutVars>
          <dgm:bulletEnabled val="1"/>
        </dgm:presLayoutVars>
      </dgm:prSet>
      <dgm:spPr/>
    </dgm:pt>
    <dgm:pt modelId="{8BB56183-41FC-4211-B9B8-9D31C7553477}" type="pres">
      <dgm:prSet presAssocID="{70526214-3BC9-48E4-A5E2-CEB504F87CC3}" presName="spaceBetweenRectangles" presStyleCnt="0"/>
      <dgm:spPr/>
    </dgm:pt>
    <dgm:pt modelId="{9E495DC5-F35C-4CE4-92F4-9A38767AE2B6}" type="pres">
      <dgm:prSet presAssocID="{2DC15363-2290-4A0B-80F4-47538574215A}" presName="parentLin" presStyleCnt="0"/>
      <dgm:spPr/>
    </dgm:pt>
    <dgm:pt modelId="{B70737A1-E22E-45D3-A06F-55A3BFD8EE8B}" type="pres">
      <dgm:prSet presAssocID="{2DC15363-2290-4A0B-80F4-47538574215A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7B202288-759A-462E-8DC5-A7853AF13FE5}" type="pres">
      <dgm:prSet presAssocID="{2DC15363-2290-4A0B-80F4-47538574215A}" presName="parentText" presStyleLbl="node1" presStyleIdx="4" presStyleCnt="5" custScaleX="127611" custScaleY="1834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47B-F466-461A-82D1-1489F6FDDB1D}" type="pres">
      <dgm:prSet presAssocID="{2DC15363-2290-4A0B-80F4-47538574215A}" presName="negativeSpace" presStyleCnt="0"/>
      <dgm:spPr/>
    </dgm:pt>
    <dgm:pt modelId="{172FCB9C-7C95-4EAB-A52B-5BB2F2789A8A}" type="pres">
      <dgm:prSet presAssocID="{2DC15363-2290-4A0B-80F4-47538574215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05F9BD3-275D-4790-A879-7C5AE266F3BF}" type="presOf" srcId="{4DBCE824-3A35-4E4C-BA1D-71F76DC2E15C}" destId="{81BA53B8-94A4-4C51-8632-4AB6525C3359}" srcOrd="1" destOrd="0" presId="urn:microsoft.com/office/officeart/2005/8/layout/list1"/>
    <dgm:cxn modelId="{3082F354-0E4B-4146-84C9-733B78E8D732}" type="presOf" srcId="{269FF80A-6BFF-4ED8-9258-3E6D85532615}" destId="{CF259EC3-3F35-4571-AA8C-04B1FE967821}" srcOrd="1" destOrd="0" presId="urn:microsoft.com/office/officeart/2005/8/layout/list1"/>
    <dgm:cxn modelId="{CF84FD9F-2B69-4393-88B2-AE2EC1F070FE}" srcId="{4D5A1131-37AA-4DC8-8B53-638B0B91BF63}" destId="{B22A9C18-6361-42A8-9DDE-293DA923014C}" srcOrd="0" destOrd="0" parTransId="{F2517D74-A521-401E-B90C-5E79F5EB75F8}" sibTransId="{F702CDA3-6D4D-4976-AD5C-AB677FFE5AEF}"/>
    <dgm:cxn modelId="{28E4EA51-61FD-4A3D-AFED-84DFFF121CC7}" srcId="{4D5A1131-37AA-4DC8-8B53-638B0B91BF63}" destId="{269FF80A-6BFF-4ED8-9258-3E6D85532615}" srcOrd="3" destOrd="0" parTransId="{C1C6648F-EAE3-4372-B49C-5474285EF2BC}" sibTransId="{70526214-3BC9-48E4-A5E2-CEB504F87CC3}"/>
    <dgm:cxn modelId="{564A345D-8091-4725-8E0D-264CD1380A38}" type="presOf" srcId="{B22A9C18-6361-42A8-9DDE-293DA923014C}" destId="{3A801B88-78F5-4E4D-B19C-9C52454FE1AE}" srcOrd="0" destOrd="0" presId="urn:microsoft.com/office/officeart/2005/8/layout/list1"/>
    <dgm:cxn modelId="{6CEE46FE-FEEF-4106-9C80-2D832939F3CA}" srcId="{4D5A1131-37AA-4DC8-8B53-638B0B91BF63}" destId="{2DC15363-2290-4A0B-80F4-47538574215A}" srcOrd="4" destOrd="0" parTransId="{EF344291-66BB-4A2E-9EE0-FFA58D5449CE}" sibTransId="{F9E35986-0F39-4968-A6AB-8B3161FA52F7}"/>
    <dgm:cxn modelId="{0F61304A-C27D-4856-AAB3-9A9F7840FAEA}" type="presOf" srcId="{269FF80A-6BFF-4ED8-9258-3E6D85532615}" destId="{96FB402F-E9F0-4F7E-985F-E0F94BF115C9}" srcOrd="0" destOrd="0" presId="urn:microsoft.com/office/officeart/2005/8/layout/list1"/>
    <dgm:cxn modelId="{32FA405F-4849-4232-88D9-0A350226628F}" type="presOf" srcId="{2DC15363-2290-4A0B-80F4-47538574215A}" destId="{B70737A1-E22E-45D3-A06F-55A3BFD8EE8B}" srcOrd="0" destOrd="0" presId="urn:microsoft.com/office/officeart/2005/8/layout/list1"/>
    <dgm:cxn modelId="{A4DAA754-8D61-4B05-8BEB-D6714385333D}" type="presOf" srcId="{B22A9C18-6361-42A8-9DDE-293DA923014C}" destId="{4589959A-5386-43E5-B397-A6AFE0D9B3B5}" srcOrd="1" destOrd="0" presId="urn:microsoft.com/office/officeart/2005/8/layout/list1"/>
    <dgm:cxn modelId="{14F56B5A-F6A5-4518-969D-70F584FA8A61}" type="presOf" srcId="{E6300B12-8018-4F25-9832-CF0EDA4199F0}" destId="{29AA41B6-BE16-4B56-A98B-32276DCE4B71}" srcOrd="0" destOrd="0" presId="urn:microsoft.com/office/officeart/2005/8/layout/list1"/>
    <dgm:cxn modelId="{63F4127A-00E7-4326-B0EA-674AA2B7E926}" type="presOf" srcId="{4D5A1131-37AA-4DC8-8B53-638B0B91BF63}" destId="{D080BD9F-6089-4DB7-AE33-1E2AD07A0522}" srcOrd="0" destOrd="0" presId="urn:microsoft.com/office/officeart/2005/8/layout/list1"/>
    <dgm:cxn modelId="{1EE3352E-76B9-4DC7-A7AF-3C44B0875B60}" type="presOf" srcId="{2DC15363-2290-4A0B-80F4-47538574215A}" destId="{7B202288-759A-462E-8DC5-A7853AF13FE5}" srcOrd="1" destOrd="0" presId="urn:microsoft.com/office/officeart/2005/8/layout/list1"/>
    <dgm:cxn modelId="{0469DD5D-8959-43D8-AFC1-7D8C7667DEF6}" type="presOf" srcId="{4DBCE824-3A35-4E4C-BA1D-71F76DC2E15C}" destId="{48D74021-1474-44E8-B0E3-02CA8C5896C4}" srcOrd="0" destOrd="0" presId="urn:microsoft.com/office/officeart/2005/8/layout/list1"/>
    <dgm:cxn modelId="{40E234B9-AA98-401E-BF61-288D40F62767}" srcId="{4D5A1131-37AA-4DC8-8B53-638B0B91BF63}" destId="{4DBCE824-3A35-4E4C-BA1D-71F76DC2E15C}" srcOrd="1" destOrd="0" parTransId="{B87073B5-2BBC-4EF6-8542-9C4611449A26}" sibTransId="{C5FB15E7-B3C9-4E99-AEAC-875A1765737F}"/>
    <dgm:cxn modelId="{AEC3AD7E-14F1-4A6F-A1E6-43579268A6BE}" srcId="{4D5A1131-37AA-4DC8-8B53-638B0B91BF63}" destId="{E6300B12-8018-4F25-9832-CF0EDA4199F0}" srcOrd="2" destOrd="0" parTransId="{90D8CFF2-6E3E-4FA0-B6FC-8789682CCAC8}" sibTransId="{97A89C7C-1F1C-4A80-9734-C3996ADF6E89}"/>
    <dgm:cxn modelId="{F91519B2-A352-4435-BD68-ED1A82CBA039}" type="presOf" srcId="{E6300B12-8018-4F25-9832-CF0EDA4199F0}" destId="{D09AA3BE-A075-42BB-B29E-41B4F36369DD}" srcOrd="1" destOrd="0" presId="urn:microsoft.com/office/officeart/2005/8/layout/list1"/>
    <dgm:cxn modelId="{1A3B24E6-C4DD-4EC3-8A37-F01C6082E792}" type="presParOf" srcId="{D080BD9F-6089-4DB7-AE33-1E2AD07A0522}" destId="{F22AC960-E810-433D-8BBE-E49C5E8B2F29}" srcOrd="0" destOrd="0" presId="urn:microsoft.com/office/officeart/2005/8/layout/list1"/>
    <dgm:cxn modelId="{E09A4F37-AA26-4DE9-B3FA-159A10823CF9}" type="presParOf" srcId="{F22AC960-E810-433D-8BBE-E49C5E8B2F29}" destId="{3A801B88-78F5-4E4D-B19C-9C52454FE1AE}" srcOrd="0" destOrd="0" presId="urn:microsoft.com/office/officeart/2005/8/layout/list1"/>
    <dgm:cxn modelId="{D37995E3-16CC-46BF-B3CA-F7CC11F7FC80}" type="presParOf" srcId="{F22AC960-E810-433D-8BBE-E49C5E8B2F29}" destId="{4589959A-5386-43E5-B397-A6AFE0D9B3B5}" srcOrd="1" destOrd="0" presId="urn:microsoft.com/office/officeart/2005/8/layout/list1"/>
    <dgm:cxn modelId="{FF85024E-FAEF-4A8B-9F5D-F1B73808A935}" type="presParOf" srcId="{D080BD9F-6089-4DB7-AE33-1E2AD07A0522}" destId="{85D661AD-6C71-424B-9CBC-40C85E3269D7}" srcOrd="1" destOrd="0" presId="urn:microsoft.com/office/officeart/2005/8/layout/list1"/>
    <dgm:cxn modelId="{E8FE84BC-036C-4EA6-9A72-9DD687AB069F}" type="presParOf" srcId="{D080BD9F-6089-4DB7-AE33-1E2AD07A0522}" destId="{5E33C7AF-3FD2-47A2-951D-563BD7851013}" srcOrd="2" destOrd="0" presId="urn:microsoft.com/office/officeart/2005/8/layout/list1"/>
    <dgm:cxn modelId="{D797B1C8-1D03-46AE-88B9-49AA770FDB34}" type="presParOf" srcId="{D080BD9F-6089-4DB7-AE33-1E2AD07A0522}" destId="{A0417F1F-F8B2-4E7A-9561-4517679DE108}" srcOrd="3" destOrd="0" presId="urn:microsoft.com/office/officeart/2005/8/layout/list1"/>
    <dgm:cxn modelId="{10D772BE-3812-4BFA-8C76-33407F4A53F5}" type="presParOf" srcId="{D080BD9F-6089-4DB7-AE33-1E2AD07A0522}" destId="{20990530-43AD-4A88-A513-64FBE60F18B5}" srcOrd="4" destOrd="0" presId="urn:microsoft.com/office/officeart/2005/8/layout/list1"/>
    <dgm:cxn modelId="{D7E5F423-71FF-45D5-A20F-96C0B30DB815}" type="presParOf" srcId="{20990530-43AD-4A88-A513-64FBE60F18B5}" destId="{48D74021-1474-44E8-B0E3-02CA8C5896C4}" srcOrd="0" destOrd="0" presId="urn:microsoft.com/office/officeart/2005/8/layout/list1"/>
    <dgm:cxn modelId="{621E4E58-865D-43CD-9B09-55FFD6977066}" type="presParOf" srcId="{20990530-43AD-4A88-A513-64FBE60F18B5}" destId="{81BA53B8-94A4-4C51-8632-4AB6525C3359}" srcOrd="1" destOrd="0" presId="urn:microsoft.com/office/officeart/2005/8/layout/list1"/>
    <dgm:cxn modelId="{321D25D4-A66F-46DA-BD72-0F6828E72AF0}" type="presParOf" srcId="{D080BD9F-6089-4DB7-AE33-1E2AD07A0522}" destId="{B89D785B-BDCF-4C71-BEE4-233DF117A297}" srcOrd="5" destOrd="0" presId="urn:microsoft.com/office/officeart/2005/8/layout/list1"/>
    <dgm:cxn modelId="{8A06E9C3-53CA-4707-A507-F3361E2D7029}" type="presParOf" srcId="{D080BD9F-6089-4DB7-AE33-1E2AD07A0522}" destId="{62A709A7-F1BA-4954-96E1-94FAD505949A}" srcOrd="6" destOrd="0" presId="urn:microsoft.com/office/officeart/2005/8/layout/list1"/>
    <dgm:cxn modelId="{9AE5C3E3-EB18-4330-9150-42C1CD24BF35}" type="presParOf" srcId="{D080BD9F-6089-4DB7-AE33-1E2AD07A0522}" destId="{031869C9-059C-4C16-974A-8A5F1DD88FBF}" srcOrd="7" destOrd="0" presId="urn:microsoft.com/office/officeart/2005/8/layout/list1"/>
    <dgm:cxn modelId="{FD3C366F-B070-498E-89E4-E6ED62B35BC0}" type="presParOf" srcId="{D080BD9F-6089-4DB7-AE33-1E2AD07A0522}" destId="{DC255C80-EC88-41B1-8DAB-8DD201BB5647}" srcOrd="8" destOrd="0" presId="urn:microsoft.com/office/officeart/2005/8/layout/list1"/>
    <dgm:cxn modelId="{D8A9FD42-0424-4DC0-97FE-4E4B86136273}" type="presParOf" srcId="{DC255C80-EC88-41B1-8DAB-8DD201BB5647}" destId="{29AA41B6-BE16-4B56-A98B-32276DCE4B71}" srcOrd="0" destOrd="0" presId="urn:microsoft.com/office/officeart/2005/8/layout/list1"/>
    <dgm:cxn modelId="{F3844613-8F77-443C-9EF0-8E5E0CF9B2EC}" type="presParOf" srcId="{DC255C80-EC88-41B1-8DAB-8DD201BB5647}" destId="{D09AA3BE-A075-42BB-B29E-41B4F36369DD}" srcOrd="1" destOrd="0" presId="urn:microsoft.com/office/officeart/2005/8/layout/list1"/>
    <dgm:cxn modelId="{755054FC-AA17-48BE-87D7-00520F8A22C9}" type="presParOf" srcId="{D080BD9F-6089-4DB7-AE33-1E2AD07A0522}" destId="{B253A450-EFE9-4E20-A42B-79FB67C85A0F}" srcOrd="9" destOrd="0" presId="urn:microsoft.com/office/officeart/2005/8/layout/list1"/>
    <dgm:cxn modelId="{0D6F6B96-C1A9-4606-8A7D-C127177785B2}" type="presParOf" srcId="{D080BD9F-6089-4DB7-AE33-1E2AD07A0522}" destId="{4F3B2246-E4D3-47AF-AD11-EA1FDDFD6A3F}" srcOrd="10" destOrd="0" presId="urn:microsoft.com/office/officeart/2005/8/layout/list1"/>
    <dgm:cxn modelId="{90567455-6B7E-4239-AED2-4E71C0BFD029}" type="presParOf" srcId="{D080BD9F-6089-4DB7-AE33-1E2AD07A0522}" destId="{A6AE2D2E-B409-40CD-8131-8E893A27C50C}" srcOrd="11" destOrd="0" presId="urn:microsoft.com/office/officeart/2005/8/layout/list1"/>
    <dgm:cxn modelId="{B6E31D49-3EED-47DB-AE18-FEB662194B1D}" type="presParOf" srcId="{D080BD9F-6089-4DB7-AE33-1E2AD07A0522}" destId="{53DD6652-7B1C-4F98-8BF5-B1DC8C64EB50}" srcOrd="12" destOrd="0" presId="urn:microsoft.com/office/officeart/2005/8/layout/list1"/>
    <dgm:cxn modelId="{339AA4F1-3A4F-46BA-BF8F-E9D2F42037C5}" type="presParOf" srcId="{53DD6652-7B1C-4F98-8BF5-B1DC8C64EB50}" destId="{96FB402F-E9F0-4F7E-985F-E0F94BF115C9}" srcOrd="0" destOrd="0" presId="urn:microsoft.com/office/officeart/2005/8/layout/list1"/>
    <dgm:cxn modelId="{039741DD-5D95-484D-BB4D-029E325C5AF5}" type="presParOf" srcId="{53DD6652-7B1C-4F98-8BF5-B1DC8C64EB50}" destId="{CF259EC3-3F35-4571-AA8C-04B1FE967821}" srcOrd="1" destOrd="0" presId="urn:microsoft.com/office/officeart/2005/8/layout/list1"/>
    <dgm:cxn modelId="{4FD2053A-62D5-4E4F-994B-B66E89135042}" type="presParOf" srcId="{D080BD9F-6089-4DB7-AE33-1E2AD07A0522}" destId="{05A5D8F2-25D2-4366-A276-1DD86A2FE66F}" srcOrd="13" destOrd="0" presId="urn:microsoft.com/office/officeart/2005/8/layout/list1"/>
    <dgm:cxn modelId="{257B74EC-FCE4-4608-B08F-0EDAA7F49C26}" type="presParOf" srcId="{D080BD9F-6089-4DB7-AE33-1E2AD07A0522}" destId="{91637433-8388-4CA7-B0AC-C5ABB9101EDF}" srcOrd="14" destOrd="0" presId="urn:microsoft.com/office/officeart/2005/8/layout/list1"/>
    <dgm:cxn modelId="{4C266DD2-42B1-4CAB-A23E-F6C34AE0BA7E}" type="presParOf" srcId="{D080BD9F-6089-4DB7-AE33-1E2AD07A0522}" destId="{8BB56183-41FC-4211-B9B8-9D31C7553477}" srcOrd="15" destOrd="0" presId="urn:microsoft.com/office/officeart/2005/8/layout/list1"/>
    <dgm:cxn modelId="{053EA7B9-F32A-4261-89C4-A2DC403DA25A}" type="presParOf" srcId="{D080BD9F-6089-4DB7-AE33-1E2AD07A0522}" destId="{9E495DC5-F35C-4CE4-92F4-9A38767AE2B6}" srcOrd="16" destOrd="0" presId="urn:microsoft.com/office/officeart/2005/8/layout/list1"/>
    <dgm:cxn modelId="{83A7E4E5-D275-4D43-9A26-0B3FA0A9559E}" type="presParOf" srcId="{9E495DC5-F35C-4CE4-92F4-9A38767AE2B6}" destId="{B70737A1-E22E-45D3-A06F-55A3BFD8EE8B}" srcOrd="0" destOrd="0" presId="urn:microsoft.com/office/officeart/2005/8/layout/list1"/>
    <dgm:cxn modelId="{BCDC290D-E50D-49E1-8FBC-C2FC99BD96A8}" type="presParOf" srcId="{9E495DC5-F35C-4CE4-92F4-9A38767AE2B6}" destId="{7B202288-759A-462E-8DC5-A7853AF13FE5}" srcOrd="1" destOrd="0" presId="urn:microsoft.com/office/officeart/2005/8/layout/list1"/>
    <dgm:cxn modelId="{8E4D5A0A-4D87-4177-A09E-3EC6C716269F}" type="presParOf" srcId="{D080BD9F-6089-4DB7-AE33-1E2AD07A0522}" destId="{C08F047B-F466-461A-82D1-1489F6FDDB1D}" srcOrd="17" destOrd="0" presId="urn:microsoft.com/office/officeart/2005/8/layout/list1"/>
    <dgm:cxn modelId="{24B93398-2C68-4EF3-B611-724A7DA63C25}" type="presParOf" srcId="{D080BD9F-6089-4DB7-AE33-1E2AD07A0522}" destId="{172FCB9C-7C95-4EAB-A52B-5BB2F2789A8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9C446-7695-4191-9079-C4D367E3D18F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F3B2C95-D2F8-4F48-B633-913E143B5B92}">
      <dgm:prSet phldrT="[Текст]" custT="1"/>
      <dgm:spPr/>
      <dgm:t>
        <a:bodyPr/>
        <a:lstStyle/>
        <a:p>
          <a:pPr algn="l"/>
          <a:r>
            <a:rPr lang="ru-RU" sz="2000" dirty="0" smtClean="0"/>
            <a:t>предотвращение или снижение риска несанкционированного использования  информации;</a:t>
          </a:r>
          <a:endParaRPr lang="ru-RU" sz="2000" dirty="0"/>
        </a:p>
      </dgm:t>
    </dgm:pt>
    <dgm:pt modelId="{DBCF35E5-0AEC-4C32-80E0-AA8217737C41}" type="parTrans" cxnId="{68330B27-CC7A-4FB8-8CCB-CCEC5550FA6E}">
      <dgm:prSet/>
      <dgm:spPr/>
      <dgm:t>
        <a:bodyPr/>
        <a:lstStyle/>
        <a:p>
          <a:endParaRPr lang="ru-RU"/>
        </a:p>
      </dgm:t>
    </dgm:pt>
    <dgm:pt modelId="{6C4B0666-553F-46D4-BB39-8567A19A6F97}" type="sibTrans" cxnId="{68330B27-CC7A-4FB8-8CCB-CCEC5550FA6E}">
      <dgm:prSet/>
      <dgm:spPr/>
      <dgm:t>
        <a:bodyPr/>
        <a:lstStyle/>
        <a:p>
          <a:endParaRPr lang="ru-RU"/>
        </a:p>
      </dgm:t>
    </dgm:pt>
    <dgm:pt modelId="{767E6262-C2C9-420A-A3D1-CDAEEF3C260E}">
      <dgm:prSet custT="1"/>
      <dgm:spPr/>
      <dgm:t>
        <a:bodyPr/>
        <a:lstStyle/>
        <a:p>
          <a:pPr algn="l"/>
          <a:r>
            <a:rPr lang="ru-RU" sz="2000" dirty="0" smtClean="0"/>
            <a:t>предотвращение или снижение риска несанкционированной модификации защищаемой информации;</a:t>
          </a:r>
          <a:endParaRPr lang="ru-RU" sz="2000" dirty="0"/>
        </a:p>
      </dgm:t>
    </dgm:pt>
    <dgm:pt modelId="{2C98DD0D-9640-4157-A9EB-D6CF48DC9842}" type="parTrans" cxnId="{ACD0C3CA-0408-4D3D-887E-655748E9B1A8}">
      <dgm:prSet/>
      <dgm:spPr/>
      <dgm:t>
        <a:bodyPr/>
        <a:lstStyle/>
        <a:p>
          <a:endParaRPr lang="ru-RU"/>
        </a:p>
      </dgm:t>
    </dgm:pt>
    <dgm:pt modelId="{40DC6F59-8FB1-41FC-BAFE-F784454C5499}" type="sibTrans" cxnId="{ACD0C3CA-0408-4D3D-887E-655748E9B1A8}">
      <dgm:prSet/>
      <dgm:spPr/>
      <dgm:t>
        <a:bodyPr/>
        <a:lstStyle/>
        <a:p>
          <a:endParaRPr lang="ru-RU"/>
        </a:p>
      </dgm:t>
    </dgm:pt>
    <dgm:pt modelId="{DB2967C5-7A42-4D81-B998-EA21473EF7ED}">
      <dgm:prSet custT="1"/>
      <dgm:spPr/>
      <dgm:t>
        <a:bodyPr/>
        <a:lstStyle/>
        <a:p>
          <a:pPr algn="l"/>
          <a:r>
            <a:rPr lang="ru-RU" sz="2000" dirty="0" smtClean="0"/>
            <a:t>обеспечение эффективной разработки, эксплуатации и управления информационными системами, активами и ресурсами, программно-техническими и телекоммуникационными средствами Министерства</a:t>
          </a:r>
          <a:endParaRPr lang="ru-RU" sz="2000" dirty="0"/>
        </a:p>
      </dgm:t>
    </dgm:pt>
    <dgm:pt modelId="{9169F189-203E-4F9A-A16F-01706DF8C818}" type="parTrans" cxnId="{FBCA5AD8-E431-433B-81A2-214285B3E44C}">
      <dgm:prSet/>
      <dgm:spPr/>
      <dgm:t>
        <a:bodyPr/>
        <a:lstStyle/>
        <a:p>
          <a:endParaRPr lang="ru-RU"/>
        </a:p>
      </dgm:t>
    </dgm:pt>
    <dgm:pt modelId="{B99EA12A-33B1-45B8-A3D2-FECDE23DDFF8}" type="sibTrans" cxnId="{FBCA5AD8-E431-433B-81A2-214285B3E44C}">
      <dgm:prSet/>
      <dgm:spPr/>
      <dgm:t>
        <a:bodyPr/>
        <a:lstStyle/>
        <a:p>
          <a:endParaRPr lang="ru-RU"/>
        </a:p>
      </dgm:t>
    </dgm:pt>
    <dgm:pt modelId="{15AC9E6E-05F9-4A14-A618-19782E47C48B}">
      <dgm:prSet custT="1"/>
      <dgm:spPr/>
      <dgm:t>
        <a:bodyPr/>
        <a:lstStyle/>
        <a:p>
          <a:pPr algn="l"/>
          <a:r>
            <a:rPr lang="ru-RU" sz="2000" dirty="0" smtClean="0"/>
            <a:t>построение системы информационной безопасности Министерства, регламентирующей, реализующей и контролирующей меры по обеспечению защиты информации.</a:t>
          </a:r>
          <a:endParaRPr lang="ru-RU" sz="2000" dirty="0"/>
        </a:p>
      </dgm:t>
    </dgm:pt>
    <dgm:pt modelId="{CE0C9109-2D4E-4463-A45B-FAFFB41B531D}" type="parTrans" cxnId="{7B9A0C80-3390-44AA-A6EA-B9A62814DA2C}">
      <dgm:prSet/>
      <dgm:spPr/>
      <dgm:t>
        <a:bodyPr/>
        <a:lstStyle/>
        <a:p>
          <a:endParaRPr lang="ru-RU"/>
        </a:p>
      </dgm:t>
    </dgm:pt>
    <dgm:pt modelId="{E38A5BD0-7715-45F4-AF7A-FE8B80373B8A}" type="sibTrans" cxnId="{7B9A0C80-3390-44AA-A6EA-B9A62814DA2C}">
      <dgm:prSet/>
      <dgm:spPr/>
      <dgm:t>
        <a:bodyPr/>
        <a:lstStyle/>
        <a:p>
          <a:endParaRPr lang="ru-RU"/>
        </a:p>
      </dgm:t>
    </dgm:pt>
    <dgm:pt modelId="{0C5A15ED-DC3F-4A86-9201-9215A3FA94A3}" type="pres">
      <dgm:prSet presAssocID="{57F9C446-7695-4191-9079-C4D367E3D1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C167B3-592F-43A2-8326-CA061A189F52}" type="pres">
      <dgm:prSet presAssocID="{6F3B2C95-D2F8-4F48-B633-913E143B5B92}" presName="parentLin" presStyleCnt="0"/>
      <dgm:spPr/>
    </dgm:pt>
    <dgm:pt modelId="{1CD03EBC-649B-47ED-A990-A63FC81CD90A}" type="pres">
      <dgm:prSet presAssocID="{6F3B2C95-D2F8-4F48-B633-913E143B5B9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0145222-4277-4DB8-AC9D-5274AFF2BC5E}" type="pres">
      <dgm:prSet presAssocID="{6F3B2C95-D2F8-4F48-B633-913E143B5B92}" presName="parentText" presStyleLbl="node1" presStyleIdx="0" presStyleCnt="4" custScaleX="1276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C9375-7292-4C27-B0C5-0C1A895A5D6A}" type="pres">
      <dgm:prSet presAssocID="{6F3B2C95-D2F8-4F48-B633-913E143B5B92}" presName="negativeSpace" presStyleCnt="0"/>
      <dgm:spPr/>
    </dgm:pt>
    <dgm:pt modelId="{D513AA85-4CC7-49E3-937F-ED0AE1A3A0BE}" type="pres">
      <dgm:prSet presAssocID="{6F3B2C95-D2F8-4F48-B633-913E143B5B92}" presName="childText" presStyleLbl="conFgAcc1" presStyleIdx="0" presStyleCnt="4">
        <dgm:presLayoutVars>
          <dgm:bulletEnabled val="1"/>
        </dgm:presLayoutVars>
      </dgm:prSet>
      <dgm:spPr/>
    </dgm:pt>
    <dgm:pt modelId="{AE8AA8BA-A4B1-4CF4-9C89-C865B3A7A022}" type="pres">
      <dgm:prSet presAssocID="{6C4B0666-553F-46D4-BB39-8567A19A6F97}" presName="spaceBetweenRectangles" presStyleCnt="0"/>
      <dgm:spPr/>
    </dgm:pt>
    <dgm:pt modelId="{4C42A100-FC18-446B-9F9E-97D12F66A248}" type="pres">
      <dgm:prSet presAssocID="{767E6262-C2C9-420A-A3D1-CDAEEF3C260E}" presName="parentLin" presStyleCnt="0"/>
      <dgm:spPr/>
    </dgm:pt>
    <dgm:pt modelId="{F87B9D65-8F35-42D6-AB09-4D7A44FDAA76}" type="pres">
      <dgm:prSet presAssocID="{767E6262-C2C9-420A-A3D1-CDAEEF3C260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B912FDA-AB54-4949-845F-971782150B60}" type="pres">
      <dgm:prSet presAssocID="{767E6262-C2C9-420A-A3D1-CDAEEF3C260E}" presName="parentText" presStyleLbl="node1" presStyleIdx="1" presStyleCnt="4" custScaleX="127649" custScaleY="96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35552-1596-42CE-909E-47F8599F606D}" type="pres">
      <dgm:prSet presAssocID="{767E6262-C2C9-420A-A3D1-CDAEEF3C260E}" presName="negativeSpace" presStyleCnt="0"/>
      <dgm:spPr/>
    </dgm:pt>
    <dgm:pt modelId="{4996E566-C27E-45BB-A814-A6970FA14DA3}" type="pres">
      <dgm:prSet presAssocID="{767E6262-C2C9-420A-A3D1-CDAEEF3C260E}" presName="childText" presStyleLbl="conFgAcc1" presStyleIdx="1" presStyleCnt="4" custLinFactY="-5838" custLinFactNeighborY="-100000">
        <dgm:presLayoutVars>
          <dgm:bulletEnabled val="1"/>
        </dgm:presLayoutVars>
      </dgm:prSet>
      <dgm:spPr/>
    </dgm:pt>
    <dgm:pt modelId="{081033EB-6C87-4641-807A-87B2CB621C9E}" type="pres">
      <dgm:prSet presAssocID="{40DC6F59-8FB1-41FC-BAFE-F784454C5499}" presName="spaceBetweenRectangles" presStyleCnt="0"/>
      <dgm:spPr/>
    </dgm:pt>
    <dgm:pt modelId="{3697C591-D1E1-4F05-9A1F-AE33602B6D15}" type="pres">
      <dgm:prSet presAssocID="{DB2967C5-7A42-4D81-B998-EA21473EF7ED}" presName="parentLin" presStyleCnt="0"/>
      <dgm:spPr/>
    </dgm:pt>
    <dgm:pt modelId="{762585C6-1D57-4961-8DFE-73E98505FD58}" type="pres">
      <dgm:prSet presAssocID="{DB2967C5-7A42-4D81-B998-EA21473EF7E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199A46D0-43DF-4C71-BEDB-71441FCEC371}" type="pres">
      <dgm:prSet presAssocID="{DB2967C5-7A42-4D81-B998-EA21473EF7ED}" presName="parentText" presStyleLbl="node1" presStyleIdx="2" presStyleCnt="4" custScaleX="127649" custScaleY="210477" custLinFactNeighborX="-3226" custLinFactNeighborY="6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2DB46-537A-4DB8-892A-A553B800E44D}" type="pres">
      <dgm:prSet presAssocID="{DB2967C5-7A42-4D81-B998-EA21473EF7ED}" presName="negativeSpace" presStyleCnt="0"/>
      <dgm:spPr/>
    </dgm:pt>
    <dgm:pt modelId="{554B03A3-3D95-4FB3-89AC-8745C1D421C0}" type="pres">
      <dgm:prSet presAssocID="{DB2967C5-7A42-4D81-B998-EA21473EF7ED}" presName="childText" presStyleLbl="conFgAcc1" presStyleIdx="2" presStyleCnt="4" custLinFactNeighborY="-31647">
        <dgm:presLayoutVars>
          <dgm:bulletEnabled val="1"/>
        </dgm:presLayoutVars>
      </dgm:prSet>
      <dgm:spPr/>
    </dgm:pt>
    <dgm:pt modelId="{E23C09FB-10CA-433E-8CFE-F1B190E592E4}" type="pres">
      <dgm:prSet presAssocID="{B99EA12A-33B1-45B8-A3D2-FECDE23DDFF8}" presName="spaceBetweenRectangles" presStyleCnt="0"/>
      <dgm:spPr/>
    </dgm:pt>
    <dgm:pt modelId="{7165F3FF-72E0-4727-A2AA-EC75E7D10BD0}" type="pres">
      <dgm:prSet presAssocID="{15AC9E6E-05F9-4A14-A618-19782E47C48B}" presName="parentLin" presStyleCnt="0"/>
      <dgm:spPr/>
    </dgm:pt>
    <dgm:pt modelId="{5A0DC8D2-D0E0-4CCB-AF36-6503A267AD13}" type="pres">
      <dgm:prSet presAssocID="{15AC9E6E-05F9-4A14-A618-19782E47C48B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CAB8DC1-ABFE-4257-8A95-3A1E6324B78A}" type="pres">
      <dgm:prSet presAssocID="{15AC9E6E-05F9-4A14-A618-19782E47C48B}" presName="parentText" presStyleLbl="node1" presStyleIdx="3" presStyleCnt="4" custScaleX="127655" custScaleY="1862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6E599-2F13-4CAA-B2D0-B551A30EC166}" type="pres">
      <dgm:prSet presAssocID="{15AC9E6E-05F9-4A14-A618-19782E47C48B}" presName="negativeSpace" presStyleCnt="0"/>
      <dgm:spPr/>
    </dgm:pt>
    <dgm:pt modelId="{9C6F06E2-FA6E-4CDA-ABDF-92A1AC79E02E}" type="pres">
      <dgm:prSet presAssocID="{15AC9E6E-05F9-4A14-A618-19782E47C48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2AE9B0C-D2BB-4E43-99DC-C79A7E73C6ED}" type="presOf" srcId="{57F9C446-7695-4191-9079-C4D367E3D18F}" destId="{0C5A15ED-DC3F-4A86-9201-9215A3FA94A3}" srcOrd="0" destOrd="0" presId="urn:microsoft.com/office/officeart/2005/8/layout/list1"/>
    <dgm:cxn modelId="{4BBCE1AD-5519-426F-9BAF-324474B797EA}" type="presOf" srcId="{DB2967C5-7A42-4D81-B998-EA21473EF7ED}" destId="{762585C6-1D57-4961-8DFE-73E98505FD58}" srcOrd="0" destOrd="0" presId="urn:microsoft.com/office/officeart/2005/8/layout/list1"/>
    <dgm:cxn modelId="{3AE952D9-F4D8-4A35-8EDE-70F664A13566}" type="presOf" srcId="{767E6262-C2C9-420A-A3D1-CDAEEF3C260E}" destId="{2B912FDA-AB54-4949-845F-971782150B60}" srcOrd="1" destOrd="0" presId="urn:microsoft.com/office/officeart/2005/8/layout/list1"/>
    <dgm:cxn modelId="{619AECD4-27D6-4D75-B9B2-C4AE2508913E}" type="presOf" srcId="{15AC9E6E-05F9-4A14-A618-19782E47C48B}" destId="{9CAB8DC1-ABFE-4257-8A95-3A1E6324B78A}" srcOrd="1" destOrd="0" presId="urn:microsoft.com/office/officeart/2005/8/layout/list1"/>
    <dgm:cxn modelId="{50AF6D7D-B8F0-456C-8892-67044B405D15}" type="presOf" srcId="{767E6262-C2C9-420A-A3D1-CDAEEF3C260E}" destId="{F87B9D65-8F35-42D6-AB09-4D7A44FDAA76}" srcOrd="0" destOrd="0" presId="urn:microsoft.com/office/officeart/2005/8/layout/list1"/>
    <dgm:cxn modelId="{36ED3703-124B-4F0B-8D38-E2285452017A}" type="presOf" srcId="{DB2967C5-7A42-4D81-B998-EA21473EF7ED}" destId="{199A46D0-43DF-4C71-BEDB-71441FCEC371}" srcOrd="1" destOrd="0" presId="urn:microsoft.com/office/officeart/2005/8/layout/list1"/>
    <dgm:cxn modelId="{585231C8-BD61-44B3-B63B-389A847E308C}" type="presOf" srcId="{15AC9E6E-05F9-4A14-A618-19782E47C48B}" destId="{5A0DC8D2-D0E0-4CCB-AF36-6503A267AD13}" srcOrd="0" destOrd="0" presId="urn:microsoft.com/office/officeart/2005/8/layout/list1"/>
    <dgm:cxn modelId="{47A45573-27CA-455A-9745-85422A28779F}" type="presOf" srcId="{6F3B2C95-D2F8-4F48-B633-913E143B5B92}" destId="{1CD03EBC-649B-47ED-A990-A63FC81CD90A}" srcOrd="0" destOrd="0" presId="urn:microsoft.com/office/officeart/2005/8/layout/list1"/>
    <dgm:cxn modelId="{68330B27-CC7A-4FB8-8CCB-CCEC5550FA6E}" srcId="{57F9C446-7695-4191-9079-C4D367E3D18F}" destId="{6F3B2C95-D2F8-4F48-B633-913E143B5B92}" srcOrd="0" destOrd="0" parTransId="{DBCF35E5-0AEC-4C32-80E0-AA8217737C41}" sibTransId="{6C4B0666-553F-46D4-BB39-8567A19A6F97}"/>
    <dgm:cxn modelId="{9F9C5249-D02F-4862-A962-1BCA3780C496}" type="presOf" srcId="{6F3B2C95-D2F8-4F48-B633-913E143B5B92}" destId="{B0145222-4277-4DB8-AC9D-5274AFF2BC5E}" srcOrd="1" destOrd="0" presId="urn:microsoft.com/office/officeart/2005/8/layout/list1"/>
    <dgm:cxn modelId="{7B9A0C80-3390-44AA-A6EA-B9A62814DA2C}" srcId="{57F9C446-7695-4191-9079-C4D367E3D18F}" destId="{15AC9E6E-05F9-4A14-A618-19782E47C48B}" srcOrd="3" destOrd="0" parTransId="{CE0C9109-2D4E-4463-A45B-FAFFB41B531D}" sibTransId="{E38A5BD0-7715-45F4-AF7A-FE8B80373B8A}"/>
    <dgm:cxn modelId="{FBCA5AD8-E431-433B-81A2-214285B3E44C}" srcId="{57F9C446-7695-4191-9079-C4D367E3D18F}" destId="{DB2967C5-7A42-4D81-B998-EA21473EF7ED}" srcOrd="2" destOrd="0" parTransId="{9169F189-203E-4F9A-A16F-01706DF8C818}" sibTransId="{B99EA12A-33B1-45B8-A3D2-FECDE23DDFF8}"/>
    <dgm:cxn modelId="{ACD0C3CA-0408-4D3D-887E-655748E9B1A8}" srcId="{57F9C446-7695-4191-9079-C4D367E3D18F}" destId="{767E6262-C2C9-420A-A3D1-CDAEEF3C260E}" srcOrd="1" destOrd="0" parTransId="{2C98DD0D-9640-4157-A9EB-D6CF48DC9842}" sibTransId="{40DC6F59-8FB1-41FC-BAFE-F784454C5499}"/>
    <dgm:cxn modelId="{595E5EA9-5369-4255-AE31-E12B961F09A1}" type="presParOf" srcId="{0C5A15ED-DC3F-4A86-9201-9215A3FA94A3}" destId="{DCC167B3-592F-43A2-8326-CA061A189F52}" srcOrd="0" destOrd="0" presId="urn:microsoft.com/office/officeart/2005/8/layout/list1"/>
    <dgm:cxn modelId="{657BC932-B12C-4063-8B2D-3D914060041C}" type="presParOf" srcId="{DCC167B3-592F-43A2-8326-CA061A189F52}" destId="{1CD03EBC-649B-47ED-A990-A63FC81CD90A}" srcOrd="0" destOrd="0" presId="urn:microsoft.com/office/officeart/2005/8/layout/list1"/>
    <dgm:cxn modelId="{6390F13A-75FA-4BD1-ADF2-AE2A331822D1}" type="presParOf" srcId="{DCC167B3-592F-43A2-8326-CA061A189F52}" destId="{B0145222-4277-4DB8-AC9D-5274AFF2BC5E}" srcOrd="1" destOrd="0" presId="urn:microsoft.com/office/officeart/2005/8/layout/list1"/>
    <dgm:cxn modelId="{0C0E5DD0-7027-44AA-AC2E-F40C2EA5E613}" type="presParOf" srcId="{0C5A15ED-DC3F-4A86-9201-9215A3FA94A3}" destId="{159C9375-7292-4C27-B0C5-0C1A895A5D6A}" srcOrd="1" destOrd="0" presId="urn:microsoft.com/office/officeart/2005/8/layout/list1"/>
    <dgm:cxn modelId="{2C55672E-638B-4D63-ACC8-00BBF1BF4D4E}" type="presParOf" srcId="{0C5A15ED-DC3F-4A86-9201-9215A3FA94A3}" destId="{D513AA85-4CC7-49E3-937F-ED0AE1A3A0BE}" srcOrd="2" destOrd="0" presId="urn:microsoft.com/office/officeart/2005/8/layout/list1"/>
    <dgm:cxn modelId="{033CE57D-B147-4A6A-8BB7-6D9388DE42E6}" type="presParOf" srcId="{0C5A15ED-DC3F-4A86-9201-9215A3FA94A3}" destId="{AE8AA8BA-A4B1-4CF4-9C89-C865B3A7A022}" srcOrd="3" destOrd="0" presId="urn:microsoft.com/office/officeart/2005/8/layout/list1"/>
    <dgm:cxn modelId="{3CEDA456-E488-4635-9EAA-0762FCDBB113}" type="presParOf" srcId="{0C5A15ED-DC3F-4A86-9201-9215A3FA94A3}" destId="{4C42A100-FC18-446B-9F9E-97D12F66A248}" srcOrd="4" destOrd="0" presId="urn:microsoft.com/office/officeart/2005/8/layout/list1"/>
    <dgm:cxn modelId="{24052BAD-0D38-4C6F-8164-584328A691F8}" type="presParOf" srcId="{4C42A100-FC18-446B-9F9E-97D12F66A248}" destId="{F87B9D65-8F35-42D6-AB09-4D7A44FDAA76}" srcOrd="0" destOrd="0" presId="urn:microsoft.com/office/officeart/2005/8/layout/list1"/>
    <dgm:cxn modelId="{25DB0D92-B465-4B5F-BBF7-25AD91CC0E44}" type="presParOf" srcId="{4C42A100-FC18-446B-9F9E-97D12F66A248}" destId="{2B912FDA-AB54-4949-845F-971782150B60}" srcOrd="1" destOrd="0" presId="urn:microsoft.com/office/officeart/2005/8/layout/list1"/>
    <dgm:cxn modelId="{DAE59524-4D14-4DC7-A5D5-228A764BB6C6}" type="presParOf" srcId="{0C5A15ED-DC3F-4A86-9201-9215A3FA94A3}" destId="{6F535552-1596-42CE-909E-47F8599F606D}" srcOrd="5" destOrd="0" presId="urn:microsoft.com/office/officeart/2005/8/layout/list1"/>
    <dgm:cxn modelId="{6C8669A5-399B-459F-B39C-F5E051FC3873}" type="presParOf" srcId="{0C5A15ED-DC3F-4A86-9201-9215A3FA94A3}" destId="{4996E566-C27E-45BB-A814-A6970FA14DA3}" srcOrd="6" destOrd="0" presId="urn:microsoft.com/office/officeart/2005/8/layout/list1"/>
    <dgm:cxn modelId="{AB13302C-85B6-4D68-8FEC-B5CE8BE06A58}" type="presParOf" srcId="{0C5A15ED-DC3F-4A86-9201-9215A3FA94A3}" destId="{081033EB-6C87-4641-807A-87B2CB621C9E}" srcOrd="7" destOrd="0" presId="urn:microsoft.com/office/officeart/2005/8/layout/list1"/>
    <dgm:cxn modelId="{659E7405-E11E-45E5-B7F7-7FCED8F615F4}" type="presParOf" srcId="{0C5A15ED-DC3F-4A86-9201-9215A3FA94A3}" destId="{3697C591-D1E1-4F05-9A1F-AE33602B6D15}" srcOrd="8" destOrd="0" presId="urn:microsoft.com/office/officeart/2005/8/layout/list1"/>
    <dgm:cxn modelId="{49F66512-54E4-4564-8545-486AB02E7D30}" type="presParOf" srcId="{3697C591-D1E1-4F05-9A1F-AE33602B6D15}" destId="{762585C6-1D57-4961-8DFE-73E98505FD58}" srcOrd="0" destOrd="0" presId="urn:microsoft.com/office/officeart/2005/8/layout/list1"/>
    <dgm:cxn modelId="{9A191AF4-6918-48CD-A331-E70B60478DAA}" type="presParOf" srcId="{3697C591-D1E1-4F05-9A1F-AE33602B6D15}" destId="{199A46D0-43DF-4C71-BEDB-71441FCEC371}" srcOrd="1" destOrd="0" presId="urn:microsoft.com/office/officeart/2005/8/layout/list1"/>
    <dgm:cxn modelId="{ABA63F9C-75DB-4BE7-AE0D-BE948C1BF708}" type="presParOf" srcId="{0C5A15ED-DC3F-4A86-9201-9215A3FA94A3}" destId="{7D22DB46-537A-4DB8-892A-A553B800E44D}" srcOrd="9" destOrd="0" presId="urn:microsoft.com/office/officeart/2005/8/layout/list1"/>
    <dgm:cxn modelId="{6179E879-50F4-410A-A2A3-89B1532F0B92}" type="presParOf" srcId="{0C5A15ED-DC3F-4A86-9201-9215A3FA94A3}" destId="{554B03A3-3D95-4FB3-89AC-8745C1D421C0}" srcOrd="10" destOrd="0" presId="urn:microsoft.com/office/officeart/2005/8/layout/list1"/>
    <dgm:cxn modelId="{AB27E030-BFCF-4148-AE40-AC0FA2205ECA}" type="presParOf" srcId="{0C5A15ED-DC3F-4A86-9201-9215A3FA94A3}" destId="{E23C09FB-10CA-433E-8CFE-F1B190E592E4}" srcOrd="11" destOrd="0" presId="urn:microsoft.com/office/officeart/2005/8/layout/list1"/>
    <dgm:cxn modelId="{7A71E100-FD3E-41B4-9B28-A74AFE8380D9}" type="presParOf" srcId="{0C5A15ED-DC3F-4A86-9201-9215A3FA94A3}" destId="{7165F3FF-72E0-4727-A2AA-EC75E7D10BD0}" srcOrd="12" destOrd="0" presId="urn:microsoft.com/office/officeart/2005/8/layout/list1"/>
    <dgm:cxn modelId="{A55B2D76-4CC8-469B-A0EE-65156E7C6A2F}" type="presParOf" srcId="{7165F3FF-72E0-4727-A2AA-EC75E7D10BD0}" destId="{5A0DC8D2-D0E0-4CCB-AF36-6503A267AD13}" srcOrd="0" destOrd="0" presId="urn:microsoft.com/office/officeart/2005/8/layout/list1"/>
    <dgm:cxn modelId="{E534B712-01CA-489D-922D-6EB053CC4F81}" type="presParOf" srcId="{7165F3FF-72E0-4727-A2AA-EC75E7D10BD0}" destId="{9CAB8DC1-ABFE-4257-8A95-3A1E6324B78A}" srcOrd="1" destOrd="0" presId="urn:microsoft.com/office/officeart/2005/8/layout/list1"/>
    <dgm:cxn modelId="{117BFA0D-4ECA-44E3-9844-EABABA30ADCE}" type="presParOf" srcId="{0C5A15ED-DC3F-4A86-9201-9215A3FA94A3}" destId="{6926E599-2F13-4CAA-B2D0-B551A30EC166}" srcOrd="13" destOrd="0" presId="urn:microsoft.com/office/officeart/2005/8/layout/list1"/>
    <dgm:cxn modelId="{DDFD9D26-D5B7-40D9-8222-F8E9BDD3F0C0}" type="presParOf" srcId="{0C5A15ED-DC3F-4A86-9201-9215A3FA94A3}" destId="{9C6F06E2-FA6E-4CDA-ABDF-92A1AC79E02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73CC5-330C-4C72-A413-779A428BD2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3F959E-435E-4CDD-9D2A-101B83A11D08}">
      <dgm:prSet phldrT="[Текст]" custT="1"/>
      <dgm:spPr/>
      <dgm:t>
        <a:bodyPr/>
        <a:lstStyle/>
        <a:p>
          <a:r>
            <a:rPr lang="ru-RU" sz="2400" b="0" dirty="0" smtClean="0"/>
            <a:t>Правовые</a:t>
          </a:r>
          <a:endParaRPr lang="ru-RU" sz="2400" b="0" dirty="0"/>
        </a:p>
      </dgm:t>
    </dgm:pt>
    <dgm:pt modelId="{50E5A488-5CBC-4CF5-BC4C-6BBE606AE412}" type="parTrans" cxnId="{45516379-04ED-4CD4-81C9-DF64BB1DC06E}">
      <dgm:prSet/>
      <dgm:spPr/>
      <dgm:t>
        <a:bodyPr/>
        <a:lstStyle/>
        <a:p>
          <a:endParaRPr lang="ru-RU"/>
        </a:p>
      </dgm:t>
    </dgm:pt>
    <dgm:pt modelId="{9CE2484E-7160-4F3E-B58E-CF5F098A65F1}" type="sibTrans" cxnId="{45516379-04ED-4CD4-81C9-DF64BB1DC06E}">
      <dgm:prSet/>
      <dgm:spPr/>
      <dgm:t>
        <a:bodyPr/>
        <a:lstStyle/>
        <a:p>
          <a:endParaRPr lang="ru-RU"/>
        </a:p>
      </dgm:t>
    </dgm:pt>
    <dgm:pt modelId="{00FBF13E-E9EC-485A-86E3-DF7574B7F621}">
      <dgm:prSet phldrT="[Текст]" custT="1"/>
      <dgm:spPr/>
      <dgm:t>
        <a:bodyPr/>
        <a:lstStyle/>
        <a:p>
          <a:r>
            <a:rPr lang="ru-RU" sz="1800" dirty="0" smtClean="0"/>
            <a:t>Юридически оформленные права, обязанности и ответственность пользователя относительно информации</a:t>
          </a:r>
          <a:endParaRPr lang="ru-RU" sz="1800" dirty="0"/>
        </a:p>
      </dgm:t>
    </dgm:pt>
    <dgm:pt modelId="{AE15E153-216B-42E3-89FE-FECE3E927506}" type="parTrans" cxnId="{ADAC4D25-AEE3-4161-92DA-4A150D436001}">
      <dgm:prSet/>
      <dgm:spPr/>
      <dgm:t>
        <a:bodyPr/>
        <a:lstStyle/>
        <a:p>
          <a:endParaRPr lang="ru-RU"/>
        </a:p>
      </dgm:t>
    </dgm:pt>
    <dgm:pt modelId="{D147D88D-DAA5-4D6F-805C-CDFCB8E2BBBC}" type="sibTrans" cxnId="{ADAC4D25-AEE3-4161-92DA-4A150D436001}">
      <dgm:prSet/>
      <dgm:spPr/>
      <dgm:t>
        <a:bodyPr/>
        <a:lstStyle/>
        <a:p>
          <a:endParaRPr lang="ru-RU"/>
        </a:p>
      </dgm:t>
    </dgm:pt>
    <dgm:pt modelId="{52C97C37-7B97-4D51-92A1-96658E0D0309}">
      <dgm:prSet phldrT="[Текст]" custT="1"/>
      <dgm:spPr/>
      <dgm:t>
        <a:bodyPr/>
        <a:lstStyle/>
        <a:p>
          <a:r>
            <a:rPr lang="ru-RU" sz="2400" b="0" dirty="0" smtClean="0"/>
            <a:t>Организационные</a:t>
          </a:r>
          <a:endParaRPr lang="ru-RU" sz="2400" b="0" dirty="0"/>
        </a:p>
      </dgm:t>
    </dgm:pt>
    <dgm:pt modelId="{860C904B-97CE-4250-825A-3C488B62B552}" type="parTrans" cxnId="{83DFE553-7376-4126-AFE1-6B0A1F211C36}">
      <dgm:prSet/>
      <dgm:spPr/>
      <dgm:t>
        <a:bodyPr/>
        <a:lstStyle/>
        <a:p>
          <a:endParaRPr lang="ru-RU"/>
        </a:p>
      </dgm:t>
    </dgm:pt>
    <dgm:pt modelId="{51BE4EF9-284E-468E-A452-354DCDB77517}" type="sibTrans" cxnId="{83DFE553-7376-4126-AFE1-6B0A1F211C36}">
      <dgm:prSet/>
      <dgm:spPr/>
      <dgm:t>
        <a:bodyPr/>
        <a:lstStyle/>
        <a:p>
          <a:endParaRPr lang="ru-RU"/>
        </a:p>
      </dgm:t>
    </dgm:pt>
    <dgm:pt modelId="{FEF844A9-7A8F-44D3-8DAA-3AF9E2986778}">
      <dgm:prSet phldrT="[Текст]" custT="1"/>
      <dgm:spPr/>
      <dgm:t>
        <a:bodyPr/>
        <a:lstStyle/>
        <a:p>
          <a:r>
            <a:rPr lang="ru-RU" sz="1800" dirty="0" smtClean="0"/>
            <a:t>обеспечение особого режима допуска на территории (в помещения), где может быть осуществлен доступ к информации,</a:t>
          </a:r>
          <a:endParaRPr lang="ru-RU" sz="1800" dirty="0"/>
        </a:p>
      </dgm:t>
    </dgm:pt>
    <dgm:pt modelId="{0AAEFB19-9A5D-4CD1-9FA9-15583553DFF1}" type="parTrans" cxnId="{9B3CBC15-EEE3-4107-A9AC-A9EEAEAB8BA0}">
      <dgm:prSet/>
      <dgm:spPr/>
      <dgm:t>
        <a:bodyPr/>
        <a:lstStyle/>
        <a:p>
          <a:endParaRPr lang="ru-RU"/>
        </a:p>
      </dgm:t>
    </dgm:pt>
    <dgm:pt modelId="{E0BC1AB5-4B00-4870-ADE7-9F7DD52BE842}" type="sibTrans" cxnId="{9B3CBC15-EEE3-4107-A9AC-A9EEAEAB8BA0}">
      <dgm:prSet/>
      <dgm:spPr/>
      <dgm:t>
        <a:bodyPr/>
        <a:lstStyle/>
        <a:p>
          <a:endParaRPr lang="ru-RU"/>
        </a:p>
      </dgm:t>
    </dgm:pt>
    <dgm:pt modelId="{0F685BC4-BB7B-49F5-8886-7FE004C53127}">
      <dgm:prSet phldrT="[Текст]" custT="1"/>
      <dgm:spPr/>
      <dgm:t>
        <a:bodyPr/>
        <a:lstStyle/>
        <a:p>
          <a:r>
            <a:rPr lang="ru-RU" sz="2400" b="0" dirty="0" smtClean="0"/>
            <a:t>Технические</a:t>
          </a:r>
          <a:endParaRPr lang="ru-RU" sz="2400" b="0" dirty="0"/>
        </a:p>
      </dgm:t>
    </dgm:pt>
    <dgm:pt modelId="{267D04A9-08A7-4EB4-8128-3941D51B6148}" type="parTrans" cxnId="{DC84C7B2-F244-4FF3-97FB-8EDA44858904}">
      <dgm:prSet/>
      <dgm:spPr/>
      <dgm:t>
        <a:bodyPr/>
        <a:lstStyle/>
        <a:p>
          <a:endParaRPr lang="ru-RU"/>
        </a:p>
      </dgm:t>
    </dgm:pt>
    <dgm:pt modelId="{7301059D-E6BC-49A7-B92C-8F170024EAB3}" type="sibTrans" cxnId="{DC84C7B2-F244-4FF3-97FB-8EDA44858904}">
      <dgm:prSet/>
      <dgm:spPr/>
      <dgm:t>
        <a:bodyPr/>
        <a:lstStyle/>
        <a:p>
          <a:endParaRPr lang="ru-RU"/>
        </a:p>
      </dgm:t>
    </dgm:pt>
    <dgm:pt modelId="{7C7DB6C0-0FFF-4B1F-8373-B213A308B9EC}">
      <dgm:prSet phldrT="[Текст]" custT="1"/>
      <dgm:spPr/>
      <dgm:t>
        <a:bodyPr/>
        <a:lstStyle/>
        <a:p>
          <a:r>
            <a:rPr lang="ru-RU" sz="1800" dirty="0" smtClean="0"/>
            <a:t>использование средств технической и криптографической защиты информации, </a:t>
          </a:r>
          <a:endParaRPr lang="ru-RU" sz="1800" dirty="0"/>
        </a:p>
      </dgm:t>
    </dgm:pt>
    <dgm:pt modelId="{BCFC1E82-648E-4E5F-A064-C7C473AFF780}" type="parTrans" cxnId="{43BA90EB-C6AB-4614-9100-612A19B647D8}">
      <dgm:prSet/>
      <dgm:spPr/>
      <dgm:t>
        <a:bodyPr/>
        <a:lstStyle/>
        <a:p>
          <a:endParaRPr lang="ru-RU"/>
        </a:p>
      </dgm:t>
    </dgm:pt>
    <dgm:pt modelId="{614A64BA-4639-4AF6-B259-15A773AE6EA4}" type="sibTrans" cxnId="{43BA90EB-C6AB-4614-9100-612A19B647D8}">
      <dgm:prSet/>
      <dgm:spPr/>
      <dgm:t>
        <a:bodyPr/>
        <a:lstStyle/>
        <a:p>
          <a:endParaRPr lang="ru-RU"/>
        </a:p>
      </dgm:t>
    </dgm:pt>
    <dgm:pt modelId="{46CEB9F0-5205-4368-98C8-565BD0AD8D63}">
      <dgm:prSet phldrT="[Текст]" custT="1"/>
      <dgm:spPr/>
      <dgm:t>
        <a:bodyPr/>
        <a:lstStyle/>
        <a:p>
          <a:r>
            <a:rPr lang="ru-RU" sz="1800" dirty="0" smtClean="0"/>
            <a:t>меры по контролю защищенности информации</a:t>
          </a:r>
          <a:endParaRPr lang="ru-RU" sz="1800" dirty="0"/>
        </a:p>
      </dgm:t>
    </dgm:pt>
    <dgm:pt modelId="{2879F2DF-3D7C-498F-B12E-5BB1834865D8}" type="parTrans" cxnId="{4FA9A4F7-02A1-4623-BD75-9A95B2D417A6}">
      <dgm:prSet/>
      <dgm:spPr/>
      <dgm:t>
        <a:bodyPr/>
        <a:lstStyle/>
        <a:p>
          <a:endParaRPr lang="ru-RU"/>
        </a:p>
      </dgm:t>
    </dgm:pt>
    <dgm:pt modelId="{ED39FCA9-73C0-4571-B9D3-6FA181701154}" type="sibTrans" cxnId="{4FA9A4F7-02A1-4623-BD75-9A95B2D417A6}">
      <dgm:prSet/>
      <dgm:spPr/>
      <dgm:t>
        <a:bodyPr/>
        <a:lstStyle/>
        <a:p>
          <a:endParaRPr lang="ru-RU"/>
        </a:p>
      </dgm:t>
    </dgm:pt>
    <dgm:pt modelId="{ED27A374-7A89-4897-924D-CB476AE00F5A}">
      <dgm:prSet phldrT="[Текст]" custT="1"/>
      <dgm:spPr/>
      <dgm:t>
        <a:bodyPr/>
        <a:lstStyle/>
        <a:p>
          <a:r>
            <a:rPr lang="ru-RU" sz="1800" dirty="0" smtClean="0"/>
            <a:t>разграничение доступа к информации по принципу наименьших привилегий</a:t>
          </a:r>
          <a:endParaRPr lang="ru-RU" sz="1800" dirty="0"/>
        </a:p>
      </dgm:t>
    </dgm:pt>
    <dgm:pt modelId="{80F49F4D-06C1-440E-8BFB-DB2BD4392FB2}" type="parTrans" cxnId="{804A7E4B-6FC3-4F63-BE5D-01E2514F945A}">
      <dgm:prSet/>
      <dgm:spPr/>
      <dgm:t>
        <a:bodyPr/>
        <a:lstStyle/>
        <a:p>
          <a:endParaRPr lang="ru-RU"/>
        </a:p>
      </dgm:t>
    </dgm:pt>
    <dgm:pt modelId="{993C842A-ACA2-4E79-B129-BEE2EDED584D}" type="sibTrans" cxnId="{804A7E4B-6FC3-4F63-BE5D-01E2514F945A}">
      <dgm:prSet/>
      <dgm:spPr/>
      <dgm:t>
        <a:bodyPr/>
        <a:lstStyle/>
        <a:p>
          <a:endParaRPr lang="ru-RU"/>
        </a:p>
      </dgm:t>
    </dgm:pt>
    <dgm:pt modelId="{15FC984D-B4D0-4310-84EB-39395110DCA9}" type="pres">
      <dgm:prSet presAssocID="{74673CC5-330C-4C72-A413-779A428BD2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775E3B-5322-4E0C-9E4E-98CE591C6B68}" type="pres">
      <dgm:prSet presAssocID="{763F959E-435E-4CDD-9D2A-101B83A11D08}" presName="linNode" presStyleCnt="0"/>
      <dgm:spPr/>
    </dgm:pt>
    <dgm:pt modelId="{BF401905-4796-457B-9073-3B1D7F453F1C}" type="pres">
      <dgm:prSet presAssocID="{763F959E-435E-4CDD-9D2A-101B83A11D08}" presName="parentText" presStyleLbl="node1" presStyleIdx="0" presStyleCnt="3" custScaleX="95169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32B995-3B76-44B5-9E4C-0FF9AC867D81}" type="pres">
      <dgm:prSet presAssocID="{763F959E-435E-4CDD-9D2A-101B83A11D0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00969-7A24-4284-A986-E04A2B591C4E}" type="pres">
      <dgm:prSet presAssocID="{9CE2484E-7160-4F3E-B58E-CF5F098A65F1}" presName="sp" presStyleCnt="0"/>
      <dgm:spPr/>
    </dgm:pt>
    <dgm:pt modelId="{0E882CCF-9850-423F-A303-D65B1DDEACA8}" type="pres">
      <dgm:prSet presAssocID="{52C97C37-7B97-4D51-92A1-96658E0D0309}" presName="linNode" presStyleCnt="0"/>
      <dgm:spPr/>
    </dgm:pt>
    <dgm:pt modelId="{7281554E-6E05-49B6-A1E2-BF30C22BC95C}" type="pres">
      <dgm:prSet presAssocID="{52C97C37-7B97-4D51-92A1-96658E0D0309}" presName="parentText" presStyleLbl="node1" presStyleIdx="1" presStyleCnt="3" custScaleX="951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F53D3-7519-45A3-8700-15FB8E07F871}" type="pres">
      <dgm:prSet presAssocID="{52C97C37-7B97-4D51-92A1-96658E0D0309}" presName="descendantText" presStyleLbl="alignAccFollowNode1" presStyleIdx="1" presStyleCnt="3" custScaleY="112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4A04-C465-42F6-96AC-8B004F3EEBFA}" type="pres">
      <dgm:prSet presAssocID="{51BE4EF9-284E-468E-A452-354DCDB77517}" presName="sp" presStyleCnt="0"/>
      <dgm:spPr/>
    </dgm:pt>
    <dgm:pt modelId="{F2685A8A-23B2-4995-BDAF-3D5D0A7A0266}" type="pres">
      <dgm:prSet presAssocID="{0F685BC4-BB7B-49F5-8886-7FE004C53127}" presName="linNode" presStyleCnt="0"/>
      <dgm:spPr/>
    </dgm:pt>
    <dgm:pt modelId="{29934615-E272-44B9-B10D-920723AEC5E3}" type="pres">
      <dgm:prSet presAssocID="{0F685BC4-BB7B-49F5-8886-7FE004C53127}" presName="parentText" presStyleLbl="node1" presStyleIdx="2" presStyleCnt="3" custScaleX="951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5FB54-6862-4AE0-AACE-777639F1B22D}" type="pres">
      <dgm:prSet presAssocID="{0F685BC4-BB7B-49F5-8886-7FE004C5312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AC4D25-AEE3-4161-92DA-4A150D436001}" srcId="{763F959E-435E-4CDD-9D2A-101B83A11D08}" destId="{00FBF13E-E9EC-485A-86E3-DF7574B7F621}" srcOrd="0" destOrd="0" parTransId="{AE15E153-216B-42E3-89FE-FECE3E927506}" sibTransId="{D147D88D-DAA5-4D6F-805C-CDFCB8E2BBBC}"/>
    <dgm:cxn modelId="{FFB62233-74C1-4DF7-AFDC-9DBE4A6B6DA7}" type="presOf" srcId="{FEF844A9-7A8F-44D3-8DAA-3AF9E2986778}" destId="{527F53D3-7519-45A3-8700-15FB8E07F871}" srcOrd="0" destOrd="0" presId="urn:microsoft.com/office/officeart/2005/8/layout/vList5"/>
    <dgm:cxn modelId="{4FA9A4F7-02A1-4623-BD75-9A95B2D417A6}" srcId="{0F685BC4-BB7B-49F5-8886-7FE004C53127}" destId="{46CEB9F0-5205-4368-98C8-565BD0AD8D63}" srcOrd="1" destOrd="0" parTransId="{2879F2DF-3D7C-498F-B12E-5BB1834865D8}" sibTransId="{ED39FCA9-73C0-4571-B9D3-6FA181701154}"/>
    <dgm:cxn modelId="{D45F6FA8-0EA5-4367-B15A-EC16821B0AB5}" type="presOf" srcId="{52C97C37-7B97-4D51-92A1-96658E0D0309}" destId="{7281554E-6E05-49B6-A1E2-BF30C22BC95C}" srcOrd="0" destOrd="0" presId="urn:microsoft.com/office/officeart/2005/8/layout/vList5"/>
    <dgm:cxn modelId="{097972A8-106E-46BA-BF17-FF44A8E9F360}" type="presOf" srcId="{7C7DB6C0-0FFF-4B1F-8373-B213A308B9EC}" destId="{8D45FB54-6862-4AE0-AACE-777639F1B22D}" srcOrd="0" destOrd="0" presId="urn:microsoft.com/office/officeart/2005/8/layout/vList5"/>
    <dgm:cxn modelId="{80017CA0-E40E-48F7-8F99-246B5A1D9B48}" type="presOf" srcId="{763F959E-435E-4CDD-9D2A-101B83A11D08}" destId="{BF401905-4796-457B-9073-3B1D7F453F1C}" srcOrd="0" destOrd="0" presId="urn:microsoft.com/office/officeart/2005/8/layout/vList5"/>
    <dgm:cxn modelId="{DC84C7B2-F244-4FF3-97FB-8EDA44858904}" srcId="{74673CC5-330C-4C72-A413-779A428BD2A7}" destId="{0F685BC4-BB7B-49F5-8886-7FE004C53127}" srcOrd="2" destOrd="0" parTransId="{267D04A9-08A7-4EB4-8128-3941D51B6148}" sibTransId="{7301059D-E6BC-49A7-B92C-8F170024EAB3}"/>
    <dgm:cxn modelId="{75538A4B-5DE5-427C-A1DC-FD093CE0A0F3}" type="presOf" srcId="{74673CC5-330C-4C72-A413-779A428BD2A7}" destId="{15FC984D-B4D0-4310-84EB-39395110DCA9}" srcOrd="0" destOrd="0" presId="urn:microsoft.com/office/officeart/2005/8/layout/vList5"/>
    <dgm:cxn modelId="{E5992A48-D1EF-4989-8C2C-107E5D304981}" type="presOf" srcId="{46CEB9F0-5205-4368-98C8-565BD0AD8D63}" destId="{8D45FB54-6862-4AE0-AACE-777639F1B22D}" srcOrd="0" destOrd="1" presId="urn:microsoft.com/office/officeart/2005/8/layout/vList5"/>
    <dgm:cxn modelId="{9B3CBC15-EEE3-4107-A9AC-A9EEAEAB8BA0}" srcId="{52C97C37-7B97-4D51-92A1-96658E0D0309}" destId="{FEF844A9-7A8F-44D3-8DAA-3AF9E2986778}" srcOrd="0" destOrd="0" parTransId="{0AAEFB19-9A5D-4CD1-9FA9-15583553DFF1}" sibTransId="{E0BC1AB5-4B00-4870-ADE7-9F7DD52BE842}"/>
    <dgm:cxn modelId="{2CB232EF-D3BB-48DC-BC4C-972C74612C9A}" type="presOf" srcId="{0F685BC4-BB7B-49F5-8886-7FE004C53127}" destId="{29934615-E272-44B9-B10D-920723AEC5E3}" srcOrd="0" destOrd="0" presId="urn:microsoft.com/office/officeart/2005/8/layout/vList5"/>
    <dgm:cxn modelId="{43BA90EB-C6AB-4614-9100-612A19B647D8}" srcId="{0F685BC4-BB7B-49F5-8886-7FE004C53127}" destId="{7C7DB6C0-0FFF-4B1F-8373-B213A308B9EC}" srcOrd="0" destOrd="0" parTransId="{BCFC1E82-648E-4E5F-A064-C7C473AFF780}" sibTransId="{614A64BA-4639-4AF6-B259-15A773AE6EA4}"/>
    <dgm:cxn modelId="{7D42FC95-F237-4874-9FE9-33CDF643F5AA}" type="presOf" srcId="{ED27A374-7A89-4897-924D-CB476AE00F5A}" destId="{527F53D3-7519-45A3-8700-15FB8E07F871}" srcOrd="0" destOrd="1" presId="urn:microsoft.com/office/officeart/2005/8/layout/vList5"/>
    <dgm:cxn modelId="{83DFE553-7376-4126-AFE1-6B0A1F211C36}" srcId="{74673CC5-330C-4C72-A413-779A428BD2A7}" destId="{52C97C37-7B97-4D51-92A1-96658E0D0309}" srcOrd="1" destOrd="0" parTransId="{860C904B-97CE-4250-825A-3C488B62B552}" sibTransId="{51BE4EF9-284E-468E-A452-354DCDB77517}"/>
    <dgm:cxn modelId="{7E12D718-EE54-4B42-BEAB-78F94BAF5060}" type="presOf" srcId="{00FBF13E-E9EC-485A-86E3-DF7574B7F621}" destId="{8D32B995-3B76-44B5-9E4C-0FF9AC867D81}" srcOrd="0" destOrd="0" presId="urn:microsoft.com/office/officeart/2005/8/layout/vList5"/>
    <dgm:cxn modelId="{45516379-04ED-4CD4-81C9-DF64BB1DC06E}" srcId="{74673CC5-330C-4C72-A413-779A428BD2A7}" destId="{763F959E-435E-4CDD-9D2A-101B83A11D08}" srcOrd="0" destOrd="0" parTransId="{50E5A488-5CBC-4CF5-BC4C-6BBE606AE412}" sibTransId="{9CE2484E-7160-4F3E-B58E-CF5F098A65F1}"/>
    <dgm:cxn modelId="{804A7E4B-6FC3-4F63-BE5D-01E2514F945A}" srcId="{52C97C37-7B97-4D51-92A1-96658E0D0309}" destId="{ED27A374-7A89-4897-924D-CB476AE00F5A}" srcOrd="1" destOrd="0" parTransId="{80F49F4D-06C1-440E-8BFB-DB2BD4392FB2}" sibTransId="{993C842A-ACA2-4E79-B129-BEE2EDED584D}"/>
    <dgm:cxn modelId="{2826F39D-0790-4476-A2F6-FCC6B7AC5DE0}" type="presParOf" srcId="{15FC984D-B4D0-4310-84EB-39395110DCA9}" destId="{85775E3B-5322-4E0C-9E4E-98CE591C6B68}" srcOrd="0" destOrd="0" presId="urn:microsoft.com/office/officeart/2005/8/layout/vList5"/>
    <dgm:cxn modelId="{2220704E-6D1F-433B-B84E-1DBE3242D0C4}" type="presParOf" srcId="{85775E3B-5322-4E0C-9E4E-98CE591C6B68}" destId="{BF401905-4796-457B-9073-3B1D7F453F1C}" srcOrd="0" destOrd="0" presId="urn:microsoft.com/office/officeart/2005/8/layout/vList5"/>
    <dgm:cxn modelId="{352087C7-D329-490F-941E-44851C927C00}" type="presParOf" srcId="{85775E3B-5322-4E0C-9E4E-98CE591C6B68}" destId="{8D32B995-3B76-44B5-9E4C-0FF9AC867D81}" srcOrd="1" destOrd="0" presId="urn:microsoft.com/office/officeart/2005/8/layout/vList5"/>
    <dgm:cxn modelId="{4A1C8294-6EDE-4081-8363-6D9B577EEED4}" type="presParOf" srcId="{15FC984D-B4D0-4310-84EB-39395110DCA9}" destId="{D4200969-7A24-4284-A986-E04A2B591C4E}" srcOrd="1" destOrd="0" presId="urn:microsoft.com/office/officeart/2005/8/layout/vList5"/>
    <dgm:cxn modelId="{F71028B3-38CC-4E3D-8B29-7F333D937A97}" type="presParOf" srcId="{15FC984D-B4D0-4310-84EB-39395110DCA9}" destId="{0E882CCF-9850-423F-A303-D65B1DDEACA8}" srcOrd="2" destOrd="0" presId="urn:microsoft.com/office/officeart/2005/8/layout/vList5"/>
    <dgm:cxn modelId="{782E255E-909F-4769-8E50-F6B8E91B0FDA}" type="presParOf" srcId="{0E882CCF-9850-423F-A303-D65B1DDEACA8}" destId="{7281554E-6E05-49B6-A1E2-BF30C22BC95C}" srcOrd="0" destOrd="0" presId="urn:microsoft.com/office/officeart/2005/8/layout/vList5"/>
    <dgm:cxn modelId="{2A387780-19F6-4A8D-995F-CEBE1F1262CF}" type="presParOf" srcId="{0E882CCF-9850-423F-A303-D65B1DDEACA8}" destId="{527F53D3-7519-45A3-8700-15FB8E07F871}" srcOrd="1" destOrd="0" presId="urn:microsoft.com/office/officeart/2005/8/layout/vList5"/>
    <dgm:cxn modelId="{62B96071-9246-408A-A1E6-6D007582E742}" type="presParOf" srcId="{15FC984D-B4D0-4310-84EB-39395110DCA9}" destId="{DF044A04-C465-42F6-96AC-8B004F3EEBFA}" srcOrd="3" destOrd="0" presId="urn:microsoft.com/office/officeart/2005/8/layout/vList5"/>
    <dgm:cxn modelId="{7F3A9942-CE75-4F53-8AD0-F5DEE13F1FBE}" type="presParOf" srcId="{15FC984D-B4D0-4310-84EB-39395110DCA9}" destId="{F2685A8A-23B2-4995-BDAF-3D5D0A7A0266}" srcOrd="4" destOrd="0" presId="urn:microsoft.com/office/officeart/2005/8/layout/vList5"/>
    <dgm:cxn modelId="{04C27BDA-33A6-4FC7-B546-633DE148351A}" type="presParOf" srcId="{F2685A8A-23B2-4995-BDAF-3D5D0A7A0266}" destId="{29934615-E272-44B9-B10D-920723AEC5E3}" srcOrd="0" destOrd="0" presId="urn:microsoft.com/office/officeart/2005/8/layout/vList5"/>
    <dgm:cxn modelId="{C4372F19-29C6-49E0-9C29-461DBE6B308F}" type="presParOf" srcId="{F2685A8A-23B2-4995-BDAF-3D5D0A7A0266}" destId="{8D45FB54-6862-4AE0-AACE-777639F1B2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9/23/2015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4779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9/23/2015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8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1665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4129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Программно аппаратный  комплекс  удостоверяющий центр Министерства Финансов Республики Беларусь состоит из нескольких уровней.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Два верхних уровня служат для технического обеспечения работоспособности инфраструктуры открытых ключей.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Самый нижний уровень пользовательский. На этом уровне инициируется создания ЭЦП, путем создания заявки на выпуск ЭЦП и передачи ее в регистрационный центр Министерства Финансов Республики Беларусь  дальше заявка проверяется и передается в  корневой УЦ. В корневом УЦ происходит генерация сертификата открытого ключа и его подпись личным ключом УЦ. Сертификат пользователя передаться по средством электронной почты в РЦ, реестр, пользователю УЦ.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 же на  пользовательском уровне инициализируется обращения к реестру. 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обращения нужны для определения статуса сертификатов пользователя.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4738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23.09.2015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ru-RU" smtClean="0"/>
              <a:pPr/>
              <a:t>23.09.2015</a:t>
            </a:fld>
            <a:endParaRPr lang="ru-RU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ru-RU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1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МИНИСТЕРСТВО ФИНАНСОВ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РЕСПУБЛИКИ БЕЛАРУСЬ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5096" y="2060848"/>
            <a:ext cx="9180512" cy="35035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3800"/>
              </a:lnSpc>
            </a:pPr>
            <a:r>
              <a:rPr lang="ru-RU" sz="3800" b="1" spc="30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</a:p>
          <a:p>
            <a:pPr algn="ctr">
              <a:lnSpc>
                <a:spcPts val="3800"/>
              </a:lnSpc>
            </a:pPr>
            <a:r>
              <a:rPr lang="ru-RU" sz="3800" b="1" spc="30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информационной </a:t>
            </a:r>
          </a:p>
          <a:p>
            <a:pPr algn="ctr">
              <a:lnSpc>
                <a:spcPts val="3800"/>
              </a:lnSpc>
            </a:pPr>
            <a:r>
              <a:rPr lang="ru-RU" sz="3800" b="1" spc="30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безопасности</a:t>
            </a:r>
            <a:r>
              <a:rPr lang="en-US" sz="3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Автоматизированной информационной системе Министерства финансов Республики Беларусь</a:t>
            </a:r>
            <a:r>
              <a:rPr lang="ru-RU" sz="3800" b="1" spc="30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b="1" spc="300" noProof="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81139"/>
            <a:ext cx="2287600" cy="274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72"/>
          </a:xfrm>
        </p:spPr>
        <p:txBody>
          <a:bodyPr/>
          <a:lstStyle/>
          <a:p>
            <a:pPr algn="ctr"/>
            <a:r>
              <a:rPr lang="ru-RU" b="1" dirty="0" smtClean="0"/>
              <a:t>Удостоверяющий Центр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b="1" dirty="0"/>
              <a:t>Удостоверяющий </a:t>
            </a:r>
            <a:r>
              <a:rPr lang="ru-RU" b="1" dirty="0" smtClean="0"/>
              <a:t>Центр Министерства финансов Республики Беларусь – издает сертификаты открытых ключей, выполняет функции распространения и хранения сертификатов открытых ключей</a:t>
            </a:r>
            <a:endParaRPr lang="ru-RU" dirty="0" smtClean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Picture 2" descr="http://www.softcom.ua/main/about/images/certificate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9" t="19196" r="9930" b="18790"/>
          <a:stretch>
            <a:fillRect/>
          </a:stretch>
        </p:blipFill>
        <p:spPr bwMode="auto">
          <a:xfrm>
            <a:off x="6627220" y="5085184"/>
            <a:ext cx="1041249" cy="79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3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512087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72"/>
          </a:xfrm>
        </p:spPr>
        <p:txBody>
          <a:bodyPr/>
          <a:lstStyle/>
          <a:p>
            <a:pPr algn="ctr"/>
            <a:r>
              <a:rPr lang="ru-RU" b="1" dirty="0" smtClean="0"/>
              <a:t>Удостоверяющий Центр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Состоит из 124 регистрационных центров</a:t>
            </a:r>
          </a:p>
          <a:p>
            <a:endParaRPr lang="ru-RU" dirty="0" smtClean="0"/>
          </a:p>
          <a:p>
            <a:r>
              <a:rPr lang="ru-RU" dirty="0" smtClean="0"/>
              <a:t>≈ действующих сертификатов открытых ключей 18 000</a:t>
            </a:r>
          </a:p>
          <a:p>
            <a:r>
              <a:rPr lang="ru-RU" dirty="0" smtClean="0"/>
              <a:t>≈ количество сертификатов открытых ключей используемых в АСФР 3 000</a:t>
            </a:r>
          </a:p>
          <a:p>
            <a:r>
              <a:rPr lang="ru-RU" dirty="0" smtClean="0"/>
              <a:t>≈ ежегодно выпускается 8 000</a:t>
            </a:r>
            <a:r>
              <a:rPr lang="ru-RU" dirty="0"/>
              <a:t> сертификатов открытых ключей 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4670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539552" y="116632"/>
            <a:ext cx="8229600" cy="719506"/>
          </a:xfrm>
          <a:prstGeom prst="rect">
            <a:avLst/>
          </a:prstGeom>
        </p:spPr>
        <p:txBody>
          <a:bodyPr anchor="b" anchorCtr="0">
            <a:normAutofit fontScale="92500"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hangingPunct="1">
              <a:buNone/>
              <a:defRPr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ru-RU" b="1" dirty="0" smtClean="0"/>
              <a:t>Схема работы Удостоверяющего Центра</a:t>
            </a:r>
            <a:endParaRPr lang="ru-RU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4896544" cy="5755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213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Новые </a:t>
            </a:r>
            <a:r>
              <a:rPr lang="ru-RU" dirty="0" smtClean="0"/>
              <a:t>пользователи</a:t>
            </a:r>
            <a:r>
              <a:rPr lang="ru-RU" dirty="0"/>
              <a:t> </a:t>
            </a:r>
            <a:r>
              <a:rPr lang="ru-RU" dirty="0" smtClean="0"/>
              <a:t>могут получить ЭЦП в регистрационных центрах (районного </a:t>
            </a:r>
            <a:r>
              <a:rPr lang="ru-RU" dirty="0"/>
              <a:t>или областного уровня). </a:t>
            </a:r>
            <a:endParaRPr lang="ru-RU" dirty="0" smtClean="0"/>
          </a:p>
          <a:p>
            <a:r>
              <a:rPr lang="ru-RU" dirty="0"/>
              <a:t>УЦ </a:t>
            </a:r>
            <a:r>
              <a:rPr lang="ru-RU" dirty="0" smtClean="0"/>
              <a:t>подписывает своим </a:t>
            </a:r>
            <a:r>
              <a:rPr lang="ru-RU" dirty="0"/>
              <a:t>корневым ключом сертификат открытого ключа для нового </a:t>
            </a:r>
            <a:r>
              <a:rPr lang="ru-RU" dirty="0" smtClean="0"/>
              <a:t>пользователя.</a:t>
            </a:r>
            <a:endParaRPr lang="ru-RU" dirty="0"/>
          </a:p>
          <a:p>
            <a:r>
              <a:rPr lang="ru-RU" dirty="0" smtClean="0"/>
              <a:t>ЭЦП записывается </a:t>
            </a:r>
            <a:r>
              <a:rPr lang="ru-RU" dirty="0"/>
              <a:t>новому пользователю на носитель ключевой информации. </a:t>
            </a:r>
            <a:endParaRPr lang="ru-RU" dirty="0" smtClean="0"/>
          </a:p>
          <a:p>
            <a:r>
              <a:rPr lang="ru-RU" dirty="0" smtClean="0"/>
              <a:t>Информацию о статусе сертификатов открытых ключей пользователи УЦ получают из реестров. </a:t>
            </a:r>
          </a:p>
          <a:p>
            <a:endParaRPr lang="ru-RU" dirty="0"/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539552" y="116632"/>
            <a:ext cx="8229600" cy="719506"/>
          </a:xfrm>
          <a:prstGeom prst="rect">
            <a:avLst/>
          </a:prstGeom>
        </p:spPr>
        <p:txBody>
          <a:bodyPr anchor="b" anchorCtr="0">
            <a:normAutofit fontScale="92500"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hangingPunct="1">
              <a:buNone/>
              <a:defRPr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ru-RU" b="1" dirty="0" smtClean="0"/>
              <a:t>Схема работы Удостоверяющего Центра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93466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0533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Условия</a:t>
            </a:r>
          </a:p>
          <a:p>
            <a:pPr marL="0" indent="0" algn="ctr">
              <a:buNone/>
            </a:pPr>
            <a:endParaRPr lang="ru-RU" dirty="0" smtClean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Орган государственного </a:t>
            </a:r>
            <a:r>
              <a:rPr lang="ru-RU" sz="1800" kern="1200" dirty="0" smtClean="0"/>
              <a:t>управления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800" kern="1200" dirty="0"/>
              <a:t>Наличие критически важных объектов </a:t>
            </a:r>
            <a:r>
              <a:rPr lang="ru-RU" sz="1800" kern="1200" dirty="0" smtClean="0"/>
              <a:t>информатизации</a:t>
            </a:r>
            <a:endParaRPr lang="ru-RU" sz="18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800" kern="1200" dirty="0"/>
              <a:t>Территориально-распределенная </a:t>
            </a:r>
            <a:r>
              <a:rPr lang="ru-RU" sz="1800" kern="1200" dirty="0" smtClean="0"/>
              <a:t>структура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800" kern="1200" dirty="0" smtClean="0"/>
              <a:t>Обязательность </a:t>
            </a:r>
            <a:r>
              <a:rPr lang="ru-RU" sz="1800" kern="1200" dirty="0"/>
              <a:t>выполнения требований со стороны </a:t>
            </a:r>
            <a:r>
              <a:rPr lang="ru-RU" sz="1800" kern="1200" dirty="0" smtClean="0"/>
              <a:t>законодательства</a:t>
            </a:r>
            <a:endParaRPr lang="ru-RU" sz="18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Десятки </a:t>
            </a:r>
            <a:r>
              <a:rPr lang="ru-RU" sz="1800" kern="1200" dirty="0"/>
              <a:t>подчиненных организации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Тысячи пользователей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Программное обеспечение разработано УП «ИВЦ Минфина»</a:t>
            </a:r>
            <a:endParaRPr lang="ru-RU" sz="18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Ряд сложных, взаимосвязанных информационных </a:t>
            </a:r>
            <a:r>
              <a:rPr lang="ru-RU" sz="1800" kern="1200" dirty="0" smtClean="0"/>
              <a:t>систем</a:t>
            </a:r>
            <a:endParaRPr lang="ru-RU" sz="1800" kern="12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2"/>
          </p:nvPr>
        </p:nvSpPr>
        <p:spPr>
          <a:xfrm>
            <a:off x="5105400" y="1565845"/>
            <a:ext cx="4038600" cy="4779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Проблемы</a:t>
            </a:r>
          </a:p>
          <a:p>
            <a:pPr marL="0" indent="0" algn="ctr">
              <a:buNone/>
            </a:pPr>
            <a:endParaRPr lang="ru-RU" dirty="0" smtClean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Количество </a:t>
            </a:r>
            <a:r>
              <a:rPr lang="ru-RU" sz="1800" kern="1200" dirty="0"/>
              <a:t>угроз, каналы связи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Баланс </a:t>
            </a:r>
            <a:r>
              <a:rPr lang="ru-RU" sz="1800" kern="1200" dirty="0" smtClean="0"/>
              <a:t>конфиденциальности доступности целостности</a:t>
            </a:r>
            <a:endParaRPr lang="ru-RU" sz="18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Дополнительная ответственность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Дополнительное тестирование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/>
              <a:t>Безопасное </a:t>
            </a:r>
            <a:r>
              <a:rPr lang="ru-RU" sz="1800" kern="1200" dirty="0" smtClean="0"/>
              <a:t>взаимодействие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Повышенные </a:t>
            </a:r>
            <a:r>
              <a:rPr lang="ru-RU" sz="1800" kern="1200" dirty="0"/>
              <a:t>требования </a:t>
            </a:r>
            <a:r>
              <a:rPr lang="ru-RU" sz="1800" kern="1200" dirty="0" smtClean="0"/>
              <a:t>безопасности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Обеспечение бесперебойной работы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Защита от несанкционированного доступа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Антивирусная защита</a:t>
            </a:r>
            <a:endParaRPr lang="ru-RU" sz="1800" kern="1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086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400" dirty="0" smtClean="0"/>
              <a:t>Министерство финансов</a:t>
            </a:r>
            <a:br>
              <a:rPr lang="ru-RU" sz="3400" dirty="0" smtClean="0"/>
            </a:br>
            <a:r>
              <a:rPr lang="ru-RU" sz="3400" dirty="0" smtClean="0"/>
              <a:t> как объект защиты</a:t>
            </a:r>
            <a:endParaRPr lang="ru-RU" sz="3400" dirty="0"/>
          </a:p>
        </p:txBody>
      </p:sp>
      <p:sp>
        <p:nvSpPr>
          <p:cNvPr id="8" name="Текст 1"/>
          <p:cNvSpPr txBox="1">
            <a:spLocks/>
          </p:cNvSpPr>
          <p:nvPr/>
        </p:nvSpPr>
        <p:spPr>
          <a:xfrm>
            <a:off x="4716016" y="1599064"/>
            <a:ext cx="4032448" cy="45259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latin typeface="+mn-lt"/>
              </a:defRPr>
            </a:lvl1pPr>
            <a:lvl2pPr marL="742950" indent="-285750" eaLnBrk="1" hangingPunct="1">
              <a:buChar char="–"/>
              <a:defRPr sz="2400">
                <a:latin typeface="+mn-lt"/>
              </a:defRPr>
            </a:lvl2pPr>
            <a:lvl3pPr marL="1143000" indent="-228600" eaLnBrk="1" hangingPunct="1">
              <a:buChar char="•"/>
              <a:defRPr sz="2400">
                <a:latin typeface="+mn-lt"/>
              </a:defRPr>
            </a:lvl3pPr>
            <a:lvl4pPr marL="1600200" indent="-228600" eaLnBrk="1" hangingPunct="1">
              <a:buChar char="–"/>
              <a:defRPr sz="2000">
                <a:latin typeface="+mn-lt"/>
              </a:defRPr>
            </a:lvl4pPr>
            <a:lvl5pPr marL="2057400" indent="-228600" eaLnBrk="1" hangingPunct="1">
              <a:buChar char="»"/>
              <a:defRPr sz="2000">
                <a:latin typeface="+mn-lt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>
              <a:buNone/>
            </a:pPr>
            <a:endParaRPr lang="ru-RU" sz="20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789040"/>
            <a:ext cx="5837900" cy="274635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Прямоугольник 13"/>
          <p:cNvSpPr/>
          <p:nvPr/>
        </p:nvSpPr>
        <p:spPr>
          <a:xfrm>
            <a:off x="4549066" y="2383562"/>
            <a:ext cx="4366347" cy="295696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трелка вправо 17"/>
          <p:cNvSpPr/>
          <p:nvPr/>
        </p:nvSpPr>
        <p:spPr>
          <a:xfrm>
            <a:off x="3779912" y="1700808"/>
            <a:ext cx="1872208" cy="36004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724128" y="1599064"/>
            <a:ext cx="8229600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dirty="0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428596" y="0"/>
            <a:ext cx="8229600" cy="1340768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hangingPunct="1">
              <a:buNone/>
              <a:defRPr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ru-RU" sz="3400" dirty="0" smtClean="0"/>
              <a:t>Задачи </a:t>
            </a:r>
            <a:r>
              <a:rPr lang="ru-RU" sz="3400" dirty="0"/>
              <a:t>защиты </a:t>
            </a:r>
            <a:r>
              <a:rPr lang="ru-RU" sz="3400" dirty="0" smtClean="0"/>
              <a:t>информации </a:t>
            </a:r>
          </a:p>
          <a:p>
            <a:pPr algn="ctr"/>
            <a:r>
              <a:rPr lang="ru-RU" sz="3200" dirty="0" smtClean="0"/>
              <a:t> </a:t>
            </a:r>
            <a:r>
              <a:rPr lang="ru-RU" sz="2200" dirty="0" smtClean="0"/>
              <a:t>обеспечение </a:t>
            </a:r>
            <a:r>
              <a:rPr lang="ru-RU" sz="2200" dirty="0"/>
              <a:t>и постоянное поддерживание следующих </a:t>
            </a:r>
            <a:r>
              <a:rPr lang="ru-RU" sz="2200" dirty="0" smtClean="0"/>
              <a:t>свойств:</a:t>
            </a:r>
            <a:endParaRPr lang="ru-RU" sz="22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18593328"/>
              </p:ext>
            </p:extLst>
          </p:nvPr>
        </p:nvGraphicFramePr>
        <p:xfrm>
          <a:off x="323528" y="1396999"/>
          <a:ext cx="8712968" cy="5344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2893" y="116632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Задачи защиты </a:t>
            </a:r>
            <a:r>
              <a:rPr lang="ru-RU" sz="3200" dirty="0"/>
              <a:t>информации </a:t>
            </a:r>
            <a:br>
              <a:rPr lang="ru-RU" sz="3200" dirty="0"/>
            </a:br>
            <a:endParaRPr lang="ru-RU" sz="3000" b="1" kern="1200" dirty="0">
              <a:ea typeface="+mn-ea"/>
              <a:cs typeface="+mn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65027833"/>
              </p:ext>
            </p:extLst>
          </p:nvPr>
        </p:nvGraphicFramePr>
        <p:xfrm>
          <a:off x="107504" y="1412776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748" y="2172631"/>
            <a:ext cx="9144000" cy="46853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Для защиты информации в Министерстве финансов </a:t>
            </a:r>
            <a:r>
              <a:rPr lang="ru-RU" b="1" dirty="0" smtClean="0"/>
              <a:t>создана система защиты информации</a:t>
            </a:r>
            <a:r>
              <a:rPr lang="ru-RU" dirty="0" smtClean="0"/>
              <a:t>, включающая комплекс правовых, организационных  и технических мер, направленных на обеспечение 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u="sng" dirty="0" smtClean="0"/>
              <a:t>целостности,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u="sng" dirty="0" smtClean="0"/>
              <a:t>доступности,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u="sng" dirty="0" smtClean="0"/>
              <a:t>конфиденциальности 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u="sng" dirty="0"/>
              <a:t>п</a:t>
            </a:r>
            <a:r>
              <a:rPr lang="ru-RU" u="sng" dirty="0" smtClean="0"/>
              <a:t>одлинности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u="sng" dirty="0" smtClean="0"/>
              <a:t>сохранности</a:t>
            </a:r>
          </a:p>
          <a:p>
            <a:pPr lvl="1" algn="just">
              <a:buNone/>
            </a:pPr>
            <a:r>
              <a:rPr lang="ru-RU" sz="2800" dirty="0" smtClean="0"/>
              <a:t>информации. </a:t>
            </a: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251520" y="116632"/>
            <a:ext cx="8676456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eaLnBrk="1" hangingPunct="1"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eaLnBrk="1" hangingPunct="1"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eaLnBrk="1" hangingPunct="1"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eaLnBrk="1" hangingPunct="1"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sz="3000" kern="1200" dirty="0" smtClean="0">
                <a:solidFill>
                  <a:schemeClr val="tx1">
                    <a:alpha val="100000"/>
                  </a:schemeClr>
                </a:solidFill>
                <a:latin typeface="+mj-lt"/>
              </a:rPr>
              <a:t>Основной принцип защиты информации и информационных ресурсов в Министерстве –обоснованность, регулярность и системность мероприятий по защите активов.</a:t>
            </a:r>
          </a:p>
          <a:p>
            <a:pPr marL="0" indent="0">
              <a:buFontTx/>
              <a:buNone/>
            </a:pPr>
            <a:endParaRPr lang="ru-RU" sz="3000" b="1" kern="1200" dirty="0">
              <a:solidFill>
                <a:schemeClr val="tx1">
                  <a:alpha val="10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872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Меры по защите информации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65302548"/>
              </p:ext>
            </p:extLst>
          </p:nvPr>
        </p:nvGraphicFramePr>
        <p:xfrm>
          <a:off x="357158" y="1500174"/>
          <a:ext cx="8501122" cy="4593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916832"/>
            <a:ext cx="9144000" cy="4594831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buNone/>
            </a:pPr>
            <a:r>
              <a:rPr lang="ru-RU" sz="2400" dirty="0" smtClean="0"/>
              <a:t>	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Уголовный кодекс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Кодекс административных правонарушений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Политика информационной безопасности 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Положения о структурных подразделениях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Должностные инструкции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Соглашение о конфиденциальности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Инструкции и регламенты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Стандарты </a:t>
            </a: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28596" y="0"/>
            <a:ext cx="8229600" cy="668014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alpha val="100000"/>
                  </a:schemeClr>
                </a:solidFill>
                <a:effectLst/>
                <a:uLnTx/>
                <a:uFillTx/>
                <a:latin typeface="+mj-lt"/>
              </a:rPr>
              <a:t>Меры по защите информации</a:t>
            </a:r>
            <a:endParaRPr kumimoji="0" lang="ru-RU" sz="320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28818" y="1002721"/>
            <a:ext cx="4429156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Правовые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-29863" y="1988840"/>
            <a:ext cx="9144000" cy="4525963"/>
          </a:xfrm>
        </p:spPr>
        <p:txBody>
          <a:bodyPr>
            <a:normAutofit/>
          </a:bodyPr>
          <a:lstStyle/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Инфраструктура информационной безопасности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Контроль и управление использованием активов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Управление персоналом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Физическая безопасность активов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Управление доступом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Управление процессами обеспечения жизненного цикла информационных систем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Обеспечение непрерывной деятельности Министерства</a:t>
            </a:r>
            <a:endParaRPr lang="ru-RU" dirty="0">
              <a:solidFill>
                <a:schemeClr val="tx1"/>
              </a:solidFill>
            </a:endParaRPr>
          </a:p>
          <a:p>
            <a:pPr lvl="1" algn="l">
              <a:buFont typeface="Wingdings" pitchFamily="2" charset="2"/>
              <a:buChar char="ü"/>
            </a:pPr>
            <a:endParaRPr lang="ru-RU" dirty="0" smtClean="0">
              <a:solidFill>
                <a:srgbClr val="0070C0"/>
              </a:solidFill>
            </a:endParaRPr>
          </a:p>
          <a:p>
            <a:pPr lvl="1" algn="l">
              <a:buFont typeface="Wingdings" pitchFamily="2" charset="2"/>
              <a:buChar char="ü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27337" y="0"/>
            <a:ext cx="8229600" cy="668014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alpha val="100000"/>
                  </a:schemeClr>
                </a:solidFill>
                <a:effectLst/>
                <a:uLnTx/>
                <a:uFillTx/>
                <a:latin typeface="+mj-lt"/>
              </a:rPr>
              <a:t>Меры по защите информации</a:t>
            </a:r>
            <a:endParaRPr kumimoji="0" lang="ru-RU" sz="320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08193" y="980728"/>
            <a:ext cx="4429156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Организационные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57200" y="0"/>
            <a:ext cx="8229600" cy="668014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alpha val="100000"/>
                  </a:schemeClr>
                </a:solidFill>
                <a:effectLst/>
                <a:uLnTx/>
                <a:uFillTx/>
                <a:latin typeface="+mj-lt"/>
              </a:rPr>
              <a:t>Меры по защите информации</a:t>
            </a:r>
            <a:endParaRPr kumimoji="0" lang="ru-RU" sz="320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22048" y="977878"/>
            <a:ext cx="4429156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Технические</a:t>
            </a:r>
            <a:endParaRPr lang="ru-RU" sz="3200" dirty="0"/>
          </a:p>
        </p:txBody>
      </p:sp>
      <p:sp>
        <p:nvSpPr>
          <p:cNvPr id="9" name="Текст 1"/>
          <p:cNvSpPr txBox="1">
            <a:spLocks/>
          </p:cNvSpPr>
          <p:nvPr/>
        </p:nvSpPr>
        <p:spPr>
          <a:xfrm>
            <a:off x="0" y="2204864"/>
            <a:ext cx="9144000" cy="45259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latin typeface="+mn-lt"/>
              </a:defRPr>
            </a:lvl1pPr>
            <a:lvl2pPr marL="742950" indent="-285750" eaLnBrk="1" hangingPunct="1">
              <a:buChar char="–"/>
              <a:defRPr sz="2400">
                <a:latin typeface="+mn-lt"/>
              </a:defRPr>
            </a:lvl2pPr>
            <a:lvl3pPr marL="1143000" indent="-228600" eaLnBrk="1" hangingPunct="1">
              <a:buChar char="•"/>
              <a:defRPr sz="2400">
                <a:latin typeface="+mn-lt"/>
              </a:defRPr>
            </a:lvl3pPr>
            <a:lvl4pPr marL="1600200" indent="-228600" eaLnBrk="1" hangingPunct="1">
              <a:buChar char="–"/>
              <a:defRPr sz="2000">
                <a:latin typeface="+mn-lt"/>
              </a:defRPr>
            </a:lvl4pPr>
            <a:lvl5pPr marL="2057400" indent="-228600" eaLnBrk="1" hangingPunct="1">
              <a:buChar char="»"/>
              <a:defRPr sz="2000">
                <a:latin typeface="+mn-lt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Межсетевые экраны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Антивирусные средства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Средства криптографической защиты информации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Детекторы вторжений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Анализаторы трафика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Обнаружение аномальной активности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Средства аудита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/>
              <a:t>Система предотвращения утечек информации</a:t>
            </a:r>
          </a:p>
          <a:p>
            <a:pPr lvl="1" algn="l">
              <a:buFont typeface="Wingdings" pitchFamily="2" charset="2"/>
              <a:buChar char="ü"/>
            </a:pP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03006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A16154E-A0DF-4D27-AFD4-D3380C4344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TS102030064</Template>
  <TotalTime>0</TotalTime>
  <Words>550</Words>
  <Application>Microsoft Office PowerPoint</Application>
  <PresentationFormat>On-screen Show (4:3)</PresentationFormat>
  <Paragraphs>108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MS PGothic</vt:lpstr>
      <vt:lpstr>Calibri</vt:lpstr>
      <vt:lpstr>Corbel</vt:lpstr>
      <vt:lpstr>Wingdings</vt:lpstr>
      <vt:lpstr>TS102030064</vt:lpstr>
      <vt:lpstr>PowerPoint Presentation</vt:lpstr>
      <vt:lpstr>Министерство финансов  как объект защиты</vt:lpstr>
      <vt:lpstr>PowerPoint Presentation</vt:lpstr>
      <vt:lpstr>Задачи защиты информации  </vt:lpstr>
      <vt:lpstr>PowerPoint Presentation</vt:lpstr>
      <vt:lpstr>Меры по защите информации</vt:lpstr>
      <vt:lpstr>PowerPoint Presentation</vt:lpstr>
      <vt:lpstr>PowerPoint Presentation</vt:lpstr>
      <vt:lpstr>PowerPoint Presentation</vt:lpstr>
      <vt:lpstr>Удостоверяющий Центр</vt:lpstr>
      <vt:lpstr>Удостоверяющий Центр</vt:lpstr>
      <vt:lpstr>PowerPoint Presentation</vt:lpstr>
      <vt:lpstr>PowerPoint Presentation</vt:lpstr>
      <vt:lpstr>Спасибо за внимание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2014-03-06T09:09:16Z</dcterms:created>
  <dcterms:modified xsi:type="dcterms:W3CDTF">2015-09-23T14:14:56Z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TC020300649991</vt:lpwstr>
  </property>
</Properties>
</file>