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14" r:id="rId4"/>
    <p:sldId id="265" r:id="rId5"/>
    <p:sldId id="315" r:id="rId6"/>
    <p:sldId id="316" r:id="rId7"/>
    <p:sldId id="277" r:id="rId8"/>
    <p:sldId id="278" r:id="rId9"/>
    <p:sldId id="279" r:id="rId10"/>
    <p:sldId id="280" r:id="rId11"/>
    <p:sldId id="308" r:id="rId12"/>
    <p:sldId id="317" r:id="rId13"/>
    <p:sldId id="309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29" autoAdjust="0"/>
  </p:normalViewPr>
  <p:slideViewPr>
    <p:cSldViewPr>
      <p:cViewPr>
        <p:scale>
          <a:sx n="105" d="100"/>
          <a:sy n="105" d="100"/>
        </p:scale>
        <p:origin x="-978" y="19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288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5A1131-37AA-4DC8-8B53-638B0B91BF63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B22A9C18-6361-42A8-9DDE-293DA923014C}">
      <dgm:prSet phldrT="[Текст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availability </a:t>
          </a:r>
          <a:r>
            <a:rPr lang="en-US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information, data and services</a:t>
          </a:r>
          <a:r>
            <a:rPr lang="ru-RU" sz="2000" dirty="0" smtClean="0"/>
            <a:t>;</a:t>
          </a:r>
          <a:endParaRPr lang="ru-RU" sz="2000" dirty="0"/>
        </a:p>
      </dgm:t>
    </dgm:pt>
    <dgm:pt modelId="{F2517D74-A521-401E-B90C-5E79F5EB75F8}" type="parTrans" cxnId="{CF84FD9F-2B69-4393-88B2-AE2EC1F070FE}">
      <dgm:prSet/>
      <dgm:spPr/>
      <dgm:t>
        <a:bodyPr/>
        <a:lstStyle/>
        <a:p>
          <a:endParaRPr lang="ru-RU"/>
        </a:p>
      </dgm:t>
    </dgm:pt>
    <dgm:pt modelId="{F702CDA3-6D4D-4976-AD5C-AB677FFE5AEF}" type="sibTrans" cxnId="{CF84FD9F-2B69-4393-88B2-AE2EC1F070FE}">
      <dgm:prSet/>
      <dgm:spPr/>
      <dgm:t>
        <a:bodyPr/>
        <a:lstStyle/>
        <a:p>
          <a:endParaRPr lang="ru-RU"/>
        </a:p>
      </dgm:t>
    </dgm:pt>
    <dgm:pt modelId="{4DBCE824-3A35-4E4C-BA1D-71F76DC2E15C}">
      <dgm:prSet custT="1"/>
      <dgm:spPr/>
      <dgm:t>
        <a:bodyPr/>
        <a:lstStyle/>
        <a:p>
          <a:r>
            <a:rPr lang="en-US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data and system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integrity</a:t>
          </a:r>
          <a:r>
            <a:rPr lang="ru-RU" sz="2000" dirty="0" smtClean="0"/>
            <a:t>;</a:t>
          </a:r>
          <a:endParaRPr lang="ru-RU" sz="2000" dirty="0"/>
        </a:p>
      </dgm:t>
    </dgm:pt>
    <dgm:pt modelId="{B87073B5-2BBC-4EF6-8542-9C4611449A26}" type="parTrans" cxnId="{40E234B9-AA98-401E-BF61-288D40F62767}">
      <dgm:prSet/>
      <dgm:spPr/>
      <dgm:t>
        <a:bodyPr/>
        <a:lstStyle/>
        <a:p>
          <a:endParaRPr lang="ru-RU"/>
        </a:p>
      </dgm:t>
    </dgm:pt>
    <dgm:pt modelId="{C5FB15E7-B3C9-4E99-AEAC-875A1765737F}" type="sibTrans" cxnId="{40E234B9-AA98-401E-BF61-288D40F62767}">
      <dgm:prSet/>
      <dgm:spPr/>
      <dgm:t>
        <a:bodyPr/>
        <a:lstStyle/>
        <a:p>
          <a:endParaRPr lang="ru-RU"/>
        </a:p>
      </dgm:t>
    </dgm:pt>
    <dgm:pt modelId="{E6300B12-8018-4F25-9832-CF0EDA4199F0}">
      <dgm:prSet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confidentiality and privacy </a:t>
          </a:r>
          <a:r>
            <a:rPr lang="en-US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information</a:t>
          </a:r>
          <a:r>
            <a:rPr lang="ru-RU" sz="2000" dirty="0" smtClean="0"/>
            <a:t>;</a:t>
          </a:r>
          <a:endParaRPr lang="ru-RU" sz="2000" dirty="0"/>
        </a:p>
      </dgm:t>
    </dgm:pt>
    <dgm:pt modelId="{90D8CFF2-6E3E-4FA0-B6FC-8789682CCAC8}" type="parTrans" cxnId="{AEC3AD7E-14F1-4A6F-A1E6-43579268A6BE}">
      <dgm:prSet/>
      <dgm:spPr/>
      <dgm:t>
        <a:bodyPr/>
        <a:lstStyle/>
        <a:p>
          <a:endParaRPr lang="ru-RU"/>
        </a:p>
      </dgm:t>
    </dgm:pt>
    <dgm:pt modelId="{97A89C7C-1F1C-4A80-9734-C3996ADF6E89}" type="sibTrans" cxnId="{AEC3AD7E-14F1-4A6F-A1E6-43579268A6BE}">
      <dgm:prSet/>
      <dgm:spPr/>
      <dgm:t>
        <a:bodyPr/>
        <a:lstStyle/>
        <a:p>
          <a:endParaRPr lang="ru-RU"/>
        </a:p>
      </dgm:t>
    </dgm:pt>
    <dgm:pt modelId="{269FF80A-6BFF-4ED8-9258-3E6D85532615}">
      <dgm:prSet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 </a:t>
          </a:r>
          <a:r>
            <a:rPr lang="en-US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with national Laws and Regulations</a:t>
          </a:r>
          <a:r>
            <a:rPr lang="ru-RU" sz="2000" dirty="0" smtClean="0"/>
            <a:t>;</a:t>
          </a:r>
          <a:endParaRPr lang="ru-RU" sz="2000" dirty="0"/>
        </a:p>
      </dgm:t>
    </dgm:pt>
    <dgm:pt modelId="{C1C6648F-EAE3-4372-B49C-5474285EF2BC}" type="parTrans" cxnId="{28E4EA51-61FD-4A3D-AFED-84DFFF121CC7}">
      <dgm:prSet/>
      <dgm:spPr/>
      <dgm:t>
        <a:bodyPr/>
        <a:lstStyle/>
        <a:p>
          <a:endParaRPr lang="ru-RU"/>
        </a:p>
      </dgm:t>
    </dgm:pt>
    <dgm:pt modelId="{70526214-3BC9-48E4-A5E2-CEB504F87CC3}" type="sibTrans" cxnId="{28E4EA51-61FD-4A3D-AFED-84DFFF121CC7}">
      <dgm:prSet/>
      <dgm:spPr/>
      <dgm:t>
        <a:bodyPr/>
        <a:lstStyle/>
        <a:p>
          <a:endParaRPr lang="ru-RU"/>
        </a:p>
      </dgm:t>
    </dgm:pt>
    <dgm:pt modelId="{2DC15363-2290-4A0B-80F4-47538574215A}">
      <dgm:prSet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normal mode </a:t>
          </a:r>
          <a:r>
            <a:rPr lang="en-US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exploitation information system in accordance with operation rules.</a:t>
          </a:r>
          <a:endParaRPr lang="ru-RU" sz="2000" b="0" dirty="0"/>
        </a:p>
      </dgm:t>
    </dgm:pt>
    <dgm:pt modelId="{EF344291-66BB-4A2E-9EE0-FFA58D5449CE}" type="parTrans" cxnId="{6CEE46FE-FEEF-4106-9C80-2D832939F3CA}">
      <dgm:prSet/>
      <dgm:spPr/>
      <dgm:t>
        <a:bodyPr/>
        <a:lstStyle/>
        <a:p>
          <a:endParaRPr lang="ru-RU"/>
        </a:p>
      </dgm:t>
    </dgm:pt>
    <dgm:pt modelId="{F9E35986-0F39-4968-A6AB-8B3161FA52F7}" type="sibTrans" cxnId="{6CEE46FE-FEEF-4106-9C80-2D832939F3CA}">
      <dgm:prSet/>
      <dgm:spPr/>
      <dgm:t>
        <a:bodyPr/>
        <a:lstStyle/>
        <a:p>
          <a:endParaRPr lang="ru-RU"/>
        </a:p>
      </dgm:t>
    </dgm:pt>
    <dgm:pt modelId="{D080BD9F-6089-4DB7-AE33-1E2AD07A0522}" type="pres">
      <dgm:prSet presAssocID="{4D5A1131-37AA-4DC8-8B53-638B0B91BF6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2AC960-E810-433D-8BBE-E49C5E8B2F29}" type="pres">
      <dgm:prSet presAssocID="{B22A9C18-6361-42A8-9DDE-293DA923014C}" presName="parentLin" presStyleCnt="0"/>
      <dgm:spPr/>
    </dgm:pt>
    <dgm:pt modelId="{3A801B88-78F5-4E4D-B19C-9C52454FE1AE}" type="pres">
      <dgm:prSet presAssocID="{B22A9C18-6361-42A8-9DDE-293DA923014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589959A-5386-43E5-B397-A6AFE0D9B3B5}" type="pres">
      <dgm:prSet presAssocID="{B22A9C18-6361-42A8-9DDE-293DA923014C}" presName="parentText" presStyleLbl="node1" presStyleIdx="0" presStyleCnt="5" custScaleX="1276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D661AD-6C71-424B-9CBC-40C85E3269D7}" type="pres">
      <dgm:prSet presAssocID="{B22A9C18-6361-42A8-9DDE-293DA923014C}" presName="negativeSpace" presStyleCnt="0"/>
      <dgm:spPr/>
    </dgm:pt>
    <dgm:pt modelId="{5E33C7AF-3FD2-47A2-951D-563BD7851013}" type="pres">
      <dgm:prSet presAssocID="{B22A9C18-6361-42A8-9DDE-293DA923014C}" presName="childText" presStyleLbl="conFgAcc1" presStyleIdx="0" presStyleCnt="5">
        <dgm:presLayoutVars>
          <dgm:bulletEnabled val="1"/>
        </dgm:presLayoutVars>
      </dgm:prSet>
      <dgm:spPr/>
    </dgm:pt>
    <dgm:pt modelId="{A0417F1F-F8B2-4E7A-9561-4517679DE108}" type="pres">
      <dgm:prSet presAssocID="{F702CDA3-6D4D-4976-AD5C-AB677FFE5AEF}" presName="spaceBetweenRectangles" presStyleCnt="0"/>
      <dgm:spPr/>
    </dgm:pt>
    <dgm:pt modelId="{20990530-43AD-4A88-A513-64FBE60F18B5}" type="pres">
      <dgm:prSet presAssocID="{4DBCE824-3A35-4E4C-BA1D-71F76DC2E15C}" presName="parentLin" presStyleCnt="0"/>
      <dgm:spPr/>
    </dgm:pt>
    <dgm:pt modelId="{48D74021-1474-44E8-B0E3-02CA8C5896C4}" type="pres">
      <dgm:prSet presAssocID="{4DBCE824-3A35-4E4C-BA1D-71F76DC2E15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81BA53B8-94A4-4C51-8632-4AB6525C3359}" type="pres">
      <dgm:prSet presAssocID="{4DBCE824-3A35-4E4C-BA1D-71F76DC2E15C}" presName="parentText" presStyleLbl="node1" presStyleIdx="1" presStyleCnt="5" custScaleX="1276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D785B-BDCF-4C71-BEE4-233DF117A297}" type="pres">
      <dgm:prSet presAssocID="{4DBCE824-3A35-4E4C-BA1D-71F76DC2E15C}" presName="negativeSpace" presStyleCnt="0"/>
      <dgm:spPr/>
    </dgm:pt>
    <dgm:pt modelId="{62A709A7-F1BA-4954-96E1-94FAD505949A}" type="pres">
      <dgm:prSet presAssocID="{4DBCE824-3A35-4E4C-BA1D-71F76DC2E15C}" presName="childText" presStyleLbl="conFgAcc1" presStyleIdx="1" presStyleCnt="5">
        <dgm:presLayoutVars>
          <dgm:bulletEnabled val="1"/>
        </dgm:presLayoutVars>
      </dgm:prSet>
      <dgm:spPr/>
    </dgm:pt>
    <dgm:pt modelId="{031869C9-059C-4C16-974A-8A5F1DD88FBF}" type="pres">
      <dgm:prSet presAssocID="{C5FB15E7-B3C9-4E99-AEAC-875A1765737F}" presName="spaceBetweenRectangles" presStyleCnt="0"/>
      <dgm:spPr/>
    </dgm:pt>
    <dgm:pt modelId="{DC255C80-EC88-41B1-8DAB-8DD201BB5647}" type="pres">
      <dgm:prSet presAssocID="{E6300B12-8018-4F25-9832-CF0EDA4199F0}" presName="parentLin" presStyleCnt="0"/>
      <dgm:spPr/>
    </dgm:pt>
    <dgm:pt modelId="{29AA41B6-BE16-4B56-A98B-32276DCE4B71}" type="pres">
      <dgm:prSet presAssocID="{E6300B12-8018-4F25-9832-CF0EDA4199F0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D09AA3BE-A075-42BB-B29E-41B4F36369DD}" type="pres">
      <dgm:prSet presAssocID="{E6300B12-8018-4F25-9832-CF0EDA4199F0}" presName="parentText" presStyleLbl="node1" presStyleIdx="2" presStyleCnt="5" custScaleX="1276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53A450-EFE9-4E20-A42B-79FB67C85A0F}" type="pres">
      <dgm:prSet presAssocID="{E6300B12-8018-4F25-9832-CF0EDA4199F0}" presName="negativeSpace" presStyleCnt="0"/>
      <dgm:spPr/>
    </dgm:pt>
    <dgm:pt modelId="{4F3B2246-E4D3-47AF-AD11-EA1FDDFD6A3F}" type="pres">
      <dgm:prSet presAssocID="{E6300B12-8018-4F25-9832-CF0EDA4199F0}" presName="childText" presStyleLbl="conFgAcc1" presStyleIdx="2" presStyleCnt="5">
        <dgm:presLayoutVars>
          <dgm:bulletEnabled val="1"/>
        </dgm:presLayoutVars>
      </dgm:prSet>
      <dgm:spPr/>
    </dgm:pt>
    <dgm:pt modelId="{A6AE2D2E-B409-40CD-8131-8E893A27C50C}" type="pres">
      <dgm:prSet presAssocID="{97A89C7C-1F1C-4A80-9734-C3996ADF6E89}" presName="spaceBetweenRectangles" presStyleCnt="0"/>
      <dgm:spPr/>
    </dgm:pt>
    <dgm:pt modelId="{53DD6652-7B1C-4F98-8BF5-B1DC8C64EB50}" type="pres">
      <dgm:prSet presAssocID="{269FF80A-6BFF-4ED8-9258-3E6D85532615}" presName="parentLin" presStyleCnt="0"/>
      <dgm:spPr/>
    </dgm:pt>
    <dgm:pt modelId="{96FB402F-E9F0-4F7E-985F-E0F94BF115C9}" type="pres">
      <dgm:prSet presAssocID="{269FF80A-6BFF-4ED8-9258-3E6D8553261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CF259EC3-3F35-4571-AA8C-04B1FE967821}" type="pres">
      <dgm:prSet presAssocID="{269FF80A-6BFF-4ED8-9258-3E6D85532615}" presName="parentText" presStyleLbl="node1" presStyleIdx="3" presStyleCnt="5" custScaleX="127611" custScaleY="1036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A5D8F2-25D2-4366-A276-1DD86A2FE66F}" type="pres">
      <dgm:prSet presAssocID="{269FF80A-6BFF-4ED8-9258-3E6D85532615}" presName="negativeSpace" presStyleCnt="0"/>
      <dgm:spPr/>
    </dgm:pt>
    <dgm:pt modelId="{91637433-8388-4CA7-B0AC-C5ABB9101EDF}" type="pres">
      <dgm:prSet presAssocID="{269FF80A-6BFF-4ED8-9258-3E6D85532615}" presName="childText" presStyleLbl="conFgAcc1" presStyleIdx="3" presStyleCnt="5">
        <dgm:presLayoutVars>
          <dgm:bulletEnabled val="1"/>
        </dgm:presLayoutVars>
      </dgm:prSet>
      <dgm:spPr/>
    </dgm:pt>
    <dgm:pt modelId="{8BB56183-41FC-4211-B9B8-9D31C7553477}" type="pres">
      <dgm:prSet presAssocID="{70526214-3BC9-48E4-A5E2-CEB504F87CC3}" presName="spaceBetweenRectangles" presStyleCnt="0"/>
      <dgm:spPr/>
    </dgm:pt>
    <dgm:pt modelId="{9E495DC5-F35C-4CE4-92F4-9A38767AE2B6}" type="pres">
      <dgm:prSet presAssocID="{2DC15363-2290-4A0B-80F4-47538574215A}" presName="parentLin" presStyleCnt="0"/>
      <dgm:spPr/>
    </dgm:pt>
    <dgm:pt modelId="{B70737A1-E22E-45D3-A06F-55A3BFD8EE8B}" type="pres">
      <dgm:prSet presAssocID="{2DC15363-2290-4A0B-80F4-47538574215A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7B202288-759A-462E-8DC5-A7853AF13FE5}" type="pres">
      <dgm:prSet presAssocID="{2DC15363-2290-4A0B-80F4-47538574215A}" presName="parentText" presStyleLbl="node1" presStyleIdx="4" presStyleCnt="5" custScaleX="127611" custScaleY="1183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047B-F466-461A-82D1-1489F6FDDB1D}" type="pres">
      <dgm:prSet presAssocID="{2DC15363-2290-4A0B-80F4-47538574215A}" presName="negativeSpace" presStyleCnt="0"/>
      <dgm:spPr/>
    </dgm:pt>
    <dgm:pt modelId="{172FCB9C-7C95-4EAB-A52B-5BB2F2789A8A}" type="pres">
      <dgm:prSet presAssocID="{2DC15363-2290-4A0B-80F4-47538574215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05F9BD3-275D-4790-A879-7C5AE266F3BF}" type="presOf" srcId="{4DBCE824-3A35-4E4C-BA1D-71F76DC2E15C}" destId="{81BA53B8-94A4-4C51-8632-4AB6525C3359}" srcOrd="1" destOrd="0" presId="urn:microsoft.com/office/officeart/2005/8/layout/list1"/>
    <dgm:cxn modelId="{3082F354-0E4B-4146-84C9-733B78E8D732}" type="presOf" srcId="{269FF80A-6BFF-4ED8-9258-3E6D85532615}" destId="{CF259EC3-3F35-4571-AA8C-04B1FE967821}" srcOrd="1" destOrd="0" presId="urn:microsoft.com/office/officeart/2005/8/layout/list1"/>
    <dgm:cxn modelId="{CF84FD9F-2B69-4393-88B2-AE2EC1F070FE}" srcId="{4D5A1131-37AA-4DC8-8B53-638B0B91BF63}" destId="{B22A9C18-6361-42A8-9DDE-293DA923014C}" srcOrd="0" destOrd="0" parTransId="{F2517D74-A521-401E-B90C-5E79F5EB75F8}" sibTransId="{F702CDA3-6D4D-4976-AD5C-AB677FFE5AEF}"/>
    <dgm:cxn modelId="{28E4EA51-61FD-4A3D-AFED-84DFFF121CC7}" srcId="{4D5A1131-37AA-4DC8-8B53-638B0B91BF63}" destId="{269FF80A-6BFF-4ED8-9258-3E6D85532615}" srcOrd="3" destOrd="0" parTransId="{C1C6648F-EAE3-4372-B49C-5474285EF2BC}" sibTransId="{70526214-3BC9-48E4-A5E2-CEB504F87CC3}"/>
    <dgm:cxn modelId="{564A345D-8091-4725-8E0D-264CD1380A38}" type="presOf" srcId="{B22A9C18-6361-42A8-9DDE-293DA923014C}" destId="{3A801B88-78F5-4E4D-B19C-9C52454FE1AE}" srcOrd="0" destOrd="0" presId="urn:microsoft.com/office/officeart/2005/8/layout/list1"/>
    <dgm:cxn modelId="{6CEE46FE-FEEF-4106-9C80-2D832939F3CA}" srcId="{4D5A1131-37AA-4DC8-8B53-638B0B91BF63}" destId="{2DC15363-2290-4A0B-80F4-47538574215A}" srcOrd="4" destOrd="0" parTransId="{EF344291-66BB-4A2E-9EE0-FFA58D5449CE}" sibTransId="{F9E35986-0F39-4968-A6AB-8B3161FA52F7}"/>
    <dgm:cxn modelId="{0F61304A-C27D-4856-AAB3-9A9F7840FAEA}" type="presOf" srcId="{269FF80A-6BFF-4ED8-9258-3E6D85532615}" destId="{96FB402F-E9F0-4F7E-985F-E0F94BF115C9}" srcOrd="0" destOrd="0" presId="urn:microsoft.com/office/officeart/2005/8/layout/list1"/>
    <dgm:cxn modelId="{32FA405F-4849-4232-88D9-0A350226628F}" type="presOf" srcId="{2DC15363-2290-4A0B-80F4-47538574215A}" destId="{B70737A1-E22E-45D3-A06F-55A3BFD8EE8B}" srcOrd="0" destOrd="0" presId="urn:microsoft.com/office/officeart/2005/8/layout/list1"/>
    <dgm:cxn modelId="{A4DAA754-8D61-4B05-8BEB-D6714385333D}" type="presOf" srcId="{B22A9C18-6361-42A8-9DDE-293DA923014C}" destId="{4589959A-5386-43E5-B397-A6AFE0D9B3B5}" srcOrd="1" destOrd="0" presId="urn:microsoft.com/office/officeart/2005/8/layout/list1"/>
    <dgm:cxn modelId="{14F56B5A-F6A5-4518-969D-70F584FA8A61}" type="presOf" srcId="{E6300B12-8018-4F25-9832-CF0EDA4199F0}" destId="{29AA41B6-BE16-4B56-A98B-32276DCE4B71}" srcOrd="0" destOrd="0" presId="urn:microsoft.com/office/officeart/2005/8/layout/list1"/>
    <dgm:cxn modelId="{63F4127A-00E7-4326-B0EA-674AA2B7E926}" type="presOf" srcId="{4D5A1131-37AA-4DC8-8B53-638B0B91BF63}" destId="{D080BD9F-6089-4DB7-AE33-1E2AD07A0522}" srcOrd="0" destOrd="0" presId="urn:microsoft.com/office/officeart/2005/8/layout/list1"/>
    <dgm:cxn modelId="{1EE3352E-76B9-4DC7-A7AF-3C44B0875B60}" type="presOf" srcId="{2DC15363-2290-4A0B-80F4-47538574215A}" destId="{7B202288-759A-462E-8DC5-A7853AF13FE5}" srcOrd="1" destOrd="0" presId="urn:microsoft.com/office/officeart/2005/8/layout/list1"/>
    <dgm:cxn modelId="{0469DD5D-8959-43D8-AFC1-7D8C7667DEF6}" type="presOf" srcId="{4DBCE824-3A35-4E4C-BA1D-71F76DC2E15C}" destId="{48D74021-1474-44E8-B0E3-02CA8C5896C4}" srcOrd="0" destOrd="0" presId="urn:microsoft.com/office/officeart/2005/8/layout/list1"/>
    <dgm:cxn modelId="{40E234B9-AA98-401E-BF61-288D40F62767}" srcId="{4D5A1131-37AA-4DC8-8B53-638B0B91BF63}" destId="{4DBCE824-3A35-4E4C-BA1D-71F76DC2E15C}" srcOrd="1" destOrd="0" parTransId="{B87073B5-2BBC-4EF6-8542-9C4611449A26}" sibTransId="{C5FB15E7-B3C9-4E99-AEAC-875A1765737F}"/>
    <dgm:cxn modelId="{AEC3AD7E-14F1-4A6F-A1E6-43579268A6BE}" srcId="{4D5A1131-37AA-4DC8-8B53-638B0B91BF63}" destId="{E6300B12-8018-4F25-9832-CF0EDA4199F0}" srcOrd="2" destOrd="0" parTransId="{90D8CFF2-6E3E-4FA0-B6FC-8789682CCAC8}" sibTransId="{97A89C7C-1F1C-4A80-9734-C3996ADF6E89}"/>
    <dgm:cxn modelId="{F91519B2-A352-4435-BD68-ED1A82CBA039}" type="presOf" srcId="{E6300B12-8018-4F25-9832-CF0EDA4199F0}" destId="{D09AA3BE-A075-42BB-B29E-41B4F36369DD}" srcOrd="1" destOrd="0" presId="urn:microsoft.com/office/officeart/2005/8/layout/list1"/>
    <dgm:cxn modelId="{1A3B24E6-C4DD-4EC3-8A37-F01C6082E792}" type="presParOf" srcId="{D080BD9F-6089-4DB7-AE33-1E2AD07A0522}" destId="{F22AC960-E810-433D-8BBE-E49C5E8B2F29}" srcOrd="0" destOrd="0" presId="urn:microsoft.com/office/officeart/2005/8/layout/list1"/>
    <dgm:cxn modelId="{E09A4F37-AA26-4DE9-B3FA-159A10823CF9}" type="presParOf" srcId="{F22AC960-E810-433D-8BBE-E49C5E8B2F29}" destId="{3A801B88-78F5-4E4D-B19C-9C52454FE1AE}" srcOrd="0" destOrd="0" presId="urn:microsoft.com/office/officeart/2005/8/layout/list1"/>
    <dgm:cxn modelId="{D37995E3-16CC-46BF-B3CA-F7CC11F7FC80}" type="presParOf" srcId="{F22AC960-E810-433D-8BBE-E49C5E8B2F29}" destId="{4589959A-5386-43E5-B397-A6AFE0D9B3B5}" srcOrd="1" destOrd="0" presId="urn:microsoft.com/office/officeart/2005/8/layout/list1"/>
    <dgm:cxn modelId="{FF85024E-FAEF-4A8B-9F5D-F1B73808A935}" type="presParOf" srcId="{D080BD9F-6089-4DB7-AE33-1E2AD07A0522}" destId="{85D661AD-6C71-424B-9CBC-40C85E3269D7}" srcOrd="1" destOrd="0" presId="urn:microsoft.com/office/officeart/2005/8/layout/list1"/>
    <dgm:cxn modelId="{E8FE84BC-036C-4EA6-9A72-9DD687AB069F}" type="presParOf" srcId="{D080BD9F-6089-4DB7-AE33-1E2AD07A0522}" destId="{5E33C7AF-3FD2-47A2-951D-563BD7851013}" srcOrd="2" destOrd="0" presId="urn:microsoft.com/office/officeart/2005/8/layout/list1"/>
    <dgm:cxn modelId="{D797B1C8-1D03-46AE-88B9-49AA770FDB34}" type="presParOf" srcId="{D080BD9F-6089-4DB7-AE33-1E2AD07A0522}" destId="{A0417F1F-F8B2-4E7A-9561-4517679DE108}" srcOrd="3" destOrd="0" presId="urn:microsoft.com/office/officeart/2005/8/layout/list1"/>
    <dgm:cxn modelId="{10D772BE-3812-4BFA-8C76-33407F4A53F5}" type="presParOf" srcId="{D080BD9F-6089-4DB7-AE33-1E2AD07A0522}" destId="{20990530-43AD-4A88-A513-64FBE60F18B5}" srcOrd="4" destOrd="0" presId="urn:microsoft.com/office/officeart/2005/8/layout/list1"/>
    <dgm:cxn modelId="{D7E5F423-71FF-45D5-A20F-96C0B30DB815}" type="presParOf" srcId="{20990530-43AD-4A88-A513-64FBE60F18B5}" destId="{48D74021-1474-44E8-B0E3-02CA8C5896C4}" srcOrd="0" destOrd="0" presId="urn:microsoft.com/office/officeart/2005/8/layout/list1"/>
    <dgm:cxn modelId="{621E4E58-865D-43CD-9B09-55FFD6977066}" type="presParOf" srcId="{20990530-43AD-4A88-A513-64FBE60F18B5}" destId="{81BA53B8-94A4-4C51-8632-4AB6525C3359}" srcOrd="1" destOrd="0" presId="urn:microsoft.com/office/officeart/2005/8/layout/list1"/>
    <dgm:cxn modelId="{321D25D4-A66F-46DA-BD72-0F6828E72AF0}" type="presParOf" srcId="{D080BD9F-6089-4DB7-AE33-1E2AD07A0522}" destId="{B89D785B-BDCF-4C71-BEE4-233DF117A297}" srcOrd="5" destOrd="0" presId="urn:microsoft.com/office/officeart/2005/8/layout/list1"/>
    <dgm:cxn modelId="{8A06E9C3-53CA-4707-A507-F3361E2D7029}" type="presParOf" srcId="{D080BD9F-6089-4DB7-AE33-1E2AD07A0522}" destId="{62A709A7-F1BA-4954-96E1-94FAD505949A}" srcOrd="6" destOrd="0" presId="urn:microsoft.com/office/officeart/2005/8/layout/list1"/>
    <dgm:cxn modelId="{9AE5C3E3-EB18-4330-9150-42C1CD24BF35}" type="presParOf" srcId="{D080BD9F-6089-4DB7-AE33-1E2AD07A0522}" destId="{031869C9-059C-4C16-974A-8A5F1DD88FBF}" srcOrd="7" destOrd="0" presId="urn:microsoft.com/office/officeart/2005/8/layout/list1"/>
    <dgm:cxn modelId="{FD3C366F-B070-498E-89E4-E6ED62B35BC0}" type="presParOf" srcId="{D080BD9F-6089-4DB7-AE33-1E2AD07A0522}" destId="{DC255C80-EC88-41B1-8DAB-8DD201BB5647}" srcOrd="8" destOrd="0" presId="urn:microsoft.com/office/officeart/2005/8/layout/list1"/>
    <dgm:cxn modelId="{D8A9FD42-0424-4DC0-97FE-4E4B86136273}" type="presParOf" srcId="{DC255C80-EC88-41B1-8DAB-8DD201BB5647}" destId="{29AA41B6-BE16-4B56-A98B-32276DCE4B71}" srcOrd="0" destOrd="0" presId="urn:microsoft.com/office/officeart/2005/8/layout/list1"/>
    <dgm:cxn modelId="{F3844613-8F77-443C-9EF0-8E5E0CF9B2EC}" type="presParOf" srcId="{DC255C80-EC88-41B1-8DAB-8DD201BB5647}" destId="{D09AA3BE-A075-42BB-B29E-41B4F36369DD}" srcOrd="1" destOrd="0" presId="urn:microsoft.com/office/officeart/2005/8/layout/list1"/>
    <dgm:cxn modelId="{755054FC-AA17-48BE-87D7-00520F8A22C9}" type="presParOf" srcId="{D080BD9F-6089-4DB7-AE33-1E2AD07A0522}" destId="{B253A450-EFE9-4E20-A42B-79FB67C85A0F}" srcOrd="9" destOrd="0" presId="urn:microsoft.com/office/officeart/2005/8/layout/list1"/>
    <dgm:cxn modelId="{0D6F6B96-C1A9-4606-8A7D-C127177785B2}" type="presParOf" srcId="{D080BD9F-6089-4DB7-AE33-1E2AD07A0522}" destId="{4F3B2246-E4D3-47AF-AD11-EA1FDDFD6A3F}" srcOrd="10" destOrd="0" presId="urn:microsoft.com/office/officeart/2005/8/layout/list1"/>
    <dgm:cxn modelId="{90567455-6B7E-4239-AED2-4E71C0BFD029}" type="presParOf" srcId="{D080BD9F-6089-4DB7-AE33-1E2AD07A0522}" destId="{A6AE2D2E-B409-40CD-8131-8E893A27C50C}" srcOrd="11" destOrd="0" presId="urn:microsoft.com/office/officeart/2005/8/layout/list1"/>
    <dgm:cxn modelId="{B6E31D49-3EED-47DB-AE18-FEB662194B1D}" type="presParOf" srcId="{D080BD9F-6089-4DB7-AE33-1E2AD07A0522}" destId="{53DD6652-7B1C-4F98-8BF5-B1DC8C64EB50}" srcOrd="12" destOrd="0" presId="urn:microsoft.com/office/officeart/2005/8/layout/list1"/>
    <dgm:cxn modelId="{339AA4F1-3A4F-46BA-BF8F-E9D2F42037C5}" type="presParOf" srcId="{53DD6652-7B1C-4F98-8BF5-B1DC8C64EB50}" destId="{96FB402F-E9F0-4F7E-985F-E0F94BF115C9}" srcOrd="0" destOrd="0" presId="urn:microsoft.com/office/officeart/2005/8/layout/list1"/>
    <dgm:cxn modelId="{039741DD-5D95-484D-BB4D-029E325C5AF5}" type="presParOf" srcId="{53DD6652-7B1C-4F98-8BF5-B1DC8C64EB50}" destId="{CF259EC3-3F35-4571-AA8C-04B1FE967821}" srcOrd="1" destOrd="0" presId="urn:microsoft.com/office/officeart/2005/8/layout/list1"/>
    <dgm:cxn modelId="{4FD2053A-62D5-4E4F-994B-B66E89135042}" type="presParOf" srcId="{D080BD9F-6089-4DB7-AE33-1E2AD07A0522}" destId="{05A5D8F2-25D2-4366-A276-1DD86A2FE66F}" srcOrd="13" destOrd="0" presId="urn:microsoft.com/office/officeart/2005/8/layout/list1"/>
    <dgm:cxn modelId="{257B74EC-FCE4-4608-B08F-0EDAA7F49C26}" type="presParOf" srcId="{D080BD9F-6089-4DB7-AE33-1E2AD07A0522}" destId="{91637433-8388-4CA7-B0AC-C5ABB9101EDF}" srcOrd="14" destOrd="0" presId="urn:microsoft.com/office/officeart/2005/8/layout/list1"/>
    <dgm:cxn modelId="{4C266DD2-42B1-4CAB-A23E-F6C34AE0BA7E}" type="presParOf" srcId="{D080BD9F-6089-4DB7-AE33-1E2AD07A0522}" destId="{8BB56183-41FC-4211-B9B8-9D31C7553477}" srcOrd="15" destOrd="0" presId="urn:microsoft.com/office/officeart/2005/8/layout/list1"/>
    <dgm:cxn modelId="{053EA7B9-F32A-4261-89C4-A2DC403DA25A}" type="presParOf" srcId="{D080BD9F-6089-4DB7-AE33-1E2AD07A0522}" destId="{9E495DC5-F35C-4CE4-92F4-9A38767AE2B6}" srcOrd="16" destOrd="0" presId="urn:microsoft.com/office/officeart/2005/8/layout/list1"/>
    <dgm:cxn modelId="{83A7E4E5-D275-4D43-9A26-0B3FA0A9559E}" type="presParOf" srcId="{9E495DC5-F35C-4CE4-92F4-9A38767AE2B6}" destId="{B70737A1-E22E-45D3-A06F-55A3BFD8EE8B}" srcOrd="0" destOrd="0" presId="urn:microsoft.com/office/officeart/2005/8/layout/list1"/>
    <dgm:cxn modelId="{BCDC290D-E50D-49E1-8FBC-C2FC99BD96A8}" type="presParOf" srcId="{9E495DC5-F35C-4CE4-92F4-9A38767AE2B6}" destId="{7B202288-759A-462E-8DC5-A7853AF13FE5}" srcOrd="1" destOrd="0" presId="urn:microsoft.com/office/officeart/2005/8/layout/list1"/>
    <dgm:cxn modelId="{8E4D5A0A-4D87-4177-A09E-3EC6C716269F}" type="presParOf" srcId="{D080BD9F-6089-4DB7-AE33-1E2AD07A0522}" destId="{C08F047B-F466-461A-82D1-1489F6FDDB1D}" srcOrd="17" destOrd="0" presId="urn:microsoft.com/office/officeart/2005/8/layout/list1"/>
    <dgm:cxn modelId="{24B93398-2C68-4EF3-B611-724A7DA63C25}" type="presParOf" srcId="{D080BD9F-6089-4DB7-AE33-1E2AD07A0522}" destId="{172FCB9C-7C95-4EAB-A52B-5BB2F2789A8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9C446-7695-4191-9079-C4D367E3D18F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6F3B2C95-D2F8-4F48-B633-913E143B5B92}">
      <dgm:prSet phldrT="[Текст]" custT="1"/>
      <dgm:spPr/>
      <dgm:t>
        <a:bodyPr/>
        <a:lstStyle/>
        <a:p>
          <a:pPr algn="just"/>
          <a:r>
            <a:rPr lang="en-US" sz="2000" dirty="0" smtClean="0"/>
            <a:t>avoidance or mitigating the risk of unauthorized disclosure and modification of information</a:t>
          </a:r>
          <a:r>
            <a:rPr lang="ru-RU" sz="2000" dirty="0" smtClean="0"/>
            <a:t>;</a:t>
          </a:r>
          <a:endParaRPr lang="ru-RU" sz="2000" dirty="0"/>
        </a:p>
      </dgm:t>
    </dgm:pt>
    <dgm:pt modelId="{DBCF35E5-0AEC-4C32-80E0-AA8217737C41}" type="parTrans" cxnId="{68330B27-CC7A-4FB8-8CCB-CCEC5550FA6E}">
      <dgm:prSet/>
      <dgm:spPr/>
      <dgm:t>
        <a:bodyPr/>
        <a:lstStyle/>
        <a:p>
          <a:endParaRPr lang="ru-RU"/>
        </a:p>
      </dgm:t>
    </dgm:pt>
    <dgm:pt modelId="{6C4B0666-553F-46D4-BB39-8567A19A6F97}" type="sibTrans" cxnId="{68330B27-CC7A-4FB8-8CCB-CCEC5550FA6E}">
      <dgm:prSet/>
      <dgm:spPr/>
      <dgm:t>
        <a:bodyPr/>
        <a:lstStyle/>
        <a:p>
          <a:endParaRPr lang="ru-RU"/>
        </a:p>
      </dgm:t>
    </dgm:pt>
    <dgm:pt modelId="{767E6262-C2C9-420A-A3D1-CDAEEF3C260E}">
      <dgm:prSet custT="1"/>
      <dgm:spPr/>
      <dgm:t>
        <a:bodyPr/>
        <a:lstStyle/>
        <a:p>
          <a:pPr algn="just"/>
          <a:r>
            <a:rPr lang="en-US" sz="2000" dirty="0" smtClean="0"/>
            <a:t>business continuity and disaster recovery planning;</a:t>
          </a:r>
          <a:endParaRPr lang="ru-RU" sz="2000" dirty="0"/>
        </a:p>
      </dgm:t>
    </dgm:pt>
    <dgm:pt modelId="{2C98DD0D-9640-4157-A9EB-D6CF48DC9842}" type="parTrans" cxnId="{ACD0C3CA-0408-4D3D-887E-655748E9B1A8}">
      <dgm:prSet/>
      <dgm:spPr/>
      <dgm:t>
        <a:bodyPr/>
        <a:lstStyle/>
        <a:p>
          <a:endParaRPr lang="ru-RU"/>
        </a:p>
      </dgm:t>
    </dgm:pt>
    <dgm:pt modelId="{40DC6F59-8FB1-41FC-BAFE-F784454C5499}" type="sibTrans" cxnId="{ACD0C3CA-0408-4D3D-887E-655748E9B1A8}">
      <dgm:prSet/>
      <dgm:spPr/>
      <dgm:t>
        <a:bodyPr/>
        <a:lstStyle/>
        <a:p>
          <a:endParaRPr lang="ru-RU"/>
        </a:p>
      </dgm:t>
    </dgm:pt>
    <dgm:pt modelId="{DB2967C5-7A42-4D81-B998-EA21473EF7ED}">
      <dgm:prSet custT="1"/>
      <dgm:spPr/>
      <dgm:t>
        <a:bodyPr/>
        <a:lstStyle/>
        <a:p>
          <a:pPr algn="just"/>
          <a:r>
            <a:rPr lang="en-US" sz="2000" dirty="0" smtClean="0"/>
            <a:t>enforcing accountability;</a:t>
          </a:r>
          <a:endParaRPr lang="ru-RU" sz="2000" dirty="0"/>
        </a:p>
      </dgm:t>
    </dgm:pt>
    <dgm:pt modelId="{9169F189-203E-4F9A-A16F-01706DF8C818}" type="parTrans" cxnId="{FBCA5AD8-E431-433B-81A2-214285B3E44C}">
      <dgm:prSet/>
      <dgm:spPr/>
      <dgm:t>
        <a:bodyPr/>
        <a:lstStyle/>
        <a:p>
          <a:endParaRPr lang="ru-RU"/>
        </a:p>
      </dgm:t>
    </dgm:pt>
    <dgm:pt modelId="{B99EA12A-33B1-45B8-A3D2-FECDE23DDFF8}" type="sibTrans" cxnId="{FBCA5AD8-E431-433B-81A2-214285B3E44C}">
      <dgm:prSet/>
      <dgm:spPr/>
      <dgm:t>
        <a:bodyPr/>
        <a:lstStyle/>
        <a:p>
          <a:endParaRPr lang="ru-RU"/>
        </a:p>
      </dgm:t>
    </dgm:pt>
    <dgm:pt modelId="{15AC9E6E-05F9-4A14-A618-19782E47C48B}">
      <dgm:prSet custT="1"/>
      <dgm:spPr/>
      <dgm:t>
        <a:bodyPr/>
        <a:lstStyle/>
        <a:p>
          <a:pPr algn="just"/>
          <a:r>
            <a:rPr lang="en-US" sz="2000" dirty="0" smtClean="0"/>
            <a:t>creating information security culture within the Ministry of Finance</a:t>
          </a:r>
          <a:r>
            <a:rPr lang="ru-RU" sz="2000" dirty="0" smtClean="0"/>
            <a:t>.</a:t>
          </a:r>
          <a:endParaRPr lang="ru-RU" sz="2000" dirty="0"/>
        </a:p>
      </dgm:t>
    </dgm:pt>
    <dgm:pt modelId="{CE0C9109-2D4E-4463-A45B-FAFFB41B531D}" type="parTrans" cxnId="{7B9A0C80-3390-44AA-A6EA-B9A62814DA2C}">
      <dgm:prSet/>
      <dgm:spPr/>
      <dgm:t>
        <a:bodyPr/>
        <a:lstStyle/>
        <a:p>
          <a:endParaRPr lang="ru-RU"/>
        </a:p>
      </dgm:t>
    </dgm:pt>
    <dgm:pt modelId="{E38A5BD0-7715-45F4-AF7A-FE8B80373B8A}" type="sibTrans" cxnId="{7B9A0C80-3390-44AA-A6EA-B9A62814DA2C}">
      <dgm:prSet/>
      <dgm:spPr/>
      <dgm:t>
        <a:bodyPr/>
        <a:lstStyle/>
        <a:p>
          <a:endParaRPr lang="ru-RU"/>
        </a:p>
      </dgm:t>
    </dgm:pt>
    <dgm:pt modelId="{82DAAF1C-9C6B-4F57-A310-5951EEBE2075}">
      <dgm:prSet custT="1"/>
      <dgm:spPr/>
      <dgm:t>
        <a:bodyPr/>
        <a:lstStyle/>
        <a:p>
          <a:pPr algn="just"/>
          <a:r>
            <a:rPr lang="en-US" sz="2000" dirty="0" smtClean="0"/>
            <a:t>intangible assets management;</a:t>
          </a:r>
          <a:endParaRPr lang="ru-RU" sz="2000" dirty="0"/>
        </a:p>
      </dgm:t>
    </dgm:pt>
    <dgm:pt modelId="{EAFF1631-5E77-4D25-B275-2F8EDE49ADD4}" type="parTrans" cxnId="{0C81AD4A-E671-40DA-91DA-BD28DFE30E6C}">
      <dgm:prSet/>
      <dgm:spPr/>
      <dgm:t>
        <a:bodyPr/>
        <a:lstStyle/>
        <a:p>
          <a:endParaRPr lang="ru-RU"/>
        </a:p>
      </dgm:t>
    </dgm:pt>
    <dgm:pt modelId="{037A77CF-4857-42D8-A199-D4BD46153096}" type="sibTrans" cxnId="{0C81AD4A-E671-40DA-91DA-BD28DFE30E6C}">
      <dgm:prSet/>
      <dgm:spPr/>
      <dgm:t>
        <a:bodyPr/>
        <a:lstStyle/>
        <a:p>
          <a:endParaRPr lang="ru-RU"/>
        </a:p>
      </dgm:t>
    </dgm:pt>
    <dgm:pt modelId="{0C5A15ED-DC3F-4A86-9201-9215A3FA94A3}" type="pres">
      <dgm:prSet presAssocID="{57F9C446-7695-4191-9079-C4D367E3D18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C167B3-592F-43A2-8326-CA061A189F52}" type="pres">
      <dgm:prSet presAssocID="{6F3B2C95-D2F8-4F48-B633-913E143B5B92}" presName="parentLin" presStyleCnt="0"/>
      <dgm:spPr/>
    </dgm:pt>
    <dgm:pt modelId="{1CD03EBC-649B-47ED-A990-A63FC81CD90A}" type="pres">
      <dgm:prSet presAssocID="{6F3B2C95-D2F8-4F48-B633-913E143B5B9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0145222-4277-4DB8-AC9D-5274AFF2BC5E}" type="pres">
      <dgm:prSet presAssocID="{6F3B2C95-D2F8-4F48-B633-913E143B5B92}" presName="parentText" presStyleLbl="node1" presStyleIdx="0" presStyleCnt="5" custScaleX="1276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9C9375-7292-4C27-B0C5-0C1A895A5D6A}" type="pres">
      <dgm:prSet presAssocID="{6F3B2C95-D2F8-4F48-B633-913E143B5B92}" presName="negativeSpace" presStyleCnt="0"/>
      <dgm:spPr/>
    </dgm:pt>
    <dgm:pt modelId="{D513AA85-4CC7-49E3-937F-ED0AE1A3A0BE}" type="pres">
      <dgm:prSet presAssocID="{6F3B2C95-D2F8-4F48-B633-913E143B5B92}" presName="childText" presStyleLbl="conFgAcc1" presStyleIdx="0" presStyleCnt="5">
        <dgm:presLayoutVars>
          <dgm:bulletEnabled val="1"/>
        </dgm:presLayoutVars>
      </dgm:prSet>
      <dgm:spPr/>
    </dgm:pt>
    <dgm:pt modelId="{AE8AA8BA-A4B1-4CF4-9C89-C865B3A7A022}" type="pres">
      <dgm:prSet presAssocID="{6C4B0666-553F-46D4-BB39-8567A19A6F97}" presName="spaceBetweenRectangles" presStyleCnt="0"/>
      <dgm:spPr/>
    </dgm:pt>
    <dgm:pt modelId="{4C42A100-FC18-446B-9F9E-97D12F66A248}" type="pres">
      <dgm:prSet presAssocID="{767E6262-C2C9-420A-A3D1-CDAEEF3C260E}" presName="parentLin" presStyleCnt="0"/>
      <dgm:spPr/>
    </dgm:pt>
    <dgm:pt modelId="{F87B9D65-8F35-42D6-AB09-4D7A44FDAA76}" type="pres">
      <dgm:prSet presAssocID="{767E6262-C2C9-420A-A3D1-CDAEEF3C260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B912FDA-AB54-4949-845F-971782150B60}" type="pres">
      <dgm:prSet presAssocID="{767E6262-C2C9-420A-A3D1-CDAEEF3C260E}" presName="parentText" presStyleLbl="node1" presStyleIdx="1" presStyleCnt="5" custScaleX="127649" custScaleY="968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535552-1596-42CE-909E-47F8599F606D}" type="pres">
      <dgm:prSet presAssocID="{767E6262-C2C9-420A-A3D1-CDAEEF3C260E}" presName="negativeSpace" presStyleCnt="0"/>
      <dgm:spPr/>
    </dgm:pt>
    <dgm:pt modelId="{4996E566-C27E-45BB-A814-A6970FA14DA3}" type="pres">
      <dgm:prSet presAssocID="{767E6262-C2C9-420A-A3D1-CDAEEF3C260E}" presName="childText" presStyleLbl="conFgAcc1" presStyleIdx="1" presStyleCnt="5" custLinFactY="-5838" custLinFactNeighborY="-100000">
        <dgm:presLayoutVars>
          <dgm:bulletEnabled val="1"/>
        </dgm:presLayoutVars>
      </dgm:prSet>
      <dgm:spPr/>
    </dgm:pt>
    <dgm:pt modelId="{081033EB-6C87-4641-807A-87B2CB621C9E}" type="pres">
      <dgm:prSet presAssocID="{40DC6F59-8FB1-41FC-BAFE-F784454C5499}" presName="spaceBetweenRectangles" presStyleCnt="0"/>
      <dgm:spPr/>
    </dgm:pt>
    <dgm:pt modelId="{3697C591-D1E1-4F05-9A1F-AE33602B6D15}" type="pres">
      <dgm:prSet presAssocID="{DB2967C5-7A42-4D81-B998-EA21473EF7ED}" presName="parentLin" presStyleCnt="0"/>
      <dgm:spPr/>
    </dgm:pt>
    <dgm:pt modelId="{762585C6-1D57-4961-8DFE-73E98505FD58}" type="pres">
      <dgm:prSet presAssocID="{DB2967C5-7A42-4D81-B998-EA21473EF7ED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199A46D0-43DF-4C71-BEDB-71441FCEC371}" type="pres">
      <dgm:prSet presAssocID="{DB2967C5-7A42-4D81-B998-EA21473EF7ED}" presName="parentText" presStyleLbl="node1" presStyleIdx="2" presStyleCnt="5" custScaleX="127649" custScaleY="85535" custLinFactNeighborX="-3226" custLinFactNeighborY="6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22DB46-537A-4DB8-892A-A553B800E44D}" type="pres">
      <dgm:prSet presAssocID="{DB2967C5-7A42-4D81-B998-EA21473EF7ED}" presName="negativeSpace" presStyleCnt="0"/>
      <dgm:spPr/>
    </dgm:pt>
    <dgm:pt modelId="{554B03A3-3D95-4FB3-89AC-8745C1D421C0}" type="pres">
      <dgm:prSet presAssocID="{DB2967C5-7A42-4D81-B998-EA21473EF7ED}" presName="childText" presStyleLbl="conFgAcc1" presStyleIdx="2" presStyleCnt="5" custLinFactNeighborY="-31647">
        <dgm:presLayoutVars>
          <dgm:bulletEnabled val="1"/>
        </dgm:presLayoutVars>
      </dgm:prSet>
      <dgm:spPr/>
    </dgm:pt>
    <dgm:pt modelId="{E23C09FB-10CA-433E-8CFE-F1B190E592E4}" type="pres">
      <dgm:prSet presAssocID="{B99EA12A-33B1-45B8-A3D2-FECDE23DDFF8}" presName="spaceBetweenRectangles" presStyleCnt="0"/>
      <dgm:spPr/>
    </dgm:pt>
    <dgm:pt modelId="{4EE62F5A-4CD5-49B9-8FB5-1EF076F56201}" type="pres">
      <dgm:prSet presAssocID="{82DAAF1C-9C6B-4F57-A310-5951EEBE2075}" presName="parentLin" presStyleCnt="0"/>
      <dgm:spPr/>
    </dgm:pt>
    <dgm:pt modelId="{88E90338-F8FA-4A52-8092-E83467643BB2}" type="pres">
      <dgm:prSet presAssocID="{82DAAF1C-9C6B-4F57-A310-5951EEBE20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3E272943-E67B-47E0-BB66-CBC292816926}" type="pres">
      <dgm:prSet presAssocID="{82DAAF1C-9C6B-4F57-A310-5951EEBE2075}" presName="parentText" presStyleLbl="node1" presStyleIdx="3" presStyleCnt="5" custScaleX="127649" custScaleY="85535" custLinFactNeighborX="-3226" custLinFactNeighborY="6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2CF562-4F5B-468E-B702-59CB8444EC3C}" type="pres">
      <dgm:prSet presAssocID="{82DAAF1C-9C6B-4F57-A310-5951EEBE2075}" presName="negativeSpace" presStyleCnt="0"/>
      <dgm:spPr/>
    </dgm:pt>
    <dgm:pt modelId="{A317770E-8DD6-4155-8F8E-01B2B848D10C}" type="pres">
      <dgm:prSet presAssocID="{82DAAF1C-9C6B-4F57-A310-5951EEBE2075}" presName="childText" presStyleLbl="conFgAcc1" presStyleIdx="3" presStyleCnt="5">
        <dgm:presLayoutVars>
          <dgm:bulletEnabled val="1"/>
        </dgm:presLayoutVars>
      </dgm:prSet>
      <dgm:spPr/>
    </dgm:pt>
    <dgm:pt modelId="{6D3E60E4-7284-4DC3-8BA2-4B404BD05F2A}" type="pres">
      <dgm:prSet presAssocID="{037A77CF-4857-42D8-A199-D4BD46153096}" presName="spaceBetweenRectangles" presStyleCnt="0"/>
      <dgm:spPr/>
    </dgm:pt>
    <dgm:pt modelId="{7165F3FF-72E0-4727-A2AA-EC75E7D10BD0}" type="pres">
      <dgm:prSet presAssocID="{15AC9E6E-05F9-4A14-A618-19782E47C48B}" presName="parentLin" presStyleCnt="0"/>
      <dgm:spPr/>
    </dgm:pt>
    <dgm:pt modelId="{5A0DC8D2-D0E0-4CCB-AF36-6503A267AD13}" type="pres">
      <dgm:prSet presAssocID="{15AC9E6E-05F9-4A14-A618-19782E47C48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9CAB8DC1-ABFE-4257-8A95-3A1E6324B78A}" type="pres">
      <dgm:prSet presAssocID="{15AC9E6E-05F9-4A14-A618-19782E47C48B}" presName="parentText" presStyleLbl="node1" presStyleIdx="4" presStyleCnt="5" custScaleX="127655" custScaleY="796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6E599-2F13-4CAA-B2D0-B551A30EC166}" type="pres">
      <dgm:prSet presAssocID="{15AC9E6E-05F9-4A14-A618-19782E47C48B}" presName="negativeSpace" presStyleCnt="0"/>
      <dgm:spPr/>
    </dgm:pt>
    <dgm:pt modelId="{9C6F06E2-FA6E-4CDA-ABDF-92A1AC79E02E}" type="pres">
      <dgm:prSet presAssocID="{15AC9E6E-05F9-4A14-A618-19782E47C48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23B8B9F-E7EC-4DB0-BF53-532D4FD6E92A}" type="presOf" srcId="{57F9C446-7695-4191-9079-C4D367E3D18F}" destId="{0C5A15ED-DC3F-4A86-9201-9215A3FA94A3}" srcOrd="0" destOrd="0" presId="urn:microsoft.com/office/officeart/2005/8/layout/list1"/>
    <dgm:cxn modelId="{7B9A0C80-3390-44AA-A6EA-B9A62814DA2C}" srcId="{57F9C446-7695-4191-9079-C4D367E3D18F}" destId="{15AC9E6E-05F9-4A14-A618-19782E47C48B}" srcOrd="4" destOrd="0" parTransId="{CE0C9109-2D4E-4463-A45B-FAFFB41B531D}" sibTransId="{E38A5BD0-7715-45F4-AF7A-FE8B80373B8A}"/>
    <dgm:cxn modelId="{0C81AD4A-E671-40DA-91DA-BD28DFE30E6C}" srcId="{57F9C446-7695-4191-9079-C4D367E3D18F}" destId="{82DAAF1C-9C6B-4F57-A310-5951EEBE2075}" srcOrd="3" destOrd="0" parTransId="{EAFF1631-5E77-4D25-B275-2F8EDE49ADD4}" sibTransId="{037A77CF-4857-42D8-A199-D4BD46153096}"/>
    <dgm:cxn modelId="{FBCA5AD8-E431-433B-81A2-214285B3E44C}" srcId="{57F9C446-7695-4191-9079-C4D367E3D18F}" destId="{DB2967C5-7A42-4D81-B998-EA21473EF7ED}" srcOrd="2" destOrd="0" parTransId="{9169F189-203E-4F9A-A16F-01706DF8C818}" sibTransId="{B99EA12A-33B1-45B8-A3D2-FECDE23DDFF8}"/>
    <dgm:cxn modelId="{2207724C-245C-46E2-8B57-446E7DE4419D}" type="presOf" srcId="{DB2967C5-7A42-4D81-B998-EA21473EF7ED}" destId="{199A46D0-43DF-4C71-BEDB-71441FCEC371}" srcOrd="1" destOrd="0" presId="urn:microsoft.com/office/officeart/2005/8/layout/list1"/>
    <dgm:cxn modelId="{ACD0C3CA-0408-4D3D-887E-655748E9B1A8}" srcId="{57F9C446-7695-4191-9079-C4D367E3D18F}" destId="{767E6262-C2C9-420A-A3D1-CDAEEF3C260E}" srcOrd="1" destOrd="0" parTransId="{2C98DD0D-9640-4157-A9EB-D6CF48DC9842}" sibTransId="{40DC6F59-8FB1-41FC-BAFE-F784454C5499}"/>
    <dgm:cxn modelId="{0E169D3B-1743-4633-8312-D9667272A4EA}" type="presOf" srcId="{DB2967C5-7A42-4D81-B998-EA21473EF7ED}" destId="{762585C6-1D57-4961-8DFE-73E98505FD58}" srcOrd="0" destOrd="0" presId="urn:microsoft.com/office/officeart/2005/8/layout/list1"/>
    <dgm:cxn modelId="{68330B27-CC7A-4FB8-8CCB-CCEC5550FA6E}" srcId="{57F9C446-7695-4191-9079-C4D367E3D18F}" destId="{6F3B2C95-D2F8-4F48-B633-913E143B5B92}" srcOrd="0" destOrd="0" parTransId="{DBCF35E5-0AEC-4C32-80E0-AA8217737C41}" sibTransId="{6C4B0666-553F-46D4-BB39-8567A19A6F97}"/>
    <dgm:cxn modelId="{19B8A3B9-EC61-484A-8F00-79C954A07D87}" type="presOf" srcId="{15AC9E6E-05F9-4A14-A618-19782E47C48B}" destId="{5A0DC8D2-D0E0-4CCB-AF36-6503A267AD13}" srcOrd="0" destOrd="0" presId="urn:microsoft.com/office/officeart/2005/8/layout/list1"/>
    <dgm:cxn modelId="{3F06F75E-958D-4EF1-ABC2-B82B7D1076E6}" type="presOf" srcId="{6F3B2C95-D2F8-4F48-B633-913E143B5B92}" destId="{B0145222-4277-4DB8-AC9D-5274AFF2BC5E}" srcOrd="1" destOrd="0" presId="urn:microsoft.com/office/officeart/2005/8/layout/list1"/>
    <dgm:cxn modelId="{41809618-9623-412E-B92D-7E4AA16999EF}" type="presOf" srcId="{15AC9E6E-05F9-4A14-A618-19782E47C48B}" destId="{9CAB8DC1-ABFE-4257-8A95-3A1E6324B78A}" srcOrd="1" destOrd="0" presId="urn:microsoft.com/office/officeart/2005/8/layout/list1"/>
    <dgm:cxn modelId="{C5494D07-04A6-440B-BC70-AA7FDEBD2F16}" type="presOf" srcId="{767E6262-C2C9-420A-A3D1-CDAEEF3C260E}" destId="{F87B9D65-8F35-42D6-AB09-4D7A44FDAA76}" srcOrd="0" destOrd="0" presId="urn:microsoft.com/office/officeart/2005/8/layout/list1"/>
    <dgm:cxn modelId="{F28F311B-FF68-42A6-B300-05A1DBCFEB88}" type="presOf" srcId="{82DAAF1C-9C6B-4F57-A310-5951EEBE2075}" destId="{88E90338-F8FA-4A52-8092-E83467643BB2}" srcOrd="0" destOrd="0" presId="urn:microsoft.com/office/officeart/2005/8/layout/list1"/>
    <dgm:cxn modelId="{FD33910C-3D72-4B68-88A8-583BD21F7374}" type="presOf" srcId="{767E6262-C2C9-420A-A3D1-CDAEEF3C260E}" destId="{2B912FDA-AB54-4949-845F-971782150B60}" srcOrd="1" destOrd="0" presId="urn:microsoft.com/office/officeart/2005/8/layout/list1"/>
    <dgm:cxn modelId="{F2443702-E0F8-46D3-A67A-695596935213}" type="presOf" srcId="{82DAAF1C-9C6B-4F57-A310-5951EEBE2075}" destId="{3E272943-E67B-47E0-BB66-CBC292816926}" srcOrd="1" destOrd="0" presId="urn:microsoft.com/office/officeart/2005/8/layout/list1"/>
    <dgm:cxn modelId="{8E575844-E3DB-407D-A3E8-1F25BDE8D822}" type="presOf" srcId="{6F3B2C95-D2F8-4F48-B633-913E143B5B92}" destId="{1CD03EBC-649B-47ED-A990-A63FC81CD90A}" srcOrd="0" destOrd="0" presId="urn:microsoft.com/office/officeart/2005/8/layout/list1"/>
    <dgm:cxn modelId="{FE7393BA-CC06-43C7-8977-F84286E68D06}" type="presParOf" srcId="{0C5A15ED-DC3F-4A86-9201-9215A3FA94A3}" destId="{DCC167B3-592F-43A2-8326-CA061A189F52}" srcOrd="0" destOrd="0" presId="urn:microsoft.com/office/officeart/2005/8/layout/list1"/>
    <dgm:cxn modelId="{C5FC7967-2A00-446A-8B76-8057E2B1A62D}" type="presParOf" srcId="{DCC167B3-592F-43A2-8326-CA061A189F52}" destId="{1CD03EBC-649B-47ED-A990-A63FC81CD90A}" srcOrd="0" destOrd="0" presId="urn:microsoft.com/office/officeart/2005/8/layout/list1"/>
    <dgm:cxn modelId="{6DEB7C28-45BD-4B47-AD55-685308BA1A73}" type="presParOf" srcId="{DCC167B3-592F-43A2-8326-CA061A189F52}" destId="{B0145222-4277-4DB8-AC9D-5274AFF2BC5E}" srcOrd="1" destOrd="0" presId="urn:microsoft.com/office/officeart/2005/8/layout/list1"/>
    <dgm:cxn modelId="{9A21314B-6F07-45B1-AD5B-F9DEAFBADF92}" type="presParOf" srcId="{0C5A15ED-DC3F-4A86-9201-9215A3FA94A3}" destId="{159C9375-7292-4C27-B0C5-0C1A895A5D6A}" srcOrd="1" destOrd="0" presId="urn:microsoft.com/office/officeart/2005/8/layout/list1"/>
    <dgm:cxn modelId="{2F7E50F9-F998-42AF-8E52-D52F1528702B}" type="presParOf" srcId="{0C5A15ED-DC3F-4A86-9201-9215A3FA94A3}" destId="{D513AA85-4CC7-49E3-937F-ED0AE1A3A0BE}" srcOrd="2" destOrd="0" presId="urn:microsoft.com/office/officeart/2005/8/layout/list1"/>
    <dgm:cxn modelId="{C5B9D98F-783E-4EC9-991E-92CF0F85FFAB}" type="presParOf" srcId="{0C5A15ED-DC3F-4A86-9201-9215A3FA94A3}" destId="{AE8AA8BA-A4B1-4CF4-9C89-C865B3A7A022}" srcOrd="3" destOrd="0" presId="urn:microsoft.com/office/officeart/2005/8/layout/list1"/>
    <dgm:cxn modelId="{E52B54EB-271E-431A-BDE6-D548741A662A}" type="presParOf" srcId="{0C5A15ED-DC3F-4A86-9201-9215A3FA94A3}" destId="{4C42A100-FC18-446B-9F9E-97D12F66A248}" srcOrd="4" destOrd="0" presId="urn:microsoft.com/office/officeart/2005/8/layout/list1"/>
    <dgm:cxn modelId="{8DFD61FC-EFF5-4A9B-8AE3-2CD31A9D5F6B}" type="presParOf" srcId="{4C42A100-FC18-446B-9F9E-97D12F66A248}" destId="{F87B9D65-8F35-42D6-AB09-4D7A44FDAA76}" srcOrd="0" destOrd="0" presId="urn:microsoft.com/office/officeart/2005/8/layout/list1"/>
    <dgm:cxn modelId="{F111BF71-FB18-480D-8D94-0F592CE03C6E}" type="presParOf" srcId="{4C42A100-FC18-446B-9F9E-97D12F66A248}" destId="{2B912FDA-AB54-4949-845F-971782150B60}" srcOrd="1" destOrd="0" presId="urn:microsoft.com/office/officeart/2005/8/layout/list1"/>
    <dgm:cxn modelId="{FCFE71C4-A8DD-454F-92F1-2BF427DCF2A6}" type="presParOf" srcId="{0C5A15ED-DC3F-4A86-9201-9215A3FA94A3}" destId="{6F535552-1596-42CE-909E-47F8599F606D}" srcOrd="5" destOrd="0" presId="urn:microsoft.com/office/officeart/2005/8/layout/list1"/>
    <dgm:cxn modelId="{059F1E73-77C0-415B-8DE0-A49303BF2535}" type="presParOf" srcId="{0C5A15ED-DC3F-4A86-9201-9215A3FA94A3}" destId="{4996E566-C27E-45BB-A814-A6970FA14DA3}" srcOrd="6" destOrd="0" presId="urn:microsoft.com/office/officeart/2005/8/layout/list1"/>
    <dgm:cxn modelId="{112D71E3-F5A6-46EC-9E38-303608C6F201}" type="presParOf" srcId="{0C5A15ED-DC3F-4A86-9201-9215A3FA94A3}" destId="{081033EB-6C87-4641-807A-87B2CB621C9E}" srcOrd="7" destOrd="0" presId="urn:microsoft.com/office/officeart/2005/8/layout/list1"/>
    <dgm:cxn modelId="{9F8506F3-15CE-446C-86DA-03321BFA5154}" type="presParOf" srcId="{0C5A15ED-DC3F-4A86-9201-9215A3FA94A3}" destId="{3697C591-D1E1-4F05-9A1F-AE33602B6D15}" srcOrd="8" destOrd="0" presId="urn:microsoft.com/office/officeart/2005/8/layout/list1"/>
    <dgm:cxn modelId="{1E56019F-EA38-4F1B-A932-AD4CD307B545}" type="presParOf" srcId="{3697C591-D1E1-4F05-9A1F-AE33602B6D15}" destId="{762585C6-1D57-4961-8DFE-73E98505FD58}" srcOrd="0" destOrd="0" presId="urn:microsoft.com/office/officeart/2005/8/layout/list1"/>
    <dgm:cxn modelId="{65956775-4712-4F3F-BAC8-8105A8213F33}" type="presParOf" srcId="{3697C591-D1E1-4F05-9A1F-AE33602B6D15}" destId="{199A46D0-43DF-4C71-BEDB-71441FCEC371}" srcOrd="1" destOrd="0" presId="urn:microsoft.com/office/officeart/2005/8/layout/list1"/>
    <dgm:cxn modelId="{9E9BBDDA-F61F-4F2D-B599-FA718A0C4590}" type="presParOf" srcId="{0C5A15ED-DC3F-4A86-9201-9215A3FA94A3}" destId="{7D22DB46-537A-4DB8-892A-A553B800E44D}" srcOrd="9" destOrd="0" presId="urn:microsoft.com/office/officeart/2005/8/layout/list1"/>
    <dgm:cxn modelId="{9430EF58-2016-42A3-B5BA-04FF9082F386}" type="presParOf" srcId="{0C5A15ED-DC3F-4A86-9201-9215A3FA94A3}" destId="{554B03A3-3D95-4FB3-89AC-8745C1D421C0}" srcOrd="10" destOrd="0" presId="urn:microsoft.com/office/officeart/2005/8/layout/list1"/>
    <dgm:cxn modelId="{F6F894E2-8892-4527-BB02-9462457BA54B}" type="presParOf" srcId="{0C5A15ED-DC3F-4A86-9201-9215A3FA94A3}" destId="{E23C09FB-10CA-433E-8CFE-F1B190E592E4}" srcOrd="11" destOrd="0" presId="urn:microsoft.com/office/officeart/2005/8/layout/list1"/>
    <dgm:cxn modelId="{32472053-3018-4F33-81F3-D4D687867F73}" type="presParOf" srcId="{0C5A15ED-DC3F-4A86-9201-9215A3FA94A3}" destId="{4EE62F5A-4CD5-49B9-8FB5-1EF076F56201}" srcOrd="12" destOrd="0" presId="urn:microsoft.com/office/officeart/2005/8/layout/list1"/>
    <dgm:cxn modelId="{7EBBA002-7379-43FC-8B50-13BED3119C32}" type="presParOf" srcId="{4EE62F5A-4CD5-49B9-8FB5-1EF076F56201}" destId="{88E90338-F8FA-4A52-8092-E83467643BB2}" srcOrd="0" destOrd="0" presId="urn:microsoft.com/office/officeart/2005/8/layout/list1"/>
    <dgm:cxn modelId="{4D73395D-20F7-402F-BF9B-821CD6AC747A}" type="presParOf" srcId="{4EE62F5A-4CD5-49B9-8FB5-1EF076F56201}" destId="{3E272943-E67B-47E0-BB66-CBC292816926}" srcOrd="1" destOrd="0" presId="urn:microsoft.com/office/officeart/2005/8/layout/list1"/>
    <dgm:cxn modelId="{02F375A8-9017-480B-BABC-813E6CA8F650}" type="presParOf" srcId="{0C5A15ED-DC3F-4A86-9201-9215A3FA94A3}" destId="{FC2CF562-4F5B-468E-B702-59CB8444EC3C}" srcOrd="13" destOrd="0" presId="urn:microsoft.com/office/officeart/2005/8/layout/list1"/>
    <dgm:cxn modelId="{60DC34EB-7895-439D-A7E5-F293CC055E6F}" type="presParOf" srcId="{0C5A15ED-DC3F-4A86-9201-9215A3FA94A3}" destId="{A317770E-8DD6-4155-8F8E-01B2B848D10C}" srcOrd="14" destOrd="0" presId="urn:microsoft.com/office/officeart/2005/8/layout/list1"/>
    <dgm:cxn modelId="{549D0A68-0222-4161-804D-D9C7A17668CE}" type="presParOf" srcId="{0C5A15ED-DC3F-4A86-9201-9215A3FA94A3}" destId="{6D3E60E4-7284-4DC3-8BA2-4B404BD05F2A}" srcOrd="15" destOrd="0" presId="urn:microsoft.com/office/officeart/2005/8/layout/list1"/>
    <dgm:cxn modelId="{4626244C-C389-4D5D-A864-7C5F3C9A8CE5}" type="presParOf" srcId="{0C5A15ED-DC3F-4A86-9201-9215A3FA94A3}" destId="{7165F3FF-72E0-4727-A2AA-EC75E7D10BD0}" srcOrd="16" destOrd="0" presId="urn:microsoft.com/office/officeart/2005/8/layout/list1"/>
    <dgm:cxn modelId="{DC422DA1-C887-4BFC-9874-768D41D4FCF9}" type="presParOf" srcId="{7165F3FF-72E0-4727-A2AA-EC75E7D10BD0}" destId="{5A0DC8D2-D0E0-4CCB-AF36-6503A267AD13}" srcOrd="0" destOrd="0" presId="urn:microsoft.com/office/officeart/2005/8/layout/list1"/>
    <dgm:cxn modelId="{0ED7332E-1265-46CE-8E16-2EDBC774022F}" type="presParOf" srcId="{7165F3FF-72E0-4727-A2AA-EC75E7D10BD0}" destId="{9CAB8DC1-ABFE-4257-8A95-3A1E6324B78A}" srcOrd="1" destOrd="0" presId="urn:microsoft.com/office/officeart/2005/8/layout/list1"/>
    <dgm:cxn modelId="{A649DE3F-2ED9-4AA6-BCBD-E685989253FA}" type="presParOf" srcId="{0C5A15ED-DC3F-4A86-9201-9215A3FA94A3}" destId="{6926E599-2F13-4CAA-B2D0-B551A30EC166}" srcOrd="17" destOrd="0" presId="urn:microsoft.com/office/officeart/2005/8/layout/list1"/>
    <dgm:cxn modelId="{40637057-D53B-48C2-AA32-B53DF1006119}" type="presParOf" srcId="{0C5A15ED-DC3F-4A86-9201-9215A3FA94A3}" destId="{9C6F06E2-FA6E-4CDA-ABDF-92A1AC79E02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673CC5-330C-4C72-A413-779A428BD2A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3F959E-435E-4CDD-9D2A-101B83A11D08}">
      <dgm:prSet phldrT="[Текст]" custT="1"/>
      <dgm:spPr/>
      <dgm:t>
        <a:bodyPr/>
        <a:lstStyle/>
        <a:p>
          <a:r>
            <a:rPr lang="en-US" sz="2400" b="0" dirty="0" smtClean="0"/>
            <a:t>Legal</a:t>
          </a:r>
          <a:endParaRPr lang="ru-RU" sz="2400" b="0" dirty="0"/>
        </a:p>
      </dgm:t>
    </dgm:pt>
    <dgm:pt modelId="{50E5A488-5CBC-4CF5-BC4C-6BBE606AE412}" type="parTrans" cxnId="{45516379-04ED-4CD4-81C9-DF64BB1DC06E}">
      <dgm:prSet/>
      <dgm:spPr/>
      <dgm:t>
        <a:bodyPr/>
        <a:lstStyle/>
        <a:p>
          <a:endParaRPr lang="ru-RU"/>
        </a:p>
      </dgm:t>
    </dgm:pt>
    <dgm:pt modelId="{9CE2484E-7160-4F3E-B58E-CF5F098A65F1}" type="sibTrans" cxnId="{45516379-04ED-4CD4-81C9-DF64BB1DC06E}">
      <dgm:prSet/>
      <dgm:spPr/>
      <dgm:t>
        <a:bodyPr/>
        <a:lstStyle/>
        <a:p>
          <a:endParaRPr lang="ru-RU"/>
        </a:p>
      </dgm:t>
    </dgm:pt>
    <dgm:pt modelId="{52C97C37-7B97-4D51-92A1-96658E0D0309}">
      <dgm:prSet phldrT="[Текст]" custT="1"/>
      <dgm:spPr/>
      <dgm:t>
        <a:bodyPr/>
        <a:lstStyle/>
        <a:p>
          <a:r>
            <a:rPr lang="en-US" sz="2400" b="0" dirty="0" smtClean="0"/>
            <a:t>Organizational</a:t>
          </a:r>
          <a:endParaRPr lang="ru-RU" sz="2400" b="0" dirty="0"/>
        </a:p>
      </dgm:t>
    </dgm:pt>
    <dgm:pt modelId="{860C904B-97CE-4250-825A-3C488B62B552}" type="parTrans" cxnId="{83DFE553-7376-4126-AFE1-6B0A1F211C36}">
      <dgm:prSet/>
      <dgm:spPr/>
      <dgm:t>
        <a:bodyPr/>
        <a:lstStyle/>
        <a:p>
          <a:endParaRPr lang="ru-RU"/>
        </a:p>
      </dgm:t>
    </dgm:pt>
    <dgm:pt modelId="{51BE4EF9-284E-468E-A452-354DCDB77517}" type="sibTrans" cxnId="{83DFE553-7376-4126-AFE1-6B0A1F211C36}">
      <dgm:prSet/>
      <dgm:spPr/>
      <dgm:t>
        <a:bodyPr/>
        <a:lstStyle/>
        <a:p>
          <a:endParaRPr lang="ru-RU"/>
        </a:p>
      </dgm:t>
    </dgm:pt>
    <dgm:pt modelId="{0F685BC4-BB7B-49F5-8886-7FE004C53127}">
      <dgm:prSet phldrT="[Текст]" custT="1"/>
      <dgm:spPr/>
      <dgm:t>
        <a:bodyPr/>
        <a:lstStyle/>
        <a:p>
          <a:r>
            <a:rPr lang="en-US" sz="2400" b="0" dirty="0" smtClean="0"/>
            <a:t>Technical</a:t>
          </a:r>
          <a:endParaRPr lang="ru-RU" sz="2400" b="0" dirty="0"/>
        </a:p>
      </dgm:t>
    </dgm:pt>
    <dgm:pt modelId="{267D04A9-08A7-4EB4-8128-3941D51B6148}" type="parTrans" cxnId="{DC84C7B2-F244-4FF3-97FB-8EDA44858904}">
      <dgm:prSet/>
      <dgm:spPr/>
      <dgm:t>
        <a:bodyPr/>
        <a:lstStyle/>
        <a:p>
          <a:endParaRPr lang="ru-RU"/>
        </a:p>
      </dgm:t>
    </dgm:pt>
    <dgm:pt modelId="{7301059D-E6BC-49A7-B92C-8F170024EAB3}" type="sibTrans" cxnId="{DC84C7B2-F244-4FF3-97FB-8EDA44858904}">
      <dgm:prSet/>
      <dgm:spPr/>
      <dgm:t>
        <a:bodyPr/>
        <a:lstStyle/>
        <a:p>
          <a:endParaRPr lang="ru-RU"/>
        </a:p>
      </dgm:t>
    </dgm:pt>
    <dgm:pt modelId="{15FC984D-B4D0-4310-84EB-39395110DCA9}" type="pres">
      <dgm:prSet presAssocID="{74673CC5-330C-4C72-A413-779A428BD2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775E3B-5322-4E0C-9E4E-98CE591C6B68}" type="pres">
      <dgm:prSet presAssocID="{763F959E-435E-4CDD-9D2A-101B83A11D08}" presName="linNode" presStyleCnt="0"/>
      <dgm:spPr/>
    </dgm:pt>
    <dgm:pt modelId="{BF401905-4796-457B-9073-3B1D7F453F1C}" type="pres">
      <dgm:prSet presAssocID="{763F959E-435E-4CDD-9D2A-101B83A11D08}" presName="parentText" presStyleLbl="node1" presStyleIdx="0" presStyleCnt="3" custScaleX="277778" custLinFactNeighborX="-90050" custLinFactNeighborY="36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00969-7A24-4284-A986-E04A2B591C4E}" type="pres">
      <dgm:prSet presAssocID="{9CE2484E-7160-4F3E-B58E-CF5F098A65F1}" presName="sp" presStyleCnt="0"/>
      <dgm:spPr/>
    </dgm:pt>
    <dgm:pt modelId="{0E882CCF-9850-423F-A303-D65B1DDEACA8}" type="pres">
      <dgm:prSet presAssocID="{52C97C37-7B97-4D51-92A1-96658E0D0309}" presName="linNode" presStyleCnt="0"/>
      <dgm:spPr/>
    </dgm:pt>
    <dgm:pt modelId="{7281554E-6E05-49B6-A1E2-BF30C22BC95C}" type="pres">
      <dgm:prSet presAssocID="{52C97C37-7B97-4D51-92A1-96658E0D0309}" presName="parentText" presStyleLbl="node1" presStyleIdx="1" presStyleCnt="3" custScaleX="277778" custLinFactNeighborX="-90050" custLinFactNeighborY="8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44A04-C465-42F6-96AC-8B004F3EEBFA}" type="pres">
      <dgm:prSet presAssocID="{51BE4EF9-284E-468E-A452-354DCDB77517}" presName="sp" presStyleCnt="0"/>
      <dgm:spPr/>
    </dgm:pt>
    <dgm:pt modelId="{F2685A8A-23B2-4995-BDAF-3D5D0A7A0266}" type="pres">
      <dgm:prSet presAssocID="{0F685BC4-BB7B-49F5-8886-7FE004C53127}" presName="linNode" presStyleCnt="0"/>
      <dgm:spPr/>
    </dgm:pt>
    <dgm:pt modelId="{29934615-E272-44B9-B10D-920723AEC5E3}" type="pres">
      <dgm:prSet presAssocID="{0F685BC4-BB7B-49F5-8886-7FE004C53127}" presName="parentText" presStyleLbl="node1" presStyleIdx="2" presStyleCnt="3" custScaleX="277778" custLinFactNeighborX="-90050" custLinFactNeighborY="28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5F6FA8-0EA5-4367-B15A-EC16821B0AB5}" type="presOf" srcId="{52C97C37-7B97-4D51-92A1-96658E0D0309}" destId="{7281554E-6E05-49B6-A1E2-BF30C22BC95C}" srcOrd="0" destOrd="0" presId="urn:microsoft.com/office/officeart/2005/8/layout/vList5"/>
    <dgm:cxn modelId="{80017CA0-E40E-48F7-8F99-246B5A1D9B48}" type="presOf" srcId="{763F959E-435E-4CDD-9D2A-101B83A11D08}" destId="{BF401905-4796-457B-9073-3B1D7F453F1C}" srcOrd="0" destOrd="0" presId="urn:microsoft.com/office/officeart/2005/8/layout/vList5"/>
    <dgm:cxn modelId="{DC84C7B2-F244-4FF3-97FB-8EDA44858904}" srcId="{74673CC5-330C-4C72-A413-779A428BD2A7}" destId="{0F685BC4-BB7B-49F5-8886-7FE004C53127}" srcOrd="2" destOrd="0" parTransId="{267D04A9-08A7-4EB4-8128-3941D51B6148}" sibTransId="{7301059D-E6BC-49A7-B92C-8F170024EAB3}"/>
    <dgm:cxn modelId="{75538A4B-5DE5-427C-A1DC-FD093CE0A0F3}" type="presOf" srcId="{74673CC5-330C-4C72-A413-779A428BD2A7}" destId="{15FC984D-B4D0-4310-84EB-39395110DCA9}" srcOrd="0" destOrd="0" presId="urn:microsoft.com/office/officeart/2005/8/layout/vList5"/>
    <dgm:cxn modelId="{2CB232EF-D3BB-48DC-BC4C-972C74612C9A}" type="presOf" srcId="{0F685BC4-BB7B-49F5-8886-7FE004C53127}" destId="{29934615-E272-44B9-B10D-920723AEC5E3}" srcOrd="0" destOrd="0" presId="urn:microsoft.com/office/officeart/2005/8/layout/vList5"/>
    <dgm:cxn modelId="{83DFE553-7376-4126-AFE1-6B0A1F211C36}" srcId="{74673CC5-330C-4C72-A413-779A428BD2A7}" destId="{52C97C37-7B97-4D51-92A1-96658E0D0309}" srcOrd="1" destOrd="0" parTransId="{860C904B-97CE-4250-825A-3C488B62B552}" sibTransId="{51BE4EF9-284E-468E-A452-354DCDB77517}"/>
    <dgm:cxn modelId="{45516379-04ED-4CD4-81C9-DF64BB1DC06E}" srcId="{74673CC5-330C-4C72-A413-779A428BD2A7}" destId="{763F959E-435E-4CDD-9D2A-101B83A11D08}" srcOrd="0" destOrd="0" parTransId="{50E5A488-5CBC-4CF5-BC4C-6BBE606AE412}" sibTransId="{9CE2484E-7160-4F3E-B58E-CF5F098A65F1}"/>
    <dgm:cxn modelId="{2826F39D-0790-4476-A2F6-FCC6B7AC5DE0}" type="presParOf" srcId="{15FC984D-B4D0-4310-84EB-39395110DCA9}" destId="{85775E3B-5322-4E0C-9E4E-98CE591C6B68}" srcOrd="0" destOrd="0" presId="urn:microsoft.com/office/officeart/2005/8/layout/vList5"/>
    <dgm:cxn modelId="{2220704E-6D1F-433B-B84E-1DBE3242D0C4}" type="presParOf" srcId="{85775E3B-5322-4E0C-9E4E-98CE591C6B68}" destId="{BF401905-4796-457B-9073-3B1D7F453F1C}" srcOrd="0" destOrd="0" presId="urn:microsoft.com/office/officeart/2005/8/layout/vList5"/>
    <dgm:cxn modelId="{4A1C8294-6EDE-4081-8363-6D9B577EEED4}" type="presParOf" srcId="{15FC984D-B4D0-4310-84EB-39395110DCA9}" destId="{D4200969-7A24-4284-A986-E04A2B591C4E}" srcOrd="1" destOrd="0" presId="urn:microsoft.com/office/officeart/2005/8/layout/vList5"/>
    <dgm:cxn modelId="{F71028B3-38CC-4E3D-8B29-7F333D937A97}" type="presParOf" srcId="{15FC984D-B4D0-4310-84EB-39395110DCA9}" destId="{0E882CCF-9850-423F-A303-D65B1DDEACA8}" srcOrd="2" destOrd="0" presId="urn:microsoft.com/office/officeart/2005/8/layout/vList5"/>
    <dgm:cxn modelId="{782E255E-909F-4769-8E50-F6B8E91B0FDA}" type="presParOf" srcId="{0E882CCF-9850-423F-A303-D65B1DDEACA8}" destId="{7281554E-6E05-49B6-A1E2-BF30C22BC95C}" srcOrd="0" destOrd="0" presId="urn:microsoft.com/office/officeart/2005/8/layout/vList5"/>
    <dgm:cxn modelId="{62B96071-9246-408A-A1E6-6D007582E742}" type="presParOf" srcId="{15FC984D-B4D0-4310-84EB-39395110DCA9}" destId="{DF044A04-C465-42F6-96AC-8B004F3EEBFA}" srcOrd="3" destOrd="0" presId="urn:microsoft.com/office/officeart/2005/8/layout/vList5"/>
    <dgm:cxn modelId="{7F3A9942-CE75-4F53-8AD0-F5DEE13F1FBE}" type="presParOf" srcId="{15FC984D-B4D0-4310-84EB-39395110DCA9}" destId="{F2685A8A-23B2-4995-BDAF-3D5D0A7A0266}" srcOrd="4" destOrd="0" presId="urn:microsoft.com/office/officeart/2005/8/layout/vList5"/>
    <dgm:cxn modelId="{04C27BDA-33A6-4FC7-B546-633DE148351A}" type="presParOf" srcId="{F2685A8A-23B2-4995-BDAF-3D5D0A7A0266}" destId="{29934615-E272-44B9-B10D-920723AEC5E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673CC5-330C-4C72-A413-779A428BD2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3F959E-435E-4CDD-9D2A-101B83A11D08}">
      <dgm:prSet phldrT="[Текст]" custT="1"/>
      <dgm:spPr/>
      <dgm:t>
        <a:bodyPr/>
        <a:lstStyle/>
        <a:p>
          <a:r>
            <a:rPr lang="en-US" sz="2400" b="0" dirty="0" smtClean="0"/>
            <a:t>Policies, standards and guidelines</a:t>
          </a:r>
          <a:endParaRPr lang="ru-RU" sz="2400" b="0" dirty="0"/>
        </a:p>
      </dgm:t>
    </dgm:pt>
    <dgm:pt modelId="{50E5A488-5CBC-4CF5-BC4C-6BBE606AE412}" type="parTrans" cxnId="{45516379-04ED-4CD4-81C9-DF64BB1DC06E}">
      <dgm:prSet/>
      <dgm:spPr/>
      <dgm:t>
        <a:bodyPr/>
        <a:lstStyle/>
        <a:p>
          <a:endParaRPr lang="ru-RU"/>
        </a:p>
      </dgm:t>
    </dgm:pt>
    <dgm:pt modelId="{9CE2484E-7160-4F3E-B58E-CF5F098A65F1}" type="sibTrans" cxnId="{45516379-04ED-4CD4-81C9-DF64BB1DC06E}">
      <dgm:prSet/>
      <dgm:spPr/>
      <dgm:t>
        <a:bodyPr/>
        <a:lstStyle/>
        <a:p>
          <a:endParaRPr lang="ru-RU"/>
        </a:p>
      </dgm:t>
    </dgm:pt>
    <dgm:pt modelId="{52C97C37-7B97-4D51-92A1-96658E0D0309}">
      <dgm:prSet phldrT="[Текст]" custT="1"/>
      <dgm:spPr/>
      <dgm:t>
        <a:bodyPr/>
        <a:lstStyle/>
        <a:p>
          <a:r>
            <a:rPr lang="en-US" sz="2400" b="0" dirty="0" smtClean="0"/>
            <a:t>Roles and responsibilities</a:t>
          </a:r>
          <a:endParaRPr lang="ru-RU" sz="2400" b="0" dirty="0"/>
        </a:p>
      </dgm:t>
    </dgm:pt>
    <dgm:pt modelId="{860C904B-97CE-4250-825A-3C488B62B552}" type="parTrans" cxnId="{83DFE553-7376-4126-AFE1-6B0A1F211C36}">
      <dgm:prSet/>
      <dgm:spPr/>
      <dgm:t>
        <a:bodyPr/>
        <a:lstStyle/>
        <a:p>
          <a:endParaRPr lang="ru-RU"/>
        </a:p>
      </dgm:t>
    </dgm:pt>
    <dgm:pt modelId="{51BE4EF9-284E-468E-A452-354DCDB77517}" type="sibTrans" cxnId="{83DFE553-7376-4126-AFE1-6B0A1F211C36}">
      <dgm:prSet/>
      <dgm:spPr/>
      <dgm:t>
        <a:bodyPr/>
        <a:lstStyle/>
        <a:p>
          <a:endParaRPr lang="ru-RU"/>
        </a:p>
      </dgm:t>
    </dgm:pt>
    <dgm:pt modelId="{FE77EEDB-DB98-4495-9948-431BB7DAB178}">
      <dgm:prSet phldrT="[Текст]" custT="1"/>
      <dgm:spPr/>
      <dgm:t>
        <a:bodyPr/>
        <a:lstStyle/>
        <a:p>
          <a:r>
            <a:rPr lang="en-US" sz="2400" b="0" dirty="0" smtClean="0"/>
            <a:t>Cryptography</a:t>
          </a:r>
          <a:endParaRPr lang="ru-RU" sz="2400" b="0" dirty="0"/>
        </a:p>
      </dgm:t>
    </dgm:pt>
    <dgm:pt modelId="{5384D924-EFB5-4FA6-BF3C-613AC3D6A5A7}" type="parTrans" cxnId="{A999FC7A-6E72-4A85-AFD0-FF0E5D6E9815}">
      <dgm:prSet/>
      <dgm:spPr/>
      <dgm:t>
        <a:bodyPr/>
        <a:lstStyle/>
        <a:p>
          <a:endParaRPr lang="ru-RU"/>
        </a:p>
      </dgm:t>
    </dgm:pt>
    <dgm:pt modelId="{DB8261E6-2D77-48E2-AD4F-56F5F0A6AC17}" type="sibTrans" cxnId="{A999FC7A-6E72-4A85-AFD0-FF0E5D6E9815}">
      <dgm:prSet/>
      <dgm:spPr/>
      <dgm:t>
        <a:bodyPr/>
        <a:lstStyle/>
        <a:p>
          <a:endParaRPr lang="ru-RU"/>
        </a:p>
      </dgm:t>
    </dgm:pt>
    <dgm:pt modelId="{5047741A-9D80-457F-8589-F01BA2A82BC1}">
      <dgm:prSet phldrT="[Текст]" custT="1"/>
      <dgm:spPr/>
      <dgm:t>
        <a:bodyPr/>
        <a:lstStyle/>
        <a:p>
          <a:r>
            <a:rPr lang="en-US" sz="2400" b="0" dirty="0" smtClean="0"/>
            <a:t>Controls</a:t>
          </a:r>
          <a:endParaRPr lang="ru-RU" sz="2400" b="0" dirty="0"/>
        </a:p>
      </dgm:t>
    </dgm:pt>
    <dgm:pt modelId="{C532B93E-21A0-41AD-97D4-84E58C3060FA}" type="parTrans" cxnId="{CB42FED9-346D-45B0-A514-FBE2437FAC42}">
      <dgm:prSet/>
      <dgm:spPr/>
      <dgm:t>
        <a:bodyPr/>
        <a:lstStyle/>
        <a:p>
          <a:endParaRPr lang="ru-RU"/>
        </a:p>
      </dgm:t>
    </dgm:pt>
    <dgm:pt modelId="{54879A19-8403-4F41-B37C-4BB6EDD6FCBE}" type="sibTrans" cxnId="{CB42FED9-346D-45B0-A514-FBE2437FAC42}">
      <dgm:prSet/>
      <dgm:spPr/>
      <dgm:t>
        <a:bodyPr/>
        <a:lstStyle/>
        <a:p>
          <a:endParaRPr lang="ru-RU"/>
        </a:p>
      </dgm:t>
    </dgm:pt>
    <dgm:pt modelId="{5722F920-55C8-49B3-ACCF-6C3CCDA369BC}">
      <dgm:prSet phldrT="[Текст]" custT="1"/>
      <dgm:spPr/>
      <dgm:t>
        <a:bodyPr/>
        <a:lstStyle/>
        <a:p>
          <a:r>
            <a:rPr lang="en-US" sz="2400" b="0" dirty="0" smtClean="0"/>
            <a:t>Public key infrastructure</a:t>
          </a:r>
          <a:endParaRPr lang="ru-RU" sz="2400" b="0" dirty="0"/>
        </a:p>
      </dgm:t>
    </dgm:pt>
    <dgm:pt modelId="{848CD547-67F0-4538-932E-03B9D8B4A475}" type="parTrans" cxnId="{AB784DE8-487F-42B4-8698-A1F55F0161BF}">
      <dgm:prSet/>
      <dgm:spPr/>
      <dgm:t>
        <a:bodyPr/>
        <a:lstStyle/>
        <a:p>
          <a:endParaRPr lang="ru-RU"/>
        </a:p>
      </dgm:t>
    </dgm:pt>
    <dgm:pt modelId="{EC804851-D918-4F71-9572-DBFD99577B28}" type="sibTrans" cxnId="{AB784DE8-487F-42B4-8698-A1F55F0161BF}">
      <dgm:prSet/>
      <dgm:spPr/>
      <dgm:t>
        <a:bodyPr/>
        <a:lstStyle/>
        <a:p>
          <a:endParaRPr lang="ru-RU"/>
        </a:p>
      </dgm:t>
    </dgm:pt>
    <dgm:pt modelId="{72246EE4-E670-4270-83FC-7E46F4F8501F}">
      <dgm:prSet phldrT="[Текст]" custT="1"/>
      <dgm:spPr/>
      <dgm:t>
        <a:bodyPr/>
        <a:lstStyle/>
        <a:p>
          <a:r>
            <a:rPr lang="en-US" sz="2400" b="0" dirty="0" smtClean="0"/>
            <a:t>Audit</a:t>
          </a:r>
          <a:endParaRPr lang="ru-RU" sz="2400" b="0" dirty="0"/>
        </a:p>
      </dgm:t>
    </dgm:pt>
    <dgm:pt modelId="{252079B2-96D3-4202-954C-F150F836114E}" type="parTrans" cxnId="{5DC0421B-BCE3-48B4-AB9B-DB6615ABD3A1}">
      <dgm:prSet/>
      <dgm:spPr/>
      <dgm:t>
        <a:bodyPr/>
        <a:lstStyle/>
        <a:p>
          <a:endParaRPr lang="ru-RU"/>
        </a:p>
      </dgm:t>
    </dgm:pt>
    <dgm:pt modelId="{3A0498C1-3B00-424F-B0CA-D3721F38901E}" type="sibTrans" cxnId="{5DC0421B-BCE3-48B4-AB9B-DB6615ABD3A1}">
      <dgm:prSet/>
      <dgm:spPr/>
      <dgm:t>
        <a:bodyPr/>
        <a:lstStyle/>
        <a:p>
          <a:endParaRPr lang="ru-RU"/>
        </a:p>
      </dgm:t>
    </dgm:pt>
    <dgm:pt modelId="{E1C53A64-2932-4C30-81EC-2D9F8405950C}">
      <dgm:prSet phldrT="[Текст]" custT="1"/>
      <dgm:spPr/>
      <dgm:t>
        <a:bodyPr/>
        <a:lstStyle/>
        <a:p>
          <a:r>
            <a:rPr lang="en-US" sz="2400" b="0" dirty="0" smtClean="0"/>
            <a:t>Ethics and training</a:t>
          </a:r>
          <a:endParaRPr lang="ru-RU" sz="2400" b="0" dirty="0"/>
        </a:p>
      </dgm:t>
    </dgm:pt>
    <dgm:pt modelId="{AAFFDB46-5D6D-47C7-8F3A-BAC1D765CF47}" type="parTrans" cxnId="{FB23D3B5-A0E9-4C8B-9090-977AD44C41F6}">
      <dgm:prSet/>
      <dgm:spPr/>
      <dgm:t>
        <a:bodyPr/>
        <a:lstStyle/>
        <a:p>
          <a:endParaRPr lang="ru-RU"/>
        </a:p>
      </dgm:t>
    </dgm:pt>
    <dgm:pt modelId="{F5C26D32-9D66-4205-AE2E-AA27F03A6400}" type="sibTrans" cxnId="{FB23D3B5-A0E9-4C8B-9090-977AD44C41F6}">
      <dgm:prSet/>
      <dgm:spPr/>
      <dgm:t>
        <a:bodyPr/>
        <a:lstStyle/>
        <a:p>
          <a:endParaRPr lang="ru-RU"/>
        </a:p>
      </dgm:t>
    </dgm:pt>
    <dgm:pt modelId="{F64448DA-69AF-4B71-8923-3BEC2AE48AE2}">
      <dgm:prSet phldrT="[Текст]" custT="1"/>
      <dgm:spPr/>
      <dgm:t>
        <a:bodyPr/>
        <a:lstStyle/>
        <a:p>
          <a:r>
            <a:rPr lang="en-US" sz="2400" b="0" smtClean="0"/>
            <a:t>Access </a:t>
          </a:r>
          <a:r>
            <a:rPr lang="en-US" sz="2400" b="0" dirty="0" smtClean="0"/>
            <a:t>control</a:t>
          </a:r>
          <a:endParaRPr lang="ru-RU" sz="2400" b="0" dirty="0"/>
        </a:p>
      </dgm:t>
    </dgm:pt>
    <dgm:pt modelId="{D8279D51-1176-412D-AD0A-5EE45AE2E83A}" type="parTrans" cxnId="{64103513-12F2-4858-AEFE-5655E9941BA9}">
      <dgm:prSet/>
      <dgm:spPr/>
      <dgm:t>
        <a:bodyPr/>
        <a:lstStyle/>
        <a:p>
          <a:endParaRPr lang="ru-RU"/>
        </a:p>
      </dgm:t>
    </dgm:pt>
    <dgm:pt modelId="{3C93DB3E-5793-4D69-8CD7-E402EA0F3B67}" type="sibTrans" cxnId="{64103513-12F2-4858-AEFE-5655E9941BA9}">
      <dgm:prSet/>
      <dgm:spPr/>
      <dgm:t>
        <a:bodyPr/>
        <a:lstStyle/>
        <a:p>
          <a:endParaRPr lang="ru-RU"/>
        </a:p>
      </dgm:t>
    </dgm:pt>
    <dgm:pt modelId="{C3D11C48-B9D3-4D9A-958B-9A02E9374D6B}" type="pres">
      <dgm:prSet presAssocID="{74673CC5-330C-4C72-A413-779A428BD2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6E44DC-1EB5-480B-A221-362F9C2D68BB}" type="pres">
      <dgm:prSet presAssocID="{763F959E-435E-4CDD-9D2A-101B83A11D08}" presName="parentText" presStyleLbl="node1" presStyleIdx="0" presStyleCnt="8" custScaleX="1132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9855A7-79B4-40D0-81E0-20B5372EC988}" type="pres">
      <dgm:prSet presAssocID="{9CE2484E-7160-4F3E-B58E-CF5F098A65F1}" presName="spacer" presStyleCnt="0"/>
      <dgm:spPr/>
    </dgm:pt>
    <dgm:pt modelId="{2814BDFB-F23E-43F0-A090-781642EA09C8}" type="pres">
      <dgm:prSet presAssocID="{52C97C37-7B97-4D51-92A1-96658E0D0309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4611A5-9843-4A61-8B15-6F07611E23BE}" type="pres">
      <dgm:prSet presAssocID="{51BE4EF9-284E-468E-A452-354DCDB77517}" presName="spacer" presStyleCnt="0"/>
      <dgm:spPr/>
    </dgm:pt>
    <dgm:pt modelId="{4E369AE1-946E-4766-B8DA-93732DACADFD}" type="pres">
      <dgm:prSet presAssocID="{F64448DA-69AF-4B71-8923-3BEC2AE48AE2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315475-4FE3-4AFB-83A9-9D2418EA49C6}" type="pres">
      <dgm:prSet presAssocID="{3C93DB3E-5793-4D69-8CD7-E402EA0F3B67}" presName="spacer" presStyleCnt="0"/>
      <dgm:spPr/>
    </dgm:pt>
    <dgm:pt modelId="{96201A65-960A-4DCF-945C-D21E395CD251}" type="pres">
      <dgm:prSet presAssocID="{FE77EEDB-DB98-4495-9948-431BB7DAB178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DFD95-CFC6-46E1-8067-3F6699ED1502}" type="pres">
      <dgm:prSet presAssocID="{DB8261E6-2D77-48E2-AD4F-56F5F0A6AC17}" presName="spacer" presStyleCnt="0"/>
      <dgm:spPr/>
    </dgm:pt>
    <dgm:pt modelId="{14B701D4-58A8-44FC-8792-A94D36AE24FA}" type="pres">
      <dgm:prSet presAssocID="{5047741A-9D80-457F-8589-F01BA2A82BC1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02EA2C-D7F7-4D24-BAA8-25D025A58807}" type="pres">
      <dgm:prSet presAssocID="{54879A19-8403-4F41-B37C-4BB6EDD6FCBE}" presName="spacer" presStyleCnt="0"/>
      <dgm:spPr/>
    </dgm:pt>
    <dgm:pt modelId="{33000AFE-5A2B-4DF7-ACA0-18562EC65701}" type="pres">
      <dgm:prSet presAssocID="{5722F920-55C8-49B3-ACCF-6C3CCDA369BC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206EC-C64A-4004-A57B-3D9F55AF0F76}" type="pres">
      <dgm:prSet presAssocID="{EC804851-D918-4F71-9572-DBFD99577B28}" presName="spacer" presStyleCnt="0"/>
      <dgm:spPr/>
    </dgm:pt>
    <dgm:pt modelId="{E3366E8D-01D6-4DDB-8350-5E2350F3D942}" type="pres">
      <dgm:prSet presAssocID="{72246EE4-E670-4270-83FC-7E46F4F8501F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5B3B9-619C-491F-AD1E-CE18AEE6F672}" type="pres">
      <dgm:prSet presAssocID="{3A0498C1-3B00-424F-B0CA-D3721F38901E}" presName="spacer" presStyleCnt="0"/>
      <dgm:spPr/>
    </dgm:pt>
    <dgm:pt modelId="{74C773A1-5518-4357-9672-46D59A61FDED}" type="pres">
      <dgm:prSet presAssocID="{E1C53A64-2932-4C30-81EC-2D9F8405950C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F0B48A-1368-4A54-A59F-BAD8ABC9913F}" type="presOf" srcId="{74673CC5-330C-4C72-A413-779A428BD2A7}" destId="{C3D11C48-B9D3-4D9A-958B-9A02E9374D6B}" srcOrd="0" destOrd="0" presId="urn:microsoft.com/office/officeart/2005/8/layout/vList2"/>
    <dgm:cxn modelId="{9D45D1BE-EE4B-401B-8172-86EDE23ACF4F}" type="presOf" srcId="{E1C53A64-2932-4C30-81EC-2D9F8405950C}" destId="{74C773A1-5518-4357-9672-46D59A61FDED}" srcOrd="0" destOrd="0" presId="urn:microsoft.com/office/officeart/2005/8/layout/vList2"/>
    <dgm:cxn modelId="{5E855223-4259-44C7-AF78-C52207647297}" type="presOf" srcId="{5047741A-9D80-457F-8589-F01BA2A82BC1}" destId="{14B701D4-58A8-44FC-8792-A94D36AE24FA}" srcOrd="0" destOrd="0" presId="urn:microsoft.com/office/officeart/2005/8/layout/vList2"/>
    <dgm:cxn modelId="{03B5433B-1FF7-414E-B820-24A0D729C8DA}" type="presOf" srcId="{F64448DA-69AF-4B71-8923-3BEC2AE48AE2}" destId="{4E369AE1-946E-4766-B8DA-93732DACADFD}" srcOrd="0" destOrd="0" presId="urn:microsoft.com/office/officeart/2005/8/layout/vList2"/>
    <dgm:cxn modelId="{AC9422B9-F092-44FC-BAEC-889EF8E10DAD}" type="presOf" srcId="{52C97C37-7B97-4D51-92A1-96658E0D0309}" destId="{2814BDFB-F23E-43F0-A090-781642EA09C8}" srcOrd="0" destOrd="0" presId="urn:microsoft.com/office/officeart/2005/8/layout/vList2"/>
    <dgm:cxn modelId="{45516379-04ED-4CD4-81C9-DF64BB1DC06E}" srcId="{74673CC5-330C-4C72-A413-779A428BD2A7}" destId="{763F959E-435E-4CDD-9D2A-101B83A11D08}" srcOrd="0" destOrd="0" parTransId="{50E5A488-5CBC-4CF5-BC4C-6BBE606AE412}" sibTransId="{9CE2484E-7160-4F3E-B58E-CF5F098A65F1}"/>
    <dgm:cxn modelId="{FDE6F293-D049-4514-B9CD-A3C00DF31FE0}" type="presOf" srcId="{763F959E-435E-4CDD-9D2A-101B83A11D08}" destId="{9E6E44DC-1EB5-480B-A221-362F9C2D68BB}" srcOrd="0" destOrd="0" presId="urn:microsoft.com/office/officeart/2005/8/layout/vList2"/>
    <dgm:cxn modelId="{50AB1DAD-A0D5-4077-8CD0-669F97D2DAB2}" type="presOf" srcId="{FE77EEDB-DB98-4495-9948-431BB7DAB178}" destId="{96201A65-960A-4DCF-945C-D21E395CD251}" srcOrd="0" destOrd="0" presId="urn:microsoft.com/office/officeart/2005/8/layout/vList2"/>
    <dgm:cxn modelId="{64103513-12F2-4858-AEFE-5655E9941BA9}" srcId="{74673CC5-330C-4C72-A413-779A428BD2A7}" destId="{F64448DA-69AF-4B71-8923-3BEC2AE48AE2}" srcOrd="2" destOrd="0" parTransId="{D8279D51-1176-412D-AD0A-5EE45AE2E83A}" sibTransId="{3C93DB3E-5793-4D69-8CD7-E402EA0F3B67}"/>
    <dgm:cxn modelId="{1ADAC683-6CDC-4F12-A2FA-D9F10B409267}" type="presOf" srcId="{5722F920-55C8-49B3-ACCF-6C3CCDA369BC}" destId="{33000AFE-5A2B-4DF7-ACA0-18562EC65701}" srcOrd="0" destOrd="0" presId="urn:microsoft.com/office/officeart/2005/8/layout/vList2"/>
    <dgm:cxn modelId="{CA41450F-D1C2-4415-8618-0E60B59DF600}" type="presOf" srcId="{72246EE4-E670-4270-83FC-7E46F4F8501F}" destId="{E3366E8D-01D6-4DDB-8350-5E2350F3D942}" srcOrd="0" destOrd="0" presId="urn:microsoft.com/office/officeart/2005/8/layout/vList2"/>
    <dgm:cxn modelId="{5DC0421B-BCE3-48B4-AB9B-DB6615ABD3A1}" srcId="{74673CC5-330C-4C72-A413-779A428BD2A7}" destId="{72246EE4-E670-4270-83FC-7E46F4F8501F}" srcOrd="6" destOrd="0" parTransId="{252079B2-96D3-4202-954C-F150F836114E}" sibTransId="{3A0498C1-3B00-424F-B0CA-D3721F38901E}"/>
    <dgm:cxn modelId="{CB42FED9-346D-45B0-A514-FBE2437FAC42}" srcId="{74673CC5-330C-4C72-A413-779A428BD2A7}" destId="{5047741A-9D80-457F-8589-F01BA2A82BC1}" srcOrd="4" destOrd="0" parTransId="{C532B93E-21A0-41AD-97D4-84E58C3060FA}" sibTransId="{54879A19-8403-4F41-B37C-4BB6EDD6FCBE}"/>
    <dgm:cxn modelId="{83DFE553-7376-4126-AFE1-6B0A1F211C36}" srcId="{74673CC5-330C-4C72-A413-779A428BD2A7}" destId="{52C97C37-7B97-4D51-92A1-96658E0D0309}" srcOrd="1" destOrd="0" parTransId="{860C904B-97CE-4250-825A-3C488B62B552}" sibTransId="{51BE4EF9-284E-468E-A452-354DCDB77517}"/>
    <dgm:cxn modelId="{AB784DE8-487F-42B4-8698-A1F55F0161BF}" srcId="{74673CC5-330C-4C72-A413-779A428BD2A7}" destId="{5722F920-55C8-49B3-ACCF-6C3CCDA369BC}" srcOrd="5" destOrd="0" parTransId="{848CD547-67F0-4538-932E-03B9D8B4A475}" sibTransId="{EC804851-D918-4F71-9572-DBFD99577B28}"/>
    <dgm:cxn modelId="{FB23D3B5-A0E9-4C8B-9090-977AD44C41F6}" srcId="{74673CC5-330C-4C72-A413-779A428BD2A7}" destId="{E1C53A64-2932-4C30-81EC-2D9F8405950C}" srcOrd="7" destOrd="0" parTransId="{AAFFDB46-5D6D-47C7-8F3A-BAC1D765CF47}" sibTransId="{F5C26D32-9D66-4205-AE2E-AA27F03A6400}"/>
    <dgm:cxn modelId="{A999FC7A-6E72-4A85-AFD0-FF0E5D6E9815}" srcId="{74673CC5-330C-4C72-A413-779A428BD2A7}" destId="{FE77EEDB-DB98-4495-9948-431BB7DAB178}" srcOrd="3" destOrd="0" parTransId="{5384D924-EFB5-4FA6-BF3C-613AC3D6A5A7}" sibTransId="{DB8261E6-2D77-48E2-AD4F-56F5F0A6AC17}"/>
    <dgm:cxn modelId="{830085FE-81F2-4FE7-B017-C5488ACD124C}" type="presParOf" srcId="{C3D11C48-B9D3-4D9A-958B-9A02E9374D6B}" destId="{9E6E44DC-1EB5-480B-A221-362F9C2D68BB}" srcOrd="0" destOrd="0" presId="urn:microsoft.com/office/officeart/2005/8/layout/vList2"/>
    <dgm:cxn modelId="{859A03D1-F150-4E87-93CD-9108007C4A3C}" type="presParOf" srcId="{C3D11C48-B9D3-4D9A-958B-9A02E9374D6B}" destId="{079855A7-79B4-40D0-81E0-20B5372EC988}" srcOrd="1" destOrd="0" presId="urn:microsoft.com/office/officeart/2005/8/layout/vList2"/>
    <dgm:cxn modelId="{B5D761DE-7031-4C39-8ACC-AA115650E16F}" type="presParOf" srcId="{C3D11C48-B9D3-4D9A-958B-9A02E9374D6B}" destId="{2814BDFB-F23E-43F0-A090-781642EA09C8}" srcOrd="2" destOrd="0" presId="urn:microsoft.com/office/officeart/2005/8/layout/vList2"/>
    <dgm:cxn modelId="{E7608616-FACB-4CF2-97F4-CD11BEFA51AD}" type="presParOf" srcId="{C3D11C48-B9D3-4D9A-958B-9A02E9374D6B}" destId="{D44611A5-9843-4A61-8B15-6F07611E23BE}" srcOrd="3" destOrd="0" presId="urn:microsoft.com/office/officeart/2005/8/layout/vList2"/>
    <dgm:cxn modelId="{F6A33CBF-3D55-4E35-B6DB-AB85F9B2F302}" type="presParOf" srcId="{C3D11C48-B9D3-4D9A-958B-9A02E9374D6B}" destId="{4E369AE1-946E-4766-B8DA-93732DACADFD}" srcOrd="4" destOrd="0" presId="urn:microsoft.com/office/officeart/2005/8/layout/vList2"/>
    <dgm:cxn modelId="{FE128388-477A-4E97-BDC5-4B8B56BDCCFC}" type="presParOf" srcId="{C3D11C48-B9D3-4D9A-958B-9A02E9374D6B}" destId="{0C315475-4FE3-4AFB-83A9-9D2418EA49C6}" srcOrd="5" destOrd="0" presId="urn:microsoft.com/office/officeart/2005/8/layout/vList2"/>
    <dgm:cxn modelId="{65278361-781E-4C32-9B7B-60E9FEC3D44D}" type="presParOf" srcId="{C3D11C48-B9D3-4D9A-958B-9A02E9374D6B}" destId="{96201A65-960A-4DCF-945C-D21E395CD251}" srcOrd="6" destOrd="0" presId="urn:microsoft.com/office/officeart/2005/8/layout/vList2"/>
    <dgm:cxn modelId="{385A9F99-A7BB-4D4F-A4EC-637BD0D104AA}" type="presParOf" srcId="{C3D11C48-B9D3-4D9A-958B-9A02E9374D6B}" destId="{B13DFD95-CFC6-46E1-8067-3F6699ED1502}" srcOrd="7" destOrd="0" presId="urn:microsoft.com/office/officeart/2005/8/layout/vList2"/>
    <dgm:cxn modelId="{E7F064FC-65A8-4C12-B556-75EDA6CB43E1}" type="presParOf" srcId="{C3D11C48-B9D3-4D9A-958B-9A02E9374D6B}" destId="{14B701D4-58A8-44FC-8792-A94D36AE24FA}" srcOrd="8" destOrd="0" presId="urn:microsoft.com/office/officeart/2005/8/layout/vList2"/>
    <dgm:cxn modelId="{CFEF3E61-0092-452D-BA08-8DAC882CFD78}" type="presParOf" srcId="{C3D11C48-B9D3-4D9A-958B-9A02E9374D6B}" destId="{E202EA2C-D7F7-4D24-BAA8-25D025A58807}" srcOrd="9" destOrd="0" presId="urn:microsoft.com/office/officeart/2005/8/layout/vList2"/>
    <dgm:cxn modelId="{4BF1B9E0-4870-413C-A233-1E78EF45EC6A}" type="presParOf" srcId="{C3D11C48-B9D3-4D9A-958B-9A02E9374D6B}" destId="{33000AFE-5A2B-4DF7-ACA0-18562EC65701}" srcOrd="10" destOrd="0" presId="urn:microsoft.com/office/officeart/2005/8/layout/vList2"/>
    <dgm:cxn modelId="{A7722792-9C7C-42C1-9418-84BBD34077E2}" type="presParOf" srcId="{C3D11C48-B9D3-4D9A-958B-9A02E9374D6B}" destId="{D75206EC-C64A-4004-A57B-3D9F55AF0F76}" srcOrd="11" destOrd="0" presId="urn:microsoft.com/office/officeart/2005/8/layout/vList2"/>
    <dgm:cxn modelId="{B489113B-65DE-424C-BF9C-2BA8432CFE40}" type="presParOf" srcId="{C3D11C48-B9D3-4D9A-958B-9A02E9374D6B}" destId="{E3366E8D-01D6-4DDB-8350-5E2350F3D942}" srcOrd="12" destOrd="0" presId="urn:microsoft.com/office/officeart/2005/8/layout/vList2"/>
    <dgm:cxn modelId="{B1D5AE95-DDC8-4247-B61E-56ABAA542404}" type="presParOf" srcId="{C3D11C48-B9D3-4D9A-958B-9A02E9374D6B}" destId="{35A5B3B9-619C-491F-AD1E-CE18AEE6F672}" srcOrd="13" destOrd="0" presId="urn:microsoft.com/office/officeart/2005/8/layout/vList2"/>
    <dgm:cxn modelId="{CB3B581C-C0FE-41AD-A95F-616A32BCEF76}" type="presParOf" srcId="{C3D11C48-B9D3-4D9A-958B-9A02E9374D6B}" destId="{74C773A1-5518-4357-9672-46D59A61FDED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3C7AF-3FD2-47A2-951D-563BD7851013}">
      <dsp:nvSpPr>
        <dsp:cNvPr id="0" name=""/>
        <dsp:cNvSpPr/>
      </dsp:nvSpPr>
      <dsp:spPr>
        <a:xfrm>
          <a:off x="0" y="391147"/>
          <a:ext cx="8712968" cy="579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89959A-5386-43E5-B397-A6AFE0D9B3B5}">
      <dsp:nvSpPr>
        <dsp:cNvPr id="0" name=""/>
        <dsp:cNvSpPr/>
      </dsp:nvSpPr>
      <dsp:spPr>
        <a:xfrm>
          <a:off x="435648" y="51667"/>
          <a:ext cx="7783093" cy="678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availability </a:t>
          </a:r>
          <a:r>
            <a:rPr lang="en-US" sz="2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information, data and services</a:t>
          </a:r>
          <a:r>
            <a:rPr lang="ru-RU" sz="2000" kern="1200" dirty="0" smtClean="0"/>
            <a:t>;</a:t>
          </a:r>
          <a:endParaRPr lang="ru-RU" sz="2000" kern="1200" dirty="0"/>
        </a:p>
      </dsp:txBody>
      <dsp:txXfrm>
        <a:off x="468792" y="84811"/>
        <a:ext cx="7716805" cy="612672"/>
      </dsp:txXfrm>
    </dsp:sp>
    <dsp:sp modelId="{62A709A7-F1BA-4954-96E1-94FAD505949A}">
      <dsp:nvSpPr>
        <dsp:cNvPr id="0" name=""/>
        <dsp:cNvSpPr/>
      </dsp:nvSpPr>
      <dsp:spPr>
        <a:xfrm>
          <a:off x="0" y="1434427"/>
          <a:ext cx="8712968" cy="579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A53B8-94A4-4C51-8632-4AB6525C3359}">
      <dsp:nvSpPr>
        <dsp:cNvPr id="0" name=""/>
        <dsp:cNvSpPr/>
      </dsp:nvSpPr>
      <dsp:spPr>
        <a:xfrm>
          <a:off x="435648" y="1094947"/>
          <a:ext cx="7783093" cy="678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data and system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integrity</a:t>
          </a:r>
          <a:r>
            <a:rPr lang="ru-RU" sz="2000" kern="1200" dirty="0" smtClean="0"/>
            <a:t>;</a:t>
          </a:r>
          <a:endParaRPr lang="ru-RU" sz="2000" kern="1200" dirty="0"/>
        </a:p>
      </dsp:txBody>
      <dsp:txXfrm>
        <a:off x="468792" y="1128091"/>
        <a:ext cx="7716805" cy="612672"/>
      </dsp:txXfrm>
    </dsp:sp>
    <dsp:sp modelId="{4F3B2246-E4D3-47AF-AD11-EA1FDDFD6A3F}">
      <dsp:nvSpPr>
        <dsp:cNvPr id="0" name=""/>
        <dsp:cNvSpPr/>
      </dsp:nvSpPr>
      <dsp:spPr>
        <a:xfrm>
          <a:off x="0" y="2477707"/>
          <a:ext cx="8712968" cy="579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AA3BE-A075-42BB-B29E-41B4F36369DD}">
      <dsp:nvSpPr>
        <dsp:cNvPr id="0" name=""/>
        <dsp:cNvSpPr/>
      </dsp:nvSpPr>
      <dsp:spPr>
        <a:xfrm>
          <a:off x="435648" y="2138227"/>
          <a:ext cx="7783093" cy="6789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confidentiality and privacy </a:t>
          </a:r>
          <a:r>
            <a:rPr lang="en-US" sz="2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information</a:t>
          </a:r>
          <a:r>
            <a:rPr lang="ru-RU" sz="2000" kern="1200" dirty="0" smtClean="0"/>
            <a:t>;</a:t>
          </a:r>
          <a:endParaRPr lang="ru-RU" sz="2000" kern="1200" dirty="0"/>
        </a:p>
      </dsp:txBody>
      <dsp:txXfrm>
        <a:off x="468792" y="2171371"/>
        <a:ext cx="7716805" cy="612672"/>
      </dsp:txXfrm>
    </dsp:sp>
    <dsp:sp modelId="{91637433-8388-4CA7-B0AC-C5ABB9101EDF}">
      <dsp:nvSpPr>
        <dsp:cNvPr id="0" name=""/>
        <dsp:cNvSpPr/>
      </dsp:nvSpPr>
      <dsp:spPr>
        <a:xfrm>
          <a:off x="0" y="3545450"/>
          <a:ext cx="8712968" cy="579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259EC3-3F35-4571-AA8C-04B1FE967821}">
      <dsp:nvSpPr>
        <dsp:cNvPr id="0" name=""/>
        <dsp:cNvSpPr/>
      </dsp:nvSpPr>
      <dsp:spPr>
        <a:xfrm>
          <a:off x="435648" y="3181507"/>
          <a:ext cx="7783093" cy="70342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compliance </a:t>
          </a:r>
          <a:r>
            <a:rPr lang="en-US" sz="2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with national Laws and Regulations</a:t>
          </a:r>
          <a:r>
            <a:rPr lang="ru-RU" sz="2000" kern="1200" dirty="0" smtClean="0"/>
            <a:t>;</a:t>
          </a:r>
          <a:endParaRPr lang="ru-RU" sz="2000" kern="1200" dirty="0"/>
        </a:p>
      </dsp:txBody>
      <dsp:txXfrm>
        <a:off x="469986" y="3215845"/>
        <a:ext cx="7714417" cy="634746"/>
      </dsp:txXfrm>
    </dsp:sp>
    <dsp:sp modelId="{172FCB9C-7C95-4EAB-A52B-5BB2F2789A8A}">
      <dsp:nvSpPr>
        <dsp:cNvPr id="0" name=""/>
        <dsp:cNvSpPr/>
      </dsp:nvSpPr>
      <dsp:spPr>
        <a:xfrm>
          <a:off x="0" y="4713101"/>
          <a:ext cx="8712968" cy="579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202288-759A-462E-8DC5-A7853AF13FE5}">
      <dsp:nvSpPr>
        <dsp:cNvPr id="0" name=""/>
        <dsp:cNvSpPr/>
      </dsp:nvSpPr>
      <dsp:spPr>
        <a:xfrm>
          <a:off x="435648" y="4249250"/>
          <a:ext cx="7783093" cy="803331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normal mode </a:t>
          </a:r>
          <a:r>
            <a:rPr lang="en-US" sz="2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exploitation information system in accordance with operation rules.</a:t>
          </a:r>
          <a:endParaRPr lang="ru-RU" sz="2000" b="0" kern="1200" dirty="0"/>
        </a:p>
      </dsp:txBody>
      <dsp:txXfrm>
        <a:off x="474863" y="4288465"/>
        <a:ext cx="7704663" cy="724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3AA85-4CC7-49E3-937F-ED0AE1A3A0BE}">
      <dsp:nvSpPr>
        <dsp:cNvPr id="0" name=""/>
        <dsp:cNvSpPr/>
      </dsp:nvSpPr>
      <dsp:spPr>
        <a:xfrm>
          <a:off x="0" y="423524"/>
          <a:ext cx="8928992" cy="630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45222-4277-4DB8-AC9D-5274AFF2BC5E}">
      <dsp:nvSpPr>
        <dsp:cNvPr id="0" name=""/>
        <dsp:cNvSpPr/>
      </dsp:nvSpPr>
      <dsp:spPr>
        <a:xfrm>
          <a:off x="446449" y="54524"/>
          <a:ext cx="7978438" cy="738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avoidance or mitigating the risk of unauthorized disclosure and modification of information</a:t>
          </a:r>
          <a:r>
            <a:rPr lang="ru-RU" sz="2000" kern="1200" dirty="0" smtClean="0"/>
            <a:t>;</a:t>
          </a:r>
          <a:endParaRPr lang="ru-RU" sz="2000" kern="1200" dirty="0"/>
        </a:p>
      </dsp:txBody>
      <dsp:txXfrm>
        <a:off x="482475" y="90550"/>
        <a:ext cx="7906386" cy="665948"/>
      </dsp:txXfrm>
    </dsp:sp>
    <dsp:sp modelId="{4996E566-C27E-45BB-A814-A6970FA14DA3}">
      <dsp:nvSpPr>
        <dsp:cNvPr id="0" name=""/>
        <dsp:cNvSpPr/>
      </dsp:nvSpPr>
      <dsp:spPr>
        <a:xfrm>
          <a:off x="0" y="1362313"/>
          <a:ext cx="8928992" cy="630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12FDA-AB54-4949-845F-971782150B60}">
      <dsp:nvSpPr>
        <dsp:cNvPr id="0" name=""/>
        <dsp:cNvSpPr/>
      </dsp:nvSpPr>
      <dsp:spPr>
        <a:xfrm>
          <a:off x="446449" y="1188524"/>
          <a:ext cx="7978438" cy="71456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business continuity and disaster recovery planning;</a:t>
          </a:r>
          <a:endParaRPr lang="ru-RU" sz="2000" kern="1200" dirty="0"/>
        </a:p>
      </dsp:txBody>
      <dsp:txXfrm>
        <a:off x="481331" y="1223406"/>
        <a:ext cx="7908674" cy="644804"/>
      </dsp:txXfrm>
    </dsp:sp>
    <dsp:sp modelId="{554B03A3-3D95-4FB3-89AC-8745C1D421C0}">
      <dsp:nvSpPr>
        <dsp:cNvPr id="0" name=""/>
        <dsp:cNvSpPr/>
      </dsp:nvSpPr>
      <dsp:spPr>
        <a:xfrm>
          <a:off x="0" y="2518617"/>
          <a:ext cx="8928992" cy="630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9A46D0-43DF-4C71-BEDB-71441FCEC371}">
      <dsp:nvSpPr>
        <dsp:cNvPr id="0" name=""/>
        <dsp:cNvSpPr/>
      </dsp:nvSpPr>
      <dsp:spPr>
        <a:xfrm>
          <a:off x="432047" y="2303720"/>
          <a:ext cx="7978438" cy="63124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enforcing accountability;</a:t>
          </a:r>
          <a:endParaRPr lang="ru-RU" sz="2000" kern="1200" dirty="0"/>
        </a:p>
      </dsp:txBody>
      <dsp:txXfrm>
        <a:off x="462862" y="2334535"/>
        <a:ext cx="7916808" cy="569618"/>
      </dsp:txXfrm>
    </dsp:sp>
    <dsp:sp modelId="{A317770E-8DD6-4155-8F8E-01B2B848D10C}">
      <dsp:nvSpPr>
        <dsp:cNvPr id="0" name=""/>
        <dsp:cNvSpPr/>
      </dsp:nvSpPr>
      <dsp:spPr>
        <a:xfrm>
          <a:off x="0" y="3588589"/>
          <a:ext cx="8928992" cy="630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272943-E67B-47E0-BB66-CBC292816926}">
      <dsp:nvSpPr>
        <dsp:cNvPr id="0" name=""/>
        <dsp:cNvSpPr/>
      </dsp:nvSpPr>
      <dsp:spPr>
        <a:xfrm>
          <a:off x="432047" y="3330968"/>
          <a:ext cx="7978438" cy="63124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intangible assets management;</a:t>
          </a:r>
          <a:endParaRPr lang="ru-RU" sz="2000" kern="1200" dirty="0"/>
        </a:p>
      </dsp:txBody>
      <dsp:txXfrm>
        <a:off x="462862" y="3361783"/>
        <a:ext cx="7916808" cy="569618"/>
      </dsp:txXfrm>
    </dsp:sp>
    <dsp:sp modelId="{9C6F06E2-FA6E-4CDA-ABDF-92A1AC79E02E}">
      <dsp:nvSpPr>
        <dsp:cNvPr id="0" name=""/>
        <dsp:cNvSpPr/>
      </dsp:nvSpPr>
      <dsp:spPr>
        <a:xfrm>
          <a:off x="0" y="4572059"/>
          <a:ext cx="8928992" cy="630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AB8DC1-ABFE-4257-8A95-3A1E6324B78A}">
      <dsp:nvSpPr>
        <dsp:cNvPr id="0" name=""/>
        <dsp:cNvSpPr/>
      </dsp:nvSpPr>
      <dsp:spPr>
        <a:xfrm>
          <a:off x="446449" y="4353589"/>
          <a:ext cx="7978813" cy="58747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creating information security culture within the Ministry of Finance</a:t>
          </a:r>
          <a:r>
            <a:rPr lang="ru-RU" sz="2000" kern="1200" dirty="0" smtClean="0"/>
            <a:t>.</a:t>
          </a:r>
          <a:endParaRPr lang="ru-RU" sz="2000" kern="1200" dirty="0"/>
        </a:p>
      </dsp:txBody>
      <dsp:txXfrm>
        <a:off x="475127" y="4382267"/>
        <a:ext cx="7921457" cy="5301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01905-4796-457B-9073-3B1D7F453F1C}">
      <dsp:nvSpPr>
        <dsp:cNvPr id="0" name=""/>
        <dsp:cNvSpPr/>
      </dsp:nvSpPr>
      <dsp:spPr>
        <a:xfrm>
          <a:off x="0" y="56625"/>
          <a:ext cx="3672998" cy="1480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Legal</a:t>
          </a:r>
          <a:endParaRPr lang="ru-RU" sz="2400" b="0" kern="1200" dirty="0"/>
        </a:p>
      </dsp:txBody>
      <dsp:txXfrm>
        <a:off x="72258" y="128883"/>
        <a:ext cx="3528482" cy="1335689"/>
      </dsp:txXfrm>
    </dsp:sp>
    <dsp:sp modelId="{7281554E-6E05-49B6-A1E2-BF30C22BC95C}">
      <dsp:nvSpPr>
        <dsp:cNvPr id="0" name=""/>
        <dsp:cNvSpPr/>
      </dsp:nvSpPr>
      <dsp:spPr>
        <a:xfrm>
          <a:off x="0" y="1568788"/>
          <a:ext cx="3672998" cy="1480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Organizational</a:t>
          </a:r>
          <a:endParaRPr lang="ru-RU" sz="2400" b="0" kern="1200" dirty="0"/>
        </a:p>
      </dsp:txBody>
      <dsp:txXfrm>
        <a:off x="72258" y="1641046"/>
        <a:ext cx="3528482" cy="1335689"/>
      </dsp:txXfrm>
    </dsp:sp>
    <dsp:sp modelId="{29934615-E272-44B9-B10D-920723AEC5E3}">
      <dsp:nvSpPr>
        <dsp:cNvPr id="0" name=""/>
        <dsp:cNvSpPr/>
      </dsp:nvSpPr>
      <dsp:spPr>
        <a:xfrm>
          <a:off x="0" y="3112916"/>
          <a:ext cx="3672998" cy="1480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Technical</a:t>
          </a:r>
          <a:endParaRPr lang="ru-RU" sz="2400" b="0" kern="1200" dirty="0"/>
        </a:p>
      </dsp:txBody>
      <dsp:txXfrm>
        <a:off x="72258" y="3185174"/>
        <a:ext cx="3528482" cy="13356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6E44DC-1EB5-480B-A221-362F9C2D68BB}">
      <dsp:nvSpPr>
        <dsp:cNvPr id="0" name=""/>
        <dsp:cNvSpPr/>
      </dsp:nvSpPr>
      <dsp:spPr>
        <a:xfrm>
          <a:off x="0" y="3459"/>
          <a:ext cx="4646319" cy="561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Policies, standards and guidelines</a:t>
          </a:r>
          <a:endParaRPr lang="ru-RU" sz="2400" b="0" kern="1200" dirty="0"/>
        </a:p>
      </dsp:txBody>
      <dsp:txXfrm>
        <a:off x="27389" y="30848"/>
        <a:ext cx="4591541" cy="506290"/>
      </dsp:txXfrm>
    </dsp:sp>
    <dsp:sp modelId="{2814BDFB-F23E-43F0-A090-781642EA09C8}">
      <dsp:nvSpPr>
        <dsp:cNvPr id="0" name=""/>
        <dsp:cNvSpPr/>
      </dsp:nvSpPr>
      <dsp:spPr>
        <a:xfrm>
          <a:off x="0" y="578478"/>
          <a:ext cx="4646319" cy="561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Roles and responsibilities</a:t>
          </a:r>
          <a:endParaRPr lang="ru-RU" sz="2400" b="0" kern="1200" dirty="0"/>
        </a:p>
      </dsp:txBody>
      <dsp:txXfrm>
        <a:off x="27389" y="605867"/>
        <a:ext cx="4591541" cy="506290"/>
      </dsp:txXfrm>
    </dsp:sp>
    <dsp:sp modelId="{4E369AE1-946E-4766-B8DA-93732DACADFD}">
      <dsp:nvSpPr>
        <dsp:cNvPr id="0" name=""/>
        <dsp:cNvSpPr/>
      </dsp:nvSpPr>
      <dsp:spPr>
        <a:xfrm>
          <a:off x="0" y="1153497"/>
          <a:ext cx="4646319" cy="561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smtClean="0"/>
            <a:t>Access </a:t>
          </a:r>
          <a:r>
            <a:rPr lang="en-US" sz="2400" b="0" kern="1200" dirty="0" smtClean="0"/>
            <a:t>control</a:t>
          </a:r>
          <a:endParaRPr lang="ru-RU" sz="2400" b="0" kern="1200" dirty="0"/>
        </a:p>
      </dsp:txBody>
      <dsp:txXfrm>
        <a:off x="27389" y="1180886"/>
        <a:ext cx="4591541" cy="506290"/>
      </dsp:txXfrm>
    </dsp:sp>
    <dsp:sp modelId="{96201A65-960A-4DCF-945C-D21E395CD251}">
      <dsp:nvSpPr>
        <dsp:cNvPr id="0" name=""/>
        <dsp:cNvSpPr/>
      </dsp:nvSpPr>
      <dsp:spPr>
        <a:xfrm>
          <a:off x="0" y="1728517"/>
          <a:ext cx="4646319" cy="561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Cryptography</a:t>
          </a:r>
          <a:endParaRPr lang="ru-RU" sz="2400" b="0" kern="1200" dirty="0"/>
        </a:p>
      </dsp:txBody>
      <dsp:txXfrm>
        <a:off x="27389" y="1755906"/>
        <a:ext cx="4591541" cy="506290"/>
      </dsp:txXfrm>
    </dsp:sp>
    <dsp:sp modelId="{14B701D4-58A8-44FC-8792-A94D36AE24FA}">
      <dsp:nvSpPr>
        <dsp:cNvPr id="0" name=""/>
        <dsp:cNvSpPr/>
      </dsp:nvSpPr>
      <dsp:spPr>
        <a:xfrm>
          <a:off x="0" y="2303536"/>
          <a:ext cx="4646319" cy="561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Controls</a:t>
          </a:r>
          <a:endParaRPr lang="ru-RU" sz="2400" b="0" kern="1200" dirty="0"/>
        </a:p>
      </dsp:txBody>
      <dsp:txXfrm>
        <a:off x="27389" y="2330925"/>
        <a:ext cx="4591541" cy="506290"/>
      </dsp:txXfrm>
    </dsp:sp>
    <dsp:sp modelId="{33000AFE-5A2B-4DF7-ACA0-18562EC65701}">
      <dsp:nvSpPr>
        <dsp:cNvPr id="0" name=""/>
        <dsp:cNvSpPr/>
      </dsp:nvSpPr>
      <dsp:spPr>
        <a:xfrm>
          <a:off x="0" y="2878555"/>
          <a:ext cx="4646319" cy="561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Public key infrastructure</a:t>
          </a:r>
          <a:endParaRPr lang="ru-RU" sz="2400" b="0" kern="1200" dirty="0"/>
        </a:p>
      </dsp:txBody>
      <dsp:txXfrm>
        <a:off x="27389" y="2905944"/>
        <a:ext cx="4591541" cy="506290"/>
      </dsp:txXfrm>
    </dsp:sp>
    <dsp:sp modelId="{E3366E8D-01D6-4DDB-8350-5E2350F3D942}">
      <dsp:nvSpPr>
        <dsp:cNvPr id="0" name=""/>
        <dsp:cNvSpPr/>
      </dsp:nvSpPr>
      <dsp:spPr>
        <a:xfrm>
          <a:off x="0" y="3453574"/>
          <a:ext cx="4646319" cy="561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Audit</a:t>
          </a:r>
          <a:endParaRPr lang="ru-RU" sz="2400" b="0" kern="1200" dirty="0"/>
        </a:p>
      </dsp:txBody>
      <dsp:txXfrm>
        <a:off x="27389" y="3480963"/>
        <a:ext cx="4591541" cy="506290"/>
      </dsp:txXfrm>
    </dsp:sp>
    <dsp:sp modelId="{74C773A1-5518-4357-9672-46D59A61FDED}">
      <dsp:nvSpPr>
        <dsp:cNvPr id="0" name=""/>
        <dsp:cNvSpPr/>
      </dsp:nvSpPr>
      <dsp:spPr>
        <a:xfrm>
          <a:off x="0" y="4028593"/>
          <a:ext cx="4646319" cy="561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Ethics and training</a:t>
          </a:r>
          <a:endParaRPr lang="ru-RU" sz="2400" b="0" kern="1200" dirty="0"/>
        </a:p>
      </dsp:txBody>
      <dsp:txXfrm>
        <a:off x="27389" y="4055982"/>
        <a:ext cx="4591541" cy="506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9/24/2015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84779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9/24/2015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88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4129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ru-RU" smtClean="0"/>
              <a:pPr/>
              <a:t>24.09.2015</a:t>
            </a:fld>
            <a:endParaRPr lang="ru-RU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ru-RU" sz="1000" smtClean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77857" y="2564904"/>
            <a:ext cx="8136904" cy="20415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3800"/>
              </a:lnSpc>
            </a:pPr>
            <a:r>
              <a:rPr lang="en-US" sz="3800" b="1" spc="30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Providing the information security upon Automated information system of the Ministry of finance</a:t>
            </a:r>
            <a:r>
              <a:rPr lang="ru-RU" sz="3800" b="1" spc="30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000" b="1" spc="300" noProof="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568951" cy="10772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MINISTRY OF FINANCE OF </a:t>
            </a:r>
          </a:p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REPULIC OF BELARUS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81139"/>
            <a:ext cx="2287600" cy="274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714372"/>
          </a:xfrm>
        </p:spPr>
        <p:txBody>
          <a:bodyPr/>
          <a:lstStyle/>
          <a:p>
            <a:pPr algn="ctr"/>
            <a:r>
              <a:rPr lang="en-US" b="1" dirty="0" smtClean="0"/>
              <a:t>Public key infrastructure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en-US" b="1" dirty="0"/>
              <a:t>PKI</a:t>
            </a:r>
            <a:r>
              <a:rPr lang="en-US" dirty="0"/>
              <a:t> is a set of hardware, software, people, policies, and procedures needed to create, manage, distribute, use, store, and revoke digital certificates for Belorussian governmental organizations and manage public-key encryption. The purpose of a PKI is to facilitate the secure electronic transfer of </a:t>
            </a:r>
            <a:r>
              <a:rPr lang="en-US" dirty="0" smtClean="0"/>
              <a:t>financial information.</a:t>
            </a:r>
            <a:endParaRPr lang="ru-RU" dirty="0" smtClean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Picture 2" descr="http://www.softcom.ua/main/about/images/certificate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9" t="19196" r="9930" b="18790"/>
          <a:stretch>
            <a:fillRect/>
          </a:stretch>
        </p:blipFill>
        <p:spPr bwMode="auto">
          <a:xfrm>
            <a:off x="6627220" y="5085184"/>
            <a:ext cx="1041249" cy="79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33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75632"/>
            <a:ext cx="4343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Текст 1"/>
          <p:cNvSpPr>
            <a:spLocks noGrp="1"/>
          </p:cNvSpPr>
          <p:nvPr>
            <p:ph type="body" idx="1"/>
          </p:nvPr>
        </p:nvSpPr>
        <p:spPr>
          <a:xfrm>
            <a:off x="5076056" y="1575632"/>
            <a:ext cx="4068544" cy="4805696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buNone/>
            </a:pPr>
            <a:r>
              <a:rPr lang="ru-RU" sz="2400" dirty="0" smtClean="0"/>
              <a:t>	</a:t>
            </a:r>
          </a:p>
          <a:p>
            <a:pPr marL="457200" lvl="1" indent="0" algn="l">
              <a:spcAft>
                <a:spcPts val="600"/>
              </a:spcAft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714372"/>
          </a:xfrm>
        </p:spPr>
        <p:txBody>
          <a:bodyPr/>
          <a:lstStyle/>
          <a:p>
            <a:pPr algn="ctr"/>
            <a:r>
              <a:rPr lang="en-US" b="1" dirty="0" smtClean="0"/>
              <a:t>Public key infrastructure diagram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2581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84784"/>
            <a:ext cx="435597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714372"/>
          </a:xfrm>
        </p:spPr>
        <p:txBody>
          <a:bodyPr/>
          <a:lstStyle/>
          <a:p>
            <a:pPr algn="ctr"/>
            <a:r>
              <a:rPr lang="en-US" b="1" dirty="0" smtClean="0"/>
              <a:t>Certificate authority</a:t>
            </a:r>
            <a:endParaRPr lang="ru-RU" b="1" dirty="0"/>
          </a:p>
        </p:txBody>
      </p:sp>
      <p:sp>
        <p:nvSpPr>
          <p:cNvPr id="7" name="Текст 1"/>
          <p:cNvSpPr>
            <a:spLocks noGrp="1"/>
          </p:cNvSpPr>
          <p:nvPr>
            <p:ph type="body" idx="1"/>
          </p:nvPr>
        </p:nvSpPr>
        <p:spPr>
          <a:xfrm>
            <a:off x="0" y="2708920"/>
            <a:ext cx="9144000" cy="41535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buNone/>
            </a:pPr>
            <a:r>
              <a:rPr lang="ru-RU" sz="2400" dirty="0" smtClean="0"/>
              <a:t>	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124 Registration and Validation </a:t>
            </a:r>
            <a:r>
              <a:rPr lang="en-US" dirty="0" smtClean="0">
                <a:solidFill>
                  <a:schemeClr val="tx1"/>
                </a:solidFill>
              </a:rPr>
              <a:t>authorities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Certified software;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Licensed activity;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3000 digital certificates for internal purposes, annual output of 8000 digital certificates;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experienced personnel;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24/7 technical support.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70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05331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1"/>
          </p:nvPr>
        </p:nvSpPr>
        <p:spPr>
          <a:xfrm>
            <a:off x="179512" y="1600200"/>
            <a:ext cx="431628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Features</a:t>
            </a: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Governmental organization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2000" kern="1200" dirty="0"/>
              <a:t>Critically important ICT objects </a:t>
            </a:r>
            <a:endParaRPr lang="ru-RU" sz="20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Distributed infrastructure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Three levels of confidentiality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Dozens of subsidiary organizations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Hundreds of branches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Thousands of users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Own software developer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Range of complex interconnected systems</a:t>
            </a:r>
            <a:endParaRPr lang="ru-RU" sz="2000" kern="1200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half" idx="2"/>
          </p:nvPr>
        </p:nvSpPr>
        <p:spPr>
          <a:xfrm>
            <a:off x="4932040" y="1601657"/>
            <a:ext cx="421196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Issues</a:t>
            </a: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Obligatory legal requirements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Great number of threats, communication channels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CIA balance 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Complementary responsibilities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Complementary software testing</a:t>
            </a:r>
            <a:endParaRPr lang="ru-RU" sz="20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Secure communication</a:t>
            </a:r>
            <a:endParaRPr lang="ru-RU" sz="2000" kern="1200" dirty="0" smtClean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/>
              <a:t>Enhanced legal security requirements</a:t>
            </a:r>
            <a:endParaRPr lang="ru-RU" sz="2000" kern="1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0864" y="332656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/>
              <a:t>Challenges of the Ministry of Finance</a:t>
            </a:r>
            <a:endParaRPr lang="ru-RU" sz="3400" dirty="0"/>
          </a:p>
        </p:txBody>
      </p:sp>
      <p:sp>
        <p:nvSpPr>
          <p:cNvPr id="8" name="Текст 1"/>
          <p:cNvSpPr txBox="1">
            <a:spLocks/>
          </p:cNvSpPr>
          <p:nvPr/>
        </p:nvSpPr>
        <p:spPr>
          <a:xfrm>
            <a:off x="4716016" y="1599064"/>
            <a:ext cx="4032448" cy="45259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2800">
                <a:latin typeface="+mn-lt"/>
              </a:defRPr>
            </a:lvl1pPr>
            <a:lvl2pPr marL="742950" indent="-285750" eaLnBrk="1" hangingPunct="1">
              <a:buChar char="–"/>
              <a:defRPr sz="2400">
                <a:latin typeface="+mn-lt"/>
              </a:defRPr>
            </a:lvl2pPr>
            <a:lvl3pPr marL="1143000" indent="-228600" eaLnBrk="1" hangingPunct="1">
              <a:buChar char="•"/>
              <a:defRPr sz="2400">
                <a:latin typeface="+mn-lt"/>
              </a:defRPr>
            </a:lvl3pPr>
            <a:lvl4pPr marL="1600200" indent="-228600" eaLnBrk="1" hangingPunct="1">
              <a:buChar char="–"/>
              <a:defRPr sz="2000">
                <a:latin typeface="+mn-lt"/>
              </a:defRPr>
            </a:lvl4pPr>
            <a:lvl5pPr marL="2057400" indent="-228600" eaLnBrk="1" hangingPunct="1">
              <a:buChar char="»"/>
              <a:defRPr sz="2000">
                <a:latin typeface="+mn-lt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marL="0" indent="0">
              <a:buNone/>
            </a:pPr>
            <a:endParaRPr lang="ru-RU" sz="20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3789040"/>
            <a:ext cx="5837900" cy="274635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Прямоугольник 13"/>
          <p:cNvSpPr/>
          <p:nvPr/>
        </p:nvSpPr>
        <p:spPr>
          <a:xfrm>
            <a:off x="4549066" y="2383562"/>
            <a:ext cx="4366347" cy="295696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трелка вправо 17"/>
          <p:cNvSpPr/>
          <p:nvPr/>
        </p:nvSpPr>
        <p:spPr>
          <a:xfrm>
            <a:off x="3779912" y="1700808"/>
            <a:ext cx="1872208" cy="36004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62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724128" y="1599064"/>
            <a:ext cx="8229600" cy="45259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491830315"/>
              </p:ext>
            </p:extLst>
          </p:nvPr>
        </p:nvGraphicFramePr>
        <p:xfrm>
          <a:off x="323528" y="1396999"/>
          <a:ext cx="8712968" cy="5344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головок 2"/>
          <p:cNvSpPr txBox="1">
            <a:spLocks/>
          </p:cNvSpPr>
          <p:nvPr/>
        </p:nvSpPr>
        <p:spPr>
          <a:xfrm>
            <a:off x="428596" y="0"/>
            <a:ext cx="8229600" cy="1340768"/>
          </a:xfrm>
          <a:prstGeom prst="rect">
            <a:avLst/>
          </a:prstGeom>
        </p:spPr>
        <p:txBody>
          <a:bodyPr anchor="b" anchorCtr="0">
            <a:normAutofit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hangingPunct="1">
              <a:buNone/>
              <a:defRPr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algn="ctr"/>
            <a:r>
              <a:rPr lang="en-US" sz="3400" dirty="0" smtClean="0"/>
              <a:t>Information security concept</a:t>
            </a:r>
            <a:r>
              <a:rPr lang="ru-RU" sz="3400" dirty="0" smtClean="0"/>
              <a:t> </a:t>
            </a:r>
          </a:p>
          <a:p>
            <a:pPr algn="ctr"/>
            <a:r>
              <a:rPr lang="ru-RU" sz="3200" dirty="0" smtClean="0"/>
              <a:t> </a:t>
            </a:r>
            <a:r>
              <a:rPr lang="en-US" sz="2200" dirty="0" smtClean="0"/>
              <a:t>is to achieve and substantially maintain</a:t>
            </a:r>
            <a:r>
              <a:rPr lang="ru-RU" sz="2200" dirty="0" smtClean="0"/>
              <a:t>:</a:t>
            </a:r>
            <a:endParaRPr lang="ru-RU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2893" y="116632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Information security objectives</a:t>
            </a:r>
            <a:r>
              <a:rPr lang="ru-RU" sz="3200" dirty="0"/>
              <a:t/>
            </a:r>
            <a:br>
              <a:rPr lang="ru-RU" sz="3200" dirty="0"/>
            </a:br>
            <a:endParaRPr lang="ru-RU" sz="3000" b="1" kern="1200" dirty="0">
              <a:ea typeface="+mn-ea"/>
              <a:cs typeface="+mn-cs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89632716"/>
              </p:ext>
            </p:extLst>
          </p:nvPr>
        </p:nvGraphicFramePr>
        <p:xfrm>
          <a:off x="107504" y="1412776"/>
          <a:ext cx="89289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563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844824"/>
            <a:ext cx="9144000" cy="46853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en-US" dirty="0" smtClean="0"/>
              <a:t>The Ministry of Finance has created </a:t>
            </a:r>
            <a:r>
              <a:rPr lang="en-US" b="1" dirty="0" smtClean="0"/>
              <a:t>Information Security System </a:t>
            </a:r>
            <a:r>
              <a:rPr lang="en-US" dirty="0" smtClean="0"/>
              <a:t>including specially adapted legal, organization and technical methods  and tools in order to support target level of:  </a:t>
            </a:r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u="sng" dirty="0" smtClean="0"/>
              <a:t>integrity</a:t>
            </a:r>
            <a:r>
              <a:rPr lang="ru-RU" u="sng" dirty="0" smtClean="0"/>
              <a:t>,</a:t>
            </a:r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u="sng" dirty="0" smtClean="0"/>
              <a:t>availability</a:t>
            </a:r>
            <a:r>
              <a:rPr lang="ru-RU" u="sng" dirty="0" smtClean="0"/>
              <a:t>,</a:t>
            </a:r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u="sng" dirty="0" smtClean="0"/>
              <a:t>confidentiality,</a:t>
            </a:r>
            <a:r>
              <a:rPr lang="ru-RU" u="sng" dirty="0" smtClean="0"/>
              <a:t> </a:t>
            </a:r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u="sng" dirty="0" smtClean="0"/>
              <a:t>authenticity,</a:t>
            </a:r>
            <a:endParaRPr lang="ru-RU" u="sng" dirty="0" smtClean="0"/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u="sng" dirty="0" smtClean="0"/>
              <a:t>safety</a:t>
            </a:r>
            <a:r>
              <a:rPr lang="ru-RU" sz="2800" dirty="0" smtClean="0"/>
              <a:t> </a:t>
            </a:r>
            <a:endParaRPr lang="en-US" sz="2800" dirty="0" smtClean="0"/>
          </a:p>
          <a:p>
            <a:pPr marL="914400" lvl="2" indent="0" algn="just">
              <a:buNone/>
            </a:pPr>
            <a:r>
              <a:rPr lang="en-US" sz="2800" dirty="0" smtClean="0"/>
              <a:t>the data, information and services.</a:t>
            </a:r>
            <a:endParaRPr lang="en-US" sz="2800" dirty="0"/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251520" y="116632"/>
            <a:ext cx="8676456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eaLnBrk="1" hangingPunct="1"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eaLnBrk="1" hangingPunct="1"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eaLnBrk="1" hangingPunct="1"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eaLnBrk="1" hangingPunct="1"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eaLnBrk="1" hangingPunct="1"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eaLnBrk="1" hangingPunct="1"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eaLnBrk="1" hangingPunct="1"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eaLnBrk="1" hangingPunct="1"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3000" kern="1200" dirty="0" smtClean="0">
                <a:solidFill>
                  <a:schemeClr val="tx1">
                    <a:alpha val="100000"/>
                  </a:schemeClr>
                </a:solidFill>
                <a:latin typeface="+mj-lt"/>
              </a:rPr>
              <a:t>Feasible and consistent approach</a:t>
            </a:r>
            <a:r>
              <a:rPr lang="en-US" sz="3000" dirty="0" smtClean="0">
                <a:solidFill>
                  <a:schemeClr val="tx1">
                    <a:alpha val="100000"/>
                  </a:schemeClr>
                </a:solidFill>
                <a:latin typeface="+mj-lt"/>
              </a:rPr>
              <a:t> is the </a:t>
            </a:r>
            <a:r>
              <a:rPr lang="en-US" sz="3000" dirty="0">
                <a:solidFill>
                  <a:schemeClr val="tx1">
                    <a:alpha val="100000"/>
                  </a:schemeClr>
                </a:solidFill>
                <a:latin typeface="+mj-lt"/>
              </a:rPr>
              <a:t>main principle of information security </a:t>
            </a:r>
            <a:r>
              <a:rPr lang="en-US" sz="3000" dirty="0" smtClean="0">
                <a:solidFill>
                  <a:schemeClr val="tx1">
                    <a:alpha val="100000"/>
                  </a:schemeClr>
                </a:solidFill>
                <a:latin typeface="+mj-lt"/>
              </a:rPr>
              <a:t>framework</a:t>
            </a:r>
            <a:r>
              <a:rPr lang="ru-RU" sz="3000" kern="1200" dirty="0" smtClean="0">
                <a:solidFill>
                  <a:schemeClr val="tx1">
                    <a:alpha val="100000"/>
                  </a:schemeClr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564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Information security arrangements</a:t>
            </a:r>
            <a:endParaRPr lang="ru-RU" sz="3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13798367"/>
              </p:ext>
            </p:extLst>
          </p:nvPr>
        </p:nvGraphicFramePr>
        <p:xfrm>
          <a:off x="323528" y="1700808"/>
          <a:ext cx="3676586" cy="4593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22855875"/>
              </p:ext>
            </p:extLst>
          </p:nvPr>
        </p:nvGraphicFramePr>
        <p:xfrm>
          <a:off x="4211960" y="1700808"/>
          <a:ext cx="4646320" cy="4593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2328818" y="1002721"/>
            <a:ext cx="4429156" cy="7143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Legal</a:t>
            </a:r>
            <a:endParaRPr lang="ru-RU" sz="3200" dirty="0"/>
          </a:p>
        </p:txBody>
      </p:sp>
      <p:sp>
        <p:nvSpPr>
          <p:cNvPr id="7" name="Текст 1"/>
          <p:cNvSpPr txBox="1">
            <a:spLocks/>
          </p:cNvSpPr>
          <p:nvPr/>
        </p:nvSpPr>
        <p:spPr>
          <a:xfrm>
            <a:off x="0" y="1916832"/>
            <a:ext cx="9144000" cy="4594831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2800">
                <a:latin typeface="+mn-lt"/>
              </a:defRPr>
            </a:lvl1pPr>
            <a:lvl2pPr marL="742950" indent="-285750" eaLnBrk="1" hangingPunct="1">
              <a:buChar char="–"/>
              <a:defRPr sz="2400">
                <a:latin typeface="+mn-lt"/>
              </a:defRPr>
            </a:lvl2pPr>
            <a:lvl3pPr marL="1143000" indent="-228600" eaLnBrk="1" hangingPunct="1">
              <a:buChar char="•"/>
              <a:defRPr sz="2400">
                <a:latin typeface="+mn-lt"/>
              </a:defRPr>
            </a:lvl3pPr>
            <a:lvl4pPr marL="1600200" indent="-228600" eaLnBrk="1" hangingPunct="1">
              <a:buChar char="–"/>
              <a:defRPr sz="2000">
                <a:latin typeface="+mn-lt"/>
              </a:defRPr>
            </a:lvl4pPr>
            <a:lvl5pPr marL="2057400" indent="-228600" eaLnBrk="1" hangingPunct="1">
              <a:buChar char="»"/>
              <a:defRPr sz="2000">
                <a:latin typeface="+mn-lt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algn="l">
              <a:spcAft>
                <a:spcPts val="600"/>
              </a:spcAft>
              <a:buFontTx/>
              <a:buNone/>
            </a:pPr>
            <a:r>
              <a:rPr lang="ru-RU" sz="2400" smtClean="0"/>
              <a:t>	</a:t>
            </a: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chemeClr val="tx1"/>
                </a:solidFill>
              </a:rPr>
              <a:t>Domestic legislation</a:t>
            </a:r>
            <a:endParaRPr lang="ru-RU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chemeClr val="tx1"/>
                </a:solidFill>
              </a:rPr>
              <a:t>National standards</a:t>
            </a:r>
            <a:endParaRPr lang="ru-RU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chemeClr val="tx1"/>
                </a:solidFill>
              </a:rPr>
              <a:t>International standards</a:t>
            </a:r>
            <a:endParaRPr lang="ru-RU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chemeClr val="tx1"/>
                </a:solidFill>
              </a:rPr>
              <a:t>Rules of engagements</a:t>
            </a:r>
            <a:endParaRPr lang="ru-RU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chemeClr val="tx1"/>
                </a:solidFill>
              </a:rPr>
              <a:t>Confidentiality agreements</a:t>
            </a:r>
            <a:endParaRPr lang="ru-RU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chemeClr val="tx1"/>
                </a:solidFill>
              </a:rPr>
              <a:t>Guidelines</a:t>
            </a:r>
            <a:endParaRPr lang="ru-RU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chemeClr val="tx1"/>
                </a:solidFill>
              </a:rPr>
              <a:t>Baselines</a:t>
            </a:r>
            <a:endParaRPr lang="ru-RU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smtClean="0">
                <a:solidFill>
                  <a:schemeClr val="tx1"/>
                </a:solidFill>
              </a:rPr>
              <a:t>Roles descriptions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Information security arrangements</a:t>
            </a: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-29863" y="2564904"/>
            <a:ext cx="9144000" cy="3949899"/>
          </a:xfrm>
        </p:spPr>
        <p:txBody>
          <a:bodyPr>
            <a:normAutofit/>
          </a:bodyPr>
          <a:lstStyle/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Information security infrastructure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Assets management 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HR management 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Mandatory access control at physical and logical layer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Information system life cycle management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Business continuity and disaster recovery planning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l">
              <a:buFont typeface="Wingdings" pitchFamily="2" charset="2"/>
              <a:buChar char="ü"/>
            </a:pPr>
            <a:endParaRPr lang="ru-RU" dirty="0" smtClean="0">
              <a:solidFill>
                <a:srgbClr val="0070C0"/>
              </a:solidFill>
            </a:endParaRPr>
          </a:p>
          <a:p>
            <a:pPr lvl="1" algn="l">
              <a:buFont typeface="Wingdings" pitchFamily="2" charset="2"/>
              <a:buChar char="ü"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08193" y="980728"/>
            <a:ext cx="4429156" cy="7143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Organizational</a:t>
            </a:r>
            <a:endParaRPr lang="ru-RU" sz="3200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Information security arrangements</a:t>
            </a: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322048" y="977878"/>
            <a:ext cx="4429156" cy="7143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Technical</a:t>
            </a:r>
            <a:endParaRPr lang="ru-RU" sz="3200" dirty="0"/>
          </a:p>
        </p:txBody>
      </p:sp>
      <p:sp>
        <p:nvSpPr>
          <p:cNvPr id="9" name="Текст 1"/>
          <p:cNvSpPr txBox="1">
            <a:spLocks/>
          </p:cNvSpPr>
          <p:nvPr/>
        </p:nvSpPr>
        <p:spPr>
          <a:xfrm>
            <a:off x="0" y="2204864"/>
            <a:ext cx="9144000" cy="45259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342900" indent="-342900" eaLnBrk="1" hangingPunct="1">
              <a:buChar char="•"/>
              <a:defRPr sz="2800">
                <a:latin typeface="+mn-lt"/>
              </a:defRPr>
            </a:lvl1pPr>
            <a:lvl2pPr marL="742950" indent="-285750" eaLnBrk="1" hangingPunct="1">
              <a:buChar char="–"/>
              <a:defRPr sz="2400">
                <a:latin typeface="+mn-lt"/>
              </a:defRPr>
            </a:lvl2pPr>
            <a:lvl3pPr marL="1143000" indent="-228600" eaLnBrk="1" hangingPunct="1">
              <a:buChar char="•"/>
              <a:defRPr sz="2400">
                <a:latin typeface="+mn-lt"/>
              </a:defRPr>
            </a:lvl3pPr>
            <a:lvl4pPr marL="1600200" indent="-228600" eaLnBrk="1" hangingPunct="1">
              <a:buChar char="–"/>
              <a:defRPr sz="2000">
                <a:latin typeface="+mn-lt"/>
              </a:defRPr>
            </a:lvl4pPr>
            <a:lvl5pPr marL="2057400" indent="-228600" eaLnBrk="1" hangingPunct="1">
              <a:buChar char="»"/>
              <a:defRPr sz="2000">
                <a:latin typeface="+mn-lt"/>
              </a:defRPr>
            </a:lvl5pPr>
            <a:lvl6pPr marL="2514600" indent="-228600" eaLnBrk="1" hangingPunct="1">
              <a:buChar char="•"/>
              <a:defRPr sz="2000"/>
            </a:lvl6pPr>
            <a:lvl7pPr marL="2971800" indent="-228600" eaLnBrk="1" hangingPunct="1">
              <a:buChar char="•"/>
              <a:defRPr sz="2000"/>
            </a:lvl7pPr>
            <a:lvl8pPr marL="3429000" indent="-228600" eaLnBrk="1" hangingPunct="1">
              <a:buChar char="•"/>
              <a:defRPr sz="2000"/>
            </a:lvl8pPr>
            <a:lvl9pPr marL="3886200" indent="-228600" eaLnBrk="1" hangingPunct="1">
              <a:buChar char="•"/>
              <a:defRPr sz="2000"/>
            </a:lvl9pPr>
          </a:lstStyle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Firewalls</a:t>
            </a:r>
            <a:endParaRPr lang="ru-RU" dirty="0" smtClean="0"/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Antiviruses</a:t>
            </a:r>
            <a:endParaRPr lang="ru-RU" dirty="0" smtClean="0"/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Cryptography tools</a:t>
            </a:r>
            <a:endParaRPr lang="ru-RU" dirty="0" smtClean="0"/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Intrusion detection system</a:t>
            </a:r>
            <a:endParaRPr lang="ru-RU" dirty="0" smtClean="0"/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Traffic analyzers</a:t>
            </a:r>
            <a:endParaRPr lang="ru-RU" dirty="0" smtClean="0"/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Anomaly detection</a:t>
            </a:r>
            <a:endParaRPr lang="ru-RU" dirty="0" smtClean="0"/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Audit tools</a:t>
            </a:r>
            <a:endParaRPr lang="ru-RU" dirty="0" smtClean="0"/>
          </a:p>
          <a:p>
            <a:pPr lvl="1" algn="l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Data leak prevention system</a:t>
            </a:r>
            <a:endParaRPr lang="ru-RU" dirty="0" smtClean="0"/>
          </a:p>
          <a:p>
            <a:pPr lvl="1" algn="l">
              <a:buFont typeface="Wingdings" pitchFamily="2" charset="2"/>
              <a:buChar char="ü"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Information security arrangements</a:t>
            </a: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03006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A16154E-A0DF-4D27-AFD4-D3380C4344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TS102030064</Template>
  <TotalTime>0</TotalTime>
  <Words>307</Words>
  <Application>Microsoft Office PowerPoint</Application>
  <PresentationFormat>On-screen Show (4:3)</PresentationFormat>
  <Paragraphs>101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TS102030064</vt:lpstr>
      <vt:lpstr>PowerPoint Presentation</vt:lpstr>
      <vt:lpstr>Challenges of the Ministry of Finance</vt:lpstr>
      <vt:lpstr>PowerPoint Presentation</vt:lpstr>
      <vt:lpstr>Information security objectives </vt:lpstr>
      <vt:lpstr>PowerPoint Presentation</vt:lpstr>
      <vt:lpstr>Information security arrangements</vt:lpstr>
      <vt:lpstr>Information security arrangements</vt:lpstr>
      <vt:lpstr>Information security arrangements</vt:lpstr>
      <vt:lpstr>Information security arrangements</vt:lpstr>
      <vt:lpstr>Public key infrastructure</vt:lpstr>
      <vt:lpstr>Public key infrastructure diagram</vt:lpstr>
      <vt:lpstr>Certificate authority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2014-03-06T09:09:16Z</dcterms:created>
  <dcterms:modified xsi:type="dcterms:W3CDTF">2015-09-24T11:29:14Z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TC020300649991</vt:lpwstr>
  </property>
</Properties>
</file>