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4" r:id="rId4"/>
    <p:sldId id="263" r:id="rId5"/>
    <p:sldId id="273" r:id="rId6"/>
    <p:sldId id="258" r:id="rId7"/>
    <p:sldId id="270" r:id="rId8"/>
    <p:sldId id="259" r:id="rId9"/>
    <p:sldId id="268" r:id="rId10"/>
    <p:sldId id="262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E61840-8CD2-4D79-9B62-074EDE60581B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803D36-57DF-48BC-8921-D71C72C884C6}">
      <dgm:prSet phldrT="[Текст]" custT="1"/>
      <dgm:spPr/>
      <dgm:t>
        <a:bodyPr/>
        <a:lstStyle/>
        <a:p>
          <a:pPr algn="l"/>
          <a:r>
            <a:rPr lang="en-US" sz="1800" b="1" dirty="0" smtClean="0">
              <a:effectLst/>
            </a:rPr>
            <a:t>Softver za računovodstvo</a:t>
          </a:r>
          <a:r>
            <a:rPr lang="en-US" sz="1800" b="0" dirty="0" smtClean="0">
              <a:effectLst/>
            </a:rPr>
            <a:t> u javnom sektoru na gotovinskoj osnovi  prilagođen je potrebama obračunskog računovodstva </a:t>
          </a:r>
        </a:p>
        <a:p>
          <a:pPr algn="l"/>
          <a:r>
            <a:rPr b="1" dirty="0" smtClean="0"/>
            <a:t>Odbor za riznicu</a:t>
          </a:r>
          <a:r>
            <a:t> izradio je i primijenio softver za primanje i konsolidaciju financijskih izvještaja za državne i lokalne proračune</a:t>
          </a:r>
          <a:r>
            <a:rPr lang="en-US" sz="1800" b="0" dirty="0" smtClean="0"/>
            <a:t> </a:t>
          </a:r>
          <a:endParaRPr lang="hr-HR" sz="1800" b="0" dirty="0"/>
        </a:p>
      </dgm:t>
    </dgm:pt>
    <dgm:pt modelId="{2C448ABD-0459-41C5-BE18-FBE9D2BE638A}" type="parTrans" cxnId="{A0FA7153-7F0C-4916-946E-44AE9DB7B77D}">
      <dgm:prSet/>
      <dgm:spPr/>
      <dgm:t>
        <a:bodyPr/>
        <a:lstStyle/>
        <a:p>
          <a:endParaRPr lang="ru-RU"/>
        </a:p>
      </dgm:t>
    </dgm:pt>
    <dgm:pt modelId="{5CA1D051-3A04-4A73-AC5A-8C6F8119368A}" type="sibTrans" cxnId="{A0FA7153-7F0C-4916-946E-44AE9DB7B77D}">
      <dgm:prSet/>
      <dgm:spPr/>
      <dgm:t>
        <a:bodyPr/>
        <a:lstStyle/>
        <a:p>
          <a:endParaRPr lang="ru-RU"/>
        </a:p>
      </dgm:t>
    </dgm:pt>
    <dgm:pt modelId="{F6DBFFD9-A478-4533-9912-05BB21B62187}" type="pres">
      <dgm:prSet presAssocID="{D5E61840-8CD2-4D79-9B62-074EDE60581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48296C1-89A2-48DD-9351-62C94D2A443B}" type="pres">
      <dgm:prSet presAssocID="{D2803D36-57DF-48BC-8921-D71C72C884C6}" presName="hierRoot1" presStyleCnt="0"/>
      <dgm:spPr/>
    </dgm:pt>
    <dgm:pt modelId="{A80EC38C-5928-49AD-A474-52AFCBE3D896}" type="pres">
      <dgm:prSet presAssocID="{D2803D36-57DF-48BC-8921-D71C72C884C6}" presName="composite" presStyleCnt="0"/>
      <dgm:spPr/>
    </dgm:pt>
    <dgm:pt modelId="{3700FB88-9DDF-4D35-A7CC-BF670BC635E5}" type="pres">
      <dgm:prSet presAssocID="{D2803D36-57DF-48BC-8921-D71C72C884C6}" presName="background" presStyleLbl="node0" presStyleIdx="0" presStyleCnt="1"/>
      <dgm:spPr/>
      <dgm:t>
        <a:bodyPr/>
        <a:lstStyle/>
        <a:p>
          <a:endParaRPr lang="ru-RU"/>
        </a:p>
      </dgm:t>
    </dgm:pt>
    <dgm:pt modelId="{6D399482-90EA-49C8-BCD2-19E2DDE17A02}" type="pres">
      <dgm:prSet presAssocID="{D2803D36-57DF-48BC-8921-D71C72C884C6}" presName="text" presStyleLbl="fgAcc0" presStyleIdx="0" presStyleCnt="1" custScaleX="759785" custScaleY="2523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01B732-5B55-4E9F-87A5-6C60CACCC01D}" type="pres">
      <dgm:prSet presAssocID="{D2803D36-57DF-48BC-8921-D71C72C884C6}" presName="hierChild2" presStyleCnt="0"/>
      <dgm:spPr/>
    </dgm:pt>
  </dgm:ptLst>
  <dgm:cxnLst>
    <dgm:cxn modelId="{458E2180-2D26-4720-8E6D-3BBBB6EF298B}" type="presOf" srcId="{D5E61840-8CD2-4D79-9B62-074EDE60581B}" destId="{F6DBFFD9-A478-4533-9912-05BB21B62187}" srcOrd="0" destOrd="0" presId="urn:microsoft.com/office/officeart/2005/8/layout/hierarchy1"/>
    <dgm:cxn modelId="{A0FA7153-7F0C-4916-946E-44AE9DB7B77D}" srcId="{D5E61840-8CD2-4D79-9B62-074EDE60581B}" destId="{D2803D36-57DF-48BC-8921-D71C72C884C6}" srcOrd="0" destOrd="0" parTransId="{2C448ABD-0459-41C5-BE18-FBE9D2BE638A}" sibTransId="{5CA1D051-3A04-4A73-AC5A-8C6F8119368A}"/>
    <dgm:cxn modelId="{3177F3D1-B547-4556-983C-6280641942E4}" type="presOf" srcId="{D2803D36-57DF-48BC-8921-D71C72C884C6}" destId="{6D399482-90EA-49C8-BCD2-19E2DDE17A02}" srcOrd="0" destOrd="0" presId="urn:microsoft.com/office/officeart/2005/8/layout/hierarchy1"/>
    <dgm:cxn modelId="{6E18B6DD-F09F-42CE-92BC-11D49B9045B6}" type="presParOf" srcId="{F6DBFFD9-A478-4533-9912-05BB21B62187}" destId="{948296C1-89A2-48DD-9351-62C94D2A443B}" srcOrd="0" destOrd="0" presId="urn:microsoft.com/office/officeart/2005/8/layout/hierarchy1"/>
    <dgm:cxn modelId="{D0EA5A84-777C-4B3A-9EA4-0C7E88EDE086}" type="presParOf" srcId="{948296C1-89A2-48DD-9351-62C94D2A443B}" destId="{A80EC38C-5928-49AD-A474-52AFCBE3D896}" srcOrd="0" destOrd="0" presId="urn:microsoft.com/office/officeart/2005/8/layout/hierarchy1"/>
    <dgm:cxn modelId="{C137D019-34A2-402D-AA19-8B93CD5776FF}" type="presParOf" srcId="{A80EC38C-5928-49AD-A474-52AFCBE3D896}" destId="{3700FB88-9DDF-4D35-A7CC-BF670BC635E5}" srcOrd="0" destOrd="0" presId="urn:microsoft.com/office/officeart/2005/8/layout/hierarchy1"/>
    <dgm:cxn modelId="{142E85DF-0460-430B-9226-FBC60222373E}" type="presParOf" srcId="{A80EC38C-5928-49AD-A474-52AFCBE3D896}" destId="{6D399482-90EA-49C8-BCD2-19E2DDE17A02}" srcOrd="1" destOrd="0" presId="urn:microsoft.com/office/officeart/2005/8/layout/hierarchy1"/>
    <dgm:cxn modelId="{9FA96B1B-5408-48A3-8F96-291E11CEE0E3}" type="presParOf" srcId="{948296C1-89A2-48DD-9351-62C94D2A443B}" destId="{3601B732-5B55-4E9F-87A5-6C60CACCC01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E61840-8CD2-4D79-9B62-074EDE60581B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803D36-57DF-48BC-8921-D71C72C884C6}">
      <dgm:prSet phldrT="[Текст]" custT="1"/>
      <dgm:spPr/>
      <dgm:t>
        <a:bodyPr/>
        <a:lstStyle/>
        <a:p>
          <a:pPr algn="l"/>
          <a:r>
            <a:rPr lang="en-US" sz="1800" b="0" dirty="0" smtClean="0"/>
            <a:t>Osposobljavanje provodi centar za obuku MF-a:</a:t>
          </a:r>
        </a:p>
        <a:p>
          <a:pPr algn="l"/>
          <a:r>
            <a:rPr lang="ru-RU" sz="1800" dirty="0" smtClean="0"/>
            <a:t>- za računovođe i stručnjake za računovodstvo i financijske usluge (praktične vještine, testovi i završni ispit)</a:t>
          </a:r>
        </a:p>
        <a:p>
          <a:pPr algn="l"/>
          <a:r>
            <a:rPr lang="ru-RU" sz="1800" dirty="0" smtClean="0"/>
            <a:t>- za voditelje računovodstvenih i financijskih službi, institucija javnog sektora (teorija, rješavanje zadataka, predavanja, testovi i završni ispit)</a:t>
          </a:r>
        </a:p>
        <a:p>
          <a:pPr algn="ctr"/>
          <a:endParaRPr lang="hr-HR" sz="1500" dirty="0"/>
        </a:p>
      </dgm:t>
    </dgm:pt>
    <dgm:pt modelId="{2C448ABD-0459-41C5-BE18-FBE9D2BE638A}" type="parTrans" cxnId="{A0FA7153-7F0C-4916-946E-44AE9DB7B77D}">
      <dgm:prSet/>
      <dgm:spPr/>
      <dgm:t>
        <a:bodyPr/>
        <a:lstStyle/>
        <a:p>
          <a:endParaRPr lang="ru-RU"/>
        </a:p>
      </dgm:t>
    </dgm:pt>
    <dgm:pt modelId="{5CA1D051-3A04-4A73-AC5A-8C6F8119368A}" type="sibTrans" cxnId="{A0FA7153-7F0C-4916-946E-44AE9DB7B77D}">
      <dgm:prSet/>
      <dgm:spPr/>
      <dgm:t>
        <a:bodyPr/>
        <a:lstStyle/>
        <a:p>
          <a:endParaRPr lang="ru-RU"/>
        </a:p>
      </dgm:t>
    </dgm:pt>
    <dgm:pt modelId="{F6DBFFD9-A478-4533-9912-05BB21B62187}" type="pres">
      <dgm:prSet presAssocID="{D5E61840-8CD2-4D79-9B62-074EDE60581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48296C1-89A2-48DD-9351-62C94D2A443B}" type="pres">
      <dgm:prSet presAssocID="{D2803D36-57DF-48BC-8921-D71C72C884C6}" presName="hierRoot1" presStyleCnt="0"/>
      <dgm:spPr/>
    </dgm:pt>
    <dgm:pt modelId="{A80EC38C-5928-49AD-A474-52AFCBE3D896}" type="pres">
      <dgm:prSet presAssocID="{D2803D36-57DF-48BC-8921-D71C72C884C6}" presName="composite" presStyleCnt="0"/>
      <dgm:spPr/>
    </dgm:pt>
    <dgm:pt modelId="{3700FB88-9DDF-4D35-A7CC-BF670BC635E5}" type="pres">
      <dgm:prSet presAssocID="{D2803D36-57DF-48BC-8921-D71C72C884C6}" presName="background" presStyleLbl="node0" presStyleIdx="0" presStyleCnt="1"/>
      <dgm:spPr/>
      <dgm:t>
        <a:bodyPr/>
        <a:lstStyle/>
        <a:p>
          <a:endParaRPr lang="ru-RU"/>
        </a:p>
      </dgm:t>
    </dgm:pt>
    <dgm:pt modelId="{6D399482-90EA-49C8-BCD2-19E2DDE17A02}" type="pres">
      <dgm:prSet presAssocID="{D2803D36-57DF-48BC-8921-D71C72C884C6}" presName="text" presStyleLbl="fgAcc0" presStyleIdx="0" presStyleCnt="1" custScaleX="588457" custScaleY="294895" custLinFactNeighborX="110" custLinFactNeighborY="-116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01B732-5B55-4E9F-87A5-6C60CACCC01D}" type="pres">
      <dgm:prSet presAssocID="{D2803D36-57DF-48BC-8921-D71C72C884C6}" presName="hierChild2" presStyleCnt="0"/>
      <dgm:spPr/>
    </dgm:pt>
  </dgm:ptLst>
  <dgm:cxnLst>
    <dgm:cxn modelId="{A0FA7153-7F0C-4916-946E-44AE9DB7B77D}" srcId="{D5E61840-8CD2-4D79-9B62-074EDE60581B}" destId="{D2803D36-57DF-48BC-8921-D71C72C884C6}" srcOrd="0" destOrd="0" parTransId="{2C448ABD-0459-41C5-BE18-FBE9D2BE638A}" sibTransId="{5CA1D051-3A04-4A73-AC5A-8C6F8119368A}"/>
    <dgm:cxn modelId="{A52E8AD3-441B-4A69-9E02-CD31CEF24DAE}" type="presOf" srcId="{D2803D36-57DF-48BC-8921-D71C72C884C6}" destId="{6D399482-90EA-49C8-BCD2-19E2DDE17A02}" srcOrd="0" destOrd="0" presId="urn:microsoft.com/office/officeart/2005/8/layout/hierarchy1"/>
    <dgm:cxn modelId="{C03017BA-119C-4D47-BE87-C2B39D621045}" type="presOf" srcId="{D5E61840-8CD2-4D79-9B62-074EDE60581B}" destId="{F6DBFFD9-A478-4533-9912-05BB21B62187}" srcOrd="0" destOrd="0" presId="urn:microsoft.com/office/officeart/2005/8/layout/hierarchy1"/>
    <dgm:cxn modelId="{FD45BE48-1940-41C0-9B58-A1F745604544}" type="presParOf" srcId="{F6DBFFD9-A478-4533-9912-05BB21B62187}" destId="{948296C1-89A2-48DD-9351-62C94D2A443B}" srcOrd="0" destOrd="0" presId="urn:microsoft.com/office/officeart/2005/8/layout/hierarchy1"/>
    <dgm:cxn modelId="{993D7301-52EF-40FB-BA86-04429B1B9E28}" type="presParOf" srcId="{948296C1-89A2-48DD-9351-62C94D2A443B}" destId="{A80EC38C-5928-49AD-A474-52AFCBE3D896}" srcOrd="0" destOrd="0" presId="urn:microsoft.com/office/officeart/2005/8/layout/hierarchy1"/>
    <dgm:cxn modelId="{D6F44D7E-B9B5-42A0-9A30-3967337E7429}" type="presParOf" srcId="{A80EC38C-5928-49AD-A474-52AFCBE3D896}" destId="{3700FB88-9DDF-4D35-A7CC-BF670BC635E5}" srcOrd="0" destOrd="0" presId="urn:microsoft.com/office/officeart/2005/8/layout/hierarchy1"/>
    <dgm:cxn modelId="{B3E83EAF-7912-409C-AAF8-387C8E6C0D52}" type="presParOf" srcId="{A80EC38C-5928-49AD-A474-52AFCBE3D896}" destId="{6D399482-90EA-49C8-BCD2-19E2DDE17A02}" srcOrd="1" destOrd="0" presId="urn:microsoft.com/office/officeart/2005/8/layout/hierarchy1"/>
    <dgm:cxn modelId="{1F61F71B-4E2D-48E9-A86E-B0CB75AC86B8}" type="presParOf" srcId="{948296C1-89A2-48DD-9351-62C94D2A443B}" destId="{3601B732-5B55-4E9F-87A5-6C60CACCC01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023E3B-88C2-4B91-9D7C-1AFF35BF0137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8943FE-210C-4651-B05D-F6D854CA84C2}">
      <dgm:prSet phldrT="[Текст]" custT="1"/>
      <dgm:spPr/>
      <dgm:t>
        <a:bodyPr/>
        <a:lstStyle/>
        <a:p>
          <a:r>
            <a:rPr lang="en-US" sz="1600" dirty="0" smtClean="0"/>
            <a:t>Državni proračun </a:t>
          </a:r>
          <a:endParaRPr lang="hr-HR" sz="1600" dirty="0"/>
        </a:p>
      </dgm:t>
    </dgm:pt>
    <dgm:pt modelId="{522296B3-C872-4624-9D0D-276261E8D20D}" type="parTrans" cxnId="{AFFCBC9E-D036-4BAB-A34D-82E477A07861}">
      <dgm:prSet/>
      <dgm:spPr/>
      <dgm:t>
        <a:bodyPr/>
        <a:lstStyle/>
        <a:p>
          <a:endParaRPr lang="ru-RU"/>
        </a:p>
      </dgm:t>
    </dgm:pt>
    <dgm:pt modelId="{338DA506-3991-4F04-A2D5-5DA0940DC4BC}" type="sibTrans" cxnId="{AFFCBC9E-D036-4BAB-A34D-82E477A07861}">
      <dgm:prSet/>
      <dgm:spPr/>
      <dgm:t>
        <a:bodyPr/>
        <a:lstStyle/>
        <a:p>
          <a:endParaRPr lang="ru-RU"/>
        </a:p>
      </dgm:t>
    </dgm:pt>
    <dgm:pt modelId="{048A077F-3625-451D-AD42-7100CBF109AF}">
      <dgm:prSet phldrT="[Текст]" custT="1"/>
      <dgm:spPr/>
      <dgm:t>
        <a:bodyPr/>
        <a:lstStyle/>
        <a:p>
          <a:r>
            <a:rPr lang="en-US" sz="1600" dirty="0" smtClean="0"/>
            <a:t>Potrošačke jedinice </a:t>
          </a:r>
          <a:endParaRPr lang="hr-HR" sz="1600" dirty="0"/>
        </a:p>
      </dgm:t>
    </dgm:pt>
    <dgm:pt modelId="{3D3B5BD1-3419-40FD-A4A7-81025E1D0B42}" type="parTrans" cxnId="{C76D8871-7380-4948-8359-46EB23C5F7A5}">
      <dgm:prSet/>
      <dgm:spPr/>
      <dgm:t>
        <a:bodyPr/>
        <a:lstStyle/>
        <a:p>
          <a:endParaRPr lang="ru-RU"/>
        </a:p>
      </dgm:t>
    </dgm:pt>
    <dgm:pt modelId="{9C04A3D2-5F5D-4A0A-927B-E0BC57839BA7}" type="sibTrans" cxnId="{C76D8871-7380-4948-8359-46EB23C5F7A5}">
      <dgm:prSet/>
      <dgm:spPr/>
      <dgm:t>
        <a:bodyPr/>
        <a:lstStyle/>
        <a:p>
          <a:endParaRPr lang="ru-RU"/>
        </a:p>
      </dgm:t>
    </dgm:pt>
    <dgm:pt modelId="{B74FDEB5-2E6C-4592-8B41-EFC5CFC72513}">
      <dgm:prSet custT="1"/>
      <dgm:spPr/>
      <dgm:t>
        <a:bodyPr/>
        <a:lstStyle/>
        <a:p>
          <a:r>
            <a:rPr lang="en-US" sz="1800" dirty="0" smtClean="0"/>
            <a:t>Odbor za riznicu </a:t>
          </a:r>
          <a:endParaRPr lang="hr-HR" sz="1800" dirty="0"/>
        </a:p>
      </dgm:t>
    </dgm:pt>
    <dgm:pt modelId="{5F862190-6969-4321-B7AE-DF72AC37C043}" type="parTrans" cxnId="{109B1634-6049-4C20-9111-7C171F5C0ECD}">
      <dgm:prSet/>
      <dgm:spPr/>
      <dgm:t>
        <a:bodyPr/>
        <a:lstStyle/>
        <a:p>
          <a:endParaRPr lang="ru-RU"/>
        </a:p>
      </dgm:t>
    </dgm:pt>
    <dgm:pt modelId="{3E2FB45E-2512-4B97-9225-54E0D326F2A0}" type="sibTrans" cxnId="{109B1634-6049-4C20-9111-7C171F5C0ECD}">
      <dgm:prSet/>
      <dgm:spPr/>
      <dgm:t>
        <a:bodyPr/>
        <a:lstStyle/>
        <a:p>
          <a:endParaRPr lang="ru-RU"/>
        </a:p>
      </dgm:t>
    </dgm:pt>
    <dgm:pt modelId="{7CC63726-CD27-4D5D-906B-30D3BDBA7A7D}">
      <dgm:prSet custT="1"/>
      <dgm:spPr/>
      <dgm:t>
        <a:bodyPr/>
        <a:lstStyle/>
        <a:p>
          <a:r>
            <a:rPr lang="en-US" sz="1400" dirty="0" smtClean="0"/>
            <a:t>Institucije javnog sektora</a:t>
          </a:r>
          <a:endParaRPr lang="hr-HR" sz="1400" dirty="0"/>
        </a:p>
      </dgm:t>
    </dgm:pt>
    <dgm:pt modelId="{C1B28B78-6F97-48C3-B6B5-899859C27B6D}" type="parTrans" cxnId="{AB4E10A5-ACB4-4FBE-98DC-212A754A8631}">
      <dgm:prSet/>
      <dgm:spPr/>
      <dgm:t>
        <a:bodyPr/>
        <a:lstStyle/>
        <a:p>
          <a:endParaRPr lang="ru-RU"/>
        </a:p>
      </dgm:t>
    </dgm:pt>
    <dgm:pt modelId="{9FA2925C-7FB1-43D8-A609-CC8B21B2030A}" type="sibTrans" cxnId="{AB4E10A5-ACB4-4FBE-98DC-212A754A8631}">
      <dgm:prSet/>
      <dgm:spPr/>
      <dgm:t>
        <a:bodyPr/>
        <a:lstStyle/>
        <a:p>
          <a:endParaRPr lang="ru-RU"/>
        </a:p>
      </dgm:t>
    </dgm:pt>
    <dgm:pt modelId="{9D8AD5F5-9FD6-42AE-9118-233C05EDBAD3}">
      <dgm:prSet/>
      <dgm:spPr/>
      <dgm:t>
        <a:bodyPr/>
        <a:lstStyle/>
        <a:p>
          <a:pPr algn="just"/>
          <a:r>
            <a:t>Od 2018. godine konsolidirani financijski izvještaji podložni su obveznoj javnoj reviziji te se dostavljaju parlamentu </a:t>
          </a:r>
          <a:endParaRPr lang="hr-HR" dirty="0"/>
        </a:p>
      </dgm:t>
    </dgm:pt>
    <dgm:pt modelId="{5690A600-BF3A-45C7-AD9E-E30CA7EECCED}" type="parTrans" cxnId="{736721A4-9E56-4B36-AA81-CA9DB623C832}">
      <dgm:prSet/>
      <dgm:spPr/>
      <dgm:t>
        <a:bodyPr/>
        <a:lstStyle/>
        <a:p>
          <a:endParaRPr lang="ru-RU"/>
        </a:p>
      </dgm:t>
    </dgm:pt>
    <dgm:pt modelId="{BF96B05B-6A58-4C1B-8A8C-D9E0A1C05538}" type="sibTrans" cxnId="{736721A4-9E56-4B36-AA81-CA9DB623C832}">
      <dgm:prSet/>
      <dgm:spPr/>
      <dgm:t>
        <a:bodyPr/>
        <a:lstStyle/>
        <a:p>
          <a:endParaRPr lang="ru-RU"/>
        </a:p>
      </dgm:t>
    </dgm:pt>
    <dgm:pt modelId="{FDCF7228-48AD-4540-BB2E-D9AAA0915F85}">
      <dgm:prSet custT="1"/>
      <dgm:spPr/>
      <dgm:t>
        <a:bodyPr/>
        <a:lstStyle/>
        <a:p>
          <a:r>
            <a:rPr lang="en-US" sz="1600" dirty="0" smtClean="0"/>
            <a:t>Lokalni proračun </a:t>
          </a:r>
          <a:endParaRPr lang="hr-HR" sz="1600" dirty="0"/>
        </a:p>
      </dgm:t>
    </dgm:pt>
    <dgm:pt modelId="{75FB554A-5D04-4AFE-8970-F8DC651B841E}" type="parTrans" cxnId="{4F236349-FF72-45EC-8F25-EC8A914144B9}">
      <dgm:prSet/>
      <dgm:spPr/>
      <dgm:t>
        <a:bodyPr/>
        <a:lstStyle/>
        <a:p>
          <a:endParaRPr lang="ru-RU"/>
        </a:p>
      </dgm:t>
    </dgm:pt>
    <dgm:pt modelId="{5C59A25E-E5A5-49E8-B074-63AE4FE6C392}" type="sibTrans" cxnId="{4F236349-FF72-45EC-8F25-EC8A914144B9}">
      <dgm:prSet/>
      <dgm:spPr/>
      <dgm:t>
        <a:bodyPr/>
        <a:lstStyle/>
        <a:p>
          <a:endParaRPr lang="ru-RU"/>
        </a:p>
      </dgm:t>
    </dgm:pt>
    <dgm:pt modelId="{E2A5D8C1-6293-4866-8E01-0BE794EAB49A}">
      <dgm:prSet custT="1"/>
      <dgm:spPr/>
      <dgm:t>
        <a:bodyPr/>
        <a:lstStyle/>
        <a:p>
          <a:r>
            <a:rPr lang="en-US" sz="1600" dirty="0" smtClean="0"/>
            <a:t>Oblast </a:t>
          </a:r>
          <a:endParaRPr lang="hr-HR" sz="1600" dirty="0"/>
        </a:p>
      </dgm:t>
    </dgm:pt>
    <dgm:pt modelId="{2F6F9FEF-C3F3-4D51-B904-3862F97384F5}" type="parTrans" cxnId="{44448B40-8BD7-4429-B767-453E023B37C9}">
      <dgm:prSet/>
      <dgm:spPr/>
      <dgm:t>
        <a:bodyPr/>
        <a:lstStyle/>
        <a:p>
          <a:endParaRPr lang="ru-RU"/>
        </a:p>
      </dgm:t>
    </dgm:pt>
    <dgm:pt modelId="{A66B4E97-0554-4577-A8BA-93EBFC2835CF}" type="sibTrans" cxnId="{44448B40-8BD7-4429-B767-453E023B37C9}">
      <dgm:prSet/>
      <dgm:spPr/>
      <dgm:t>
        <a:bodyPr/>
        <a:lstStyle/>
        <a:p>
          <a:endParaRPr lang="ru-RU"/>
        </a:p>
      </dgm:t>
    </dgm:pt>
    <dgm:pt modelId="{9B2C7E38-C1AD-4A58-B489-B4711ECB1C9A}">
      <dgm:prSet custT="1"/>
      <dgm:spPr/>
      <dgm:t>
        <a:bodyPr/>
        <a:lstStyle/>
        <a:p>
          <a:r>
            <a:rPr lang="en-US" sz="1600" dirty="0" smtClean="0"/>
            <a:t>Okrug </a:t>
          </a:r>
          <a:endParaRPr lang="hr-HR" sz="1600" dirty="0"/>
        </a:p>
      </dgm:t>
    </dgm:pt>
    <dgm:pt modelId="{3DA11F22-68BF-4709-A01D-3E6D6EE3F283}" type="parTrans" cxnId="{2C2398B1-D98B-4A95-BDD7-19E89F1A5A76}">
      <dgm:prSet/>
      <dgm:spPr/>
      <dgm:t>
        <a:bodyPr/>
        <a:lstStyle/>
        <a:p>
          <a:endParaRPr lang="ru-RU"/>
        </a:p>
      </dgm:t>
    </dgm:pt>
    <dgm:pt modelId="{58037770-A427-4A41-A2D8-D6B871DCC72E}" type="sibTrans" cxnId="{2C2398B1-D98B-4A95-BDD7-19E89F1A5A76}">
      <dgm:prSet/>
      <dgm:spPr/>
      <dgm:t>
        <a:bodyPr/>
        <a:lstStyle/>
        <a:p>
          <a:endParaRPr lang="ru-RU"/>
        </a:p>
      </dgm:t>
    </dgm:pt>
    <dgm:pt modelId="{7CE3B495-760B-4283-AADD-15E70A2DCE7C}">
      <dgm:prSet custT="1"/>
      <dgm:spPr/>
      <dgm:t>
        <a:bodyPr/>
        <a:lstStyle/>
        <a:p>
          <a:r>
            <a:rPr lang="en-US" sz="1600" dirty="0" smtClean="0"/>
            <a:t>Potrošačke jedinice </a:t>
          </a:r>
          <a:endParaRPr lang="hr-HR" sz="1600" dirty="0"/>
        </a:p>
      </dgm:t>
    </dgm:pt>
    <dgm:pt modelId="{6140D68F-BFF7-494B-8278-EB76BB01E312}" type="parTrans" cxnId="{2F422FE8-A2AB-40F9-80E5-E828CBDCF7B5}">
      <dgm:prSet/>
      <dgm:spPr/>
      <dgm:t>
        <a:bodyPr/>
        <a:lstStyle/>
        <a:p>
          <a:endParaRPr lang="ru-RU"/>
        </a:p>
      </dgm:t>
    </dgm:pt>
    <dgm:pt modelId="{F68E608D-9E88-43D6-BAB8-2491FDE1E7C6}" type="sibTrans" cxnId="{2F422FE8-A2AB-40F9-80E5-E828CBDCF7B5}">
      <dgm:prSet/>
      <dgm:spPr/>
      <dgm:t>
        <a:bodyPr/>
        <a:lstStyle/>
        <a:p>
          <a:endParaRPr lang="ru-RU"/>
        </a:p>
      </dgm:t>
    </dgm:pt>
    <dgm:pt modelId="{742B9BF3-2380-4947-AF75-7F04807B55F2}">
      <dgm:prSet custT="1"/>
      <dgm:spPr/>
      <dgm:t>
        <a:bodyPr/>
        <a:lstStyle/>
        <a:p>
          <a:r>
            <a:rPr sz="1400" dirty="0" err="1"/>
            <a:t>Institucije</a:t>
          </a:r>
          <a:r>
            <a:rPr sz="1400" dirty="0"/>
            <a:t> </a:t>
          </a:r>
          <a:r>
            <a:rPr sz="1400" dirty="0" err="1"/>
            <a:t>javnog</a:t>
          </a:r>
          <a:r>
            <a:rPr sz="1400" dirty="0"/>
            <a:t> </a:t>
          </a:r>
          <a:r>
            <a:rPr sz="1400" dirty="0" err="1"/>
            <a:t>sektora</a:t>
          </a:r>
          <a:endParaRPr lang="hr-HR" sz="1400" dirty="0"/>
        </a:p>
      </dgm:t>
    </dgm:pt>
    <dgm:pt modelId="{3D607FF6-1B5C-4B81-A7D4-25774F59F4C1}" type="parTrans" cxnId="{F32DCDEB-364E-4B06-A1AD-41FFE0C6115C}">
      <dgm:prSet/>
      <dgm:spPr/>
      <dgm:t>
        <a:bodyPr/>
        <a:lstStyle/>
        <a:p>
          <a:endParaRPr lang="ru-RU"/>
        </a:p>
      </dgm:t>
    </dgm:pt>
    <dgm:pt modelId="{1A8FC1AE-673D-43DE-BA08-370A8E07646A}" type="sibTrans" cxnId="{F32DCDEB-364E-4B06-A1AD-41FFE0C6115C}">
      <dgm:prSet/>
      <dgm:spPr/>
      <dgm:t>
        <a:bodyPr/>
        <a:lstStyle/>
        <a:p>
          <a:endParaRPr lang="ru-RU"/>
        </a:p>
      </dgm:t>
    </dgm:pt>
    <dgm:pt modelId="{C592DA48-0E7C-4A11-A7F0-1F856523632E}">
      <dgm:prSet phldrT="[Текст]" custT="1"/>
      <dgm:spPr/>
      <dgm:t>
        <a:bodyPr/>
        <a:lstStyle/>
        <a:p>
          <a:r>
            <a:rPr lang="en-US" sz="1800" dirty="0" smtClean="0"/>
            <a:t>RAZINE KONSOLIDACIJE U FINANCIJSKOM IZVJEŠTAVANJU </a:t>
          </a:r>
          <a:endParaRPr lang="hr-HR" sz="1800" dirty="0"/>
        </a:p>
      </dgm:t>
    </dgm:pt>
    <dgm:pt modelId="{664530EF-B286-499F-BB6D-CB1062472770}" type="sibTrans" cxnId="{7328C05D-69F9-4D24-8620-F068DE9A6DA4}">
      <dgm:prSet/>
      <dgm:spPr/>
      <dgm:t>
        <a:bodyPr/>
        <a:lstStyle/>
        <a:p>
          <a:endParaRPr lang="ru-RU"/>
        </a:p>
      </dgm:t>
    </dgm:pt>
    <dgm:pt modelId="{2BC7A05C-0FB3-4DED-9DE6-AB784C340A09}" type="parTrans" cxnId="{7328C05D-69F9-4D24-8620-F068DE9A6DA4}">
      <dgm:prSet/>
      <dgm:spPr/>
      <dgm:t>
        <a:bodyPr/>
        <a:lstStyle/>
        <a:p>
          <a:endParaRPr lang="ru-RU"/>
        </a:p>
      </dgm:t>
    </dgm:pt>
    <dgm:pt modelId="{E68D0F6F-252A-4394-8467-A1E3218ED2B6}" type="pres">
      <dgm:prSet presAssocID="{69023E3B-88C2-4B91-9D7C-1AFF35BF013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211A891-3B98-4D5F-83AF-F755925D6342}" type="pres">
      <dgm:prSet presAssocID="{C592DA48-0E7C-4A11-A7F0-1F856523632E}" presName="hierRoot1" presStyleCnt="0"/>
      <dgm:spPr/>
      <dgm:t>
        <a:bodyPr/>
        <a:lstStyle/>
        <a:p>
          <a:endParaRPr lang="ru-RU"/>
        </a:p>
      </dgm:t>
    </dgm:pt>
    <dgm:pt modelId="{E230F8F8-BECB-4141-8FF4-09748C3B23D1}" type="pres">
      <dgm:prSet presAssocID="{C592DA48-0E7C-4A11-A7F0-1F856523632E}" presName="composite" presStyleCnt="0"/>
      <dgm:spPr/>
      <dgm:t>
        <a:bodyPr/>
        <a:lstStyle/>
        <a:p>
          <a:endParaRPr lang="ru-RU"/>
        </a:p>
      </dgm:t>
    </dgm:pt>
    <dgm:pt modelId="{1B272139-2131-4919-9265-28BBF602CDC2}" type="pres">
      <dgm:prSet presAssocID="{C592DA48-0E7C-4A11-A7F0-1F856523632E}" presName="background" presStyleLbl="node0" presStyleIdx="0" presStyleCnt="2"/>
      <dgm:spPr/>
      <dgm:t>
        <a:bodyPr/>
        <a:lstStyle/>
        <a:p>
          <a:endParaRPr lang="ru-RU"/>
        </a:p>
      </dgm:t>
    </dgm:pt>
    <dgm:pt modelId="{29007E49-74FD-4889-BBA6-5FFD06E8F3F6}" type="pres">
      <dgm:prSet presAssocID="{C592DA48-0E7C-4A11-A7F0-1F856523632E}" presName="text" presStyleLbl="fgAcc0" presStyleIdx="0" presStyleCnt="2" custScaleX="345599" custLinFactNeighborX="-65001" custLinFactNeighborY="15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34079E-B9D5-4FB5-8246-0ECC5263E919}" type="pres">
      <dgm:prSet presAssocID="{C592DA48-0E7C-4A11-A7F0-1F856523632E}" presName="hierChild2" presStyleCnt="0"/>
      <dgm:spPr/>
      <dgm:t>
        <a:bodyPr/>
        <a:lstStyle/>
        <a:p>
          <a:endParaRPr lang="ru-RU"/>
        </a:p>
      </dgm:t>
    </dgm:pt>
    <dgm:pt modelId="{30A00BFD-415C-4DFD-8346-BDD9A83B63F3}" type="pres">
      <dgm:prSet presAssocID="{522296B3-C872-4624-9D0D-276261E8D20D}" presName="Name10" presStyleLbl="parChTrans1D2" presStyleIdx="0" presStyleCnt="3"/>
      <dgm:spPr/>
      <dgm:t>
        <a:bodyPr/>
        <a:lstStyle/>
        <a:p>
          <a:endParaRPr lang="ru-RU"/>
        </a:p>
      </dgm:t>
    </dgm:pt>
    <dgm:pt modelId="{37A88BB1-C9A6-407A-8649-980C541F95AA}" type="pres">
      <dgm:prSet presAssocID="{5E8943FE-210C-4651-B05D-F6D854CA84C2}" presName="hierRoot2" presStyleCnt="0"/>
      <dgm:spPr/>
      <dgm:t>
        <a:bodyPr/>
        <a:lstStyle/>
        <a:p>
          <a:endParaRPr lang="ru-RU"/>
        </a:p>
      </dgm:t>
    </dgm:pt>
    <dgm:pt modelId="{54D2B043-6FDE-4216-86FC-12AFE53A09DC}" type="pres">
      <dgm:prSet presAssocID="{5E8943FE-210C-4651-B05D-F6D854CA84C2}" presName="composite2" presStyleCnt="0"/>
      <dgm:spPr/>
      <dgm:t>
        <a:bodyPr/>
        <a:lstStyle/>
        <a:p>
          <a:endParaRPr lang="ru-RU"/>
        </a:p>
      </dgm:t>
    </dgm:pt>
    <dgm:pt modelId="{5534EE59-D0D2-40F1-AE63-3F3CF731D06F}" type="pres">
      <dgm:prSet presAssocID="{5E8943FE-210C-4651-B05D-F6D854CA84C2}" presName="background2" presStyleLbl="node2" presStyleIdx="0" presStyleCnt="3"/>
      <dgm:spPr/>
      <dgm:t>
        <a:bodyPr/>
        <a:lstStyle/>
        <a:p>
          <a:endParaRPr lang="ru-RU"/>
        </a:p>
      </dgm:t>
    </dgm:pt>
    <dgm:pt modelId="{B01A6403-018F-49CC-A33A-9EE3D80299E7}" type="pres">
      <dgm:prSet presAssocID="{5E8943FE-210C-4651-B05D-F6D854CA84C2}" presName="text2" presStyleLbl="fgAcc2" presStyleIdx="0" presStyleCnt="3" custScaleX="192657" custScaleY="173899" custLinFactNeighborX="-26014" custLinFactNeighborY="35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315B70-89AD-4C94-AC80-85DEF21C742D}" type="pres">
      <dgm:prSet presAssocID="{5E8943FE-210C-4651-B05D-F6D854CA84C2}" presName="hierChild3" presStyleCnt="0"/>
      <dgm:spPr/>
      <dgm:t>
        <a:bodyPr/>
        <a:lstStyle/>
        <a:p>
          <a:endParaRPr lang="ru-RU"/>
        </a:p>
      </dgm:t>
    </dgm:pt>
    <dgm:pt modelId="{4EC14A06-3284-4683-B3B1-4BEDCE58D015}" type="pres">
      <dgm:prSet presAssocID="{3D3B5BD1-3419-40FD-A4A7-81025E1D0B42}" presName="Name17" presStyleLbl="parChTrans1D3" presStyleIdx="0" presStyleCnt="2"/>
      <dgm:spPr/>
      <dgm:t>
        <a:bodyPr/>
        <a:lstStyle/>
        <a:p>
          <a:endParaRPr lang="ru-RU"/>
        </a:p>
      </dgm:t>
    </dgm:pt>
    <dgm:pt modelId="{0EE76DD2-B53D-49B5-A233-06C9373E97A8}" type="pres">
      <dgm:prSet presAssocID="{048A077F-3625-451D-AD42-7100CBF109AF}" presName="hierRoot3" presStyleCnt="0"/>
      <dgm:spPr/>
      <dgm:t>
        <a:bodyPr/>
        <a:lstStyle/>
        <a:p>
          <a:endParaRPr lang="ru-RU"/>
        </a:p>
      </dgm:t>
    </dgm:pt>
    <dgm:pt modelId="{3BA3D9E7-2CA0-4A1A-8AA6-D70C1A5338D2}" type="pres">
      <dgm:prSet presAssocID="{048A077F-3625-451D-AD42-7100CBF109AF}" presName="composite3" presStyleCnt="0"/>
      <dgm:spPr/>
      <dgm:t>
        <a:bodyPr/>
        <a:lstStyle/>
        <a:p>
          <a:endParaRPr lang="ru-RU"/>
        </a:p>
      </dgm:t>
    </dgm:pt>
    <dgm:pt modelId="{1C6DB220-E70A-4553-8C58-6B1F9149D2CC}" type="pres">
      <dgm:prSet presAssocID="{048A077F-3625-451D-AD42-7100CBF109AF}" presName="background3" presStyleLbl="node3" presStyleIdx="0" presStyleCnt="2"/>
      <dgm:spPr/>
      <dgm:t>
        <a:bodyPr/>
        <a:lstStyle/>
        <a:p>
          <a:endParaRPr lang="ru-RU"/>
        </a:p>
      </dgm:t>
    </dgm:pt>
    <dgm:pt modelId="{5C024165-0B18-4F04-89DC-4CCE65DB91B1}" type="pres">
      <dgm:prSet presAssocID="{048A077F-3625-451D-AD42-7100CBF109AF}" presName="text3" presStyleLbl="fgAcc3" presStyleIdx="0" presStyleCnt="2" custScaleX="130286" custScaleY="140170" custLinFactNeighborX="-25226" custLinFactNeighborY="23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4B4ABA-8839-486A-970F-25B648DF7FD9}" type="pres">
      <dgm:prSet presAssocID="{048A077F-3625-451D-AD42-7100CBF109AF}" presName="hierChild4" presStyleCnt="0"/>
      <dgm:spPr/>
      <dgm:t>
        <a:bodyPr/>
        <a:lstStyle/>
        <a:p>
          <a:endParaRPr lang="ru-RU"/>
        </a:p>
      </dgm:t>
    </dgm:pt>
    <dgm:pt modelId="{34CFD57C-766B-4014-A27A-C8A5B7EA0C9D}" type="pres">
      <dgm:prSet presAssocID="{C1B28B78-6F97-48C3-B6B5-899859C27B6D}" presName="Name23" presStyleLbl="parChTrans1D4" presStyleIdx="0" presStyleCnt="4"/>
      <dgm:spPr/>
      <dgm:t>
        <a:bodyPr/>
        <a:lstStyle/>
        <a:p>
          <a:endParaRPr lang="ru-RU"/>
        </a:p>
      </dgm:t>
    </dgm:pt>
    <dgm:pt modelId="{99211587-6722-42AC-A559-479CFE237E4F}" type="pres">
      <dgm:prSet presAssocID="{7CC63726-CD27-4D5D-906B-30D3BDBA7A7D}" presName="hierRoot4" presStyleCnt="0"/>
      <dgm:spPr/>
      <dgm:t>
        <a:bodyPr/>
        <a:lstStyle/>
        <a:p>
          <a:endParaRPr lang="ru-RU"/>
        </a:p>
      </dgm:t>
    </dgm:pt>
    <dgm:pt modelId="{4D5D4A07-C3A4-4DF6-8EB8-33F420F92390}" type="pres">
      <dgm:prSet presAssocID="{7CC63726-CD27-4D5D-906B-30D3BDBA7A7D}" presName="composite4" presStyleCnt="0"/>
      <dgm:spPr/>
      <dgm:t>
        <a:bodyPr/>
        <a:lstStyle/>
        <a:p>
          <a:endParaRPr lang="ru-RU"/>
        </a:p>
      </dgm:t>
    </dgm:pt>
    <dgm:pt modelId="{227D6FE9-739F-41E6-9FCE-AB5AB009DDA2}" type="pres">
      <dgm:prSet presAssocID="{7CC63726-CD27-4D5D-906B-30D3BDBA7A7D}" presName="background4" presStyleLbl="node4" presStyleIdx="0" presStyleCnt="4"/>
      <dgm:spPr/>
      <dgm:t>
        <a:bodyPr/>
        <a:lstStyle/>
        <a:p>
          <a:endParaRPr lang="ru-RU"/>
        </a:p>
      </dgm:t>
    </dgm:pt>
    <dgm:pt modelId="{F90EAFF7-BDF4-40AD-AA5F-0797BC127BFB}" type="pres">
      <dgm:prSet presAssocID="{7CC63726-CD27-4D5D-906B-30D3BDBA7A7D}" presName="text4" presStyleLbl="fgAcc4" presStyleIdx="0" presStyleCnt="4" custScaleX="130286" custLinFactNeighborX="-25226" custLinFactNeighborY="34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52014D-6D9A-4C34-B392-3C9C0F4D9194}" type="pres">
      <dgm:prSet presAssocID="{7CC63726-CD27-4D5D-906B-30D3BDBA7A7D}" presName="hierChild5" presStyleCnt="0"/>
      <dgm:spPr/>
      <dgm:t>
        <a:bodyPr/>
        <a:lstStyle/>
        <a:p>
          <a:endParaRPr lang="ru-RU"/>
        </a:p>
      </dgm:t>
    </dgm:pt>
    <dgm:pt modelId="{6251AECD-904D-4AB5-8F47-16CEF0623349}" type="pres">
      <dgm:prSet presAssocID="{75FB554A-5D04-4AFE-8970-F8DC651B841E}" presName="Name10" presStyleLbl="parChTrans1D2" presStyleIdx="1" presStyleCnt="3"/>
      <dgm:spPr/>
      <dgm:t>
        <a:bodyPr/>
        <a:lstStyle/>
        <a:p>
          <a:endParaRPr lang="ru-RU"/>
        </a:p>
      </dgm:t>
    </dgm:pt>
    <dgm:pt modelId="{4A5FCFF0-08CD-4932-B745-65F17ED54012}" type="pres">
      <dgm:prSet presAssocID="{FDCF7228-48AD-4540-BB2E-D9AAA0915F85}" presName="hierRoot2" presStyleCnt="0"/>
      <dgm:spPr/>
      <dgm:t>
        <a:bodyPr/>
        <a:lstStyle/>
        <a:p>
          <a:endParaRPr lang="ru-RU"/>
        </a:p>
      </dgm:t>
    </dgm:pt>
    <dgm:pt modelId="{7F0B9F56-59D8-4800-9BE6-E1668CBEC6C5}" type="pres">
      <dgm:prSet presAssocID="{FDCF7228-48AD-4540-BB2E-D9AAA0915F85}" presName="composite2" presStyleCnt="0"/>
      <dgm:spPr/>
      <dgm:t>
        <a:bodyPr/>
        <a:lstStyle/>
        <a:p>
          <a:endParaRPr lang="ru-RU"/>
        </a:p>
      </dgm:t>
    </dgm:pt>
    <dgm:pt modelId="{2E6406FC-C50C-4AE5-AEE0-43EF8046F6D5}" type="pres">
      <dgm:prSet presAssocID="{FDCF7228-48AD-4540-BB2E-D9AAA0915F85}" presName="background2" presStyleLbl="node2" presStyleIdx="1" presStyleCnt="3"/>
      <dgm:spPr/>
      <dgm:t>
        <a:bodyPr/>
        <a:lstStyle/>
        <a:p>
          <a:endParaRPr lang="ru-RU"/>
        </a:p>
      </dgm:t>
    </dgm:pt>
    <dgm:pt modelId="{A7AFAB66-9FB0-44DA-8CDF-544911BB8603}" type="pres">
      <dgm:prSet presAssocID="{FDCF7228-48AD-4540-BB2E-D9AAA0915F85}" presName="text2" presStyleLbl="fgAcc2" presStyleIdx="1" presStyleCnt="3" custScaleX="179498" custScaleY="1223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B9CBEC8-CA14-413E-A4F3-B648D4FC15C8}" type="pres">
      <dgm:prSet presAssocID="{FDCF7228-48AD-4540-BB2E-D9AAA0915F85}" presName="hierChild3" presStyleCnt="0"/>
      <dgm:spPr/>
      <dgm:t>
        <a:bodyPr/>
        <a:lstStyle/>
        <a:p>
          <a:endParaRPr lang="ru-RU"/>
        </a:p>
      </dgm:t>
    </dgm:pt>
    <dgm:pt modelId="{EC604543-78EA-4C5E-BA0B-14FBDAF58935}" type="pres">
      <dgm:prSet presAssocID="{2F6F9FEF-C3F3-4D51-B904-3862F97384F5}" presName="Name17" presStyleLbl="parChTrans1D3" presStyleIdx="1" presStyleCnt="2"/>
      <dgm:spPr/>
      <dgm:t>
        <a:bodyPr/>
        <a:lstStyle/>
        <a:p>
          <a:endParaRPr lang="ru-RU"/>
        </a:p>
      </dgm:t>
    </dgm:pt>
    <dgm:pt modelId="{414831A0-2BC9-434A-9D63-D32A45D3FA06}" type="pres">
      <dgm:prSet presAssocID="{E2A5D8C1-6293-4866-8E01-0BE794EAB49A}" presName="hierRoot3" presStyleCnt="0"/>
      <dgm:spPr/>
      <dgm:t>
        <a:bodyPr/>
        <a:lstStyle/>
        <a:p>
          <a:endParaRPr lang="ru-RU"/>
        </a:p>
      </dgm:t>
    </dgm:pt>
    <dgm:pt modelId="{E1A31542-2E0B-4965-98FF-99E816F108EC}" type="pres">
      <dgm:prSet presAssocID="{E2A5D8C1-6293-4866-8E01-0BE794EAB49A}" presName="composite3" presStyleCnt="0"/>
      <dgm:spPr/>
      <dgm:t>
        <a:bodyPr/>
        <a:lstStyle/>
        <a:p>
          <a:endParaRPr lang="ru-RU"/>
        </a:p>
      </dgm:t>
    </dgm:pt>
    <dgm:pt modelId="{623F1E3E-6454-498E-8DC6-8B2DB4279956}" type="pres">
      <dgm:prSet presAssocID="{E2A5D8C1-6293-4866-8E01-0BE794EAB49A}" presName="background3" presStyleLbl="node3" presStyleIdx="1" presStyleCnt="2"/>
      <dgm:spPr/>
      <dgm:t>
        <a:bodyPr/>
        <a:lstStyle/>
        <a:p>
          <a:endParaRPr lang="ru-RU"/>
        </a:p>
      </dgm:t>
    </dgm:pt>
    <dgm:pt modelId="{A18EA596-EF08-456B-8FAB-5A072A73E774}" type="pres">
      <dgm:prSet presAssocID="{E2A5D8C1-6293-4866-8E01-0BE794EAB49A}" presName="text3" presStyleLbl="fgAcc3" presStyleIdx="1" presStyleCnt="2" custScaleX="1661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526480-09CC-4D11-B238-E95DC1C68A8F}" type="pres">
      <dgm:prSet presAssocID="{E2A5D8C1-6293-4866-8E01-0BE794EAB49A}" presName="hierChild4" presStyleCnt="0"/>
      <dgm:spPr/>
      <dgm:t>
        <a:bodyPr/>
        <a:lstStyle/>
        <a:p>
          <a:endParaRPr lang="ru-RU"/>
        </a:p>
      </dgm:t>
    </dgm:pt>
    <dgm:pt modelId="{6E175465-B0A7-4AC9-86F5-B5F895DE564B}" type="pres">
      <dgm:prSet presAssocID="{3DA11F22-68BF-4709-A01D-3E6D6EE3F283}" presName="Name23" presStyleLbl="parChTrans1D4" presStyleIdx="1" presStyleCnt="4"/>
      <dgm:spPr/>
      <dgm:t>
        <a:bodyPr/>
        <a:lstStyle/>
        <a:p>
          <a:endParaRPr lang="ru-RU"/>
        </a:p>
      </dgm:t>
    </dgm:pt>
    <dgm:pt modelId="{2BB00CCB-F4B9-4D77-A08A-ECC4905B7187}" type="pres">
      <dgm:prSet presAssocID="{9B2C7E38-C1AD-4A58-B489-B4711ECB1C9A}" presName="hierRoot4" presStyleCnt="0"/>
      <dgm:spPr/>
      <dgm:t>
        <a:bodyPr/>
        <a:lstStyle/>
        <a:p>
          <a:endParaRPr lang="ru-RU"/>
        </a:p>
      </dgm:t>
    </dgm:pt>
    <dgm:pt modelId="{B7B961B4-E03B-4787-B402-2F3C9F60D283}" type="pres">
      <dgm:prSet presAssocID="{9B2C7E38-C1AD-4A58-B489-B4711ECB1C9A}" presName="composite4" presStyleCnt="0"/>
      <dgm:spPr/>
      <dgm:t>
        <a:bodyPr/>
        <a:lstStyle/>
        <a:p>
          <a:endParaRPr lang="ru-RU"/>
        </a:p>
      </dgm:t>
    </dgm:pt>
    <dgm:pt modelId="{03C0F539-6744-48D1-A345-D8A29433AE9A}" type="pres">
      <dgm:prSet presAssocID="{9B2C7E38-C1AD-4A58-B489-B4711ECB1C9A}" presName="background4" presStyleLbl="node4" presStyleIdx="1" presStyleCnt="4"/>
      <dgm:spPr/>
      <dgm:t>
        <a:bodyPr/>
        <a:lstStyle/>
        <a:p>
          <a:endParaRPr lang="ru-RU"/>
        </a:p>
      </dgm:t>
    </dgm:pt>
    <dgm:pt modelId="{6C7118F9-257C-4923-9C61-78D1DAE4F068}" type="pres">
      <dgm:prSet presAssocID="{9B2C7E38-C1AD-4A58-B489-B4711ECB1C9A}" presName="text4" presStyleLbl="fgAcc4" presStyleIdx="1" presStyleCnt="4" custScaleX="1661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DB9966-AE6B-4734-A479-52752364D7EF}" type="pres">
      <dgm:prSet presAssocID="{9B2C7E38-C1AD-4A58-B489-B4711ECB1C9A}" presName="hierChild5" presStyleCnt="0"/>
      <dgm:spPr/>
      <dgm:t>
        <a:bodyPr/>
        <a:lstStyle/>
        <a:p>
          <a:endParaRPr lang="ru-RU"/>
        </a:p>
      </dgm:t>
    </dgm:pt>
    <dgm:pt modelId="{4600AC13-B125-459F-99EF-0F3620AE60FE}" type="pres">
      <dgm:prSet presAssocID="{6140D68F-BFF7-494B-8278-EB76BB01E312}" presName="Name23" presStyleLbl="parChTrans1D4" presStyleIdx="2" presStyleCnt="4"/>
      <dgm:spPr/>
      <dgm:t>
        <a:bodyPr/>
        <a:lstStyle/>
        <a:p>
          <a:endParaRPr lang="ru-RU"/>
        </a:p>
      </dgm:t>
    </dgm:pt>
    <dgm:pt modelId="{ADBF481E-0ACE-4A45-BE33-D01471225AFF}" type="pres">
      <dgm:prSet presAssocID="{7CE3B495-760B-4283-AADD-15E70A2DCE7C}" presName="hierRoot4" presStyleCnt="0"/>
      <dgm:spPr/>
      <dgm:t>
        <a:bodyPr/>
        <a:lstStyle/>
        <a:p>
          <a:endParaRPr lang="ru-RU"/>
        </a:p>
      </dgm:t>
    </dgm:pt>
    <dgm:pt modelId="{D9EA1067-ABC7-4F72-97D6-2C88CE88CFE3}" type="pres">
      <dgm:prSet presAssocID="{7CE3B495-760B-4283-AADD-15E70A2DCE7C}" presName="composite4" presStyleCnt="0"/>
      <dgm:spPr/>
      <dgm:t>
        <a:bodyPr/>
        <a:lstStyle/>
        <a:p>
          <a:endParaRPr lang="ru-RU"/>
        </a:p>
      </dgm:t>
    </dgm:pt>
    <dgm:pt modelId="{CA3655AB-3A15-4630-AC2B-F04E0C384D16}" type="pres">
      <dgm:prSet presAssocID="{7CE3B495-760B-4283-AADD-15E70A2DCE7C}" presName="background4" presStyleLbl="node4" presStyleIdx="2" presStyleCnt="4"/>
      <dgm:spPr/>
      <dgm:t>
        <a:bodyPr/>
        <a:lstStyle/>
        <a:p>
          <a:endParaRPr lang="ru-RU"/>
        </a:p>
      </dgm:t>
    </dgm:pt>
    <dgm:pt modelId="{A6C87657-EA8C-4000-89B9-9644BBB81F75}" type="pres">
      <dgm:prSet presAssocID="{7CE3B495-760B-4283-AADD-15E70A2DCE7C}" presName="text4" presStyleLbl="fgAcc4" presStyleIdx="2" presStyleCnt="4" custScaleX="1540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E71C27A-2468-4BD3-8A65-4CE3165D2AC2}" type="pres">
      <dgm:prSet presAssocID="{7CE3B495-760B-4283-AADD-15E70A2DCE7C}" presName="hierChild5" presStyleCnt="0"/>
      <dgm:spPr/>
      <dgm:t>
        <a:bodyPr/>
        <a:lstStyle/>
        <a:p>
          <a:endParaRPr lang="ru-RU"/>
        </a:p>
      </dgm:t>
    </dgm:pt>
    <dgm:pt modelId="{60F23C03-6E4E-44FA-A7A4-848CE45B4EAD}" type="pres">
      <dgm:prSet presAssocID="{3D607FF6-1B5C-4B81-A7D4-25774F59F4C1}" presName="Name23" presStyleLbl="parChTrans1D4" presStyleIdx="3" presStyleCnt="4"/>
      <dgm:spPr/>
      <dgm:t>
        <a:bodyPr/>
        <a:lstStyle/>
        <a:p>
          <a:endParaRPr lang="ru-RU"/>
        </a:p>
      </dgm:t>
    </dgm:pt>
    <dgm:pt modelId="{A4E5D876-6429-4D60-963A-B26F23CE863D}" type="pres">
      <dgm:prSet presAssocID="{742B9BF3-2380-4947-AF75-7F04807B55F2}" presName="hierRoot4" presStyleCnt="0"/>
      <dgm:spPr/>
      <dgm:t>
        <a:bodyPr/>
        <a:lstStyle/>
        <a:p>
          <a:endParaRPr lang="ru-RU"/>
        </a:p>
      </dgm:t>
    </dgm:pt>
    <dgm:pt modelId="{EF370C28-FA59-438D-B1DD-0F010297C7E8}" type="pres">
      <dgm:prSet presAssocID="{742B9BF3-2380-4947-AF75-7F04807B55F2}" presName="composite4" presStyleCnt="0"/>
      <dgm:spPr/>
      <dgm:t>
        <a:bodyPr/>
        <a:lstStyle/>
        <a:p>
          <a:endParaRPr lang="ru-RU"/>
        </a:p>
      </dgm:t>
    </dgm:pt>
    <dgm:pt modelId="{FAF05E40-251A-4B6B-9212-8D6B5980D036}" type="pres">
      <dgm:prSet presAssocID="{742B9BF3-2380-4947-AF75-7F04807B55F2}" presName="background4" presStyleLbl="node4" presStyleIdx="3" presStyleCnt="4"/>
      <dgm:spPr/>
      <dgm:t>
        <a:bodyPr/>
        <a:lstStyle/>
        <a:p>
          <a:endParaRPr lang="ru-RU"/>
        </a:p>
      </dgm:t>
    </dgm:pt>
    <dgm:pt modelId="{27CE3331-89A1-4686-96AE-441EA9B29AB4}" type="pres">
      <dgm:prSet presAssocID="{742B9BF3-2380-4947-AF75-7F04807B55F2}" presName="text4" presStyleLbl="fgAcc4" presStyleIdx="3" presStyleCnt="4" custScaleX="154083" custLinFactNeighborX="5040" custLinFactNeighborY="-112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FC428E-DB10-4047-86FF-9E06F02AE28F}" type="pres">
      <dgm:prSet presAssocID="{742B9BF3-2380-4947-AF75-7F04807B55F2}" presName="hierChild5" presStyleCnt="0"/>
      <dgm:spPr/>
      <dgm:t>
        <a:bodyPr/>
        <a:lstStyle/>
        <a:p>
          <a:endParaRPr lang="ru-RU"/>
        </a:p>
      </dgm:t>
    </dgm:pt>
    <dgm:pt modelId="{C5EB72D0-DF6E-4A9C-BBF7-32D7303AA4CE}" type="pres">
      <dgm:prSet presAssocID="{B74FDEB5-2E6C-4592-8B41-EFC5CFC72513}" presName="hierRoot1" presStyleCnt="0"/>
      <dgm:spPr/>
      <dgm:t>
        <a:bodyPr/>
        <a:lstStyle/>
        <a:p>
          <a:endParaRPr lang="ru-RU"/>
        </a:p>
      </dgm:t>
    </dgm:pt>
    <dgm:pt modelId="{97AD7359-F8DF-4BC8-A689-27C688F16164}" type="pres">
      <dgm:prSet presAssocID="{B74FDEB5-2E6C-4592-8B41-EFC5CFC72513}" presName="composite" presStyleCnt="0"/>
      <dgm:spPr/>
      <dgm:t>
        <a:bodyPr/>
        <a:lstStyle/>
        <a:p>
          <a:endParaRPr lang="ru-RU"/>
        </a:p>
      </dgm:t>
    </dgm:pt>
    <dgm:pt modelId="{37A5C347-FE4F-49F4-9A4E-C72C10652EA9}" type="pres">
      <dgm:prSet presAssocID="{B74FDEB5-2E6C-4592-8B41-EFC5CFC72513}" presName="background" presStyleLbl="node0" presStyleIdx="1" presStyleCnt="2"/>
      <dgm:spPr/>
      <dgm:t>
        <a:bodyPr/>
        <a:lstStyle/>
        <a:p>
          <a:endParaRPr lang="ru-RU"/>
        </a:p>
      </dgm:t>
    </dgm:pt>
    <dgm:pt modelId="{4E32B225-AB3B-4B05-9769-2D239B470D38}" type="pres">
      <dgm:prSet presAssocID="{B74FDEB5-2E6C-4592-8B41-EFC5CFC72513}" presName="text" presStyleLbl="fgAcc0" presStyleIdx="1" presStyleCnt="2" custScaleX="209144" custLinFactNeighborX="47758" custLinFactNeighborY="15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7093CE-02BF-44FA-8255-6C1FC0181E15}" type="pres">
      <dgm:prSet presAssocID="{B74FDEB5-2E6C-4592-8B41-EFC5CFC72513}" presName="hierChild2" presStyleCnt="0"/>
      <dgm:spPr/>
      <dgm:t>
        <a:bodyPr/>
        <a:lstStyle/>
        <a:p>
          <a:endParaRPr lang="ru-RU"/>
        </a:p>
      </dgm:t>
    </dgm:pt>
    <dgm:pt modelId="{258B3D9A-6B50-4C89-9964-14D28B269761}" type="pres">
      <dgm:prSet presAssocID="{5690A600-BF3A-45C7-AD9E-E30CA7EECCED}" presName="Name10" presStyleLbl="parChTrans1D2" presStyleIdx="2" presStyleCnt="3"/>
      <dgm:spPr/>
      <dgm:t>
        <a:bodyPr/>
        <a:lstStyle/>
        <a:p>
          <a:endParaRPr lang="ru-RU"/>
        </a:p>
      </dgm:t>
    </dgm:pt>
    <dgm:pt modelId="{132F8B8F-7222-4AF3-8AC3-8B15D6883E26}" type="pres">
      <dgm:prSet presAssocID="{9D8AD5F5-9FD6-42AE-9118-233C05EDBAD3}" presName="hierRoot2" presStyleCnt="0"/>
      <dgm:spPr/>
      <dgm:t>
        <a:bodyPr/>
        <a:lstStyle/>
        <a:p>
          <a:endParaRPr lang="ru-RU"/>
        </a:p>
      </dgm:t>
    </dgm:pt>
    <dgm:pt modelId="{7107640A-7355-4EAE-BDDA-AC2709D2AE96}" type="pres">
      <dgm:prSet presAssocID="{9D8AD5F5-9FD6-42AE-9118-233C05EDBAD3}" presName="composite2" presStyleCnt="0"/>
      <dgm:spPr/>
      <dgm:t>
        <a:bodyPr/>
        <a:lstStyle/>
        <a:p>
          <a:endParaRPr lang="ru-RU"/>
        </a:p>
      </dgm:t>
    </dgm:pt>
    <dgm:pt modelId="{56D36BA3-D827-4930-9B03-95643E568012}" type="pres">
      <dgm:prSet presAssocID="{9D8AD5F5-9FD6-42AE-9118-233C05EDBAD3}" presName="background2" presStyleLbl="node2" presStyleIdx="2" presStyleCnt="3"/>
      <dgm:spPr/>
      <dgm:t>
        <a:bodyPr/>
        <a:lstStyle/>
        <a:p>
          <a:endParaRPr lang="ru-RU"/>
        </a:p>
      </dgm:t>
    </dgm:pt>
    <dgm:pt modelId="{68467667-2F33-4192-B594-C523A9E65709}" type="pres">
      <dgm:prSet presAssocID="{9D8AD5F5-9FD6-42AE-9118-233C05EDBAD3}" presName="text2" presStyleLbl="fgAcc2" presStyleIdx="2" presStyleCnt="3" custAng="10800000" custFlipVert="1" custScaleX="235193" custScaleY="235345" custLinFactY="239266" custLinFactNeighborX="48237" custLinFactNeighborY="3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07C2C5C-733B-417F-AC9C-38CCCEABEABE}" type="pres">
      <dgm:prSet presAssocID="{9D8AD5F5-9FD6-42AE-9118-233C05EDBAD3}" presName="hierChild3" presStyleCnt="0"/>
      <dgm:spPr/>
      <dgm:t>
        <a:bodyPr/>
        <a:lstStyle/>
        <a:p>
          <a:endParaRPr lang="ru-RU"/>
        </a:p>
      </dgm:t>
    </dgm:pt>
  </dgm:ptLst>
  <dgm:cxnLst>
    <dgm:cxn modelId="{7F581302-4453-4AB9-B80F-1D73537B309D}" type="presOf" srcId="{FDCF7228-48AD-4540-BB2E-D9AAA0915F85}" destId="{A7AFAB66-9FB0-44DA-8CDF-544911BB8603}" srcOrd="0" destOrd="0" presId="urn:microsoft.com/office/officeart/2005/8/layout/hierarchy1"/>
    <dgm:cxn modelId="{AB4E10A5-ACB4-4FBE-98DC-212A754A8631}" srcId="{048A077F-3625-451D-AD42-7100CBF109AF}" destId="{7CC63726-CD27-4D5D-906B-30D3BDBA7A7D}" srcOrd="0" destOrd="0" parTransId="{C1B28B78-6F97-48C3-B6B5-899859C27B6D}" sibTransId="{9FA2925C-7FB1-43D8-A609-CC8B21B2030A}"/>
    <dgm:cxn modelId="{05E2224B-06C7-4642-9343-75FA4C548C88}" type="presOf" srcId="{B74FDEB5-2E6C-4592-8B41-EFC5CFC72513}" destId="{4E32B225-AB3B-4B05-9769-2D239B470D38}" srcOrd="0" destOrd="0" presId="urn:microsoft.com/office/officeart/2005/8/layout/hierarchy1"/>
    <dgm:cxn modelId="{74A17256-087C-42D2-AE91-5E19C9ACE319}" type="presOf" srcId="{3DA11F22-68BF-4709-A01D-3E6D6EE3F283}" destId="{6E175465-B0A7-4AC9-86F5-B5F895DE564B}" srcOrd="0" destOrd="0" presId="urn:microsoft.com/office/officeart/2005/8/layout/hierarchy1"/>
    <dgm:cxn modelId="{F93BC6E9-24B9-454F-ACDC-455F039001DB}" type="presOf" srcId="{9B2C7E38-C1AD-4A58-B489-B4711ECB1C9A}" destId="{6C7118F9-257C-4923-9C61-78D1DAE4F068}" srcOrd="0" destOrd="0" presId="urn:microsoft.com/office/officeart/2005/8/layout/hierarchy1"/>
    <dgm:cxn modelId="{F7555557-AE0E-471B-B675-9EED903C7A56}" type="presOf" srcId="{2F6F9FEF-C3F3-4D51-B904-3862F97384F5}" destId="{EC604543-78EA-4C5E-BA0B-14FBDAF58935}" srcOrd="0" destOrd="0" presId="urn:microsoft.com/office/officeart/2005/8/layout/hierarchy1"/>
    <dgm:cxn modelId="{5BF5F2BD-F28A-427F-B2EA-04427F2F41BD}" type="presOf" srcId="{75FB554A-5D04-4AFE-8970-F8DC651B841E}" destId="{6251AECD-904D-4AB5-8F47-16CEF0623349}" srcOrd="0" destOrd="0" presId="urn:microsoft.com/office/officeart/2005/8/layout/hierarchy1"/>
    <dgm:cxn modelId="{736721A4-9E56-4B36-AA81-CA9DB623C832}" srcId="{B74FDEB5-2E6C-4592-8B41-EFC5CFC72513}" destId="{9D8AD5F5-9FD6-42AE-9118-233C05EDBAD3}" srcOrd="0" destOrd="0" parTransId="{5690A600-BF3A-45C7-AD9E-E30CA7EECCED}" sibTransId="{BF96B05B-6A58-4C1B-8A8C-D9E0A1C05538}"/>
    <dgm:cxn modelId="{5EA2D5D6-72C8-4B7F-A026-E69A03D8CFE9}" type="presOf" srcId="{048A077F-3625-451D-AD42-7100CBF109AF}" destId="{5C024165-0B18-4F04-89DC-4CCE65DB91B1}" srcOrd="0" destOrd="0" presId="urn:microsoft.com/office/officeart/2005/8/layout/hierarchy1"/>
    <dgm:cxn modelId="{2F422FE8-A2AB-40F9-80E5-E828CBDCF7B5}" srcId="{9B2C7E38-C1AD-4A58-B489-B4711ECB1C9A}" destId="{7CE3B495-760B-4283-AADD-15E70A2DCE7C}" srcOrd="0" destOrd="0" parTransId="{6140D68F-BFF7-494B-8278-EB76BB01E312}" sibTransId="{F68E608D-9E88-43D6-BAB8-2491FDE1E7C6}"/>
    <dgm:cxn modelId="{AFFCBC9E-D036-4BAB-A34D-82E477A07861}" srcId="{C592DA48-0E7C-4A11-A7F0-1F856523632E}" destId="{5E8943FE-210C-4651-B05D-F6D854CA84C2}" srcOrd="0" destOrd="0" parTransId="{522296B3-C872-4624-9D0D-276261E8D20D}" sibTransId="{338DA506-3991-4F04-A2D5-5DA0940DC4BC}"/>
    <dgm:cxn modelId="{A10FD9E1-1A94-4D4B-9666-F0EA17DF2B42}" type="presOf" srcId="{69023E3B-88C2-4B91-9D7C-1AFF35BF0137}" destId="{E68D0F6F-252A-4394-8467-A1E3218ED2B6}" srcOrd="0" destOrd="0" presId="urn:microsoft.com/office/officeart/2005/8/layout/hierarchy1"/>
    <dgm:cxn modelId="{D62ED061-7589-4FC0-AE57-8574DCF4FB55}" type="presOf" srcId="{9D8AD5F5-9FD6-42AE-9118-233C05EDBAD3}" destId="{68467667-2F33-4192-B594-C523A9E65709}" srcOrd="0" destOrd="0" presId="urn:microsoft.com/office/officeart/2005/8/layout/hierarchy1"/>
    <dgm:cxn modelId="{4BC2BAC4-6131-4065-B840-E82A1B6AE8EC}" type="presOf" srcId="{522296B3-C872-4624-9D0D-276261E8D20D}" destId="{30A00BFD-415C-4DFD-8346-BDD9A83B63F3}" srcOrd="0" destOrd="0" presId="urn:microsoft.com/office/officeart/2005/8/layout/hierarchy1"/>
    <dgm:cxn modelId="{C76D8871-7380-4948-8359-46EB23C5F7A5}" srcId="{5E8943FE-210C-4651-B05D-F6D854CA84C2}" destId="{048A077F-3625-451D-AD42-7100CBF109AF}" srcOrd="0" destOrd="0" parTransId="{3D3B5BD1-3419-40FD-A4A7-81025E1D0B42}" sibTransId="{9C04A3D2-5F5D-4A0A-927B-E0BC57839BA7}"/>
    <dgm:cxn modelId="{2C2398B1-D98B-4A95-BDD7-19E89F1A5A76}" srcId="{E2A5D8C1-6293-4866-8E01-0BE794EAB49A}" destId="{9B2C7E38-C1AD-4A58-B489-B4711ECB1C9A}" srcOrd="0" destOrd="0" parTransId="{3DA11F22-68BF-4709-A01D-3E6D6EE3F283}" sibTransId="{58037770-A427-4A41-A2D8-D6B871DCC72E}"/>
    <dgm:cxn modelId="{59DBD7CD-98C3-46C5-92FC-C51DD202505C}" type="presOf" srcId="{3D607FF6-1B5C-4B81-A7D4-25774F59F4C1}" destId="{60F23C03-6E4E-44FA-A7A4-848CE45B4EAD}" srcOrd="0" destOrd="0" presId="urn:microsoft.com/office/officeart/2005/8/layout/hierarchy1"/>
    <dgm:cxn modelId="{44448B40-8BD7-4429-B767-453E023B37C9}" srcId="{FDCF7228-48AD-4540-BB2E-D9AAA0915F85}" destId="{E2A5D8C1-6293-4866-8E01-0BE794EAB49A}" srcOrd="0" destOrd="0" parTransId="{2F6F9FEF-C3F3-4D51-B904-3862F97384F5}" sibTransId="{A66B4E97-0554-4577-A8BA-93EBFC2835CF}"/>
    <dgm:cxn modelId="{3A5F3576-BB50-4E20-B41D-8ECF7552441F}" type="presOf" srcId="{5E8943FE-210C-4651-B05D-F6D854CA84C2}" destId="{B01A6403-018F-49CC-A33A-9EE3D80299E7}" srcOrd="0" destOrd="0" presId="urn:microsoft.com/office/officeart/2005/8/layout/hierarchy1"/>
    <dgm:cxn modelId="{7328C05D-69F9-4D24-8620-F068DE9A6DA4}" srcId="{69023E3B-88C2-4B91-9D7C-1AFF35BF0137}" destId="{C592DA48-0E7C-4A11-A7F0-1F856523632E}" srcOrd="0" destOrd="0" parTransId="{2BC7A05C-0FB3-4DED-9DE6-AB784C340A09}" sibTransId="{664530EF-B286-499F-BB6D-CB1062472770}"/>
    <dgm:cxn modelId="{247A57D7-F50D-4BE5-8C9D-27F69226075A}" type="presOf" srcId="{E2A5D8C1-6293-4866-8E01-0BE794EAB49A}" destId="{A18EA596-EF08-456B-8FAB-5A072A73E774}" srcOrd="0" destOrd="0" presId="urn:microsoft.com/office/officeart/2005/8/layout/hierarchy1"/>
    <dgm:cxn modelId="{1EC6DB98-5BD3-4414-A232-61AC1A12A3D3}" type="presOf" srcId="{6140D68F-BFF7-494B-8278-EB76BB01E312}" destId="{4600AC13-B125-459F-99EF-0F3620AE60FE}" srcOrd="0" destOrd="0" presId="urn:microsoft.com/office/officeart/2005/8/layout/hierarchy1"/>
    <dgm:cxn modelId="{F32DCDEB-364E-4B06-A1AD-41FFE0C6115C}" srcId="{7CE3B495-760B-4283-AADD-15E70A2DCE7C}" destId="{742B9BF3-2380-4947-AF75-7F04807B55F2}" srcOrd="0" destOrd="0" parTransId="{3D607FF6-1B5C-4B81-A7D4-25774F59F4C1}" sibTransId="{1A8FC1AE-673D-43DE-BA08-370A8E07646A}"/>
    <dgm:cxn modelId="{4F236349-FF72-45EC-8F25-EC8A914144B9}" srcId="{C592DA48-0E7C-4A11-A7F0-1F856523632E}" destId="{FDCF7228-48AD-4540-BB2E-D9AAA0915F85}" srcOrd="1" destOrd="0" parTransId="{75FB554A-5D04-4AFE-8970-F8DC651B841E}" sibTransId="{5C59A25E-E5A5-49E8-B074-63AE4FE6C392}"/>
    <dgm:cxn modelId="{FC7A0AF7-3374-4027-AF3E-AC47BBDE5369}" type="presOf" srcId="{7CC63726-CD27-4D5D-906B-30D3BDBA7A7D}" destId="{F90EAFF7-BDF4-40AD-AA5F-0797BC127BFB}" srcOrd="0" destOrd="0" presId="urn:microsoft.com/office/officeart/2005/8/layout/hierarchy1"/>
    <dgm:cxn modelId="{2A1CAB0B-B11A-467A-A49E-8EE37800AA89}" type="presOf" srcId="{5690A600-BF3A-45C7-AD9E-E30CA7EECCED}" destId="{258B3D9A-6B50-4C89-9964-14D28B269761}" srcOrd="0" destOrd="0" presId="urn:microsoft.com/office/officeart/2005/8/layout/hierarchy1"/>
    <dgm:cxn modelId="{B6D996DE-88D4-40AD-A33F-5E74149727A6}" type="presOf" srcId="{C1B28B78-6F97-48C3-B6B5-899859C27B6D}" destId="{34CFD57C-766B-4014-A27A-C8A5B7EA0C9D}" srcOrd="0" destOrd="0" presId="urn:microsoft.com/office/officeart/2005/8/layout/hierarchy1"/>
    <dgm:cxn modelId="{C24EA359-0469-43A0-B93A-82A7FDA24CD7}" type="presOf" srcId="{C592DA48-0E7C-4A11-A7F0-1F856523632E}" destId="{29007E49-74FD-4889-BBA6-5FFD06E8F3F6}" srcOrd="0" destOrd="0" presId="urn:microsoft.com/office/officeart/2005/8/layout/hierarchy1"/>
    <dgm:cxn modelId="{694ECDC3-C574-43D6-8B7F-EB5E14728C13}" type="presOf" srcId="{3D3B5BD1-3419-40FD-A4A7-81025E1D0B42}" destId="{4EC14A06-3284-4683-B3B1-4BEDCE58D015}" srcOrd="0" destOrd="0" presId="urn:microsoft.com/office/officeart/2005/8/layout/hierarchy1"/>
    <dgm:cxn modelId="{3BAA0936-5AA8-493A-9800-3E14D424D5A0}" type="presOf" srcId="{742B9BF3-2380-4947-AF75-7F04807B55F2}" destId="{27CE3331-89A1-4686-96AE-441EA9B29AB4}" srcOrd="0" destOrd="0" presId="urn:microsoft.com/office/officeart/2005/8/layout/hierarchy1"/>
    <dgm:cxn modelId="{BC6EEC89-9D73-429E-9BB5-8265DA06F900}" type="presOf" srcId="{7CE3B495-760B-4283-AADD-15E70A2DCE7C}" destId="{A6C87657-EA8C-4000-89B9-9644BBB81F75}" srcOrd="0" destOrd="0" presId="urn:microsoft.com/office/officeart/2005/8/layout/hierarchy1"/>
    <dgm:cxn modelId="{109B1634-6049-4C20-9111-7C171F5C0ECD}" srcId="{69023E3B-88C2-4B91-9D7C-1AFF35BF0137}" destId="{B74FDEB5-2E6C-4592-8B41-EFC5CFC72513}" srcOrd="1" destOrd="0" parTransId="{5F862190-6969-4321-B7AE-DF72AC37C043}" sibTransId="{3E2FB45E-2512-4B97-9225-54E0D326F2A0}"/>
    <dgm:cxn modelId="{A6FCD4A5-BB4A-4CBE-951D-3726B5DB08D5}" type="presParOf" srcId="{E68D0F6F-252A-4394-8467-A1E3218ED2B6}" destId="{1211A891-3B98-4D5F-83AF-F755925D6342}" srcOrd="0" destOrd="0" presId="urn:microsoft.com/office/officeart/2005/8/layout/hierarchy1"/>
    <dgm:cxn modelId="{E58D08FC-940C-4F29-AB3E-1A3EC188CB2B}" type="presParOf" srcId="{1211A891-3B98-4D5F-83AF-F755925D6342}" destId="{E230F8F8-BECB-4141-8FF4-09748C3B23D1}" srcOrd="0" destOrd="0" presId="urn:microsoft.com/office/officeart/2005/8/layout/hierarchy1"/>
    <dgm:cxn modelId="{AD145F61-0CDF-4204-BC45-B7D71A58AF4E}" type="presParOf" srcId="{E230F8F8-BECB-4141-8FF4-09748C3B23D1}" destId="{1B272139-2131-4919-9265-28BBF602CDC2}" srcOrd="0" destOrd="0" presId="urn:microsoft.com/office/officeart/2005/8/layout/hierarchy1"/>
    <dgm:cxn modelId="{D57D72E8-CEB0-42C6-9087-9340F4C6F294}" type="presParOf" srcId="{E230F8F8-BECB-4141-8FF4-09748C3B23D1}" destId="{29007E49-74FD-4889-BBA6-5FFD06E8F3F6}" srcOrd="1" destOrd="0" presId="urn:microsoft.com/office/officeart/2005/8/layout/hierarchy1"/>
    <dgm:cxn modelId="{35B2B70D-A41A-4C4A-A981-A093559A8AD1}" type="presParOf" srcId="{1211A891-3B98-4D5F-83AF-F755925D6342}" destId="{5D34079E-B9D5-4FB5-8246-0ECC5263E919}" srcOrd="1" destOrd="0" presId="urn:microsoft.com/office/officeart/2005/8/layout/hierarchy1"/>
    <dgm:cxn modelId="{8F871422-799D-45A3-8A76-F3F9A55345FB}" type="presParOf" srcId="{5D34079E-B9D5-4FB5-8246-0ECC5263E919}" destId="{30A00BFD-415C-4DFD-8346-BDD9A83B63F3}" srcOrd="0" destOrd="0" presId="urn:microsoft.com/office/officeart/2005/8/layout/hierarchy1"/>
    <dgm:cxn modelId="{F3F05D1F-6820-4A57-8BE2-55083BA2AE99}" type="presParOf" srcId="{5D34079E-B9D5-4FB5-8246-0ECC5263E919}" destId="{37A88BB1-C9A6-407A-8649-980C541F95AA}" srcOrd="1" destOrd="0" presId="urn:microsoft.com/office/officeart/2005/8/layout/hierarchy1"/>
    <dgm:cxn modelId="{8C7608F5-D3A2-4E77-8B41-9AC90DEC9629}" type="presParOf" srcId="{37A88BB1-C9A6-407A-8649-980C541F95AA}" destId="{54D2B043-6FDE-4216-86FC-12AFE53A09DC}" srcOrd="0" destOrd="0" presId="urn:microsoft.com/office/officeart/2005/8/layout/hierarchy1"/>
    <dgm:cxn modelId="{C27264AB-2A9E-4D0B-A358-DF9EC600438A}" type="presParOf" srcId="{54D2B043-6FDE-4216-86FC-12AFE53A09DC}" destId="{5534EE59-D0D2-40F1-AE63-3F3CF731D06F}" srcOrd="0" destOrd="0" presId="urn:microsoft.com/office/officeart/2005/8/layout/hierarchy1"/>
    <dgm:cxn modelId="{C6B8A233-EA94-4856-89AF-19D3CD3F7634}" type="presParOf" srcId="{54D2B043-6FDE-4216-86FC-12AFE53A09DC}" destId="{B01A6403-018F-49CC-A33A-9EE3D80299E7}" srcOrd="1" destOrd="0" presId="urn:microsoft.com/office/officeart/2005/8/layout/hierarchy1"/>
    <dgm:cxn modelId="{F13BD0DA-D09A-4CA7-8985-3B3C3C42F49F}" type="presParOf" srcId="{37A88BB1-C9A6-407A-8649-980C541F95AA}" destId="{7A315B70-89AD-4C94-AC80-85DEF21C742D}" srcOrd="1" destOrd="0" presId="urn:microsoft.com/office/officeart/2005/8/layout/hierarchy1"/>
    <dgm:cxn modelId="{61D87267-113D-4440-B344-B22E087DB23E}" type="presParOf" srcId="{7A315B70-89AD-4C94-AC80-85DEF21C742D}" destId="{4EC14A06-3284-4683-B3B1-4BEDCE58D015}" srcOrd="0" destOrd="0" presId="urn:microsoft.com/office/officeart/2005/8/layout/hierarchy1"/>
    <dgm:cxn modelId="{D3757E73-C3BA-4E61-9B21-DB02B69CD936}" type="presParOf" srcId="{7A315B70-89AD-4C94-AC80-85DEF21C742D}" destId="{0EE76DD2-B53D-49B5-A233-06C9373E97A8}" srcOrd="1" destOrd="0" presId="urn:microsoft.com/office/officeart/2005/8/layout/hierarchy1"/>
    <dgm:cxn modelId="{5FECEE00-F390-4B97-AC24-C0619F059996}" type="presParOf" srcId="{0EE76DD2-B53D-49B5-A233-06C9373E97A8}" destId="{3BA3D9E7-2CA0-4A1A-8AA6-D70C1A5338D2}" srcOrd="0" destOrd="0" presId="urn:microsoft.com/office/officeart/2005/8/layout/hierarchy1"/>
    <dgm:cxn modelId="{330575DD-7F63-4532-8622-91F33478113A}" type="presParOf" srcId="{3BA3D9E7-2CA0-4A1A-8AA6-D70C1A5338D2}" destId="{1C6DB220-E70A-4553-8C58-6B1F9149D2CC}" srcOrd="0" destOrd="0" presId="urn:microsoft.com/office/officeart/2005/8/layout/hierarchy1"/>
    <dgm:cxn modelId="{A416C7EC-10F0-4960-A579-D69524FED6DB}" type="presParOf" srcId="{3BA3D9E7-2CA0-4A1A-8AA6-D70C1A5338D2}" destId="{5C024165-0B18-4F04-89DC-4CCE65DB91B1}" srcOrd="1" destOrd="0" presId="urn:microsoft.com/office/officeart/2005/8/layout/hierarchy1"/>
    <dgm:cxn modelId="{DD1D3426-196C-488F-A4BA-E5C039699AD0}" type="presParOf" srcId="{0EE76DD2-B53D-49B5-A233-06C9373E97A8}" destId="{C04B4ABA-8839-486A-970F-25B648DF7FD9}" srcOrd="1" destOrd="0" presId="urn:microsoft.com/office/officeart/2005/8/layout/hierarchy1"/>
    <dgm:cxn modelId="{6731A6F8-0E18-4A4A-A02F-2835A087A015}" type="presParOf" srcId="{C04B4ABA-8839-486A-970F-25B648DF7FD9}" destId="{34CFD57C-766B-4014-A27A-C8A5B7EA0C9D}" srcOrd="0" destOrd="0" presId="urn:microsoft.com/office/officeart/2005/8/layout/hierarchy1"/>
    <dgm:cxn modelId="{986C4EA4-E9C0-4500-B798-F6318C29C777}" type="presParOf" srcId="{C04B4ABA-8839-486A-970F-25B648DF7FD9}" destId="{99211587-6722-42AC-A559-479CFE237E4F}" srcOrd="1" destOrd="0" presId="urn:microsoft.com/office/officeart/2005/8/layout/hierarchy1"/>
    <dgm:cxn modelId="{593917A0-6E49-436F-88B5-6C0AE13A956A}" type="presParOf" srcId="{99211587-6722-42AC-A559-479CFE237E4F}" destId="{4D5D4A07-C3A4-4DF6-8EB8-33F420F92390}" srcOrd="0" destOrd="0" presId="urn:microsoft.com/office/officeart/2005/8/layout/hierarchy1"/>
    <dgm:cxn modelId="{50E9D161-7ECC-436D-87B8-B25B472266F8}" type="presParOf" srcId="{4D5D4A07-C3A4-4DF6-8EB8-33F420F92390}" destId="{227D6FE9-739F-41E6-9FCE-AB5AB009DDA2}" srcOrd="0" destOrd="0" presId="urn:microsoft.com/office/officeart/2005/8/layout/hierarchy1"/>
    <dgm:cxn modelId="{28A93887-F826-48BE-84F7-B943C723BF2C}" type="presParOf" srcId="{4D5D4A07-C3A4-4DF6-8EB8-33F420F92390}" destId="{F90EAFF7-BDF4-40AD-AA5F-0797BC127BFB}" srcOrd="1" destOrd="0" presId="urn:microsoft.com/office/officeart/2005/8/layout/hierarchy1"/>
    <dgm:cxn modelId="{AC06C7DE-0855-46C4-BCA5-19F6F9369CB6}" type="presParOf" srcId="{99211587-6722-42AC-A559-479CFE237E4F}" destId="{F152014D-6D9A-4C34-B392-3C9C0F4D9194}" srcOrd="1" destOrd="0" presId="urn:microsoft.com/office/officeart/2005/8/layout/hierarchy1"/>
    <dgm:cxn modelId="{4E1AEEDB-E1B7-4AED-BC5A-90680B041D24}" type="presParOf" srcId="{5D34079E-B9D5-4FB5-8246-0ECC5263E919}" destId="{6251AECD-904D-4AB5-8F47-16CEF0623349}" srcOrd="2" destOrd="0" presId="urn:microsoft.com/office/officeart/2005/8/layout/hierarchy1"/>
    <dgm:cxn modelId="{231307CD-061D-42D5-AD78-DBBCE1EAA202}" type="presParOf" srcId="{5D34079E-B9D5-4FB5-8246-0ECC5263E919}" destId="{4A5FCFF0-08CD-4932-B745-65F17ED54012}" srcOrd="3" destOrd="0" presId="urn:microsoft.com/office/officeart/2005/8/layout/hierarchy1"/>
    <dgm:cxn modelId="{5554BB57-0277-497C-9D40-AC6E9C5D8D1E}" type="presParOf" srcId="{4A5FCFF0-08CD-4932-B745-65F17ED54012}" destId="{7F0B9F56-59D8-4800-9BE6-E1668CBEC6C5}" srcOrd="0" destOrd="0" presId="urn:microsoft.com/office/officeart/2005/8/layout/hierarchy1"/>
    <dgm:cxn modelId="{A3F9BE7F-284B-404D-A8B4-5F20BDB5A356}" type="presParOf" srcId="{7F0B9F56-59D8-4800-9BE6-E1668CBEC6C5}" destId="{2E6406FC-C50C-4AE5-AEE0-43EF8046F6D5}" srcOrd="0" destOrd="0" presId="urn:microsoft.com/office/officeart/2005/8/layout/hierarchy1"/>
    <dgm:cxn modelId="{0EABD03F-68D3-46C0-879D-6EA1A2CDD66E}" type="presParOf" srcId="{7F0B9F56-59D8-4800-9BE6-E1668CBEC6C5}" destId="{A7AFAB66-9FB0-44DA-8CDF-544911BB8603}" srcOrd="1" destOrd="0" presId="urn:microsoft.com/office/officeart/2005/8/layout/hierarchy1"/>
    <dgm:cxn modelId="{DC01DE53-C53A-476A-BE24-4B88FE7CBE5F}" type="presParOf" srcId="{4A5FCFF0-08CD-4932-B745-65F17ED54012}" destId="{4B9CBEC8-CA14-413E-A4F3-B648D4FC15C8}" srcOrd="1" destOrd="0" presId="urn:microsoft.com/office/officeart/2005/8/layout/hierarchy1"/>
    <dgm:cxn modelId="{4E8FFCF1-6BB3-419B-A423-A13FA73811CE}" type="presParOf" srcId="{4B9CBEC8-CA14-413E-A4F3-B648D4FC15C8}" destId="{EC604543-78EA-4C5E-BA0B-14FBDAF58935}" srcOrd="0" destOrd="0" presId="urn:microsoft.com/office/officeart/2005/8/layout/hierarchy1"/>
    <dgm:cxn modelId="{4730BD22-0C52-4AA6-AF53-43C114F032E1}" type="presParOf" srcId="{4B9CBEC8-CA14-413E-A4F3-B648D4FC15C8}" destId="{414831A0-2BC9-434A-9D63-D32A45D3FA06}" srcOrd="1" destOrd="0" presId="urn:microsoft.com/office/officeart/2005/8/layout/hierarchy1"/>
    <dgm:cxn modelId="{3ABFC4FF-D9C2-4926-8DE8-F7465257D4B9}" type="presParOf" srcId="{414831A0-2BC9-434A-9D63-D32A45D3FA06}" destId="{E1A31542-2E0B-4965-98FF-99E816F108EC}" srcOrd="0" destOrd="0" presId="urn:microsoft.com/office/officeart/2005/8/layout/hierarchy1"/>
    <dgm:cxn modelId="{FED222B5-6DF5-4748-AD51-C207003145DC}" type="presParOf" srcId="{E1A31542-2E0B-4965-98FF-99E816F108EC}" destId="{623F1E3E-6454-498E-8DC6-8B2DB4279956}" srcOrd="0" destOrd="0" presId="urn:microsoft.com/office/officeart/2005/8/layout/hierarchy1"/>
    <dgm:cxn modelId="{BB77E2C1-D08E-4975-A3FD-3D421B85966B}" type="presParOf" srcId="{E1A31542-2E0B-4965-98FF-99E816F108EC}" destId="{A18EA596-EF08-456B-8FAB-5A072A73E774}" srcOrd="1" destOrd="0" presId="urn:microsoft.com/office/officeart/2005/8/layout/hierarchy1"/>
    <dgm:cxn modelId="{214E8D6B-F92E-4F4A-92F5-75F83F05033B}" type="presParOf" srcId="{414831A0-2BC9-434A-9D63-D32A45D3FA06}" destId="{5A526480-09CC-4D11-B238-E95DC1C68A8F}" srcOrd="1" destOrd="0" presId="urn:microsoft.com/office/officeart/2005/8/layout/hierarchy1"/>
    <dgm:cxn modelId="{F6BE3124-6328-44BB-A4A5-661C5069FF23}" type="presParOf" srcId="{5A526480-09CC-4D11-B238-E95DC1C68A8F}" destId="{6E175465-B0A7-4AC9-86F5-B5F895DE564B}" srcOrd="0" destOrd="0" presId="urn:microsoft.com/office/officeart/2005/8/layout/hierarchy1"/>
    <dgm:cxn modelId="{E1B6CF96-FB54-4FFF-8212-2664089EADAC}" type="presParOf" srcId="{5A526480-09CC-4D11-B238-E95DC1C68A8F}" destId="{2BB00CCB-F4B9-4D77-A08A-ECC4905B7187}" srcOrd="1" destOrd="0" presId="urn:microsoft.com/office/officeart/2005/8/layout/hierarchy1"/>
    <dgm:cxn modelId="{946A95AB-0451-4388-9C18-8561A8ABA099}" type="presParOf" srcId="{2BB00CCB-F4B9-4D77-A08A-ECC4905B7187}" destId="{B7B961B4-E03B-4787-B402-2F3C9F60D283}" srcOrd="0" destOrd="0" presId="urn:microsoft.com/office/officeart/2005/8/layout/hierarchy1"/>
    <dgm:cxn modelId="{D75A7D2F-BE98-4222-A40E-1DEBDF7DCEEE}" type="presParOf" srcId="{B7B961B4-E03B-4787-B402-2F3C9F60D283}" destId="{03C0F539-6744-48D1-A345-D8A29433AE9A}" srcOrd="0" destOrd="0" presId="urn:microsoft.com/office/officeart/2005/8/layout/hierarchy1"/>
    <dgm:cxn modelId="{A0747E89-BAF7-4E14-AE61-F47D503014D0}" type="presParOf" srcId="{B7B961B4-E03B-4787-B402-2F3C9F60D283}" destId="{6C7118F9-257C-4923-9C61-78D1DAE4F068}" srcOrd="1" destOrd="0" presId="urn:microsoft.com/office/officeart/2005/8/layout/hierarchy1"/>
    <dgm:cxn modelId="{DAC2E533-C5DA-485C-BE0D-675C078243F9}" type="presParOf" srcId="{2BB00CCB-F4B9-4D77-A08A-ECC4905B7187}" destId="{D6DB9966-AE6B-4734-A479-52752364D7EF}" srcOrd="1" destOrd="0" presId="urn:microsoft.com/office/officeart/2005/8/layout/hierarchy1"/>
    <dgm:cxn modelId="{72B2448A-75AC-45E7-9780-153DD4A22532}" type="presParOf" srcId="{D6DB9966-AE6B-4734-A479-52752364D7EF}" destId="{4600AC13-B125-459F-99EF-0F3620AE60FE}" srcOrd="0" destOrd="0" presId="urn:microsoft.com/office/officeart/2005/8/layout/hierarchy1"/>
    <dgm:cxn modelId="{5FE11807-DEB7-454F-8DA0-B56EC5B028EB}" type="presParOf" srcId="{D6DB9966-AE6B-4734-A479-52752364D7EF}" destId="{ADBF481E-0ACE-4A45-BE33-D01471225AFF}" srcOrd="1" destOrd="0" presId="urn:microsoft.com/office/officeart/2005/8/layout/hierarchy1"/>
    <dgm:cxn modelId="{6F314836-4479-4953-9F92-0BE34434C9B9}" type="presParOf" srcId="{ADBF481E-0ACE-4A45-BE33-D01471225AFF}" destId="{D9EA1067-ABC7-4F72-97D6-2C88CE88CFE3}" srcOrd="0" destOrd="0" presId="urn:microsoft.com/office/officeart/2005/8/layout/hierarchy1"/>
    <dgm:cxn modelId="{37178315-DD63-4028-85E7-D1CFA42DAE3F}" type="presParOf" srcId="{D9EA1067-ABC7-4F72-97D6-2C88CE88CFE3}" destId="{CA3655AB-3A15-4630-AC2B-F04E0C384D16}" srcOrd="0" destOrd="0" presId="urn:microsoft.com/office/officeart/2005/8/layout/hierarchy1"/>
    <dgm:cxn modelId="{5C546E1B-6747-481C-B8CE-8F0537970ABD}" type="presParOf" srcId="{D9EA1067-ABC7-4F72-97D6-2C88CE88CFE3}" destId="{A6C87657-EA8C-4000-89B9-9644BBB81F75}" srcOrd="1" destOrd="0" presId="urn:microsoft.com/office/officeart/2005/8/layout/hierarchy1"/>
    <dgm:cxn modelId="{CAFB3A03-6254-4B02-AFF0-ED16DD697205}" type="presParOf" srcId="{ADBF481E-0ACE-4A45-BE33-D01471225AFF}" destId="{AE71C27A-2468-4BD3-8A65-4CE3165D2AC2}" srcOrd="1" destOrd="0" presId="urn:microsoft.com/office/officeart/2005/8/layout/hierarchy1"/>
    <dgm:cxn modelId="{C554171D-19EA-4A3E-9F1C-D996DFBD55E2}" type="presParOf" srcId="{AE71C27A-2468-4BD3-8A65-4CE3165D2AC2}" destId="{60F23C03-6E4E-44FA-A7A4-848CE45B4EAD}" srcOrd="0" destOrd="0" presId="urn:microsoft.com/office/officeart/2005/8/layout/hierarchy1"/>
    <dgm:cxn modelId="{537A4E69-ACFC-4D91-8487-95F9605922A8}" type="presParOf" srcId="{AE71C27A-2468-4BD3-8A65-4CE3165D2AC2}" destId="{A4E5D876-6429-4D60-963A-B26F23CE863D}" srcOrd="1" destOrd="0" presId="urn:microsoft.com/office/officeart/2005/8/layout/hierarchy1"/>
    <dgm:cxn modelId="{61B1AA41-A16E-4401-989F-26B0AEBF5D9D}" type="presParOf" srcId="{A4E5D876-6429-4D60-963A-B26F23CE863D}" destId="{EF370C28-FA59-438D-B1DD-0F010297C7E8}" srcOrd="0" destOrd="0" presId="urn:microsoft.com/office/officeart/2005/8/layout/hierarchy1"/>
    <dgm:cxn modelId="{CE172123-30C8-4BFB-9350-B2AC83D5AB6B}" type="presParOf" srcId="{EF370C28-FA59-438D-B1DD-0F010297C7E8}" destId="{FAF05E40-251A-4B6B-9212-8D6B5980D036}" srcOrd="0" destOrd="0" presId="urn:microsoft.com/office/officeart/2005/8/layout/hierarchy1"/>
    <dgm:cxn modelId="{AF71AD0C-583A-4A2F-898F-A58DCBB93A5E}" type="presParOf" srcId="{EF370C28-FA59-438D-B1DD-0F010297C7E8}" destId="{27CE3331-89A1-4686-96AE-441EA9B29AB4}" srcOrd="1" destOrd="0" presId="urn:microsoft.com/office/officeart/2005/8/layout/hierarchy1"/>
    <dgm:cxn modelId="{7F2BC237-5C2B-4EC9-863E-8D2B507B27EF}" type="presParOf" srcId="{A4E5D876-6429-4D60-963A-B26F23CE863D}" destId="{3BFC428E-DB10-4047-86FF-9E06F02AE28F}" srcOrd="1" destOrd="0" presId="urn:microsoft.com/office/officeart/2005/8/layout/hierarchy1"/>
    <dgm:cxn modelId="{BDCC39A5-F8F8-4AA8-8087-B5892555CD67}" type="presParOf" srcId="{E68D0F6F-252A-4394-8467-A1E3218ED2B6}" destId="{C5EB72D0-DF6E-4A9C-BBF7-32D7303AA4CE}" srcOrd="1" destOrd="0" presId="urn:microsoft.com/office/officeart/2005/8/layout/hierarchy1"/>
    <dgm:cxn modelId="{1D3C87A5-5F2F-420A-B640-B5A6DE4CF291}" type="presParOf" srcId="{C5EB72D0-DF6E-4A9C-BBF7-32D7303AA4CE}" destId="{97AD7359-F8DF-4BC8-A689-27C688F16164}" srcOrd="0" destOrd="0" presId="urn:microsoft.com/office/officeart/2005/8/layout/hierarchy1"/>
    <dgm:cxn modelId="{AA819E86-70A6-412A-874C-993C9ECE27A3}" type="presParOf" srcId="{97AD7359-F8DF-4BC8-A689-27C688F16164}" destId="{37A5C347-FE4F-49F4-9A4E-C72C10652EA9}" srcOrd="0" destOrd="0" presId="urn:microsoft.com/office/officeart/2005/8/layout/hierarchy1"/>
    <dgm:cxn modelId="{0A3EA279-3A87-45C8-8CB8-7E0D7CFBCC37}" type="presParOf" srcId="{97AD7359-F8DF-4BC8-A689-27C688F16164}" destId="{4E32B225-AB3B-4B05-9769-2D239B470D38}" srcOrd="1" destOrd="0" presId="urn:microsoft.com/office/officeart/2005/8/layout/hierarchy1"/>
    <dgm:cxn modelId="{D60396B7-7849-4916-9F88-0C8EF4E7DEC7}" type="presParOf" srcId="{C5EB72D0-DF6E-4A9C-BBF7-32D7303AA4CE}" destId="{CE7093CE-02BF-44FA-8255-6C1FC0181E15}" srcOrd="1" destOrd="0" presId="urn:microsoft.com/office/officeart/2005/8/layout/hierarchy1"/>
    <dgm:cxn modelId="{30E8F5D9-0E03-4749-8BC2-16A4D3155791}" type="presParOf" srcId="{CE7093CE-02BF-44FA-8255-6C1FC0181E15}" destId="{258B3D9A-6B50-4C89-9964-14D28B269761}" srcOrd="0" destOrd="0" presId="urn:microsoft.com/office/officeart/2005/8/layout/hierarchy1"/>
    <dgm:cxn modelId="{CF2AE47C-44BC-413D-9C52-34E33865FF42}" type="presParOf" srcId="{CE7093CE-02BF-44FA-8255-6C1FC0181E15}" destId="{132F8B8F-7222-4AF3-8AC3-8B15D6883E26}" srcOrd="1" destOrd="0" presId="urn:microsoft.com/office/officeart/2005/8/layout/hierarchy1"/>
    <dgm:cxn modelId="{88507885-42F8-4B24-AF76-A6E47C31D6A7}" type="presParOf" srcId="{132F8B8F-7222-4AF3-8AC3-8B15D6883E26}" destId="{7107640A-7355-4EAE-BDDA-AC2709D2AE96}" srcOrd="0" destOrd="0" presId="urn:microsoft.com/office/officeart/2005/8/layout/hierarchy1"/>
    <dgm:cxn modelId="{18E0D9FA-F3CA-4122-B608-B4EAA7BD06C1}" type="presParOf" srcId="{7107640A-7355-4EAE-BDDA-AC2709D2AE96}" destId="{56D36BA3-D827-4930-9B03-95643E568012}" srcOrd="0" destOrd="0" presId="urn:microsoft.com/office/officeart/2005/8/layout/hierarchy1"/>
    <dgm:cxn modelId="{5243DDBA-0B8B-4AB2-B787-A3FBF6FD13BE}" type="presParOf" srcId="{7107640A-7355-4EAE-BDDA-AC2709D2AE96}" destId="{68467667-2F33-4192-B594-C523A9E65709}" srcOrd="1" destOrd="0" presId="urn:microsoft.com/office/officeart/2005/8/layout/hierarchy1"/>
    <dgm:cxn modelId="{F59B13DE-7E7C-4280-83D8-E6033FE15239}" type="presParOf" srcId="{132F8B8F-7222-4AF3-8AC3-8B15D6883E26}" destId="{007C2C5C-733B-417F-AC9C-38CCCEABEAB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60889A-5098-411F-83B2-134D1ED98195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519BC82-66D5-46BE-AC95-7EBA93317746}">
      <dgm:prSet phldrT="[Текст]" custT="1"/>
      <dgm:spPr/>
      <dgm:t>
        <a:bodyPr vert="vert270"/>
        <a:lstStyle/>
        <a:p>
          <a:r>
            <a:rPr lang="en-US" sz="1050" b="0" dirty="0" smtClean="0"/>
            <a:t>Gotovinska metoda </a:t>
          </a:r>
          <a:endParaRPr lang="hr-HR" sz="1050" b="0" dirty="0"/>
        </a:p>
      </dgm:t>
    </dgm:pt>
    <dgm:pt modelId="{ECF42C51-BA22-4CF0-8945-217AFD437895}" type="parTrans" cxnId="{1AA2EEE6-F457-4AA6-BB66-AEABD7BFD3DE}">
      <dgm:prSet/>
      <dgm:spPr/>
      <dgm:t>
        <a:bodyPr/>
        <a:lstStyle/>
        <a:p>
          <a:endParaRPr lang="ru-RU"/>
        </a:p>
      </dgm:t>
    </dgm:pt>
    <dgm:pt modelId="{A9AFC59E-4681-4DAD-98FB-28896CEEB5A5}" type="sibTrans" cxnId="{1AA2EEE6-F457-4AA6-BB66-AEABD7BFD3DE}">
      <dgm:prSet/>
      <dgm:spPr/>
      <dgm:t>
        <a:bodyPr/>
        <a:lstStyle/>
        <a:p>
          <a:endParaRPr lang="ru-RU"/>
        </a:p>
      </dgm:t>
    </dgm:pt>
    <dgm:pt modelId="{003D5BDE-38A9-46E8-8341-E01FEA6B4393}">
      <dgm:prSet phldrT="[Текст]" custT="1"/>
      <dgm:spPr/>
      <dgm:t>
        <a:bodyPr/>
        <a:lstStyle/>
        <a:p>
          <a:r>
            <a:rPr lang="en-US" sz="1300" dirty="0" smtClean="0"/>
            <a:t>Izvršenje proračuna </a:t>
          </a:r>
          <a:endParaRPr lang="hr-HR" sz="1300" dirty="0"/>
        </a:p>
      </dgm:t>
    </dgm:pt>
    <dgm:pt modelId="{DAB248F7-5BC2-4964-896B-0D4C32A2D734}" type="sibTrans" cxnId="{AFA531D6-C486-4733-93C6-8DB3DE440A98}">
      <dgm:prSet/>
      <dgm:spPr/>
      <dgm:t>
        <a:bodyPr/>
        <a:lstStyle/>
        <a:p>
          <a:endParaRPr lang="ru-RU"/>
        </a:p>
      </dgm:t>
    </dgm:pt>
    <dgm:pt modelId="{99CC640F-F08C-4C9D-9704-6AF2ADBA37DD}" type="parTrans" cxnId="{AFA531D6-C486-4733-93C6-8DB3DE440A98}">
      <dgm:prSet/>
      <dgm:spPr/>
      <dgm:t>
        <a:bodyPr/>
        <a:lstStyle/>
        <a:p>
          <a:endParaRPr lang="ru-RU"/>
        </a:p>
      </dgm:t>
    </dgm:pt>
    <dgm:pt modelId="{B04915C2-E0CC-4E93-9860-AE3B3314EE6C}">
      <dgm:prSet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 vert="vert270"/>
        <a:lstStyle/>
        <a:p>
          <a:r>
            <a:rPr lang="en-US" sz="1050" dirty="0" smtClean="0"/>
            <a:t>Obračunska metoda </a:t>
          </a:r>
          <a:endParaRPr lang="hr-HR" sz="1200" dirty="0"/>
        </a:p>
      </dgm:t>
    </dgm:pt>
    <dgm:pt modelId="{307978EF-65DB-48E9-94F9-B51FD6B303E7}" type="parTrans" cxnId="{12C2EBAE-796B-4880-BBFB-59F3B82F2097}">
      <dgm:prSet/>
      <dgm:spPr/>
      <dgm:t>
        <a:bodyPr/>
        <a:lstStyle/>
        <a:p>
          <a:endParaRPr lang="ru-RU"/>
        </a:p>
      </dgm:t>
    </dgm:pt>
    <dgm:pt modelId="{C27E188D-E5E0-4E42-8E69-AE3581EF8651}" type="sibTrans" cxnId="{12C2EBAE-796B-4880-BBFB-59F3B82F2097}">
      <dgm:prSet/>
      <dgm:spPr/>
      <dgm:t>
        <a:bodyPr/>
        <a:lstStyle/>
        <a:p>
          <a:endParaRPr lang="ru-RU"/>
        </a:p>
      </dgm:t>
    </dgm:pt>
    <dgm:pt modelId="{0D0A5E5E-E8C1-49CD-A26D-B06A002062F8}">
      <dgm:prSet custT="1"/>
      <dgm:spPr/>
      <dgm:t>
        <a:bodyPr/>
        <a:lstStyle/>
        <a:p>
          <a:r>
            <a:rPr lang="en-US" sz="1300" dirty="0" smtClean="0"/>
            <a:t>Javna revizija </a:t>
          </a:r>
          <a:endParaRPr lang="hr-HR" sz="1300" dirty="0"/>
        </a:p>
      </dgm:t>
    </dgm:pt>
    <dgm:pt modelId="{DDD1A632-F909-4889-97C8-1972B35D1EA0}" type="parTrans" cxnId="{0E41C15B-FEBE-41A3-88CB-8D81780A9D71}">
      <dgm:prSet/>
      <dgm:spPr/>
      <dgm:t>
        <a:bodyPr/>
        <a:lstStyle/>
        <a:p>
          <a:endParaRPr lang="ru-RU"/>
        </a:p>
      </dgm:t>
    </dgm:pt>
    <dgm:pt modelId="{2AAE9F4B-2806-4CF0-A09A-4A30EFEEAD75}" type="sibTrans" cxnId="{0E41C15B-FEBE-41A3-88CB-8D81780A9D71}">
      <dgm:prSet/>
      <dgm:spPr/>
      <dgm:t>
        <a:bodyPr/>
        <a:lstStyle/>
        <a:p>
          <a:endParaRPr lang="ru-RU"/>
        </a:p>
      </dgm:t>
    </dgm:pt>
    <dgm:pt modelId="{193BD7BC-F03C-4A17-8A6A-3BDF4E4116B3}">
      <dgm:prSet custT="1"/>
      <dgm:spPr/>
      <dgm:t>
        <a:bodyPr vert="horz"/>
        <a:lstStyle/>
        <a:p>
          <a:r>
            <a:rPr lang="en-US" sz="1050" dirty="0" smtClean="0"/>
            <a:t>Proračunsko izvještavanje </a:t>
          </a:r>
          <a:endParaRPr lang="hr-HR" sz="1050" dirty="0"/>
        </a:p>
      </dgm:t>
    </dgm:pt>
    <dgm:pt modelId="{C435C448-6ED0-4870-B162-4714A09FBE26}" type="parTrans" cxnId="{E2A57670-2CDA-4955-86F0-50C7A34925C8}">
      <dgm:prSet/>
      <dgm:spPr/>
      <dgm:t>
        <a:bodyPr/>
        <a:lstStyle/>
        <a:p>
          <a:endParaRPr lang="ru-RU"/>
        </a:p>
      </dgm:t>
    </dgm:pt>
    <dgm:pt modelId="{1A3598E6-6891-4FF8-952F-FC4A3F396F3F}" type="sibTrans" cxnId="{E2A57670-2CDA-4955-86F0-50C7A34925C8}">
      <dgm:prSet/>
      <dgm:spPr/>
      <dgm:t>
        <a:bodyPr/>
        <a:lstStyle/>
        <a:p>
          <a:endParaRPr lang="ru-RU"/>
        </a:p>
      </dgm:t>
    </dgm:pt>
    <dgm:pt modelId="{C1178EFC-8E27-47B9-9BC2-5EA6F5DEE6D9}">
      <dgm:prSet custT="1"/>
      <dgm:spPr/>
      <dgm:t>
        <a:bodyPr/>
        <a:lstStyle/>
        <a:p>
          <a:r>
            <a:rPr lang="en-US" sz="1300" dirty="0" smtClean="0"/>
            <a:t>Planiranje proračuna </a:t>
          </a:r>
          <a:endParaRPr lang="hr-HR" sz="1300" dirty="0"/>
        </a:p>
      </dgm:t>
    </dgm:pt>
    <dgm:pt modelId="{F798DFB8-E5A3-44C5-9A4C-B44C8A0ABBE3}" type="parTrans" cxnId="{B63FB520-DB38-4513-9FA7-2BC09FCA0004}">
      <dgm:prSet/>
      <dgm:spPr/>
      <dgm:t>
        <a:bodyPr/>
        <a:lstStyle/>
        <a:p>
          <a:endParaRPr lang="ru-RU"/>
        </a:p>
      </dgm:t>
    </dgm:pt>
    <dgm:pt modelId="{521B13FF-92C9-4ED4-9D0C-2217F3ACBAFD}" type="sibTrans" cxnId="{B63FB520-DB38-4513-9FA7-2BC09FCA0004}">
      <dgm:prSet/>
      <dgm:spPr/>
      <dgm:t>
        <a:bodyPr/>
        <a:lstStyle/>
        <a:p>
          <a:endParaRPr lang="ru-RU"/>
        </a:p>
      </dgm:t>
    </dgm:pt>
    <dgm:pt modelId="{F00959D6-C2E8-464A-BBB2-58FFB9538A60}">
      <dgm:prSet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 vert="vert270"/>
        <a:lstStyle/>
        <a:p>
          <a:r>
            <a:rPr lang="en-US" sz="1050" dirty="0" smtClean="0"/>
            <a:t>Obračunska metoda </a:t>
          </a:r>
          <a:endParaRPr lang="hr-HR" sz="1050" dirty="0"/>
        </a:p>
      </dgm:t>
    </dgm:pt>
    <dgm:pt modelId="{CFE01E41-C4CD-4B9E-95A7-D6EC301A8AF7}" type="parTrans" cxnId="{1485FE98-F57B-44CB-88CB-9DE351A4CC8E}">
      <dgm:prSet/>
      <dgm:spPr/>
      <dgm:t>
        <a:bodyPr/>
        <a:lstStyle/>
        <a:p>
          <a:endParaRPr lang="ru-RU"/>
        </a:p>
      </dgm:t>
    </dgm:pt>
    <dgm:pt modelId="{45F7EF96-285B-4053-B11A-8732B73A6F40}" type="sibTrans" cxnId="{1485FE98-F57B-44CB-88CB-9DE351A4CC8E}">
      <dgm:prSet/>
      <dgm:spPr/>
      <dgm:t>
        <a:bodyPr/>
        <a:lstStyle/>
        <a:p>
          <a:endParaRPr lang="ru-RU"/>
        </a:p>
      </dgm:t>
    </dgm:pt>
    <dgm:pt modelId="{B9DFED00-89EC-4FC7-BD6B-9CE725BB936B}">
      <dgm:prSet custT="1"/>
      <dgm:spPr/>
      <dgm:t>
        <a:bodyPr vert="vert270"/>
        <a:lstStyle/>
        <a:p>
          <a:r>
            <a:rPr lang="en-US" sz="1050" dirty="0" smtClean="0"/>
            <a:t>Gotovinska metoda </a:t>
          </a:r>
          <a:endParaRPr lang="hr-HR" sz="1050" dirty="0"/>
        </a:p>
      </dgm:t>
    </dgm:pt>
    <dgm:pt modelId="{350C866B-1788-450E-99B7-B25B20615549}" type="parTrans" cxnId="{7978132F-D7DC-4731-981E-737F8B896C84}">
      <dgm:prSet/>
      <dgm:spPr/>
      <dgm:t>
        <a:bodyPr/>
        <a:lstStyle/>
        <a:p>
          <a:endParaRPr lang="ru-RU"/>
        </a:p>
      </dgm:t>
    </dgm:pt>
    <dgm:pt modelId="{00414D34-A8D3-4F0E-8299-5166140E4A1C}" type="sibTrans" cxnId="{7978132F-D7DC-4731-981E-737F8B896C84}">
      <dgm:prSet/>
      <dgm:spPr/>
      <dgm:t>
        <a:bodyPr/>
        <a:lstStyle/>
        <a:p>
          <a:endParaRPr lang="ru-RU"/>
        </a:p>
      </dgm:t>
    </dgm:pt>
    <dgm:pt modelId="{8A5094F0-87B5-419A-BA26-BE97C80636DB}">
      <dgm:prSet custT="1"/>
      <dgm:spPr/>
      <dgm:t>
        <a:bodyPr/>
        <a:lstStyle/>
        <a:p>
          <a:r>
            <a:rPr lang="en-US" sz="1050" dirty="0" smtClean="0"/>
            <a:t>Imovina i obveze, prihodi i rashodi </a:t>
          </a:r>
          <a:endParaRPr lang="hr-HR" sz="1050" dirty="0"/>
        </a:p>
      </dgm:t>
    </dgm:pt>
    <dgm:pt modelId="{E8C9E33D-85DE-4F5F-BA31-656487D02152}" type="parTrans" cxnId="{7A2D5391-AD5C-444A-814A-DBB16A69B1AF}">
      <dgm:prSet/>
      <dgm:spPr/>
      <dgm:t>
        <a:bodyPr/>
        <a:lstStyle/>
        <a:p>
          <a:endParaRPr lang="ru-RU"/>
        </a:p>
      </dgm:t>
    </dgm:pt>
    <dgm:pt modelId="{5A09594E-F4D3-4F03-BF5B-B399659C40A5}" type="sibTrans" cxnId="{7A2D5391-AD5C-444A-814A-DBB16A69B1AF}">
      <dgm:prSet/>
      <dgm:spPr/>
      <dgm:t>
        <a:bodyPr/>
        <a:lstStyle/>
        <a:p>
          <a:endParaRPr lang="ru-RU"/>
        </a:p>
      </dgm:t>
    </dgm:pt>
    <dgm:pt modelId="{C9A90242-8717-4531-B178-9FC1B532EE84}">
      <dgm:prSet custT="1"/>
      <dgm:spPr/>
      <dgm:t>
        <a:bodyPr vert="vert270"/>
        <a:lstStyle/>
        <a:p>
          <a:r>
            <a:rPr lang="en-US" sz="1050" b="0" dirty="0" smtClean="0"/>
            <a:t>Gotovinska metoda </a:t>
          </a:r>
          <a:endParaRPr lang="hr-HR" sz="1200" dirty="0"/>
        </a:p>
      </dgm:t>
    </dgm:pt>
    <dgm:pt modelId="{EA55A29D-4332-451A-9BFA-F1FF3834789B}" type="parTrans" cxnId="{816BB32A-44CF-4DFB-AFD4-B9B1F5E26CF3}">
      <dgm:prSet/>
      <dgm:spPr/>
      <dgm:t>
        <a:bodyPr/>
        <a:lstStyle/>
        <a:p>
          <a:endParaRPr lang="ru-RU"/>
        </a:p>
      </dgm:t>
    </dgm:pt>
    <dgm:pt modelId="{70BCCC2E-83EC-4C82-B925-49815D15D3DA}" type="sibTrans" cxnId="{816BB32A-44CF-4DFB-AFD4-B9B1F5E26CF3}">
      <dgm:prSet/>
      <dgm:spPr/>
      <dgm:t>
        <a:bodyPr/>
        <a:lstStyle/>
        <a:p>
          <a:endParaRPr lang="ru-RU"/>
        </a:p>
      </dgm:t>
    </dgm:pt>
    <dgm:pt modelId="{6360467C-0CA9-43FE-8159-0826DC6151E1}">
      <dgm:prSet custT="1"/>
      <dgm:spPr/>
      <dgm:t>
        <a:bodyPr vert="horz"/>
        <a:lstStyle/>
        <a:p>
          <a:r>
            <a:rPr lang="en-US" sz="1050" dirty="0" smtClean="0"/>
            <a:t>Revizija financijskih izvještaja </a:t>
          </a:r>
          <a:endParaRPr lang="hr-HR" sz="1050" dirty="0"/>
        </a:p>
      </dgm:t>
    </dgm:pt>
    <dgm:pt modelId="{03240D99-6733-4458-8578-ADD517D011E3}" type="parTrans" cxnId="{2FD686F2-7728-4D77-89A4-63B7CFF045F7}">
      <dgm:prSet/>
      <dgm:spPr/>
      <dgm:t>
        <a:bodyPr/>
        <a:lstStyle/>
        <a:p>
          <a:endParaRPr lang="ru-RU"/>
        </a:p>
      </dgm:t>
    </dgm:pt>
    <dgm:pt modelId="{D4424817-5A30-4922-BCFA-56268A2403B3}" type="sibTrans" cxnId="{2FD686F2-7728-4D77-89A4-63B7CFF045F7}">
      <dgm:prSet/>
      <dgm:spPr/>
      <dgm:t>
        <a:bodyPr/>
        <a:lstStyle/>
        <a:p>
          <a:endParaRPr lang="ru-RU"/>
        </a:p>
      </dgm:t>
    </dgm:pt>
    <dgm:pt modelId="{85E0162B-6149-4075-AEBF-B9C9089DE83C}">
      <dgm:prSet custT="1"/>
      <dgm:spPr/>
      <dgm:t>
        <a:bodyPr vert="horz"/>
        <a:lstStyle/>
        <a:p>
          <a:r>
            <a:rPr lang="en-US" sz="1050" dirty="0" smtClean="0"/>
            <a:t>Revizija efikasnosti </a:t>
          </a:r>
          <a:endParaRPr lang="hr-HR" sz="1050" dirty="0"/>
        </a:p>
      </dgm:t>
    </dgm:pt>
    <dgm:pt modelId="{13B76390-1489-44E2-B050-600187707DA2}" type="parTrans" cxnId="{9BCDC4CF-ED5F-48FF-B974-A81D80689DDB}">
      <dgm:prSet/>
      <dgm:spPr/>
      <dgm:t>
        <a:bodyPr/>
        <a:lstStyle/>
        <a:p>
          <a:endParaRPr lang="ru-RU"/>
        </a:p>
      </dgm:t>
    </dgm:pt>
    <dgm:pt modelId="{AA9C26D6-9542-444C-B644-C1264378D357}" type="sibTrans" cxnId="{9BCDC4CF-ED5F-48FF-B974-A81D80689DDB}">
      <dgm:prSet/>
      <dgm:spPr/>
      <dgm:t>
        <a:bodyPr/>
        <a:lstStyle/>
        <a:p>
          <a:endParaRPr lang="ru-RU"/>
        </a:p>
      </dgm:t>
    </dgm:pt>
    <dgm:pt modelId="{EF98E4F8-A082-4953-9073-494139374DD7}">
      <dgm:prSet custT="1"/>
      <dgm:spPr/>
      <dgm:t>
        <a:bodyPr vert="horz"/>
        <a:lstStyle/>
        <a:p>
          <a:r>
            <a:rPr lang="en-US" sz="1050" dirty="0" smtClean="0"/>
            <a:t>Revizija usklađenosti </a:t>
          </a:r>
          <a:endParaRPr lang="hr-HR" sz="1050" dirty="0"/>
        </a:p>
      </dgm:t>
    </dgm:pt>
    <dgm:pt modelId="{DB0645E3-4EE5-4FC5-BF14-1BB851534096}" type="parTrans" cxnId="{9D458D03-F5BF-48F3-8279-46D68EB2ED3E}">
      <dgm:prSet/>
      <dgm:spPr/>
      <dgm:t>
        <a:bodyPr/>
        <a:lstStyle/>
        <a:p>
          <a:endParaRPr lang="ru-RU"/>
        </a:p>
      </dgm:t>
    </dgm:pt>
    <dgm:pt modelId="{8989DA59-85E1-4D2E-A584-073846188B14}" type="sibTrans" cxnId="{9D458D03-F5BF-48F3-8279-46D68EB2ED3E}">
      <dgm:prSet/>
      <dgm:spPr/>
      <dgm:t>
        <a:bodyPr/>
        <a:lstStyle/>
        <a:p>
          <a:endParaRPr lang="ru-RU"/>
        </a:p>
      </dgm:t>
    </dgm:pt>
    <dgm:pt modelId="{767DAA07-8FCD-4286-B04A-9F03E682709B}">
      <dgm:prSet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200" dirty="0" smtClean="0"/>
            <a:t>Obračunska metoda </a:t>
          </a:r>
          <a:endParaRPr lang="hr-HR" sz="1200" dirty="0"/>
        </a:p>
      </dgm:t>
    </dgm:pt>
    <dgm:pt modelId="{0B312E32-D465-4E1C-A35A-E208CEBD4040}" type="parTrans" cxnId="{792AA1A5-872A-47B0-82A3-74FD79F53970}">
      <dgm:prSet/>
      <dgm:spPr/>
      <dgm:t>
        <a:bodyPr/>
        <a:lstStyle/>
        <a:p>
          <a:endParaRPr lang="ru-RU"/>
        </a:p>
      </dgm:t>
    </dgm:pt>
    <dgm:pt modelId="{26C24849-CFEB-49A5-B413-6AAE796364E8}" type="sibTrans" cxnId="{792AA1A5-872A-47B0-82A3-74FD79F53970}">
      <dgm:prSet/>
      <dgm:spPr/>
      <dgm:t>
        <a:bodyPr/>
        <a:lstStyle/>
        <a:p>
          <a:endParaRPr lang="ru-RU"/>
        </a:p>
      </dgm:t>
    </dgm:pt>
    <dgm:pt modelId="{857BABF4-080C-4243-8A3C-03838ACB7184}">
      <dgm:prSet custT="1"/>
      <dgm:spPr/>
      <dgm:t>
        <a:bodyPr vert="vert270"/>
        <a:lstStyle/>
        <a:p>
          <a:r>
            <a:rPr lang="en-US" sz="1050" b="0" dirty="0" smtClean="0"/>
            <a:t>Gotovinska metoda </a:t>
          </a:r>
          <a:endParaRPr lang="hr-HR" sz="1200" dirty="0"/>
        </a:p>
      </dgm:t>
    </dgm:pt>
    <dgm:pt modelId="{8E666BA7-4725-44E6-82F0-9BD13303F524}" type="parTrans" cxnId="{B79EFC10-4E00-4F03-BB07-31E231C6CF0B}">
      <dgm:prSet/>
      <dgm:spPr/>
      <dgm:t>
        <a:bodyPr/>
        <a:lstStyle/>
        <a:p>
          <a:endParaRPr lang="ru-RU"/>
        </a:p>
      </dgm:t>
    </dgm:pt>
    <dgm:pt modelId="{4DA7E0E4-C0F8-438A-A83F-3FBBBA0221F3}" type="sibTrans" cxnId="{B79EFC10-4E00-4F03-BB07-31E231C6CF0B}">
      <dgm:prSet/>
      <dgm:spPr/>
      <dgm:t>
        <a:bodyPr/>
        <a:lstStyle/>
        <a:p>
          <a:endParaRPr lang="ru-RU"/>
        </a:p>
      </dgm:t>
    </dgm:pt>
    <dgm:pt modelId="{EA9C31F5-4CFD-491A-B73B-9DA899240C41}">
      <dgm:prSet custT="1"/>
      <dgm:spPr/>
      <dgm:t>
        <a:bodyPr/>
        <a:lstStyle/>
        <a:p>
          <a:r>
            <a:rPr lang="en-US" sz="1300" dirty="0" smtClean="0"/>
            <a:t>IT podrška (monitoring proračuna, evaluacija izlaznih rezultata)</a:t>
          </a:r>
          <a:endParaRPr lang="hr-HR" sz="1300" dirty="0"/>
        </a:p>
      </dgm:t>
    </dgm:pt>
    <dgm:pt modelId="{C63EF762-93E2-4F77-950D-28FDF71527E5}" type="parTrans" cxnId="{C1FD85AD-44D5-4467-AFBF-CA4EF2749B99}">
      <dgm:prSet/>
      <dgm:spPr/>
      <dgm:t>
        <a:bodyPr/>
        <a:lstStyle/>
        <a:p>
          <a:endParaRPr lang="ru-RU"/>
        </a:p>
      </dgm:t>
    </dgm:pt>
    <dgm:pt modelId="{A0B3C7DF-9B8D-4FE8-9010-4E6E5CE11140}" type="sibTrans" cxnId="{C1FD85AD-44D5-4467-AFBF-CA4EF2749B99}">
      <dgm:prSet/>
      <dgm:spPr/>
      <dgm:t>
        <a:bodyPr/>
        <a:lstStyle/>
        <a:p>
          <a:endParaRPr lang="ru-RU"/>
        </a:p>
      </dgm:t>
    </dgm:pt>
    <dgm:pt modelId="{1A8AFA56-6C30-49AF-8BAE-82CF168DFD75}">
      <dgm:prSet custT="1"/>
      <dgm:spPr/>
      <dgm:t>
        <a:bodyPr vert="horz"/>
        <a:lstStyle/>
        <a:p>
          <a:r>
            <a:rPr lang="en-US" sz="1050" dirty="0" smtClean="0"/>
            <a:t>Financijsko izvještavanje </a:t>
          </a:r>
          <a:endParaRPr lang="hr-HR" sz="1050" dirty="0"/>
        </a:p>
      </dgm:t>
    </dgm:pt>
    <dgm:pt modelId="{81DC8B9C-5340-4B8B-A2DA-CC61E45112D3}" type="parTrans" cxnId="{1214B6C2-5A76-4BEF-8682-6013EFC567FB}">
      <dgm:prSet/>
      <dgm:spPr/>
      <dgm:t>
        <a:bodyPr/>
        <a:lstStyle/>
        <a:p>
          <a:endParaRPr lang="ru-RU"/>
        </a:p>
      </dgm:t>
    </dgm:pt>
    <dgm:pt modelId="{A56E0833-E568-4972-821A-2AB3C57F8EBF}" type="sibTrans" cxnId="{1214B6C2-5A76-4BEF-8682-6013EFC567FB}">
      <dgm:prSet/>
      <dgm:spPr/>
      <dgm:t>
        <a:bodyPr/>
        <a:lstStyle/>
        <a:p>
          <a:endParaRPr lang="ru-RU"/>
        </a:p>
      </dgm:t>
    </dgm:pt>
    <dgm:pt modelId="{8722C3CE-CFAD-4455-B948-462F0DAA8722}">
      <dgm:prSet custT="1"/>
      <dgm:spPr/>
      <dgm:t>
        <a:bodyPr vert="horz"/>
        <a:lstStyle/>
        <a:p>
          <a:r>
            <a:rPr lang="en-US" sz="1050" dirty="0" smtClean="0"/>
            <a:t>Statističko izvještavanje </a:t>
          </a:r>
          <a:endParaRPr lang="hr-HR" sz="1050" dirty="0"/>
        </a:p>
      </dgm:t>
    </dgm:pt>
    <dgm:pt modelId="{55AB2C77-F2A1-4D34-BC71-97364262231D}" type="parTrans" cxnId="{AF327CF9-28DF-411F-9BAC-D7E89DAE220B}">
      <dgm:prSet/>
      <dgm:spPr/>
      <dgm:t>
        <a:bodyPr/>
        <a:lstStyle/>
        <a:p>
          <a:endParaRPr lang="ru-RU"/>
        </a:p>
      </dgm:t>
    </dgm:pt>
    <dgm:pt modelId="{56D2CECC-B16D-4A9B-87B4-88092E699486}" type="sibTrans" cxnId="{AF327CF9-28DF-411F-9BAC-D7E89DAE220B}">
      <dgm:prSet/>
      <dgm:spPr/>
      <dgm:t>
        <a:bodyPr/>
        <a:lstStyle/>
        <a:p>
          <a:endParaRPr lang="ru-RU"/>
        </a:p>
      </dgm:t>
    </dgm:pt>
    <dgm:pt modelId="{3064403C-49CA-482A-9EC1-4F0D449A4E49}">
      <dgm:prSet custT="1"/>
      <dgm:spPr/>
      <dgm:t>
        <a:bodyPr vert="vert270"/>
        <a:lstStyle/>
        <a:p>
          <a:r>
            <a:rPr lang="en-US" sz="1050" b="0" dirty="0" smtClean="0"/>
            <a:t>Gotovinska metoda </a:t>
          </a:r>
          <a:endParaRPr lang="hr-HR" sz="1050" dirty="0"/>
        </a:p>
      </dgm:t>
    </dgm:pt>
    <dgm:pt modelId="{94F0BE2F-16B8-46F0-8E00-8F17F7179FBF}" type="parTrans" cxnId="{B1329E39-4B01-4275-B707-AA6054894560}">
      <dgm:prSet/>
      <dgm:spPr/>
      <dgm:t>
        <a:bodyPr/>
        <a:lstStyle/>
        <a:p>
          <a:endParaRPr lang="ru-RU"/>
        </a:p>
      </dgm:t>
    </dgm:pt>
    <dgm:pt modelId="{A8D3BDC1-5C58-4C31-9888-94FB4DFF067E}" type="sibTrans" cxnId="{B1329E39-4B01-4275-B707-AA6054894560}">
      <dgm:prSet/>
      <dgm:spPr/>
      <dgm:t>
        <a:bodyPr/>
        <a:lstStyle/>
        <a:p>
          <a:endParaRPr lang="ru-RU"/>
        </a:p>
      </dgm:t>
    </dgm:pt>
    <dgm:pt modelId="{2942A169-4941-4E19-89B2-10E3643DB474}">
      <dgm:prSet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 vert="vert270"/>
        <a:lstStyle/>
        <a:p>
          <a:r>
            <a:rPr lang="en-US" sz="1050" dirty="0" smtClean="0"/>
            <a:t>Obračunska metoda </a:t>
          </a:r>
          <a:endParaRPr lang="hr-HR" sz="1050" dirty="0"/>
        </a:p>
      </dgm:t>
    </dgm:pt>
    <dgm:pt modelId="{1CF6B88F-3392-4969-BE87-FBB0414409A2}" type="parTrans" cxnId="{CC43EB60-13CC-44F9-98B5-20A3F4B4B243}">
      <dgm:prSet/>
      <dgm:spPr/>
      <dgm:t>
        <a:bodyPr/>
        <a:lstStyle/>
        <a:p>
          <a:endParaRPr lang="ru-RU"/>
        </a:p>
      </dgm:t>
    </dgm:pt>
    <dgm:pt modelId="{1EDE8265-EBF6-4C04-A93F-23BA1E544F6B}" type="sibTrans" cxnId="{CC43EB60-13CC-44F9-98B5-20A3F4B4B243}">
      <dgm:prSet/>
      <dgm:spPr/>
      <dgm:t>
        <a:bodyPr/>
        <a:lstStyle/>
        <a:p>
          <a:endParaRPr lang="ru-RU"/>
        </a:p>
      </dgm:t>
    </dgm:pt>
    <dgm:pt modelId="{76A4B75A-8649-47CC-A5B6-310E2C058E6E}">
      <dgm:prSet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 vert="vert270"/>
        <a:lstStyle/>
        <a:p>
          <a:r>
            <a:rPr lang="en-US" sz="1050" dirty="0" smtClean="0"/>
            <a:t>Obračunska metoda </a:t>
          </a:r>
          <a:endParaRPr lang="hr-HR" sz="1050" dirty="0"/>
        </a:p>
      </dgm:t>
    </dgm:pt>
    <dgm:pt modelId="{8AB213C9-5A53-4BEE-8DBE-B90C73AE8198}" type="parTrans" cxnId="{057B0CB9-F4FB-48FB-8B08-0EEA0DD908F3}">
      <dgm:prSet/>
      <dgm:spPr/>
      <dgm:t>
        <a:bodyPr/>
        <a:lstStyle/>
        <a:p>
          <a:endParaRPr lang="ru-RU"/>
        </a:p>
      </dgm:t>
    </dgm:pt>
    <dgm:pt modelId="{433E2E65-4FF7-4BD9-92E4-991F995CD780}" type="sibTrans" cxnId="{057B0CB9-F4FB-48FB-8B08-0EEA0DD908F3}">
      <dgm:prSet/>
      <dgm:spPr/>
      <dgm:t>
        <a:bodyPr/>
        <a:lstStyle/>
        <a:p>
          <a:endParaRPr lang="ru-RU"/>
        </a:p>
      </dgm:t>
    </dgm:pt>
    <dgm:pt modelId="{A0805131-0F37-4AF4-B8B1-FA476BC11041}">
      <dgm:prSet custT="1"/>
      <dgm:spPr/>
      <dgm:t>
        <a:bodyPr/>
        <a:lstStyle/>
        <a:p>
          <a:r>
            <a:rPr lang="en-US" sz="1300" dirty="0" smtClean="0"/>
            <a:t>Računovodstveni sustavi i kontrola </a:t>
          </a:r>
          <a:endParaRPr lang="hr-HR" sz="1300" dirty="0"/>
        </a:p>
      </dgm:t>
    </dgm:pt>
    <dgm:pt modelId="{88D0A299-4BFD-4ECB-AD48-45D0BAA01464}" type="parTrans" cxnId="{BC9289F2-BE86-48FE-82B7-6E4D350666C7}">
      <dgm:prSet/>
      <dgm:spPr/>
      <dgm:t>
        <a:bodyPr/>
        <a:lstStyle/>
        <a:p>
          <a:endParaRPr lang="ru-RU"/>
        </a:p>
      </dgm:t>
    </dgm:pt>
    <dgm:pt modelId="{D35CB405-F43C-44C3-B7A9-FA1FF18E329C}" type="sibTrans" cxnId="{BC9289F2-BE86-48FE-82B7-6E4D350666C7}">
      <dgm:prSet/>
      <dgm:spPr/>
      <dgm:t>
        <a:bodyPr/>
        <a:lstStyle/>
        <a:p>
          <a:endParaRPr lang="ru-RU"/>
        </a:p>
      </dgm:t>
    </dgm:pt>
    <dgm:pt modelId="{E451FF05-A8D3-427A-8007-B6C13CDA3A9A}" type="pres">
      <dgm:prSet presAssocID="{8660889A-5098-411F-83B2-134D1ED9819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6D6597B-4571-41AE-8ECC-FBB6AAA16A0F}" type="pres">
      <dgm:prSet presAssocID="{C1178EFC-8E27-47B9-9BC2-5EA6F5DEE6D9}" presName="hierRoot1" presStyleCnt="0"/>
      <dgm:spPr/>
    </dgm:pt>
    <dgm:pt modelId="{D82903CC-BF0C-41B0-B47D-F1390F03869F}" type="pres">
      <dgm:prSet presAssocID="{C1178EFC-8E27-47B9-9BC2-5EA6F5DEE6D9}" presName="composite" presStyleCnt="0"/>
      <dgm:spPr/>
    </dgm:pt>
    <dgm:pt modelId="{CFACCCCA-9AB8-4FED-80E2-0C2DAD861697}" type="pres">
      <dgm:prSet presAssocID="{C1178EFC-8E27-47B9-9BC2-5EA6F5DEE6D9}" presName="background" presStyleLbl="node0" presStyleIdx="0" presStyleCnt="5"/>
      <dgm:spPr/>
    </dgm:pt>
    <dgm:pt modelId="{22CE2563-C72B-41B9-921D-35ABF8EDC0D1}" type="pres">
      <dgm:prSet presAssocID="{C1178EFC-8E27-47B9-9BC2-5EA6F5DEE6D9}" presName="text" presStyleLbl="fgAcc0" presStyleIdx="0" presStyleCnt="5" custScaleX="228753" custScaleY="2158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25402F-B431-42A5-A927-FF0794DD16DF}" type="pres">
      <dgm:prSet presAssocID="{C1178EFC-8E27-47B9-9BC2-5EA6F5DEE6D9}" presName="hierChild2" presStyleCnt="0"/>
      <dgm:spPr/>
    </dgm:pt>
    <dgm:pt modelId="{89F55DCE-2D5C-461A-82B3-D53E006E8C4E}" type="pres">
      <dgm:prSet presAssocID="{CFE01E41-C4CD-4B9E-95A7-D6EC301A8AF7}" presName="Name10" presStyleLbl="parChTrans1D2" presStyleIdx="0" presStyleCnt="10"/>
      <dgm:spPr/>
      <dgm:t>
        <a:bodyPr/>
        <a:lstStyle/>
        <a:p>
          <a:endParaRPr lang="ru-RU"/>
        </a:p>
      </dgm:t>
    </dgm:pt>
    <dgm:pt modelId="{09D69C47-ECF7-462B-84E9-FD402A20232B}" type="pres">
      <dgm:prSet presAssocID="{F00959D6-C2E8-464A-BBB2-58FFB9538A60}" presName="hierRoot2" presStyleCnt="0"/>
      <dgm:spPr/>
    </dgm:pt>
    <dgm:pt modelId="{F60FD992-E14E-4E27-8396-C91C23051853}" type="pres">
      <dgm:prSet presAssocID="{F00959D6-C2E8-464A-BBB2-58FFB9538A60}" presName="composite2" presStyleCnt="0"/>
      <dgm:spPr/>
    </dgm:pt>
    <dgm:pt modelId="{8316B667-54DA-41C4-948B-C6AD3FBC8DCD}" type="pres">
      <dgm:prSet presAssocID="{F00959D6-C2E8-464A-BBB2-58FFB9538A60}" presName="background2" presStyleLbl="node2" presStyleIdx="0" presStyleCnt="10"/>
      <dgm:spPr/>
    </dgm:pt>
    <dgm:pt modelId="{F0DC639A-2690-4F58-A76B-3BBE4FD2B339}" type="pres">
      <dgm:prSet presAssocID="{F00959D6-C2E8-464A-BBB2-58FFB9538A60}" presName="text2" presStyleLbl="fgAcc2" presStyleIdx="0" presStyleCnt="10" custScaleY="49192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DAB56F5-35DC-469F-91B8-570EF80788CF}" type="pres">
      <dgm:prSet presAssocID="{F00959D6-C2E8-464A-BBB2-58FFB9538A60}" presName="hierChild3" presStyleCnt="0"/>
      <dgm:spPr/>
    </dgm:pt>
    <dgm:pt modelId="{8FE91CDF-D150-4867-8F77-5CDC811162B6}" type="pres">
      <dgm:prSet presAssocID="{350C866B-1788-450E-99B7-B25B20615549}" presName="Name10" presStyleLbl="parChTrans1D2" presStyleIdx="1" presStyleCnt="10"/>
      <dgm:spPr/>
      <dgm:t>
        <a:bodyPr/>
        <a:lstStyle/>
        <a:p>
          <a:endParaRPr lang="ru-RU"/>
        </a:p>
      </dgm:t>
    </dgm:pt>
    <dgm:pt modelId="{5C85F951-D3E0-4CD7-A582-3A3BAB3F310A}" type="pres">
      <dgm:prSet presAssocID="{B9DFED00-89EC-4FC7-BD6B-9CE725BB936B}" presName="hierRoot2" presStyleCnt="0"/>
      <dgm:spPr/>
    </dgm:pt>
    <dgm:pt modelId="{3A26CD95-1A94-4E75-8713-FD6746849213}" type="pres">
      <dgm:prSet presAssocID="{B9DFED00-89EC-4FC7-BD6B-9CE725BB936B}" presName="composite2" presStyleCnt="0"/>
      <dgm:spPr/>
    </dgm:pt>
    <dgm:pt modelId="{0F275D96-830E-4B9F-A0C4-D3E337387863}" type="pres">
      <dgm:prSet presAssocID="{B9DFED00-89EC-4FC7-BD6B-9CE725BB936B}" presName="background2" presStyleLbl="node2" presStyleIdx="1" presStyleCnt="10"/>
      <dgm:spPr/>
    </dgm:pt>
    <dgm:pt modelId="{FCD13B48-3633-4179-B7D0-35D9A6A27E1E}" type="pres">
      <dgm:prSet presAssocID="{B9DFED00-89EC-4FC7-BD6B-9CE725BB936B}" presName="text2" presStyleLbl="fgAcc2" presStyleIdx="1" presStyleCnt="10" custScaleY="4996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96F9B9-6BE4-479C-A01E-83361A6F6D4D}" type="pres">
      <dgm:prSet presAssocID="{B9DFED00-89EC-4FC7-BD6B-9CE725BB936B}" presName="hierChild3" presStyleCnt="0"/>
      <dgm:spPr/>
    </dgm:pt>
    <dgm:pt modelId="{9BBE0734-1804-464B-A701-82950D21B4AE}" type="pres">
      <dgm:prSet presAssocID="{003D5BDE-38A9-46E8-8341-E01FEA6B4393}" presName="hierRoot1" presStyleCnt="0"/>
      <dgm:spPr/>
    </dgm:pt>
    <dgm:pt modelId="{7D9DBF53-4E91-46A1-ACEE-789748A0E3D9}" type="pres">
      <dgm:prSet presAssocID="{003D5BDE-38A9-46E8-8341-E01FEA6B4393}" presName="composite" presStyleCnt="0"/>
      <dgm:spPr/>
    </dgm:pt>
    <dgm:pt modelId="{1AEBDFBE-AEF5-4147-B0E4-2C95F1F1063B}" type="pres">
      <dgm:prSet presAssocID="{003D5BDE-38A9-46E8-8341-E01FEA6B4393}" presName="background" presStyleLbl="node0" presStyleIdx="1" presStyleCnt="5"/>
      <dgm:spPr/>
    </dgm:pt>
    <dgm:pt modelId="{9FDDF678-7AA5-4630-B3DF-ABDDDCFDA412}" type="pres">
      <dgm:prSet presAssocID="{003D5BDE-38A9-46E8-8341-E01FEA6B4393}" presName="text" presStyleLbl="fgAcc0" presStyleIdx="1" presStyleCnt="5" custScaleX="222699" custScaleY="2158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69AC47-4095-4962-A036-B51629DF2F3E}" type="pres">
      <dgm:prSet presAssocID="{003D5BDE-38A9-46E8-8341-E01FEA6B4393}" presName="hierChild2" presStyleCnt="0"/>
      <dgm:spPr/>
    </dgm:pt>
    <dgm:pt modelId="{A6272240-F15F-455F-831A-FB15B8231852}" type="pres">
      <dgm:prSet presAssocID="{ECF42C51-BA22-4CF0-8945-217AFD437895}" presName="Name10" presStyleLbl="parChTrans1D2" presStyleIdx="2" presStyleCnt="10"/>
      <dgm:spPr/>
      <dgm:t>
        <a:bodyPr/>
        <a:lstStyle/>
        <a:p>
          <a:endParaRPr lang="ru-RU"/>
        </a:p>
      </dgm:t>
    </dgm:pt>
    <dgm:pt modelId="{362AF438-EE8F-4FEC-BC89-65F4752E72C7}" type="pres">
      <dgm:prSet presAssocID="{9519BC82-66D5-46BE-AC95-7EBA93317746}" presName="hierRoot2" presStyleCnt="0"/>
      <dgm:spPr/>
    </dgm:pt>
    <dgm:pt modelId="{BB63217A-7F4C-48A6-9EE9-D65860202AE8}" type="pres">
      <dgm:prSet presAssocID="{9519BC82-66D5-46BE-AC95-7EBA93317746}" presName="composite2" presStyleCnt="0"/>
      <dgm:spPr/>
    </dgm:pt>
    <dgm:pt modelId="{3710AD75-8173-41AF-A574-7407EFCC18A6}" type="pres">
      <dgm:prSet presAssocID="{9519BC82-66D5-46BE-AC95-7EBA93317746}" presName="background2" presStyleLbl="node2" presStyleIdx="2" presStyleCnt="10"/>
      <dgm:spPr/>
    </dgm:pt>
    <dgm:pt modelId="{E327DDFF-9F8E-4F9E-91F5-AC0668C5C512}" type="pres">
      <dgm:prSet presAssocID="{9519BC82-66D5-46BE-AC95-7EBA93317746}" presName="text2" presStyleLbl="fgAcc2" presStyleIdx="2" presStyleCnt="10" custScaleY="499632" custLinFactNeighborX="-1099" custLinFactNeighborY="33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8A22E87-EB7D-476D-9C93-D7D6D6620282}" type="pres">
      <dgm:prSet presAssocID="{9519BC82-66D5-46BE-AC95-7EBA93317746}" presName="hierChild3" presStyleCnt="0"/>
      <dgm:spPr/>
    </dgm:pt>
    <dgm:pt modelId="{5A14AEC9-C8B7-441A-B555-3B9C1CDD8C7D}" type="pres">
      <dgm:prSet presAssocID="{A0805131-0F37-4AF4-B8B1-FA476BC11041}" presName="hierRoot1" presStyleCnt="0"/>
      <dgm:spPr/>
    </dgm:pt>
    <dgm:pt modelId="{0A563D93-0893-48C7-989B-227431D96B0D}" type="pres">
      <dgm:prSet presAssocID="{A0805131-0F37-4AF4-B8B1-FA476BC11041}" presName="composite" presStyleCnt="0"/>
      <dgm:spPr/>
    </dgm:pt>
    <dgm:pt modelId="{57EE9BEE-9D57-475B-91D5-D302865FAA53}" type="pres">
      <dgm:prSet presAssocID="{A0805131-0F37-4AF4-B8B1-FA476BC11041}" presName="background" presStyleLbl="node0" presStyleIdx="2" presStyleCnt="5"/>
      <dgm:spPr/>
    </dgm:pt>
    <dgm:pt modelId="{44E15C30-0F02-471E-B725-18BAB61FCACC}" type="pres">
      <dgm:prSet presAssocID="{A0805131-0F37-4AF4-B8B1-FA476BC11041}" presName="text" presStyleLbl="fgAcc0" presStyleIdx="2" presStyleCnt="5" custScaleX="184888" custScaleY="3180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BC7C77E-796F-46E1-B8A4-2AEF17B158B9}" type="pres">
      <dgm:prSet presAssocID="{A0805131-0F37-4AF4-B8B1-FA476BC11041}" presName="hierChild2" presStyleCnt="0"/>
      <dgm:spPr/>
    </dgm:pt>
    <dgm:pt modelId="{CC6C2594-4E96-4AAB-BCF9-72FD94A87315}" type="pres">
      <dgm:prSet presAssocID="{E8C9E33D-85DE-4F5F-BA31-656487D02152}" presName="Name10" presStyleLbl="parChTrans1D2" presStyleIdx="3" presStyleCnt="10"/>
      <dgm:spPr/>
      <dgm:t>
        <a:bodyPr/>
        <a:lstStyle/>
        <a:p>
          <a:endParaRPr lang="ru-RU"/>
        </a:p>
      </dgm:t>
    </dgm:pt>
    <dgm:pt modelId="{03428DDD-ECB7-44E1-89C6-7833EAB12B12}" type="pres">
      <dgm:prSet presAssocID="{8A5094F0-87B5-419A-BA26-BE97C80636DB}" presName="hierRoot2" presStyleCnt="0"/>
      <dgm:spPr/>
    </dgm:pt>
    <dgm:pt modelId="{8DDA8DBB-D5BA-4448-B16B-3BAF8EF8E826}" type="pres">
      <dgm:prSet presAssocID="{8A5094F0-87B5-419A-BA26-BE97C80636DB}" presName="composite2" presStyleCnt="0"/>
      <dgm:spPr/>
    </dgm:pt>
    <dgm:pt modelId="{D7ACC150-5FD6-47EA-9E6A-D8CEA133483B}" type="pres">
      <dgm:prSet presAssocID="{8A5094F0-87B5-419A-BA26-BE97C80636DB}" presName="background2" presStyleLbl="node2" presStyleIdx="3" presStyleCnt="10"/>
      <dgm:spPr/>
    </dgm:pt>
    <dgm:pt modelId="{68D0461C-FEB5-4A81-8F68-5187B9988AB5}" type="pres">
      <dgm:prSet presAssocID="{8A5094F0-87B5-419A-BA26-BE97C80636DB}" presName="text2" presStyleLbl="fgAcc2" presStyleIdx="3" presStyleCnt="10" custScaleX="197423" custScaleY="3058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A427812-1C2B-49CF-A69D-CB402E22B2FC}" type="pres">
      <dgm:prSet presAssocID="{8A5094F0-87B5-419A-BA26-BE97C80636DB}" presName="hierChild3" presStyleCnt="0"/>
      <dgm:spPr/>
    </dgm:pt>
    <dgm:pt modelId="{AF6AE4A9-E303-4FBF-8244-8746F89A51DE}" type="pres">
      <dgm:prSet presAssocID="{307978EF-65DB-48E9-94F9-B51FD6B303E7}" presName="Name17" presStyleLbl="parChTrans1D3" presStyleIdx="0" presStyleCnt="7"/>
      <dgm:spPr/>
      <dgm:t>
        <a:bodyPr/>
        <a:lstStyle/>
        <a:p>
          <a:endParaRPr lang="ru-RU"/>
        </a:p>
      </dgm:t>
    </dgm:pt>
    <dgm:pt modelId="{C7A62C87-AE18-457A-80CA-9540C8BC51F1}" type="pres">
      <dgm:prSet presAssocID="{B04915C2-E0CC-4E93-9860-AE3B3314EE6C}" presName="hierRoot3" presStyleCnt="0"/>
      <dgm:spPr/>
    </dgm:pt>
    <dgm:pt modelId="{529005E0-2D9E-4C44-BB60-57056639E396}" type="pres">
      <dgm:prSet presAssocID="{B04915C2-E0CC-4E93-9860-AE3B3314EE6C}" presName="composite3" presStyleCnt="0"/>
      <dgm:spPr/>
    </dgm:pt>
    <dgm:pt modelId="{EAE44A3C-4E16-4F7E-A4C5-54A65BFEE7C8}" type="pres">
      <dgm:prSet presAssocID="{B04915C2-E0CC-4E93-9860-AE3B3314EE6C}" presName="background3" presStyleLbl="node3" presStyleIdx="0" presStyleCnt="7"/>
      <dgm:spPr/>
    </dgm:pt>
    <dgm:pt modelId="{FD589C9B-C8F9-46DB-83EE-83FB0B356DB9}" type="pres">
      <dgm:prSet presAssocID="{B04915C2-E0CC-4E93-9860-AE3B3314EE6C}" presName="text3" presStyleLbl="fgAcc3" presStyleIdx="0" presStyleCnt="7" custScaleY="3991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05EB41-EACB-45EF-ACF1-EF5C695D4DD1}" type="pres">
      <dgm:prSet presAssocID="{B04915C2-E0CC-4E93-9860-AE3B3314EE6C}" presName="hierChild4" presStyleCnt="0"/>
      <dgm:spPr/>
    </dgm:pt>
    <dgm:pt modelId="{531C4A99-0597-4B2C-A893-A0FD2A7E68AF}" type="pres">
      <dgm:prSet presAssocID="{EA55A29D-4332-451A-9BFA-F1FF3834789B}" presName="Name17" presStyleLbl="parChTrans1D3" presStyleIdx="1" presStyleCnt="7"/>
      <dgm:spPr/>
      <dgm:t>
        <a:bodyPr/>
        <a:lstStyle/>
        <a:p>
          <a:endParaRPr lang="ru-RU"/>
        </a:p>
      </dgm:t>
    </dgm:pt>
    <dgm:pt modelId="{AC3F83FC-06EC-45F9-99DE-48536C489F91}" type="pres">
      <dgm:prSet presAssocID="{C9A90242-8717-4531-B178-9FC1B532EE84}" presName="hierRoot3" presStyleCnt="0"/>
      <dgm:spPr/>
    </dgm:pt>
    <dgm:pt modelId="{DD5687B7-E9B0-4E54-9E9E-C0706B1CB3E5}" type="pres">
      <dgm:prSet presAssocID="{C9A90242-8717-4531-B178-9FC1B532EE84}" presName="composite3" presStyleCnt="0"/>
      <dgm:spPr/>
    </dgm:pt>
    <dgm:pt modelId="{0155EF69-FB01-4760-937B-B19F2AA986AF}" type="pres">
      <dgm:prSet presAssocID="{C9A90242-8717-4531-B178-9FC1B532EE84}" presName="background3" presStyleLbl="node3" presStyleIdx="1" presStyleCnt="7"/>
      <dgm:spPr/>
    </dgm:pt>
    <dgm:pt modelId="{4CE76C33-86F7-4A24-AECB-B2FADE291FA1}" type="pres">
      <dgm:prSet presAssocID="{C9A90242-8717-4531-B178-9FC1B532EE84}" presName="text3" presStyleLbl="fgAcc3" presStyleIdx="1" presStyleCnt="7" custScaleY="395400" custLinFactNeighborX="3846" custLinFactNeighborY="28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3EF34FC-3AC3-4F9E-B8D3-AA9195449903}" type="pres">
      <dgm:prSet presAssocID="{C9A90242-8717-4531-B178-9FC1B532EE84}" presName="hierChild4" presStyleCnt="0"/>
      <dgm:spPr/>
    </dgm:pt>
    <dgm:pt modelId="{07278DF1-431B-4CE1-821E-186E75A34E8F}" type="pres">
      <dgm:prSet presAssocID="{0D0A5E5E-E8C1-49CD-A26D-B06A002062F8}" presName="hierRoot1" presStyleCnt="0"/>
      <dgm:spPr/>
    </dgm:pt>
    <dgm:pt modelId="{0EE54689-16F1-4DD4-9A19-F5868D6FC9B1}" type="pres">
      <dgm:prSet presAssocID="{0D0A5E5E-E8C1-49CD-A26D-B06A002062F8}" presName="composite" presStyleCnt="0"/>
      <dgm:spPr/>
    </dgm:pt>
    <dgm:pt modelId="{2E31B0A7-DB80-4931-B62E-012A3084AF62}" type="pres">
      <dgm:prSet presAssocID="{0D0A5E5E-E8C1-49CD-A26D-B06A002062F8}" presName="background" presStyleLbl="node0" presStyleIdx="3" presStyleCnt="5"/>
      <dgm:spPr/>
    </dgm:pt>
    <dgm:pt modelId="{C73277BC-94CB-45FB-908B-5B7E8AFF95D2}" type="pres">
      <dgm:prSet presAssocID="{0D0A5E5E-E8C1-49CD-A26D-B06A002062F8}" presName="text" presStyleLbl="fgAcc0" presStyleIdx="3" presStyleCnt="5" custScaleX="300159" custScaleY="175546" custLinFactNeighborX="17183" custLinFactNeighborY="104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5BE3C1-8F93-42C5-BE89-9D9469A2EF1C}" type="pres">
      <dgm:prSet presAssocID="{0D0A5E5E-E8C1-49CD-A26D-B06A002062F8}" presName="hierChild2" presStyleCnt="0"/>
      <dgm:spPr/>
    </dgm:pt>
    <dgm:pt modelId="{C470B8CD-2F33-4B9C-8467-27AD6BBB5A9E}" type="pres">
      <dgm:prSet presAssocID="{03240D99-6733-4458-8578-ADD517D011E3}" presName="Name10" presStyleLbl="parChTrans1D2" presStyleIdx="4" presStyleCnt="10"/>
      <dgm:spPr/>
      <dgm:t>
        <a:bodyPr/>
        <a:lstStyle/>
        <a:p>
          <a:endParaRPr lang="ru-RU"/>
        </a:p>
      </dgm:t>
    </dgm:pt>
    <dgm:pt modelId="{C47EFE15-7654-40BF-B36A-E124F8944700}" type="pres">
      <dgm:prSet presAssocID="{6360467C-0CA9-43FE-8159-0826DC6151E1}" presName="hierRoot2" presStyleCnt="0"/>
      <dgm:spPr/>
    </dgm:pt>
    <dgm:pt modelId="{DF0BDF83-8C73-4D9D-8386-7E66FC0BD419}" type="pres">
      <dgm:prSet presAssocID="{6360467C-0CA9-43FE-8159-0826DC6151E1}" presName="composite2" presStyleCnt="0"/>
      <dgm:spPr/>
    </dgm:pt>
    <dgm:pt modelId="{43C80B88-EA0A-4257-AE6C-445692575C73}" type="pres">
      <dgm:prSet presAssocID="{6360467C-0CA9-43FE-8159-0826DC6151E1}" presName="background2" presStyleLbl="node2" presStyleIdx="4" presStyleCnt="10"/>
      <dgm:spPr/>
    </dgm:pt>
    <dgm:pt modelId="{34F3D1F7-F58B-4E1D-B6B3-E2026CA21724}" type="pres">
      <dgm:prSet presAssocID="{6360467C-0CA9-43FE-8159-0826DC6151E1}" presName="text2" presStyleLbl="fgAcc2" presStyleIdx="4" presStyleCnt="10" custScaleX="113439" custScaleY="412878" custLinFactNeighborY="579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93EA69B-61DC-4F3E-8381-72A62C8F0BFA}" type="pres">
      <dgm:prSet presAssocID="{6360467C-0CA9-43FE-8159-0826DC6151E1}" presName="hierChild3" presStyleCnt="0"/>
      <dgm:spPr/>
    </dgm:pt>
    <dgm:pt modelId="{905FD038-C25B-4D16-8F01-D130C791DA1B}" type="pres">
      <dgm:prSet presAssocID="{13B76390-1489-44E2-B050-600187707DA2}" presName="Name10" presStyleLbl="parChTrans1D2" presStyleIdx="5" presStyleCnt="10"/>
      <dgm:spPr/>
      <dgm:t>
        <a:bodyPr/>
        <a:lstStyle/>
        <a:p>
          <a:endParaRPr lang="ru-RU"/>
        </a:p>
      </dgm:t>
    </dgm:pt>
    <dgm:pt modelId="{4B51FAEC-E335-41EC-B422-FB717A471672}" type="pres">
      <dgm:prSet presAssocID="{85E0162B-6149-4075-AEBF-B9C9089DE83C}" presName="hierRoot2" presStyleCnt="0"/>
      <dgm:spPr/>
    </dgm:pt>
    <dgm:pt modelId="{B12B1874-A1AB-4E02-8A8D-CD4EF9A75267}" type="pres">
      <dgm:prSet presAssocID="{85E0162B-6149-4075-AEBF-B9C9089DE83C}" presName="composite2" presStyleCnt="0"/>
      <dgm:spPr/>
    </dgm:pt>
    <dgm:pt modelId="{E67C58FF-FCE2-4AC2-8628-BF01A57B38A0}" type="pres">
      <dgm:prSet presAssocID="{85E0162B-6149-4075-AEBF-B9C9089DE83C}" presName="background2" presStyleLbl="node2" presStyleIdx="5" presStyleCnt="10"/>
      <dgm:spPr/>
    </dgm:pt>
    <dgm:pt modelId="{98699F65-5488-4C4A-8508-F6C3DF483D3F}" type="pres">
      <dgm:prSet presAssocID="{85E0162B-6149-4075-AEBF-B9C9089DE83C}" presName="text2" presStyleLbl="fgAcc2" presStyleIdx="5" presStyleCnt="10" custScaleY="39415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1662CDA-5B8B-444F-BB58-CBDA29AE0A94}" type="pres">
      <dgm:prSet presAssocID="{85E0162B-6149-4075-AEBF-B9C9089DE83C}" presName="hierChild3" presStyleCnt="0"/>
      <dgm:spPr/>
    </dgm:pt>
    <dgm:pt modelId="{2A4856DF-8403-4FA8-BE3D-81A1D80D7C7F}" type="pres">
      <dgm:prSet presAssocID="{0B312E32-D465-4E1C-A35A-E208CEBD4040}" presName="Name17" presStyleLbl="parChTrans1D3" presStyleIdx="2" presStyleCnt="7"/>
      <dgm:spPr/>
      <dgm:t>
        <a:bodyPr/>
        <a:lstStyle/>
        <a:p>
          <a:endParaRPr lang="ru-RU"/>
        </a:p>
      </dgm:t>
    </dgm:pt>
    <dgm:pt modelId="{F6F727C8-3573-4D6D-A394-3ECDED67F0C4}" type="pres">
      <dgm:prSet presAssocID="{767DAA07-8FCD-4286-B04A-9F03E682709B}" presName="hierRoot3" presStyleCnt="0"/>
      <dgm:spPr/>
    </dgm:pt>
    <dgm:pt modelId="{324E1A2E-AA01-4882-ADF5-C4093AB4426A}" type="pres">
      <dgm:prSet presAssocID="{767DAA07-8FCD-4286-B04A-9F03E682709B}" presName="composite3" presStyleCnt="0"/>
      <dgm:spPr/>
    </dgm:pt>
    <dgm:pt modelId="{F4652825-4A33-4D58-84D9-99BC7A4162C7}" type="pres">
      <dgm:prSet presAssocID="{767DAA07-8FCD-4286-B04A-9F03E682709B}" presName="background3" presStyleLbl="node3" presStyleIdx="2" presStyleCnt="7"/>
      <dgm:spPr/>
    </dgm:pt>
    <dgm:pt modelId="{D325223E-E394-43CF-A052-DAA2366DC181}" type="pres">
      <dgm:prSet presAssocID="{767DAA07-8FCD-4286-B04A-9F03E682709B}" presName="text3" presStyleLbl="fgAcc3" presStyleIdx="2" presStyleCnt="7" custScaleX="88211" custScaleY="366633" custLinFactNeighborX="-5125" custLinFactNeighborY="-17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21C183-FBC0-4FE7-BF61-39BED8CC4934}" type="pres">
      <dgm:prSet presAssocID="{767DAA07-8FCD-4286-B04A-9F03E682709B}" presName="hierChild4" presStyleCnt="0"/>
      <dgm:spPr/>
    </dgm:pt>
    <dgm:pt modelId="{8256FF19-5AFF-4035-AABA-7E50D664B548}" type="pres">
      <dgm:prSet presAssocID="{8E666BA7-4725-44E6-82F0-9BD13303F524}" presName="Name17" presStyleLbl="parChTrans1D3" presStyleIdx="3" presStyleCnt="7"/>
      <dgm:spPr/>
      <dgm:t>
        <a:bodyPr/>
        <a:lstStyle/>
        <a:p>
          <a:endParaRPr lang="ru-RU"/>
        </a:p>
      </dgm:t>
    </dgm:pt>
    <dgm:pt modelId="{ED0E2DF6-FD53-41B4-A77E-7EDAF70F0C53}" type="pres">
      <dgm:prSet presAssocID="{857BABF4-080C-4243-8A3C-03838ACB7184}" presName="hierRoot3" presStyleCnt="0"/>
      <dgm:spPr/>
    </dgm:pt>
    <dgm:pt modelId="{6DCA6525-1ECF-4F60-B3C2-D1756225E69F}" type="pres">
      <dgm:prSet presAssocID="{857BABF4-080C-4243-8A3C-03838ACB7184}" presName="composite3" presStyleCnt="0"/>
      <dgm:spPr/>
    </dgm:pt>
    <dgm:pt modelId="{03CCF98B-7ACE-4431-A2DB-28CD3F4A6190}" type="pres">
      <dgm:prSet presAssocID="{857BABF4-080C-4243-8A3C-03838ACB7184}" presName="background3" presStyleLbl="node3" presStyleIdx="3" presStyleCnt="7"/>
      <dgm:spPr/>
    </dgm:pt>
    <dgm:pt modelId="{616B41DA-C5E8-4ED5-8295-DD2CF1270709}" type="pres">
      <dgm:prSet presAssocID="{857BABF4-080C-4243-8A3C-03838ACB7184}" presName="text3" presStyleLbl="fgAcc3" presStyleIdx="3" presStyleCnt="7" custScaleX="96945" custScaleY="3827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24040B-EB18-4FC8-BF3E-8DC600293903}" type="pres">
      <dgm:prSet presAssocID="{857BABF4-080C-4243-8A3C-03838ACB7184}" presName="hierChild4" presStyleCnt="0"/>
      <dgm:spPr/>
    </dgm:pt>
    <dgm:pt modelId="{7F3B5D1E-CE69-4F0F-A4B1-C9214CB93AB2}" type="pres">
      <dgm:prSet presAssocID="{DB0645E3-4EE5-4FC5-BF14-1BB851534096}" presName="Name10" presStyleLbl="parChTrans1D2" presStyleIdx="6" presStyleCnt="10"/>
      <dgm:spPr/>
      <dgm:t>
        <a:bodyPr/>
        <a:lstStyle/>
        <a:p>
          <a:endParaRPr lang="ru-RU"/>
        </a:p>
      </dgm:t>
    </dgm:pt>
    <dgm:pt modelId="{61E3CD56-B550-49FB-9F11-0C9EABBAE62D}" type="pres">
      <dgm:prSet presAssocID="{EF98E4F8-A082-4953-9073-494139374DD7}" presName="hierRoot2" presStyleCnt="0"/>
      <dgm:spPr/>
    </dgm:pt>
    <dgm:pt modelId="{59F65031-8BC8-490D-B787-E4AD8631BC36}" type="pres">
      <dgm:prSet presAssocID="{EF98E4F8-A082-4953-9073-494139374DD7}" presName="composite2" presStyleCnt="0"/>
      <dgm:spPr/>
    </dgm:pt>
    <dgm:pt modelId="{F56949A8-FE63-469E-9AEF-5D64FDF1DD7E}" type="pres">
      <dgm:prSet presAssocID="{EF98E4F8-A082-4953-9073-494139374DD7}" presName="background2" presStyleLbl="node2" presStyleIdx="6" presStyleCnt="10"/>
      <dgm:spPr/>
    </dgm:pt>
    <dgm:pt modelId="{430F2E01-A5FE-4959-8CE1-3DF7B68E6ACE}" type="pres">
      <dgm:prSet presAssocID="{EF98E4F8-A082-4953-9073-494139374DD7}" presName="text2" presStyleLbl="fgAcc2" presStyleIdx="6" presStyleCnt="10" custScaleX="123171" custScaleY="4175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AE26C3E-7CBD-4FEA-8E7E-B412D87F8D09}" type="pres">
      <dgm:prSet presAssocID="{EF98E4F8-A082-4953-9073-494139374DD7}" presName="hierChild3" presStyleCnt="0"/>
      <dgm:spPr/>
    </dgm:pt>
    <dgm:pt modelId="{487F656F-3A22-4E76-AAC2-BC71C752F8A7}" type="pres">
      <dgm:prSet presAssocID="{EA9C31F5-4CFD-491A-B73B-9DA899240C41}" presName="hierRoot1" presStyleCnt="0"/>
      <dgm:spPr/>
    </dgm:pt>
    <dgm:pt modelId="{D2B47290-31CC-45A7-890C-C524DE541627}" type="pres">
      <dgm:prSet presAssocID="{EA9C31F5-4CFD-491A-B73B-9DA899240C41}" presName="composite" presStyleCnt="0"/>
      <dgm:spPr/>
    </dgm:pt>
    <dgm:pt modelId="{48B0826F-508A-4842-9D87-858468992767}" type="pres">
      <dgm:prSet presAssocID="{EA9C31F5-4CFD-491A-B73B-9DA899240C41}" presName="background" presStyleLbl="node0" presStyleIdx="4" presStyleCnt="5"/>
      <dgm:spPr/>
    </dgm:pt>
    <dgm:pt modelId="{18E60F20-84CA-44FC-B7FA-CE286D862038}" type="pres">
      <dgm:prSet presAssocID="{EA9C31F5-4CFD-491A-B73B-9DA899240C41}" presName="text" presStyleLbl="fgAcc0" presStyleIdx="4" presStyleCnt="5" custScaleX="409764" custScaleY="329424" custLinFactNeighborX="3028" custLinFactNeighborY="1365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D3CB693-560A-4573-AAEF-A552C384172F}" type="pres">
      <dgm:prSet presAssocID="{EA9C31F5-4CFD-491A-B73B-9DA899240C41}" presName="hierChild2" presStyleCnt="0"/>
      <dgm:spPr/>
    </dgm:pt>
    <dgm:pt modelId="{A0EBF5BF-9AD2-4854-A07F-57F4AAC4E670}" type="pres">
      <dgm:prSet presAssocID="{C435C448-6ED0-4870-B162-4714A09FBE26}" presName="Name10" presStyleLbl="parChTrans1D2" presStyleIdx="7" presStyleCnt="10"/>
      <dgm:spPr/>
      <dgm:t>
        <a:bodyPr/>
        <a:lstStyle/>
        <a:p>
          <a:endParaRPr lang="ru-RU"/>
        </a:p>
      </dgm:t>
    </dgm:pt>
    <dgm:pt modelId="{674C3EAB-2CD3-46E5-905E-57B53066BFBC}" type="pres">
      <dgm:prSet presAssocID="{193BD7BC-F03C-4A17-8A6A-3BDF4E4116B3}" presName="hierRoot2" presStyleCnt="0"/>
      <dgm:spPr/>
    </dgm:pt>
    <dgm:pt modelId="{7DA45791-6259-4968-9166-8AC1D10D4BE7}" type="pres">
      <dgm:prSet presAssocID="{193BD7BC-F03C-4A17-8A6A-3BDF4E4116B3}" presName="composite2" presStyleCnt="0"/>
      <dgm:spPr/>
    </dgm:pt>
    <dgm:pt modelId="{7F07E959-5161-4756-BFA3-03EE3308380F}" type="pres">
      <dgm:prSet presAssocID="{193BD7BC-F03C-4A17-8A6A-3BDF4E4116B3}" presName="background2" presStyleLbl="node2" presStyleIdx="7" presStyleCnt="10"/>
      <dgm:spPr/>
    </dgm:pt>
    <dgm:pt modelId="{19F8C5F9-E0C3-4BC7-9E14-0F38CE3CE0D0}" type="pres">
      <dgm:prSet presAssocID="{193BD7BC-F03C-4A17-8A6A-3BDF4E4116B3}" presName="text2" presStyleLbl="fgAcc2" presStyleIdx="7" presStyleCnt="10" custScaleX="106310" custScaleY="385061" custLinFactNeighborX="2561" custLinFactNeighborY="-47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51842E-CABA-4B78-9826-614F6F2EB21B}" type="pres">
      <dgm:prSet presAssocID="{193BD7BC-F03C-4A17-8A6A-3BDF4E4116B3}" presName="hierChild3" presStyleCnt="0"/>
      <dgm:spPr/>
    </dgm:pt>
    <dgm:pt modelId="{6FC1CB5E-CAD3-4ED7-907B-045441D8058D}" type="pres">
      <dgm:prSet presAssocID="{94F0BE2F-16B8-46F0-8E00-8F17F7179FBF}" presName="Name17" presStyleLbl="parChTrans1D3" presStyleIdx="4" presStyleCnt="7"/>
      <dgm:spPr/>
      <dgm:t>
        <a:bodyPr/>
        <a:lstStyle/>
        <a:p>
          <a:endParaRPr lang="ru-RU"/>
        </a:p>
      </dgm:t>
    </dgm:pt>
    <dgm:pt modelId="{863D2C11-8D86-4CC1-B4E1-FFEB0CD4AFA3}" type="pres">
      <dgm:prSet presAssocID="{3064403C-49CA-482A-9EC1-4F0D449A4E49}" presName="hierRoot3" presStyleCnt="0"/>
      <dgm:spPr/>
    </dgm:pt>
    <dgm:pt modelId="{C565D7DC-4A31-4B9B-9135-2805128E4F46}" type="pres">
      <dgm:prSet presAssocID="{3064403C-49CA-482A-9EC1-4F0D449A4E49}" presName="composite3" presStyleCnt="0"/>
      <dgm:spPr/>
    </dgm:pt>
    <dgm:pt modelId="{DCF29F0E-8C7B-4872-906B-5A9B2AE4EDA9}" type="pres">
      <dgm:prSet presAssocID="{3064403C-49CA-482A-9EC1-4F0D449A4E49}" presName="background3" presStyleLbl="node3" presStyleIdx="4" presStyleCnt="7"/>
      <dgm:spPr/>
    </dgm:pt>
    <dgm:pt modelId="{9701DBE5-6AEA-4BD4-95AF-96C52BB1B1CF}" type="pres">
      <dgm:prSet presAssocID="{3064403C-49CA-482A-9EC1-4F0D449A4E49}" presName="text3" presStyleLbl="fgAcc3" presStyleIdx="4" presStyleCnt="7" custScaleY="367991" custLinFactNeighborX="2561" custLinFactNeighborY="47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52BC581-A1CB-43BC-95DF-94012D193EA9}" type="pres">
      <dgm:prSet presAssocID="{3064403C-49CA-482A-9EC1-4F0D449A4E49}" presName="hierChild4" presStyleCnt="0"/>
      <dgm:spPr/>
    </dgm:pt>
    <dgm:pt modelId="{85F65CE5-A638-442B-9F93-AA600133604E}" type="pres">
      <dgm:prSet presAssocID="{81DC8B9C-5340-4B8B-A2DA-CC61E45112D3}" presName="Name10" presStyleLbl="parChTrans1D2" presStyleIdx="8" presStyleCnt="10"/>
      <dgm:spPr/>
      <dgm:t>
        <a:bodyPr/>
        <a:lstStyle/>
        <a:p>
          <a:endParaRPr lang="ru-RU"/>
        </a:p>
      </dgm:t>
    </dgm:pt>
    <dgm:pt modelId="{0153454E-6999-41CE-A262-17F8C1501207}" type="pres">
      <dgm:prSet presAssocID="{1A8AFA56-6C30-49AF-8BAE-82CF168DFD75}" presName="hierRoot2" presStyleCnt="0"/>
      <dgm:spPr/>
    </dgm:pt>
    <dgm:pt modelId="{3BFC1E3D-EC67-484E-ABC3-39DB6BCBDC82}" type="pres">
      <dgm:prSet presAssocID="{1A8AFA56-6C30-49AF-8BAE-82CF168DFD75}" presName="composite2" presStyleCnt="0"/>
      <dgm:spPr/>
    </dgm:pt>
    <dgm:pt modelId="{E7CC8F24-BA59-4BB5-B71C-D965226C5220}" type="pres">
      <dgm:prSet presAssocID="{1A8AFA56-6C30-49AF-8BAE-82CF168DFD75}" presName="background2" presStyleLbl="node2" presStyleIdx="8" presStyleCnt="10"/>
      <dgm:spPr/>
    </dgm:pt>
    <dgm:pt modelId="{B1AE2D97-B8A3-4C94-ADA7-7BCA2140FEB2}" type="pres">
      <dgm:prSet presAssocID="{1A8AFA56-6C30-49AF-8BAE-82CF168DFD75}" presName="text2" presStyleLbl="fgAcc2" presStyleIdx="8" presStyleCnt="10" custScaleX="121914" custScaleY="3925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364829-FC88-479F-853E-01ED6EAD8D54}" type="pres">
      <dgm:prSet presAssocID="{1A8AFA56-6C30-49AF-8BAE-82CF168DFD75}" presName="hierChild3" presStyleCnt="0"/>
      <dgm:spPr/>
    </dgm:pt>
    <dgm:pt modelId="{123D50A0-B37B-4C5C-944D-9D18FCD9E3FA}" type="pres">
      <dgm:prSet presAssocID="{1CF6B88F-3392-4969-BE87-FBB0414409A2}" presName="Name17" presStyleLbl="parChTrans1D3" presStyleIdx="5" presStyleCnt="7"/>
      <dgm:spPr/>
      <dgm:t>
        <a:bodyPr/>
        <a:lstStyle/>
        <a:p>
          <a:endParaRPr lang="ru-RU"/>
        </a:p>
      </dgm:t>
    </dgm:pt>
    <dgm:pt modelId="{4D4A0522-E2AE-46FE-ADB9-551865FD52AF}" type="pres">
      <dgm:prSet presAssocID="{2942A169-4941-4E19-89B2-10E3643DB474}" presName="hierRoot3" presStyleCnt="0"/>
      <dgm:spPr/>
    </dgm:pt>
    <dgm:pt modelId="{64C78AD5-86DF-4F8E-93DE-069DBF76D6C1}" type="pres">
      <dgm:prSet presAssocID="{2942A169-4941-4E19-89B2-10E3643DB474}" presName="composite3" presStyleCnt="0"/>
      <dgm:spPr/>
    </dgm:pt>
    <dgm:pt modelId="{24C2BAFB-F451-4211-86A6-2F90FAD2095C}" type="pres">
      <dgm:prSet presAssocID="{2942A169-4941-4E19-89B2-10E3643DB474}" presName="background3" presStyleLbl="node3" presStyleIdx="5" presStyleCnt="7"/>
      <dgm:spPr/>
    </dgm:pt>
    <dgm:pt modelId="{080D12AC-061A-4826-9201-BBF2851C9E2A}" type="pres">
      <dgm:prSet presAssocID="{2942A169-4941-4E19-89B2-10E3643DB474}" presName="text3" presStyleLbl="fgAcc3" presStyleIdx="5" presStyleCnt="7" custScaleY="39734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282AC6-E1FB-498B-ABC1-59EF330E2DAF}" type="pres">
      <dgm:prSet presAssocID="{2942A169-4941-4E19-89B2-10E3643DB474}" presName="hierChild4" presStyleCnt="0"/>
      <dgm:spPr/>
    </dgm:pt>
    <dgm:pt modelId="{CB26F778-A6FA-4C67-B7EF-CD01EEDA3CFD}" type="pres">
      <dgm:prSet presAssocID="{55AB2C77-F2A1-4D34-BC71-97364262231D}" presName="Name10" presStyleLbl="parChTrans1D2" presStyleIdx="9" presStyleCnt="10"/>
      <dgm:spPr/>
      <dgm:t>
        <a:bodyPr/>
        <a:lstStyle/>
        <a:p>
          <a:endParaRPr lang="ru-RU"/>
        </a:p>
      </dgm:t>
    </dgm:pt>
    <dgm:pt modelId="{0ACAD1BC-9641-46F0-8715-ADFD0D0D22A6}" type="pres">
      <dgm:prSet presAssocID="{8722C3CE-CFAD-4455-B948-462F0DAA8722}" presName="hierRoot2" presStyleCnt="0"/>
      <dgm:spPr/>
    </dgm:pt>
    <dgm:pt modelId="{7F4EE1EF-B2EF-4853-8BBB-6040FE6C699A}" type="pres">
      <dgm:prSet presAssocID="{8722C3CE-CFAD-4455-B948-462F0DAA8722}" presName="composite2" presStyleCnt="0"/>
      <dgm:spPr/>
    </dgm:pt>
    <dgm:pt modelId="{8ADB3AB8-5445-4E00-8573-8CE0DFCB036C}" type="pres">
      <dgm:prSet presAssocID="{8722C3CE-CFAD-4455-B948-462F0DAA8722}" presName="background2" presStyleLbl="node2" presStyleIdx="9" presStyleCnt="10"/>
      <dgm:spPr/>
    </dgm:pt>
    <dgm:pt modelId="{E5F061F8-CB19-47FF-806E-F5B4FB469BD9}" type="pres">
      <dgm:prSet presAssocID="{8722C3CE-CFAD-4455-B948-462F0DAA8722}" presName="text2" presStyleLbl="fgAcc2" presStyleIdx="9" presStyleCnt="10" custScaleX="129997" custScaleY="390920" custLinFactNeighborX="9516" custLinFactNeighborY="21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907C15-C6AE-4105-82D5-6DB72DA4B63F}" type="pres">
      <dgm:prSet presAssocID="{8722C3CE-CFAD-4455-B948-462F0DAA8722}" presName="hierChild3" presStyleCnt="0"/>
      <dgm:spPr/>
    </dgm:pt>
    <dgm:pt modelId="{11299760-E8AD-4EC8-AAE6-F932165DB49D}" type="pres">
      <dgm:prSet presAssocID="{8AB213C9-5A53-4BEE-8DBE-B90C73AE8198}" presName="Name17" presStyleLbl="parChTrans1D3" presStyleIdx="6" presStyleCnt="7"/>
      <dgm:spPr/>
      <dgm:t>
        <a:bodyPr/>
        <a:lstStyle/>
        <a:p>
          <a:endParaRPr lang="ru-RU"/>
        </a:p>
      </dgm:t>
    </dgm:pt>
    <dgm:pt modelId="{AD23582C-9242-4BD1-9F6F-42AC4F5136D6}" type="pres">
      <dgm:prSet presAssocID="{76A4B75A-8649-47CC-A5B6-310E2C058E6E}" presName="hierRoot3" presStyleCnt="0"/>
      <dgm:spPr/>
    </dgm:pt>
    <dgm:pt modelId="{26E33906-6F5D-45A5-AD05-D82002238619}" type="pres">
      <dgm:prSet presAssocID="{76A4B75A-8649-47CC-A5B6-310E2C058E6E}" presName="composite3" presStyleCnt="0"/>
      <dgm:spPr/>
    </dgm:pt>
    <dgm:pt modelId="{24C92837-DFCA-4DA4-BEE1-3124CCAD967E}" type="pres">
      <dgm:prSet presAssocID="{76A4B75A-8649-47CC-A5B6-310E2C058E6E}" presName="background3" presStyleLbl="node3" presStyleIdx="6" presStyleCnt="7"/>
      <dgm:spPr/>
    </dgm:pt>
    <dgm:pt modelId="{9718D169-2BE0-4CD1-A37A-B5563B9A84E1}" type="pres">
      <dgm:prSet presAssocID="{76A4B75A-8649-47CC-A5B6-310E2C058E6E}" presName="text3" presStyleLbl="fgAcc3" presStyleIdx="6" presStyleCnt="7" custScaleY="397348" custLinFactNeighborX="-4987" custLinFactNeighborY="-153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33DD156-9959-4917-891D-B1AEA9094054}" type="pres">
      <dgm:prSet presAssocID="{76A4B75A-8649-47CC-A5B6-310E2C058E6E}" presName="hierChild4" presStyleCnt="0"/>
      <dgm:spPr/>
    </dgm:pt>
  </dgm:ptLst>
  <dgm:cxnLst>
    <dgm:cxn modelId="{A3F4BF4A-50A1-4D1E-B77C-7F0C59659AB4}" type="presOf" srcId="{F00959D6-C2E8-464A-BBB2-58FFB9538A60}" destId="{F0DC639A-2690-4F58-A76B-3BBE4FD2B339}" srcOrd="0" destOrd="0" presId="urn:microsoft.com/office/officeart/2005/8/layout/hierarchy1"/>
    <dgm:cxn modelId="{BC9289F2-BE86-48FE-82B7-6E4D350666C7}" srcId="{8660889A-5098-411F-83B2-134D1ED98195}" destId="{A0805131-0F37-4AF4-B8B1-FA476BC11041}" srcOrd="2" destOrd="0" parTransId="{88D0A299-4BFD-4ECB-AD48-45D0BAA01464}" sibTransId="{D35CB405-F43C-44C3-B7A9-FA1FF18E329C}"/>
    <dgm:cxn modelId="{057B0CB9-F4FB-48FB-8B08-0EEA0DD908F3}" srcId="{8722C3CE-CFAD-4455-B948-462F0DAA8722}" destId="{76A4B75A-8649-47CC-A5B6-310E2C058E6E}" srcOrd="0" destOrd="0" parTransId="{8AB213C9-5A53-4BEE-8DBE-B90C73AE8198}" sibTransId="{433E2E65-4FF7-4BD9-92E4-991F995CD780}"/>
    <dgm:cxn modelId="{B444EAD0-4DAF-408F-B385-3BF7C34C3A8F}" type="presOf" srcId="{C435C448-6ED0-4870-B162-4714A09FBE26}" destId="{A0EBF5BF-9AD2-4854-A07F-57F4AAC4E670}" srcOrd="0" destOrd="0" presId="urn:microsoft.com/office/officeart/2005/8/layout/hierarchy1"/>
    <dgm:cxn modelId="{734AC881-B071-4AA8-96BF-6BBC4F0A9B60}" type="presOf" srcId="{0B312E32-D465-4E1C-A35A-E208CEBD4040}" destId="{2A4856DF-8403-4FA8-BE3D-81A1D80D7C7F}" srcOrd="0" destOrd="0" presId="urn:microsoft.com/office/officeart/2005/8/layout/hierarchy1"/>
    <dgm:cxn modelId="{18646A5B-A32D-4E94-83C8-E95BC3DECCEC}" type="presOf" srcId="{3064403C-49CA-482A-9EC1-4F0D449A4E49}" destId="{9701DBE5-6AEA-4BD4-95AF-96C52BB1B1CF}" srcOrd="0" destOrd="0" presId="urn:microsoft.com/office/officeart/2005/8/layout/hierarchy1"/>
    <dgm:cxn modelId="{0E0DFA6F-4A00-4E2D-8863-C160A0668914}" type="presOf" srcId="{307978EF-65DB-48E9-94F9-B51FD6B303E7}" destId="{AF6AE4A9-E303-4FBF-8244-8746F89A51DE}" srcOrd="0" destOrd="0" presId="urn:microsoft.com/office/officeart/2005/8/layout/hierarchy1"/>
    <dgm:cxn modelId="{792AA1A5-872A-47B0-82A3-74FD79F53970}" srcId="{85E0162B-6149-4075-AEBF-B9C9089DE83C}" destId="{767DAA07-8FCD-4286-B04A-9F03E682709B}" srcOrd="0" destOrd="0" parTransId="{0B312E32-D465-4E1C-A35A-E208CEBD4040}" sibTransId="{26C24849-CFEB-49A5-B413-6AAE796364E8}"/>
    <dgm:cxn modelId="{615CB0E2-04AD-49F0-B570-9D8AB0BF8CD4}" type="presOf" srcId="{1CF6B88F-3392-4969-BE87-FBB0414409A2}" destId="{123D50A0-B37B-4C5C-944D-9D18FCD9E3FA}" srcOrd="0" destOrd="0" presId="urn:microsoft.com/office/officeart/2005/8/layout/hierarchy1"/>
    <dgm:cxn modelId="{27E10E4B-52D7-4C66-A014-B338F1E9F3A7}" type="presOf" srcId="{350C866B-1788-450E-99B7-B25B20615549}" destId="{8FE91CDF-D150-4867-8F77-5CDC811162B6}" srcOrd="0" destOrd="0" presId="urn:microsoft.com/office/officeart/2005/8/layout/hierarchy1"/>
    <dgm:cxn modelId="{6752CD90-E5D9-4F82-9792-36E3B08D9E6E}" type="presOf" srcId="{EA55A29D-4332-451A-9BFA-F1FF3834789B}" destId="{531C4A99-0597-4B2C-A893-A0FD2A7E68AF}" srcOrd="0" destOrd="0" presId="urn:microsoft.com/office/officeart/2005/8/layout/hierarchy1"/>
    <dgm:cxn modelId="{2FD686F2-7728-4D77-89A4-63B7CFF045F7}" srcId="{0D0A5E5E-E8C1-49CD-A26D-B06A002062F8}" destId="{6360467C-0CA9-43FE-8159-0826DC6151E1}" srcOrd="0" destOrd="0" parTransId="{03240D99-6733-4458-8578-ADD517D011E3}" sibTransId="{D4424817-5A30-4922-BCFA-56268A2403B3}"/>
    <dgm:cxn modelId="{F37EBDB5-D455-41F6-B93B-50441DD43192}" type="presOf" srcId="{CFE01E41-C4CD-4B9E-95A7-D6EC301A8AF7}" destId="{89F55DCE-2D5C-461A-82B3-D53E006E8C4E}" srcOrd="0" destOrd="0" presId="urn:microsoft.com/office/officeart/2005/8/layout/hierarchy1"/>
    <dgm:cxn modelId="{1AAA909C-AC0A-4D9C-8840-F6F4ED2847BE}" type="presOf" srcId="{03240D99-6733-4458-8578-ADD517D011E3}" destId="{C470B8CD-2F33-4B9C-8467-27AD6BBB5A9E}" srcOrd="0" destOrd="0" presId="urn:microsoft.com/office/officeart/2005/8/layout/hierarchy1"/>
    <dgm:cxn modelId="{023B7481-486E-47AB-BD48-2A9807750CB4}" type="presOf" srcId="{857BABF4-080C-4243-8A3C-03838ACB7184}" destId="{616B41DA-C5E8-4ED5-8295-DD2CF1270709}" srcOrd="0" destOrd="0" presId="urn:microsoft.com/office/officeart/2005/8/layout/hierarchy1"/>
    <dgm:cxn modelId="{E2A57670-2CDA-4955-86F0-50C7A34925C8}" srcId="{EA9C31F5-4CFD-491A-B73B-9DA899240C41}" destId="{193BD7BC-F03C-4A17-8A6A-3BDF4E4116B3}" srcOrd="0" destOrd="0" parTransId="{C435C448-6ED0-4870-B162-4714A09FBE26}" sibTransId="{1A3598E6-6891-4FF8-952F-FC4A3F396F3F}"/>
    <dgm:cxn modelId="{C63E0B87-B066-490D-9510-6D7824932A25}" type="presOf" srcId="{003D5BDE-38A9-46E8-8341-E01FEA6B4393}" destId="{9FDDF678-7AA5-4630-B3DF-ABDDDCFDA412}" srcOrd="0" destOrd="0" presId="urn:microsoft.com/office/officeart/2005/8/layout/hierarchy1"/>
    <dgm:cxn modelId="{1214B6C2-5A76-4BEF-8682-6013EFC567FB}" srcId="{EA9C31F5-4CFD-491A-B73B-9DA899240C41}" destId="{1A8AFA56-6C30-49AF-8BAE-82CF168DFD75}" srcOrd="1" destOrd="0" parTransId="{81DC8B9C-5340-4B8B-A2DA-CC61E45112D3}" sibTransId="{A56E0833-E568-4972-821A-2AB3C57F8EBF}"/>
    <dgm:cxn modelId="{03F93BF5-39E8-423D-8492-ED84B0910062}" type="presOf" srcId="{85E0162B-6149-4075-AEBF-B9C9089DE83C}" destId="{98699F65-5488-4C4A-8508-F6C3DF483D3F}" srcOrd="0" destOrd="0" presId="urn:microsoft.com/office/officeart/2005/8/layout/hierarchy1"/>
    <dgm:cxn modelId="{42A5D096-0DCB-4776-8C6A-BAD9D32BA4C9}" type="presOf" srcId="{1A8AFA56-6C30-49AF-8BAE-82CF168DFD75}" destId="{B1AE2D97-B8A3-4C94-ADA7-7BCA2140FEB2}" srcOrd="0" destOrd="0" presId="urn:microsoft.com/office/officeart/2005/8/layout/hierarchy1"/>
    <dgm:cxn modelId="{7A2D5391-AD5C-444A-814A-DBB16A69B1AF}" srcId="{A0805131-0F37-4AF4-B8B1-FA476BC11041}" destId="{8A5094F0-87B5-419A-BA26-BE97C80636DB}" srcOrd="0" destOrd="0" parTransId="{E8C9E33D-85DE-4F5F-BA31-656487D02152}" sibTransId="{5A09594E-F4D3-4F03-BF5B-B399659C40A5}"/>
    <dgm:cxn modelId="{AF327CF9-28DF-411F-9BAC-D7E89DAE220B}" srcId="{EA9C31F5-4CFD-491A-B73B-9DA899240C41}" destId="{8722C3CE-CFAD-4455-B948-462F0DAA8722}" srcOrd="2" destOrd="0" parTransId="{55AB2C77-F2A1-4D34-BC71-97364262231D}" sibTransId="{56D2CECC-B16D-4A9B-87B4-88092E699486}"/>
    <dgm:cxn modelId="{0F3C53A7-6773-499F-96AD-BF4A2F418A64}" type="presOf" srcId="{B04915C2-E0CC-4E93-9860-AE3B3314EE6C}" destId="{FD589C9B-C8F9-46DB-83EE-83FB0B356DB9}" srcOrd="0" destOrd="0" presId="urn:microsoft.com/office/officeart/2005/8/layout/hierarchy1"/>
    <dgm:cxn modelId="{1AA2EEE6-F457-4AA6-BB66-AEABD7BFD3DE}" srcId="{003D5BDE-38A9-46E8-8341-E01FEA6B4393}" destId="{9519BC82-66D5-46BE-AC95-7EBA93317746}" srcOrd="0" destOrd="0" parTransId="{ECF42C51-BA22-4CF0-8945-217AFD437895}" sibTransId="{A9AFC59E-4681-4DAD-98FB-28896CEEB5A5}"/>
    <dgm:cxn modelId="{B63FB520-DB38-4513-9FA7-2BC09FCA0004}" srcId="{8660889A-5098-411F-83B2-134D1ED98195}" destId="{C1178EFC-8E27-47B9-9BC2-5EA6F5DEE6D9}" srcOrd="0" destOrd="0" parTransId="{F798DFB8-E5A3-44C5-9A4C-B44C8A0ABBE3}" sibTransId="{521B13FF-92C9-4ED4-9D0C-2217F3ACBAFD}"/>
    <dgm:cxn modelId="{6AAC8B92-7696-4989-BE86-66C7F181C94B}" type="presOf" srcId="{C1178EFC-8E27-47B9-9BC2-5EA6F5DEE6D9}" destId="{22CE2563-C72B-41B9-921D-35ABF8EDC0D1}" srcOrd="0" destOrd="0" presId="urn:microsoft.com/office/officeart/2005/8/layout/hierarchy1"/>
    <dgm:cxn modelId="{6BC80E41-F460-417E-8D25-5E532B2A2E9F}" type="presOf" srcId="{9519BC82-66D5-46BE-AC95-7EBA93317746}" destId="{E327DDFF-9F8E-4F9E-91F5-AC0668C5C512}" srcOrd="0" destOrd="0" presId="urn:microsoft.com/office/officeart/2005/8/layout/hierarchy1"/>
    <dgm:cxn modelId="{B7CB3383-80DF-4FDB-BC76-10758F2E7CED}" type="presOf" srcId="{94F0BE2F-16B8-46F0-8E00-8F17F7179FBF}" destId="{6FC1CB5E-CAD3-4ED7-907B-045441D8058D}" srcOrd="0" destOrd="0" presId="urn:microsoft.com/office/officeart/2005/8/layout/hierarchy1"/>
    <dgm:cxn modelId="{EC597644-B8AD-44F5-BA42-12804C981BC2}" type="presOf" srcId="{C9A90242-8717-4531-B178-9FC1B532EE84}" destId="{4CE76C33-86F7-4A24-AECB-B2FADE291FA1}" srcOrd="0" destOrd="0" presId="urn:microsoft.com/office/officeart/2005/8/layout/hierarchy1"/>
    <dgm:cxn modelId="{C1FD85AD-44D5-4467-AFBF-CA4EF2749B99}" srcId="{8660889A-5098-411F-83B2-134D1ED98195}" destId="{EA9C31F5-4CFD-491A-B73B-9DA899240C41}" srcOrd="4" destOrd="0" parTransId="{C63EF762-93E2-4F77-950D-28FDF71527E5}" sibTransId="{A0B3C7DF-9B8D-4FE8-9010-4E6E5CE11140}"/>
    <dgm:cxn modelId="{2E0CE78A-C349-469C-A6A5-C6851A2BC58D}" type="presOf" srcId="{2942A169-4941-4E19-89B2-10E3643DB474}" destId="{080D12AC-061A-4826-9201-BBF2851C9E2A}" srcOrd="0" destOrd="0" presId="urn:microsoft.com/office/officeart/2005/8/layout/hierarchy1"/>
    <dgm:cxn modelId="{2689C1EB-33BE-4A3A-BFB4-E775380A8AC5}" type="presOf" srcId="{8A5094F0-87B5-419A-BA26-BE97C80636DB}" destId="{68D0461C-FEB5-4A81-8F68-5187B9988AB5}" srcOrd="0" destOrd="0" presId="urn:microsoft.com/office/officeart/2005/8/layout/hierarchy1"/>
    <dgm:cxn modelId="{1DBB7D49-A04F-41FB-9EF5-99F05E25EB0C}" type="presOf" srcId="{B9DFED00-89EC-4FC7-BD6B-9CE725BB936B}" destId="{FCD13B48-3633-4179-B7D0-35D9A6A27E1E}" srcOrd="0" destOrd="0" presId="urn:microsoft.com/office/officeart/2005/8/layout/hierarchy1"/>
    <dgm:cxn modelId="{7978132F-D7DC-4731-981E-737F8B896C84}" srcId="{C1178EFC-8E27-47B9-9BC2-5EA6F5DEE6D9}" destId="{B9DFED00-89EC-4FC7-BD6B-9CE725BB936B}" srcOrd="1" destOrd="0" parTransId="{350C866B-1788-450E-99B7-B25B20615549}" sibTransId="{00414D34-A8D3-4F0E-8299-5166140E4A1C}"/>
    <dgm:cxn modelId="{55BF4128-3F9E-4855-B0A2-F7B10899B3CA}" type="presOf" srcId="{13B76390-1489-44E2-B050-600187707DA2}" destId="{905FD038-C25B-4D16-8F01-D130C791DA1B}" srcOrd="0" destOrd="0" presId="urn:microsoft.com/office/officeart/2005/8/layout/hierarchy1"/>
    <dgm:cxn modelId="{067D24B8-8E41-4C62-AC2B-88272AB3538A}" type="presOf" srcId="{EF98E4F8-A082-4953-9073-494139374DD7}" destId="{430F2E01-A5FE-4959-8CE1-3DF7B68E6ACE}" srcOrd="0" destOrd="0" presId="urn:microsoft.com/office/officeart/2005/8/layout/hierarchy1"/>
    <dgm:cxn modelId="{CC43EB60-13CC-44F9-98B5-20A3F4B4B243}" srcId="{1A8AFA56-6C30-49AF-8BAE-82CF168DFD75}" destId="{2942A169-4941-4E19-89B2-10E3643DB474}" srcOrd="0" destOrd="0" parTransId="{1CF6B88F-3392-4969-BE87-FBB0414409A2}" sibTransId="{1EDE8265-EBF6-4C04-A93F-23BA1E544F6B}"/>
    <dgm:cxn modelId="{7A32AD1E-401F-489E-A311-597263000962}" type="presOf" srcId="{76A4B75A-8649-47CC-A5B6-310E2C058E6E}" destId="{9718D169-2BE0-4CD1-A37A-B5563B9A84E1}" srcOrd="0" destOrd="0" presId="urn:microsoft.com/office/officeart/2005/8/layout/hierarchy1"/>
    <dgm:cxn modelId="{0E41C15B-FEBE-41A3-88CB-8D81780A9D71}" srcId="{8660889A-5098-411F-83B2-134D1ED98195}" destId="{0D0A5E5E-E8C1-49CD-A26D-B06A002062F8}" srcOrd="3" destOrd="0" parTransId="{DDD1A632-F909-4889-97C8-1972B35D1EA0}" sibTransId="{2AAE9F4B-2806-4CF0-A09A-4A30EFEEAD75}"/>
    <dgm:cxn modelId="{D3F1F6EC-EA3C-49F8-AA8A-CC3F0CDD5C5F}" type="presOf" srcId="{DB0645E3-4EE5-4FC5-BF14-1BB851534096}" destId="{7F3B5D1E-CE69-4F0F-A4B1-C9214CB93AB2}" srcOrd="0" destOrd="0" presId="urn:microsoft.com/office/officeart/2005/8/layout/hierarchy1"/>
    <dgm:cxn modelId="{E8AD2A1B-F527-41DA-9E14-DAA9C3A5AFFB}" type="presOf" srcId="{0D0A5E5E-E8C1-49CD-A26D-B06A002062F8}" destId="{C73277BC-94CB-45FB-908B-5B7E8AFF95D2}" srcOrd="0" destOrd="0" presId="urn:microsoft.com/office/officeart/2005/8/layout/hierarchy1"/>
    <dgm:cxn modelId="{6305A749-B1AC-4FF4-A5A8-597F9E27FCAF}" type="presOf" srcId="{EA9C31F5-4CFD-491A-B73B-9DA899240C41}" destId="{18E60F20-84CA-44FC-B7FA-CE286D862038}" srcOrd="0" destOrd="0" presId="urn:microsoft.com/office/officeart/2005/8/layout/hierarchy1"/>
    <dgm:cxn modelId="{F4519F46-F7BF-4FB0-8D50-D28EB16F6A44}" type="presOf" srcId="{A0805131-0F37-4AF4-B8B1-FA476BC11041}" destId="{44E15C30-0F02-471E-B725-18BAB61FCACC}" srcOrd="0" destOrd="0" presId="urn:microsoft.com/office/officeart/2005/8/layout/hierarchy1"/>
    <dgm:cxn modelId="{F7883DB4-8DFB-4094-9EDE-2E65797BEA57}" type="presOf" srcId="{81DC8B9C-5340-4B8B-A2DA-CC61E45112D3}" destId="{85F65CE5-A638-442B-9F93-AA600133604E}" srcOrd="0" destOrd="0" presId="urn:microsoft.com/office/officeart/2005/8/layout/hierarchy1"/>
    <dgm:cxn modelId="{AFA531D6-C486-4733-93C6-8DB3DE440A98}" srcId="{8660889A-5098-411F-83B2-134D1ED98195}" destId="{003D5BDE-38A9-46E8-8341-E01FEA6B4393}" srcOrd="1" destOrd="0" parTransId="{99CC640F-F08C-4C9D-9704-6AF2ADBA37DD}" sibTransId="{DAB248F7-5BC2-4964-896B-0D4C32A2D734}"/>
    <dgm:cxn modelId="{9BCDC4CF-ED5F-48FF-B974-A81D80689DDB}" srcId="{0D0A5E5E-E8C1-49CD-A26D-B06A002062F8}" destId="{85E0162B-6149-4075-AEBF-B9C9089DE83C}" srcOrd="1" destOrd="0" parTransId="{13B76390-1489-44E2-B050-600187707DA2}" sibTransId="{AA9C26D6-9542-444C-B644-C1264378D357}"/>
    <dgm:cxn modelId="{8B328F20-354C-4463-ACF0-302DD6E6409B}" type="presOf" srcId="{E8C9E33D-85DE-4F5F-BA31-656487D02152}" destId="{CC6C2594-4E96-4AAB-BCF9-72FD94A87315}" srcOrd="0" destOrd="0" presId="urn:microsoft.com/office/officeart/2005/8/layout/hierarchy1"/>
    <dgm:cxn modelId="{8D8EE162-7BAF-46AE-86CB-4CAB0B99AE05}" type="presOf" srcId="{ECF42C51-BA22-4CF0-8945-217AFD437895}" destId="{A6272240-F15F-455F-831A-FB15B8231852}" srcOrd="0" destOrd="0" presId="urn:microsoft.com/office/officeart/2005/8/layout/hierarchy1"/>
    <dgm:cxn modelId="{12C2EBAE-796B-4880-BBFB-59F3B82F2097}" srcId="{8A5094F0-87B5-419A-BA26-BE97C80636DB}" destId="{B04915C2-E0CC-4E93-9860-AE3B3314EE6C}" srcOrd="0" destOrd="0" parTransId="{307978EF-65DB-48E9-94F9-B51FD6B303E7}" sibTransId="{C27E188D-E5E0-4E42-8E69-AE3581EF8651}"/>
    <dgm:cxn modelId="{3E32C94A-0F57-4D7D-A07B-73FACB945B10}" type="presOf" srcId="{55AB2C77-F2A1-4D34-BC71-97364262231D}" destId="{CB26F778-A6FA-4C67-B7EF-CD01EEDA3CFD}" srcOrd="0" destOrd="0" presId="urn:microsoft.com/office/officeart/2005/8/layout/hierarchy1"/>
    <dgm:cxn modelId="{1FA2C5AB-BE21-402A-819D-AB5BB3464B4A}" type="presOf" srcId="{8AB213C9-5A53-4BEE-8DBE-B90C73AE8198}" destId="{11299760-E8AD-4EC8-AAE6-F932165DB49D}" srcOrd="0" destOrd="0" presId="urn:microsoft.com/office/officeart/2005/8/layout/hierarchy1"/>
    <dgm:cxn modelId="{B98A4B7A-EF9D-4D87-B065-00B94B68CFC7}" type="presOf" srcId="{6360467C-0CA9-43FE-8159-0826DC6151E1}" destId="{34F3D1F7-F58B-4E1D-B6B3-E2026CA21724}" srcOrd="0" destOrd="0" presId="urn:microsoft.com/office/officeart/2005/8/layout/hierarchy1"/>
    <dgm:cxn modelId="{9D458D03-F5BF-48F3-8279-46D68EB2ED3E}" srcId="{0D0A5E5E-E8C1-49CD-A26D-B06A002062F8}" destId="{EF98E4F8-A082-4953-9073-494139374DD7}" srcOrd="2" destOrd="0" parTransId="{DB0645E3-4EE5-4FC5-BF14-1BB851534096}" sibTransId="{8989DA59-85E1-4D2E-A584-073846188B14}"/>
    <dgm:cxn modelId="{B1329E39-4B01-4275-B707-AA6054894560}" srcId="{193BD7BC-F03C-4A17-8A6A-3BDF4E4116B3}" destId="{3064403C-49CA-482A-9EC1-4F0D449A4E49}" srcOrd="0" destOrd="0" parTransId="{94F0BE2F-16B8-46F0-8E00-8F17F7179FBF}" sibTransId="{A8D3BDC1-5C58-4C31-9888-94FB4DFF067E}"/>
    <dgm:cxn modelId="{58EA173B-CD1A-4C5A-B2EB-32FF3285E8E5}" type="presOf" srcId="{8E666BA7-4725-44E6-82F0-9BD13303F524}" destId="{8256FF19-5AFF-4035-AABA-7E50D664B548}" srcOrd="0" destOrd="0" presId="urn:microsoft.com/office/officeart/2005/8/layout/hierarchy1"/>
    <dgm:cxn modelId="{1485FE98-F57B-44CB-88CB-9DE351A4CC8E}" srcId="{C1178EFC-8E27-47B9-9BC2-5EA6F5DEE6D9}" destId="{F00959D6-C2E8-464A-BBB2-58FFB9538A60}" srcOrd="0" destOrd="0" parTransId="{CFE01E41-C4CD-4B9E-95A7-D6EC301A8AF7}" sibTransId="{45F7EF96-285B-4053-B11A-8732B73A6F40}"/>
    <dgm:cxn modelId="{ABDBBF03-31FE-490B-944D-82A949DC9041}" type="presOf" srcId="{8660889A-5098-411F-83B2-134D1ED98195}" destId="{E451FF05-A8D3-427A-8007-B6C13CDA3A9A}" srcOrd="0" destOrd="0" presId="urn:microsoft.com/office/officeart/2005/8/layout/hierarchy1"/>
    <dgm:cxn modelId="{057AB115-5F52-480F-ACEF-2C1A004027BC}" type="presOf" srcId="{193BD7BC-F03C-4A17-8A6A-3BDF4E4116B3}" destId="{19F8C5F9-E0C3-4BC7-9E14-0F38CE3CE0D0}" srcOrd="0" destOrd="0" presId="urn:microsoft.com/office/officeart/2005/8/layout/hierarchy1"/>
    <dgm:cxn modelId="{B79EFC10-4E00-4F03-BB07-31E231C6CF0B}" srcId="{85E0162B-6149-4075-AEBF-B9C9089DE83C}" destId="{857BABF4-080C-4243-8A3C-03838ACB7184}" srcOrd="1" destOrd="0" parTransId="{8E666BA7-4725-44E6-82F0-9BD13303F524}" sibTransId="{4DA7E0E4-C0F8-438A-A83F-3FBBBA0221F3}"/>
    <dgm:cxn modelId="{816BB32A-44CF-4DFB-AFD4-B9B1F5E26CF3}" srcId="{8A5094F0-87B5-419A-BA26-BE97C80636DB}" destId="{C9A90242-8717-4531-B178-9FC1B532EE84}" srcOrd="1" destOrd="0" parTransId="{EA55A29D-4332-451A-9BFA-F1FF3834789B}" sibTransId="{70BCCC2E-83EC-4C82-B925-49815D15D3DA}"/>
    <dgm:cxn modelId="{CBA4C945-D561-4971-9D15-014A4B11B7AB}" type="presOf" srcId="{8722C3CE-CFAD-4455-B948-462F0DAA8722}" destId="{E5F061F8-CB19-47FF-806E-F5B4FB469BD9}" srcOrd="0" destOrd="0" presId="urn:microsoft.com/office/officeart/2005/8/layout/hierarchy1"/>
    <dgm:cxn modelId="{8687FE9A-B4C5-4BF5-A516-00473B4108B2}" type="presOf" srcId="{767DAA07-8FCD-4286-B04A-9F03E682709B}" destId="{D325223E-E394-43CF-A052-DAA2366DC181}" srcOrd="0" destOrd="0" presId="urn:microsoft.com/office/officeart/2005/8/layout/hierarchy1"/>
    <dgm:cxn modelId="{2B61ECD8-938A-473C-BDAA-FA6B7C321C2E}" type="presParOf" srcId="{E451FF05-A8D3-427A-8007-B6C13CDA3A9A}" destId="{D6D6597B-4571-41AE-8ECC-FBB6AAA16A0F}" srcOrd="0" destOrd="0" presId="urn:microsoft.com/office/officeart/2005/8/layout/hierarchy1"/>
    <dgm:cxn modelId="{BA3A4E3C-F2E0-4EFF-9BA0-B5C9B4CAF665}" type="presParOf" srcId="{D6D6597B-4571-41AE-8ECC-FBB6AAA16A0F}" destId="{D82903CC-BF0C-41B0-B47D-F1390F03869F}" srcOrd="0" destOrd="0" presId="urn:microsoft.com/office/officeart/2005/8/layout/hierarchy1"/>
    <dgm:cxn modelId="{288E047F-4F40-44FB-861F-3772137F6E4D}" type="presParOf" srcId="{D82903CC-BF0C-41B0-B47D-F1390F03869F}" destId="{CFACCCCA-9AB8-4FED-80E2-0C2DAD861697}" srcOrd="0" destOrd="0" presId="urn:microsoft.com/office/officeart/2005/8/layout/hierarchy1"/>
    <dgm:cxn modelId="{749F43EC-5395-4191-A521-629A347D3BAE}" type="presParOf" srcId="{D82903CC-BF0C-41B0-B47D-F1390F03869F}" destId="{22CE2563-C72B-41B9-921D-35ABF8EDC0D1}" srcOrd="1" destOrd="0" presId="urn:microsoft.com/office/officeart/2005/8/layout/hierarchy1"/>
    <dgm:cxn modelId="{14177E00-B47A-4852-9E15-09777D39E7F9}" type="presParOf" srcId="{D6D6597B-4571-41AE-8ECC-FBB6AAA16A0F}" destId="{8625402F-B431-42A5-A927-FF0794DD16DF}" srcOrd="1" destOrd="0" presId="urn:microsoft.com/office/officeart/2005/8/layout/hierarchy1"/>
    <dgm:cxn modelId="{2DC04C7A-2AA4-4E9C-8D8F-7F57990BD882}" type="presParOf" srcId="{8625402F-B431-42A5-A927-FF0794DD16DF}" destId="{89F55DCE-2D5C-461A-82B3-D53E006E8C4E}" srcOrd="0" destOrd="0" presId="urn:microsoft.com/office/officeart/2005/8/layout/hierarchy1"/>
    <dgm:cxn modelId="{155C2883-516F-485A-AF86-08ED73CAB805}" type="presParOf" srcId="{8625402F-B431-42A5-A927-FF0794DD16DF}" destId="{09D69C47-ECF7-462B-84E9-FD402A20232B}" srcOrd="1" destOrd="0" presId="urn:microsoft.com/office/officeart/2005/8/layout/hierarchy1"/>
    <dgm:cxn modelId="{7170F979-8C89-43A6-8F77-C7FC75206255}" type="presParOf" srcId="{09D69C47-ECF7-462B-84E9-FD402A20232B}" destId="{F60FD992-E14E-4E27-8396-C91C23051853}" srcOrd="0" destOrd="0" presId="urn:microsoft.com/office/officeart/2005/8/layout/hierarchy1"/>
    <dgm:cxn modelId="{95C586E0-55B0-4A99-A1AA-CEAFD778C0C6}" type="presParOf" srcId="{F60FD992-E14E-4E27-8396-C91C23051853}" destId="{8316B667-54DA-41C4-948B-C6AD3FBC8DCD}" srcOrd="0" destOrd="0" presId="urn:microsoft.com/office/officeart/2005/8/layout/hierarchy1"/>
    <dgm:cxn modelId="{D8D04288-68C0-4B66-B91A-267CF64A8C8D}" type="presParOf" srcId="{F60FD992-E14E-4E27-8396-C91C23051853}" destId="{F0DC639A-2690-4F58-A76B-3BBE4FD2B339}" srcOrd="1" destOrd="0" presId="urn:microsoft.com/office/officeart/2005/8/layout/hierarchy1"/>
    <dgm:cxn modelId="{E64C6914-A193-4DA4-A730-D306F69F5678}" type="presParOf" srcId="{09D69C47-ECF7-462B-84E9-FD402A20232B}" destId="{CDAB56F5-35DC-469F-91B8-570EF80788CF}" srcOrd="1" destOrd="0" presId="urn:microsoft.com/office/officeart/2005/8/layout/hierarchy1"/>
    <dgm:cxn modelId="{779D2690-ABD6-453C-B421-84867E6B0893}" type="presParOf" srcId="{8625402F-B431-42A5-A927-FF0794DD16DF}" destId="{8FE91CDF-D150-4867-8F77-5CDC811162B6}" srcOrd="2" destOrd="0" presId="urn:microsoft.com/office/officeart/2005/8/layout/hierarchy1"/>
    <dgm:cxn modelId="{E5BAF034-4474-4166-99DD-7528CBDBE27F}" type="presParOf" srcId="{8625402F-B431-42A5-A927-FF0794DD16DF}" destId="{5C85F951-D3E0-4CD7-A582-3A3BAB3F310A}" srcOrd="3" destOrd="0" presId="urn:microsoft.com/office/officeart/2005/8/layout/hierarchy1"/>
    <dgm:cxn modelId="{F7ED40E6-7C99-4CA6-91BE-15E42317A029}" type="presParOf" srcId="{5C85F951-D3E0-4CD7-A582-3A3BAB3F310A}" destId="{3A26CD95-1A94-4E75-8713-FD6746849213}" srcOrd="0" destOrd="0" presId="urn:microsoft.com/office/officeart/2005/8/layout/hierarchy1"/>
    <dgm:cxn modelId="{755C30EF-7F2F-4C05-9B65-1C93314DFF64}" type="presParOf" srcId="{3A26CD95-1A94-4E75-8713-FD6746849213}" destId="{0F275D96-830E-4B9F-A0C4-D3E337387863}" srcOrd="0" destOrd="0" presId="urn:microsoft.com/office/officeart/2005/8/layout/hierarchy1"/>
    <dgm:cxn modelId="{9B36DD91-B7D9-44F6-BAE0-710480DC39C5}" type="presParOf" srcId="{3A26CD95-1A94-4E75-8713-FD6746849213}" destId="{FCD13B48-3633-4179-B7D0-35D9A6A27E1E}" srcOrd="1" destOrd="0" presId="urn:microsoft.com/office/officeart/2005/8/layout/hierarchy1"/>
    <dgm:cxn modelId="{14906443-47BC-4731-8B27-901191C984D9}" type="presParOf" srcId="{5C85F951-D3E0-4CD7-A582-3A3BAB3F310A}" destId="{7A96F9B9-6BE4-479C-A01E-83361A6F6D4D}" srcOrd="1" destOrd="0" presId="urn:microsoft.com/office/officeart/2005/8/layout/hierarchy1"/>
    <dgm:cxn modelId="{B824DCCC-CAD7-4C75-91E3-888696652663}" type="presParOf" srcId="{E451FF05-A8D3-427A-8007-B6C13CDA3A9A}" destId="{9BBE0734-1804-464B-A701-82950D21B4AE}" srcOrd="1" destOrd="0" presId="urn:microsoft.com/office/officeart/2005/8/layout/hierarchy1"/>
    <dgm:cxn modelId="{FD43C606-EDC7-46DB-AF00-7CE0AC2FC81E}" type="presParOf" srcId="{9BBE0734-1804-464B-A701-82950D21B4AE}" destId="{7D9DBF53-4E91-46A1-ACEE-789748A0E3D9}" srcOrd="0" destOrd="0" presId="urn:microsoft.com/office/officeart/2005/8/layout/hierarchy1"/>
    <dgm:cxn modelId="{55EDFA24-AA2F-45FC-9A82-C40D3673A541}" type="presParOf" srcId="{7D9DBF53-4E91-46A1-ACEE-789748A0E3D9}" destId="{1AEBDFBE-AEF5-4147-B0E4-2C95F1F1063B}" srcOrd="0" destOrd="0" presId="urn:microsoft.com/office/officeart/2005/8/layout/hierarchy1"/>
    <dgm:cxn modelId="{E1363B5C-6496-4A4D-ACE4-3791FD5DDABF}" type="presParOf" srcId="{7D9DBF53-4E91-46A1-ACEE-789748A0E3D9}" destId="{9FDDF678-7AA5-4630-B3DF-ABDDDCFDA412}" srcOrd="1" destOrd="0" presId="urn:microsoft.com/office/officeart/2005/8/layout/hierarchy1"/>
    <dgm:cxn modelId="{FE8489FF-9EC9-4113-8059-213446D65E36}" type="presParOf" srcId="{9BBE0734-1804-464B-A701-82950D21B4AE}" destId="{5869AC47-4095-4962-A036-B51629DF2F3E}" srcOrd="1" destOrd="0" presId="urn:microsoft.com/office/officeart/2005/8/layout/hierarchy1"/>
    <dgm:cxn modelId="{E8B72828-27BF-46A5-B83A-281602D31326}" type="presParOf" srcId="{5869AC47-4095-4962-A036-B51629DF2F3E}" destId="{A6272240-F15F-455F-831A-FB15B8231852}" srcOrd="0" destOrd="0" presId="urn:microsoft.com/office/officeart/2005/8/layout/hierarchy1"/>
    <dgm:cxn modelId="{09A9061C-6FE6-4173-9932-AB457F72704F}" type="presParOf" srcId="{5869AC47-4095-4962-A036-B51629DF2F3E}" destId="{362AF438-EE8F-4FEC-BC89-65F4752E72C7}" srcOrd="1" destOrd="0" presId="urn:microsoft.com/office/officeart/2005/8/layout/hierarchy1"/>
    <dgm:cxn modelId="{EC4588AE-97B8-4741-875B-441A32CC6500}" type="presParOf" srcId="{362AF438-EE8F-4FEC-BC89-65F4752E72C7}" destId="{BB63217A-7F4C-48A6-9EE9-D65860202AE8}" srcOrd="0" destOrd="0" presId="urn:microsoft.com/office/officeart/2005/8/layout/hierarchy1"/>
    <dgm:cxn modelId="{8B41ADE9-299F-42DC-8AB9-DEDD737C1AAA}" type="presParOf" srcId="{BB63217A-7F4C-48A6-9EE9-D65860202AE8}" destId="{3710AD75-8173-41AF-A574-7407EFCC18A6}" srcOrd="0" destOrd="0" presId="urn:microsoft.com/office/officeart/2005/8/layout/hierarchy1"/>
    <dgm:cxn modelId="{BAA6F244-FB3F-4565-BA24-45330D7E4E27}" type="presParOf" srcId="{BB63217A-7F4C-48A6-9EE9-D65860202AE8}" destId="{E327DDFF-9F8E-4F9E-91F5-AC0668C5C512}" srcOrd="1" destOrd="0" presId="urn:microsoft.com/office/officeart/2005/8/layout/hierarchy1"/>
    <dgm:cxn modelId="{F2BA56B6-901B-4F5D-B02A-B72377430758}" type="presParOf" srcId="{362AF438-EE8F-4FEC-BC89-65F4752E72C7}" destId="{28A22E87-EB7D-476D-9C93-D7D6D6620282}" srcOrd="1" destOrd="0" presId="urn:microsoft.com/office/officeart/2005/8/layout/hierarchy1"/>
    <dgm:cxn modelId="{EACDFA5B-E001-4DB8-BA0F-9B4584DAC59F}" type="presParOf" srcId="{E451FF05-A8D3-427A-8007-B6C13CDA3A9A}" destId="{5A14AEC9-C8B7-441A-B555-3B9C1CDD8C7D}" srcOrd="2" destOrd="0" presId="urn:microsoft.com/office/officeart/2005/8/layout/hierarchy1"/>
    <dgm:cxn modelId="{DD3B5A61-D031-4E16-A17D-E116C1EAE1CD}" type="presParOf" srcId="{5A14AEC9-C8B7-441A-B555-3B9C1CDD8C7D}" destId="{0A563D93-0893-48C7-989B-227431D96B0D}" srcOrd="0" destOrd="0" presId="urn:microsoft.com/office/officeart/2005/8/layout/hierarchy1"/>
    <dgm:cxn modelId="{5550CB5B-EBCC-4A43-8A1C-D8187C84CAC3}" type="presParOf" srcId="{0A563D93-0893-48C7-989B-227431D96B0D}" destId="{57EE9BEE-9D57-475B-91D5-D302865FAA53}" srcOrd="0" destOrd="0" presId="urn:microsoft.com/office/officeart/2005/8/layout/hierarchy1"/>
    <dgm:cxn modelId="{0E8381A5-0071-4121-BE21-7E390608988D}" type="presParOf" srcId="{0A563D93-0893-48C7-989B-227431D96B0D}" destId="{44E15C30-0F02-471E-B725-18BAB61FCACC}" srcOrd="1" destOrd="0" presId="urn:microsoft.com/office/officeart/2005/8/layout/hierarchy1"/>
    <dgm:cxn modelId="{4952E04A-06BF-49BF-BCF3-D32D1D5A5161}" type="presParOf" srcId="{5A14AEC9-C8B7-441A-B555-3B9C1CDD8C7D}" destId="{8BC7C77E-796F-46E1-B8A4-2AEF17B158B9}" srcOrd="1" destOrd="0" presId="urn:microsoft.com/office/officeart/2005/8/layout/hierarchy1"/>
    <dgm:cxn modelId="{23F823EE-4B88-4A9D-BFFE-D003A5EF8591}" type="presParOf" srcId="{8BC7C77E-796F-46E1-B8A4-2AEF17B158B9}" destId="{CC6C2594-4E96-4AAB-BCF9-72FD94A87315}" srcOrd="0" destOrd="0" presId="urn:microsoft.com/office/officeart/2005/8/layout/hierarchy1"/>
    <dgm:cxn modelId="{052140AD-5952-4F34-93DD-06889110C2F7}" type="presParOf" srcId="{8BC7C77E-796F-46E1-B8A4-2AEF17B158B9}" destId="{03428DDD-ECB7-44E1-89C6-7833EAB12B12}" srcOrd="1" destOrd="0" presId="urn:microsoft.com/office/officeart/2005/8/layout/hierarchy1"/>
    <dgm:cxn modelId="{EFEC713C-3C01-403F-90FC-F5B58DC4D059}" type="presParOf" srcId="{03428DDD-ECB7-44E1-89C6-7833EAB12B12}" destId="{8DDA8DBB-D5BA-4448-B16B-3BAF8EF8E826}" srcOrd="0" destOrd="0" presId="urn:microsoft.com/office/officeart/2005/8/layout/hierarchy1"/>
    <dgm:cxn modelId="{EBAB9BC2-035D-42B4-B05E-C291A6214C0A}" type="presParOf" srcId="{8DDA8DBB-D5BA-4448-B16B-3BAF8EF8E826}" destId="{D7ACC150-5FD6-47EA-9E6A-D8CEA133483B}" srcOrd="0" destOrd="0" presId="urn:microsoft.com/office/officeart/2005/8/layout/hierarchy1"/>
    <dgm:cxn modelId="{03520A80-29A0-420B-9707-2869EBC99186}" type="presParOf" srcId="{8DDA8DBB-D5BA-4448-B16B-3BAF8EF8E826}" destId="{68D0461C-FEB5-4A81-8F68-5187B9988AB5}" srcOrd="1" destOrd="0" presId="urn:microsoft.com/office/officeart/2005/8/layout/hierarchy1"/>
    <dgm:cxn modelId="{FCBDAC74-1FC5-4DF6-876F-E8CA97C791B9}" type="presParOf" srcId="{03428DDD-ECB7-44E1-89C6-7833EAB12B12}" destId="{FA427812-1C2B-49CF-A69D-CB402E22B2FC}" srcOrd="1" destOrd="0" presId="urn:microsoft.com/office/officeart/2005/8/layout/hierarchy1"/>
    <dgm:cxn modelId="{09078577-2EF3-42F5-B0AD-50EF22E21858}" type="presParOf" srcId="{FA427812-1C2B-49CF-A69D-CB402E22B2FC}" destId="{AF6AE4A9-E303-4FBF-8244-8746F89A51DE}" srcOrd="0" destOrd="0" presId="urn:microsoft.com/office/officeart/2005/8/layout/hierarchy1"/>
    <dgm:cxn modelId="{248B5875-594A-4FAF-A88D-0D8E50662ED6}" type="presParOf" srcId="{FA427812-1C2B-49CF-A69D-CB402E22B2FC}" destId="{C7A62C87-AE18-457A-80CA-9540C8BC51F1}" srcOrd="1" destOrd="0" presId="urn:microsoft.com/office/officeart/2005/8/layout/hierarchy1"/>
    <dgm:cxn modelId="{2496E1A9-6E55-463B-84F5-F0A30E557519}" type="presParOf" srcId="{C7A62C87-AE18-457A-80CA-9540C8BC51F1}" destId="{529005E0-2D9E-4C44-BB60-57056639E396}" srcOrd="0" destOrd="0" presId="urn:microsoft.com/office/officeart/2005/8/layout/hierarchy1"/>
    <dgm:cxn modelId="{85F91179-74D0-4324-B8E6-7F88C27455CB}" type="presParOf" srcId="{529005E0-2D9E-4C44-BB60-57056639E396}" destId="{EAE44A3C-4E16-4F7E-A4C5-54A65BFEE7C8}" srcOrd="0" destOrd="0" presId="urn:microsoft.com/office/officeart/2005/8/layout/hierarchy1"/>
    <dgm:cxn modelId="{A6AFBA9B-CFCC-471B-8602-34F454D753EA}" type="presParOf" srcId="{529005E0-2D9E-4C44-BB60-57056639E396}" destId="{FD589C9B-C8F9-46DB-83EE-83FB0B356DB9}" srcOrd="1" destOrd="0" presId="urn:microsoft.com/office/officeart/2005/8/layout/hierarchy1"/>
    <dgm:cxn modelId="{3A0B2F51-5F1B-4644-B253-776D7CD2F0FA}" type="presParOf" srcId="{C7A62C87-AE18-457A-80CA-9540C8BC51F1}" destId="{4805EB41-EACB-45EF-ACF1-EF5C695D4DD1}" srcOrd="1" destOrd="0" presId="urn:microsoft.com/office/officeart/2005/8/layout/hierarchy1"/>
    <dgm:cxn modelId="{4082BB5E-3431-44C0-AB86-29447AD50F04}" type="presParOf" srcId="{FA427812-1C2B-49CF-A69D-CB402E22B2FC}" destId="{531C4A99-0597-4B2C-A893-A0FD2A7E68AF}" srcOrd="2" destOrd="0" presId="urn:microsoft.com/office/officeart/2005/8/layout/hierarchy1"/>
    <dgm:cxn modelId="{7DBF453A-A6F0-434E-9791-338F94375959}" type="presParOf" srcId="{FA427812-1C2B-49CF-A69D-CB402E22B2FC}" destId="{AC3F83FC-06EC-45F9-99DE-48536C489F91}" srcOrd="3" destOrd="0" presId="urn:microsoft.com/office/officeart/2005/8/layout/hierarchy1"/>
    <dgm:cxn modelId="{08E1B529-36E4-4C25-A623-D157A66A4283}" type="presParOf" srcId="{AC3F83FC-06EC-45F9-99DE-48536C489F91}" destId="{DD5687B7-E9B0-4E54-9E9E-C0706B1CB3E5}" srcOrd="0" destOrd="0" presId="urn:microsoft.com/office/officeart/2005/8/layout/hierarchy1"/>
    <dgm:cxn modelId="{DFEF41A5-6591-4323-9029-8321A3A01662}" type="presParOf" srcId="{DD5687B7-E9B0-4E54-9E9E-C0706B1CB3E5}" destId="{0155EF69-FB01-4760-937B-B19F2AA986AF}" srcOrd="0" destOrd="0" presId="urn:microsoft.com/office/officeart/2005/8/layout/hierarchy1"/>
    <dgm:cxn modelId="{D90D770D-5479-449D-B874-55D3E3F96C08}" type="presParOf" srcId="{DD5687B7-E9B0-4E54-9E9E-C0706B1CB3E5}" destId="{4CE76C33-86F7-4A24-AECB-B2FADE291FA1}" srcOrd="1" destOrd="0" presId="urn:microsoft.com/office/officeart/2005/8/layout/hierarchy1"/>
    <dgm:cxn modelId="{9CBAB12A-BECE-443B-9949-8AF24B70D31E}" type="presParOf" srcId="{AC3F83FC-06EC-45F9-99DE-48536C489F91}" destId="{13EF34FC-3AC3-4F9E-B8D3-AA9195449903}" srcOrd="1" destOrd="0" presId="urn:microsoft.com/office/officeart/2005/8/layout/hierarchy1"/>
    <dgm:cxn modelId="{A9316E2C-BCE7-49AD-9F56-1C49AA2E69CE}" type="presParOf" srcId="{E451FF05-A8D3-427A-8007-B6C13CDA3A9A}" destId="{07278DF1-431B-4CE1-821E-186E75A34E8F}" srcOrd="3" destOrd="0" presId="urn:microsoft.com/office/officeart/2005/8/layout/hierarchy1"/>
    <dgm:cxn modelId="{1A1A509A-A6EE-4986-BFE0-350E0260A175}" type="presParOf" srcId="{07278DF1-431B-4CE1-821E-186E75A34E8F}" destId="{0EE54689-16F1-4DD4-9A19-F5868D6FC9B1}" srcOrd="0" destOrd="0" presId="urn:microsoft.com/office/officeart/2005/8/layout/hierarchy1"/>
    <dgm:cxn modelId="{5CD7C789-D269-416C-8CD8-3701D7AF9BBB}" type="presParOf" srcId="{0EE54689-16F1-4DD4-9A19-F5868D6FC9B1}" destId="{2E31B0A7-DB80-4931-B62E-012A3084AF62}" srcOrd="0" destOrd="0" presId="urn:microsoft.com/office/officeart/2005/8/layout/hierarchy1"/>
    <dgm:cxn modelId="{56B16B41-778A-4128-B174-DEC1EB8A628C}" type="presParOf" srcId="{0EE54689-16F1-4DD4-9A19-F5868D6FC9B1}" destId="{C73277BC-94CB-45FB-908B-5B7E8AFF95D2}" srcOrd="1" destOrd="0" presId="urn:microsoft.com/office/officeart/2005/8/layout/hierarchy1"/>
    <dgm:cxn modelId="{D6536313-9E12-4A03-902C-3F0B61381447}" type="presParOf" srcId="{07278DF1-431B-4CE1-821E-186E75A34E8F}" destId="{3D5BE3C1-8F93-42C5-BE89-9D9469A2EF1C}" srcOrd="1" destOrd="0" presId="urn:microsoft.com/office/officeart/2005/8/layout/hierarchy1"/>
    <dgm:cxn modelId="{B9A73A74-8741-4978-B99D-78355D99C1A7}" type="presParOf" srcId="{3D5BE3C1-8F93-42C5-BE89-9D9469A2EF1C}" destId="{C470B8CD-2F33-4B9C-8467-27AD6BBB5A9E}" srcOrd="0" destOrd="0" presId="urn:microsoft.com/office/officeart/2005/8/layout/hierarchy1"/>
    <dgm:cxn modelId="{DED95445-E0F8-45D8-A466-9A7826BCA99A}" type="presParOf" srcId="{3D5BE3C1-8F93-42C5-BE89-9D9469A2EF1C}" destId="{C47EFE15-7654-40BF-B36A-E124F8944700}" srcOrd="1" destOrd="0" presId="urn:microsoft.com/office/officeart/2005/8/layout/hierarchy1"/>
    <dgm:cxn modelId="{BD755156-A750-4BFE-A410-D31F9D76D646}" type="presParOf" srcId="{C47EFE15-7654-40BF-B36A-E124F8944700}" destId="{DF0BDF83-8C73-4D9D-8386-7E66FC0BD419}" srcOrd="0" destOrd="0" presId="urn:microsoft.com/office/officeart/2005/8/layout/hierarchy1"/>
    <dgm:cxn modelId="{24FA2B76-84CA-480C-8CDD-EFD13E52D252}" type="presParOf" srcId="{DF0BDF83-8C73-4D9D-8386-7E66FC0BD419}" destId="{43C80B88-EA0A-4257-AE6C-445692575C73}" srcOrd="0" destOrd="0" presId="urn:microsoft.com/office/officeart/2005/8/layout/hierarchy1"/>
    <dgm:cxn modelId="{5087A190-FD49-4E33-B1B6-0057BE8377A6}" type="presParOf" srcId="{DF0BDF83-8C73-4D9D-8386-7E66FC0BD419}" destId="{34F3D1F7-F58B-4E1D-B6B3-E2026CA21724}" srcOrd="1" destOrd="0" presId="urn:microsoft.com/office/officeart/2005/8/layout/hierarchy1"/>
    <dgm:cxn modelId="{E0562193-CB01-463D-BB00-B966B803370E}" type="presParOf" srcId="{C47EFE15-7654-40BF-B36A-E124F8944700}" destId="{A93EA69B-61DC-4F3E-8381-72A62C8F0BFA}" srcOrd="1" destOrd="0" presId="urn:microsoft.com/office/officeart/2005/8/layout/hierarchy1"/>
    <dgm:cxn modelId="{4D0E78D3-A8B3-4332-A5F3-F903BDB94B29}" type="presParOf" srcId="{3D5BE3C1-8F93-42C5-BE89-9D9469A2EF1C}" destId="{905FD038-C25B-4D16-8F01-D130C791DA1B}" srcOrd="2" destOrd="0" presId="urn:microsoft.com/office/officeart/2005/8/layout/hierarchy1"/>
    <dgm:cxn modelId="{F8F14957-4525-4C59-848E-E716B8ED3117}" type="presParOf" srcId="{3D5BE3C1-8F93-42C5-BE89-9D9469A2EF1C}" destId="{4B51FAEC-E335-41EC-B422-FB717A471672}" srcOrd="3" destOrd="0" presId="urn:microsoft.com/office/officeart/2005/8/layout/hierarchy1"/>
    <dgm:cxn modelId="{7B290AAC-9A0A-41D5-A445-771247F8C0EF}" type="presParOf" srcId="{4B51FAEC-E335-41EC-B422-FB717A471672}" destId="{B12B1874-A1AB-4E02-8A8D-CD4EF9A75267}" srcOrd="0" destOrd="0" presId="urn:microsoft.com/office/officeart/2005/8/layout/hierarchy1"/>
    <dgm:cxn modelId="{289366B1-B6D7-4934-8473-99FD918897C1}" type="presParOf" srcId="{B12B1874-A1AB-4E02-8A8D-CD4EF9A75267}" destId="{E67C58FF-FCE2-4AC2-8628-BF01A57B38A0}" srcOrd="0" destOrd="0" presId="urn:microsoft.com/office/officeart/2005/8/layout/hierarchy1"/>
    <dgm:cxn modelId="{442BF34F-E9AF-4A0C-9186-641610FC8147}" type="presParOf" srcId="{B12B1874-A1AB-4E02-8A8D-CD4EF9A75267}" destId="{98699F65-5488-4C4A-8508-F6C3DF483D3F}" srcOrd="1" destOrd="0" presId="urn:microsoft.com/office/officeart/2005/8/layout/hierarchy1"/>
    <dgm:cxn modelId="{EC2CD250-8D87-4958-847F-BA8CB075755C}" type="presParOf" srcId="{4B51FAEC-E335-41EC-B422-FB717A471672}" destId="{11662CDA-5B8B-444F-BB58-CBDA29AE0A94}" srcOrd="1" destOrd="0" presId="urn:microsoft.com/office/officeart/2005/8/layout/hierarchy1"/>
    <dgm:cxn modelId="{D18FA763-F514-49A7-B2CD-9E0B9C9D871A}" type="presParOf" srcId="{11662CDA-5B8B-444F-BB58-CBDA29AE0A94}" destId="{2A4856DF-8403-4FA8-BE3D-81A1D80D7C7F}" srcOrd="0" destOrd="0" presId="urn:microsoft.com/office/officeart/2005/8/layout/hierarchy1"/>
    <dgm:cxn modelId="{B4A7CE7C-A5D5-4286-AC1B-F26E8761DD74}" type="presParOf" srcId="{11662CDA-5B8B-444F-BB58-CBDA29AE0A94}" destId="{F6F727C8-3573-4D6D-A394-3ECDED67F0C4}" srcOrd="1" destOrd="0" presId="urn:microsoft.com/office/officeart/2005/8/layout/hierarchy1"/>
    <dgm:cxn modelId="{7395F1A3-7065-45F3-B778-33D7C596BB4D}" type="presParOf" srcId="{F6F727C8-3573-4D6D-A394-3ECDED67F0C4}" destId="{324E1A2E-AA01-4882-ADF5-C4093AB4426A}" srcOrd="0" destOrd="0" presId="urn:microsoft.com/office/officeart/2005/8/layout/hierarchy1"/>
    <dgm:cxn modelId="{9EEAFFBB-D426-4A81-A7DF-37EC3DE15CA2}" type="presParOf" srcId="{324E1A2E-AA01-4882-ADF5-C4093AB4426A}" destId="{F4652825-4A33-4D58-84D9-99BC7A4162C7}" srcOrd="0" destOrd="0" presId="urn:microsoft.com/office/officeart/2005/8/layout/hierarchy1"/>
    <dgm:cxn modelId="{EF089530-2AEB-4D70-9518-1F126059ED50}" type="presParOf" srcId="{324E1A2E-AA01-4882-ADF5-C4093AB4426A}" destId="{D325223E-E394-43CF-A052-DAA2366DC181}" srcOrd="1" destOrd="0" presId="urn:microsoft.com/office/officeart/2005/8/layout/hierarchy1"/>
    <dgm:cxn modelId="{829D6584-A6EF-48A0-BAE2-179D827B3B85}" type="presParOf" srcId="{F6F727C8-3573-4D6D-A394-3ECDED67F0C4}" destId="{3821C183-FBC0-4FE7-BF61-39BED8CC4934}" srcOrd="1" destOrd="0" presId="urn:microsoft.com/office/officeart/2005/8/layout/hierarchy1"/>
    <dgm:cxn modelId="{0EA9E59A-7329-40F7-8B1A-3CFD151CFEDF}" type="presParOf" srcId="{11662CDA-5B8B-444F-BB58-CBDA29AE0A94}" destId="{8256FF19-5AFF-4035-AABA-7E50D664B548}" srcOrd="2" destOrd="0" presId="urn:microsoft.com/office/officeart/2005/8/layout/hierarchy1"/>
    <dgm:cxn modelId="{4AFEA688-2D33-4AF3-919F-2719244048DC}" type="presParOf" srcId="{11662CDA-5B8B-444F-BB58-CBDA29AE0A94}" destId="{ED0E2DF6-FD53-41B4-A77E-7EDAF70F0C53}" srcOrd="3" destOrd="0" presId="urn:microsoft.com/office/officeart/2005/8/layout/hierarchy1"/>
    <dgm:cxn modelId="{0266F146-7C3F-478E-B0E5-A7CDDE365599}" type="presParOf" srcId="{ED0E2DF6-FD53-41B4-A77E-7EDAF70F0C53}" destId="{6DCA6525-1ECF-4F60-B3C2-D1756225E69F}" srcOrd="0" destOrd="0" presId="urn:microsoft.com/office/officeart/2005/8/layout/hierarchy1"/>
    <dgm:cxn modelId="{F96F7263-62EF-4E51-A46C-3308989F9053}" type="presParOf" srcId="{6DCA6525-1ECF-4F60-B3C2-D1756225E69F}" destId="{03CCF98B-7ACE-4431-A2DB-28CD3F4A6190}" srcOrd="0" destOrd="0" presId="urn:microsoft.com/office/officeart/2005/8/layout/hierarchy1"/>
    <dgm:cxn modelId="{CB1FD579-1107-4D42-90BA-28AB14A0D40C}" type="presParOf" srcId="{6DCA6525-1ECF-4F60-B3C2-D1756225E69F}" destId="{616B41DA-C5E8-4ED5-8295-DD2CF1270709}" srcOrd="1" destOrd="0" presId="urn:microsoft.com/office/officeart/2005/8/layout/hierarchy1"/>
    <dgm:cxn modelId="{E74ED140-2041-4DBA-82E5-050605B143A8}" type="presParOf" srcId="{ED0E2DF6-FD53-41B4-A77E-7EDAF70F0C53}" destId="{1F24040B-EB18-4FC8-BF3E-8DC600293903}" srcOrd="1" destOrd="0" presId="urn:microsoft.com/office/officeart/2005/8/layout/hierarchy1"/>
    <dgm:cxn modelId="{5BDD15F3-5BA0-4DA3-8090-97915984A3BE}" type="presParOf" srcId="{3D5BE3C1-8F93-42C5-BE89-9D9469A2EF1C}" destId="{7F3B5D1E-CE69-4F0F-A4B1-C9214CB93AB2}" srcOrd="4" destOrd="0" presId="urn:microsoft.com/office/officeart/2005/8/layout/hierarchy1"/>
    <dgm:cxn modelId="{944AB2D6-1434-4D6A-809F-BDFA5EA57FE9}" type="presParOf" srcId="{3D5BE3C1-8F93-42C5-BE89-9D9469A2EF1C}" destId="{61E3CD56-B550-49FB-9F11-0C9EABBAE62D}" srcOrd="5" destOrd="0" presId="urn:microsoft.com/office/officeart/2005/8/layout/hierarchy1"/>
    <dgm:cxn modelId="{F4E59CDC-2D7B-433E-9671-C91343EC1935}" type="presParOf" srcId="{61E3CD56-B550-49FB-9F11-0C9EABBAE62D}" destId="{59F65031-8BC8-490D-B787-E4AD8631BC36}" srcOrd="0" destOrd="0" presId="urn:microsoft.com/office/officeart/2005/8/layout/hierarchy1"/>
    <dgm:cxn modelId="{19AAD8E7-47BE-47E5-8A3A-F0D06BBF78B6}" type="presParOf" srcId="{59F65031-8BC8-490D-B787-E4AD8631BC36}" destId="{F56949A8-FE63-469E-9AEF-5D64FDF1DD7E}" srcOrd="0" destOrd="0" presId="urn:microsoft.com/office/officeart/2005/8/layout/hierarchy1"/>
    <dgm:cxn modelId="{B997177E-95AE-4A01-BFE3-7CFF89AF8828}" type="presParOf" srcId="{59F65031-8BC8-490D-B787-E4AD8631BC36}" destId="{430F2E01-A5FE-4959-8CE1-3DF7B68E6ACE}" srcOrd="1" destOrd="0" presId="urn:microsoft.com/office/officeart/2005/8/layout/hierarchy1"/>
    <dgm:cxn modelId="{841D92E0-85B1-4B1D-8CBC-ECF97A8683C3}" type="presParOf" srcId="{61E3CD56-B550-49FB-9F11-0C9EABBAE62D}" destId="{FAE26C3E-7CBD-4FEA-8E7E-B412D87F8D09}" srcOrd="1" destOrd="0" presId="urn:microsoft.com/office/officeart/2005/8/layout/hierarchy1"/>
    <dgm:cxn modelId="{11922C19-BDF9-437D-9FE3-CC7373BB2A45}" type="presParOf" srcId="{E451FF05-A8D3-427A-8007-B6C13CDA3A9A}" destId="{487F656F-3A22-4E76-AAC2-BC71C752F8A7}" srcOrd="4" destOrd="0" presId="urn:microsoft.com/office/officeart/2005/8/layout/hierarchy1"/>
    <dgm:cxn modelId="{0613782C-74F1-43D4-A2D7-22E185D40C8B}" type="presParOf" srcId="{487F656F-3A22-4E76-AAC2-BC71C752F8A7}" destId="{D2B47290-31CC-45A7-890C-C524DE541627}" srcOrd="0" destOrd="0" presId="urn:microsoft.com/office/officeart/2005/8/layout/hierarchy1"/>
    <dgm:cxn modelId="{5AED7241-CB03-4CEF-8BA0-40206BB370E0}" type="presParOf" srcId="{D2B47290-31CC-45A7-890C-C524DE541627}" destId="{48B0826F-508A-4842-9D87-858468992767}" srcOrd="0" destOrd="0" presId="urn:microsoft.com/office/officeart/2005/8/layout/hierarchy1"/>
    <dgm:cxn modelId="{78920EF1-9A3B-4CF1-B26B-2613A769E780}" type="presParOf" srcId="{D2B47290-31CC-45A7-890C-C524DE541627}" destId="{18E60F20-84CA-44FC-B7FA-CE286D862038}" srcOrd="1" destOrd="0" presId="urn:microsoft.com/office/officeart/2005/8/layout/hierarchy1"/>
    <dgm:cxn modelId="{5FAB2ABE-B6C1-472C-9189-D2D1354E5BE3}" type="presParOf" srcId="{487F656F-3A22-4E76-AAC2-BC71C752F8A7}" destId="{CD3CB693-560A-4573-AAEF-A552C384172F}" srcOrd="1" destOrd="0" presId="urn:microsoft.com/office/officeart/2005/8/layout/hierarchy1"/>
    <dgm:cxn modelId="{2E253154-CE98-4C94-B8B3-68A4598A5C4D}" type="presParOf" srcId="{CD3CB693-560A-4573-AAEF-A552C384172F}" destId="{A0EBF5BF-9AD2-4854-A07F-57F4AAC4E670}" srcOrd="0" destOrd="0" presId="urn:microsoft.com/office/officeart/2005/8/layout/hierarchy1"/>
    <dgm:cxn modelId="{FA51DF6D-9510-47FB-9CC6-3613E6B71592}" type="presParOf" srcId="{CD3CB693-560A-4573-AAEF-A552C384172F}" destId="{674C3EAB-2CD3-46E5-905E-57B53066BFBC}" srcOrd="1" destOrd="0" presId="urn:microsoft.com/office/officeart/2005/8/layout/hierarchy1"/>
    <dgm:cxn modelId="{9AFFED9A-FD1F-461E-A685-95727DCEC64F}" type="presParOf" srcId="{674C3EAB-2CD3-46E5-905E-57B53066BFBC}" destId="{7DA45791-6259-4968-9166-8AC1D10D4BE7}" srcOrd="0" destOrd="0" presId="urn:microsoft.com/office/officeart/2005/8/layout/hierarchy1"/>
    <dgm:cxn modelId="{FF2A26EF-2A62-4DF1-85BD-C19C53296AAC}" type="presParOf" srcId="{7DA45791-6259-4968-9166-8AC1D10D4BE7}" destId="{7F07E959-5161-4756-BFA3-03EE3308380F}" srcOrd="0" destOrd="0" presId="urn:microsoft.com/office/officeart/2005/8/layout/hierarchy1"/>
    <dgm:cxn modelId="{A143D375-28BD-4CD0-AEF7-F4D1F52BBD87}" type="presParOf" srcId="{7DA45791-6259-4968-9166-8AC1D10D4BE7}" destId="{19F8C5F9-E0C3-4BC7-9E14-0F38CE3CE0D0}" srcOrd="1" destOrd="0" presId="urn:microsoft.com/office/officeart/2005/8/layout/hierarchy1"/>
    <dgm:cxn modelId="{A03ED006-0BD9-44CC-B885-7BDD8461BF66}" type="presParOf" srcId="{674C3EAB-2CD3-46E5-905E-57B53066BFBC}" destId="{7A51842E-CABA-4B78-9826-614F6F2EB21B}" srcOrd="1" destOrd="0" presId="urn:microsoft.com/office/officeart/2005/8/layout/hierarchy1"/>
    <dgm:cxn modelId="{3F56CABF-BBB8-4474-A6DC-85E688EE4347}" type="presParOf" srcId="{7A51842E-CABA-4B78-9826-614F6F2EB21B}" destId="{6FC1CB5E-CAD3-4ED7-907B-045441D8058D}" srcOrd="0" destOrd="0" presId="urn:microsoft.com/office/officeart/2005/8/layout/hierarchy1"/>
    <dgm:cxn modelId="{C88F2338-AF29-4076-9CAD-604E8E7483C4}" type="presParOf" srcId="{7A51842E-CABA-4B78-9826-614F6F2EB21B}" destId="{863D2C11-8D86-4CC1-B4E1-FFEB0CD4AFA3}" srcOrd="1" destOrd="0" presId="urn:microsoft.com/office/officeart/2005/8/layout/hierarchy1"/>
    <dgm:cxn modelId="{19CDF1D8-D085-459C-8784-34D2B31AD4E9}" type="presParOf" srcId="{863D2C11-8D86-4CC1-B4E1-FFEB0CD4AFA3}" destId="{C565D7DC-4A31-4B9B-9135-2805128E4F46}" srcOrd="0" destOrd="0" presId="urn:microsoft.com/office/officeart/2005/8/layout/hierarchy1"/>
    <dgm:cxn modelId="{3F7A38FE-1A8C-49DC-86D6-0B1CDFFC22D9}" type="presParOf" srcId="{C565D7DC-4A31-4B9B-9135-2805128E4F46}" destId="{DCF29F0E-8C7B-4872-906B-5A9B2AE4EDA9}" srcOrd="0" destOrd="0" presId="urn:microsoft.com/office/officeart/2005/8/layout/hierarchy1"/>
    <dgm:cxn modelId="{089F7535-463F-4CA1-89EE-2BAB94FEDDE8}" type="presParOf" srcId="{C565D7DC-4A31-4B9B-9135-2805128E4F46}" destId="{9701DBE5-6AEA-4BD4-95AF-96C52BB1B1CF}" srcOrd="1" destOrd="0" presId="urn:microsoft.com/office/officeart/2005/8/layout/hierarchy1"/>
    <dgm:cxn modelId="{F1907A80-BF82-4F9A-A632-027D20160EE9}" type="presParOf" srcId="{863D2C11-8D86-4CC1-B4E1-FFEB0CD4AFA3}" destId="{C52BC581-A1CB-43BC-95DF-94012D193EA9}" srcOrd="1" destOrd="0" presId="urn:microsoft.com/office/officeart/2005/8/layout/hierarchy1"/>
    <dgm:cxn modelId="{568320A0-9F02-49AE-9664-3B9D5FFC2577}" type="presParOf" srcId="{CD3CB693-560A-4573-AAEF-A552C384172F}" destId="{85F65CE5-A638-442B-9F93-AA600133604E}" srcOrd="2" destOrd="0" presId="urn:microsoft.com/office/officeart/2005/8/layout/hierarchy1"/>
    <dgm:cxn modelId="{E02B4DF9-A415-4574-BBA9-398E697345D2}" type="presParOf" srcId="{CD3CB693-560A-4573-AAEF-A552C384172F}" destId="{0153454E-6999-41CE-A262-17F8C1501207}" srcOrd="3" destOrd="0" presId="urn:microsoft.com/office/officeart/2005/8/layout/hierarchy1"/>
    <dgm:cxn modelId="{940CDB5D-8A9E-469C-8644-878D24768489}" type="presParOf" srcId="{0153454E-6999-41CE-A262-17F8C1501207}" destId="{3BFC1E3D-EC67-484E-ABC3-39DB6BCBDC82}" srcOrd="0" destOrd="0" presId="urn:microsoft.com/office/officeart/2005/8/layout/hierarchy1"/>
    <dgm:cxn modelId="{89D77DF1-F5E1-4A4A-81A7-57F4B1FE07D1}" type="presParOf" srcId="{3BFC1E3D-EC67-484E-ABC3-39DB6BCBDC82}" destId="{E7CC8F24-BA59-4BB5-B71C-D965226C5220}" srcOrd="0" destOrd="0" presId="urn:microsoft.com/office/officeart/2005/8/layout/hierarchy1"/>
    <dgm:cxn modelId="{2C2767DA-24D7-44F1-8CBC-D4B291606CCB}" type="presParOf" srcId="{3BFC1E3D-EC67-484E-ABC3-39DB6BCBDC82}" destId="{B1AE2D97-B8A3-4C94-ADA7-7BCA2140FEB2}" srcOrd="1" destOrd="0" presId="urn:microsoft.com/office/officeart/2005/8/layout/hierarchy1"/>
    <dgm:cxn modelId="{A0469367-2681-4D23-84F9-06D9A9337386}" type="presParOf" srcId="{0153454E-6999-41CE-A262-17F8C1501207}" destId="{85364829-FC88-479F-853E-01ED6EAD8D54}" srcOrd="1" destOrd="0" presId="urn:microsoft.com/office/officeart/2005/8/layout/hierarchy1"/>
    <dgm:cxn modelId="{3384C1FE-860B-408D-A6FF-BD2A32FF7FEA}" type="presParOf" srcId="{85364829-FC88-479F-853E-01ED6EAD8D54}" destId="{123D50A0-B37B-4C5C-944D-9D18FCD9E3FA}" srcOrd="0" destOrd="0" presId="urn:microsoft.com/office/officeart/2005/8/layout/hierarchy1"/>
    <dgm:cxn modelId="{ED196199-468A-464C-87C0-86E24B682D17}" type="presParOf" srcId="{85364829-FC88-479F-853E-01ED6EAD8D54}" destId="{4D4A0522-E2AE-46FE-ADB9-551865FD52AF}" srcOrd="1" destOrd="0" presId="urn:microsoft.com/office/officeart/2005/8/layout/hierarchy1"/>
    <dgm:cxn modelId="{FCE68C9F-B1EF-4C19-9A46-31274ADE1667}" type="presParOf" srcId="{4D4A0522-E2AE-46FE-ADB9-551865FD52AF}" destId="{64C78AD5-86DF-4F8E-93DE-069DBF76D6C1}" srcOrd="0" destOrd="0" presId="urn:microsoft.com/office/officeart/2005/8/layout/hierarchy1"/>
    <dgm:cxn modelId="{8AB20046-2777-436B-8EB6-987960C9520E}" type="presParOf" srcId="{64C78AD5-86DF-4F8E-93DE-069DBF76D6C1}" destId="{24C2BAFB-F451-4211-86A6-2F90FAD2095C}" srcOrd="0" destOrd="0" presId="urn:microsoft.com/office/officeart/2005/8/layout/hierarchy1"/>
    <dgm:cxn modelId="{B9900135-B706-4825-A6C6-81C7C650D6BA}" type="presParOf" srcId="{64C78AD5-86DF-4F8E-93DE-069DBF76D6C1}" destId="{080D12AC-061A-4826-9201-BBF2851C9E2A}" srcOrd="1" destOrd="0" presId="urn:microsoft.com/office/officeart/2005/8/layout/hierarchy1"/>
    <dgm:cxn modelId="{D5E73843-01D0-432A-A854-300D70DDC58F}" type="presParOf" srcId="{4D4A0522-E2AE-46FE-ADB9-551865FD52AF}" destId="{79282AC6-E1FB-498B-ABC1-59EF330E2DAF}" srcOrd="1" destOrd="0" presId="urn:microsoft.com/office/officeart/2005/8/layout/hierarchy1"/>
    <dgm:cxn modelId="{F1E2087C-4BCF-4A99-B055-16E4E5499E28}" type="presParOf" srcId="{CD3CB693-560A-4573-AAEF-A552C384172F}" destId="{CB26F778-A6FA-4C67-B7EF-CD01EEDA3CFD}" srcOrd="4" destOrd="0" presId="urn:microsoft.com/office/officeart/2005/8/layout/hierarchy1"/>
    <dgm:cxn modelId="{48D23920-FDBF-44F4-8C9D-F7369DA1D90F}" type="presParOf" srcId="{CD3CB693-560A-4573-AAEF-A552C384172F}" destId="{0ACAD1BC-9641-46F0-8715-ADFD0D0D22A6}" srcOrd="5" destOrd="0" presId="urn:microsoft.com/office/officeart/2005/8/layout/hierarchy1"/>
    <dgm:cxn modelId="{C3B05CB4-2A8C-436C-8610-A15F89ADD912}" type="presParOf" srcId="{0ACAD1BC-9641-46F0-8715-ADFD0D0D22A6}" destId="{7F4EE1EF-B2EF-4853-8BBB-6040FE6C699A}" srcOrd="0" destOrd="0" presId="urn:microsoft.com/office/officeart/2005/8/layout/hierarchy1"/>
    <dgm:cxn modelId="{200488EB-1B97-43AE-8CBA-1DF12F5BBCC9}" type="presParOf" srcId="{7F4EE1EF-B2EF-4853-8BBB-6040FE6C699A}" destId="{8ADB3AB8-5445-4E00-8573-8CE0DFCB036C}" srcOrd="0" destOrd="0" presId="urn:microsoft.com/office/officeart/2005/8/layout/hierarchy1"/>
    <dgm:cxn modelId="{97EF5D49-8DAE-419A-8468-F41F915C9EDF}" type="presParOf" srcId="{7F4EE1EF-B2EF-4853-8BBB-6040FE6C699A}" destId="{E5F061F8-CB19-47FF-806E-F5B4FB469BD9}" srcOrd="1" destOrd="0" presId="urn:microsoft.com/office/officeart/2005/8/layout/hierarchy1"/>
    <dgm:cxn modelId="{0FF383FD-919F-4B48-910F-0B0D49FF7C7F}" type="presParOf" srcId="{0ACAD1BC-9641-46F0-8715-ADFD0D0D22A6}" destId="{36907C15-C6AE-4105-82D5-6DB72DA4B63F}" srcOrd="1" destOrd="0" presId="urn:microsoft.com/office/officeart/2005/8/layout/hierarchy1"/>
    <dgm:cxn modelId="{7C5B071F-72C4-455B-ABA7-208081A754EB}" type="presParOf" srcId="{36907C15-C6AE-4105-82D5-6DB72DA4B63F}" destId="{11299760-E8AD-4EC8-AAE6-F932165DB49D}" srcOrd="0" destOrd="0" presId="urn:microsoft.com/office/officeart/2005/8/layout/hierarchy1"/>
    <dgm:cxn modelId="{2CC09E22-8536-410E-9443-BEC6F7F3107F}" type="presParOf" srcId="{36907C15-C6AE-4105-82D5-6DB72DA4B63F}" destId="{AD23582C-9242-4BD1-9F6F-42AC4F5136D6}" srcOrd="1" destOrd="0" presId="urn:microsoft.com/office/officeart/2005/8/layout/hierarchy1"/>
    <dgm:cxn modelId="{64B30C5E-34F8-482C-BB61-38E8EDCBC932}" type="presParOf" srcId="{AD23582C-9242-4BD1-9F6F-42AC4F5136D6}" destId="{26E33906-6F5D-45A5-AD05-D82002238619}" srcOrd="0" destOrd="0" presId="urn:microsoft.com/office/officeart/2005/8/layout/hierarchy1"/>
    <dgm:cxn modelId="{50AE1BAF-3D76-402C-9953-D1EA72534828}" type="presParOf" srcId="{26E33906-6F5D-45A5-AD05-D82002238619}" destId="{24C92837-DFCA-4DA4-BEE1-3124CCAD967E}" srcOrd="0" destOrd="0" presId="urn:microsoft.com/office/officeart/2005/8/layout/hierarchy1"/>
    <dgm:cxn modelId="{AFFBEC65-10DE-4EF7-9773-9B7A75DA65C6}" type="presParOf" srcId="{26E33906-6F5D-45A5-AD05-D82002238619}" destId="{9718D169-2BE0-4CD1-A37A-B5563B9A84E1}" srcOrd="1" destOrd="0" presId="urn:microsoft.com/office/officeart/2005/8/layout/hierarchy1"/>
    <dgm:cxn modelId="{5D7CA51B-D431-40B9-8FD1-ACE29DB2BB32}" type="presParOf" srcId="{AD23582C-9242-4BD1-9F6F-42AC4F5136D6}" destId="{733DD156-9959-4917-891D-B1AEA909405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F4A1F0-59B6-4765-9A28-B853AA556E05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13D2131-5897-4A0D-AD6B-55EF1CEF4A13}">
      <dgm:prSet phldrT="[Текст]" custT="1"/>
      <dgm:spPr/>
      <dgm:t>
        <a:bodyPr/>
        <a:lstStyle/>
        <a:p>
          <a:pPr algn="ctr"/>
          <a:r>
            <a:rPr lang="en-US" sz="2400" dirty="0" smtClean="0"/>
            <a:t>DUGOROČNI PLAN PRIMJENE RAČUNOVODSTVA NA OBRAČUNSKOJ OSNOVI U PRORAČUNSKOM PROCESU </a:t>
          </a:r>
          <a:endParaRPr lang="hr-HR" sz="2400" dirty="0"/>
        </a:p>
      </dgm:t>
    </dgm:pt>
    <dgm:pt modelId="{83C2CB75-CA32-42DD-BEDC-06E199B60911}" type="parTrans" cxnId="{52BF2B94-262C-4000-8A5D-D3CC0319A2EA}">
      <dgm:prSet/>
      <dgm:spPr/>
      <dgm:t>
        <a:bodyPr/>
        <a:lstStyle/>
        <a:p>
          <a:pPr algn="l"/>
          <a:endParaRPr lang="ru-RU"/>
        </a:p>
      </dgm:t>
    </dgm:pt>
    <dgm:pt modelId="{6628ED83-227C-40A0-B719-DEBF48BAF494}" type="sibTrans" cxnId="{52BF2B94-262C-4000-8A5D-D3CC0319A2EA}">
      <dgm:prSet/>
      <dgm:spPr/>
      <dgm:t>
        <a:bodyPr/>
        <a:lstStyle/>
        <a:p>
          <a:pPr algn="l"/>
          <a:endParaRPr lang="ru-RU"/>
        </a:p>
      </dgm:t>
    </dgm:pt>
    <dgm:pt modelId="{3E8311FD-1FD9-42F7-AEAD-2365DE823D96}">
      <dgm:prSet phldrT="[Текст]" custT="1"/>
      <dgm:spPr/>
      <dgm:t>
        <a:bodyPr/>
        <a:lstStyle/>
        <a:p>
          <a:pPr algn="l"/>
          <a:r>
            <a:rPr b="1" dirty="0" smtClean="0"/>
            <a:t>Rana faza:</a:t>
          </a:r>
          <a:r>
            <a:t> gotovinska metoda</a:t>
          </a:r>
          <a:r>
            <a:rPr lang="ru-RU" sz="1500" dirty="0" smtClean="0"/>
            <a:t> </a:t>
          </a:r>
          <a:endParaRPr lang="hr-HR" sz="1500" dirty="0"/>
        </a:p>
      </dgm:t>
    </dgm:pt>
    <dgm:pt modelId="{86D36990-A5B5-4203-9A56-71E46961C584}" type="parTrans" cxnId="{A1B45A7D-4A05-41D1-B570-3EE517C71BBF}">
      <dgm:prSet/>
      <dgm:spPr/>
      <dgm:t>
        <a:bodyPr/>
        <a:lstStyle/>
        <a:p>
          <a:pPr algn="l"/>
          <a:endParaRPr lang="ru-RU"/>
        </a:p>
      </dgm:t>
    </dgm:pt>
    <dgm:pt modelId="{B5D35F61-82E7-437F-81D8-59F49610289D}" type="sibTrans" cxnId="{A1B45A7D-4A05-41D1-B570-3EE517C71BBF}">
      <dgm:prSet/>
      <dgm:spPr/>
      <dgm:t>
        <a:bodyPr/>
        <a:lstStyle/>
        <a:p>
          <a:pPr algn="l"/>
          <a:endParaRPr lang="ru-RU"/>
        </a:p>
      </dgm:t>
    </dgm:pt>
    <dgm:pt modelId="{332D1BB8-B4E5-4B59-87B5-2DE4B6EE0EAE}">
      <dgm:prSet phldrT="[Текст]" custT="1"/>
      <dgm:spPr/>
      <dgm:t>
        <a:bodyPr/>
        <a:lstStyle/>
        <a:p>
          <a:pPr algn="l"/>
          <a:r>
            <a:t> </a:t>
          </a:r>
          <a:r>
            <a:rPr b="1" dirty="0" smtClean="0"/>
            <a:t>Srednja faza:</a:t>
          </a:r>
          <a:r>
            <a:rPr lang="ru-RU" sz="1500" b="1" dirty="0" smtClean="0"/>
            <a:t> </a:t>
          </a:r>
          <a:r>
            <a:rPr lang="en-US" sz="1500" b="0" dirty="0" smtClean="0"/>
            <a:t>kombinacija gotovinske i obračunske metode </a:t>
          </a:r>
          <a:endParaRPr lang="hr-HR" sz="1500" b="0" dirty="0"/>
        </a:p>
      </dgm:t>
    </dgm:pt>
    <dgm:pt modelId="{2DE9D729-37DC-48E0-AD0D-3D0681E0CC81}" type="parTrans" cxnId="{A3A5D7B7-7B07-4201-A450-D247D26398BE}">
      <dgm:prSet/>
      <dgm:spPr/>
      <dgm:t>
        <a:bodyPr/>
        <a:lstStyle/>
        <a:p>
          <a:pPr algn="l"/>
          <a:endParaRPr lang="ru-RU"/>
        </a:p>
      </dgm:t>
    </dgm:pt>
    <dgm:pt modelId="{041BAEBF-0480-44D2-92E0-74C207CAD7A7}" type="sibTrans" cxnId="{A3A5D7B7-7B07-4201-A450-D247D26398BE}">
      <dgm:prSet/>
      <dgm:spPr/>
      <dgm:t>
        <a:bodyPr/>
        <a:lstStyle/>
        <a:p>
          <a:pPr algn="l"/>
          <a:endParaRPr lang="ru-RU"/>
        </a:p>
      </dgm:t>
    </dgm:pt>
    <dgm:pt modelId="{9A2BD853-9F8D-470E-ADEA-3CF3469D5655}">
      <dgm:prSet custT="1"/>
      <dgm:spPr/>
      <dgm:t>
        <a:bodyPr/>
        <a:lstStyle/>
        <a:p>
          <a:pPr algn="l"/>
          <a:r>
            <a:rPr lang="en-US" sz="1500" b="1" dirty="0" smtClean="0"/>
            <a:t>Konačna faza: </a:t>
          </a:r>
          <a:r>
            <a:rPr lang="en-US" sz="1500" b="0" dirty="0" smtClean="0"/>
            <a:t>obračunska metoda </a:t>
          </a:r>
          <a:endParaRPr lang="hr-HR" sz="1500" b="0" dirty="0"/>
        </a:p>
      </dgm:t>
    </dgm:pt>
    <dgm:pt modelId="{B9F57F44-2575-4121-A194-244ADA68755D}" type="parTrans" cxnId="{371CB77E-C244-4127-95EB-25CDDC0BF1DC}">
      <dgm:prSet/>
      <dgm:spPr/>
      <dgm:t>
        <a:bodyPr/>
        <a:lstStyle/>
        <a:p>
          <a:pPr algn="l"/>
          <a:endParaRPr lang="ru-RU"/>
        </a:p>
      </dgm:t>
    </dgm:pt>
    <dgm:pt modelId="{DB40A8D5-285E-42AA-8BD0-FE271B633AF3}" type="sibTrans" cxnId="{371CB77E-C244-4127-95EB-25CDDC0BF1DC}">
      <dgm:prSet/>
      <dgm:spPr/>
      <dgm:t>
        <a:bodyPr/>
        <a:lstStyle/>
        <a:p>
          <a:pPr algn="l"/>
          <a:endParaRPr lang="ru-RU"/>
        </a:p>
      </dgm:t>
    </dgm:pt>
    <dgm:pt modelId="{28D85015-FE91-42C5-BAFD-79120D06595D}" type="pres">
      <dgm:prSet presAssocID="{C4F4A1F0-59B6-4765-9A28-B853AA556E0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E1532DF-E138-409D-82CE-273F399227D1}" type="pres">
      <dgm:prSet presAssocID="{413D2131-5897-4A0D-AD6B-55EF1CEF4A13}" presName="root" presStyleCnt="0"/>
      <dgm:spPr/>
    </dgm:pt>
    <dgm:pt modelId="{9179F104-EE16-4D2F-98DF-F503B3EF156A}" type="pres">
      <dgm:prSet presAssocID="{413D2131-5897-4A0D-AD6B-55EF1CEF4A13}" presName="rootComposite" presStyleCnt="0"/>
      <dgm:spPr/>
    </dgm:pt>
    <dgm:pt modelId="{C2B69398-DAB3-44E8-A9AF-3F85FBC39096}" type="pres">
      <dgm:prSet presAssocID="{413D2131-5897-4A0D-AD6B-55EF1CEF4A13}" presName="rootText" presStyleLbl="node1" presStyleIdx="0" presStyleCnt="1" custScaleX="191822"/>
      <dgm:spPr/>
      <dgm:t>
        <a:bodyPr/>
        <a:lstStyle/>
        <a:p>
          <a:endParaRPr lang="ru-RU"/>
        </a:p>
      </dgm:t>
    </dgm:pt>
    <dgm:pt modelId="{AFF6F7D2-16FB-40B8-914B-025F16673CB3}" type="pres">
      <dgm:prSet presAssocID="{413D2131-5897-4A0D-AD6B-55EF1CEF4A13}" presName="rootConnector" presStyleLbl="node1" presStyleIdx="0" presStyleCnt="1"/>
      <dgm:spPr/>
      <dgm:t>
        <a:bodyPr/>
        <a:lstStyle/>
        <a:p>
          <a:endParaRPr lang="ru-RU"/>
        </a:p>
      </dgm:t>
    </dgm:pt>
    <dgm:pt modelId="{8A3150EC-AF65-4846-93E0-3E6712E40BB4}" type="pres">
      <dgm:prSet presAssocID="{413D2131-5897-4A0D-AD6B-55EF1CEF4A13}" presName="childShape" presStyleCnt="0"/>
      <dgm:spPr/>
    </dgm:pt>
    <dgm:pt modelId="{E9093E07-2DF9-4B2C-A522-EE185CD627AF}" type="pres">
      <dgm:prSet presAssocID="{86D36990-A5B5-4203-9A56-71E46961C584}" presName="Name13" presStyleLbl="parChTrans1D2" presStyleIdx="0" presStyleCnt="3"/>
      <dgm:spPr/>
      <dgm:t>
        <a:bodyPr/>
        <a:lstStyle/>
        <a:p>
          <a:endParaRPr lang="ru-RU"/>
        </a:p>
      </dgm:t>
    </dgm:pt>
    <dgm:pt modelId="{2ECB497E-F348-4562-BAB7-279732B74A87}" type="pres">
      <dgm:prSet presAssocID="{3E8311FD-1FD9-42F7-AEAD-2365DE823D96}" presName="childText" presStyleLbl="bgAcc1" presStyleIdx="0" presStyleCnt="3" custScaleX="135414" custScaleY="36749" custLinFactNeighborX="-554" custLinFactNeighborY="1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E05B60-475A-4BBE-B87B-03AF7B178125}" type="pres">
      <dgm:prSet presAssocID="{2DE9D729-37DC-48E0-AD0D-3D0681E0CC81}" presName="Name13" presStyleLbl="parChTrans1D2" presStyleIdx="1" presStyleCnt="3"/>
      <dgm:spPr/>
      <dgm:t>
        <a:bodyPr/>
        <a:lstStyle/>
        <a:p>
          <a:endParaRPr lang="ru-RU"/>
        </a:p>
      </dgm:t>
    </dgm:pt>
    <dgm:pt modelId="{933304C4-6618-41C2-AAA1-102696EAFC85}" type="pres">
      <dgm:prSet presAssocID="{332D1BB8-B4E5-4B59-87B5-2DE4B6EE0EAE}" presName="childText" presStyleLbl="bgAcc1" presStyleIdx="1" presStyleCnt="3" custScaleX="166983" custScaleY="54131" custLinFactNeighborX="1608" custLinFactNeighborY="-78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F72FAF-0929-40B6-89E5-FAB518970A7E}" type="pres">
      <dgm:prSet presAssocID="{B9F57F44-2575-4121-A194-244ADA68755D}" presName="Name13" presStyleLbl="parChTrans1D2" presStyleIdx="2" presStyleCnt="3"/>
      <dgm:spPr/>
      <dgm:t>
        <a:bodyPr/>
        <a:lstStyle/>
        <a:p>
          <a:endParaRPr lang="ru-RU"/>
        </a:p>
      </dgm:t>
    </dgm:pt>
    <dgm:pt modelId="{6A9A4686-3601-4678-9E26-ED692767DD79}" type="pres">
      <dgm:prSet presAssocID="{9A2BD853-9F8D-470E-ADEA-3CF3469D5655}" presName="childText" presStyleLbl="bgAcc1" presStyleIdx="2" presStyleCnt="3" custScaleX="192918" custScaleY="40761" custLinFactNeighborX="1608" custLinFactNeighborY="-163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FBD0D1-27E6-4540-B6EF-AD70089ABFCD}" type="presOf" srcId="{B9F57F44-2575-4121-A194-244ADA68755D}" destId="{E2F72FAF-0929-40B6-89E5-FAB518970A7E}" srcOrd="0" destOrd="0" presId="urn:microsoft.com/office/officeart/2005/8/layout/hierarchy3"/>
    <dgm:cxn modelId="{A3A5D7B7-7B07-4201-A450-D247D26398BE}" srcId="{413D2131-5897-4A0D-AD6B-55EF1CEF4A13}" destId="{332D1BB8-B4E5-4B59-87B5-2DE4B6EE0EAE}" srcOrd="1" destOrd="0" parTransId="{2DE9D729-37DC-48E0-AD0D-3D0681E0CC81}" sibTransId="{041BAEBF-0480-44D2-92E0-74C207CAD7A7}"/>
    <dgm:cxn modelId="{27AE754F-A5FB-49E9-8584-073628D90101}" type="presOf" srcId="{413D2131-5897-4A0D-AD6B-55EF1CEF4A13}" destId="{AFF6F7D2-16FB-40B8-914B-025F16673CB3}" srcOrd="1" destOrd="0" presId="urn:microsoft.com/office/officeart/2005/8/layout/hierarchy3"/>
    <dgm:cxn modelId="{0AB762A2-2C3D-4DCA-9114-BE4A120288FD}" type="presOf" srcId="{86D36990-A5B5-4203-9A56-71E46961C584}" destId="{E9093E07-2DF9-4B2C-A522-EE185CD627AF}" srcOrd="0" destOrd="0" presId="urn:microsoft.com/office/officeart/2005/8/layout/hierarchy3"/>
    <dgm:cxn modelId="{CE1A6E93-F7AE-4F46-8F75-2DAAD2BDF2D7}" type="presOf" srcId="{C4F4A1F0-59B6-4765-9A28-B853AA556E05}" destId="{28D85015-FE91-42C5-BAFD-79120D06595D}" srcOrd="0" destOrd="0" presId="urn:microsoft.com/office/officeart/2005/8/layout/hierarchy3"/>
    <dgm:cxn modelId="{CDD61EB1-7731-431C-B0EA-4C88CA3F1556}" type="presOf" srcId="{2DE9D729-37DC-48E0-AD0D-3D0681E0CC81}" destId="{38E05B60-475A-4BBE-B87B-03AF7B178125}" srcOrd="0" destOrd="0" presId="urn:microsoft.com/office/officeart/2005/8/layout/hierarchy3"/>
    <dgm:cxn modelId="{A1B45A7D-4A05-41D1-B570-3EE517C71BBF}" srcId="{413D2131-5897-4A0D-AD6B-55EF1CEF4A13}" destId="{3E8311FD-1FD9-42F7-AEAD-2365DE823D96}" srcOrd="0" destOrd="0" parTransId="{86D36990-A5B5-4203-9A56-71E46961C584}" sibTransId="{B5D35F61-82E7-437F-81D8-59F49610289D}"/>
    <dgm:cxn modelId="{065FF968-61F8-4944-BD06-B67557326844}" type="presOf" srcId="{413D2131-5897-4A0D-AD6B-55EF1CEF4A13}" destId="{C2B69398-DAB3-44E8-A9AF-3F85FBC39096}" srcOrd="0" destOrd="0" presId="urn:microsoft.com/office/officeart/2005/8/layout/hierarchy3"/>
    <dgm:cxn modelId="{C58ACFB1-8CC9-48CA-B006-A5A7D6064E4B}" type="presOf" srcId="{332D1BB8-B4E5-4B59-87B5-2DE4B6EE0EAE}" destId="{933304C4-6618-41C2-AAA1-102696EAFC85}" srcOrd="0" destOrd="0" presId="urn:microsoft.com/office/officeart/2005/8/layout/hierarchy3"/>
    <dgm:cxn modelId="{371CB77E-C244-4127-95EB-25CDDC0BF1DC}" srcId="{413D2131-5897-4A0D-AD6B-55EF1CEF4A13}" destId="{9A2BD853-9F8D-470E-ADEA-3CF3469D5655}" srcOrd="2" destOrd="0" parTransId="{B9F57F44-2575-4121-A194-244ADA68755D}" sibTransId="{DB40A8D5-285E-42AA-8BD0-FE271B633AF3}"/>
    <dgm:cxn modelId="{CA9FD8C9-081A-48AE-9A06-22C3D2A74D52}" type="presOf" srcId="{3E8311FD-1FD9-42F7-AEAD-2365DE823D96}" destId="{2ECB497E-F348-4562-BAB7-279732B74A87}" srcOrd="0" destOrd="0" presId="urn:microsoft.com/office/officeart/2005/8/layout/hierarchy3"/>
    <dgm:cxn modelId="{52BF2B94-262C-4000-8A5D-D3CC0319A2EA}" srcId="{C4F4A1F0-59B6-4765-9A28-B853AA556E05}" destId="{413D2131-5897-4A0D-AD6B-55EF1CEF4A13}" srcOrd="0" destOrd="0" parTransId="{83C2CB75-CA32-42DD-BEDC-06E199B60911}" sibTransId="{6628ED83-227C-40A0-B719-DEBF48BAF494}"/>
    <dgm:cxn modelId="{ED4E814E-250B-498E-A395-CC25874A56D6}" type="presOf" srcId="{9A2BD853-9F8D-470E-ADEA-3CF3469D5655}" destId="{6A9A4686-3601-4678-9E26-ED692767DD79}" srcOrd="0" destOrd="0" presId="urn:microsoft.com/office/officeart/2005/8/layout/hierarchy3"/>
    <dgm:cxn modelId="{AF26A843-2CE8-4744-9648-94E170CE895B}" type="presParOf" srcId="{28D85015-FE91-42C5-BAFD-79120D06595D}" destId="{3E1532DF-E138-409D-82CE-273F399227D1}" srcOrd="0" destOrd="0" presId="urn:microsoft.com/office/officeart/2005/8/layout/hierarchy3"/>
    <dgm:cxn modelId="{1120AC66-E217-4CFC-B2B5-94D0929BB318}" type="presParOf" srcId="{3E1532DF-E138-409D-82CE-273F399227D1}" destId="{9179F104-EE16-4D2F-98DF-F503B3EF156A}" srcOrd="0" destOrd="0" presId="urn:microsoft.com/office/officeart/2005/8/layout/hierarchy3"/>
    <dgm:cxn modelId="{BABF4C8A-ACE4-423C-AF00-48B146F2327D}" type="presParOf" srcId="{9179F104-EE16-4D2F-98DF-F503B3EF156A}" destId="{C2B69398-DAB3-44E8-A9AF-3F85FBC39096}" srcOrd="0" destOrd="0" presId="urn:microsoft.com/office/officeart/2005/8/layout/hierarchy3"/>
    <dgm:cxn modelId="{F34E961C-A470-42EC-96DC-FBE547A30E72}" type="presParOf" srcId="{9179F104-EE16-4D2F-98DF-F503B3EF156A}" destId="{AFF6F7D2-16FB-40B8-914B-025F16673CB3}" srcOrd="1" destOrd="0" presId="urn:microsoft.com/office/officeart/2005/8/layout/hierarchy3"/>
    <dgm:cxn modelId="{FC0DC796-DF40-4B66-BCAE-68A903E9D762}" type="presParOf" srcId="{3E1532DF-E138-409D-82CE-273F399227D1}" destId="{8A3150EC-AF65-4846-93E0-3E6712E40BB4}" srcOrd="1" destOrd="0" presId="urn:microsoft.com/office/officeart/2005/8/layout/hierarchy3"/>
    <dgm:cxn modelId="{00EDD7DC-102C-4617-9CFD-E844BB01AF1E}" type="presParOf" srcId="{8A3150EC-AF65-4846-93E0-3E6712E40BB4}" destId="{E9093E07-2DF9-4B2C-A522-EE185CD627AF}" srcOrd="0" destOrd="0" presId="urn:microsoft.com/office/officeart/2005/8/layout/hierarchy3"/>
    <dgm:cxn modelId="{1D33611C-12FB-45B5-9458-A62A6BF1B08E}" type="presParOf" srcId="{8A3150EC-AF65-4846-93E0-3E6712E40BB4}" destId="{2ECB497E-F348-4562-BAB7-279732B74A87}" srcOrd="1" destOrd="0" presId="urn:microsoft.com/office/officeart/2005/8/layout/hierarchy3"/>
    <dgm:cxn modelId="{BC0D7332-28E4-4EE8-BCA4-765CF90A35B7}" type="presParOf" srcId="{8A3150EC-AF65-4846-93E0-3E6712E40BB4}" destId="{38E05B60-475A-4BBE-B87B-03AF7B178125}" srcOrd="2" destOrd="0" presId="urn:microsoft.com/office/officeart/2005/8/layout/hierarchy3"/>
    <dgm:cxn modelId="{37182BE3-D043-43AC-86A5-5CF2DEDB8A38}" type="presParOf" srcId="{8A3150EC-AF65-4846-93E0-3E6712E40BB4}" destId="{933304C4-6618-41C2-AAA1-102696EAFC85}" srcOrd="3" destOrd="0" presId="urn:microsoft.com/office/officeart/2005/8/layout/hierarchy3"/>
    <dgm:cxn modelId="{246C2007-DE39-47C4-B6CB-3A97C7898009}" type="presParOf" srcId="{8A3150EC-AF65-4846-93E0-3E6712E40BB4}" destId="{E2F72FAF-0929-40B6-89E5-FAB518970A7E}" srcOrd="4" destOrd="0" presId="urn:microsoft.com/office/officeart/2005/8/layout/hierarchy3"/>
    <dgm:cxn modelId="{5C486238-501E-4883-B30D-ABFD4DC15E3A}" type="presParOf" srcId="{8A3150EC-AF65-4846-93E0-3E6712E40BB4}" destId="{6A9A4686-3601-4678-9E26-ED692767DD79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0FB88-9DDF-4D35-A7CC-BF670BC635E5}">
      <dsp:nvSpPr>
        <dsp:cNvPr id="0" name=""/>
        <dsp:cNvSpPr/>
      </dsp:nvSpPr>
      <dsp:spPr>
        <a:xfrm>
          <a:off x="2781" y="15675"/>
          <a:ext cx="8829798" cy="1862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D399482-90EA-49C8-BCD2-19E2DDE17A02}">
      <dsp:nvSpPr>
        <dsp:cNvPr id="0" name=""/>
        <dsp:cNvSpPr/>
      </dsp:nvSpPr>
      <dsp:spPr>
        <a:xfrm>
          <a:off x="131908" y="138346"/>
          <a:ext cx="8829798" cy="1862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effectLst/>
            </a:rPr>
            <a:t>Softver za računovodstvo</a:t>
          </a:r>
          <a:r>
            <a:rPr lang="en-US" sz="1800" b="0" kern="1200" dirty="0" smtClean="0">
              <a:effectLst/>
            </a:rPr>
            <a:t> u javnom sektoru na gotovinskoj osnovi  prilagođen je potrebama obračunskog računovodstva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b="1" kern="1200" dirty="0" smtClean="0"/>
            <a:t>Odbor za riznicu</a:t>
          </a:r>
          <a:r>
            <a:rPr kern="1200"/>
            <a:t> izradio je i primijenio softver za primanje i konsolidaciju financijskih izvještaja za državne i lokalne proračune</a:t>
          </a:r>
          <a:r>
            <a:rPr lang="en-US" sz="1800" b="0" kern="1200" dirty="0" smtClean="0"/>
            <a:t> </a:t>
          </a:r>
          <a:endParaRPr lang="hr-HR" sz="1800" b="0" kern="1200" dirty="0"/>
        </a:p>
      </dsp:txBody>
      <dsp:txXfrm>
        <a:off x="186450" y="192888"/>
        <a:ext cx="8720714" cy="17531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0FB88-9DDF-4D35-A7CC-BF670BC635E5}">
      <dsp:nvSpPr>
        <dsp:cNvPr id="0" name=""/>
        <dsp:cNvSpPr/>
      </dsp:nvSpPr>
      <dsp:spPr>
        <a:xfrm>
          <a:off x="766" y="125289"/>
          <a:ext cx="8797607" cy="27995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D399482-90EA-49C8-BCD2-19E2DDE17A02}">
      <dsp:nvSpPr>
        <dsp:cNvPr id="0" name=""/>
        <dsp:cNvSpPr/>
      </dsp:nvSpPr>
      <dsp:spPr>
        <a:xfrm>
          <a:off x="166880" y="283097"/>
          <a:ext cx="8797607" cy="27995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/>
            <a:t>Osposobljavanje provodi centar za obuku MF-a: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za računovođe i stručnjake za računovodstvo i financijske usluge (praktične vještine, testovi i završni ispit)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za voditelje računovodstvenih i financijskih službi, institucija javnog sektora (teorija, rješavanje zadataka, predavanja, testovi i završni ispit)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500" kern="1200" dirty="0"/>
        </a:p>
      </dsp:txBody>
      <dsp:txXfrm>
        <a:off x="248877" y="365094"/>
        <a:ext cx="8633613" cy="26355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8B3D9A-6B50-4C89-9964-14D28B269761}">
      <dsp:nvSpPr>
        <dsp:cNvPr id="0" name=""/>
        <dsp:cNvSpPr/>
      </dsp:nvSpPr>
      <dsp:spPr>
        <a:xfrm>
          <a:off x="7108228" y="668211"/>
          <a:ext cx="91440" cy="33712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75805"/>
              </a:lnTo>
              <a:lnTo>
                <a:pt x="50657" y="3275805"/>
              </a:lnTo>
              <a:lnTo>
                <a:pt x="50657" y="337128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F23C03-6E4E-44FA-A7A4-848CE45B4EAD}">
      <dsp:nvSpPr>
        <dsp:cNvPr id="0" name=""/>
        <dsp:cNvSpPr/>
      </dsp:nvSpPr>
      <dsp:spPr>
        <a:xfrm>
          <a:off x="4249807" y="4621695"/>
          <a:ext cx="91440" cy="2262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0780"/>
              </a:lnTo>
              <a:lnTo>
                <a:pt x="97667" y="130780"/>
              </a:lnTo>
              <a:lnTo>
                <a:pt x="97667" y="22626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00AC13-B125-459F-99EF-0F3620AE60FE}">
      <dsp:nvSpPr>
        <dsp:cNvPr id="0" name=""/>
        <dsp:cNvSpPr/>
      </dsp:nvSpPr>
      <dsp:spPr>
        <a:xfrm>
          <a:off x="4249807" y="3667430"/>
          <a:ext cx="91440" cy="2997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976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175465-B0A7-4AC9-86F5-B5F895DE564B}">
      <dsp:nvSpPr>
        <dsp:cNvPr id="0" name=""/>
        <dsp:cNvSpPr/>
      </dsp:nvSpPr>
      <dsp:spPr>
        <a:xfrm>
          <a:off x="4249807" y="2713165"/>
          <a:ext cx="91440" cy="2997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976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604543-78EA-4C5E-BA0B-14FBDAF58935}">
      <dsp:nvSpPr>
        <dsp:cNvPr id="0" name=""/>
        <dsp:cNvSpPr/>
      </dsp:nvSpPr>
      <dsp:spPr>
        <a:xfrm>
          <a:off x="4249807" y="1758900"/>
          <a:ext cx="91440" cy="2997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976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51AECD-904D-4AB5-8F47-16CEF0623349}">
      <dsp:nvSpPr>
        <dsp:cNvPr id="0" name=""/>
        <dsp:cNvSpPr/>
      </dsp:nvSpPr>
      <dsp:spPr>
        <a:xfrm>
          <a:off x="2518165" y="668211"/>
          <a:ext cx="1777361" cy="289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443"/>
              </a:lnTo>
              <a:lnTo>
                <a:pt x="1777361" y="194443"/>
              </a:lnTo>
              <a:lnTo>
                <a:pt x="1777361" y="28992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CFD57C-766B-4014-A27A-C8A5B7EA0C9D}">
      <dsp:nvSpPr>
        <dsp:cNvPr id="0" name=""/>
        <dsp:cNvSpPr/>
      </dsp:nvSpPr>
      <dsp:spPr>
        <a:xfrm>
          <a:off x="1842836" y="3328893"/>
          <a:ext cx="91440" cy="3067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672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C14A06-3284-4683-B3B1-4BEDCE58D015}">
      <dsp:nvSpPr>
        <dsp:cNvPr id="0" name=""/>
        <dsp:cNvSpPr/>
      </dsp:nvSpPr>
      <dsp:spPr>
        <a:xfrm>
          <a:off x="1834714" y="2119216"/>
          <a:ext cx="91440" cy="2922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780"/>
              </a:lnTo>
              <a:lnTo>
                <a:pt x="53841" y="196780"/>
              </a:lnTo>
              <a:lnTo>
                <a:pt x="53841" y="29226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A00BFD-415C-4DFD-8346-BDD9A83B63F3}">
      <dsp:nvSpPr>
        <dsp:cNvPr id="0" name=""/>
        <dsp:cNvSpPr/>
      </dsp:nvSpPr>
      <dsp:spPr>
        <a:xfrm>
          <a:off x="1880434" y="668211"/>
          <a:ext cx="637731" cy="312834"/>
        </a:xfrm>
        <a:custGeom>
          <a:avLst/>
          <a:gdLst/>
          <a:ahLst/>
          <a:cxnLst/>
          <a:rect l="0" t="0" r="0" b="0"/>
          <a:pathLst>
            <a:path>
              <a:moveTo>
                <a:pt x="637731" y="0"/>
              </a:moveTo>
              <a:lnTo>
                <a:pt x="637731" y="217351"/>
              </a:lnTo>
              <a:lnTo>
                <a:pt x="0" y="217351"/>
              </a:lnTo>
              <a:lnTo>
                <a:pt x="0" y="31283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272139-2131-4919-9265-28BBF602CDC2}">
      <dsp:nvSpPr>
        <dsp:cNvPr id="0" name=""/>
        <dsp:cNvSpPr/>
      </dsp:nvSpPr>
      <dsp:spPr>
        <a:xfrm>
          <a:off x="737105" y="13711"/>
          <a:ext cx="3562120" cy="6545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007E49-74FD-4889-BBA6-5FFD06E8F3F6}">
      <dsp:nvSpPr>
        <dsp:cNvPr id="0" name=""/>
        <dsp:cNvSpPr/>
      </dsp:nvSpPr>
      <dsp:spPr>
        <a:xfrm>
          <a:off x="851628" y="122508"/>
          <a:ext cx="3562120" cy="654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RAZINE KONSOLIDACIJE U FINANCIJSKOM IZVJEŠTAVANJU </a:t>
          </a:r>
          <a:endParaRPr lang="hr-HR" sz="1800" kern="1200" dirty="0"/>
        </a:p>
      </dsp:txBody>
      <dsp:txXfrm>
        <a:off x="870798" y="141678"/>
        <a:ext cx="3523780" cy="616160"/>
      </dsp:txXfrm>
    </dsp:sp>
    <dsp:sp modelId="{5534EE59-D0D2-40F1-AE63-3F3CF731D06F}">
      <dsp:nvSpPr>
        <dsp:cNvPr id="0" name=""/>
        <dsp:cNvSpPr/>
      </dsp:nvSpPr>
      <dsp:spPr>
        <a:xfrm>
          <a:off x="887567" y="981046"/>
          <a:ext cx="1985733" cy="11381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1A6403-018F-49CC-A33A-9EE3D80299E7}">
      <dsp:nvSpPr>
        <dsp:cNvPr id="0" name=""/>
        <dsp:cNvSpPr/>
      </dsp:nvSpPr>
      <dsp:spPr>
        <a:xfrm>
          <a:off x="1002090" y="1089843"/>
          <a:ext cx="1985733" cy="11381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Državni proračun </a:t>
          </a:r>
          <a:endParaRPr lang="hr-HR" sz="1600" kern="1200" dirty="0"/>
        </a:p>
      </dsp:txBody>
      <dsp:txXfrm>
        <a:off x="1035426" y="1123179"/>
        <a:ext cx="1919061" cy="1071497"/>
      </dsp:txXfrm>
    </dsp:sp>
    <dsp:sp modelId="{1C6DB220-E70A-4553-8C58-6B1F9149D2CC}">
      <dsp:nvSpPr>
        <dsp:cNvPr id="0" name=""/>
        <dsp:cNvSpPr/>
      </dsp:nvSpPr>
      <dsp:spPr>
        <a:xfrm>
          <a:off x="1217121" y="2411480"/>
          <a:ext cx="1342869" cy="9174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024165-0B18-4F04-89DC-4CCE65DB91B1}">
      <dsp:nvSpPr>
        <dsp:cNvPr id="0" name=""/>
        <dsp:cNvSpPr/>
      </dsp:nvSpPr>
      <dsp:spPr>
        <a:xfrm>
          <a:off x="1331644" y="2520277"/>
          <a:ext cx="1342869" cy="9174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Potrošačke jedinice </a:t>
          </a:r>
          <a:endParaRPr lang="hr-HR" sz="1600" kern="1200" dirty="0"/>
        </a:p>
      </dsp:txBody>
      <dsp:txXfrm>
        <a:off x="1358514" y="2547147"/>
        <a:ext cx="1289129" cy="863673"/>
      </dsp:txXfrm>
    </dsp:sp>
    <dsp:sp modelId="{227D6FE9-739F-41E6-9FCE-AB5AB009DDA2}">
      <dsp:nvSpPr>
        <dsp:cNvPr id="0" name=""/>
        <dsp:cNvSpPr/>
      </dsp:nvSpPr>
      <dsp:spPr>
        <a:xfrm>
          <a:off x="1217121" y="3635621"/>
          <a:ext cx="1342869" cy="6545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0EAFF7-BDF4-40AD-AA5F-0797BC127BFB}">
      <dsp:nvSpPr>
        <dsp:cNvPr id="0" name=""/>
        <dsp:cNvSpPr/>
      </dsp:nvSpPr>
      <dsp:spPr>
        <a:xfrm>
          <a:off x="1331644" y="3744419"/>
          <a:ext cx="1342869" cy="654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Institucije javnog sektora</a:t>
          </a:r>
          <a:endParaRPr lang="hr-HR" sz="1400" kern="1200" dirty="0"/>
        </a:p>
      </dsp:txBody>
      <dsp:txXfrm>
        <a:off x="1350814" y="3763589"/>
        <a:ext cx="1304529" cy="616160"/>
      </dsp:txXfrm>
    </dsp:sp>
    <dsp:sp modelId="{2E6406FC-C50C-4AE5-AEE0-43EF8046F6D5}">
      <dsp:nvSpPr>
        <dsp:cNvPr id="0" name=""/>
        <dsp:cNvSpPr/>
      </dsp:nvSpPr>
      <dsp:spPr>
        <a:xfrm>
          <a:off x="3370475" y="958139"/>
          <a:ext cx="1850102" cy="8007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7AFAB66-9FB0-44DA-8CDF-544911BB8603}">
      <dsp:nvSpPr>
        <dsp:cNvPr id="0" name=""/>
        <dsp:cNvSpPr/>
      </dsp:nvSpPr>
      <dsp:spPr>
        <a:xfrm>
          <a:off x="3484999" y="1066936"/>
          <a:ext cx="1850102" cy="8007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Lokalni proračun </a:t>
          </a:r>
          <a:endParaRPr lang="hr-HR" sz="1600" kern="1200" dirty="0"/>
        </a:p>
      </dsp:txBody>
      <dsp:txXfrm>
        <a:off x="3508452" y="1090389"/>
        <a:ext cx="1803196" cy="753855"/>
      </dsp:txXfrm>
    </dsp:sp>
    <dsp:sp modelId="{623F1E3E-6454-498E-8DC6-8B2DB4279956}">
      <dsp:nvSpPr>
        <dsp:cNvPr id="0" name=""/>
        <dsp:cNvSpPr/>
      </dsp:nvSpPr>
      <dsp:spPr>
        <a:xfrm>
          <a:off x="3439368" y="2058665"/>
          <a:ext cx="1712317" cy="6545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18EA596-EF08-456B-8FAB-5A072A73E774}">
      <dsp:nvSpPr>
        <dsp:cNvPr id="0" name=""/>
        <dsp:cNvSpPr/>
      </dsp:nvSpPr>
      <dsp:spPr>
        <a:xfrm>
          <a:off x="3553891" y="2167462"/>
          <a:ext cx="1712317" cy="654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Oblast </a:t>
          </a:r>
          <a:endParaRPr lang="hr-HR" sz="1600" kern="1200" dirty="0"/>
        </a:p>
      </dsp:txBody>
      <dsp:txXfrm>
        <a:off x="3573061" y="2186632"/>
        <a:ext cx="1673977" cy="616160"/>
      </dsp:txXfrm>
    </dsp:sp>
    <dsp:sp modelId="{03C0F539-6744-48D1-A345-D8A29433AE9A}">
      <dsp:nvSpPr>
        <dsp:cNvPr id="0" name=""/>
        <dsp:cNvSpPr/>
      </dsp:nvSpPr>
      <dsp:spPr>
        <a:xfrm>
          <a:off x="3439368" y="3012930"/>
          <a:ext cx="1712317" cy="6545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7118F9-257C-4923-9C61-78D1DAE4F068}">
      <dsp:nvSpPr>
        <dsp:cNvPr id="0" name=""/>
        <dsp:cNvSpPr/>
      </dsp:nvSpPr>
      <dsp:spPr>
        <a:xfrm>
          <a:off x="3553891" y="3121727"/>
          <a:ext cx="1712317" cy="654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Okrug </a:t>
          </a:r>
          <a:endParaRPr lang="hr-HR" sz="1600" kern="1200" dirty="0"/>
        </a:p>
      </dsp:txBody>
      <dsp:txXfrm>
        <a:off x="3573061" y="3140897"/>
        <a:ext cx="1673977" cy="616160"/>
      </dsp:txXfrm>
    </dsp:sp>
    <dsp:sp modelId="{CA3655AB-3A15-4630-AC2B-F04E0C384D16}">
      <dsp:nvSpPr>
        <dsp:cNvPr id="0" name=""/>
        <dsp:cNvSpPr/>
      </dsp:nvSpPr>
      <dsp:spPr>
        <a:xfrm>
          <a:off x="3501453" y="3967195"/>
          <a:ext cx="1588147" cy="6545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C87657-EA8C-4000-89B9-9644BBB81F75}">
      <dsp:nvSpPr>
        <dsp:cNvPr id="0" name=""/>
        <dsp:cNvSpPr/>
      </dsp:nvSpPr>
      <dsp:spPr>
        <a:xfrm>
          <a:off x="3615976" y="4075992"/>
          <a:ext cx="1588147" cy="654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Potrošačke jedinice </a:t>
          </a:r>
          <a:endParaRPr lang="hr-HR" sz="1600" kern="1200" dirty="0"/>
        </a:p>
      </dsp:txBody>
      <dsp:txXfrm>
        <a:off x="3635146" y="4095162"/>
        <a:ext cx="1549807" cy="616160"/>
      </dsp:txXfrm>
    </dsp:sp>
    <dsp:sp modelId="{FAF05E40-251A-4B6B-9212-8D6B5980D036}">
      <dsp:nvSpPr>
        <dsp:cNvPr id="0" name=""/>
        <dsp:cNvSpPr/>
      </dsp:nvSpPr>
      <dsp:spPr>
        <a:xfrm>
          <a:off x="3553401" y="4847959"/>
          <a:ext cx="1588147" cy="6545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CE3331-89A1-4686-96AE-441EA9B29AB4}">
      <dsp:nvSpPr>
        <dsp:cNvPr id="0" name=""/>
        <dsp:cNvSpPr/>
      </dsp:nvSpPr>
      <dsp:spPr>
        <a:xfrm>
          <a:off x="3667924" y="4956756"/>
          <a:ext cx="1588147" cy="654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1400" kern="1200" dirty="0" err="1"/>
            <a:t>Institucije</a:t>
          </a:r>
          <a:r>
            <a:rPr sz="1400" kern="1200" dirty="0"/>
            <a:t> </a:t>
          </a:r>
          <a:r>
            <a:rPr sz="1400" kern="1200" dirty="0" err="1"/>
            <a:t>javnog</a:t>
          </a:r>
          <a:r>
            <a:rPr sz="1400" kern="1200" dirty="0"/>
            <a:t> </a:t>
          </a:r>
          <a:r>
            <a:rPr sz="1400" kern="1200" dirty="0" err="1"/>
            <a:t>sektora</a:t>
          </a:r>
          <a:endParaRPr lang="hr-HR" sz="1400" kern="1200" dirty="0"/>
        </a:p>
      </dsp:txBody>
      <dsp:txXfrm>
        <a:off x="3687094" y="4975926"/>
        <a:ext cx="1549807" cy="616160"/>
      </dsp:txXfrm>
    </dsp:sp>
    <dsp:sp modelId="{37A5C347-FE4F-49F4-9A4E-C72C10652EA9}">
      <dsp:nvSpPr>
        <dsp:cNvPr id="0" name=""/>
        <dsp:cNvSpPr/>
      </dsp:nvSpPr>
      <dsp:spPr>
        <a:xfrm>
          <a:off x="6076115" y="13711"/>
          <a:ext cx="2155666" cy="6545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32B225-AB3B-4B05-9769-2D239B470D38}">
      <dsp:nvSpPr>
        <dsp:cNvPr id="0" name=""/>
        <dsp:cNvSpPr/>
      </dsp:nvSpPr>
      <dsp:spPr>
        <a:xfrm>
          <a:off x="6190638" y="122508"/>
          <a:ext cx="2155666" cy="654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Odbor za riznicu </a:t>
          </a:r>
          <a:endParaRPr lang="hr-HR" sz="1800" kern="1200" dirty="0"/>
        </a:p>
      </dsp:txBody>
      <dsp:txXfrm>
        <a:off x="6209808" y="141678"/>
        <a:ext cx="2117326" cy="616160"/>
      </dsp:txXfrm>
    </dsp:sp>
    <dsp:sp modelId="{56D36BA3-D827-4930-9B03-95643E568012}">
      <dsp:nvSpPr>
        <dsp:cNvPr id="0" name=""/>
        <dsp:cNvSpPr/>
      </dsp:nvSpPr>
      <dsp:spPr>
        <a:xfrm rot="10800000" flipV="1">
          <a:off x="5946808" y="4039501"/>
          <a:ext cx="2424155" cy="15403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467667-2F33-4192-B594-C523A9E65709}">
      <dsp:nvSpPr>
        <dsp:cNvPr id="0" name=""/>
        <dsp:cNvSpPr/>
      </dsp:nvSpPr>
      <dsp:spPr>
        <a:xfrm rot="10800000" flipV="1">
          <a:off x="6061331" y="4148298"/>
          <a:ext cx="2424155" cy="15403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1400" kern="1200"/>
            <a:t>Od 2018. godine konsolidirani financijski izvještaji podložni su obveznoj javnoj reviziji te se dostavljaju parlamentu </a:t>
          </a:r>
          <a:endParaRPr lang="hr-HR" sz="1400" kern="1200" dirty="0"/>
        </a:p>
      </dsp:txBody>
      <dsp:txXfrm rot="-10800000">
        <a:off x="6106446" y="4193413"/>
        <a:ext cx="2333925" cy="14501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299760-E8AD-4EC8-AAE6-F932165DB49D}">
      <dsp:nvSpPr>
        <dsp:cNvPr id="0" name=""/>
        <dsp:cNvSpPr/>
      </dsp:nvSpPr>
      <dsp:spPr>
        <a:xfrm>
          <a:off x="8351976" y="3304638"/>
          <a:ext cx="91440" cy="104284"/>
        </a:xfrm>
        <a:custGeom>
          <a:avLst/>
          <a:gdLst/>
          <a:ahLst/>
          <a:cxnLst/>
          <a:rect l="0" t="0" r="0" b="0"/>
          <a:pathLst>
            <a:path>
              <a:moveTo>
                <a:pt x="99573" y="0"/>
              </a:moveTo>
              <a:lnTo>
                <a:pt x="99573" y="50615"/>
              </a:lnTo>
              <a:lnTo>
                <a:pt x="45720" y="50615"/>
              </a:lnTo>
              <a:lnTo>
                <a:pt x="45720" y="104284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26F778-A6FA-4C67-B7EF-CD01EEDA3CFD}">
      <dsp:nvSpPr>
        <dsp:cNvPr id="0" name=""/>
        <dsp:cNvSpPr/>
      </dsp:nvSpPr>
      <dsp:spPr>
        <a:xfrm>
          <a:off x="7641155" y="1740482"/>
          <a:ext cx="810394" cy="1260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78"/>
              </a:lnTo>
              <a:lnTo>
                <a:pt x="810394" y="72378"/>
              </a:lnTo>
              <a:lnTo>
                <a:pt x="810394" y="12604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3D50A0-B37B-4C5C-944D-9D18FCD9E3FA}">
      <dsp:nvSpPr>
        <dsp:cNvPr id="0" name=""/>
        <dsp:cNvSpPr/>
      </dsp:nvSpPr>
      <dsp:spPr>
        <a:xfrm>
          <a:off x="7522422" y="3302843"/>
          <a:ext cx="91440" cy="1684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8490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F65CE5-A638-442B-9F93-AA600133604E}">
      <dsp:nvSpPr>
        <dsp:cNvPr id="0" name=""/>
        <dsp:cNvSpPr/>
      </dsp:nvSpPr>
      <dsp:spPr>
        <a:xfrm>
          <a:off x="7522422" y="1740482"/>
          <a:ext cx="91440" cy="118248"/>
        </a:xfrm>
        <a:custGeom>
          <a:avLst/>
          <a:gdLst/>
          <a:ahLst/>
          <a:cxnLst/>
          <a:rect l="0" t="0" r="0" b="0"/>
          <a:pathLst>
            <a:path>
              <a:moveTo>
                <a:pt x="118733" y="0"/>
              </a:moveTo>
              <a:lnTo>
                <a:pt x="118733" y="64579"/>
              </a:lnTo>
              <a:lnTo>
                <a:pt x="45720" y="64579"/>
              </a:lnTo>
              <a:lnTo>
                <a:pt x="45720" y="11824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C1CB5E-CAD3-4ED7-907B-045441D8058D}">
      <dsp:nvSpPr>
        <dsp:cNvPr id="0" name=""/>
        <dsp:cNvSpPr/>
      </dsp:nvSpPr>
      <dsp:spPr>
        <a:xfrm>
          <a:off x="6747426" y="3257697"/>
          <a:ext cx="91440" cy="2035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351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BF5BF-9AD2-4854-A07F-57F4AAC4E670}">
      <dsp:nvSpPr>
        <dsp:cNvPr id="0" name=""/>
        <dsp:cNvSpPr/>
      </dsp:nvSpPr>
      <dsp:spPr>
        <a:xfrm>
          <a:off x="6793146" y="1740482"/>
          <a:ext cx="848008" cy="100660"/>
        </a:xfrm>
        <a:custGeom>
          <a:avLst/>
          <a:gdLst/>
          <a:ahLst/>
          <a:cxnLst/>
          <a:rect l="0" t="0" r="0" b="0"/>
          <a:pathLst>
            <a:path>
              <a:moveTo>
                <a:pt x="848008" y="0"/>
              </a:moveTo>
              <a:lnTo>
                <a:pt x="848008" y="46991"/>
              </a:lnTo>
              <a:lnTo>
                <a:pt x="0" y="46991"/>
              </a:lnTo>
              <a:lnTo>
                <a:pt x="0" y="10066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3B5D1E-CE69-4F0F-A4B1-C9214CB93AB2}">
      <dsp:nvSpPr>
        <dsp:cNvPr id="0" name=""/>
        <dsp:cNvSpPr/>
      </dsp:nvSpPr>
      <dsp:spPr>
        <a:xfrm>
          <a:off x="5316815" y="1162571"/>
          <a:ext cx="647457" cy="130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407"/>
              </a:lnTo>
              <a:lnTo>
                <a:pt x="647457" y="76407"/>
              </a:lnTo>
              <a:lnTo>
                <a:pt x="647457" y="13007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6FF19-5AFF-4035-AABA-7E50D664B548}">
      <dsp:nvSpPr>
        <dsp:cNvPr id="0" name=""/>
        <dsp:cNvSpPr/>
      </dsp:nvSpPr>
      <dsp:spPr>
        <a:xfrm>
          <a:off x="5189078" y="2742642"/>
          <a:ext cx="319889" cy="168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821"/>
              </a:lnTo>
              <a:lnTo>
                <a:pt x="319889" y="114821"/>
              </a:lnTo>
              <a:lnTo>
                <a:pt x="319889" y="168490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4856DF-8403-4FA8-BE3D-81A1D80D7C7F}">
      <dsp:nvSpPr>
        <dsp:cNvPr id="0" name=""/>
        <dsp:cNvSpPr/>
      </dsp:nvSpPr>
      <dsp:spPr>
        <a:xfrm>
          <a:off x="4814198" y="2742642"/>
          <a:ext cx="374879" cy="162225"/>
        </a:xfrm>
        <a:custGeom>
          <a:avLst/>
          <a:gdLst/>
          <a:ahLst/>
          <a:cxnLst/>
          <a:rect l="0" t="0" r="0" b="0"/>
          <a:pathLst>
            <a:path>
              <a:moveTo>
                <a:pt x="374879" y="0"/>
              </a:moveTo>
              <a:lnTo>
                <a:pt x="374879" y="108556"/>
              </a:lnTo>
              <a:lnTo>
                <a:pt x="0" y="108556"/>
              </a:lnTo>
              <a:lnTo>
                <a:pt x="0" y="162225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5FD038-C25B-4D16-8F01-D130C791DA1B}">
      <dsp:nvSpPr>
        <dsp:cNvPr id="0" name=""/>
        <dsp:cNvSpPr/>
      </dsp:nvSpPr>
      <dsp:spPr>
        <a:xfrm>
          <a:off x="5189078" y="1162571"/>
          <a:ext cx="127737" cy="130076"/>
        </a:xfrm>
        <a:custGeom>
          <a:avLst/>
          <a:gdLst/>
          <a:ahLst/>
          <a:cxnLst/>
          <a:rect l="0" t="0" r="0" b="0"/>
          <a:pathLst>
            <a:path>
              <a:moveTo>
                <a:pt x="127737" y="0"/>
              </a:moveTo>
              <a:lnTo>
                <a:pt x="127737" y="76407"/>
              </a:lnTo>
              <a:lnTo>
                <a:pt x="0" y="76407"/>
              </a:lnTo>
              <a:lnTo>
                <a:pt x="0" y="13007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0B8CD-2F33-4B9C-8467-27AD6BBB5A9E}">
      <dsp:nvSpPr>
        <dsp:cNvPr id="0" name=""/>
        <dsp:cNvSpPr/>
      </dsp:nvSpPr>
      <dsp:spPr>
        <a:xfrm>
          <a:off x="4442072" y="1162571"/>
          <a:ext cx="874742" cy="151402"/>
        </a:xfrm>
        <a:custGeom>
          <a:avLst/>
          <a:gdLst/>
          <a:ahLst/>
          <a:cxnLst/>
          <a:rect l="0" t="0" r="0" b="0"/>
          <a:pathLst>
            <a:path>
              <a:moveTo>
                <a:pt x="874742" y="0"/>
              </a:moveTo>
              <a:lnTo>
                <a:pt x="874742" y="97733"/>
              </a:lnTo>
              <a:lnTo>
                <a:pt x="0" y="97733"/>
              </a:lnTo>
              <a:lnTo>
                <a:pt x="0" y="15140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1C4A99-0597-4B2C-A893-A0FD2A7E68AF}">
      <dsp:nvSpPr>
        <dsp:cNvPr id="0" name=""/>
        <dsp:cNvSpPr/>
      </dsp:nvSpPr>
      <dsp:spPr>
        <a:xfrm>
          <a:off x="3412864" y="2941984"/>
          <a:ext cx="376319" cy="1789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239"/>
              </a:lnTo>
              <a:lnTo>
                <a:pt x="376319" y="125239"/>
              </a:lnTo>
              <a:lnTo>
                <a:pt x="376319" y="178908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6AE4A9-E303-4FBF-8244-8746F89A51DE}">
      <dsp:nvSpPr>
        <dsp:cNvPr id="0" name=""/>
        <dsp:cNvSpPr/>
      </dsp:nvSpPr>
      <dsp:spPr>
        <a:xfrm>
          <a:off x="3058826" y="2941984"/>
          <a:ext cx="354038" cy="168490"/>
        </a:xfrm>
        <a:custGeom>
          <a:avLst/>
          <a:gdLst/>
          <a:ahLst/>
          <a:cxnLst/>
          <a:rect l="0" t="0" r="0" b="0"/>
          <a:pathLst>
            <a:path>
              <a:moveTo>
                <a:pt x="354038" y="0"/>
              </a:moveTo>
              <a:lnTo>
                <a:pt x="354038" y="114821"/>
              </a:lnTo>
              <a:lnTo>
                <a:pt x="0" y="114821"/>
              </a:lnTo>
              <a:lnTo>
                <a:pt x="0" y="168490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6C2594-4E96-4AAB-BCF9-72FD94A87315}">
      <dsp:nvSpPr>
        <dsp:cNvPr id="0" name=""/>
        <dsp:cNvSpPr/>
      </dsp:nvSpPr>
      <dsp:spPr>
        <a:xfrm>
          <a:off x="3367144" y="1648302"/>
          <a:ext cx="91440" cy="1684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849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272240-F15F-455F-831A-FB15B8231852}">
      <dsp:nvSpPr>
        <dsp:cNvPr id="0" name=""/>
        <dsp:cNvSpPr/>
      </dsp:nvSpPr>
      <dsp:spPr>
        <a:xfrm>
          <a:off x="2051388" y="1272346"/>
          <a:ext cx="91440" cy="180836"/>
        </a:xfrm>
        <a:custGeom>
          <a:avLst/>
          <a:gdLst/>
          <a:ahLst/>
          <a:cxnLst/>
          <a:rect l="0" t="0" r="0" b="0"/>
          <a:pathLst>
            <a:path>
              <a:moveTo>
                <a:pt x="52086" y="0"/>
              </a:moveTo>
              <a:lnTo>
                <a:pt x="52086" y="127167"/>
              </a:lnTo>
              <a:lnTo>
                <a:pt x="45720" y="127167"/>
              </a:lnTo>
              <a:lnTo>
                <a:pt x="45720" y="18083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E91CDF-D150-4867-8F77-5CDC811162B6}">
      <dsp:nvSpPr>
        <dsp:cNvPr id="0" name=""/>
        <dsp:cNvSpPr/>
      </dsp:nvSpPr>
      <dsp:spPr>
        <a:xfrm>
          <a:off x="667023" y="1272346"/>
          <a:ext cx="354038" cy="168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821"/>
              </a:lnTo>
              <a:lnTo>
                <a:pt x="354038" y="114821"/>
              </a:lnTo>
              <a:lnTo>
                <a:pt x="354038" y="16849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F55DCE-2D5C-461A-82B3-D53E006E8C4E}">
      <dsp:nvSpPr>
        <dsp:cNvPr id="0" name=""/>
        <dsp:cNvSpPr/>
      </dsp:nvSpPr>
      <dsp:spPr>
        <a:xfrm>
          <a:off x="312984" y="1272346"/>
          <a:ext cx="354038" cy="168490"/>
        </a:xfrm>
        <a:custGeom>
          <a:avLst/>
          <a:gdLst/>
          <a:ahLst/>
          <a:cxnLst/>
          <a:rect l="0" t="0" r="0" b="0"/>
          <a:pathLst>
            <a:path>
              <a:moveTo>
                <a:pt x="354038" y="0"/>
              </a:moveTo>
              <a:lnTo>
                <a:pt x="354038" y="114821"/>
              </a:lnTo>
              <a:lnTo>
                <a:pt x="0" y="114821"/>
              </a:lnTo>
              <a:lnTo>
                <a:pt x="0" y="16849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CCCCA-9AB8-4FED-80E2-0C2DAD861697}">
      <dsp:nvSpPr>
        <dsp:cNvPr id="0" name=""/>
        <dsp:cNvSpPr/>
      </dsp:nvSpPr>
      <dsp:spPr>
        <a:xfrm>
          <a:off x="4399" y="478362"/>
          <a:ext cx="1325247" cy="793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2CE2563-C72B-41B9-921D-35ABF8EDC0D1}">
      <dsp:nvSpPr>
        <dsp:cNvPr id="0" name=""/>
        <dsp:cNvSpPr/>
      </dsp:nvSpPr>
      <dsp:spPr>
        <a:xfrm>
          <a:off x="68770" y="539514"/>
          <a:ext cx="1325247" cy="7939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Planiranje proračuna </a:t>
          </a:r>
          <a:endParaRPr lang="hr-HR" sz="1300" kern="1200" dirty="0"/>
        </a:p>
      </dsp:txBody>
      <dsp:txXfrm>
        <a:off x="92025" y="562769"/>
        <a:ext cx="1278737" cy="747473"/>
      </dsp:txXfrm>
    </dsp:sp>
    <dsp:sp modelId="{8316B667-54DA-41C4-948B-C6AD3FBC8DCD}">
      <dsp:nvSpPr>
        <dsp:cNvPr id="0" name=""/>
        <dsp:cNvSpPr/>
      </dsp:nvSpPr>
      <dsp:spPr>
        <a:xfrm>
          <a:off x="23316" y="1440836"/>
          <a:ext cx="579335" cy="18096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0DC639A-2690-4F58-A76B-3BBE4FD2B339}">
      <dsp:nvSpPr>
        <dsp:cNvPr id="0" name=""/>
        <dsp:cNvSpPr/>
      </dsp:nvSpPr>
      <dsp:spPr>
        <a:xfrm>
          <a:off x="87687" y="1501988"/>
          <a:ext cx="579335" cy="1809684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  <a:alpha val="9000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Obračunska metoda </a:t>
          </a:r>
          <a:endParaRPr lang="hr-HR" sz="1050" kern="1200" dirty="0"/>
        </a:p>
      </dsp:txBody>
      <dsp:txXfrm>
        <a:off x="104655" y="1518956"/>
        <a:ext cx="545399" cy="1775748"/>
      </dsp:txXfrm>
    </dsp:sp>
    <dsp:sp modelId="{0F275D96-830E-4B9F-A0C4-D3E337387863}">
      <dsp:nvSpPr>
        <dsp:cNvPr id="0" name=""/>
        <dsp:cNvSpPr/>
      </dsp:nvSpPr>
      <dsp:spPr>
        <a:xfrm>
          <a:off x="731393" y="1440836"/>
          <a:ext cx="579335" cy="18380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CD13B48-3633-4179-B7D0-35D9A6A27E1E}">
      <dsp:nvSpPr>
        <dsp:cNvPr id="0" name=""/>
        <dsp:cNvSpPr/>
      </dsp:nvSpPr>
      <dsp:spPr>
        <a:xfrm>
          <a:off x="795764" y="1501988"/>
          <a:ext cx="579335" cy="18380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Gotovinska metoda </a:t>
          </a:r>
          <a:endParaRPr lang="hr-HR" sz="1050" kern="1200" dirty="0"/>
        </a:p>
      </dsp:txBody>
      <dsp:txXfrm>
        <a:off x="812732" y="1518956"/>
        <a:ext cx="545399" cy="1804100"/>
      </dsp:txXfrm>
    </dsp:sp>
    <dsp:sp modelId="{1AEBDFBE-AEF5-4147-B0E4-2C95F1F1063B}">
      <dsp:nvSpPr>
        <dsp:cNvPr id="0" name=""/>
        <dsp:cNvSpPr/>
      </dsp:nvSpPr>
      <dsp:spPr>
        <a:xfrm>
          <a:off x="1458388" y="478362"/>
          <a:ext cx="1290174" cy="793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FDDF678-7AA5-4630-B3DF-ABDDDCFDA412}">
      <dsp:nvSpPr>
        <dsp:cNvPr id="0" name=""/>
        <dsp:cNvSpPr/>
      </dsp:nvSpPr>
      <dsp:spPr>
        <a:xfrm>
          <a:off x="1522758" y="539514"/>
          <a:ext cx="1290174" cy="7939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Izvršenje proračuna </a:t>
          </a:r>
          <a:endParaRPr lang="hr-HR" sz="1300" kern="1200" dirty="0"/>
        </a:p>
      </dsp:txBody>
      <dsp:txXfrm>
        <a:off x="1546013" y="562769"/>
        <a:ext cx="1243664" cy="747473"/>
      </dsp:txXfrm>
    </dsp:sp>
    <dsp:sp modelId="{3710AD75-8173-41AF-A574-7407EFCC18A6}">
      <dsp:nvSpPr>
        <dsp:cNvPr id="0" name=""/>
        <dsp:cNvSpPr/>
      </dsp:nvSpPr>
      <dsp:spPr>
        <a:xfrm>
          <a:off x="1807440" y="1453182"/>
          <a:ext cx="579335" cy="18380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327DDFF-9F8E-4F9E-91F5-AC0668C5C512}">
      <dsp:nvSpPr>
        <dsp:cNvPr id="0" name=""/>
        <dsp:cNvSpPr/>
      </dsp:nvSpPr>
      <dsp:spPr>
        <a:xfrm>
          <a:off x="1871811" y="1514334"/>
          <a:ext cx="579335" cy="18380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0" kern="1200" dirty="0" smtClean="0"/>
            <a:t>Gotovinska metoda </a:t>
          </a:r>
          <a:endParaRPr lang="hr-HR" sz="1050" b="0" kern="1200" dirty="0"/>
        </a:p>
      </dsp:txBody>
      <dsp:txXfrm>
        <a:off x="1888779" y="1531302"/>
        <a:ext cx="545399" cy="1804100"/>
      </dsp:txXfrm>
    </dsp:sp>
    <dsp:sp modelId="{57EE9BEE-9D57-475B-91D5-D302865FAA53}">
      <dsp:nvSpPr>
        <dsp:cNvPr id="0" name=""/>
        <dsp:cNvSpPr/>
      </dsp:nvSpPr>
      <dsp:spPr>
        <a:xfrm>
          <a:off x="2877303" y="478362"/>
          <a:ext cx="1071121" cy="11699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4E15C30-0F02-471E-B725-18BAB61FCACC}">
      <dsp:nvSpPr>
        <dsp:cNvPr id="0" name=""/>
        <dsp:cNvSpPr/>
      </dsp:nvSpPr>
      <dsp:spPr>
        <a:xfrm>
          <a:off x="2941674" y="539514"/>
          <a:ext cx="1071121" cy="11699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Računovodstveni sustavi i kontrola </a:t>
          </a:r>
          <a:endParaRPr lang="hr-HR" sz="1300" kern="1200" dirty="0"/>
        </a:p>
      </dsp:txBody>
      <dsp:txXfrm>
        <a:off x="2973046" y="570886"/>
        <a:ext cx="1008377" cy="1107196"/>
      </dsp:txXfrm>
    </dsp:sp>
    <dsp:sp modelId="{D7ACC150-5FD6-47EA-9E6A-D8CEA133483B}">
      <dsp:nvSpPr>
        <dsp:cNvPr id="0" name=""/>
        <dsp:cNvSpPr/>
      </dsp:nvSpPr>
      <dsp:spPr>
        <a:xfrm>
          <a:off x="2840993" y="1816792"/>
          <a:ext cx="1143741" cy="11251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8D0461C-FEB5-4A81-8F68-5187B9988AB5}">
      <dsp:nvSpPr>
        <dsp:cNvPr id="0" name=""/>
        <dsp:cNvSpPr/>
      </dsp:nvSpPr>
      <dsp:spPr>
        <a:xfrm>
          <a:off x="2905364" y="1877945"/>
          <a:ext cx="1143741" cy="11251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Imovina i obveze, prihodi i rashodi </a:t>
          </a:r>
          <a:endParaRPr lang="hr-HR" sz="1050" kern="1200" dirty="0"/>
        </a:p>
      </dsp:txBody>
      <dsp:txXfrm>
        <a:off x="2938320" y="1910901"/>
        <a:ext cx="1077829" cy="1059279"/>
      </dsp:txXfrm>
    </dsp:sp>
    <dsp:sp modelId="{EAE44A3C-4E16-4F7E-A4C5-54A65BFEE7C8}">
      <dsp:nvSpPr>
        <dsp:cNvPr id="0" name=""/>
        <dsp:cNvSpPr/>
      </dsp:nvSpPr>
      <dsp:spPr>
        <a:xfrm>
          <a:off x="2769158" y="3110474"/>
          <a:ext cx="579335" cy="14682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D589C9B-C8F9-46DB-83EE-83FB0B356DB9}">
      <dsp:nvSpPr>
        <dsp:cNvPr id="0" name=""/>
        <dsp:cNvSpPr/>
      </dsp:nvSpPr>
      <dsp:spPr>
        <a:xfrm>
          <a:off x="2833529" y="3171626"/>
          <a:ext cx="579335" cy="1468274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  <a:alpha val="9000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Obračunska metoda </a:t>
          </a:r>
          <a:endParaRPr lang="hr-HR" sz="1200" kern="1200" dirty="0"/>
        </a:p>
      </dsp:txBody>
      <dsp:txXfrm>
        <a:off x="2850497" y="3188594"/>
        <a:ext cx="545399" cy="1434338"/>
      </dsp:txXfrm>
    </dsp:sp>
    <dsp:sp modelId="{0155EF69-FB01-4760-937B-B19F2AA986AF}">
      <dsp:nvSpPr>
        <dsp:cNvPr id="0" name=""/>
        <dsp:cNvSpPr/>
      </dsp:nvSpPr>
      <dsp:spPr>
        <a:xfrm>
          <a:off x="3499516" y="3120893"/>
          <a:ext cx="579335" cy="14545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CE76C33-86F7-4A24-AECB-B2FADE291FA1}">
      <dsp:nvSpPr>
        <dsp:cNvPr id="0" name=""/>
        <dsp:cNvSpPr/>
      </dsp:nvSpPr>
      <dsp:spPr>
        <a:xfrm>
          <a:off x="3563887" y="3182045"/>
          <a:ext cx="579335" cy="145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0" kern="1200" dirty="0" smtClean="0"/>
            <a:t>Gotovinska metoda </a:t>
          </a:r>
          <a:endParaRPr lang="hr-HR" sz="1200" kern="1200" dirty="0"/>
        </a:p>
      </dsp:txBody>
      <dsp:txXfrm>
        <a:off x="3580855" y="3199013"/>
        <a:ext cx="545399" cy="1420653"/>
      </dsp:txXfrm>
    </dsp:sp>
    <dsp:sp modelId="{2E31B0A7-DB80-4931-B62E-012A3084AF62}">
      <dsp:nvSpPr>
        <dsp:cNvPr id="0" name=""/>
        <dsp:cNvSpPr/>
      </dsp:nvSpPr>
      <dsp:spPr>
        <a:xfrm>
          <a:off x="4447351" y="516776"/>
          <a:ext cx="1738927" cy="6457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73277BC-94CB-45FB-908B-5B7E8AFF95D2}">
      <dsp:nvSpPr>
        <dsp:cNvPr id="0" name=""/>
        <dsp:cNvSpPr/>
      </dsp:nvSpPr>
      <dsp:spPr>
        <a:xfrm>
          <a:off x="4511722" y="577928"/>
          <a:ext cx="1738927" cy="6457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Javna revizija </a:t>
          </a:r>
          <a:endParaRPr lang="hr-HR" sz="1300" kern="1200" dirty="0"/>
        </a:p>
      </dsp:txBody>
      <dsp:txXfrm>
        <a:off x="4530637" y="596843"/>
        <a:ext cx="1701097" cy="607965"/>
      </dsp:txXfrm>
    </dsp:sp>
    <dsp:sp modelId="{43C80B88-EA0A-4257-AE6C-445692575C73}">
      <dsp:nvSpPr>
        <dsp:cNvPr id="0" name=""/>
        <dsp:cNvSpPr/>
      </dsp:nvSpPr>
      <dsp:spPr>
        <a:xfrm>
          <a:off x="4113476" y="1313973"/>
          <a:ext cx="657192" cy="15188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4F3D1F7-F58B-4E1D-B6B3-E2026CA21724}">
      <dsp:nvSpPr>
        <dsp:cNvPr id="0" name=""/>
        <dsp:cNvSpPr/>
      </dsp:nvSpPr>
      <dsp:spPr>
        <a:xfrm>
          <a:off x="4177847" y="1375125"/>
          <a:ext cx="657192" cy="15188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Revizija financijskih izvještaja </a:t>
          </a:r>
          <a:endParaRPr lang="hr-HR" sz="1050" kern="1200" dirty="0"/>
        </a:p>
      </dsp:txBody>
      <dsp:txXfrm>
        <a:off x="4197095" y="1394373"/>
        <a:ext cx="618696" cy="1480391"/>
      </dsp:txXfrm>
    </dsp:sp>
    <dsp:sp modelId="{E67C58FF-FCE2-4AC2-8628-BF01A57B38A0}">
      <dsp:nvSpPr>
        <dsp:cNvPr id="0" name=""/>
        <dsp:cNvSpPr/>
      </dsp:nvSpPr>
      <dsp:spPr>
        <a:xfrm>
          <a:off x="4899410" y="1292647"/>
          <a:ext cx="579335" cy="14499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8699F65-5488-4C4A-8508-F6C3DF483D3F}">
      <dsp:nvSpPr>
        <dsp:cNvPr id="0" name=""/>
        <dsp:cNvSpPr/>
      </dsp:nvSpPr>
      <dsp:spPr>
        <a:xfrm>
          <a:off x="4963780" y="1353799"/>
          <a:ext cx="579335" cy="14499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Revizija efikasnosti </a:t>
          </a:r>
          <a:endParaRPr lang="hr-HR" sz="1050" kern="1200" dirty="0"/>
        </a:p>
      </dsp:txBody>
      <dsp:txXfrm>
        <a:off x="4980748" y="1370767"/>
        <a:ext cx="545399" cy="1416059"/>
      </dsp:txXfrm>
    </dsp:sp>
    <dsp:sp modelId="{F4652825-4A33-4D58-84D9-99BC7A4162C7}">
      <dsp:nvSpPr>
        <dsp:cNvPr id="0" name=""/>
        <dsp:cNvSpPr/>
      </dsp:nvSpPr>
      <dsp:spPr>
        <a:xfrm>
          <a:off x="4558679" y="2904867"/>
          <a:ext cx="511037" cy="13487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325223E-E394-43CF-A052-DAA2366DC181}">
      <dsp:nvSpPr>
        <dsp:cNvPr id="0" name=""/>
        <dsp:cNvSpPr/>
      </dsp:nvSpPr>
      <dsp:spPr>
        <a:xfrm>
          <a:off x="4623049" y="2966019"/>
          <a:ext cx="511037" cy="1348762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  <a:alpha val="9000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Obračunska metoda </a:t>
          </a:r>
          <a:endParaRPr lang="hr-HR" sz="1200" kern="1200" dirty="0"/>
        </a:p>
      </dsp:txBody>
      <dsp:txXfrm>
        <a:off x="4638017" y="2980987"/>
        <a:ext cx="481101" cy="1318826"/>
      </dsp:txXfrm>
    </dsp:sp>
    <dsp:sp modelId="{03CCF98B-7ACE-4431-A2DB-28CD3F4A6190}">
      <dsp:nvSpPr>
        <dsp:cNvPr id="0" name=""/>
        <dsp:cNvSpPr/>
      </dsp:nvSpPr>
      <dsp:spPr>
        <a:xfrm>
          <a:off x="5228149" y="2911132"/>
          <a:ext cx="561636" cy="14080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16B41DA-C5E8-4ED5-8295-DD2CF1270709}">
      <dsp:nvSpPr>
        <dsp:cNvPr id="0" name=""/>
        <dsp:cNvSpPr/>
      </dsp:nvSpPr>
      <dsp:spPr>
        <a:xfrm>
          <a:off x="5292519" y="2972284"/>
          <a:ext cx="561636" cy="14080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0" kern="1200" dirty="0" smtClean="0"/>
            <a:t>Gotovinska metoda </a:t>
          </a:r>
          <a:endParaRPr lang="hr-HR" sz="1200" kern="1200" dirty="0"/>
        </a:p>
      </dsp:txBody>
      <dsp:txXfrm>
        <a:off x="5308969" y="2988734"/>
        <a:ext cx="528736" cy="1375116"/>
      </dsp:txXfrm>
    </dsp:sp>
    <dsp:sp modelId="{F56949A8-FE63-469E-9AEF-5D64FDF1DD7E}">
      <dsp:nvSpPr>
        <dsp:cNvPr id="0" name=""/>
        <dsp:cNvSpPr/>
      </dsp:nvSpPr>
      <dsp:spPr>
        <a:xfrm>
          <a:off x="5607486" y="1292647"/>
          <a:ext cx="713573" cy="1536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30F2E01-A5FE-4959-8CE1-3DF7B68E6ACE}">
      <dsp:nvSpPr>
        <dsp:cNvPr id="0" name=""/>
        <dsp:cNvSpPr/>
      </dsp:nvSpPr>
      <dsp:spPr>
        <a:xfrm>
          <a:off x="5671857" y="1353799"/>
          <a:ext cx="713573" cy="15362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Revizija usklađenosti </a:t>
          </a:r>
          <a:endParaRPr lang="hr-HR" sz="1050" kern="1200" dirty="0"/>
        </a:p>
      </dsp:txBody>
      <dsp:txXfrm>
        <a:off x="5692757" y="1374699"/>
        <a:ext cx="671773" cy="1494410"/>
      </dsp:txXfrm>
    </dsp:sp>
    <dsp:sp modelId="{48B0826F-508A-4842-9D87-858468992767}">
      <dsp:nvSpPr>
        <dsp:cNvPr id="0" name=""/>
        <dsp:cNvSpPr/>
      </dsp:nvSpPr>
      <dsp:spPr>
        <a:xfrm>
          <a:off x="6454200" y="528603"/>
          <a:ext cx="2373908" cy="1211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8E60F20-84CA-44FC-B7FA-CE286D862038}">
      <dsp:nvSpPr>
        <dsp:cNvPr id="0" name=""/>
        <dsp:cNvSpPr/>
      </dsp:nvSpPr>
      <dsp:spPr>
        <a:xfrm>
          <a:off x="6518571" y="589755"/>
          <a:ext cx="2373908" cy="12118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IT podrška (monitoring proračuna, evaluacija izlaznih rezultata)</a:t>
          </a:r>
          <a:endParaRPr lang="hr-HR" sz="1300" kern="1200" dirty="0"/>
        </a:p>
      </dsp:txBody>
      <dsp:txXfrm>
        <a:off x="6554066" y="625250"/>
        <a:ext cx="2302918" cy="1140888"/>
      </dsp:txXfrm>
    </dsp:sp>
    <dsp:sp modelId="{7F07E959-5161-4756-BFA3-03EE3308380F}">
      <dsp:nvSpPr>
        <dsp:cNvPr id="0" name=""/>
        <dsp:cNvSpPr/>
      </dsp:nvSpPr>
      <dsp:spPr>
        <a:xfrm>
          <a:off x="6485200" y="1841142"/>
          <a:ext cx="615891" cy="1416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9F8C5F9-E0C3-4BC7-9E14-0F38CE3CE0D0}">
      <dsp:nvSpPr>
        <dsp:cNvPr id="0" name=""/>
        <dsp:cNvSpPr/>
      </dsp:nvSpPr>
      <dsp:spPr>
        <a:xfrm>
          <a:off x="6549571" y="1902294"/>
          <a:ext cx="615891" cy="1416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Proračunsko izvještavanje </a:t>
          </a:r>
          <a:endParaRPr lang="hr-HR" sz="1050" kern="1200" dirty="0"/>
        </a:p>
      </dsp:txBody>
      <dsp:txXfrm>
        <a:off x="6567610" y="1920333"/>
        <a:ext cx="579813" cy="1380476"/>
      </dsp:txXfrm>
    </dsp:sp>
    <dsp:sp modelId="{DCF29F0E-8C7B-4872-906B-5A9B2AE4EDA9}">
      <dsp:nvSpPr>
        <dsp:cNvPr id="0" name=""/>
        <dsp:cNvSpPr/>
      </dsp:nvSpPr>
      <dsp:spPr>
        <a:xfrm>
          <a:off x="6503478" y="3461217"/>
          <a:ext cx="579335" cy="1353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701DBE5-6AEA-4BD4-95AF-96C52BB1B1CF}">
      <dsp:nvSpPr>
        <dsp:cNvPr id="0" name=""/>
        <dsp:cNvSpPr/>
      </dsp:nvSpPr>
      <dsp:spPr>
        <a:xfrm>
          <a:off x="6567849" y="3522369"/>
          <a:ext cx="579335" cy="13537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0" kern="1200" dirty="0" smtClean="0"/>
            <a:t>Gotovinska metoda </a:t>
          </a:r>
          <a:endParaRPr lang="hr-HR" sz="1050" kern="1200" dirty="0"/>
        </a:p>
      </dsp:txBody>
      <dsp:txXfrm>
        <a:off x="6584817" y="3539337"/>
        <a:ext cx="545399" cy="1319822"/>
      </dsp:txXfrm>
    </dsp:sp>
    <dsp:sp modelId="{E7CC8F24-BA59-4BB5-B71C-D965226C5220}">
      <dsp:nvSpPr>
        <dsp:cNvPr id="0" name=""/>
        <dsp:cNvSpPr/>
      </dsp:nvSpPr>
      <dsp:spPr>
        <a:xfrm>
          <a:off x="7214996" y="1858731"/>
          <a:ext cx="706291" cy="1444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1AE2D97-B8A3-4C94-ADA7-7BCA2140FEB2}">
      <dsp:nvSpPr>
        <dsp:cNvPr id="0" name=""/>
        <dsp:cNvSpPr/>
      </dsp:nvSpPr>
      <dsp:spPr>
        <a:xfrm>
          <a:off x="7279367" y="1919883"/>
          <a:ext cx="706291" cy="14441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Financijsko izvještavanje </a:t>
          </a:r>
          <a:endParaRPr lang="hr-HR" sz="1050" kern="1200" dirty="0"/>
        </a:p>
      </dsp:txBody>
      <dsp:txXfrm>
        <a:off x="7300054" y="1940570"/>
        <a:ext cx="664917" cy="1402738"/>
      </dsp:txXfrm>
    </dsp:sp>
    <dsp:sp modelId="{24C2BAFB-F451-4211-86A6-2F90FAD2095C}">
      <dsp:nvSpPr>
        <dsp:cNvPr id="0" name=""/>
        <dsp:cNvSpPr/>
      </dsp:nvSpPr>
      <dsp:spPr>
        <a:xfrm>
          <a:off x="7278474" y="3471333"/>
          <a:ext cx="579335" cy="14617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80D12AC-061A-4826-9201-BBF2851C9E2A}">
      <dsp:nvSpPr>
        <dsp:cNvPr id="0" name=""/>
        <dsp:cNvSpPr/>
      </dsp:nvSpPr>
      <dsp:spPr>
        <a:xfrm>
          <a:off x="7342845" y="3532485"/>
          <a:ext cx="579335" cy="1461759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  <a:alpha val="9000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Obračunska metoda </a:t>
          </a:r>
          <a:endParaRPr lang="hr-HR" sz="1050" kern="1200" dirty="0"/>
        </a:p>
      </dsp:txBody>
      <dsp:txXfrm>
        <a:off x="7359813" y="3549453"/>
        <a:ext cx="545399" cy="1427823"/>
      </dsp:txXfrm>
    </dsp:sp>
    <dsp:sp modelId="{8ADB3AB8-5445-4E00-8573-8CE0DFCB036C}">
      <dsp:nvSpPr>
        <dsp:cNvPr id="0" name=""/>
        <dsp:cNvSpPr/>
      </dsp:nvSpPr>
      <dsp:spPr>
        <a:xfrm>
          <a:off x="8074990" y="1866530"/>
          <a:ext cx="753118" cy="14381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5F061F8-CB19-47FF-806E-F5B4FB469BD9}">
      <dsp:nvSpPr>
        <dsp:cNvPr id="0" name=""/>
        <dsp:cNvSpPr/>
      </dsp:nvSpPr>
      <dsp:spPr>
        <a:xfrm>
          <a:off x="8139361" y="1927682"/>
          <a:ext cx="753118" cy="1438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Statističko izvještavanje </a:t>
          </a:r>
          <a:endParaRPr lang="hr-HR" sz="1050" kern="1200" dirty="0"/>
        </a:p>
      </dsp:txBody>
      <dsp:txXfrm>
        <a:off x="8161419" y="1949740"/>
        <a:ext cx="709002" cy="1393992"/>
      </dsp:txXfrm>
    </dsp:sp>
    <dsp:sp modelId="{24C92837-DFCA-4DA4-BEE1-3124CCAD967E}">
      <dsp:nvSpPr>
        <dsp:cNvPr id="0" name=""/>
        <dsp:cNvSpPr/>
      </dsp:nvSpPr>
      <dsp:spPr>
        <a:xfrm>
          <a:off x="8108029" y="3408923"/>
          <a:ext cx="579335" cy="14617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718D169-2BE0-4CD1-A37A-B5563B9A84E1}">
      <dsp:nvSpPr>
        <dsp:cNvPr id="0" name=""/>
        <dsp:cNvSpPr/>
      </dsp:nvSpPr>
      <dsp:spPr>
        <a:xfrm>
          <a:off x="8172399" y="3470075"/>
          <a:ext cx="579335" cy="1461756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  <a:alpha val="9000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Obračunska metoda </a:t>
          </a:r>
          <a:endParaRPr lang="hr-HR" sz="1050" kern="1200" dirty="0"/>
        </a:p>
      </dsp:txBody>
      <dsp:txXfrm>
        <a:off x="8189367" y="3487043"/>
        <a:ext cx="545399" cy="14278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B69398-DAB3-44E8-A9AF-3F85FBC39096}">
      <dsp:nvSpPr>
        <dsp:cNvPr id="0" name=""/>
        <dsp:cNvSpPr/>
      </dsp:nvSpPr>
      <dsp:spPr>
        <a:xfrm>
          <a:off x="1785886" y="2951"/>
          <a:ext cx="6264688" cy="16329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DUGOROČNI PLAN PRIMJENE RAČUNOVODSTVA NA OBRAČUNSKOJ OSNOVI U PRORAČUNSKOM PROCESU </a:t>
          </a:r>
          <a:endParaRPr lang="hr-HR" sz="2400" kern="1200" dirty="0"/>
        </a:p>
      </dsp:txBody>
      <dsp:txXfrm>
        <a:off x="1833713" y="50778"/>
        <a:ext cx="6169034" cy="1537289"/>
      </dsp:txXfrm>
    </dsp:sp>
    <dsp:sp modelId="{E9093E07-2DF9-4B2C-A522-EE185CD627AF}">
      <dsp:nvSpPr>
        <dsp:cNvPr id="0" name=""/>
        <dsp:cNvSpPr/>
      </dsp:nvSpPr>
      <dsp:spPr>
        <a:xfrm>
          <a:off x="2412355" y="1635894"/>
          <a:ext cx="611994" cy="7250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5002"/>
              </a:lnTo>
              <a:lnTo>
                <a:pt x="611994" y="72500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CB497E-F348-4562-BAB7-279732B74A87}">
      <dsp:nvSpPr>
        <dsp:cNvPr id="0" name=""/>
        <dsp:cNvSpPr/>
      </dsp:nvSpPr>
      <dsp:spPr>
        <a:xfrm>
          <a:off x="3024349" y="2060851"/>
          <a:ext cx="3537973" cy="6000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b="1" kern="1200" dirty="0" smtClean="0"/>
            <a:t>Rana faza:</a:t>
          </a:r>
          <a:r>
            <a:rPr kern="1200"/>
            <a:t> gotovinska metoda</a:t>
          </a:r>
          <a:r>
            <a:rPr lang="ru-RU" sz="1500" kern="1200" dirty="0" smtClean="0"/>
            <a:t> </a:t>
          </a:r>
          <a:endParaRPr lang="hr-HR" sz="1500" kern="1200" dirty="0"/>
        </a:p>
      </dsp:txBody>
      <dsp:txXfrm>
        <a:off x="3041925" y="2078427"/>
        <a:ext cx="3502821" cy="564938"/>
      </dsp:txXfrm>
    </dsp:sp>
    <dsp:sp modelId="{38E05B60-475A-4BBE-B87B-03AF7B178125}">
      <dsp:nvSpPr>
        <dsp:cNvPr id="0" name=""/>
        <dsp:cNvSpPr/>
      </dsp:nvSpPr>
      <dsp:spPr>
        <a:xfrm>
          <a:off x="2412355" y="1635894"/>
          <a:ext cx="668481" cy="17310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1009"/>
              </a:lnTo>
              <a:lnTo>
                <a:pt x="668481" y="173100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3304C4-6618-41C2-AAA1-102696EAFC85}">
      <dsp:nvSpPr>
        <dsp:cNvPr id="0" name=""/>
        <dsp:cNvSpPr/>
      </dsp:nvSpPr>
      <dsp:spPr>
        <a:xfrm>
          <a:off x="3080836" y="2924939"/>
          <a:ext cx="4362779" cy="8839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ern="1200"/>
            <a:t> </a:t>
          </a:r>
          <a:r>
            <a:rPr b="1" kern="1200" dirty="0" smtClean="0"/>
            <a:t>Srednja faza:</a:t>
          </a:r>
          <a:r>
            <a:rPr lang="ru-RU" sz="1500" b="1" kern="1200" dirty="0" smtClean="0"/>
            <a:t> </a:t>
          </a:r>
          <a:r>
            <a:rPr lang="en-US" sz="1500" b="0" kern="1200" dirty="0" smtClean="0"/>
            <a:t>kombinacija gotovinske i obračunske metode </a:t>
          </a:r>
          <a:endParaRPr lang="hr-HR" sz="1500" b="0" kern="1200" dirty="0"/>
        </a:p>
      </dsp:txBody>
      <dsp:txXfrm>
        <a:off x="3106725" y="2950828"/>
        <a:ext cx="4311001" cy="832150"/>
      </dsp:txXfrm>
    </dsp:sp>
    <dsp:sp modelId="{E2F72FAF-0929-40B6-89E5-FAB518970A7E}">
      <dsp:nvSpPr>
        <dsp:cNvPr id="0" name=""/>
        <dsp:cNvSpPr/>
      </dsp:nvSpPr>
      <dsp:spPr>
        <a:xfrm>
          <a:off x="2412355" y="1635894"/>
          <a:ext cx="668481" cy="2773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3986"/>
              </a:lnTo>
              <a:lnTo>
                <a:pt x="668481" y="277398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A4686-3601-4678-9E26-ED692767DD79}">
      <dsp:nvSpPr>
        <dsp:cNvPr id="0" name=""/>
        <dsp:cNvSpPr/>
      </dsp:nvSpPr>
      <dsp:spPr>
        <a:xfrm>
          <a:off x="3080836" y="4077079"/>
          <a:ext cx="5040385" cy="6656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Konačna faza: </a:t>
          </a:r>
          <a:r>
            <a:rPr lang="en-US" sz="1500" b="0" kern="1200" dirty="0" smtClean="0"/>
            <a:t>obračunska metoda </a:t>
          </a:r>
          <a:endParaRPr lang="hr-HR" sz="1500" b="0" kern="1200" dirty="0"/>
        </a:p>
      </dsp:txBody>
      <dsp:txXfrm>
        <a:off x="3100331" y="4096574"/>
        <a:ext cx="5001395" cy="6266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28.09.2016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28.09.2016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28.09.2016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28.09.2016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28.09.2016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28.09.2016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28.09.2016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28.09.2016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28.09.2016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28.09.2016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28.09.2016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28.09.2016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216024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</a:rPr>
              <a:t>Uvođenje obračunskog računovodstva u Republici Kazahstan </a:t>
            </a:r>
            <a:r>
              <a:rPr dirty="0" smtClean="0"/>
              <a:t> </a:t>
            </a:r>
            <a:endParaRPr lang="hr-H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3861048"/>
            <a:ext cx="6696744" cy="648072"/>
          </a:xfrm>
        </p:spPr>
        <p:txBody>
          <a:bodyPr>
            <a:normAutofit/>
          </a:bodyPr>
          <a:lstStyle/>
          <a:p>
            <a:pPr algn="l"/>
            <a:r>
              <a:rPr lang="en-US" sz="1600" dirty="0" smtClean="0"/>
              <a:t>Z.A. Ernazarova, direktorica Odjela za zakon o proračunu, Ministarstvo financija Republike Kazahstan </a:t>
            </a:r>
            <a:endParaRPr lang="hr-HR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6021288"/>
            <a:ext cx="381642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dirty="0" smtClean="0"/>
              <a:t>3. – 5. listopada 2016., Minsk 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27584" y="427703"/>
          <a:ext cx="7488831" cy="1165123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7488831"/>
              </a:tblGrid>
              <a:tr h="116512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260648"/>
            <a:ext cx="7560840" cy="172819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FAZE PRORAČUNSKOG PROCESA (trenutačno stanje)</a:t>
            </a:r>
            <a:endParaRPr lang="hr-HR" sz="3200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3571736470"/>
              </p:ext>
            </p:extLst>
          </p:nvPr>
        </p:nvGraphicFramePr>
        <p:xfrm>
          <a:off x="0" y="1628800"/>
          <a:ext cx="889248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527588"/>
              </p:ext>
            </p:extLst>
          </p:nvPr>
        </p:nvGraphicFramePr>
        <p:xfrm>
          <a:off x="6444208" y="6309321"/>
          <a:ext cx="208280" cy="16764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ru-RU" sz="5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408204" y="6476961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Napomena:</a:t>
            </a:r>
          </a:p>
          <a:p>
            <a:r>
              <a:rPr lang="ru-RU" sz="800" dirty="0" smtClean="0"/>
              <a:t>- u fazi izrade i provedbe </a:t>
            </a:r>
            <a:endParaRPr lang="hr-HR" sz="800" dirty="0"/>
          </a:p>
        </p:txBody>
      </p:sp>
      <p:sp>
        <p:nvSpPr>
          <p:cNvPr id="7" name="Стрелка вниз 6"/>
          <p:cNvSpPr/>
          <p:nvPr/>
        </p:nvSpPr>
        <p:spPr>
          <a:xfrm>
            <a:off x="899592" y="1700808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1979712" y="1700808"/>
            <a:ext cx="45719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3203848" y="1700808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5004048" y="1628800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7524328" y="1700808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79512" y="1700808"/>
            <a:ext cx="8507288" cy="460851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Funkcije kontrole, monitoringa i izvještavanja centralizirane su unutar riznice </a:t>
            </a:r>
            <a:endParaRPr lang="hr-HR" sz="2400" dirty="0" smtClean="0"/>
          </a:p>
          <a:p>
            <a:endParaRPr lang="hr-HR" sz="2400" dirty="0" smtClean="0"/>
          </a:p>
          <a:p>
            <a:r>
              <a:rPr lang="en-US" sz="2400" dirty="0" smtClean="0"/>
              <a:t>U riznici se bilježi svaka transakcija (obračunski plan je moguć)</a:t>
            </a:r>
          </a:p>
          <a:p>
            <a:endParaRPr lang="hr-HR" sz="2400" dirty="0" smtClean="0"/>
          </a:p>
          <a:p>
            <a:r>
              <a:rPr lang="en-US" sz="2400" dirty="0" smtClean="0"/>
              <a:t>Riznica prikuplja izvještaje o odobrenim sredstvima na gotovinskoj osnovi i kontrolira limite potrošnje na obračunskoj osnovi </a:t>
            </a:r>
            <a:endParaRPr lang="hr-HR" sz="2400" dirty="0" smtClean="0"/>
          </a:p>
          <a:p>
            <a:r>
              <a:rPr lang="en-US" sz="2400" dirty="0" smtClean="0"/>
              <a:t>Izvještaji se prikupljaju i konsolidiraju na obračunskoj osnovi na razini institucija / potrošačkih jedinica u javnom sektoru </a:t>
            </a:r>
            <a:endParaRPr lang="hr-HR" sz="2400" dirty="0" smtClean="0"/>
          </a:p>
          <a:p>
            <a:endParaRPr lang="hr-HR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IZVRŠENJE PRORAČUNA NA OBRAČUNSKOJ OSNOVI: MONITORING I IZVJEŠTAVANJE </a:t>
            </a:r>
            <a:endParaRPr lang="hr-H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1268760"/>
            <a:ext cx="8964488" cy="4752528"/>
          </a:xfrm>
        </p:spPr>
        <p:txBody>
          <a:bodyPr>
            <a:noAutofit/>
          </a:bodyPr>
          <a:lstStyle/>
          <a:p>
            <a:pPr algn="just"/>
            <a:r>
              <a:rPr lang="en-US" sz="1950" dirty="0" smtClean="0"/>
              <a:t>Računovodstvo na obračunskoj osnovi promiče snažnu fiskalnu disciplinu uspostavljajući kontrolu nad izvršenjem obveza </a:t>
            </a:r>
            <a:endParaRPr lang="hr-HR" sz="1950" dirty="0" smtClean="0"/>
          </a:p>
          <a:p>
            <a:pPr algn="just"/>
            <a:endParaRPr lang="hr-HR" sz="1950" dirty="0" smtClean="0"/>
          </a:p>
          <a:p>
            <a:pPr algn="just"/>
            <a:r>
              <a:rPr lang="en-US" sz="1950" dirty="0" smtClean="0"/>
              <a:t>Proračun se donosi i na gotovinskoj i na obračunskoj osnovi </a:t>
            </a:r>
            <a:endParaRPr lang="hr-HR" sz="1950" dirty="0" smtClean="0"/>
          </a:p>
          <a:p>
            <a:pPr algn="just"/>
            <a:endParaRPr lang="hr-HR" sz="1950" dirty="0" smtClean="0"/>
          </a:p>
          <a:p>
            <a:pPr algn="just"/>
            <a:r>
              <a:rPr lang="en-US" sz="1950" dirty="0" smtClean="0"/>
              <a:t>Stroža kontrola potrošnje i izvršenja obveza, među ostalim, kod dugoročnih ugovora, uključujući projekte JPP-a </a:t>
            </a:r>
            <a:endParaRPr lang="hr-HR" sz="1950" dirty="0" smtClean="0"/>
          </a:p>
          <a:p>
            <a:pPr algn="just"/>
            <a:endParaRPr lang="hr-HR" sz="1950" dirty="0" smtClean="0"/>
          </a:p>
          <a:p>
            <a:pPr algn="just"/>
            <a:r>
              <a:rPr lang="en-US" sz="1950" dirty="0" smtClean="0"/>
              <a:t>Konsolidirani financijski izvještaji moraju se sastavljati brzo i često</a:t>
            </a:r>
            <a:endParaRPr lang="hr-HR" sz="1950" dirty="0" smtClean="0"/>
          </a:p>
          <a:p>
            <a:pPr algn="just"/>
            <a:r>
              <a:rPr lang="en-US" sz="1950" dirty="0" smtClean="0"/>
              <a:t>Promjene u funkcijama riznice i institucijama javnog sektora </a:t>
            </a:r>
            <a:endParaRPr lang="hr-HR" sz="195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48733" y="27463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2700" dirty="0" smtClean="0"/>
              <a:t>RAČUNOVODSTVNO NA OBRAČUNSKOJ OSNOVI: PRAVNI STATUS </a:t>
            </a:r>
            <a:endParaRPr lang="hr-HR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998521213"/>
              </p:ext>
            </p:extLst>
          </p:nvPr>
        </p:nvGraphicFramePr>
        <p:xfrm>
          <a:off x="-468560" y="188640"/>
          <a:ext cx="9865096" cy="5013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7544" y="5201816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SAŽETAK: </a:t>
            </a:r>
            <a:r>
              <a:rPr dirty="0" smtClean="0"/>
              <a:t>za provedbu sustava i upravljanje procesom i njegovim učincima potrebni su značajni napori, troškovi i vrijeme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216024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</a:rPr>
              <a:t>HVALA!</a:t>
            </a:r>
            <a:endParaRPr lang="hr-HR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1"/>
            <a:ext cx="8278688" cy="4824535"/>
          </a:xfrm>
        </p:spPr>
        <p:txBody>
          <a:bodyPr>
            <a:noAutofit/>
          </a:bodyPr>
          <a:lstStyle/>
          <a:p>
            <a:pPr algn="l"/>
            <a:r>
              <a:rPr sz="3200" dirty="0" smtClean="0"/>
              <a:t>    </a:t>
            </a:r>
            <a:r>
              <a:rPr lang="en-US" sz="3200" dirty="0" smtClean="0"/>
              <a:t>PREGLED</a:t>
            </a:r>
            <a:r>
              <a:rPr sz="3200" dirty="0"/>
              <a:t/>
            </a:r>
            <a:br>
              <a:rPr sz="3200" dirty="0"/>
            </a:br>
            <a:r>
              <a:rPr lang="ru-RU" sz="3200" b="0" dirty="0" smtClean="0"/>
              <a:t>1. </a:t>
            </a:r>
            <a:r>
              <a:rPr sz="3200" b="0" dirty="0" smtClean="0"/>
              <a:t>Ostvareni napredak</a:t>
            </a:r>
            <a:r>
              <a:rPr sz="3200" dirty="0"/>
              <a:t/>
            </a:r>
            <a:br>
              <a:rPr sz="3200" dirty="0"/>
            </a:br>
            <a:r>
              <a:rPr lang="ru-RU" sz="3200" b="0" dirty="0" smtClean="0"/>
              <a:t>2. Savjeti na temelju naučenih lekcija </a:t>
            </a:r>
            <a:r>
              <a:rPr sz="3200" dirty="0"/>
              <a:t/>
            </a:r>
            <a:br>
              <a:rPr sz="3200" dirty="0"/>
            </a:br>
            <a:r>
              <a:rPr lang="ru-RU" sz="3200" b="0" dirty="0" smtClean="0"/>
              <a:t>3. Nadolazeće aktivnosti:</a:t>
            </a:r>
            <a:r>
              <a:rPr sz="3200" dirty="0"/>
              <a:t/>
            </a:r>
            <a:br>
              <a:rPr sz="3200" dirty="0"/>
            </a:br>
            <a:r>
              <a:rPr lang="ru-RU" sz="3200" b="0" dirty="0" smtClean="0"/>
              <a:t> - </a:t>
            </a:r>
            <a:r>
              <a:rPr sz="3200" b="0" dirty="0" smtClean="0"/>
              <a:t>izvršenje proračuna na obračunskoj osnovi, monitoring i izvještavanje</a:t>
            </a:r>
            <a:r>
              <a:rPr sz="3200" dirty="0"/>
              <a:t/>
            </a:r>
            <a:br>
              <a:rPr sz="3200" dirty="0"/>
            </a:br>
            <a:r>
              <a:rPr lang="ru-RU" sz="3200" b="0" dirty="0" smtClean="0"/>
              <a:t> - planiranje proračuna na obračunskoj osnovi: pravni status </a:t>
            </a:r>
            <a:endParaRPr lang="hr-HR" sz="3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Jedinstven okvir globalnih standarda </a:t>
            </a:r>
            <a:endParaRPr lang="hr-HR" sz="2800" dirty="0" smtClean="0"/>
          </a:p>
          <a:p>
            <a:endParaRPr lang="hr-HR" sz="2800" dirty="0" smtClean="0"/>
          </a:p>
          <a:p>
            <a:r>
              <a:rPr lang="en-US" sz="2800" dirty="0" smtClean="0"/>
              <a:t>Zahtjevi visoke kvalitete u pogledu transparentnosti informacija i usporedbe s naknadnom konsolidacijom </a:t>
            </a:r>
            <a:endParaRPr lang="hr-HR" sz="2800" dirty="0" smtClean="0"/>
          </a:p>
          <a:p>
            <a:endParaRPr lang="hr-HR" sz="2800" dirty="0" smtClean="0"/>
          </a:p>
          <a:p>
            <a:r>
              <a:rPr lang="en-US" sz="2800" dirty="0" smtClean="0"/>
              <a:t>Olakšavanje postupka donošenja odluka igračima na svjetskom tržištu kapitala i ostalim korisnicima  </a:t>
            </a:r>
            <a:endParaRPr lang="hr-HR" sz="28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pPr algn="ctr"/>
            <a:r>
              <a:rPr lang="en-US" sz="3000" dirty="0"/>
              <a:t>PRIMJENA MEĐUNARODNIH STANDARDA: KLJUČNI CILJEVI </a:t>
            </a:r>
            <a:endParaRPr lang="hr-HR" sz="33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1080120"/>
          </a:xfrm>
        </p:spPr>
        <p:txBody>
          <a:bodyPr numCol="2">
            <a:normAutofit fontScale="25000" lnSpcReduction="20000"/>
          </a:bodyPr>
          <a:lstStyle/>
          <a:p>
            <a:pPr>
              <a:buNone/>
            </a:pPr>
            <a:endParaRPr lang="hr-HR" b="1" dirty="0" smtClean="0"/>
          </a:p>
          <a:p>
            <a:r>
              <a:rPr lang="en-US" sz="5600" b="1" dirty="0" smtClean="0"/>
              <a:t>Međunarodni standardi financijskog izvještavanja (IFRS) </a:t>
            </a:r>
            <a:endParaRPr lang="hr-HR" sz="5600" dirty="0" smtClean="0"/>
          </a:p>
          <a:p>
            <a:pPr>
              <a:buNone/>
            </a:pPr>
            <a:r>
              <a:rPr lang="en-US" sz="4900" i="1" dirty="0"/>
              <a:t>financijski sektor: od 1.1. 2003.  </a:t>
            </a:r>
            <a:endParaRPr lang="hr-HR" sz="4900" i="1" dirty="0"/>
          </a:p>
          <a:p>
            <a:pPr>
              <a:buNone/>
            </a:pPr>
            <a:r>
              <a:rPr lang="en-US" sz="4900" i="1" dirty="0" smtClean="0"/>
              <a:t>realni sektor: </a:t>
            </a:r>
            <a:r>
              <a:rPr dirty="0" smtClean="0"/>
              <a:t> </a:t>
            </a:r>
            <a:r>
              <a:rPr lang="en-US" sz="4900" i="1" dirty="0" smtClean="0"/>
              <a:t>od 1.1.2006. </a:t>
            </a:r>
            <a:endParaRPr lang="hr-HR" sz="4900" b="1" i="1" dirty="0" smtClean="0"/>
          </a:p>
          <a:p>
            <a:pPr>
              <a:buNone/>
            </a:pPr>
            <a:endParaRPr lang="hr-HR" sz="5600" b="1" dirty="0" smtClean="0"/>
          </a:p>
          <a:p>
            <a:r>
              <a:rPr lang="en-US" sz="4900" b="1" dirty="0" smtClean="0"/>
              <a:t>IPSAS za mala i srednja poduzeća </a:t>
            </a:r>
            <a:r>
              <a:rPr lang="en-US" sz="4900" dirty="0" smtClean="0"/>
              <a:t>od 1.1.2013.</a:t>
            </a:r>
            <a:r>
              <a:rPr lang="ru-RU" sz="4900" i="1" dirty="0" smtClean="0"/>
              <a:t> </a:t>
            </a:r>
          </a:p>
          <a:p>
            <a:endParaRPr lang="hr-HR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23528" y="2471172"/>
            <a:ext cx="914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dirty="0" smtClean="0"/>
              <a:t>IPSAS - od 1.1.2013.</a:t>
            </a:r>
            <a:r>
              <a:rPr lang="ru-RU" sz="1500" i="1" dirty="0" smtClean="0"/>
              <a:t> </a:t>
            </a:r>
          </a:p>
          <a:p>
            <a:pPr algn="ctr"/>
            <a:r>
              <a:rPr lang="en-US" sz="2000" b="1" dirty="0" smtClean="0"/>
              <a:t>Pravni okvir:</a:t>
            </a:r>
            <a:endParaRPr lang="hr-HR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563888" y="836712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Primjena:</a:t>
            </a:r>
            <a:endParaRPr lang="hr-HR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0"/>
            <a:ext cx="8676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r-HR" sz="2400" b="1" dirty="0" smtClean="0"/>
          </a:p>
          <a:p>
            <a:pPr algn="ctr"/>
            <a:r>
              <a:rPr lang="en-US" sz="2400" b="1" dirty="0" smtClean="0"/>
              <a:t>MEĐUNARODNI STANDARDI U REPUBLICI KAZAHSTAN </a:t>
            </a:r>
            <a:endParaRPr lang="hr-HR" sz="24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233645"/>
              </p:ext>
            </p:extLst>
          </p:nvPr>
        </p:nvGraphicFramePr>
        <p:xfrm>
          <a:off x="755576" y="3402777"/>
          <a:ext cx="7560839" cy="320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4416"/>
                <a:gridCol w="3816423"/>
              </a:tblGrid>
              <a:tr h="293751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US" sz="1200" dirty="0">
                          <a:effectLst/>
                        </a:rPr>
                        <a:t>Zakon o proračunu Republike Kazahstan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US" sz="1200">
                          <a:effectLst/>
                        </a:rPr>
                        <a:t>Pravila računovodstva za javni sektor 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6558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US" sz="1200" dirty="0">
                          <a:effectLst/>
                        </a:rPr>
                        <a:t>Odluka premijera o provedbi Zakona o proračunu</a:t>
                      </a:r>
                      <a: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US" sz="1200" dirty="0">
                          <a:effectLst/>
                        </a:rPr>
                        <a:t>Obrasci i pravila o financijskom izvještavanju u javnom sektoru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6558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US" sz="1200" dirty="0">
                          <a:effectLst/>
                        </a:rPr>
                        <a:t>Plan za unaprjeđenje računovodstva i financijskog izvještavanja u javnom sektoru za razdoblje 2009. - 2012.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US" sz="1200" dirty="0">
                          <a:effectLst/>
                        </a:rPr>
                        <a:t>Pravila za sastavljanje konsolidiranih financijskih izvještaja prema potrošačkoj jedinici 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6558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US" sz="1200" dirty="0">
                          <a:effectLst/>
                        </a:rPr>
                        <a:t>Akcijski plan za provedbu planiranja proračuna prema učinku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US" sz="1200" dirty="0">
                          <a:effectLst/>
                        </a:rPr>
                        <a:t>Album proračunskih dokumenata za institucije javnog sektora 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6558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US" sz="1200">
                          <a:effectLst/>
                        </a:rPr>
                        <a:t>Računovodstvena politika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US" sz="1200" dirty="0">
                          <a:effectLst/>
                        </a:rPr>
                        <a:t>Godišnje stope deprecijacije u javnom sektoru za dugotrajnu imovinu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1039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US" sz="1200" dirty="0">
                          <a:effectLst/>
                        </a:rPr>
                        <a:t>Kontni plan za javni sektor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US" sz="1200" dirty="0">
                          <a:effectLst/>
                        </a:rPr>
                        <a:t>Pravila inventara za javni sektor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1152524060"/>
              </p:ext>
            </p:extLst>
          </p:nvPr>
        </p:nvGraphicFramePr>
        <p:xfrm>
          <a:off x="0" y="764704"/>
          <a:ext cx="8964488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0" name="Схема 19"/>
          <p:cNvGraphicFramePr/>
          <p:nvPr>
            <p:extLst>
              <p:ext uri="{D42A27DB-BD31-4B8C-83A1-F6EECF244321}">
                <p14:modId xmlns:p14="http://schemas.microsoft.com/office/powerpoint/2010/main" val="471930326"/>
              </p:ext>
            </p:extLst>
          </p:nvPr>
        </p:nvGraphicFramePr>
        <p:xfrm>
          <a:off x="0" y="3429000"/>
          <a:ext cx="8964488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19672" y="2852936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OSPOSOBLJAVANJE </a:t>
            </a:r>
            <a:endParaRPr lang="hr-HR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260648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SOFTVER </a:t>
            </a:r>
            <a:endParaRPr lang="hr-H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332657"/>
            <a:ext cx="9144000" cy="1440159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ASPEKTI OBRAČUNSKOG RAČUNOVODSTVA TEMELJENOG NA REZULTATIMA </a:t>
            </a:r>
            <a:endParaRPr lang="hr-HR" sz="2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1700808"/>
            <a:ext cx="9144000" cy="4176464"/>
          </a:xfrm>
        </p:spPr>
        <p:txBody>
          <a:bodyPr>
            <a:normAutofit/>
          </a:bodyPr>
          <a:lstStyle/>
          <a:p>
            <a:pPr marL="265113" algn="l"/>
            <a:r>
              <a:rPr lang="ru-RU" sz="2800" dirty="0" smtClean="0"/>
              <a:t> - konceptualnost (cilj, optimalni vremenski okvir)</a:t>
            </a:r>
          </a:p>
          <a:p>
            <a:pPr marL="354013" algn="l"/>
            <a:r>
              <a:rPr lang="ru-RU" sz="2800" dirty="0" smtClean="0"/>
              <a:t> - funkcionalnost (zakonodavstvo, automatizacija računovodstvenih funkcija)</a:t>
            </a:r>
          </a:p>
          <a:p>
            <a:pPr marL="265113" algn="l"/>
            <a:r>
              <a:rPr lang="ru-RU" sz="2800" dirty="0" smtClean="0"/>
              <a:t> </a:t>
            </a:r>
            <a:r>
              <a:rPr dirty="0" smtClean="0"/>
              <a:t>- institucionalnost (okvir, osposobljavanje)</a:t>
            </a:r>
          </a:p>
          <a:p>
            <a:pPr marL="354013" indent="-88900" algn="l"/>
            <a:r>
              <a:rPr lang="ru-RU" sz="2800" dirty="0" smtClean="0"/>
              <a:t> - preobrazba (komunikacija s javnim institucijama / potrošačkim jedinicama, revizorima)</a:t>
            </a:r>
            <a:endParaRPr lang="hr-HR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88640"/>
            <a:ext cx="8892480" cy="6264696"/>
          </a:xfrm>
        </p:spPr>
        <p:txBody>
          <a:bodyPr/>
          <a:lstStyle/>
          <a:p>
            <a:pPr algn="ctr">
              <a:buNone/>
            </a:pPr>
            <a:r>
              <a:rPr lang="en-US" sz="2400" b="1" dirty="0" smtClean="0"/>
              <a:t>SVEOBUHVATNO DONOŠENJE ODLUKA </a:t>
            </a:r>
            <a:endParaRPr lang="hr-HR" sz="2400" b="1" dirty="0" smtClean="0"/>
          </a:p>
          <a:p>
            <a:pPr algn="ctr">
              <a:buNone/>
            </a:pPr>
            <a:endParaRPr lang="hr-HR" dirty="0" smtClean="0"/>
          </a:p>
          <a:p>
            <a:pPr marL="624078" indent="-514350">
              <a:buNone/>
            </a:pPr>
            <a:r>
              <a:rPr dirty="0" smtClean="0"/>
              <a:t>1.  Načini prelaska na obračunsko računovodstvo: </a:t>
            </a:r>
            <a:r>
              <a:rPr lang="en-US" i="1" dirty="0" smtClean="0"/>
              <a:t>nepovratno (IPSAS) ili putem nacionalnih standarda usklađenih s IPSAS-om </a:t>
            </a:r>
            <a:endParaRPr lang="hr-HR" i="1" dirty="0" smtClean="0"/>
          </a:p>
          <a:p>
            <a:pPr marL="624078" indent="-514350">
              <a:buNone/>
            </a:pPr>
            <a:r>
              <a:rPr dirty="0" smtClean="0"/>
              <a:t>2.</a:t>
            </a:r>
            <a:r>
              <a:rPr lang="ru-RU" i="1" dirty="0" smtClean="0"/>
              <a:t>  </a:t>
            </a:r>
            <a:r>
              <a:rPr dirty="0" smtClean="0"/>
              <a:t>Provedba u nekoliko faza: </a:t>
            </a:r>
            <a:r>
              <a:rPr lang="en-US" i="1" dirty="0" smtClean="0"/>
              <a:t>teorija „Veliki prasak” (istovremeno) ili provedba u nekoliko faza (prema razinama vlasti)</a:t>
            </a:r>
          </a:p>
          <a:p>
            <a:pPr marL="624078" indent="-514350">
              <a:buNone/>
            </a:pPr>
            <a:r>
              <a:rPr dirty="0" smtClean="0"/>
              <a:t>3.  podrška trenutačnim računovodstvenim zahtjevima i obvezama koje nameće Međunarodna federacija računovođa (IFAC) kako bi klauzule o IPSAS-u u nacionalnim standardima bile relevantne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dirty="0" smtClean="0"/>
              <a:t>      </a:t>
            </a:r>
            <a:endParaRPr lang="hr-HR" sz="2800" b="1" dirty="0" smtClean="0"/>
          </a:p>
          <a:p>
            <a:pPr marL="624078" indent="-514350">
              <a:buNone/>
            </a:pPr>
            <a:r>
              <a:rPr lang="ru-RU" sz="2900" dirty="0" smtClean="0"/>
              <a:t>4</a:t>
            </a:r>
            <a:r>
              <a:rPr lang="ru-RU" sz="2800" dirty="0" smtClean="0"/>
              <a:t>.  </a:t>
            </a:r>
            <a:r>
              <a:rPr dirty="0" smtClean="0"/>
              <a:t>Primjerena razina detalja u pravnim aktima (jasnoća)</a:t>
            </a:r>
          </a:p>
          <a:p>
            <a:pPr marL="624078" indent="-514350">
              <a:buNone/>
            </a:pPr>
            <a:r>
              <a:rPr lang="ru-RU" sz="2900" dirty="0" smtClean="0"/>
              <a:t>5.</a:t>
            </a:r>
            <a:r>
              <a:rPr dirty="0" smtClean="0"/>
              <a:t> Obuhvat računovodstvene politike (jedinstven),</a:t>
            </a:r>
            <a:r>
              <a:rPr lang="ru-RU" sz="2400" i="1" dirty="0" smtClean="0"/>
              <a:t> </a:t>
            </a:r>
          </a:p>
          <a:p>
            <a:pPr marL="624078" indent="-514350">
              <a:buNone/>
            </a:pPr>
            <a:r>
              <a:rPr lang="ru-RU" sz="2900" dirty="0" smtClean="0"/>
              <a:t>6.</a:t>
            </a:r>
            <a:r>
              <a:rPr dirty="0" smtClean="0"/>
              <a:t> </a:t>
            </a:r>
            <a:r>
              <a:rPr lang="en-US" sz="2800" dirty="0" smtClean="0"/>
              <a:t>Argumenti i kapacitet za upotrebu pojma „stručno mišljenje“</a:t>
            </a:r>
            <a:r>
              <a:rPr lang="en-US" sz="2800" i="1" dirty="0" smtClean="0"/>
              <a:t> </a:t>
            </a:r>
            <a:endParaRPr lang="hr-HR" sz="2800" i="1" dirty="0" smtClean="0"/>
          </a:p>
          <a:p>
            <a:pPr marL="624078" indent="-514350">
              <a:buNone/>
            </a:pPr>
            <a:r>
              <a:rPr lang="ru-RU" sz="2900" dirty="0" smtClean="0"/>
              <a:t>7.</a:t>
            </a:r>
            <a:r>
              <a:rPr dirty="0" smtClean="0"/>
              <a:t> Preuzimanje odgovornosti za konsolidirane financijske izvještaje </a:t>
            </a:r>
            <a:r>
              <a:rPr i="1" dirty="0" smtClean="0"/>
              <a:t>(zamjena odgovornosti na primarnoj razini s odgovornošću na nižim razinama i unutarnjom kontrolom</a:t>
            </a:r>
            <a:r>
              <a:rPr dirty="0" smtClean="0"/>
              <a:t>)</a:t>
            </a:r>
          </a:p>
          <a:p>
            <a:pPr marL="624078" indent="-514350">
              <a:buNone/>
            </a:pPr>
            <a:r>
              <a:rPr lang="ru-RU" sz="2900" dirty="0" smtClean="0"/>
              <a:t>8.</a:t>
            </a:r>
            <a:r>
              <a:rPr dirty="0" smtClean="0"/>
              <a:t> Učinkovita automatizacija računovodstvenih funkcija </a:t>
            </a:r>
            <a:r>
              <a:rPr i="1" dirty="0" smtClean="0"/>
              <a:t>(obrasci za računovodstvene dokumente i izvještavanje</a:t>
            </a:r>
            <a:r>
              <a:rPr dirty="0" smtClean="0"/>
              <a:t>)</a:t>
            </a:r>
          </a:p>
          <a:p>
            <a:pPr marL="624078" indent="-514350">
              <a:buNone/>
            </a:pPr>
            <a:r>
              <a:rPr lang="ru-RU" sz="2900" dirty="0" smtClean="0"/>
              <a:t>9.</a:t>
            </a:r>
            <a:r>
              <a:rPr dirty="0" smtClean="0"/>
              <a:t> </a:t>
            </a:r>
            <a:r>
              <a:rPr lang="en-US" sz="2800" dirty="0" smtClean="0"/>
              <a:t>Jednostavno ažuriranje, prilagodba, usklađenost, lokalna IT podrška kod kvara softvera </a:t>
            </a:r>
            <a:endParaRPr lang="hr-H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089209435"/>
              </p:ext>
            </p:extLst>
          </p:nvPr>
        </p:nvGraphicFramePr>
        <p:xfrm>
          <a:off x="0" y="260648"/>
          <a:ext cx="914400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Двойная стрелка влево/вправо 10"/>
          <p:cNvSpPr/>
          <p:nvPr/>
        </p:nvSpPr>
        <p:spPr>
          <a:xfrm>
            <a:off x="4716016" y="620688"/>
            <a:ext cx="1080120" cy="14401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565423"/>
              </p:ext>
            </p:extLst>
          </p:nvPr>
        </p:nvGraphicFramePr>
        <p:xfrm>
          <a:off x="395536" y="4996017"/>
          <a:ext cx="2304256" cy="11582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3500000" algn="br" rotWithShape="0">
                    <a:schemeClr val="bg2">
                      <a:lumMod val="50000"/>
                      <a:alpha val="40000"/>
                    </a:schemeClr>
                  </a:outerShdw>
                </a:effectLst>
                <a:tableStyleId>{5C22544A-7EE6-4342-B048-85BDC9FD1C3A}</a:tableStyleId>
              </a:tblPr>
              <a:tblGrid>
                <a:gridCol w="2304256"/>
              </a:tblGrid>
              <a:tr h="9532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Rok za podnošenje konsolidiranih financijskih izvještaja: </a:t>
                      </a:r>
                      <a:r>
                        <a:rPr sz="1400" dirty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sz="1400" dirty="0" err="1">
                          <a:solidFill>
                            <a:schemeClr val="tx1"/>
                          </a:solidFill>
                        </a:rPr>
                        <a:t>siječnja</a:t>
                      </a:r>
                      <a:r>
                        <a:rPr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40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sz="1400" dirty="0">
                          <a:solidFill>
                            <a:schemeClr val="tx1"/>
                          </a:solidFill>
                        </a:rPr>
                        <a:t> 1. </a:t>
                      </a:r>
                      <a:r>
                        <a:rPr sz="1400" dirty="0" err="1">
                          <a:solidFill>
                            <a:schemeClr val="tx1"/>
                          </a:solidFill>
                        </a:rPr>
                        <a:t>srpnja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hr-HR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hr-H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7" name="Стрелка углом 6"/>
          <p:cNvSpPr/>
          <p:nvPr/>
        </p:nvSpPr>
        <p:spPr>
          <a:xfrm>
            <a:off x="539552" y="548680"/>
            <a:ext cx="72008" cy="43204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1498</TotalTime>
  <Words>787</Words>
  <Application>Microsoft Office PowerPoint</Application>
  <PresentationFormat>On-screen Show (4:3)</PresentationFormat>
  <Paragraphs>124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Открытая</vt:lpstr>
      <vt:lpstr>Uvođenje obračunskog računovodstva u Republici Kazahstan  </vt:lpstr>
      <vt:lpstr>    PREGLED 1. Ostvareni napredak 2. Savjeti na temelju naučenih lekcija  3. Nadolazeće aktivnosti:  - izvršenje proračuna na obračunskoj osnovi, monitoring i izvještavanje  - planiranje proračuna na obračunskoj osnovi: pravni status </vt:lpstr>
      <vt:lpstr>PRIMJENA MEĐUNARODNIH STANDARDA: KLJUČNI CILJEVI </vt:lpstr>
      <vt:lpstr>PowerPoint Presentation</vt:lpstr>
      <vt:lpstr>PowerPoint Presentation</vt:lpstr>
      <vt:lpstr>ASPEKTI OBRAČUNSKOG RAČUNOVODSTVA TEMELJENOG NA REZULTATIMA </vt:lpstr>
      <vt:lpstr>PowerPoint Presentation</vt:lpstr>
      <vt:lpstr>PowerPoint Presentation</vt:lpstr>
      <vt:lpstr>PowerPoint Presentation</vt:lpstr>
      <vt:lpstr>FAZE PRORAČUNSKOG PROCESA (trenutačno stanje)</vt:lpstr>
      <vt:lpstr>IZVRŠENJE PRORAČUNA NA OBRAČUNSKOJ OSNOVI: MONITORING I IZVJEŠTAVANJE </vt:lpstr>
      <vt:lpstr>RAČUNOVODSTVNO NA OBRAČUNSKOJ OSNOVI: PRAVNI STATUS </vt:lpstr>
      <vt:lpstr>PowerPoint Presentation</vt:lpstr>
      <vt:lpstr>HVALA!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Опыт Республики Казахстан по внедрению бухгалтерского учета по методу начисления</dc:title>
  <dc:creator>Ekaterina A Zaleeva</dc:creator>
  <cp:lastModifiedBy>Ekaterina A Zaleeva</cp:lastModifiedBy>
  <cp:revision>96</cp:revision>
  <cp:lastPrinted>2016-09-26T13:49:47Z</cp:lastPrinted>
  <dcterms:modified xsi:type="dcterms:W3CDTF">2016-09-28T14:11:20Z</dcterms:modified>
</cp:coreProperties>
</file>