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65" r:id="rId5"/>
    <p:sldMasterId id="2147483684" r:id="rId6"/>
    <p:sldMasterId id="2147483690" r:id="rId7"/>
    <p:sldMasterId id="2147483698" r:id="rId8"/>
    <p:sldMasterId id="2147483701" r:id="rId9"/>
    <p:sldMasterId id="2147483706" r:id="rId10"/>
    <p:sldMasterId id="2147483714" r:id="rId11"/>
    <p:sldMasterId id="2147483719" r:id="rId12"/>
  </p:sldMasterIdLst>
  <p:notesMasterIdLst>
    <p:notesMasterId r:id="rId21"/>
  </p:notesMasterIdLst>
  <p:handoutMasterIdLst>
    <p:handoutMasterId r:id="rId22"/>
  </p:handoutMasterIdLst>
  <p:sldIdLst>
    <p:sldId id="313" r:id="rId13"/>
    <p:sldId id="323" r:id="rId14"/>
    <p:sldId id="341" r:id="rId15"/>
    <p:sldId id="347" r:id="rId16"/>
    <p:sldId id="349" r:id="rId17"/>
    <p:sldId id="350" r:id="rId18"/>
    <p:sldId id="346" r:id="rId19"/>
    <p:sldId id="339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D7E"/>
    <a:srgbClr val="009CCF"/>
    <a:srgbClr val="46BE03"/>
    <a:srgbClr val="F78D28"/>
    <a:srgbClr val="6A9FC9"/>
    <a:srgbClr val="FF3300"/>
    <a:srgbClr val="E5F4FF"/>
    <a:srgbClr val="F26723"/>
    <a:srgbClr val="CCECFF"/>
    <a:srgbClr val="E5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27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5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6A88CB-6978-407A-A337-7E9643F0B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E34B9-01B3-497F-8817-C852A2C178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04A2E-A847-40E4-97C7-CC0765EA868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FB9B5-FEE9-4F2A-8462-14C1BC9C29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5AF29-3890-45D8-8137-4CB18A9D9B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CDF5-C877-4C97-A9A8-1B4EDFDE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08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47E43-7E06-41F7-B1D7-0EA25A12816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60CB1-45AD-40F9-985E-2299E233B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0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60CB1-45AD-40F9-985E-2299E233B8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60CB1-45AD-40F9-985E-2299E233B8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7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60CB1-45AD-40F9-985E-2299E233B8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36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60CB1-45AD-40F9-985E-2299E233B8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53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60CB1-45AD-40F9-985E-2299E233B8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policy.org/is-there-any-excuse-for-australia-and-new-zealand-giving-so-little-20170613/flags-2013-world-bank-imf-annual-meetings-world-bank-flickr-cc-by-nc-nd-2-0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creativecommons.org/licenses/by-nc-sa/3.0/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3FEDA1-15F7-4D27-A241-7ABE16551F0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2AAD10E2-FCAF-4C2F-A78E-FF9C4D644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C48CC6EB-56EC-4822-8D79-9FFDB05A3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D4496E7C-EED5-4152-B7F2-7365A1560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93B4A169-FF1D-490A-8425-11D4ED587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461CA45B-F31E-40F6-A002-CF1AB6DAE628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BC7E75B7-04BC-4848-A3D3-ED19D536D51A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A4A8A5BC-981F-45A4-90EF-1E398FC68432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287D7329-F418-4B05-B7D1-E71D9A20143A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FD82F346-4AB0-42B5-9E6A-86B4F37D4768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BCE7F507-83A1-4057-9021-DF7C73DBE77E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0F55AB81-A3C1-4829-BC0C-591C5384ABDA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AC05831E-C56C-4FEF-9773-9CB4B2FF150F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EFBC0FDC-AF14-41D6-BC32-23B5C14027C3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4CDD5963-B450-4CDD-88D5-248E36DBF739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3DC3872E-722B-4C72-A519-E9840F5A75AC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EA9BB545-F8FA-490C-8FBD-F25C18ABD73E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199D2A07-9A81-4D06-A0CC-70AC7DA972BB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98FA16AC-E309-4620-A8F2-5D7E299DDD64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B0C6D934-1EBB-4DED-B4AD-F808B2C453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F3AAED98-1DD6-4E69-BCE6-5A720138D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C3253BEF-4C6B-4F1B-86DC-6015627B4329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1F33053B-F095-4813-85F1-AFB72A1C00E9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577D6C61-6ABB-4E00-9504-7279F1078F05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5A980351-C272-40E7-8248-5A561F937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1EAC9C66-DA78-4D77-8BC0-1B5E790DF21A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280231A4-ACE0-4EB0-BDFF-3130CC12747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5DC6EE7E-F1A1-4249-81FF-75C1A9A54BC1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7A18F673-0EFB-42D0-B738-05DC0BFA00EB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8F75A7BE-7B63-4633-8A4E-5BEA1E004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3643BBE1-0925-41F2-979B-2E9B7AB1A88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7B4353BB-28D4-46BF-98CF-71E17DEDA8CB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F9CF38AE-9238-4946-AF41-7A7EA9DF6426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2B8AD6E5-5EF8-4B93-8D96-12B7B7161ED0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6B9B5315-B8F6-4302-938F-7FCA6EB20A0E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006446B9-27A3-4FD9-AFE5-13E97095EEC0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72EA8B9A-94C9-4210-A57C-8FCCF956D3AF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027BF43F-2E4C-4249-922F-4A3336653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C12C1EBC-1B4E-4502-A6F2-68E2B97F8F67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034F0099-00E0-48AE-9695-43D7DACC15FA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47F00E99-AC17-4737-80AA-89E3ECEE9FD2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E9F772E8-1420-4D15-80F3-1820DE4E8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DD45F11E-0F6E-4D1F-8339-7C9972363C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C048AFE2-C461-4B01-95D5-841501B5E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8C7B783C-7C97-46DD-A547-DA6A8F2ED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61DEDEA7-3F23-4AE6-9E5E-ED779011C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85FF9680-532E-475C-8CE6-C547877C5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5770A088-CC67-4B9E-99D5-C98182A67952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8803CDA7-C65F-4AB3-9801-F132566FA18D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FAE9553B-BBAE-4AA3-A0B4-7297A314D88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DB3B1041-E8D9-4436-A3BE-24D0F46ED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81515CF5-1003-467F-B3FE-50DECE991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D11CAA3C-14E0-4AE4-BE8E-674097C53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90C108F7-18BB-4715-AF77-18D7313BC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9FBC6858-0AE1-4954-B451-2D416573B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54A410F9-9034-4C4B-9C13-C0B456B7C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A6E8E771-8B4F-4008-AC74-E72BEB2B7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E4F048AA-D6F7-4811-8129-CBBACAF7F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0533D44-5BA3-448F-AD12-FA92E3AE3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Rectangle 1028">
            <a:extLst>
              <a:ext uri="{FF2B5EF4-FFF2-40B4-BE49-F238E27FC236}">
                <a16:creationId xmlns:a16="http://schemas.microsoft.com/office/drawing/2014/main" id="{39631510-BDC3-4A9D-8A7F-B3600AAC391F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6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288637"/>
            <a:ext cx="11425544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455" y="1443790"/>
            <a:ext cx="7076351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125" y="1003049"/>
            <a:ext cx="4117137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30234" y="976313"/>
            <a:ext cx="7058749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2788036-4F4D-442E-8652-B6E1B4CF8B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29DF44C-0209-4E2B-9730-549D97266B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EF9500-3052-423C-A031-0B30550ED4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17" y="307475"/>
            <a:ext cx="11213472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12" y="1788583"/>
            <a:ext cx="5511031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09904" y="1788510"/>
            <a:ext cx="5510784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75912" y="1429561"/>
            <a:ext cx="5511031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209905" y="1421540"/>
            <a:ext cx="5510784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6707DAD-3AAA-408C-AB0B-4018B3A45A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5BA008B-5AF2-460B-95F6-81F42CB6DC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434177D-92BB-46FF-B744-4BBF328DED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7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2C1D2B2-F161-47B3-93BA-1718E33C0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2651D4-DC45-4D85-B022-12297A4A80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130DD5-FA02-41D9-923C-1C57A045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29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5"/>
            <a:ext cx="4194123" cy="2795917"/>
          </a:xfrm>
        </p:spPr>
        <p:txBody>
          <a:bodyPr/>
          <a:lstStyle>
            <a:lvl1pPr>
              <a:defRPr sz="32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16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480485" y="3284615"/>
            <a:ext cx="4189551" cy="2846021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1644F27-BE14-411C-AA4C-0F3D84F92A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6EADD25-D77C-47A4-A8A1-4830079AECA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14FDE6-CB92-4EAA-839F-F8EE9546B5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96AC678-7CF6-4981-AC73-E3D3113270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FCE5A73-8C59-4B43-8204-FE8A417FCF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9C076C-E3FF-42FB-A23E-4162664C2C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D247835D-6829-4A17-AB59-1871D41EC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685" y="5302250"/>
            <a:ext cx="7063316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743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>
            <a:extLst>
              <a:ext uri="{FF2B5EF4-FFF2-40B4-BE49-F238E27FC236}">
                <a16:creationId xmlns:a16="http://schemas.microsoft.com/office/drawing/2014/main" id="{57F35CF4-A044-479C-BABE-B3B337A93559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4" name="Line 1086">
            <a:extLst>
              <a:ext uri="{FF2B5EF4-FFF2-40B4-BE49-F238E27FC236}">
                <a16:creationId xmlns:a16="http://schemas.microsoft.com/office/drawing/2014/main" id="{5224ABAD-9200-4F67-B13F-35F7FD4D4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5" name="Line 1087">
            <a:extLst>
              <a:ext uri="{FF2B5EF4-FFF2-40B4-BE49-F238E27FC236}">
                <a16:creationId xmlns:a16="http://schemas.microsoft.com/office/drawing/2014/main" id="{046DCF8B-45B8-44A0-B31A-0CF901831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6" name="Rectangle 1088">
            <a:extLst>
              <a:ext uri="{FF2B5EF4-FFF2-40B4-BE49-F238E27FC236}">
                <a16:creationId xmlns:a16="http://schemas.microsoft.com/office/drawing/2014/main" id="{5FEBE1D6-4BC6-473B-B16D-91C5893A9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77" name="Rectangle 1089">
            <a:extLst>
              <a:ext uri="{FF2B5EF4-FFF2-40B4-BE49-F238E27FC236}">
                <a16:creationId xmlns:a16="http://schemas.microsoft.com/office/drawing/2014/main" id="{8D94FE65-FBF1-43FF-8C89-BD4D702D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78" name="Freeform 1098">
            <a:extLst>
              <a:ext uri="{FF2B5EF4-FFF2-40B4-BE49-F238E27FC236}">
                <a16:creationId xmlns:a16="http://schemas.microsoft.com/office/drawing/2014/main" id="{9BF06362-BC57-4639-8F73-5AE927C0106B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9" name="Freeform 1115">
            <a:extLst>
              <a:ext uri="{FF2B5EF4-FFF2-40B4-BE49-F238E27FC236}">
                <a16:creationId xmlns:a16="http://schemas.microsoft.com/office/drawing/2014/main" id="{4BB30503-BA8F-4574-B524-445C432B6CB0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0" name="Freeform 1120">
            <a:extLst>
              <a:ext uri="{FF2B5EF4-FFF2-40B4-BE49-F238E27FC236}">
                <a16:creationId xmlns:a16="http://schemas.microsoft.com/office/drawing/2014/main" id="{D8745CE9-4698-4FCA-9B40-543C5284C5C5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1" name="Freeform 1134">
            <a:extLst>
              <a:ext uri="{FF2B5EF4-FFF2-40B4-BE49-F238E27FC236}">
                <a16:creationId xmlns:a16="http://schemas.microsoft.com/office/drawing/2014/main" id="{717615EB-5939-45FB-AE79-C81CC0ECC9EB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2" name="Freeform 1141">
            <a:extLst>
              <a:ext uri="{FF2B5EF4-FFF2-40B4-BE49-F238E27FC236}">
                <a16:creationId xmlns:a16="http://schemas.microsoft.com/office/drawing/2014/main" id="{5918704D-FD33-47FC-A998-A0BAADBF4207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3" name="Freeform 1148">
            <a:extLst>
              <a:ext uri="{FF2B5EF4-FFF2-40B4-BE49-F238E27FC236}">
                <a16:creationId xmlns:a16="http://schemas.microsoft.com/office/drawing/2014/main" id="{26E0E0D5-1B31-4C86-9937-8E3CF40046C8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4" name="Freeform 1150">
            <a:extLst>
              <a:ext uri="{FF2B5EF4-FFF2-40B4-BE49-F238E27FC236}">
                <a16:creationId xmlns:a16="http://schemas.microsoft.com/office/drawing/2014/main" id="{9BAC9CB2-EA2E-440A-AFB5-640E95BB2FAF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5" name="Freeform 1152">
            <a:extLst>
              <a:ext uri="{FF2B5EF4-FFF2-40B4-BE49-F238E27FC236}">
                <a16:creationId xmlns:a16="http://schemas.microsoft.com/office/drawing/2014/main" id="{668024C4-26E6-4671-A1D2-63C4A8F06428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6" name="Freeform 1154">
            <a:extLst>
              <a:ext uri="{FF2B5EF4-FFF2-40B4-BE49-F238E27FC236}">
                <a16:creationId xmlns:a16="http://schemas.microsoft.com/office/drawing/2014/main" id="{E5850E98-9C25-42F7-A466-BF892EC026B3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7" name="Freeform 1156">
            <a:extLst>
              <a:ext uri="{FF2B5EF4-FFF2-40B4-BE49-F238E27FC236}">
                <a16:creationId xmlns:a16="http://schemas.microsoft.com/office/drawing/2014/main" id="{F4ACDE5E-9816-4DFB-A14A-DA863878820A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8" name="Freeform 1163">
            <a:extLst>
              <a:ext uri="{FF2B5EF4-FFF2-40B4-BE49-F238E27FC236}">
                <a16:creationId xmlns:a16="http://schemas.microsoft.com/office/drawing/2014/main" id="{5A91E576-35B5-4090-9C51-455A8FCC5640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9" name="Freeform 1172">
            <a:extLst>
              <a:ext uri="{FF2B5EF4-FFF2-40B4-BE49-F238E27FC236}">
                <a16:creationId xmlns:a16="http://schemas.microsoft.com/office/drawing/2014/main" id="{2ACC083A-716D-4375-A4B3-F732079FE359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0" name="Freeform 1177">
            <a:extLst>
              <a:ext uri="{FF2B5EF4-FFF2-40B4-BE49-F238E27FC236}">
                <a16:creationId xmlns:a16="http://schemas.microsoft.com/office/drawing/2014/main" id="{CBF3B1C5-C59E-4220-8C39-A0CD51A988E7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1" name="Freeform 1180">
            <a:extLst>
              <a:ext uri="{FF2B5EF4-FFF2-40B4-BE49-F238E27FC236}">
                <a16:creationId xmlns:a16="http://schemas.microsoft.com/office/drawing/2014/main" id="{576D0C9D-60DD-4B0E-A661-074619AA9FCE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2" name="Line 1187">
            <a:extLst>
              <a:ext uri="{FF2B5EF4-FFF2-40B4-BE49-F238E27FC236}">
                <a16:creationId xmlns:a16="http://schemas.microsoft.com/office/drawing/2014/main" id="{566D9493-D9F7-427A-82A6-E1BF3DFD8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3" name="Line 1188">
            <a:extLst>
              <a:ext uri="{FF2B5EF4-FFF2-40B4-BE49-F238E27FC236}">
                <a16:creationId xmlns:a16="http://schemas.microsoft.com/office/drawing/2014/main" id="{89D1811D-E006-4146-A133-21B2BA0E9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4" name="Freeform 1208">
            <a:extLst>
              <a:ext uri="{FF2B5EF4-FFF2-40B4-BE49-F238E27FC236}">
                <a16:creationId xmlns:a16="http://schemas.microsoft.com/office/drawing/2014/main" id="{56A3A103-98C1-4F75-AFC0-0C4BC0A6F1A0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5" name="Freeform 1210">
            <a:extLst>
              <a:ext uri="{FF2B5EF4-FFF2-40B4-BE49-F238E27FC236}">
                <a16:creationId xmlns:a16="http://schemas.microsoft.com/office/drawing/2014/main" id="{F3CB863A-F1B5-473B-AA0F-AEF6AE9A144F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6" name="Freeform 1214">
            <a:extLst>
              <a:ext uri="{FF2B5EF4-FFF2-40B4-BE49-F238E27FC236}">
                <a16:creationId xmlns:a16="http://schemas.microsoft.com/office/drawing/2014/main" id="{C950998D-E9A1-453D-B3AB-A80CE44437E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7" name="Rectangle 1215">
            <a:extLst>
              <a:ext uri="{FF2B5EF4-FFF2-40B4-BE49-F238E27FC236}">
                <a16:creationId xmlns:a16="http://schemas.microsoft.com/office/drawing/2014/main" id="{BFD9887C-4376-48E4-A616-FFEC7B6D8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98" name="Freeform 1217">
            <a:extLst>
              <a:ext uri="{FF2B5EF4-FFF2-40B4-BE49-F238E27FC236}">
                <a16:creationId xmlns:a16="http://schemas.microsoft.com/office/drawing/2014/main" id="{73CAB88E-93C2-459D-A23B-5F6FFD15EB01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9" name="Freeform 1219">
            <a:extLst>
              <a:ext uri="{FF2B5EF4-FFF2-40B4-BE49-F238E27FC236}">
                <a16:creationId xmlns:a16="http://schemas.microsoft.com/office/drawing/2014/main" id="{4BEF68F9-531D-4354-AD60-CDC5185A278B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0" name="Freeform 1221">
            <a:extLst>
              <a:ext uri="{FF2B5EF4-FFF2-40B4-BE49-F238E27FC236}">
                <a16:creationId xmlns:a16="http://schemas.microsoft.com/office/drawing/2014/main" id="{6FDA5F6D-37A5-46B3-90BC-B0FD794D3932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1" name="Freeform 1234">
            <a:extLst>
              <a:ext uri="{FF2B5EF4-FFF2-40B4-BE49-F238E27FC236}">
                <a16:creationId xmlns:a16="http://schemas.microsoft.com/office/drawing/2014/main" id="{42A41967-E747-4833-A326-D69065CD8BB8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2" name="Line 1237">
            <a:extLst>
              <a:ext uri="{FF2B5EF4-FFF2-40B4-BE49-F238E27FC236}">
                <a16:creationId xmlns:a16="http://schemas.microsoft.com/office/drawing/2014/main" id="{E97D6701-0E86-476F-8A42-DF8B18F8A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3" name="Line 1238">
            <a:extLst>
              <a:ext uri="{FF2B5EF4-FFF2-40B4-BE49-F238E27FC236}">
                <a16:creationId xmlns:a16="http://schemas.microsoft.com/office/drawing/2014/main" id="{624E7161-2A01-4408-8082-FF1E1AD7D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4" name="Freeform 1240">
            <a:extLst>
              <a:ext uri="{FF2B5EF4-FFF2-40B4-BE49-F238E27FC236}">
                <a16:creationId xmlns:a16="http://schemas.microsoft.com/office/drawing/2014/main" id="{79F45AA9-B857-459D-9689-3F23A7C0F5E8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5" name="Freeform 1243">
            <a:extLst>
              <a:ext uri="{FF2B5EF4-FFF2-40B4-BE49-F238E27FC236}">
                <a16:creationId xmlns:a16="http://schemas.microsoft.com/office/drawing/2014/main" id="{15F6EF60-2372-4A8C-B544-B6A4FA569675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6" name="Freeform 1246">
            <a:extLst>
              <a:ext uri="{FF2B5EF4-FFF2-40B4-BE49-F238E27FC236}">
                <a16:creationId xmlns:a16="http://schemas.microsoft.com/office/drawing/2014/main" id="{6BB0BDEA-0754-4A07-A904-E5176573E83D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7" name="Freeform 1250">
            <a:extLst>
              <a:ext uri="{FF2B5EF4-FFF2-40B4-BE49-F238E27FC236}">
                <a16:creationId xmlns:a16="http://schemas.microsoft.com/office/drawing/2014/main" id="{26F6309A-CF90-4B7B-9B5B-9EC54E658514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8" name="Freeform 1252">
            <a:extLst>
              <a:ext uri="{FF2B5EF4-FFF2-40B4-BE49-F238E27FC236}">
                <a16:creationId xmlns:a16="http://schemas.microsoft.com/office/drawing/2014/main" id="{2C9ABE52-B780-4DDB-BFDD-62C25225FFE8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9" name="Freeform 1255">
            <a:extLst>
              <a:ext uri="{FF2B5EF4-FFF2-40B4-BE49-F238E27FC236}">
                <a16:creationId xmlns:a16="http://schemas.microsoft.com/office/drawing/2014/main" id="{37907235-F0FB-43B9-82CC-01031227DD67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0" name="Rectangle 1256">
            <a:extLst>
              <a:ext uri="{FF2B5EF4-FFF2-40B4-BE49-F238E27FC236}">
                <a16:creationId xmlns:a16="http://schemas.microsoft.com/office/drawing/2014/main" id="{8245BCE6-BD99-4CE5-9F57-6ABAEB762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11" name="Freeform 1258">
            <a:extLst>
              <a:ext uri="{FF2B5EF4-FFF2-40B4-BE49-F238E27FC236}">
                <a16:creationId xmlns:a16="http://schemas.microsoft.com/office/drawing/2014/main" id="{BFD1D08A-BC54-4644-AC06-69D6D5336455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2" name="Freeform 1266">
            <a:extLst>
              <a:ext uri="{FF2B5EF4-FFF2-40B4-BE49-F238E27FC236}">
                <a16:creationId xmlns:a16="http://schemas.microsoft.com/office/drawing/2014/main" id="{9894327C-7A39-4FD9-8F59-E1C7EBB24929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3" name="Freeform 1269">
            <a:extLst>
              <a:ext uri="{FF2B5EF4-FFF2-40B4-BE49-F238E27FC236}">
                <a16:creationId xmlns:a16="http://schemas.microsoft.com/office/drawing/2014/main" id="{2D32974B-083F-4978-8693-A7F057451095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4" name="Line 1270">
            <a:extLst>
              <a:ext uri="{FF2B5EF4-FFF2-40B4-BE49-F238E27FC236}">
                <a16:creationId xmlns:a16="http://schemas.microsoft.com/office/drawing/2014/main" id="{ED9E4CD7-9774-474F-A6C2-7935B9428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5" name="Line 1271">
            <a:extLst>
              <a:ext uri="{FF2B5EF4-FFF2-40B4-BE49-F238E27FC236}">
                <a16:creationId xmlns:a16="http://schemas.microsoft.com/office/drawing/2014/main" id="{958F2317-8079-4C05-B1A0-CE496D9AD2F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6" name="Rectangle 1272">
            <a:extLst>
              <a:ext uri="{FF2B5EF4-FFF2-40B4-BE49-F238E27FC236}">
                <a16:creationId xmlns:a16="http://schemas.microsoft.com/office/drawing/2014/main" id="{30E8CC05-969D-4E44-82DA-BF6F09F54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17" name="Rectangle 1273">
            <a:extLst>
              <a:ext uri="{FF2B5EF4-FFF2-40B4-BE49-F238E27FC236}">
                <a16:creationId xmlns:a16="http://schemas.microsoft.com/office/drawing/2014/main" id="{EDBF7D59-72D1-4BF0-95D1-CD30A2CE1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18" name="Line 1274">
            <a:extLst>
              <a:ext uri="{FF2B5EF4-FFF2-40B4-BE49-F238E27FC236}">
                <a16:creationId xmlns:a16="http://schemas.microsoft.com/office/drawing/2014/main" id="{2FD86D91-FF82-4A5B-9A8D-C29932358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9" name="Line 1275">
            <a:extLst>
              <a:ext uri="{FF2B5EF4-FFF2-40B4-BE49-F238E27FC236}">
                <a16:creationId xmlns:a16="http://schemas.microsoft.com/office/drawing/2014/main" id="{4BC46CA0-4C5D-422E-98F3-FF8337668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0" name="Freeform 1277">
            <a:extLst>
              <a:ext uri="{FF2B5EF4-FFF2-40B4-BE49-F238E27FC236}">
                <a16:creationId xmlns:a16="http://schemas.microsoft.com/office/drawing/2014/main" id="{0F285D56-1FC3-4230-BFFA-C26511DF1AC6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1" name="Freeform 1287">
            <a:extLst>
              <a:ext uri="{FF2B5EF4-FFF2-40B4-BE49-F238E27FC236}">
                <a16:creationId xmlns:a16="http://schemas.microsoft.com/office/drawing/2014/main" id="{DE7883B7-FF5E-457D-A4BA-BF1375077D25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2" name="Freeform 1290">
            <a:extLst>
              <a:ext uri="{FF2B5EF4-FFF2-40B4-BE49-F238E27FC236}">
                <a16:creationId xmlns:a16="http://schemas.microsoft.com/office/drawing/2014/main" id="{BF91D6EA-A5B4-44DB-B706-9C7CD6D4D435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3" name="Rectangle 1335">
            <a:extLst>
              <a:ext uri="{FF2B5EF4-FFF2-40B4-BE49-F238E27FC236}">
                <a16:creationId xmlns:a16="http://schemas.microsoft.com/office/drawing/2014/main" id="{67CC8320-AC50-4ED9-A659-5E461C599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24" name="Rectangle 1336">
            <a:extLst>
              <a:ext uri="{FF2B5EF4-FFF2-40B4-BE49-F238E27FC236}">
                <a16:creationId xmlns:a16="http://schemas.microsoft.com/office/drawing/2014/main" id="{8788EF52-50F3-49F2-9CE5-38CDF84BD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25" name="Rectangle 1337">
            <a:extLst>
              <a:ext uri="{FF2B5EF4-FFF2-40B4-BE49-F238E27FC236}">
                <a16:creationId xmlns:a16="http://schemas.microsoft.com/office/drawing/2014/main" id="{50FFF9DB-AB2A-48B9-B5E6-A7A9A7FB7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26" name="Rectangle 1340">
            <a:extLst>
              <a:ext uri="{FF2B5EF4-FFF2-40B4-BE49-F238E27FC236}">
                <a16:creationId xmlns:a16="http://schemas.microsoft.com/office/drawing/2014/main" id="{80165D92-E27F-4964-871E-D7736BDF1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27" name="Rectangle 1341">
            <a:extLst>
              <a:ext uri="{FF2B5EF4-FFF2-40B4-BE49-F238E27FC236}">
                <a16:creationId xmlns:a16="http://schemas.microsoft.com/office/drawing/2014/main" id="{F3DAC93A-D5AB-41D6-9F35-17498B3FC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28" name="Rectangle 1342">
            <a:extLst>
              <a:ext uri="{FF2B5EF4-FFF2-40B4-BE49-F238E27FC236}">
                <a16:creationId xmlns:a16="http://schemas.microsoft.com/office/drawing/2014/main" id="{42D68092-55E2-4B5E-BBBB-2704B43A6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29" name="Rectangle 1343">
            <a:extLst>
              <a:ext uri="{FF2B5EF4-FFF2-40B4-BE49-F238E27FC236}">
                <a16:creationId xmlns:a16="http://schemas.microsoft.com/office/drawing/2014/main" id="{436DCBA4-6D58-435B-AAEE-34CE81057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30" name="Rectangle 1344">
            <a:extLst>
              <a:ext uri="{FF2B5EF4-FFF2-40B4-BE49-F238E27FC236}">
                <a16:creationId xmlns:a16="http://schemas.microsoft.com/office/drawing/2014/main" id="{501CC7C9-9BE5-4709-B03C-5DD6EDE3F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4557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79072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51256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7460628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97955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80465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35321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62013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62013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62013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62013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3095344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926010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910822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910822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910822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910822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546858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5299252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528406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528406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528406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528406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7817477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7648144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7632955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7632955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7632955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7632955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10181948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10012615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9997426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9997426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9997426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9997426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4654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80040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51353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7470304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98052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81433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64499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62980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62980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62980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62980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3105020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93568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920498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920498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920498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920498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547826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5308928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529373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529373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529373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529373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7827153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7657820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7642631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7642631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7642631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7642631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10191624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10022291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10007102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10007102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10007102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10007102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1" name="Footer Placeholder 1">
            <a:extLst>
              <a:ext uri="{FF2B5EF4-FFF2-40B4-BE49-F238E27FC236}">
                <a16:creationId xmlns:a16="http://schemas.microsoft.com/office/drawing/2014/main" id="{DF93EF70-18BA-481F-9108-34DD3801CA30}"/>
              </a:ext>
            </a:extLst>
          </p:cNvPr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" name="Slide Number Placeholder 2">
            <a:extLst>
              <a:ext uri="{FF2B5EF4-FFF2-40B4-BE49-F238E27FC236}">
                <a16:creationId xmlns:a16="http://schemas.microsoft.com/office/drawing/2014/main" id="{EFB72871-D9DC-44D5-BD4C-C74092FB3792}"/>
              </a:ext>
            </a:extLst>
          </p:cNvPr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1A94F34F-9C06-4E8B-B88E-AAFF89199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865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27D8F-D5FF-4FC9-8D8D-DF220EDE121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D412E513-6A8D-47CB-A8A6-2CCF23C60AB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0AAD0D-BC50-4212-940C-5725594EA0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D9D0679-A0CF-472D-81E0-979895BDB0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FFC01F8-94BE-4721-8C4B-9AA9C134606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49E2ACA-0EFE-4AD3-98AA-74ED4F5B802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51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AD930B2-8902-4A0E-8DC5-67B1F06A1AF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3C16D427-3B51-4ACB-B647-C694929138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FD2A8A9-1E4D-4B3C-A7DC-D5E0537957F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1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86">
            <a:extLst>
              <a:ext uri="{FF2B5EF4-FFF2-40B4-BE49-F238E27FC236}">
                <a16:creationId xmlns:a16="http://schemas.microsoft.com/office/drawing/2014/main" id="{BCD13BED-5D1F-4C68-A627-F8101B0F4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9" name="Line 1087">
            <a:extLst>
              <a:ext uri="{FF2B5EF4-FFF2-40B4-BE49-F238E27FC236}">
                <a16:creationId xmlns:a16="http://schemas.microsoft.com/office/drawing/2014/main" id="{C498AE86-2A14-42FD-8DA0-CD612F3E7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" name="Rectangle 1088">
            <a:extLst>
              <a:ext uri="{FF2B5EF4-FFF2-40B4-BE49-F238E27FC236}">
                <a16:creationId xmlns:a16="http://schemas.microsoft.com/office/drawing/2014/main" id="{717E4032-18F8-4150-B059-B67DB2633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1" name="Rectangle 1089">
            <a:extLst>
              <a:ext uri="{FF2B5EF4-FFF2-40B4-BE49-F238E27FC236}">
                <a16:creationId xmlns:a16="http://schemas.microsoft.com/office/drawing/2014/main" id="{0C319311-819D-488E-8BEF-6F170D30A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2" name="Freeform 1098">
            <a:extLst>
              <a:ext uri="{FF2B5EF4-FFF2-40B4-BE49-F238E27FC236}">
                <a16:creationId xmlns:a16="http://schemas.microsoft.com/office/drawing/2014/main" id="{8B312329-5922-473E-9F77-3E997A1C8471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" name="Freeform 1115">
            <a:extLst>
              <a:ext uri="{FF2B5EF4-FFF2-40B4-BE49-F238E27FC236}">
                <a16:creationId xmlns:a16="http://schemas.microsoft.com/office/drawing/2014/main" id="{00CF1096-0EC6-46F8-9A3C-00269FEC7D0E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4" name="Freeform 1120">
            <a:extLst>
              <a:ext uri="{FF2B5EF4-FFF2-40B4-BE49-F238E27FC236}">
                <a16:creationId xmlns:a16="http://schemas.microsoft.com/office/drawing/2014/main" id="{5EE7880A-876F-441C-BD6B-905D0E623FA8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5" name="Freeform 1134">
            <a:extLst>
              <a:ext uri="{FF2B5EF4-FFF2-40B4-BE49-F238E27FC236}">
                <a16:creationId xmlns:a16="http://schemas.microsoft.com/office/drawing/2014/main" id="{8D66E294-5725-470B-BAB8-67937CF6639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6" name="Freeform 1141">
            <a:extLst>
              <a:ext uri="{FF2B5EF4-FFF2-40B4-BE49-F238E27FC236}">
                <a16:creationId xmlns:a16="http://schemas.microsoft.com/office/drawing/2014/main" id="{B954472E-2BF2-4AF2-9FE5-923330B8B5D3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7" name="Freeform 1148">
            <a:extLst>
              <a:ext uri="{FF2B5EF4-FFF2-40B4-BE49-F238E27FC236}">
                <a16:creationId xmlns:a16="http://schemas.microsoft.com/office/drawing/2014/main" id="{9CDD7B2E-AE9C-4BBE-8298-63377792E42C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" name="Freeform 1150">
            <a:extLst>
              <a:ext uri="{FF2B5EF4-FFF2-40B4-BE49-F238E27FC236}">
                <a16:creationId xmlns:a16="http://schemas.microsoft.com/office/drawing/2014/main" id="{8B40258B-0DF2-40F3-88CB-E3D2C1A00B95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9" name="Freeform 1152">
            <a:extLst>
              <a:ext uri="{FF2B5EF4-FFF2-40B4-BE49-F238E27FC236}">
                <a16:creationId xmlns:a16="http://schemas.microsoft.com/office/drawing/2014/main" id="{33739001-E1D6-4608-BE0A-F65DC98BD442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0" name="Freeform 1154">
            <a:extLst>
              <a:ext uri="{FF2B5EF4-FFF2-40B4-BE49-F238E27FC236}">
                <a16:creationId xmlns:a16="http://schemas.microsoft.com/office/drawing/2014/main" id="{9DCDF551-6A28-4B89-A16B-6794594BD3A5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1" name="Freeform 1156">
            <a:extLst>
              <a:ext uri="{FF2B5EF4-FFF2-40B4-BE49-F238E27FC236}">
                <a16:creationId xmlns:a16="http://schemas.microsoft.com/office/drawing/2014/main" id="{3750C3DB-C4FE-4A70-82A6-981CB1F9D1F4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2" name="Freeform 1163">
            <a:extLst>
              <a:ext uri="{FF2B5EF4-FFF2-40B4-BE49-F238E27FC236}">
                <a16:creationId xmlns:a16="http://schemas.microsoft.com/office/drawing/2014/main" id="{04FB9E28-0BFC-4378-A4D4-34B87302BD1F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3" name="Freeform 1172">
            <a:extLst>
              <a:ext uri="{FF2B5EF4-FFF2-40B4-BE49-F238E27FC236}">
                <a16:creationId xmlns:a16="http://schemas.microsoft.com/office/drawing/2014/main" id="{CAC621F1-ABE7-45B2-A623-7CB332A1F1B2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4" name="Freeform 1177">
            <a:extLst>
              <a:ext uri="{FF2B5EF4-FFF2-40B4-BE49-F238E27FC236}">
                <a16:creationId xmlns:a16="http://schemas.microsoft.com/office/drawing/2014/main" id="{154578E8-3B4F-4408-91B8-0937F600DC3A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" name="Freeform 1180">
            <a:extLst>
              <a:ext uri="{FF2B5EF4-FFF2-40B4-BE49-F238E27FC236}">
                <a16:creationId xmlns:a16="http://schemas.microsoft.com/office/drawing/2014/main" id="{391D660C-28B3-4895-9639-5EE4304EE1BA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Line 1187">
            <a:extLst>
              <a:ext uri="{FF2B5EF4-FFF2-40B4-BE49-F238E27FC236}">
                <a16:creationId xmlns:a16="http://schemas.microsoft.com/office/drawing/2014/main" id="{67D5C577-DEF2-4B9E-8B4E-378E542E0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" name="Line 1188">
            <a:extLst>
              <a:ext uri="{FF2B5EF4-FFF2-40B4-BE49-F238E27FC236}">
                <a16:creationId xmlns:a16="http://schemas.microsoft.com/office/drawing/2014/main" id="{24DB1139-8636-4158-A569-9420D9F65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8" name="Freeform 1208">
            <a:extLst>
              <a:ext uri="{FF2B5EF4-FFF2-40B4-BE49-F238E27FC236}">
                <a16:creationId xmlns:a16="http://schemas.microsoft.com/office/drawing/2014/main" id="{C889E51D-EE99-4DF7-82B2-83B7DA03AA18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9" name="Freeform 1210">
            <a:extLst>
              <a:ext uri="{FF2B5EF4-FFF2-40B4-BE49-F238E27FC236}">
                <a16:creationId xmlns:a16="http://schemas.microsoft.com/office/drawing/2014/main" id="{E9D6AF35-CFC3-4B67-B4B9-30EAA70AA151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0" name="Freeform 1214">
            <a:extLst>
              <a:ext uri="{FF2B5EF4-FFF2-40B4-BE49-F238E27FC236}">
                <a16:creationId xmlns:a16="http://schemas.microsoft.com/office/drawing/2014/main" id="{6F01DC29-DC12-411B-884A-B5C1532BFA46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" name="Rectangle 1215">
            <a:extLst>
              <a:ext uri="{FF2B5EF4-FFF2-40B4-BE49-F238E27FC236}">
                <a16:creationId xmlns:a16="http://schemas.microsoft.com/office/drawing/2014/main" id="{8F52DA2A-A9E5-4F6E-8B2E-9198973C9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32" name="Freeform 1217">
            <a:extLst>
              <a:ext uri="{FF2B5EF4-FFF2-40B4-BE49-F238E27FC236}">
                <a16:creationId xmlns:a16="http://schemas.microsoft.com/office/drawing/2014/main" id="{FB42ADBF-34DC-4737-8585-D3C833140600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3" name="Freeform 1219">
            <a:extLst>
              <a:ext uri="{FF2B5EF4-FFF2-40B4-BE49-F238E27FC236}">
                <a16:creationId xmlns:a16="http://schemas.microsoft.com/office/drawing/2014/main" id="{F0BBE111-C80B-45CE-BB71-013410597543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4" name="Freeform 1221">
            <a:extLst>
              <a:ext uri="{FF2B5EF4-FFF2-40B4-BE49-F238E27FC236}">
                <a16:creationId xmlns:a16="http://schemas.microsoft.com/office/drawing/2014/main" id="{2A3450FD-A215-40C7-8947-7C7B4EAD1682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" name="Freeform 1234">
            <a:extLst>
              <a:ext uri="{FF2B5EF4-FFF2-40B4-BE49-F238E27FC236}">
                <a16:creationId xmlns:a16="http://schemas.microsoft.com/office/drawing/2014/main" id="{E9BE5D37-BFA2-4CB3-98AB-B3233056CD31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6" name="Line 1237">
            <a:extLst>
              <a:ext uri="{FF2B5EF4-FFF2-40B4-BE49-F238E27FC236}">
                <a16:creationId xmlns:a16="http://schemas.microsoft.com/office/drawing/2014/main" id="{55C2ED60-5E2F-4BE2-96ED-B5FFE6CE2CD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7" name="Line 1238">
            <a:extLst>
              <a:ext uri="{FF2B5EF4-FFF2-40B4-BE49-F238E27FC236}">
                <a16:creationId xmlns:a16="http://schemas.microsoft.com/office/drawing/2014/main" id="{51D93A71-EC31-4C88-B384-9EA68A48B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8" name="Freeform 1240">
            <a:extLst>
              <a:ext uri="{FF2B5EF4-FFF2-40B4-BE49-F238E27FC236}">
                <a16:creationId xmlns:a16="http://schemas.microsoft.com/office/drawing/2014/main" id="{E6A6636D-6E02-4A66-AAE4-D9938C609F35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" name="Freeform 1243">
            <a:extLst>
              <a:ext uri="{FF2B5EF4-FFF2-40B4-BE49-F238E27FC236}">
                <a16:creationId xmlns:a16="http://schemas.microsoft.com/office/drawing/2014/main" id="{E4A18E22-F499-4246-A636-FF10AB78B5C2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" name="Freeform 1246">
            <a:extLst>
              <a:ext uri="{FF2B5EF4-FFF2-40B4-BE49-F238E27FC236}">
                <a16:creationId xmlns:a16="http://schemas.microsoft.com/office/drawing/2014/main" id="{FC11DEEA-C3A0-4A49-9223-3707291B5460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" name="Freeform 1250">
            <a:extLst>
              <a:ext uri="{FF2B5EF4-FFF2-40B4-BE49-F238E27FC236}">
                <a16:creationId xmlns:a16="http://schemas.microsoft.com/office/drawing/2014/main" id="{6D2CC0FB-21EE-4ED8-9A2A-04B6AB9EA53A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2" name="Freeform 1252">
            <a:extLst>
              <a:ext uri="{FF2B5EF4-FFF2-40B4-BE49-F238E27FC236}">
                <a16:creationId xmlns:a16="http://schemas.microsoft.com/office/drawing/2014/main" id="{257A8E2C-CF01-4304-84D5-CBFFF047E75A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3" name="Freeform 1255">
            <a:extLst>
              <a:ext uri="{FF2B5EF4-FFF2-40B4-BE49-F238E27FC236}">
                <a16:creationId xmlns:a16="http://schemas.microsoft.com/office/drawing/2014/main" id="{EA811990-5838-4C0D-9C2A-409B6275FFB1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4" name="Rectangle 1256">
            <a:extLst>
              <a:ext uri="{FF2B5EF4-FFF2-40B4-BE49-F238E27FC236}">
                <a16:creationId xmlns:a16="http://schemas.microsoft.com/office/drawing/2014/main" id="{06FA85E3-0E52-470C-933D-F8F1F1B50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45" name="Freeform 1258">
            <a:extLst>
              <a:ext uri="{FF2B5EF4-FFF2-40B4-BE49-F238E27FC236}">
                <a16:creationId xmlns:a16="http://schemas.microsoft.com/office/drawing/2014/main" id="{5EEECB5D-B500-461E-AC93-4E8A32BFC524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6" name="Freeform 1266">
            <a:extLst>
              <a:ext uri="{FF2B5EF4-FFF2-40B4-BE49-F238E27FC236}">
                <a16:creationId xmlns:a16="http://schemas.microsoft.com/office/drawing/2014/main" id="{C8E36DCB-6283-4F80-AA2C-C1117CD9BC84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7" name="Freeform 1269">
            <a:extLst>
              <a:ext uri="{FF2B5EF4-FFF2-40B4-BE49-F238E27FC236}">
                <a16:creationId xmlns:a16="http://schemas.microsoft.com/office/drawing/2014/main" id="{DD242445-0A3A-49D4-BE3D-371634B8D6B8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8" name="Line 1270">
            <a:extLst>
              <a:ext uri="{FF2B5EF4-FFF2-40B4-BE49-F238E27FC236}">
                <a16:creationId xmlns:a16="http://schemas.microsoft.com/office/drawing/2014/main" id="{9C17683B-110B-4B5F-9C66-DBAD6C07F70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9" name="Line 1271">
            <a:extLst>
              <a:ext uri="{FF2B5EF4-FFF2-40B4-BE49-F238E27FC236}">
                <a16:creationId xmlns:a16="http://schemas.microsoft.com/office/drawing/2014/main" id="{865D8095-0619-49F2-9C28-F1FAF8243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0" name="Rectangle 1272">
            <a:extLst>
              <a:ext uri="{FF2B5EF4-FFF2-40B4-BE49-F238E27FC236}">
                <a16:creationId xmlns:a16="http://schemas.microsoft.com/office/drawing/2014/main" id="{A719E91A-E597-44F5-9566-280FAD713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1" name="Rectangle 1273">
            <a:extLst>
              <a:ext uri="{FF2B5EF4-FFF2-40B4-BE49-F238E27FC236}">
                <a16:creationId xmlns:a16="http://schemas.microsoft.com/office/drawing/2014/main" id="{69A45D85-8B02-429E-987D-4300FFB63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2" name="Line 1274">
            <a:extLst>
              <a:ext uri="{FF2B5EF4-FFF2-40B4-BE49-F238E27FC236}">
                <a16:creationId xmlns:a16="http://schemas.microsoft.com/office/drawing/2014/main" id="{2D8B0C87-76BB-490E-BD6D-88DFEEFE848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3" name="Line 1275">
            <a:extLst>
              <a:ext uri="{FF2B5EF4-FFF2-40B4-BE49-F238E27FC236}">
                <a16:creationId xmlns:a16="http://schemas.microsoft.com/office/drawing/2014/main" id="{574C7865-4E0A-4949-9B73-223B02D91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4" name="Freeform 1277">
            <a:extLst>
              <a:ext uri="{FF2B5EF4-FFF2-40B4-BE49-F238E27FC236}">
                <a16:creationId xmlns:a16="http://schemas.microsoft.com/office/drawing/2014/main" id="{228142C7-BBFB-427D-8D83-434C343834B4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5" name="Freeform 1287">
            <a:extLst>
              <a:ext uri="{FF2B5EF4-FFF2-40B4-BE49-F238E27FC236}">
                <a16:creationId xmlns:a16="http://schemas.microsoft.com/office/drawing/2014/main" id="{06693CFC-1F1A-4101-AA65-1688C113D537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6" name="Freeform 1290">
            <a:extLst>
              <a:ext uri="{FF2B5EF4-FFF2-40B4-BE49-F238E27FC236}">
                <a16:creationId xmlns:a16="http://schemas.microsoft.com/office/drawing/2014/main" id="{8C036CDB-020F-42BB-850F-82E3BA61EC6D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7" name="Rectangle 1335">
            <a:extLst>
              <a:ext uri="{FF2B5EF4-FFF2-40B4-BE49-F238E27FC236}">
                <a16:creationId xmlns:a16="http://schemas.microsoft.com/office/drawing/2014/main" id="{2A3550BF-AB24-4A79-B912-7F04A3CE4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8" name="Rectangle 1336">
            <a:extLst>
              <a:ext uri="{FF2B5EF4-FFF2-40B4-BE49-F238E27FC236}">
                <a16:creationId xmlns:a16="http://schemas.microsoft.com/office/drawing/2014/main" id="{CC3072F3-AE39-46BC-83E8-64BA37953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9" name="Rectangle 1337">
            <a:extLst>
              <a:ext uri="{FF2B5EF4-FFF2-40B4-BE49-F238E27FC236}">
                <a16:creationId xmlns:a16="http://schemas.microsoft.com/office/drawing/2014/main" id="{C026EF2E-606E-46F5-B648-43892CEF8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0" name="Rectangle 1340">
            <a:extLst>
              <a:ext uri="{FF2B5EF4-FFF2-40B4-BE49-F238E27FC236}">
                <a16:creationId xmlns:a16="http://schemas.microsoft.com/office/drawing/2014/main" id="{63C63582-AE0E-429D-8CE0-FB8BBC838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1" name="Rectangle 1341">
            <a:extLst>
              <a:ext uri="{FF2B5EF4-FFF2-40B4-BE49-F238E27FC236}">
                <a16:creationId xmlns:a16="http://schemas.microsoft.com/office/drawing/2014/main" id="{960208D6-FFCF-4CE9-91EB-6883F6416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2" name="Rectangle 1342">
            <a:extLst>
              <a:ext uri="{FF2B5EF4-FFF2-40B4-BE49-F238E27FC236}">
                <a16:creationId xmlns:a16="http://schemas.microsoft.com/office/drawing/2014/main" id="{2BFE0019-043B-4545-94C6-6527371B4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3" name="Rectangle 1343">
            <a:extLst>
              <a:ext uri="{FF2B5EF4-FFF2-40B4-BE49-F238E27FC236}">
                <a16:creationId xmlns:a16="http://schemas.microsoft.com/office/drawing/2014/main" id="{505240B4-7929-4B7C-BD88-4921F8D18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4" name="Rectangle 1344">
            <a:extLst>
              <a:ext uri="{FF2B5EF4-FFF2-40B4-BE49-F238E27FC236}">
                <a16:creationId xmlns:a16="http://schemas.microsoft.com/office/drawing/2014/main" id="{E259BCAB-5457-4C68-B020-AAEFB6ADF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C0011E9-884B-4C43-BC1E-BF2B3C1F0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D097FAB1-0462-4327-B0A2-3320CE823F0F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67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462845" y="1140883"/>
            <a:ext cx="5545665" cy="2461684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68489" y="3716867"/>
            <a:ext cx="5545665" cy="2461684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FEC5AC3-ADC2-4045-96A4-7979E87875C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8FD04A40-A7E6-4218-8010-A853233605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D05944A-7F67-4D8F-9654-7A0A7190BF6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32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>
            <a:extLst>
              <a:ext uri="{FF2B5EF4-FFF2-40B4-BE49-F238E27FC236}">
                <a16:creationId xmlns:a16="http://schemas.microsoft.com/office/drawing/2014/main" id="{F586D98A-C05B-407F-8397-DFD6A496C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" name="Line 1087">
            <a:extLst>
              <a:ext uri="{FF2B5EF4-FFF2-40B4-BE49-F238E27FC236}">
                <a16:creationId xmlns:a16="http://schemas.microsoft.com/office/drawing/2014/main" id="{C708628C-0C68-431E-A054-AB3B0BD4E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" name="Rectangle 1088">
            <a:extLst>
              <a:ext uri="{FF2B5EF4-FFF2-40B4-BE49-F238E27FC236}">
                <a16:creationId xmlns:a16="http://schemas.microsoft.com/office/drawing/2014/main" id="{17E5FB6F-D9BF-4DDA-ACAF-661160F30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7" name="Rectangle 1089">
            <a:extLst>
              <a:ext uri="{FF2B5EF4-FFF2-40B4-BE49-F238E27FC236}">
                <a16:creationId xmlns:a16="http://schemas.microsoft.com/office/drawing/2014/main" id="{2DCC18AE-F190-4F96-BAFD-DDCABE5E7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8" name="Freeform 1098">
            <a:extLst>
              <a:ext uri="{FF2B5EF4-FFF2-40B4-BE49-F238E27FC236}">
                <a16:creationId xmlns:a16="http://schemas.microsoft.com/office/drawing/2014/main" id="{D9427B8E-9746-45E1-BFCD-B1108C9A6E15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Freeform 1115">
            <a:extLst>
              <a:ext uri="{FF2B5EF4-FFF2-40B4-BE49-F238E27FC236}">
                <a16:creationId xmlns:a16="http://schemas.microsoft.com/office/drawing/2014/main" id="{FFBF2D61-E9DB-4914-9AB6-C8375DA7DAEA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Freeform 1120">
            <a:extLst>
              <a:ext uri="{FF2B5EF4-FFF2-40B4-BE49-F238E27FC236}">
                <a16:creationId xmlns:a16="http://schemas.microsoft.com/office/drawing/2014/main" id="{5EB5A2CA-A5D0-494D-B251-83EFAB0C7151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34">
            <a:extLst>
              <a:ext uri="{FF2B5EF4-FFF2-40B4-BE49-F238E27FC236}">
                <a16:creationId xmlns:a16="http://schemas.microsoft.com/office/drawing/2014/main" id="{23B6A1FA-9CBF-4556-89BC-C4C0760D9926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41">
            <a:extLst>
              <a:ext uri="{FF2B5EF4-FFF2-40B4-BE49-F238E27FC236}">
                <a16:creationId xmlns:a16="http://schemas.microsoft.com/office/drawing/2014/main" id="{227E5CEA-C953-492B-A582-CE9F7C56A090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48">
            <a:extLst>
              <a:ext uri="{FF2B5EF4-FFF2-40B4-BE49-F238E27FC236}">
                <a16:creationId xmlns:a16="http://schemas.microsoft.com/office/drawing/2014/main" id="{526E5989-EA03-4149-9AD6-C4DACD4DF47E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50">
            <a:extLst>
              <a:ext uri="{FF2B5EF4-FFF2-40B4-BE49-F238E27FC236}">
                <a16:creationId xmlns:a16="http://schemas.microsoft.com/office/drawing/2014/main" id="{6C407F87-F64B-4E4C-AD48-E79A06C67A1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52">
            <a:extLst>
              <a:ext uri="{FF2B5EF4-FFF2-40B4-BE49-F238E27FC236}">
                <a16:creationId xmlns:a16="http://schemas.microsoft.com/office/drawing/2014/main" id="{35E67A79-63C0-4225-AFE6-57174DE04CD1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4">
            <a:extLst>
              <a:ext uri="{FF2B5EF4-FFF2-40B4-BE49-F238E27FC236}">
                <a16:creationId xmlns:a16="http://schemas.microsoft.com/office/drawing/2014/main" id="{25FF0849-E5A9-4A54-A657-B83A59BBAFC9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6">
            <a:extLst>
              <a:ext uri="{FF2B5EF4-FFF2-40B4-BE49-F238E27FC236}">
                <a16:creationId xmlns:a16="http://schemas.microsoft.com/office/drawing/2014/main" id="{33B9B7A8-D009-4265-9CB7-C58B58A0656E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63">
            <a:extLst>
              <a:ext uri="{FF2B5EF4-FFF2-40B4-BE49-F238E27FC236}">
                <a16:creationId xmlns:a16="http://schemas.microsoft.com/office/drawing/2014/main" id="{3D84AB2A-5224-4BB8-AA72-C7E83965F08F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72">
            <a:extLst>
              <a:ext uri="{FF2B5EF4-FFF2-40B4-BE49-F238E27FC236}">
                <a16:creationId xmlns:a16="http://schemas.microsoft.com/office/drawing/2014/main" id="{55F347CE-4BDE-4469-AFCC-3734AAAF7B80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77">
            <a:extLst>
              <a:ext uri="{FF2B5EF4-FFF2-40B4-BE49-F238E27FC236}">
                <a16:creationId xmlns:a16="http://schemas.microsoft.com/office/drawing/2014/main" id="{47D72811-B15A-4484-9A02-7BB7A83ED301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80">
            <a:extLst>
              <a:ext uri="{FF2B5EF4-FFF2-40B4-BE49-F238E27FC236}">
                <a16:creationId xmlns:a16="http://schemas.microsoft.com/office/drawing/2014/main" id="{29369FFF-612F-45FD-9F60-59B59D6DEE08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Line 1187">
            <a:extLst>
              <a:ext uri="{FF2B5EF4-FFF2-40B4-BE49-F238E27FC236}">
                <a16:creationId xmlns:a16="http://schemas.microsoft.com/office/drawing/2014/main" id="{F5C64EB6-3090-49FA-AA02-E0287CF892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1188">
            <a:extLst>
              <a:ext uri="{FF2B5EF4-FFF2-40B4-BE49-F238E27FC236}">
                <a16:creationId xmlns:a16="http://schemas.microsoft.com/office/drawing/2014/main" id="{508A9D13-F837-4094-8FBE-AC061D51A8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208">
            <a:extLst>
              <a:ext uri="{FF2B5EF4-FFF2-40B4-BE49-F238E27FC236}">
                <a16:creationId xmlns:a16="http://schemas.microsoft.com/office/drawing/2014/main" id="{BBB2E11F-92BE-46B7-AABD-0F9FD0C6A65D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210">
            <a:extLst>
              <a:ext uri="{FF2B5EF4-FFF2-40B4-BE49-F238E27FC236}">
                <a16:creationId xmlns:a16="http://schemas.microsoft.com/office/drawing/2014/main" id="{0D0F975D-E012-4DAF-A40F-A9D1FB0E06F2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14">
            <a:extLst>
              <a:ext uri="{FF2B5EF4-FFF2-40B4-BE49-F238E27FC236}">
                <a16:creationId xmlns:a16="http://schemas.microsoft.com/office/drawing/2014/main" id="{826F76D4-A496-4791-BCF4-5697F4D61BEF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Rectangle 1215">
            <a:extLst>
              <a:ext uri="{FF2B5EF4-FFF2-40B4-BE49-F238E27FC236}">
                <a16:creationId xmlns:a16="http://schemas.microsoft.com/office/drawing/2014/main" id="{B336D075-2DC0-4EB0-98CA-9ABC37183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28" name="Freeform 1217">
            <a:extLst>
              <a:ext uri="{FF2B5EF4-FFF2-40B4-BE49-F238E27FC236}">
                <a16:creationId xmlns:a16="http://schemas.microsoft.com/office/drawing/2014/main" id="{FD2E9D75-370F-46D8-956A-F3616B0B6BD1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9">
            <a:extLst>
              <a:ext uri="{FF2B5EF4-FFF2-40B4-BE49-F238E27FC236}">
                <a16:creationId xmlns:a16="http://schemas.microsoft.com/office/drawing/2014/main" id="{8C64AC69-EEB7-4193-A7CD-9FFDC8932EBE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21">
            <a:extLst>
              <a:ext uri="{FF2B5EF4-FFF2-40B4-BE49-F238E27FC236}">
                <a16:creationId xmlns:a16="http://schemas.microsoft.com/office/drawing/2014/main" id="{5E1145DA-A602-4FA9-9140-08EF12F92620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34">
            <a:extLst>
              <a:ext uri="{FF2B5EF4-FFF2-40B4-BE49-F238E27FC236}">
                <a16:creationId xmlns:a16="http://schemas.microsoft.com/office/drawing/2014/main" id="{0A2244E9-3D59-47F7-95C8-CC034F56C8D1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Line 1237">
            <a:extLst>
              <a:ext uri="{FF2B5EF4-FFF2-40B4-BE49-F238E27FC236}">
                <a16:creationId xmlns:a16="http://schemas.microsoft.com/office/drawing/2014/main" id="{028B4371-8235-4F69-AC0C-500E0A12ED8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Line 1238">
            <a:extLst>
              <a:ext uri="{FF2B5EF4-FFF2-40B4-BE49-F238E27FC236}">
                <a16:creationId xmlns:a16="http://schemas.microsoft.com/office/drawing/2014/main" id="{0CA5F01C-C716-464B-BA54-101865315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40">
            <a:extLst>
              <a:ext uri="{FF2B5EF4-FFF2-40B4-BE49-F238E27FC236}">
                <a16:creationId xmlns:a16="http://schemas.microsoft.com/office/drawing/2014/main" id="{9990979C-F836-4788-B97A-70C65A57C0A4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43">
            <a:extLst>
              <a:ext uri="{FF2B5EF4-FFF2-40B4-BE49-F238E27FC236}">
                <a16:creationId xmlns:a16="http://schemas.microsoft.com/office/drawing/2014/main" id="{567C82D8-6008-412C-B89D-13FF3F4DFEFE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6">
            <a:extLst>
              <a:ext uri="{FF2B5EF4-FFF2-40B4-BE49-F238E27FC236}">
                <a16:creationId xmlns:a16="http://schemas.microsoft.com/office/drawing/2014/main" id="{5C5DE74E-DA41-4031-B63E-1CF57AAB1D74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50">
            <a:extLst>
              <a:ext uri="{FF2B5EF4-FFF2-40B4-BE49-F238E27FC236}">
                <a16:creationId xmlns:a16="http://schemas.microsoft.com/office/drawing/2014/main" id="{0973CB2F-9C04-454E-8EE7-E315198226D5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52">
            <a:extLst>
              <a:ext uri="{FF2B5EF4-FFF2-40B4-BE49-F238E27FC236}">
                <a16:creationId xmlns:a16="http://schemas.microsoft.com/office/drawing/2014/main" id="{A8AF20D8-3EA4-41B7-A848-EB8848575434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5">
            <a:extLst>
              <a:ext uri="{FF2B5EF4-FFF2-40B4-BE49-F238E27FC236}">
                <a16:creationId xmlns:a16="http://schemas.microsoft.com/office/drawing/2014/main" id="{6E0D4670-A62E-406B-BD58-176FF85B1A72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Rectangle 1256">
            <a:extLst>
              <a:ext uri="{FF2B5EF4-FFF2-40B4-BE49-F238E27FC236}">
                <a16:creationId xmlns:a16="http://schemas.microsoft.com/office/drawing/2014/main" id="{4E627A0C-71C6-4481-B16C-E51E5F598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41" name="Freeform 1258">
            <a:extLst>
              <a:ext uri="{FF2B5EF4-FFF2-40B4-BE49-F238E27FC236}">
                <a16:creationId xmlns:a16="http://schemas.microsoft.com/office/drawing/2014/main" id="{F436677E-9692-4E80-9CD8-D1431EFDA847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66">
            <a:extLst>
              <a:ext uri="{FF2B5EF4-FFF2-40B4-BE49-F238E27FC236}">
                <a16:creationId xmlns:a16="http://schemas.microsoft.com/office/drawing/2014/main" id="{B4A1FACB-C891-49A4-9A4B-62A0E163ACAB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69">
            <a:extLst>
              <a:ext uri="{FF2B5EF4-FFF2-40B4-BE49-F238E27FC236}">
                <a16:creationId xmlns:a16="http://schemas.microsoft.com/office/drawing/2014/main" id="{9277CB89-F7C6-460A-8019-326B92506EED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Line 1270">
            <a:extLst>
              <a:ext uri="{FF2B5EF4-FFF2-40B4-BE49-F238E27FC236}">
                <a16:creationId xmlns:a16="http://schemas.microsoft.com/office/drawing/2014/main" id="{07E8BDF9-0448-4DBC-B6B8-80333C224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Line 1271">
            <a:extLst>
              <a:ext uri="{FF2B5EF4-FFF2-40B4-BE49-F238E27FC236}">
                <a16:creationId xmlns:a16="http://schemas.microsoft.com/office/drawing/2014/main" id="{EB46F9C6-C930-4940-B29C-E152CFDBD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Rectangle 1272">
            <a:extLst>
              <a:ext uri="{FF2B5EF4-FFF2-40B4-BE49-F238E27FC236}">
                <a16:creationId xmlns:a16="http://schemas.microsoft.com/office/drawing/2014/main" id="{4B5F2AA6-206E-486A-A348-6C0B1FD02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47" name="Rectangle 1273">
            <a:extLst>
              <a:ext uri="{FF2B5EF4-FFF2-40B4-BE49-F238E27FC236}">
                <a16:creationId xmlns:a16="http://schemas.microsoft.com/office/drawing/2014/main" id="{F0FDCD3E-9BE9-4D53-94A6-591FAD1E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48" name="Line 1274">
            <a:extLst>
              <a:ext uri="{FF2B5EF4-FFF2-40B4-BE49-F238E27FC236}">
                <a16:creationId xmlns:a16="http://schemas.microsoft.com/office/drawing/2014/main" id="{ADECD167-4820-40D3-9AB2-8B38CCA07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5">
            <a:extLst>
              <a:ext uri="{FF2B5EF4-FFF2-40B4-BE49-F238E27FC236}">
                <a16:creationId xmlns:a16="http://schemas.microsoft.com/office/drawing/2014/main" id="{0DE16B1D-5F74-471D-8AA5-E48D40304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Freeform 1277">
            <a:extLst>
              <a:ext uri="{FF2B5EF4-FFF2-40B4-BE49-F238E27FC236}">
                <a16:creationId xmlns:a16="http://schemas.microsoft.com/office/drawing/2014/main" id="{BD04C339-9280-4B47-B286-148789370078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Freeform 1287">
            <a:extLst>
              <a:ext uri="{FF2B5EF4-FFF2-40B4-BE49-F238E27FC236}">
                <a16:creationId xmlns:a16="http://schemas.microsoft.com/office/drawing/2014/main" id="{41180C0D-0036-489A-BBBC-4447473D4DE4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90">
            <a:extLst>
              <a:ext uri="{FF2B5EF4-FFF2-40B4-BE49-F238E27FC236}">
                <a16:creationId xmlns:a16="http://schemas.microsoft.com/office/drawing/2014/main" id="{D47DA595-C53C-4D1E-A29E-4142AD154D77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Rectangle 1335">
            <a:extLst>
              <a:ext uri="{FF2B5EF4-FFF2-40B4-BE49-F238E27FC236}">
                <a16:creationId xmlns:a16="http://schemas.microsoft.com/office/drawing/2014/main" id="{5A1BB192-FB7E-4AC4-8DDE-76FFFC0C4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4" name="Rectangle 1336">
            <a:extLst>
              <a:ext uri="{FF2B5EF4-FFF2-40B4-BE49-F238E27FC236}">
                <a16:creationId xmlns:a16="http://schemas.microsoft.com/office/drawing/2014/main" id="{BE69BE91-DD41-4616-962A-A51A13DB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5" name="Rectangle 1337">
            <a:extLst>
              <a:ext uri="{FF2B5EF4-FFF2-40B4-BE49-F238E27FC236}">
                <a16:creationId xmlns:a16="http://schemas.microsoft.com/office/drawing/2014/main" id="{50A83384-9992-4175-AAEF-D00ACCE7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6" name="Rectangle 1340">
            <a:extLst>
              <a:ext uri="{FF2B5EF4-FFF2-40B4-BE49-F238E27FC236}">
                <a16:creationId xmlns:a16="http://schemas.microsoft.com/office/drawing/2014/main" id="{654A8D95-60D4-4FB9-8394-7AE01978F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7" name="Rectangle 1341">
            <a:extLst>
              <a:ext uri="{FF2B5EF4-FFF2-40B4-BE49-F238E27FC236}">
                <a16:creationId xmlns:a16="http://schemas.microsoft.com/office/drawing/2014/main" id="{3D346910-D5A3-4156-8861-63E72CF88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8" name="Rectangle 1342">
            <a:extLst>
              <a:ext uri="{FF2B5EF4-FFF2-40B4-BE49-F238E27FC236}">
                <a16:creationId xmlns:a16="http://schemas.microsoft.com/office/drawing/2014/main" id="{B5215DB4-F44C-4A53-BFEF-79200988D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9" name="Rectangle 1343">
            <a:extLst>
              <a:ext uri="{FF2B5EF4-FFF2-40B4-BE49-F238E27FC236}">
                <a16:creationId xmlns:a16="http://schemas.microsoft.com/office/drawing/2014/main" id="{C7847FF3-F3BC-473A-A771-4F93077E2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0" name="Rectangle 1344">
            <a:extLst>
              <a:ext uri="{FF2B5EF4-FFF2-40B4-BE49-F238E27FC236}">
                <a16:creationId xmlns:a16="http://schemas.microsoft.com/office/drawing/2014/main" id="{0EF65D97-F12F-4B0C-AFDD-B295C7D4A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1" name="Rectangle 69">
            <a:extLst>
              <a:ext uri="{FF2B5EF4-FFF2-40B4-BE49-F238E27FC236}">
                <a16:creationId xmlns:a16="http://schemas.microsoft.com/office/drawing/2014/main" id="{2791D8F6-5847-4F20-91AD-14B2B2C1D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120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1951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A6493-47F2-4979-9F28-9BD1E7F342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100C71F-AD55-4534-8991-45B709ED4A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27A29-B06B-4FBC-867A-6BD1B29284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8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4C8273-8224-46BD-87F8-2B549EAD372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447992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49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71035-A1CD-4BB1-9CC7-2C2590860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0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1A25363-3F26-4F42-B5DC-AD18DD7F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5167973"/>
            <a:ext cx="5616575" cy="10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77334" y="1219287"/>
            <a:ext cx="9295741" cy="1822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694067" y="3000005"/>
            <a:ext cx="9279009" cy="875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  <a:prstGeom prst="rect">
            <a:avLst/>
          </a:prstGeo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800" b="0" i="0"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>
            <a:extLst>
              <a:ext uri="{FF2B5EF4-FFF2-40B4-BE49-F238E27FC236}">
                <a16:creationId xmlns:a16="http://schemas.microsoft.com/office/drawing/2014/main" id="{2BE78E0F-4310-459D-B0FB-DAA50F78DB9F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7923213" y="6107113"/>
            <a:ext cx="3400425" cy="306387"/>
          </a:xfrm>
          <a:prstGeom prst="rect">
            <a:avLst/>
          </a:prstGeom>
        </p:spPr>
        <p:txBody>
          <a:bodyPr rIns="0" anchor="ctr"/>
          <a:lstStyle>
            <a:lvl1pPr algn="r">
              <a:defRPr sz="1800" b="0" i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40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690361-2678-44C3-9B83-B5C4AFC148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94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D6D16-BC16-4CC5-B739-5206CCE0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046" y="2680932"/>
            <a:ext cx="9874954" cy="21686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000">
                <a:solidFill>
                  <a:schemeClr val="tx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859DF9-3D50-41E9-87EF-F82B68A86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53" y="1210248"/>
            <a:ext cx="4882540" cy="93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0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690361-2678-44C3-9B83-B5C4AFC148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94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D6D16-BC16-4CC5-B739-5206CCE0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2580616"/>
            <a:ext cx="9714614" cy="23266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000">
                <a:solidFill>
                  <a:schemeClr val="bg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DF30F8-DFB6-402D-A2A9-5AEBE448C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80" y="1146234"/>
            <a:ext cx="5794745" cy="114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62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A5898E-DCAA-4B35-A72F-1FBA2F78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24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05F3541-491B-4F76-BFE0-48DA82C806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AC4D-0EB4-445E-8285-E63755431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804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Highlight Slide">
    <p:bg>
      <p:bgPr>
        <a:solidFill>
          <a:schemeClr val="accent4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chemeClr val="bg1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t" anchorCtr="0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09D16C9-E8CC-4832-A49D-4D145B9ABB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60315E-382C-4FB6-BA15-D6EF72989F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96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75216"/>
            <a:ext cx="12191999" cy="1950356"/>
          </a:xfrm>
          <a:noFill/>
        </p:spPr>
        <p:txBody>
          <a:bodyPr anchor="t" anchorCtr="0"/>
          <a:lstStyle>
            <a:lvl1pPr algn="ctr">
              <a:defRPr sz="3000" b="0" i="0" baseline="0">
                <a:solidFill>
                  <a:schemeClr val="tx1"/>
                </a:solidFill>
                <a:effectLst/>
                <a:latin typeface="Andes" panose="02000000000000000000" pitchFamily="50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003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 algn="ctr">
              <a:defRPr sz="2800" b="0" i="0" cap="none" baseline="0">
                <a:solidFill>
                  <a:srgbClr val="021F43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9F243-72A4-43BE-9E6D-C24E499834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065F-AB58-4465-9475-CAF335044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D7B18D-DA90-410F-AF66-D2D81A86F6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997677" y="6356350"/>
            <a:ext cx="515530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5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4F143D-9EA0-4053-8CB8-D4244F66A1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B1AD9D3E-11AA-4114-A46C-62645BCDE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F53A5E88-96FE-4098-A93F-193262749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26C5721F-6CF6-4F4D-96C7-AC2A82FDC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390D2968-40EA-441F-AF44-EC52D74FD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509D544E-FADF-412C-9A7C-67D87CD54FE6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069E7D6A-C3EB-425E-8763-D385AE79C6EF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5B5A5DAA-43E6-448A-9E4B-AC5C1403FABF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99B214D4-5F7B-4A77-AD68-A39B3E5C7803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81771026-2B74-48F6-91F5-670E08EA2347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058E171F-0482-4615-8948-9A59DE4382FB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4879A2A-6D1E-4475-8E69-F600679FBCF2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410A0476-8B5C-4C69-9882-BF70975916EC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6C4C30A6-FF32-4FF9-A673-70ECBA6CC887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31D4A4C8-F086-45D7-A24A-10887C05B23E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9AEB6747-A0E2-47C3-822D-9B21734583DC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4E23D374-8D6D-495D-B1E2-953A7185A740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63077E3F-E87D-4A99-8E46-1854F6E1F61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9DB691CE-0479-4092-BC19-2FE8DB1DD414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DA160718-AFC5-4ECC-B69E-664650F42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1AB7B540-B784-4A70-A0CE-6D60B37A8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E44D3C13-1F3D-4EE2-BDF6-AD6A837DCEFD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E56C241C-5B75-4EBB-9155-B59446D5ADB1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5C9BAD72-F5F1-4FBC-BF83-02A7340BBC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15EB1277-A770-4654-9419-9EFC726B6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B4E5DA28-EB83-4414-9497-EF515E1E02BF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3172B195-9B39-4709-AC28-EFA3FEAF4F63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7304B5EF-A28A-46BA-9DF8-D0E7F544F6A3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19AE5F4F-8E81-424D-8DF3-65EB68FE137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DBE2E75F-BA10-48F0-8991-712FDEC95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D42A4404-F66E-48D4-A70B-295D65FBA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2499E9E2-300C-4127-92B0-3EC2B43C4721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671C8A2F-D821-4ED7-904B-6CC24737CECE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EE113CB7-E8FF-4D7F-905B-372CE01F1F59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F2205F3B-976B-43ED-85DC-D9971BB158C7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8D218FE1-D3C4-44AB-BE31-1C87FF37863F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9B35A1BF-0215-44A8-A4B1-9A7AC9643200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F06F4331-2D87-40E1-8AE0-14BE40BA3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D2F255FD-D900-4C2F-B3D7-380CB8EFEA47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208DD35C-BB39-4C2A-AE73-06DA275A8159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87110F73-C442-4204-B22D-3CF157D0B4D6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501CB692-8BAB-4AF1-9412-CF4D9D9BD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D7A76ED0-D276-49B4-B37B-E04DA4120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AB931FEC-322E-4CE8-87AE-225A88CCB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8FAE90D5-10DA-4AC9-BDE4-52DDFB197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6DAE2C4D-64B0-4B3A-AC20-C714B039C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E5F29BC4-29B2-4772-BB5C-F58239E80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180F9050-402D-4DCC-AC59-4F7B056DEFC8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15F7BC58-09A7-404B-B74C-BD98B8AC3D4C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689F781A-2184-49B3-BF7D-ABBC4C074AE2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188E9E54-63E3-4C41-B161-997008547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79DD99C2-BC4A-47B7-8C5C-4677A22EA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8930F530-B461-4A53-A17B-B8D558363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CC9DED9E-8583-44DA-AE1A-6E6DC276A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139D1C99-E9A2-49EC-9726-AA4C84619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26548B03-91A9-43D8-87BD-1A3F31766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C211DC51-7E77-4C17-828D-8DB7910DD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82F4B6D3-CE6C-4DDC-91B1-CA6D3DC87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6E38916-62D5-4F57-92DF-2D265FCC1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2126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E4CE179D-2DC0-4BDC-9D75-6248BB43FE2E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19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 algn="ctr">
              <a:defRPr sz="2800" b="0" i="0" cap="none" baseline="0">
                <a:solidFill>
                  <a:srgbClr val="021F43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C28AAB4-1F97-4A77-9327-CF9945B3D5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1E46-94E9-466F-BD56-2E844BCF8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9FC566B-07C5-4787-BCDC-AA58D86E6BB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997677" y="6356350"/>
            <a:ext cx="515530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81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>
            <a:extLst>
              <a:ext uri="{FF2B5EF4-FFF2-40B4-BE49-F238E27FC236}">
                <a16:creationId xmlns:a16="http://schemas.microsoft.com/office/drawing/2014/main" id="{82008C7A-F6A5-4245-B08D-D2D1EB416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113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>
            <a:extLst>
              <a:ext uri="{FF2B5EF4-FFF2-40B4-BE49-F238E27FC236}">
                <a16:creationId xmlns:a16="http://schemas.microsoft.com/office/drawing/2014/main" id="{7D2EC28C-C185-444D-8855-D3BA6B829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113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>
            <a:extLst>
              <a:ext uri="{FF2B5EF4-FFF2-40B4-BE49-F238E27FC236}">
                <a16:creationId xmlns:a16="http://schemas.microsoft.com/office/drawing/2014/main" id="{AF2A1525-F3A1-4089-B83A-B73FB2906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7" name="Rectangle 1089">
            <a:extLst>
              <a:ext uri="{FF2B5EF4-FFF2-40B4-BE49-F238E27FC236}">
                <a16:creationId xmlns:a16="http://schemas.microsoft.com/office/drawing/2014/main" id="{811CC322-83B7-4059-B5BB-87270E77B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8" name="Freeform 1098">
            <a:extLst>
              <a:ext uri="{FF2B5EF4-FFF2-40B4-BE49-F238E27FC236}">
                <a16:creationId xmlns:a16="http://schemas.microsoft.com/office/drawing/2014/main" id="{E05689CF-97C1-4649-8546-8A108D814F5A}"/>
              </a:ext>
            </a:extLst>
          </p:cNvPr>
          <p:cNvSpPr>
            <a:spLocks/>
          </p:cNvSpPr>
          <p:nvPr/>
        </p:nvSpPr>
        <p:spPr bwMode="auto">
          <a:xfrm>
            <a:off x="649288" y="617538"/>
            <a:ext cx="4762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>
            <a:extLst>
              <a:ext uri="{FF2B5EF4-FFF2-40B4-BE49-F238E27FC236}">
                <a16:creationId xmlns:a16="http://schemas.microsoft.com/office/drawing/2014/main" id="{AD5ABE11-DDEF-4919-96EB-2162FA383EE6}"/>
              </a:ext>
            </a:extLst>
          </p:cNvPr>
          <p:cNvSpPr>
            <a:spLocks/>
          </p:cNvSpPr>
          <p:nvPr/>
        </p:nvSpPr>
        <p:spPr bwMode="auto">
          <a:xfrm>
            <a:off x="611188" y="473075"/>
            <a:ext cx="4762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>
            <a:extLst>
              <a:ext uri="{FF2B5EF4-FFF2-40B4-BE49-F238E27FC236}">
                <a16:creationId xmlns:a16="http://schemas.microsoft.com/office/drawing/2014/main" id="{FF9E30DD-5C77-4E72-B6D3-E8915B2516F1}"/>
              </a:ext>
            </a:extLst>
          </p:cNvPr>
          <p:cNvSpPr>
            <a:spLocks/>
          </p:cNvSpPr>
          <p:nvPr/>
        </p:nvSpPr>
        <p:spPr bwMode="auto">
          <a:xfrm>
            <a:off x="611188" y="463550"/>
            <a:ext cx="4762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>
            <a:extLst>
              <a:ext uri="{FF2B5EF4-FFF2-40B4-BE49-F238E27FC236}">
                <a16:creationId xmlns:a16="http://schemas.microsoft.com/office/drawing/2014/main" id="{470D1990-4A31-4E2F-8AEB-B7660ADA7D63}"/>
              </a:ext>
            </a:extLst>
          </p:cNvPr>
          <p:cNvSpPr>
            <a:spLocks/>
          </p:cNvSpPr>
          <p:nvPr/>
        </p:nvSpPr>
        <p:spPr bwMode="auto">
          <a:xfrm>
            <a:off x="93821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>
            <a:extLst>
              <a:ext uri="{FF2B5EF4-FFF2-40B4-BE49-F238E27FC236}">
                <a16:creationId xmlns:a16="http://schemas.microsoft.com/office/drawing/2014/main" id="{6F762F5E-03BF-4B5F-8046-B74B2A172E2C}"/>
              </a:ext>
            </a:extLst>
          </p:cNvPr>
          <p:cNvSpPr>
            <a:spLocks/>
          </p:cNvSpPr>
          <p:nvPr/>
        </p:nvSpPr>
        <p:spPr bwMode="auto">
          <a:xfrm>
            <a:off x="941388" y="479425"/>
            <a:ext cx="3175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>
            <a:extLst>
              <a:ext uri="{FF2B5EF4-FFF2-40B4-BE49-F238E27FC236}">
                <a16:creationId xmlns:a16="http://schemas.microsoft.com/office/drawing/2014/main" id="{2C94591B-90F5-4187-8953-6746D847DCB2}"/>
              </a:ext>
            </a:extLst>
          </p:cNvPr>
          <p:cNvSpPr>
            <a:spLocks/>
          </p:cNvSpPr>
          <p:nvPr/>
        </p:nvSpPr>
        <p:spPr bwMode="auto">
          <a:xfrm>
            <a:off x="925513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>
            <a:extLst>
              <a:ext uri="{FF2B5EF4-FFF2-40B4-BE49-F238E27FC236}">
                <a16:creationId xmlns:a16="http://schemas.microsoft.com/office/drawing/2014/main" id="{9477C17D-C93E-4F76-A37A-4CE1FCE32888}"/>
              </a:ext>
            </a:extLst>
          </p:cNvPr>
          <p:cNvSpPr>
            <a:spLocks/>
          </p:cNvSpPr>
          <p:nvPr/>
        </p:nvSpPr>
        <p:spPr bwMode="auto">
          <a:xfrm>
            <a:off x="9128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>
            <a:extLst>
              <a:ext uri="{FF2B5EF4-FFF2-40B4-BE49-F238E27FC236}">
                <a16:creationId xmlns:a16="http://schemas.microsoft.com/office/drawing/2014/main" id="{56BCBE42-D5F9-4F74-9203-455B6A6D5BD4}"/>
              </a:ext>
            </a:extLst>
          </p:cNvPr>
          <p:cNvSpPr>
            <a:spLocks/>
          </p:cNvSpPr>
          <p:nvPr/>
        </p:nvSpPr>
        <p:spPr bwMode="auto">
          <a:xfrm>
            <a:off x="9128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>
            <a:extLst>
              <a:ext uri="{FF2B5EF4-FFF2-40B4-BE49-F238E27FC236}">
                <a16:creationId xmlns:a16="http://schemas.microsoft.com/office/drawing/2014/main" id="{FCDFE731-88CE-4AA5-AF96-F8CD3DCB1C1D}"/>
              </a:ext>
            </a:extLst>
          </p:cNvPr>
          <p:cNvSpPr>
            <a:spLocks/>
          </p:cNvSpPr>
          <p:nvPr/>
        </p:nvSpPr>
        <p:spPr bwMode="auto">
          <a:xfrm>
            <a:off x="88741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>
            <a:extLst>
              <a:ext uri="{FF2B5EF4-FFF2-40B4-BE49-F238E27FC236}">
                <a16:creationId xmlns:a16="http://schemas.microsoft.com/office/drawing/2014/main" id="{BD30C213-A4D6-44F4-8451-05EFD5DC0C84}"/>
              </a:ext>
            </a:extLst>
          </p:cNvPr>
          <p:cNvSpPr>
            <a:spLocks/>
          </p:cNvSpPr>
          <p:nvPr/>
        </p:nvSpPr>
        <p:spPr bwMode="auto">
          <a:xfrm>
            <a:off x="88741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>
            <a:extLst>
              <a:ext uri="{FF2B5EF4-FFF2-40B4-BE49-F238E27FC236}">
                <a16:creationId xmlns:a16="http://schemas.microsoft.com/office/drawing/2014/main" id="{6A4E3154-04A2-4783-AA08-BF033CD93700}"/>
              </a:ext>
            </a:extLst>
          </p:cNvPr>
          <p:cNvSpPr>
            <a:spLocks/>
          </p:cNvSpPr>
          <p:nvPr/>
        </p:nvSpPr>
        <p:spPr bwMode="auto">
          <a:xfrm>
            <a:off x="814388" y="415925"/>
            <a:ext cx="9525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>
            <a:extLst>
              <a:ext uri="{FF2B5EF4-FFF2-40B4-BE49-F238E27FC236}">
                <a16:creationId xmlns:a16="http://schemas.microsoft.com/office/drawing/2014/main" id="{9EFECCD0-24E5-48BC-AC00-7E4DE9BEF044}"/>
              </a:ext>
            </a:extLst>
          </p:cNvPr>
          <p:cNvSpPr>
            <a:spLocks/>
          </p:cNvSpPr>
          <p:nvPr/>
        </p:nvSpPr>
        <p:spPr bwMode="auto">
          <a:xfrm>
            <a:off x="776288" y="476250"/>
            <a:ext cx="4762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>
            <a:extLst>
              <a:ext uri="{FF2B5EF4-FFF2-40B4-BE49-F238E27FC236}">
                <a16:creationId xmlns:a16="http://schemas.microsoft.com/office/drawing/2014/main" id="{ADB69C62-4417-4FFD-B4FD-61294A501803}"/>
              </a:ext>
            </a:extLst>
          </p:cNvPr>
          <p:cNvSpPr>
            <a:spLocks/>
          </p:cNvSpPr>
          <p:nvPr/>
        </p:nvSpPr>
        <p:spPr bwMode="auto">
          <a:xfrm>
            <a:off x="742950" y="534988"/>
            <a:ext cx="476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>
            <a:extLst>
              <a:ext uri="{FF2B5EF4-FFF2-40B4-BE49-F238E27FC236}">
                <a16:creationId xmlns:a16="http://schemas.microsoft.com/office/drawing/2014/main" id="{AF981F0F-057F-4065-97C4-5274EC4EB156}"/>
              </a:ext>
            </a:extLst>
          </p:cNvPr>
          <p:cNvSpPr>
            <a:spLocks/>
          </p:cNvSpPr>
          <p:nvPr/>
        </p:nvSpPr>
        <p:spPr bwMode="auto">
          <a:xfrm>
            <a:off x="74771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>
            <a:extLst>
              <a:ext uri="{FF2B5EF4-FFF2-40B4-BE49-F238E27FC236}">
                <a16:creationId xmlns:a16="http://schemas.microsoft.com/office/drawing/2014/main" id="{CF0466D0-B698-4A66-AE17-71F504C2F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4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>
            <a:extLst>
              <a:ext uri="{FF2B5EF4-FFF2-40B4-BE49-F238E27FC236}">
                <a16:creationId xmlns:a16="http://schemas.microsoft.com/office/drawing/2014/main" id="{B8B7C968-65DB-4DFA-A217-D97E85D763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4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>
            <a:extLst>
              <a:ext uri="{FF2B5EF4-FFF2-40B4-BE49-F238E27FC236}">
                <a16:creationId xmlns:a16="http://schemas.microsoft.com/office/drawing/2014/main" id="{A29BAD11-A461-4EBF-908B-EEE04488B206}"/>
              </a:ext>
            </a:extLst>
          </p:cNvPr>
          <p:cNvSpPr>
            <a:spLocks/>
          </p:cNvSpPr>
          <p:nvPr/>
        </p:nvSpPr>
        <p:spPr bwMode="auto">
          <a:xfrm>
            <a:off x="793750" y="557213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>
            <a:extLst>
              <a:ext uri="{FF2B5EF4-FFF2-40B4-BE49-F238E27FC236}">
                <a16:creationId xmlns:a16="http://schemas.microsoft.com/office/drawing/2014/main" id="{BFFB7E71-E0D3-45AB-9CE3-963D30DEE633}"/>
              </a:ext>
            </a:extLst>
          </p:cNvPr>
          <p:cNvSpPr>
            <a:spLocks/>
          </p:cNvSpPr>
          <p:nvPr/>
        </p:nvSpPr>
        <p:spPr bwMode="auto">
          <a:xfrm>
            <a:off x="793750" y="557213"/>
            <a:ext cx="476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>
            <a:extLst>
              <a:ext uri="{FF2B5EF4-FFF2-40B4-BE49-F238E27FC236}">
                <a16:creationId xmlns:a16="http://schemas.microsoft.com/office/drawing/2014/main" id="{A3B524D8-6E15-483F-94AC-B5FF6FCCC42D}"/>
              </a:ext>
            </a:extLst>
          </p:cNvPr>
          <p:cNvSpPr>
            <a:spLocks/>
          </p:cNvSpPr>
          <p:nvPr/>
        </p:nvSpPr>
        <p:spPr bwMode="auto">
          <a:xfrm>
            <a:off x="793750" y="557213"/>
            <a:ext cx="476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>
            <a:extLst>
              <a:ext uri="{FF2B5EF4-FFF2-40B4-BE49-F238E27FC236}">
                <a16:creationId xmlns:a16="http://schemas.microsoft.com/office/drawing/2014/main" id="{2A5C902E-5CAC-4CAE-A2B0-16CF8A226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627063"/>
            <a:ext cx="1588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28" name="Freeform 1217">
            <a:extLst>
              <a:ext uri="{FF2B5EF4-FFF2-40B4-BE49-F238E27FC236}">
                <a16:creationId xmlns:a16="http://schemas.microsoft.com/office/drawing/2014/main" id="{A393232C-1047-41FA-82F4-D37D14D5FED7}"/>
              </a:ext>
            </a:extLst>
          </p:cNvPr>
          <p:cNvSpPr>
            <a:spLocks/>
          </p:cNvSpPr>
          <p:nvPr/>
        </p:nvSpPr>
        <p:spPr bwMode="auto">
          <a:xfrm>
            <a:off x="793750" y="627063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>
            <a:extLst>
              <a:ext uri="{FF2B5EF4-FFF2-40B4-BE49-F238E27FC236}">
                <a16:creationId xmlns:a16="http://schemas.microsoft.com/office/drawing/2014/main" id="{2986EC20-20DF-435F-8A2F-84B8CD260D87}"/>
              </a:ext>
            </a:extLst>
          </p:cNvPr>
          <p:cNvSpPr>
            <a:spLocks/>
          </p:cNvSpPr>
          <p:nvPr/>
        </p:nvSpPr>
        <p:spPr bwMode="auto">
          <a:xfrm>
            <a:off x="976313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>
            <a:extLst>
              <a:ext uri="{FF2B5EF4-FFF2-40B4-BE49-F238E27FC236}">
                <a16:creationId xmlns:a16="http://schemas.microsoft.com/office/drawing/2014/main" id="{D27B1C97-2BBE-4CE5-8AD3-F6D03AC7E31F}"/>
              </a:ext>
            </a:extLst>
          </p:cNvPr>
          <p:cNvSpPr>
            <a:spLocks/>
          </p:cNvSpPr>
          <p:nvPr/>
        </p:nvSpPr>
        <p:spPr bwMode="auto">
          <a:xfrm>
            <a:off x="976313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>
            <a:extLst>
              <a:ext uri="{FF2B5EF4-FFF2-40B4-BE49-F238E27FC236}">
                <a16:creationId xmlns:a16="http://schemas.microsoft.com/office/drawing/2014/main" id="{EB90EBED-BD54-4DCB-8CAF-9988C9830102}"/>
              </a:ext>
            </a:extLst>
          </p:cNvPr>
          <p:cNvSpPr>
            <a:spLocks/>
          </p:cNvSpPr>
          <p:nvPr/>
        </p:nvSpPr>
        <p:spPr bwMode="auto">
          <a:xfrm>
            <a:off x="9636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>
            <a:extLst>
              <a:ext uri="{FF2B5EF4-FFF2-40B4-BE49-F238E27FC236}">
                <a16:creationId xmlns:a16="http://schemas.microsoft.com/office/drawing/2014/main" id="{CC8E4264-B948-44B2-96D7-7F67EFC0E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44513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>
            <a:extLst>
              <a:ext uri="{FF2B5EF4-FFF2-40B4-BE49-F238E27FC236}">
                <a16:creationId xmlns:a16="http://schemas.microsoft.com/office/drawing/2014/main" id="{4A9FE26B-8943-45F1-AB62-EDADA40C0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44513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>
            <a:extLst>
              <a:ext uri="{FF2B5EF4-FFF2-40B4-BE49-F238E27FC236}">
                <a16:creationId xmlns:a16="http://schemas.microsoft.com/office/drawing/2014/main" id="{0D57D84B-8F42-49E7-BA5B-D49EE7DCE9B5}"/>
              </a:ext>
            </a:extLst>
          </p:cNvPr>
          <p:cNvSpPr>
            <a:spLocks/>
          </p:cNvSpPr>
          <p:nvPr/>
        </p:nvSpPr>
        <p:spPr bwMode="auto">
          <a:xfrm>
            <a:off x="971550" y="541338"/>
            <a:ext cx="1588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>
            <a:extLst>
              <a:ext uri="{FF2B5EF4-FFF2-40B4-BE49-F238E27FC236}">
                <a16:creationId xmlns:a16="http://schemas.microsoft.com/office/drawing/2014/main" id="{AC4BAD61-691C-4E89-A284-A1752BF16E99}"/>
              </a:ext>
            </a:extLst>
          </p:cNvPr>
          <p:cNvSpPr>
            <a:spLocks/>
          </p:cNvSpPr>
          <p:nvPr/>
        </p:nvSpPr>
        <p:spPr bwMode="auto">
          <a:xfrm>
            <a:off x="971550" y="538163"/>
            <a:ext cx="4763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>
            <a:extLst>
              <a:ext uri="{FF2B5EF4-FFF2-40B4-BE49-F238E27FC236}">
                <a16:creationId xmlns:a16="http://schemas.microsoft.com/office/drawing/2014/main" id="{F71D184D-742F-414E-AD46-B4CDBCA567C0}"/>
              </a:ext>
            </a:extLst>
          </p:cNvPr>
          <p:cNvSpPr>
            <a:spLocks/>
          </p:cNvSpPr>
          <p:nvPr/>
        </p:nvSpPr>
        <p:spPr bwMode="auto">
          <a:xfrm>
            <a:off x="966788" y="547688"/>
            <a:ext cx="4762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>
            <a:extLst>
              <a:ext uri="{FF2B5EF4-FFF2-40B4-BE49-F238E27FC236}">
                <a16:creationId xmlns:a16="http://schemas.microsoft.com/office/drawing/2014/main" id="{9D62AFFA-40D2-4C8C-8816-AC1C7877A42C}"/>
              </a:ext>
            </a:extLst>
          </p:cNvPr>
          <p:cNvSpPr>
            <a:spLocks/>
          </p:cNvSpPr>
          <p:nvPr/>
        </p:nvSpPr>
        <p:spPr bwMode="auto">
          <a:xfrm>
            <a:off x="976313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>
            <a:extLst>
              <a:ext uri="{FF2B5EF4-FFF2-40B4-BE49-F238E27FC236}">
                <a16:creationId xmlns:a16="http://schemas.microsoft.com/office/drawing/2014/main" id="{764F0A2F-3D8D-4882-A3C6-2F8B76EA4BA7}"/>
              </a:ext>
            </a:extLst>
          </p:cNvPr>
          <p:cNvSpPr>
            <a:spLocks/>
          </p:cNvSpPr>
          <p:nvPr/>
        </p:nvSpPr>
        <p:spPr bwMode="auto">
          <a:xfrm>
            <a:off x="976313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>
            <a:extLst>
              <a:ext uri="{FF2B5EF4-FFF2-40B4-BE49-F238E27FC236}">
                <a16:creationId xmlns:a16="http://schemas.microsoft.com/office/drawing/2014/main" id="{E7DCB927-5A9E-404B-BF67-3BA09E58B760}"/>
              </a:ext>
            </a:extLst>
          </p:cNvPr>
          <p:cNvSpPr>
            <a:spLocks/>
          </p:cNvSpPr>
          <p:nvPr/>
        </p:nvSpPr>
        <p:spPr bwMode="auto">
          <a:xfrm>
            <a:off x="9509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>
            <a:extLst>
              <a:ext uri="{FF2B5EF4-FFF2-40B4-BE49-F238E27FC236}">
                <a16:creationId xmlns:a16="http://schemas.microsoft.com/office/drawing/2014/main" id="{CADB9D1F-9C3E-4EA6-BFAA-44B1F041F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1" name="Freeform 1258">
            <a:extLst>
              <a:ext uri="{FF2B5EF4-FFF2-40B4-BE49-F238E27FC236}">
                <a16:creationId xmlns:a16="http://schemas.microsoft.com/office/drawing/2014/main" id="{9636C270-5C8B-4FA0-9D09-419AF61D5334}"/>
              </a:ext>
            </a:extLst>
          </p:cNvPr>
          <p:cNvSpPr>
            <a:spLocks/>
          </p:cNvSpPr>
          <p:nvPr/>
        </p:nvSpPr>
        <p:spPr bwMode="auto">
          <a:xfrm>
            <a:off x="9636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>
            <a:extLst>
              <a:ext uri="{FF2B5EF4-FFF2-40B4-BE49-F238E27FC236}">
                <a16:creationId xmlns:a16="http://schemas.microsoft.com/office/drawing/2014/main" id="{F34FC6DC-8E90-46C4-B21E-859AB800C7E7}"/>
              </a:ext>
            </a:extLst>
          </p:cNvPr>
          <p:cNvSpPr>
            <a:spLocks/>
          </p:cNvSpPr>
          <p:nvPr/>
        </p:nvSpPr>
        <p:spPr bwMode="auto">
          <a:xfrm>
            <a:off x="971550" y="534988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>
            <a:extLst>
              <a:ext uri="{FF2B5EF4-FFF2-40B4-BE49-F238E27FC236}">
                <a16:creationId xmlns:a16="http://schemas.microsoft.com/office/drawing/2014/main" id="{98583380-F759-4BCB-9DC0-E579598782FD}"/>
              </a:ext>
            </a:extLst>
          </p:cNvPr>
          <p:cNvSpPr>
            <a:spLocks/>
          </p:cNvSpPr>
          <p:nvPr/>
        </p:nvSpPr>
        <p:spPr bwMode="auto">
          <a:xfrm>
            <a:off x="971550" y="530225"/>
            <a:ext cx="4763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>
            <a:extLst>
              <a:ext uri="{FF2B5EF4-FFF2-40B4-BE49-F238E27FC236}">
                <a16:creationId xmlns:a16="http://schemas.microsoft.com/office/drawing/2014/main" id="{F8AED9F2-8632-4682-BC57-24423C10C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302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>
            <a:extLst>
              <a:ext uri="{FF2B5EF4-FFF2-40B4-BE49-F238E27FC236}">
                <a16:creationId xmlns:a16="http://schemas.microsoft.com/office/drawing/2014/main" id="{62CFE6EC-A7EC-4821-91CB-3C764C8E6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302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>
            <a:extLst>
              <a:ext uri="{FF2B5EF4-FFF2-40B4-BE49-F238E27FC236}">
                <a16:creationId xmlns:a16="http://schemas.microsoft.com/office/drawing/2014/main" id="{587AB622-2F48-4837-881C-3E325497E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30225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7" name="Rectangle 1273">
            <a:extLst>
              <a:ext uri="{FF2B5EF4-FFF2-40B4-BE49-F238E27FC236}">
                <a16:creationId xmlns:a16="http://schemas.microsoft.com/office/drawing/2014/main" id="{318ABCB6-1AD5-4EFA-87C6-A4A0F1BA4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30225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8" name="Line 1274">
            <a:extLst>
              <a:ext uri="{FF2B5EF4-FFF2-40B4-BE49-F238E27FC236}">
                <a16:creationId xmlns:a16="http://schemas.microsoft.com/office/drawing/2014/main" id="{A1038A33-DF1D-4409-B6D9-6A434ED52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270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>
            <a:extLst>
              <a:ext uri="{FF2B5EF4-FFF2-40B4-BE49-F238E27FC236}">
                <a16:creationId xmlns:a16="http://schemas.microsoft.com/office/drawing/2014/main" id="{453A860F-59F5-4012-A57B-DC862B01C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270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>
            <a:extLst>
              <a:ext uri="{FF2B5EF4-FFF2-40B4-BE49-F238E27FC236}">
                <a16:creationId xmlns:a16="http://schemas.microsoft.com/office/drawing/2014/main" id="{8EB30534-108E-4E62-A9D8-13FD57F5ED91}"/>
              </a:ext>
            </a:extLst>
          </p:cNvPr>
          <p:cNvSpPr>
            <a:spLocks/>
          </p:cNvSpPr>
          <p:nvPr/>
        </p:nvSpPr>
        <p:spPr bwMode="auto">
          <a:xfrm>
            <a:off x="971550" y="523875"/>
            <a:ext cx="1588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>
            <a:extLst>
              <a:ext uri="{FF2B5EF4-FFF2-40B4-BE49-F238E27FC236}">
                <a16:creationId xmlns:a16="http://schemas.microsoft.com/office/drawing/2014/main" id="{B566E96A-10B3-41A7-9DC6-461B0D1D86CE}"/>
              </a:ext>
            </a:extLst>
          </p:cNvPr>
          <p:cNvSpPr>
            <a:spLocks/>
          </p:cNvSpPr>
          <p:nvPr/>
        </p:nvSpPr>
        <p:spPr bwMode="auto">
          <a:xfrm>
            <a:off x="958850" y="514350"/>
            <a:ext cx="476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>
            <a:extLst>
              <a:ext uri="{FF2B5EF4-FFF2-40B4-BE49-F238E27FC236}">
                <a16:creationId xmlns:a16="http://schemas.microsoft.com/office/drawing/2014/main" id="{0D9B45D0-BB9B-462F-8E53-ADCACB773F2A}"/>
              </a:ext>
            </a:extLst>
          </p:cNvPr>
          <p:cNvSpPr>
            <a:spLocks/>
          </p:cNvSpPr>
          <p:nvPr/>
        </p:nvSpPr>
        <p:spPr bwMode="auto">
          <a:xfrm>
            <a:off x="958850" y="517525"/>
            <a:ext cx="476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>
            <a:extLst>
              <a:ext uri="{FF2B5EF4-FFF2-40B4-BE49-F238E27FC236}">
                <a16:creationId xmlns:a16="http://schemas.microsoft.com/office/drawing/2014/main" id="{96AE6136-0EEF-4015-A1AE-4A3A0117D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4" name="Rectangle 1336">
            <a:extLst>
              <a:ext uri="{FF2B5EF4-FFF2-40B4-BE49-F238E27FC236}">
                <a16:creationId xmlns:a16="http://schemas.microsoft.com/office/drawing/2014/main" id="{992DE4AC-4B1B-4580-AB4F-0A390DF5E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5" name="Rectangle 1337">
            <a:extLst>
              <a:ext uri="{FF2B5EF4-FFF2-40B4-BE49-F238E27FC236}">
                <a16:creationId xmlns:a16="http://schemas.microsoft.com/office/drawing/2014/main" id="{01823398-8E87-457C-9FCC-6B6A2C693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6" name="Rectangle 1340">
            <a:extLst>
              <a:ext uri="{FF2B5EF4-FFF2-40B4-BE49-F238E27FC236}">
                <a16:creationId xmlns:a16="http://schemas.microsoft.com/office/drawing/2014/main" id="{F590FFFD-55B9-487D-85AD-628D84D49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7" name="Rectangle 1341">
            <a:extLst>
              <a:ext uri="{FF2B5EF4-FFF2-40B4-BE49-F238E27FC236}">
                <a16:creationId xmlns:a16="http://schemas.microsoft.com/office/drawing/2014/main" id="{189BCF2D-BC34-4B83-A49E-9C4E8DDDA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8" name="Rectangle 1342">
            <a:extLst>
              <a:ext uri="{FF2B5EF4-FFF2-40B4-BE49-F238E27FC236}">
                <a16:creationId xmlns:a16="http://schemas.microsoft.com/office/drawing/2014/main" id="{44C8F3B0-A38C-4D94-8204-B44BE4C72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9" name="Rectangle 1343">
            <a:extLst>
              <a:ext uri="{FF2B5EF4-FFF2-40B4-BE49-F238E27FC236}">
                <a16:creationId xmlns:a16="http://schemas.microsoft.com/office/drawing/2014/main" id="{51843318-0606-4C58-802C-3C4210428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0" name="Rectangle 1344">
            <a:extLst>
              <a:ext uri="{FF2B5EF4-FFF2-40B4-BE49-F238E27FC236}">
                <a16:creationId xmlns:a16="http://schemas.microsoft.com/office/drawing/2014/main" id="{01D99CF6-BC1D-445A-A3D1-126A7F37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1" name="Rectangle 67">
            <a:extLst>
              <a:ext uri="{FF2B5EF4-FFF2-40B4-BE49-F238E27FC236}">
                <a16:creationId xmlns:a16="http://schemas.microsoft.com/office/drawing/2014/main" id="{B9CA717C-78CB-46DF-98F9-4184A6487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8925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618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400" b="0" i="0" baseline="0">
                <a:solidFill>
                  <a:schemeClr val="tx1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3337-5DDA-42E7-8A2D-C21A6370E0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C1B5-35AC-4297-A9A1-E52D558AC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F1BBD1-E23B-4609-90CE-7BE9179C5D70}"/>
              </a:ext>
            </a:extLst>
          </p:cNvPr>
          <p:cNvSpPr/>
          <p:nvPr userDrawn="1"/>
        </p:nvSpPr>
        <p:spPr bwMode="auto">
          <a:xfrm>
            <a:off x="1" y="288637"/>
            <a:ext cx="378372" cy="46181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07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AA6F70-D2D9-47EC-A91F-D94A1FDE90D1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0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71035-A1CD-4BB1-9CC7-2C2590860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0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1A25363-3F26-4F42-B5DC-AD18DD7F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146675"/>
            <a:ext cx="56165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77334" y="1219287"/>
            <a:ext cx="9295741" cy="1822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694067" y="3000005"/>
            <a:ext cx="9279009" cy="875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  <a:prstGeom prst="rect">
            <a:avLst/>
          </a:prstGeo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8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>
            <a:extLst>
              <a:ext uri="{FF2B5EF4-FFF2-40B4-BE49-F238E27FC236}">
                <a16:creationId xmlns:a16="http://schemas.microsoft.com/office/drawing/2014/main" id="{2BE78E0F-4310-459D-B0FB-DAA50F78DB9F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7923213" y="6107113"/>
            <a:ext cx="3400425" cy="306387"/>
          </a:xfrm>
          <a:prstGeom prst="rect">
            <a:avLst/>
          </a:prstGeom>
        </p:spPr>
        <p:txBody>
          <a:bodyPr rIns="0" anchor="ctr"/>
          <a:lstStyle>
            <a:lvl1pPr algn="r">
              <a:defRPr sz="1800" b="0" i="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40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A4ED54-0C87-47A4-BB55-99B77879F18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52E3C9-4EB3-4363-9A15-559555FA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2125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7AEE9D6-B53D-4237-B92F-5819B42A8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146675"/>
            <a:ext cx="56165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77334" y="1189790"/>
            <a:ext cx="9385960" cy="1822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694230" y="3000005"/>
            <a:ext cx="9369065" cy="1211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800" b="0" i="0" baseline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  <a:lvl2pPr algn="r">
              <a:defRPr sz="1800" b="0" i="0"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>
            <a:extLst>
              <a:ext uri="{FF2B5EF4-FFF2-40B4-BE49-F238E27FC236}">
                <a16:creationId xmlns:a16="http://schemas.microsoft.com/office/drawing/2014/main" id="{AD71B434-CD7D-4C09-914C-01BCED6E520E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7621588" y="6116638"/>
            <a:ext cx="3625850" cy="306387"/>
          </a:xfrm>
          <a:prstGeom prst="rect">
            <a:avLst/>
          </a:prstGeom>
        </p:spPr>
        <p:txBody>
          <a:bodyPr rIns="0" anchor="ctr"/>
          <a:lstStyle>
            <a:lvl1pPr algn="r">
              <a:defRPr sz="1800" b="0" i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9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4C8273-8224-46BD-87F8-2B549EAD372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447992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49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71035-A1CD-4BB1-9CC7-2C2590860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0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1A25363-3F26-4F42-B5DC-AD18DD7F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5167973"/>
            <a:ext cx="5616575" cy="10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77334" y="1219287"/>
            <a:ext cx="9295741" cy="1822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694067" y="3000005"/>
            <a:ext cx="9279009" cy="875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  <a:prstGeom prst="rect">
            <a:avLst/>
          </a:prstGeo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800" b="0" i="0"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>
            <a:extLst>
              <a:ext uri="{FF2B5EF4-FFF2-40B4-BE49-F238E27FC236}">
                <a16:creationId xmlns:a16="http://schemas.microsoft.com/office/drawing/2014/main" id="{2BE78E0F-4310-459D-B0FB-DAA50F78DB9F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7923213" y="6107113"/>
            <a:ext cx="3400425" cy="306387"/>
          </a:xfrm>
          <a:prstGeom prst="rect">
            <a:avLst/>
          </a:prstGeom>
        </p:spPr>
        <p:txBody>
          <a:bodyPr rIns="0" anchor="ctr"/>
          <a:lstStyle>
            <a:lvl1pPr algn="r">
              <a:defRPr sz="1800" b="0" i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7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FE1739-D216-414A-98A0-F9EFA8AF9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8126016"/>
          </a:xfrm>
          <a:prstGeom prst="rect">
            <a:avLst/>
          </a:prstGeom>
          <a:noFill/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0" y="3599107"/>
            <a:ext cx="12192000" cy="1297358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lIns="182880" tIns="182880" rIns="91440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B8744A-D6A6-408A-A2F2-6D99A890406F}"/>
              </a:ext>
            </a:extLst>
          </p:cNvPr>
          <p:cNvSpPr txBox="1"/>
          <p:nvPr/>
        </p:nvSpPr>
        <p:spPr>
          <a:xfrm>
            <a:off x="0" y="6657945"/>
            <a:ext cx="102895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>
                <a:solidFill>
                  <a:schemeClr val="bg1"/>
                </a:solidFill>
                <a:latin typeface="+mn-lt"/>
                <a:hlinkClick r:id="rId3" tooltip="http://www.devpolicy.org/is-there-any-excuse-for-australia-and-new-zealand-giving-so-little-20170613/flags-2013-world-bank-imf-annual-meetings-world-bank-flickr-cc-by-nc-nd-2-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b="0">
                <a:solidFill>
                  <a:schemeClr val="bg1"/>
                </a:solidFill>
                <a:latin typeface="+mn-lt"/>
              </a:rPr>
              <a:t> by Unknown Author is licensed under </a:t>
            </a:r>
            <a:r>
              <a:rPr lang="en-US" sz="700" b="0">
                <a:solidFill>
                  <a:schemeClr val="bg1"/>
                </a:solidFill>
                <a:latin typeface="+mn-lt"/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b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9086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690361-2678-44C3-9B83-B5C4AFC148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94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D6D16-BC16-4CC5-B739-5206CCE0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046" y="2680932"/>
            <a:ext cx="9874954" cy="21686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000">
                <a:solidFill>
                  <a:schemeClr val="bg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755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A5898E-DCAA-4B35-A72F-1FBA2F78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37252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24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05F3541-491B-4F76-BFE0-48DA82C806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AC4D-0EB4-445E-8285-E63755431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340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A5898E-DCAA-4B35-A72F-1FBA2F78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24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05F3541-491B-4F76-BFE0-48DA82C806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AC4D-0EB4-445E-8285-E63755431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96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988C7-416E-4701-8FD8-9F875D3A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5E9BB-C495-42E7-AD71-561FEF8A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A9CA6-AF54-449A-B164-80F410AE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BDD9-557C-469F-BDE3-98323510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55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Highlight Slide">
    <p:bg>
      <p:bgPr>
        <a:solidFill>
          <a:schemeClr val="accent4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chemeClr val="bg1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t" anchorCtr="0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09D16C9-E8CC-4832-A49D-4D145B9ABB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60315E-382C-4FB6-BA15-D6EF72989F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133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0" y="3075216"/>
            <a:ext cx="12191999" cy="528063"/>
          </a:xfrm>
          <a:noFill/>
        </p:spPr>
        <p:txBody>
          <a:bodyPr anchor="t" anchorCtr="0"/>
          <a:lstStyle>
            <a:lvl1pPr algn="ctr">
              <a:defRPr sz="3000" b="0" i="0" baseline="0">
                <a:solidFill>
                  <a:schemeClr val="bg1"/>
                </a:solidFill>
                <a:effectLst/>
                <a:latin typeface="Andes" panose="02000000000000000000" pitchFamily="50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039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 algn="ctr">
              <a:defRPr sz="2800" b="0" i="0" cap="none" baseline="0">
                <a:solidFill>
                  <a:srgbClr val="021F43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9F243-72A4-43BE-9E6D-C24E499834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065F-AB58-4465-9475-CAF335044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D7B18D-DA90-410F-AF66-D2D81A86F6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997677" y="6356350"/>
            <a:ext cx="515530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03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 algn="ctr">
              <a:defRPr sz="2800" b="0" i="0" cap="none" baseline="0">
                <a:solidFill>
                  <a:srgbClr val="021F43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C28AAB4-1F97-4A77-9327-CF9945B3D5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1E46-94E9-466F-BD56-2E844BCF8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9FC566B-07C5-4787-BCDC-AA58D86E6BB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997677" y="6356350"/>
            <a:ext cx="515530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49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>
            <a:extLst>
              <a:ext uri="{FF2B5EF4-FFF2-40B4-BE49-F238E27FC236}">
                <a16:creationId xmlns:a16="http://schemas.microsoft.com/office/drawing/2014/main" id="{82008C7A-F6A5-4245-B08D-D2D1EB416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113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>
            <a:extLst>
              <a:ext uri="{FF2B5EF4-FFF2-40B4-BE49-F238E27FC236}">
                <a16:creationId xmlns:a16="http://schemas.microsoft.com/office/drawing/2014/main" id="{7D2EC28C-C185-444D-8855-D3BA6B829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113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>
            <a:extLst>
              <a:ext uri="{FF2B5EF4-FFF2-40B4-BE49-F238E27FC236}">
                <a16:creationId xmlns:a16="http://schemas.microsoft.com/office/drawing/2014/main" id="{AF2A1525-F3A1-4089-B83A-B73FB2906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7" name="Rectangle 1089">
            <a:extLst>
              <a:ext uri="{FF2B5EF4-FFF2-40B4-BE49-F238E27FC236}">
                <a16:creationId xmlns:a16="http://schemas.microsoft.com/office/drawing/2014/main" id="{811CC322-83B7-4059-B5BB-87270E77B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8" name="Freeform 1098">
            <a:extLst>
              <a:ext uri="{FF2B5EF4-FFF2-40B4-BE49-F238E27FC236}">
                <a16:creationId xmlns:a16="http://schemas.microsoft.com/office/drawing/2014/main" id="{E05689CF-97C1-4649-8546-8A108D814F5A}"/>
              </a:ext>
            </a:extLst>
          </p:cNvPr>
          <p:cNvSpPr>
            <a:spLocks/>
          </p:cNvSpPr>
          <p:nvPr/>
        </p:nvSpPr>
        <p:spPr bwMode="auto">
          <a:xfrm>
            <a:off x="649288" y="617538"/>
            <a:ext cx="4762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>
            <a:extLst>
              <a:ext uri="{FF2B5EF4-FFF2-40B4-BE49-F238E27FC236}">
                <a16:creationId xmlns:a16="http://schemas.microsoft.com/office/drawing/2014/main" id="{AD5ABE11-DDEF-4919-96EB-2162FA383EE6}"/>
              </a:ext>
            </a:extLst>
          </p:cNvPr>
          <p:cNvSpPr>
            <a:spLocks/>
          </p:cNvSpPr>
          <p:nvPr/>
        </p:nvSpPr>
        <p:spPr bwMode="auto">
          <a:xfrm>
            <a:off x="611188" y="473075"/>
            <a:ext cx="4762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>
            <a:extLst>
              <a:ext uri="{FF2B5EF4-FFF2-40B4-BE49-F238E27FC236}">
                <a16:creationId xmlns:a16="http://schemas.microsoft.com/office/drawing/2014/main" id="{FF9E30DD-5C77-4E72-B6D3-E8915B2516F1}"/>
              </a:ext>
            </a:extLst>
          </p:cNvPr>
          <p:cNvSpPr>
            <a:spLocks/>
          </p:cNvSpPr>
          <p:nvPr/>
        </p:nvSpPr>
        <p:spPr bwMode="auto">
          <a:xfrm>
            <a:off x="611188" y="463550"/>
            <a:ext cx="4762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>
            <a:extLst>
              <a:ext uri="{FF2B5EF4-FFF2-40B4-BE49-F238E27FC236}">
                <a16:creationId xmlns:a16="http://schemas.microsoft.com/office/drawing/2014/main" id="{470D1990-4A31-4E2F-8AEB-B7660ADA7D63}"/>
              </a:ext>
            </a:extLst>
          </p:cNvPr>
          <p:cNvSpPr>
            <a:spLocks/>
          </p:cNvSpPr>
          <p:nvPr/>
        </p:nvSpPr>
        <p:spPr bwMode="auto">
          <a:xfrm>
            <a:off x="93821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>
            <a:extLst>
              <a:ext uri="{FF2B5EF4-FFF2-40B4-BE49-F238E27FC236}">
                <a16:creationId xmlns:a16="http://schemas.microsoft.com/office/drawing/2014/main" id="{6F762F5E-03BF-4B5F-8046-B74B2A172E2C}"/>
              </a:ext>
            </a:extLst>
          </p:cNvPr>
          <p:cNvSpPr>
            <a:spLocks/>
          </p:cNvSpPr>
          <p:nvPr/>
        </p:nvSpPr>
        <p:spPr bwMode="auto">
          <a:xfrm>
            <a:off x="941388" y="479425"/>
            <a:ext cx="3175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>
            <a:extLst>
              <a:ext uri="{FF2B5EF4-FFF2-40B4-BE49-F238E27FC236}">
                <a16:creationId xmlns:a16="http://schemas.microsoft.com/office/drawing/2014/main" id="{2C94591B-90F5-4187-8953-6746D847DCB2}"/>
              </a:ext>
            </a:extLst>
          </p:cNvPr>
          <p:cNvSpPr>
            <a:spLocks/>
          </p:cNvSpPr>
          <p:nvPr/>
        </p:nvSpPr>
        <p:spPr bwMode="auto">
          <a:xfrm>
            <a:off x="925513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>
            <a:extLst>
              <a:ext uri="{FF2B5EF4-FFF2-40B4-BE49-F238E27FC236}">
                <a16:creationId xmlns:a16="http://schemas.microsoft.com/office/drawing/2014/main" id="{9477C17D-C93E-4F76-A37A-4CE1FCE32888}"/>
              </a:ext>
            </a:extLst>
          </p:cNvPr>
          <p:cNvSpPr>
            <a:spLocks/>
          </p:cNvSpPr>
          <p:nvPr/>
        </p:nvSpPr>
        <p:spPr bwMode="auto">
          <a:xfrm>
            <a:off x="9128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>
            <a:extLst>
              <a:ext uri="{FF2B5EF4-FFF2-40B4-BE49-F238E27FC236}">
                <a16:creationId xmlns:a16="http://schemas.microsoft.com/office/drawing/2014/main" id="{56BCBE42-D5F9-4F74-9203-455B6A6D5BD4}"/>
              </a:ext>
            </a:extLst>
          </p:cNvPr>
          <p:cNvSpPr>
            <a:spLocks/>
          </p:cNvSpPr>
          <p:nvPr/>
        </p:nvSpPr>
        <p:spPr bwMode="auto">
          <a:xfrm>
            <a:off x="9128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>
            <a:extLst>
              <a:ext uri="{FF2B5EF4-FFF2-40B4-BE49-F238E27FC236}">
                <a16:creationId xmlns:a16="http://schemas.microsoft.com/office/drawing/2014/main" id="{FCDFE731-88CE-4AA5-AF96-F8CD3DCB1C1D}"/>
              </a:ext>
            </a:extLst>
          </p:cNvPr>
          <p:cNvSpPr>
            <a:spLocks/>
          </p:cNvSpPr>
          <p:nvPr/>
        </p:nvSpPr>
        <p:spPr bwMode="auto">
          <a:xfrm>
            <a:off x="88741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>
            <a:extLst>
              <a:ext uri="{FF2B5EF4-FFF2-40B4-BE49-F238E27FC236}">
                <a16:creationId xmlns:a16="http://schemas.microsoft.com/office/drawing/2014/main" id="{BD30C213-A4D6-44F4-8451-05EFD5DC0C84}"/>
              </a:ext>
            </a:extLst>
          </p:cNvPr>
          <p:cNvSpPr>
            <a:spLocks/>
          </p:cNvSpPr>
          <p:nvPr/>
        </p:nvSpPr>
        <p:spPr bwMode="auto">
          <a:xfrm>
            <a:off x="88741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>
            <a:extLst>
              <a:ext uri="{FF2B5EF4-FFF2-40B4-BE49-F238E27FC236}">
                <a16:creationId xmlns:a16="http://schemas.microsoft.com/office/drawing/2014/main" id="{6A4E3154-04A2-4783-AA08-BF033CD93700}"/>
              </a:ext>
            </a:extLst>
          </p:cNvPr>
          <p:cNvSpPr>
            <a:spLocks/>
          </p:cNvSpPr>
          <p:nvPr/>
        </p:nvSpPr>
        <p:spPr bwMode="auto">
          <a:xfrm>
            <a:off x="814388" y="415925"/>
            <a:ext cx="9525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>
            <a:extLst>
              <a:ext uri="{FF2B5EF4-FFF2-40B4-BE49-F238E27FC236}">
                <a16:creationId xmlns:a16="http://schemas.microsoft.com/office/drawing/2014/main" id="{9EFECCD0-24E5-48BC-AC00-7E4DE9BEF044}"/>
              </a:ext>
            </a:extLst>
          </p:cNvPr>
          <p:cNvSpPr>
            <a:spLocks/>
          </p:cNvSpPr>
          <p:nvPr/>
        </p:nvSpPr>
        <p:spPr bwMode="auto">
          <a:xfrm>
            <a:off x="776288" y="476250"/>
            <a:ext cx="4762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>
            <a:extLst>
              <a:ext uri="{FF2B5EF4-FFF2-40B4-BE49-F238E27FC236}">
                <a16:creationId xmlns:a16="http://schemas.microsoft.com/office/drawing/2014/main" id="{ADB69C62-4417-4FFD-B4FD-61294A501803}"/>
              </a:ext>
            </a:extLst>
          </p:cNvPr>
          <p:cNvSpPr>
            <a:spLocks/>
          </p:cNvSpPr>
          <p:nvPr/>
        </p:nvSpPr>
        <p:spPr bwMode="auto">
          <a:xfrm>
            <a:off x="742950" y="534988"/>
            <a:ext cx="476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>
            <a:extLst>
              <a:ext uri="{FF2B5EF4-FFF2-40B4-BE49-F238E27FC236}">
                <a16:creationId xmlns:a16="http://schemas.microsoft.com/office/drawing/2014/main" id="{AF981F0F-057F-4065-97C4-5274EC4EB156}"/>
              </a:ext>
            </a:extLst>
          </p:cNvPr>
          <p:cNvSpPr>
            <a:spLocks/>
          </p:cNvSpPr>
          <p:nvPr/>
        </p:nvSpPr>
        <p:spPr bwMode="auto">
          <a:xfrm>
            <a:off x="74771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>
            <a:extLst>
              <a:ext uri="{FF2B5EF4-FFF2-40B4-BE49-F238E27FC236}">
                <a16:creationId xmlns:a16="http://schemas.microsoft.com/office/drawing/2014/main" id="{CF0466D0-B698-4A66-AE17-71F504C2F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4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>
            <a:extLst>
              <a:ext uri="{FF2B5EF4-FFF2-40B4-BE49-F238E27FC236}">
                <a16:creationId xmlns:a16="http://schemas.microsoft.com/office/drawing/2014/main" id="{B8B7C968-65DB-4DFA-A217-D97E85D763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4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>
            <a:extLst>
              <a:ext uri="{FF2B5EF4-FFF2-40B4-BE49-F238E27FC236}">
                <a16:creationId xmlns:a16="http://schemas.microsoft.com/office/drawing/2014/main" id="{A29BAD11-A461-4EBF-908B-EEE04488B206}"/>
              </a:ext>
            </a:extLst>
          </p:cNvPr>
          <p:cNvSpPr>
            <a:spLocks/>
          </p:cNvSpPr>
          <p:nvPr/>
        </p:nvSpPr>
        <p:spPr bwMode="auto">
          <a:xfrm>
            <a:off x="793750" y="557213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>
            <a:extLst>
              <a:ext uri="{FF2B5EF4-FFF2-40B4-BE49-F238E27FC236}">
                <a16:creationId xmlns:a16="http://schemas.microsoft.com/office/drawing/2014/main" id="{BFFB7E71-E0D3-45AB-9CE3-963D30DEE633}"/>
              </a:ext>
            </a:extLst>
          </p:cNvPr>
          <p:cNvSpPr>
            <a:spLocks/>
          </p:cNvSpPr>
          <p:nvPr/>
        </p:nvSpPr>
        <p:spPr bwMode="auto">
          <a:xfrm>
            <a:off x="793750" y="557213"/>
            <a:ext cx="476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>
            <a:extLst>
              <a:ext uri="{FF2B5EF4-FFF2-40B4-BE49-F238E27FC236}">
                <a16:creationId xmlns:a16="http://schemas.microsoft.com/office/drawing/2014/main" id="{A3B524D8-6E15-483F-94AC-B5FF6FCCC42D}"/>
              </a:ext>
            </a:extLst>
          </p:cNvPr>
          <p:cNvSpPr>
            <a:spLocks/>
          </p:cNvSpPr>
          <p:nvPr/>
        </p:nvSpPr>
        <p:spPr bwMode="auto">
          <a:xfrm>
            <a:off x="793750" y="557213"/>
            <a:ext cx="476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>
            <a:extLst>
              <a:ext uri="{FF2B5EF4-FFF2-40B4-BE49-F238E27FC236}">
                <a16:creationId xmlns:a16="http://schemas.microsoft.com/office/drawing/2014/main" id="{2A5C902E-5CAC-4CAE-A2B0-16CF8A226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627063"/>
            <a:ext cx="1588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28" name="Freeform 1217">
            <a:extLst>
              <a:ext uri="{FF2B5EF4-FFF2-40B4-BE49-F238E27FC236}">
                <a16:creationId xmlns:a16="http://schemas.microsoft.com/office/drawing/2014/main" id="{A393232C-1047-41FA-82F4-D37D14D5FED7}"/>
              </a:ext>
            </a:extLst>
          </p:cNvPr>
          <p:cNvSpPr>
            <a:spLocks/>
          </p:cNvSpPr>
          <p:nvPr/>
        </p:nvSpPr>
        <p:spPr bwMode="auto">
          <a:xfrm>
            <a:off x="793750" y="627063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>
            <a:extLst>
              <a:ext uri="{FF2B5EF4-FFF2-40B4-BE49-F238E27FC236}">
                <a16:creationId xmlns:a16="http://schemas.microsoft.com/office/drawing/2014/main" id="{2986EC20-20DF-435F-8A2F-84B8CD260D87}"/>
              </a:ext>
            </a:extLst>
          </p:cNvPr>
          <p:cNvSpPr>
            <a:spLocks/>
          </p:cNvSpPr>
          <p:nvPr/>
        </p:nvSpPr>
        <p:spPr bwMode="auto">
          <a:xfrm>
            <a:off x="976313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>
            <a:extLst>
              <a:ext uri="{FF2B5EF4-FFF2-40B4-BE49-F238E27FC236}">
                <a16:creationId xmlns:a16="http://schemas.microsoft.com/office/drawing/2014/main" id="{D27B1C97-2BBE-4CE5-8AD3-F6D03AC7E31F}"/>
              </a:ext>
            </a:extLst>
          </p:cNvPr>
          <p:cNvSpPr>
            <a:spLocks/>
          </p:cNvSpPr>
          <p:nvPr/>
        </p:nvSpPr>
        <p:spPr bwMode="auto">
          <a:xfrm>
            <a:off x="976313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>
            <a:extLst>
              <a:ext uri="{FF2B5EF4-FFF2-40B4-BE49-F238E27FC236}">
                <a16:creationId xmlns:a16="http://schemas.microsoft.com/office/drawing/2014/main" id="{EB90EBED-BD54-4DCB-8CAF-9988C9830102}"/>
              </a:ext>
            </a:extLst>
          </p:cNvPr>
          <p:cNvSpPr>
            <a:spLocks/>
          </p:cNvSpPr>
          <p:nvPr/>
        </p:nvSpPr>
        <p:spPr bwMode="auto">
          <a:xfrm>
            <a:off x="9636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>
            <a:extLst>
              <a:ext uri="{FF2B5EF4-FFF2-40B4-BE49-F238E27FC236}">
                <a16:creationId xmlns:a16="http://schemas.microsoft.com/office/drawing/2014/main" id="{CC8E4264-B948-44B2-96D7-7F67EFC0E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44513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>
            <a:extLst>
              <a:ext uri="{FF2B5EF4-FFF2-40B4-BE49-F238E27FC236}">
                <a16:creationId xmlns:a16="http://schemas.microsoft.com/office/drawing/2014/main" id="{4A9FE26B-8943-45F1-AB62-EDADA40C0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44513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>
            <a:extLst>
              <a:ext uri="{FF2B5EF4-FFF2-40B4-BE49-F238E27FC236}">
                <a16:creationId xmlns:a16="http://schemas.microsoft.com/office/drawing/2014/main" id="{0D57D84B-8F42-49E7-BA5B-D49EE7DCE9B5}"/>
              </a:ext>
            </a:extLst>
          </p:cNvPr>
          <p:cNvSpPr>
            <a:spLocks/>
          </p:cNvSpPr>
          <p:nvPr/>
        </p:nvSpPr>
        <p:spPr bwMode="auto">
          <a:xfrm>
            <a:off x="971550" y="541338"/>
            <a:ext cx="1588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>
            <a:extLst>
              <a:ext uri="{FF2B5EF4-FFF2-40B4-BE49-F238E27FC236}">
                <a16:creationId xmlns:a16="http://schemas.microsoft.com/office/drawing/2014/main" id="{AC4BAD61-691C-4E89-A284-A1752BF16E99}"/>
              </a:ext>
            </a:extLst>
          </p:cNvPr>
          <p:cNvSpPr>
            <a:spLocks/>
          </p:cNvSpPr>
          <p:nvPr/>
        </p:nvSpPr>
        <p:spPr bwMode="auto">
          <a:xfrm>
            <a:off x="971550" y="538163"/>
            <a:ext cx="4763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>
            <a:extLst>
              <a:ext uri="{FF2B5EF4-FFF2-40B4-BE49-F238E27FC236}">
                <a16:creationId xmlns:a16="http://schemas.microsoft.com/office/drawing/2014/main" id="{F71D184D-742F-414E-AD46-B4CDBCA567C0}"/>
              </a:ext>
            </a:extLst>
          </p:cNvPr>
          <p:cNvSpPr>
            <a:spLocks/>
          </p:cNvSpPr>
          <p:nvPr/>
        </p:nvSpPr>
        <p:spPr bwMode="auto">
          <a:xfrm>
            <a:off x="966788" y="547688"/>
            <a:ext cx="4762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>
            <a:extLst>
              <a:ext uri="{FF2B5EF4-FFF2-40B4-BE49-F238E27FC236}">
                <a16:creationId xmlns:a16="http://schemas.microsoft.com/office/drawing/2014/main" id="{9D62AFFA-40D2-4C8C-8816-AC1C7877A42C}"/>
              </a:ext>
            </a:extLst>
          </p:cNvPr>
          <p:cNvSpPr>
            <a:spLocks/>
          </p:cNvSpPr>
          <p:nvPr/>
        </p:nvSpPr>
        <p:spPr bwMode="auto">
          <a:xfrm>
            <a:off x="976313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>
            <a:extLst>
              <a:ext uri="{FF2B5EF4-FFF2-40B4-BE49-F238E27FC236}">
                <a16:creationId xmlns:a16="http://schemas.microsoft.com/office/drawing/2014/main" id="{764F0A2F-3D8D-4882-A3C6-2F8B76EA4BA7}"/>
              </a:ext>
            </a:extLst>
          </p:cNvPr>
          <p:cNvSpPr>
            <a:spLocks/>
          </p:cNvSpPr>
          <p:nvPr/>
        </p:nvSpPr>
        <p:spPr bwMode="auto">
          <a:xfrm>
            <a:off x="976313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>
            <a:extLst>
              <a:ext uri="{FF2B5EF4-FFF2-40B4-BE49-F238E27FC236}">
                <a16:creationId xmlns:a16="http://schemas.microsoft.com/office/drawing/2014/main" id="{E7DCB927-5A9E-404B-BF67-3BA09E58B760}"/>
              </a:ext>
            </a:extLst>
          </p:cNvPr>
          <p:cNvSpPr>
            <a:spLocks/>
          </p:cNvSpPr>
          <p:nvPr/>
        </p:nvSpPr>
        <p:spPr bwMode="auto">
          <a:xfrm>
            <a:off x="9509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>
            <a:extLst>
              <a:ext uri="{FF2B5EF4-FFF2-40B4-BE49-F238E27FC236}">
                <a16:creationId xmlns:a16="http://schemas.microsoft.com/office/drawing/2014/main" id="{CADB9D1F-9C3E-4EA6-BFAA-44B1F041F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1" name="Freeform 1258">
            <a:extLst>
              <a:ext uri="{FF2B5EF4-FFF2-40B4-BE49-F238E27FC236}">
                <a16:creationId xmlns:a16="http://schemas.microsoft.com/office/drawing/2014/main" id="{9636C270-5C8B-4FA0-9D09-419AF61D5334}"/>
              </a:ext>
            </a:extLst>
          </p:cNvPr>
          <p:cNvSpPr>
            <a:spLocks/>
          </p:cNvSpPr>
          <p:nvPr/>
        </p:nvSpPr>
        <p:spPr bwMode="auto">
          <a:xfrm>
            <a:off x="9636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>
            <a:extLst>
              <a:ext uri="{FF2B5EF4-FFF2-40B4-BE49-F238E27FC236}">
                <a16:creationId xmlns:a16="http://schemas.microsoft.com/office/drawing/2014/main" id="{F34FC6DC-8E90-46C4-B21E-859AB800C7E7}"/>
              </a:ext>
            </a:extLst>
          </p:cNvPr>
          <p:cNvSpPr>
            <a:spLocks/>
          </p:cNvSpPr>
          <p:nvPr/>
        </p:nvSpPr>
        <p:spPr bwMode="auto">
          <a:xfrm>
            <a:off x="971550" y="534988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>
            <a:extLst>
              <a:ext uri="{FF2B5EF4-FFF2-40B4-BE49-F238E27FC236}">
                <a16:creationId xmlns:a16="http://schemas.microsoft.com/office/drawing/2014/main" id="{98583380-F759-4BCB-9DC0-E579598782FD}"/>
              </a:ext>
            </a:extLst>
          </p:cNvPr>
          <p:cNvSpPr>
            <a:spLocks/>
          </p:cNvSpPr>
          <p:nvPr/>
        </p:nvSpPr>
        <p:spPr bwMode="auto">
          <a:xfrm>
            <a:off x="971550" y="530225"/>
            <a:ext cx="4763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>
            <a:extLst>
              <a:ext uri="{FF2B5EF4-FFF2-40B4-BE49-F238E27FC236}">
                <a16:creationId xmlns:a16="http://schemas.microsoft.com/office/drawing/2014/main" id="{F8AED9F2-8632-4682-BC57-24423C10C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302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>
            <a:extLst>
              <a:ext uri="{FF2B5EF4-FFF2-40B4-BE49-F238E27FC236}">
                <a16:creationId xmlns:a16="http://schemas.microsoft.com/office/drawing/2014/main" id="{62CFE6EC-A7EC-4821-91CB-3C764C8E6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302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>
            <a:extLst>
              <a:ext uri="{FF2B5EF4-FFF2-40B4-BE49-F238E27FC236}">
                <a16:creationId xmlns:a16="http://schemas.microsoft.com/office/drawing/2014/main" id="{587AB622-2F48-4837-881C-3E325497E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30225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7" name="Rectangle 1273">
            <a:extLst>
              <a:ext uri="{FF2B5EF4-FFF2-40B4-BE49-F238E27FC236}">
                <a16:creationId xmlns:a16="http://schemas.microsoft.com/office/drawing/2014/main" id="{318ABCB6-1AD5-4EFA-87C6-A4A0F1BA4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30225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8" name="Line 1274">
            <a:extLst>
              <a:ext uri="{FF2B5EF4-FFF2-40B4-BE49-F238E27FC236}">
                <a16:creationId xmlns:a16="http://schemas.microsoft.com/office/drawing/2014/main" id="{A1038A33-DF1D-4409-B6D9-6A434ED52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270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>
            <a:extLst>
              <a:ext uri="{FF2B5EF4-FFF2-40B4-BE49-F238E27FC236}">
                <a16:creationId xmlns:a16="http://schemas.microsoft.com/office/drawing/2014/main" id="{453A860F-59F5-4012-A57B-DC862B01C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270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>
            <a:extLst>
              <a:ext uri="{FF2B5EF4-FFF2-40B4-BE49-F238E27FC236}">
                <a16:creationId xmlns:a16="http://schemas.microsoft.com/office/drawing/2014/main" id="{8EB30534-108E-4E62-A9D8-13FD57F5ED91}"/>
              </a:ext>
            </a:extLst>
          </p:cNvPr>
          <p:cNvSpPr>
            <a:spLocks/>
          </p:cNvSpPr>
          <p:nvPr/>
        </p:nvSpPr>
        <p:spPr bwMode="auto">
          <a:xfrm>
            <a:off x="971550" y="523875"/>
            <a:ext cx="1588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>
            <a:extLst>
              <a:ext uri="{FF2B5EF4-FFF2-40B4-BE49-F238E27FC236}">
                <a16:creationId xmlns:a16="http://schemas.microsoft.com/office/drawing/2014/main" id="{B566E96A-10B3-41A7-9DC6-461B0D1D86CE}"/>
              </a:ext>
            </a:extLst>
          </p:cNvPr>
          <p:cNvSpPr>
            <a:spLocks/>
          </p:cNvSpPr>
          <p:nvPr/>
        </p:nvSpPr>
        <p:spPr bwMode="auto">
          <a:xfrm>
            <a:off x="958850" y="514350"/>
            <a:ext cx="476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>
            <a:extLst>
              <a:ext uri="{FF2B5EF4-FFF2-40B4-BE49-F238E27FC236}">
                <a16:creationId xmlns:a16="http://schemas.microsoft.com/office/drawing/2014/main" id="{0D9B45D0-BB9B-462F-8E53-ADCACB773F2A}"/>
              </a:ext>
            </a:extLst>
          </p:cNvPr>
          <p:cNvSpPr>
            <a:spLocks/>
          </p:cNvSpPr>
          <p:nvPr/>
        </p:nvSpPr>
        <p:spPr bwMode="auto">
          <a:xfrm>
            <a:off x="958850" y="517525"/>
            <a:ext cx="476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>
            <a:extLst>
              <a:ext uri="{FF2B5EF4-FFF2-40B4-BE49-F238E27FC236}">
                <a16:creationId xmlns:a16="http://schemas.microsoft.com/office/drawing/2014/main" id="{96AE6136-0EEF-4015-A1AE-4A3A0117D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4" name="Rectangle 1336">
            <a:extLst>
              <a:ext uri="{FF2B5EF4-FFF2-40B4-BE49-F238E27FC236}">
                <a16:creationId xmlns:a16="http://schemas.microsoft.com/office/drawing/2014/main" id="{992DE4AC-4B1B-4580-AB4F-0A390DF5E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5" name="Rectangle 1337">
            <a:extLst>
              <a:ext uri="{FF2B5EF4-FFF2-40B4-BE49-F238E27FC236}">
                <a16:creationId xmlns:a16="http://schemas.microsoft.com/office/drawing/2014/main" id="{01823398-8E87-457C-9FCC-6B6A2C693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6" name="Rectangle 1340">
            <a:extLst>
              <a:ext uri="{FF2B5EF4-FFF2-40B4-BE49-F238E27FC236}">
                <a16:creationId xmlns:a16="http://schemas.microsoft.com/office/drawing/2014/main" id="{F590FFFD-55B9-487D-85AD-628D84D49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7" name="Rectangle 1341">
            <a:extLst>
              <a:ext uri="{FF2B5EF4-FFF2-40B4-BE49-F238E27FC236}">
                <a16:creationId xmlns:a16="http://schemas.microsoft.com/office/drawing/2014/main" id="{189BCF2D-BC34-4B83-A49E-9C4E8DDDA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8" name="Rectangle 1342">
            <a:extLst>
              <a:ext uri="{FF2B5EF4-FFF2-40B4-BE49-F238E27FC236}">
                <a16:creationId xmlns:a16="http://schemas.microsoft.com/office/drawing/2014/main" id="{44C8F3B0-A38C-4D94-8204-B44BE4C72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9" name="Rectangle 1343">
            <a:extLst>
              <a:ext uri="{FF2B5EF4-FFF2-40B4-BE49-F238E27FC236}">
                <a16:creationId xmlns:a16="http://schemas.microsoft.com/office/drawing/2014/main" id="{51843318-0606-4C58-802C-3C4210428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0" name="Rectangle 1344">
            <a:extLst>
              <a:ext uri="{FF2B5EF4-FFF2-40B4-BE49-F238E27FC236}">
                <a16:creationId xmlns:a16="http://schemas.microsoft.com/office/drawing/2014/main" id="{01D99CF6-BC1D-445A-A3D1-126A7F37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1" name="Rectangle 67">
            <a:extLst>
              <a:ext uri="{FF2B5EF4-FFF2-40B4-BE49-F238E27FC236}">
                <a16:creationId xmlns:a16="http://schemas.microsoft.com/office/drawing/2014/main" id="{B9CA717C-78CB-46DF-98F9-4184A6487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8925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645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400" b="0" i="0" baseline="0">
                <a:solidFill>
                  <a:schemeClr val="tx1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3337-5DDA-42E7-8A2D-C21A6370E0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C1B5-35AC-4297-A9A1-E52D558AC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F1BBD1-E23B-4609-90CE-7BE9179C5D70}"/>
              </a:ext>
            </a:extLst>
          </p:cNvPr>
          <p:cNvSpPr/>
          <p:nvPr userDrawn="1"/>
        </p:nvSpPr>
        <p:spPr bwMode="auto">
          <a:xfrm>
            <a:off x="1" y="288637"/>
            <a:ext cx="378372" cy="46181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67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407388"/>
            <a:ext cx="11377423" cy="461819"/>
          </a:xfrm>
        </p:spPr>
        <p:txBody>
          <a:bodyPr lIns="91440" tIns="91440" rIns="91440" bIns="91440" anchor="ctr" anchorCtr="0"/>
          <a:lstStyle>
            <a:lvl1pPr>
              <a:defRPr sz="3200" b="0" i="0" baseline="0">
                <a:solidFill>
                  <a:schemeClr val="tx1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3337-5DDA-42E7-8A2D-C21A6370E0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C1B5-35AC-4297-A9A1-E52D558AC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7AEB08-9799-4794-A5C0-6F4F0C5686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68964"/>
            <a:ext cx="12192000" cy="17621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8C026C-7E70-4E06-9A92-07D0BC24F0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5911" y="1401763"/>
            <a:ext cx="11299243" cy="4954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519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ontac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A9025D67-929D-46D9-89B4-5E3BAD5A2B4F}"/>
              </a:ext>
            </a:extLst>
          </p:cNvPr>
          <p:cNvSpPr/>
          <p:nvPr userDrawn="1"/>
        </p:nvSpPr>
        <p:spPr bwMode="auto">
          <a:xfrm>
            <a:off x="475912" y="6268657"/>
            <a:ext cx="11377084" cy="589343"/>
          </a:xfrm>
          <a:prstGeom prst="round2SameRect">
            <a:avLst>
              <a:gd name="adj1" fmla="val 42473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F02280B7-1595-49B8-8EF6-A113E2E9212E}"/>
              </a:ext>
            </a:extLst>
          </p:cNvPr>
          <p:cNvSpPr/>
          <p:nvPr userDrawn="1"/>
        </p:nvSpPr>
        <p:spPr bwMode="auto">
          <a:xfrm rot="10800000">
            <a:off x="0" y="-2"/>
            <a:ext cx="12192000" cy="968965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accent5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400" b="0" i="0" baseline="0">
                <a:solidFill>
                  <a:schemeClr val="accent5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B02742EB-BD36-42B7-B43F-7445F9BB33B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6250" y="1168400"/>
            <a:ext cx="11377084" cy="5187950"/>
          </a:xfrm>
        </p:spPr>
        <p:txBody>
          <a:bodyPr/>
          <a:lstStyle>
            <a:lvl1pPr>
              <a:defRPr sz="2000">
                <a:solidFill>
                  <a:srgbClr val="0070C0"/>
                </a:solidFill>
              </a:defRPr>
            </a:lvl1pPr>
            <a:lvl2pPr>
              <a:defRPr sz="1600">
                <a:solidFill>
                  <a:srgbClr val="0070C0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4E2F6C8-3EB9-4D8F-90DF-7472273A0B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15171" y="6375204"/>
            <a:ext cx="422275" cy="365125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altLang="en-US" baseline="0" smtClean="0">
                <a:solidFill>
                  <a:schemeClr val="tx2">
                    <a:lumMod val="65000"/>
                    <a:lumOff val="35000"/>
                  </a:schemeClr>
                </a:solidFill>
                <a:ea typeface="+mn-ea"/>
              </a:defRPr>
            </a:lvl1pPr>
          </a:lstStyle>
          <a:p>
            <a:r>
              <a:rPr lang="en-US"/>
              <a:t>  </a:t>
            </a:r>
            <a:r>
              <a:rPr lang="en-US">
                <a:solidFill>
                  <a:schemeClr val="bg2">
                    <a:lumMod val="50000"/>
                  </a:schemeClr>
                </a:solidFill>
                <a:latin typeface="Abadi Extra Light" panose="020B0204020104020204" pitchFamily="34" charset="0"/>
              </a:rPr>
              <a:t>| </a:t>
            </a:r>
            <a:r>
              <a:rPr lang="en-US"/>
              <a:t> </a:t>
            </a:r>
            <a:fld id="{0798C1B5-35AC-4297-A9A1-E52D558ACD3D}" type="slidenum">
              <a:rPr smtClean="0"/>
              <a:pPr/>
              <a:t>‹#›</a:t>
            </a:fld>
            <a:endParaRPr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152EE5F8-D3BC-4728-A2BC-56A16F7C61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997677" y="6375204"/>
            <a:ext cx="5155304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80657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AA6F70-D2D9-47EC-A91F-D94A1FDE90D1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0"/>
            <a:ext cx="12192000" cy="4479925"/>
          </a:xfrm>
          <a:prstGeom prst="rect">
            <a:avLst/>
          </a:prstGeom>
          <a:solidFill>
            <a:srgbClr val="006068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71035-A1CD-4BB1-9CC7-2C2590860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0"/>
            <a:ext cx="12192000" cy="176213"/>
          </a:xfrm>
          <a:prstGeom prst="rect">
            <a:avLst/>
          </a:prstGeom>
          <a:solidFill>
            <a:srgbClr val="00A996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1A25363-3F26-4F42-B5DC-AD18DD7F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5167973"/>
            <a:ext cx="5616575" cy="10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77334" y="1219287"/>
            <a:ext cx="9295741" cy="1822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694067" y="3000005"/>
            <a:ext cx="9279009" cy="875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  <a:prstGeom prst="rect">
            <a:avLst/>
          </a:prstGeo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8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>
            <a:extLst>
              <a:ext uri="{FF2B5EF4-FFF2-40B4-BE49-F238E27FC236}">
                <a16:creationId xmlns:a16="http://schemas.microsoft.com/office/drawing/2014/main" id="{2BE78E0F-4310-459D-B0FB-DAA50F78DB9F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7923213" y="6107113"/>
            <a:ext cx="3400425" cy="306387"/>
          </a:xfrm>
          <a:prstGeom prst="rect">
            <a:avLst/>
          </a:prstGeom>
        </p:spPr>
        <p:txBody>
          <a:bodyPr rIns="0" anchor="ctr"/>
          <a:lstStyle>
            <a:lvl1pPr algn="r">
              <a:defRPr sz="1800" b="0" i="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98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A4ED54-0C87-47A4-BB55-99B77879F18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44799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90000"/>
                  <a:lumOff val="1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52E3C9-4EB3-4363-9A15-559555FA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2125"/>
            <a:ext cx="12192000" cy="176213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7AEE9D6-B53D-4237-B92F-5819B42A8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5167973"/>
            <a:ext cx="5616575" cy="10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77334" y="1189790"/>
            <a:ext cx="9385960" cy="1822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694230" y="3000005"/>
            <a:ext cx="9369065" cy="1211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accent4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800" b="0" i="0" baseline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  <a:lvl2pPr algn="r">
              <a:defRPr sz="1800" b="0" i="0"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>
            <a:extLst>
              <a:ext uri="{FF2B5EF4-FFF2-40B4-BE49-F238E27FC236}">
                <a16:creationId xmlns:a16="http://schemas.microsoft.com/office/drawing/2014/main" id="{AD71B434-CD7D-4C09-914C-01BCED6E520E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7621588" y="6116638"/>
            <a:ext cx="3625850" cy="306387"/>
          </a:xfrm>
          <a:prstGeom prst="rect">
            <a:avLst/>
          </a:prstGeom>
        </p:spPr>
        <p:txBody>
          <a:bodyPr rIns="0" anchor="ctr"/>
          <a:lstStyle>
            <a:lvl1pPr algn="r">
              <a:defRPr sz="1800" b="0" i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104CE5-F105-4500-BDCB-4027D0E86254}"/>
              </a:ext>
            </a:extLst>
          </p:cNvPr>
          <p:cNvGrpSpPr/>
          <p:nvPr userDrawn="1"/>
        </p:nvGrpSpPr>
        <p:grpSpPr>
          <a:xfrm rot="16200000">
            <a:off x="267606" y="440343"/>
            <a:ext cx="1517715" cy="660126"/>
            <a:chOff x="-75414" y="3979666"/>
            <a:chExt cx="12192000" cy="6601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E74143-BDD2-4DED-AD6D-9792E86F19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5414" y="3979666"/>
              <a:ext cx="12192000" cy="17621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>
              <a:lvl1pPr marL="115888" indent="-115888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 altLang="en-US" sz="1300" b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B33C2-F27F-4C94-B333-BC61901BDF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5414" y="4156396"/>
              <a:ext cx="12192000" cy="1762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/>
            <a:lstStyle>
              <a:lvl1pPr marL="115888" indent="-115888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 altLang="en-US" sz="1300" b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278CAD-C450-43B3-8BB3-EC4459759F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5414" y="4320663"/>
              <a:ext cx="12192000" cy="1762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>
              <a:lvl1pPr marL="115888" indent="-115888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 altLang="en-US" sz="1300" b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5D002C-73DF-49B4-82F3-4A740CC5D3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5414" y="4463579"/>
              <a:ext cx="12192000" cy="17621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>
              <a:lvl1pPr marL="115888" indent="-115888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 altLang="en-US" sz="1300" b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01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0FE10BCE-712B-40E4-AF5A-C58661C23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4227845-467F-472F-B7DC-E50CE8099C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9B81D6C5-F3BF-4A93-951C-72DE56E3FD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066B096-461F-4DDD-A350-5A88A2BDB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4727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A4ED54-0C87-47A4-BB55-99B77879F18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44799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52E3C9-4EB3-4363-9A15-559555FA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58733"/>
            <a:ext cx="12192000" cy="1762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7AEE9D6-B53D-4237-B92F-5819B42A8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5167973"/>
            <a:ext cx="5616575" cy="10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77334" y="1189790"/>
            <a:ext cx="9385960" cy="1822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694230" y="3000005"/>
            <a:ext cx="9369065" cy="1211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800" b="0" i="0" baseline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  <a:lvl2pPr algn="r">
              <a:defRPr sz="1800" b="0" i="0"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>
            <a:extLst>
              <a:ext uri="{FF2B5EF4-FFF2-40B4-BE49-F238E27FC236}">
                <a16:creationId xmlns:a16="http://schemas.microsoft.com/office/drawing/2014/main" id="{AD71B434-CD7D-4C09-914C-01BCED6E520E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7621588" y="6116638"/>
            <a:ext cx="3625850" cy="306387"/>
          </a:xfrm>
          <a:prstGeom prst="rect">
            <a:avLst/>
          </a:prstGeom>
        </p:spPr>
        <p:txBody>
          <a:bodyPr rIns="0" anchor="ctr"/>
          <a:lstStyle>
            <a:lvl1pPr algn="r">
              <a:defRPr sz="1800" b="0" i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5D6AB-823E-4C28-BCBF-18EF45DBDF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135463"/>
            <a:ext cx="12192000" cy="1762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B041E7-73A1-4CA3-A5AF-708282D903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299730"/>
            <a:ext cx="12192000" cy="1762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8F3B9-7349-4874-9953-58C926E63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442646"/>
            <a:ext cx="12192000" cy="1762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74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&#10;&#10;Description generated with high confidence">
            <a:extLst>
              <a:ext uri="{FF2B5EF4-FFF2-40B4-BE49-F238E27FC236}">
                <a16:creationId xmlns:a16="http://schemas.microsoft.com/office/drawing/2014/main" id="{6BD71078-743A-42A7-A51B-099D5A4AB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t="22297" r="28533" b="1545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73F441-E040-4371-B3C2-14C8A38D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74509"/>
            <a:ext cx="12191999" cy="2940048"/>
          </a:xfrm>
          <a:solidFill>
            <a:srgbClr val="002060">
              <a:alpha val="50000"/>
            </a:srgbClr>
          </a:solidFill>
        </p:spPr>
        <p:txBody>
          <a:bodyPr tIns="182880" anchor="t" anchorCtr="0"/>
          <a:lstStyle>
            <a:lvl1pPr algn="ctr">
              <a:defRPr sz="6000">
                <a:solidFill>
                  <a:schemeClr val="bg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0BA94-4916-4BBF-8E3C-E13974F3E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5257800"/>
            <a:ext cx="12192002" cy="5567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ndes Bold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B71B9-3374-4CF0-A676-9F2934FFB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53187-2CE7-4800-978E-4277B930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0ADF9-4A5D-47B4-8B05-E1C44D0E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15BEC1-0A87-4DDE-835C-E98B4C2224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3226" y="1850170"/>
            <a:ext cx="4147231" cy="79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3607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D71078-743A-42A7-A51B-099D5A4AB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13372" r="12889" b="13372"/>
          <a:stretch/>
        </p:blipFill>
        <p:spPr>
          <a:xfrm>
            <a:off x="-2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73F441-E040-4371-B3C2-14C8A38D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74509"/>
            <a:ext cx="12191999" cy="2940048"/>
          </a:xfrm>
          <a:solidFill>
            <a:srgbClr val="002060">
              <a:alpha val="50000"/>
            </a:srgbClr>
          </a:solidFill>
        </p:spPr>
        <p:txBody>
          <a:bodyPr tIns="182880" anchor="t" anchorCtr="0"/>
          <a:lstStyle>
            <a:lvl1pPr algn="ctr">
              <a:defRPr sz="6000">
                <a:solidFill>
                  <a:schemeClr val="bg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0BA94-4916-4BBF-8E3C-E13974F3E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5257800"/>
            <a:ext cx="12192002" cy="5567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ndes Bold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B71B9-3374-4CF0-A676-9F2934FFB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53187-2CE7-4800-978E-4277B930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0ADF9-4A5D-47B4-8B05-E1C44D0E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28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6A9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CF9E80D-CD90-4A8D-85C5-5885312D5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3" t="26254"/>
          <a:stretch/>
        </p:blipFill>
        <p:spPr>
          <a:xfrm>
            <a:off x="1" y="0"/>
            <a:ext cx="5384800" cy="3192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0E689-DB86-4A96-9A9B-AF413289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AED51-3C64-4B4C-8D31-371E5C0B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ndes Bold" panose="02000000000000000000" pitchFamily="50" charset="0"/>
              </a:defRPr>
            </a:lvl1pPr>
            <a:lvl2pPr>
              <a:defRPr>
                <a:latin typeface="Andes Bold" panose="02000000000000000000" pitchFamily="50" charset="0"/>
              </a:defRPr>
            </a:lvl2pPr>
            <a:lvl3pPr>
              <a:defRPr>
                <a:latin typeface="Andes Bold" panose="02000000000000000000" pitchFamily="50" charset="0"/>
              </a:defRPr>
            </a:lvl3pPr>
            <a:lvl4pPr>
              <a:defRPr>
                <a:latin typeface="Andes Bold" panose="02000000000000000000" pitchFamily="50" charset="0"/>
              </a:defRPr>
            </a:lvl4pPr>
            <a:lvl5pPr>
              <a:defRPr>
                <a:latin typeface="Andes Bold" panose="020000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DB7F-636A-4E92-919D-63947626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D2064-94BA-4177-9441-B8CAC6C7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122-E871-4C77-9B36-E78E8B19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82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CF9E80D-CD90-4A8D-85C5-5885312D5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3" t="26254" r="70060"/>
          <a:stretch/>
        </p:blipFill>
        <p:spPr>
          <a:xfrm>
            <a:off x="0" y="0"/>
            <a:ext cx="1365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0E689-DB86-4A96-9A9B-AF413289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AED51-3C64-4B4C-8D31-371E5C0B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ndes Bold" panose="02000000000000000000" pitchFamily="50" charset="0"/>
              </a:defRPr>
            </a:lvl1pPr>
            <a:lvl2pPr>
              <a:defRPr>
                <a:latin typeface="Andes Bold" panose="02000000000000000000" pitchFamily="50" charset="0"/>
              </a:defRPr>
            </a:lvl2pPr>
            <a:lvl3pPr>
              <a:defRPr>
                <a:latin typeface="Andes Bold" panose="02000000000000000000" pitchFamily="50" charset="0"/>
              </a:defRPr>
            </a:lvl3pPr>
            <a:lvl4pPr>
              <a:defRPr>
                <a:latin typeface="Andes Bold" panose="02000000000000000000" pitchFamily="50" charset="0"/>
              </a:defRPr>
            </a:lvl4pPr>
            <a:lvl5pPr>
              <a:defRPr>
                <a:latin typeface="Andes Bold" panose="020000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DB7F-636A-4E92-919D-63947626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D2064-94BA-4177-9441-B8CAC6C7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122-E871-4C77-9B36-E78E8B19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53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EA06-01FA-458A-9895-DE11785F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66053-1C7F-4E06-85A3-ABF166ECC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31295-446B-43D5-9ADF-F0AEB3EA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7513A-AA72-4E1D-BCAD-DCAAC44AA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89BC7-9BB6-4ACF-B7CE-C94FC206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131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4B30-5E68-4874-A66D-013FBE20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861EF-E4FE-4D49-89F5-99F63BCAD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67719-C061-4120-AE61-F26A847FA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94071-8430-44DF-9DF8-46A4DCA34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44C1A-C817-4814-A9E0-7CACDFE0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20493-295D-4F2D-9A74-9AD3C8E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83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D0FF-6C97-4866-8AD7-D803071E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FD98E-6D90-4AE3-A8AC-6521C4ED1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F5985-866B-4CFF-96A6-59C1A27B1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94A7C-E452-40A6-A9C5-637D8FE09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23F992-557F-4DCE-9551-56660CC2B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8AF6EC-3472-49B6-8FFC-179F934EF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56DA1-0E4D-491F-AB70-2730E214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D937A6-D37A-489E-94EC-EFC4BFE3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6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47AF-1CC5-4B77-A66B-035ED8671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49871-8915-4647-A361-3C94EB95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9340B-7CC9-471A-B489-6EAB5A24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455DA-2547-4044-8C29-461B3CFB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28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8D4D0-49F1-447E-B5DA-BAE38A97B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C27DD-16C9-40C1-A13F-8FB10B0B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350A8-E3B8-4CBE-857E-9C3C31AD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7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>
            <a:extLst>
              <a:ext uri="{FF2B5EF4-FFF2-40B4-BE49-F238E27FC236}">
                <a16:creationId xmlns:a16="http://schemas.microsoft.com/office/drawing/2014/main" id="{EB23AD4D-3E45-4813-AA33-B26E70492211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>
            <a:extLst>
              <a:ext uri="{FF2B5EF4-FFF2-40B4-BE49-F238E27FC236}">
                <a16:creationId xmlns:a16="http://schemas.microsoft.com/office/drawing/2014/main" id="{2962B1AD-706C-4308-8865-92F4E74444F5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1086">
            <a:extLst>
              <a:ext uri="{FF2B5EF4-FFF2-40B4-BE49-F238E27FC236}">
                <a16:creationId xmlns:a16="http://schemas.microsoft.com/office/drawing/2014/main" id="{2E1386CF-DD89-48C4-BBFA-D5CA36434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>
            <a:extLst>
              <a:ext uri="{FF2B5EF4-FFF2-40B4-BE49-F238E27FC236}">
                <a16:creationId xmlns:a16="http://schemas.microsoft.com/office/drawing/2014/main" id="{F60DC470-1909-4F1D-977B-3654A4D6F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>
            <a:extLst>
              <a:ext uri="{FF2B5EF4-FFF2-40B4-BE49-F238E27FC236}">
                <a16:creationId xmlns:a16="http://schemas.microsoft.com/office/drawing/2014/main" id="{F025315F-47B9-4B6F-9FCE-6DF1576AE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9" name="Rectangle 1089">
            <a:extLst>
              <a:ext uri="{FF2B5EF4-FFF2-40B4-BE49-F238E27FC236}">
                <a16:creationId xmlns:a16="http://schemas.microsoft.com/office/drawing/2014/main" id="{8D7562C2-B281-4E04-B4E1-9273E05E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0" name="Freeform 1098">
            <a:extLst>
              <a:ext uri="{FF2B5EF4-FFF2-40B4-BE49-F238E27FC236}">
                <a16:creationId xmlns:a16="http://schemas.microsoft.com/office/drawing/2014/main" id="{C5E71C3E-0E4D-4872-8AC2-575AB60F9C76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>
            <a:extLst>
              <a:ext uri="{FF2B5EF4-FFF2-40B4-BE49-F238E27FC236}">
                <a16:creationId xmlns:a16="http://schemas.microsoft.com/office/drawing/2014/main" id="{12C64CF1-A1F7-4A59-9877-24EEC2F2D71A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>
            <a:extLst>
              <a:ext uri="{FF2B5EF4-FFF2-40B4-BE49-F238E27FC236}">
                <a16:creationId xmlns:a16="http://schemas.microsoft.com/office/drawing/2014/main" id="{FB06443F-5105-418F-8FC9-7E730BF51B2A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>
            <a:extLst>
              <a:ext uri="{FF2B5EF4-FFF2-40B4-BE49-F238E27FC236}">
                <a16:creationId xmlns:a16="http://schemas.microsoft.com/office/drawing/2014/main" id="{02037FCE-2EE2-466A-B516-003305A7E7DC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>
            <a:extLst>
              <a:ext uri="{FF2B5EF4-FFF2-40B4-BE49-F238E27FC236}">
                <a16:creationId xmlns:a16="http://schemas.microsoft.com/office/drawing/2014/main" id="{0AD9CB14-90DF-45DB-AA82-AA3E2367591C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>
            <a:extLst>
              <a:ext uri="{FF2B5EF4-FFF2-40B4-BE49-F238E27FC236}">
                <a16:creationId xmlns:a16="http://schemas.microsoft.com/office/drawing/2014/main" id="{BB3E84D1-6373-4A39-89F2-401E54F78965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>
            <a:extLst>
              <a:ext uri="{FF2B5EF4-FFF2-40B4-BE49-F238E27FC236}">
                <a16:creationId xmlns:a16="http://schemas.microsoft.com/office/drawing/2014/main" id="{8B4FC24B-3161-4633-BA1D-96596A90EC41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>
            <a:extLst>
              <a:ext uri="{FF2B5EF4-FFF2-40B4-BE49-F238E27FC236}">
                <a16:creationId xmlns:a16="http://schemas.microsoft.com/office/drawing/2014/main" id="{312C1D72-846C-4A1E-81CE-6F6A6097D636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>
            <a:extLst>
              <a:ext uri="{FF2B5EF4-FFF2-40B4-BE49-F238E27FC236}">
                <a16:creationId xmlns:a16="http://schemas.microsoft.com/office/drawing/2014/main" id="{266E8D41-1D33-4948-8253-601B4EF79650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>
            <a:extLst>
              <a:ext uri="{FF2B5EF4-FFF2-40B4-BE49-F238E27FC236}">
                <a16:creationId xmlns:a16="http://schemas.microsoft.com/office/drawing/2014/main" id="{02C93177-D5FD-4753-9DDC-B412A0183B89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>
            <a:extLst>
              <a:ext uri="{FF2B5EF4-FFF2-40B4-BE49-F238E27FC236}">
                <a16:creationId xmlns:a16="http://schemas.microsoft.com/office/drawing/2014/main" id="{AFCBDCE2-944A-4B65-92A2-FE3EEC6584FD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>
            <a:extLst>
              <a:ext uri="{FF2B5EF4-FFF2-40B4-BE49-F238E27FC236}">
                <a16:creationId xmlns:a16="http://schemas.microsoft.com/office/drawing/2014/main" id="{1A9DBD64-B442-4F13-A151-40350EC0FC20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>
            <a:extLst>
              <a:ext uri="{FF2B5EF4-FFF2-40B4-BE49-F238E27FC236}">
                <a16:creationId xmlns:a16="http://schemas.microsoft.com/office/drawing/2014/main" id="{C6245C10-AD85-401F-96F1-F1D8F25A7C4C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>
            <a:extLst>
              <a:ext uri="{FF2B5EF4-FFF2-40B4-BE49-F238E27FC236}">
                <a16:creationId xmlns:a16="http://schemas.microsoft.com/office/drawing/2014/main" id="{26B2924D-4423-4067-8012-DD4276F8F5F5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>
            <a:extLst>
              <a:ext uri="{FF2B5EF4-FFF2-40B4-BE49-F238E27FC236}">
                <a16:creationId xmlns:a16="http://schemas.microsoft.com/office/drawing/2014/main" id="{3BC7B994-AC6A-4E58-9269-BA9E1DF5A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>
            <a:extLst>
              <a:ext uri="{FF2B5EF4-FFF2-40B4-BE49-F238E27FC236}">
                <a16:creationId xmlns:a16="http://schemas.microsoft.com/office/drawing/2014/main" id="{8680EEE5-E9ED-453C-8FDD-55734F17F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>
            <a:extLst>
              <a:ext uri="{FF2B5EF4-FFF2-40B4-BE49-F238E27FC236}">
                <a16:creationId xmlns:a16="http://schemas.microsoft.com/office/drawing/2014/main" id="{A89B8963-9636-4869-8D96-FF721780526E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>
            <a:extLst>
              <a:ext uri="{FF2B5EF4-FFF2-40B4-BE49-F238E27FC236}">
                <a16:creationId xmlns:a16="http://schemas.microsoft.com/office/drawing/2014/main" id="{79F6E95A-F134-425B-8C96-111AC0393DE6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>
            <a:extLst>
              <a:ext uri="{FF2B5EF4-FFF2-40B4-BE49-F238E27FC236}">
                <a16:creationId xmlns:a16="http://schemas.microsoft.com/office/drawing/2014/main" id="{D2B88D25-F4AF-48EC-BB03-886885230A76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>
            <a:extLst>
              <a:ext uri="{FF2B5EF4-FFF2-40B4-BE49-F238E27FC236}">
                <a16:creationId xmlns:a16="http://schemas.microsoft.com/office/drawing/2014/main" id="{5E076FA3-4378-4904-80A9-C6C2B7156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30" name="Freeform 1217">
            <a:extLst>
              <a:ext uri="{FF2B5EF4-FFF2-40B4-BE49-F238E27FC236}">
                <a16:creationId xmlns:a16="http://schemas.microsoft.com/office/drawing/2014/main" id="{3CC0BCE1-215D-44D0-8667-A00ED06A46A9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>
            <a:extLst>
              <a:ext uri="{FF2B5EF4-FFF2-40B4-BE49-F238E27FC236}">
                <a16:creationId xmlns:a16="http://schemas.microsoft.com/office/drawing/2014/main" id="{57CA0870-BCF4-4E7A-AA3B-EB4A918A9990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>
            <a:extLst>
              <a:ext uri="{FF2B5EF4-FFF2-40B4-BE49-F238E27FC236}">
                <a16:creationId xmlns:a16="http://schemas.microsoft.com/office/drawing/2014/main" id="{B47EB4B1-0897-4991-BCDD-E9329DB56475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>
            <a:extLst>
              <a:ext uri="{FF2B5EF4-FFF2-40B4-BE49-F238E27FC236}">
                <a16:creationId xmlns:a16="http://schemas.microsoft.com/office/drawing/2014/main" id="{76542333-D258-40C9-ADE7-181D088AD85B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>
            <a:extLst>
              <a:ext uri="{FF2B5EF4-FFF2-40B4-BE49-F238E27FC236}">
                <a16:creationId xmlns:a16="http://schemas.microsoft.com/office/drawing/2014/main" id="{99D341C0-75CC-42C3-A2AA-AD8DC9669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>
            <a:extLst>
              <a:ext uri="{FF2B5EF4-FFF2-40B4-BE49-F238E27FC236}">
                <a16:creationId xmlns:a16="http://schemas.microsoft.com/office/drawing/2014/main" id="{55A7CDE8-11DE-4CDF-8645-F952D4703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>
            <a:extLst>
              <a:ext uri="{FF2B5EF4-FFF2-40B4-BE49-F238E27FC236}">
                <a16:creationId xmlns:a16="http://schemas.microsoft.com/office/drawing/2014/main" id="{ED03D1E7-9209-4036-9888-4E79E317613F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>
            <a:extLst>
              <a:ext uri="{FF2B5EF4-FFF2-40B4-BE49-F238E27FC236}">
                <a16:creationId xmlns:a16="http://schemas.microsoft.com/office/drawing/2014/main" id="{6593A55B-7073-468D-B7C5-30D43CD7FE5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>
            <a:extLst>
              <a:ext uri="{FF2B5EF4-FFF2-40B4-BE49-F238E27FC236}">
                <a16:creationId xmlns:a16="http://schemas.microsoft.com/office/drawing/2014/main" id="{BEDAED72-F7A9-482F-BE27-6B1394CEFFB2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>
            <a:extLst>
              <a:ext uri="{FF2B5EF4-FFF2-40B4-BE49-F238E27FC236}">
                <a16:creationId xmlns:a16="http://schemas.microsoft.com/office/drawing/2014/main" id="{890D6DC3-4283-4F38-9A35-3873687FC283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>
            <a:extLst>
              <a:ext uri="{FF2B5EF4-FFF2-40B4-BE49-F238E27FC236}">
                <a16:creationId xmlns:a16="http://schemas.microsoft.com/office/drawing/2014/main" id="{C6D3D6D4-E33A-49C9-9F0A-038DF4E9AE27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>
            <a:extLst>
              <a:ext uri="{FF2B5EF4-FFF2-40B4-BE49-F238E27FC236}">
                <a16:creationId xmlns:a16="http://schemas.microsoft.com/office/drawing/2014/main" id="{C83A7CFD-1ADF-447C-AEE1-0E90C0BECE6C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>
            <a:extLst>
              <a:ext uri="{FF2B5EF4-FFF2-40B4-BE49-F238E27FC236}">
                <a16:creationId xmlns:a16="http://schemas.microsoft.com/office/drawing/2014/main" id="{9FC1548A-88F3-48B9-AF27-16780A5A4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43" name="Freeform 1258">
            <a:extLst>
              <a:ext uri="{FF2B5EF4-FFF2-40B4-BE49-F238E27FC236}">
                <a16:creationId xmlns:a16="http://schemas.microsoft.com/office/drawing/2014/main" id="{0794F79C-2A02-44FE-9AE8-5AEB37F3E3D0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>
            <a:extLst>
              <a:ext uri="{FF2B5EF4-FFF2-40B4-BE49-F238E27FC236}">
                <a16:creationId xmlns:a16="http://schemas.microsoft.com/office/drawing/2014/main" id="{D4131E01-3BC5-40D2-B64B-56425EC65347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>
            <a:extLst>
              <a:ext uri="{FF2B5EF4-FFF2-40B4-BE49-F238E27FC236}">
                <a16:creationId xmlns:a16="http://schemas.microsoft.com/office/drawing/2014/main" id="{365C9C0C-7F57-43EC-B9C9-7BA251E24739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>
            <a:extLst>
              <a:ext uri="{FF2B5EF4-FFF2-40B4-BE49-F238E27FC236}">
                <a16:creationId xmlns:a16="http://schemas.microsoft.com/office/drawing/2014/main" id="{43321649-2475-4AD1-8462-3FE0824D5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>
            <a:extLst>
              <a:ext uri="{FF2B5EF4-FFF2-40B4-BE49-F238E27FC236}">
                <a16:creationId xmlns:a16="http://schemas.microsoft.com/office/drawing/2014/main" id="{5BB9EC36-C840-4202-8CBC-D7143CA07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>
            <a:extLst>
              <a:ext uri="{FF2B5EF4-FFF2-40B4-BE49-F238E27FC236}">
                <a16:creationId xmlns:a16="http://schemas.microsoft.com/office/drawing/2014/main" id="{A7C51F86-5ACD-40AB-A72C-C56F6F09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49" name="Rectangle 1273">
            <a:extLst>
              <a:ext uri="{FF2B5EF4-FFF2-40B4-BE49-F238E27FC236}">
                <a16:creationId xmlns:a16="http://schemas.microsoft.com/office/drawing/2014/main" id="{80C41C37-2BBC-4236-B65B-EB31AB088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0" name="Line 1274">
            <a:extLst>
              <a:ext uri="{FF2B5EF4-FFF2-40B4-BE49-F238E27FC236}">
                <a16:creationId xmlns:a16="http://schemas.microsoft.com/office/drawing/2014/main" id="{EBDD2859-3419-4E13-AD40-8FC8C9D7E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>
            <a:extLst>
              <a:ext uri="{FF2B5EF4-FFF2-40B4-BE49-F238E27FC236}">
                <a16:creationId xmlns:a16="http://schemas.microsoft.com/office/drawing/2014/main" id="{323D340F-DBFA-4EF6-A12A-5BB0A1E19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>
            <a:extLst>
              <a:ext uri="{FF2B5EF4-FFF2-40B4-BE49-F238E27FC236}">
                <a16:creationId xmlns:a16="http://schemas.microsoft.com/office/drawing/2014/main" id="{197AEBBA-1062-4FFD-A212-082A28FD5B58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>
            <a:extLst>
              <a:ext uri="{FF2B5EF4-FFF2-40B4-BE49-F238E27FC236}">
                <a16:creationId xmlns:a16="http://schemas.microsoft.com/office/drawing/2014/main" id="{2C07C627-C398-4A18-AF65-3AB2E640DBD5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>
            <a:extLst>
              <a:ext uri="{FF2B5EF4-FFF2-40B4-BE49-F238E27FC236}">
                <a16:creationId xmlns:a16="http://schemas.microsoft.com/office/drawing/2014/main" id="{D9AEB4F3-4717-4796-8B9C-AEC94FA0BD82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>
            <a:extLst>
              <a:ext uri="{FF2B5EF4-FFF2-40B4-BE49-F238E27FC236}">
                <a16:creationId xmlns:a16="http://schemas.microsoft.com/office/drawing/2014/main" id="{98BDD2EB-A566-48F1-9564-7C7644FC9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6" name="Rectangle 1336">
            <a:extLst>
              <a:ext uri="{FF2B5EF4-FFF2-40B4-BE49-F238E27FC236}">
                <a16:creationId xmlns:a16="http://schemas.microsoft.com/office/drawing/2014/main" id="{F99BA556-A7E8-4CEE-B85C-8738B68EB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7" name="Rectangle 1337">
            <a:extLst>
              <a:ext uri="{FF2B5EF4-FFF2-40B4-BE49-F238E27FC236}">
                <a16:creationId xmlns:a16="http://schemas.microsoft.com/office/drawing/2014/main" id="{F87283C9-A8CF-4DB4-92C8-BFA88A5BA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8" name="Rectangle 1340">
            <a:extLst>
              <a:ext uri="{FF2B5EF4-FFF2-40B4-BE49-F238E27FC236}">
                <a16:creationId xmlns:a16="http://schemas.microsoft.com/office/drawing/2014/main" id="{967856C6-F606-4201-ABD3-F0B2E9A7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9" name="Rectangle 1341">
            <a:extLst>
              <a:ext uri="{FF2B5EF4-FFF2-40B4-BE49-F238E27FC236}">
                <a16:creationId xmlns:a16="http://schemas.microsoft.com/office/drawing/2014/main" id="{8F039A17-619C-4A3E-9C6D-0E1FCD90D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0" name="Rectangle 1342">
            <a:extLst>
              <a:ext uri="{FF2B5EF4-FFF2-40B4-BE49-F238E27FC236}">
                <a16:creationId xmlns:a16="http://schemas.microsoft.com/office/drawing/2014/main" id="{767FA219-E6EA-4657-AC4A-6FC114607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1" name="Rectangle 1343">
            <a:extLst>
              <a:ext uri="{FF2B5EF4-FFF2-40B4-BE49-F238E27FC236}">
                <a16:creationId xmlns:a16="http://schemas.microsoft.com/office/drawing/2014/main" id="{DBFCB213-6E78-4A20-A821-79F59A468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2" name="Rectangle 1344">
            <a:extLst>
              <a:ext uri="{FF2B5EF4-FFF2-40B4-BE49-F238E27FC236}">
                <a16:creationId xmlns:a16="http://schemas.microsoft.com/office/drawing/2014/main" id="{95DC2D66-8B3F-413F-A880-1A93BC8CA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Footer Placeholder 8">
            <a:extLst>
              <a:ext uri="{FF2B5EF4-FFF2-40B4-BE49-F238E27FC236}">
                <a16:creationId xmlns:a16="http://schemas.microsoft.com/office/drawing/2014/main" id="{8CD0C98D-C0B0-48C5-8620-F4B88E6B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1059B080-41C4-43F2-90B5-63C344A5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F2CE3-93C1-4645-AC87-64D99961F4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2458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2222-87F5-4634-B260-CE50F4C7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B586F-8DD3-40DD-9924-A29F4FDDB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8C32C-C778-49D2-B5BF-DF0038169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C0967-82E7-4BC8-94CC-C2622C98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0B51B-A3BF-4FF5-A5A7-80734986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DE81F-4925-4FF6-BE67-1D303372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93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3B7E-999D-448B-AF62-B14B0E62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5C057-985A-47A4-9D64-2886630C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2B950-ADF5-4881-97A5-910EF7531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E6E80-73CF-4BBE-B66D-7088ECF91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82F86-403A-4B08-9D1D-2DDA5526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375D4-EA1E-44B9-AD8F-8992A19E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985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4F2F-7D25-4877-AECF-1E5E9B0C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D5346-872F-4338-BA60-6F0FB45E6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84704-DDEA-43B0-B4E3-3B142B38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8988-D740-4D44-914E-52F14139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A59DC-9F84-4A16-B973-D710C4FD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854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660466-4663-4F54-BE94-A7DEC3B66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4BBDD-4434-41DD-8BF8-2C58B896E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A799D-986E-456C-B00D-92646145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79D6D-0624-4850-A12C-215771FB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A09C8-5402-4A6B-9A59-7B6BDD23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5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>
            <a:extLst>
              <a:ext uri="{FF2B5EF4-FFF2-40B4-BE49-F238E27FC236}">
                <a16:creationId xmlns:a16="http://schemas.microsoft.com/office/drawing/2014/main" id="{F59E7105-47A3-4C11-8FF2-D36ED0DA7564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Freeform 1683">
            <a:extLst>
              <a:ext uri="{FF2B5EF4-FFF2-40B4-BE49-F238E27FC236}">
                <a16:creationId xmlns:a16="http://schemas.microsoft.com/office/drawing/2014/main" id="{0873DD06-009C-4823-B2AE-1DDE1242E2E2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3" y="1025408"/>
            <a:ext cx="11247297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bg2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2CF03DF-D3C7-4A14-A35A-052D7B18F7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CF22BCC6-9DF5-4457-863A-50B3EE0E70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5C3BDE2-581F-475A-A66C-8FFD143DAF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28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12" y="405102"/>
            <a:ext cx="4014520" cy="551771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bg2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405102"/>
            <a:ext cx="6942667" cy="5483080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C85ED33-5E5D-4A57-92FB-851AAD9B26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518977-5656-41F9-AB00-60D9605C758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61B5E7-59FA-441D-A568-D30A06D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9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3A72A51-8AEC-431E-B64D-655351B34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E6EA7D-EF4C-483B-B049-A79D34519A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7D9679-B5A5-48CB-994B-241E76E3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>
            <a:extLst>
              <a:ext uri="{FF2B5EF4-FFF2-40B4-BE49-F238E27FC236}">
                <a16:creationId xmlns:a16="http://schemas.microsoft.com/office/drawing/2014/main" id="{CFA1C0A1-4DDE-4A43-989F-8513228AF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65DA69-2C12-40C4-ADC5-06240B315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83DCD-736F-425E-81C8-05CC99582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284" y="6329364"/>
            <a:ext cx="2844800" cy="365125"/>
          </a:xfrm>
          <a:prstGeom prst="rect">
            <a:avLst/>
          </a:prstGeom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1400" b="0" smtClean="0">
                <a:solidFill>
                  <a:srgbClr val="898C93"/>
                </a:solidFill>
                <a:latin typeface="Arial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A5C226ED-4D05-4C5F-82D5-EE9618B1EF02}"/>
              </a:ext>
            </a:extLst>
          </p:cNvPr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36D82120-ADF9-42A1-A83B-C429B9218588}"/>
              </a:ext>
            </a:extLst>
          </p:cNvPr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AE875470-5842-4FBD-ACCE-DED248710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18FA36A8-78E3-4495-B087-88B4473E0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D98AE4BD-4B73-45D5-85EE-387F6A77F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600"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D9950-EADB-4B7A-B1EF-E93BAADBB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0484" y="6361114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32491F86-FBF8-400E-9361-1FDC7E4F83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8BA92-296E-4146-AD09-97D145681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8484" y="6361114"/>
            <a:ext cx="5348816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7" name="Picture 1" descr="WB-WBG-vertical-RGB-web.png">
            <a:extLst>
              <a:ext uri="{FF2B5EF4-FFF2-40B4-BE49-F238E27FC236}">
                <a16:creationId xmlns:a16="http://schemas.microsoft.com/office/drawing/2014/main" id="{2B835E41-1333-49E7-A80E-7A2D87A2868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134" y="6254750"/>
            <a:ext cx="114723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77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1A10A-5587-4CDC-A302-A1288C11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019"/>
            <a:ext cx="10515600" cy="2030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DD25B-DC32-4F44-8EE7-B5D203B61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4690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tx1">
                    <a:tint val="75000"/>
                  </a:schemeClr>
                </a:solidFill>
                <a:latin typeface="Andes" panose="020000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3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cap="all">
          <a:solidFill>
            <a:schemeClr val="tx1"/>
          </a:solidFill>
          <a:latin typeface="Andes Bold" panose="02000000000000000000" pitchFamily="50" charset="0"/>
          <a:ea typeface="MS PGothic" pitchFamily="34" charset="-128"/>
          <a:cs typeface="Andes Bold" panose="02000000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9EDC0827-FC5B-405D-9677-3CAD71450E82}"/>
              </a:ext>
            </a:extLst>
          </p:cNvPr>
          <p:cNvSpPr>
            <a:spLocks/>
          </p:cNvSpPr>
          <p:nvPr/>
        </p:nvSpPr>
        <p:spPr bwMode="auto">
          <a:xfrm flipH="1">
            <a:off x="10920413" y="6323013"/>
            <a:ext cx="465137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9E8BC51A-B053-4B30-A99D-D9CF2778C07A}"/>
              </a:ext>
            </a:extLst>
          </p:cNvPr>
          <p:cNvSpPr>
            <a:spLocks/>
          </p:cNvSpPr>
          <p:nvPr/>
        </p:nvSpPr>
        <p:spPr bwMode="auto">
          <a:xfrm flipH="1">
            <a:off x="11393488" y="6146800"/>
            <a:ext cx="32861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0D799DCA-2456-42E8-ACCB-A915DEE57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301625"/>
            <a:ext cx="1128236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3B1407D8-A2AB-44D5-A9E8-88AD43111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697038"/>
            <a:ext cx="1130458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5DEB4FB4-2913-4A4E-8C32-192DEE79A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7638" y="6207125"/>
            <a:ext cx="185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latin typeface="Andes Bold" panose="020000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530BE-4DDB-4A71-A907-A1312F479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879" y="6356350"/>
            <a:ext cx="422275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200" b="0">
                <a:solidFill>
                  <a:srgbClr val="595959"/>
                </a:solidFill>
                <a:latin typeface="Andes" panose="02000000000000000000" pitchFamily="50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13A23D3-877F-4E46-964E-51B4C3F947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906CB-B88D-429A-9863-02E3CB3F0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97677" y="6356350"/>
            <a:ext cx="5155304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eaLnBrk="1" hangingPunct="1">
              <a:defRPr sz="12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Andes" panose="02000000000000000000" pitchFamily="50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32932DB-3BAC-4363-B973-A3DE29B3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6" y="6111333"/>
            <a:ext cx="3107556" cy="61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35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1"/>
          </a:solidFill>
          <a:latin typeface="Andes Bold" panose="02000000000000000000" pitchFamily="50" charset="0"/>
          <a:ea typeface="MS PGothic" pitchFamily="34" charset="-128"/>
          <a:cs typeface="Andes Bold" panose="02000000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 sz="2400"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2400">
          <a:solidFill>
            <a:schemeClr val="tx1"/>
          </a:solidFill>
          <a:latin typeface="Andes" panose="02000000000000000000" pitchFamily="50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1A10A-5587-4CDC-A302-A1288C11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019"/>
            <a:ext cx="10515600" cy="2030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DD25B-DC32-4F44-8EE7-B5D203B61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4690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7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cap="all">
          <a:solidFill>
            <a:schemeClr val="tx1"/>
          </a:solidFill>
          <a:latin typeface="+mj-lt"/>
          <a:ea typeface="MS PGothic" pitchFamily="34" charset="-128"/>
          <a:cs typeface="Andes Bold" panose="02000000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1A10A-5587-4CDC-A302-A1288C11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019"/>
            <a:ext cx="10515600" cy="2030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DD25B-DC32-4F44-8EE7-B5D203B61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4690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tx1">
                    <a:tint val="75000"/>
                  </a:schemeClr>
                </a:solidFill>
                <a:latin typeface="Andes" panose="020000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cap="all">
          <a:solidFill>
            <a:schemeClr val="tx1"/>
          </a:solidFill>
          <a:latin typeface="Andes Bold" panose="02000000000000000000" pitchFamily="50" charset="0"/>
          <a:ea typeface="MS PGothic" pitchFamily="34" charset="-128"/>
          <a:cs typeface="Andes Bold" panose="02000000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9EDC0827-FC5B-405D-9677-3CAD71450E82}"/>
              </a:ext>
            </a:extLst>
          </p:cNvPr>
          <p:cNvSpPr>
            <a:spLocks/>
          </p:cNvSpPr>
          <p:nvPr/>
        </p:nvSpPr>
        <p:spPr bwMode="auto">
          <a:xfrm flipH="1">
            <a:off x="10920413" y="6323013"/>
            <a:ext cx="465137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9E8BC51A-B053-4B30-A99D-D9CF2778C07A}"/>
              </a:ext>
            </a:extLst>
          </p:cNvPr>
          <p:cNvSpPr>
            <a:spLocks/>
          </p:cNvSpPr>
          <p:nvPr/>
        </p:nvSpPr>
        <p:spPr bwMode="auto">
          <a:xfrm flipH="1">
            <a:off x="11393488" y="6146800"/>
            <a:ext cx="32861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0D799DCA-2456-42E8-ACCB-A915DEE57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301625"/>
            <a:ext cx="1128236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3B1407D8-A2AB-44D5-A9E8-88AD43111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697038"/>
            <a:ext cx="1130458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5DEB4FB4-2913-4A4E-8C32-192DEE79A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7638" y="6207125"/>
            <a:ext cx="185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latin typeface="Andes Bold" panose="020000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530BE-4DDB-4A71-A907-A1312F479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879" y="6356350"/>
            <a:ext cx="422275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200" b="0">
                <a:solidFill>
                  <a:srgbClr val="595959"/>
                </a:solidFill>
                <a:latin typeface="Andes" panose="02000000000000000000" pitchFamily="50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13A23D3-877F-4E46-964E-51B4C3F947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906CB-B88D-429A-9863-02E3CB3F0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97677" y="6356350"/>
            <a:ext cx="5155304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eaLnBrk="1" hangingPunct="1">
              <a:defRPr sz="12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Andes" panose="02000000000000000000" pitchFamily="50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3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35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36" r:id="rId9"/>
    <p:sldLayoutId id="2147483718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1"/>
          </a:solidFill>
          <a:latin typeface="Andes Bold" panose="02000000000000000000" pitchFamily="50" charset="0"/>
          <a:ea typeface="MS PGothic" pitchFamily="34" charset="-128"/>
          <a:cs typeface="Andes Bold" panose="02000000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 sz="2400"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2400">
          <a:solidFill>
            <a:schemeClr val="tx1"/>
          </a:solidFill>
          <a:latin typeface="Andes" panose="02000000000000000000" pitchFamily="50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1A10A-5587-4CDC-A302-A1288C11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019"/>
            <a:ext cx="10515600" cy="2030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DD25B-DC32-4F44-8EE7-B5D203B61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4690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7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cap="all">
          <a:solidFill>
            <a:schemeClr val="tx1"/>
          </a:solidFill>
          <a:latin typeface="+mj-lt"/>
          <a:ea typeface="MS PGothic" pitchFamily="34" charset="-128"/>
          <a:cs typeface="Andes Bold" panose="02000000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DEDE87-F12E-439D-9E8B-9665EB73C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FBCB7-D235-4E1E-A321-478C3E72C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855D-02D2-47A7-B2D7-99089A29A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A7EF5-5300-4DDA-B963-18F3429FD9C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528A5-633F-4666-B210-2B3902D8F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C1C16-078D-49A2-B3D5-DA358CED1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6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32" r:id="rId2"/>
    <p:sldLayoutId id="2147483721" r:id="rId3"/>
    <p:sldLayoutId id="2147483734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ldbankgroup.sharepoint.com/sites/gge/Documents/COVID-19%20Response%20Documents/Agile%20Treasury%20to%20COVID%20Response%20version%2C%20%20April%2016%2C%202020.pdf" TargetMode="Externa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0395D6-A0F7-4E47-8340-C08354353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0798" y="3559927"/>
            <a:ext cx="9279009" cy="687984"/>
          </a:xfrm>
        </p:spPr>
        <p:txBody>
          <a:bodyPr anchor="t">
            <a:normAutofit/>
          </a:bodyPr>
          <a:lstStyle/>
          <a:p>
            <a:pPr marL="0" lvl="0" indent="0" algn="just" eaLnBrk="0" hangingPunct="0">
              <a:spcBef>
                <a:spcPct val="0"/>
              </a:spcBef>
              <a:buClrTx/>
            </a:pPr>
            <a:r>
              <a:rPr lang="en-US" altLang="en-US" sz="2800" b="1" cap="none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Agile Treasury Operations during COVID-19 </a:t>
            </a:r>
            <a:endParaRPr lang="en-US" altLang="en-US" sz="1050" cap="none">
              <a:solidFill>
                <a:schemeClr val="tx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3113FD2-836D-4D2B-A2B4-E9FC0D9380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76097" y="5150093"/>
            <a:ext cx="3761560" cy="942546"/>
          </a:xfrm>
        </p:spPr>
        <p:txBody>
          <a:bodyPr/>
          <a:lstStyle/>
          <a:p>
            <a:r>
              <a:rPr lang="en-US">
                <a:cs typeface="Calibri" panose="020F0502020204030204" pitchFamily="34" charset="0"/>
              </a:rPr>
              <a:t>April 19, 2020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86BA871-FEA1-41A1-ADB7-22E4E898846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924242"/>
            <a:ext cx="5943600" cy="142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4E6B4E8-781E-4C3F-82D0-4FD14A57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ndes" panose="02000000000000000000" pitchFamily="50" charset="0"/>
                <a:cs typeface="Calibri" panose="020F0502020204030204" pitchFamily="34" charset="0"/>
              </a:rPr>
              <a:t>Agile Treasury Operations during COVID-19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263247-B9D6-4173-83EA-14D26237F5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8782" y="1812623"/>
            <a:ext cx="11303000" cy="214942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AutoNum type="arabicParenR"/>
            </a:pPr>
            <a:r>
              <a:rPr lang="en-US" dirty="0">
                <a:ea typeface="MS PGothic"/>
                <a:cs typeface="Calibri" panose="020F0502020204030204" pitchFamily="34" charset="0"/>
              </a:rPr>
              <a:t>Context</a:t>
            </a:r>
          </a:p>
          <a:p>
            <a:pPr marL="0" indent="0">
              <a:spcBef>
                <a:spcPts val="0"/>
              </a:spcBef>
            </a:pPr>
            <a:r>
              <a:rPr lang="en-US" dirty="0">
                <a:ea typeface="MS PGothic"/>
                <a:cs typeface="Calibri" panose="020F0502020204030204" pitchFamily="34" charset="0"/>
              </a:rPr>
              <a:t>	</a:t>
            </a:r>
          </a:p>
          <a:p>
            <a:pPr marL="0" indent="0">
              <a:spcBef>
                <a:spcPts val="0"/>
              </a:spcBef>
            </a:pPr>
            <a:r>
              <a:rPr lang="en-US" dirty="0">
                <a:ea typeface="MS PGothic"/>
                <a:cs typeface="Calibri" panose="020F0502020204030204" pitchFamily="34" charset="0"/>
              </a:rPr>
              <a:t>2) Ensuring Business Continuity	</a:t>
            </a:r>
          </a:p>
          <a:p>
            <a:pPr marL="546100" lvl="3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latin typeface="Andes" panose="02000000000000000000" pitchFamily="50" charset="0"/>
                <a:ea typeface="MS PGothic"/>
                <a:cs typeface="Calibri" panose="020F0502020204030204" pitchFamily="34" charset="0"/>
              </a:rPr>
              <a:t>	</a:t>
            </a:r>
          </a:p>
          <a:p>
            <a:pPr marL="0" indent="0">
              <a:spcBef>
                <a:spcPts val="0"/>
              </a:spcBef>
            </a:pPr>
            <a:r>
              <a:rPr lang="en-US" dirty="0">
                <a:ea typeface="MS PGothic"/>
                <a:cs typeface="Calibri" panose="020F0502020204030204" pitchFamily="34" charset="0"/>
              </a:rPr>
              <a:t>3) Operationalizing Emergency Arrangements for Core Treasury Functions	</a:t>
            </a:r>
          </a:p>
          <a:p>
            <a:pPr marL="854075" lvl="4" indent="-280988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Andes" panose="02000000000000000000" pitchFamily="50" charset="0"/>
              <a:ea typeface="MS PGothic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dirty="0">
                <a:ea typeface="MS PGothic"/>
                <a:cs typeface="Calibri" panose="020F0502020204030204" pitchFamily="34" charset="0"/>
              </a:rPr>
              <a:t>4) Post-Pandemic Environment — Recovery, Reconstruction, and Resilience	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27684D-1C7D-4BA6-8808-CA6E2FF6332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D8DAC4D-0EB4-445E-8285-E637554316EC}" type="slidenum"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</a:t>
            </a:fld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2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AF25-3A31-45D5-924C-63E10446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>
                <a:latin typeface="Andes" panose="02000000000000000000" pitchFamily="50" charset="0"/>
              </a:rPr>
            </a:br>
            <a:r>
              <a:rPr lang="en-US" b="1" dirty="0">
                <a:latin typeface="Andes" panose="02000000000000000000" pitchFamily="50" charset="0"/>
              </a:rPr>
              <a:t>Agile Treasury Response: </a:t>
            </a:r>
            <a:br>
              <a:rPr lang="en-US" b="1" dirty="0">
                <a:latin typeface="Andes" panose="02000000000000000000" pitchFamily="50" charset="0"/>
              </a:rPr>
            </a:br>
            <a:r>
              <a:rPr lang="en-US" b="1" dirty="0">
                <a:latin typeface="Andes" panose="02000000000000000000" pitchFamily="50" charset="0"/>
              </a:rPr>
              <a:t>The Global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F0C8E-388C-43DC-9E0E-61143D1846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D8DAC4D-0EB4-445E-8285-E637554316E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AFFDD8-A5E6-4451-9FEB-B004FD3A2E35}"/>
              </a:ext>
            </a:extLst>
          </p:cNvPr>
          <p:cNvSpPr/>
          <p:nvPr/>
        </p:nvSpPr>
        <p:spPr>
          <a:xfrm>
            <a:off x="631561" y="1659311"/>
            <a:ext cx="10722992" cy="760725"/>
          </a:xfrm>
          <a:custGeom>
            <a:avLst/>
            <a:gdLst>
              <a:gd name="connsiteX0" fmla="*/ 0 w 10722992"/>
              <a:gd name="connsiteY0" fmla="*/ 0 h 760725"/>
              <a:gd name="connsiteX1" fmla="*/ 10722992 w 10722992"/>
              <a:gd name="connsiteY1" fmla="*/ 0 h 760725"/>
              <a:gd name="connsiteX2" fmla="*/ 10722992 w 10722992"/>
              <a:gd name="connsiteY2" fmla="*/ 760725 h 760725"/>
              <a:gd name="connsiteX3" fmla="*/ 0 w 10722992"/>
              <a:gd name="connsiteY3" fmla="*/ 760725 h 760725"/>
              <a:gd name="connsiteX4" fmla="*/ 0 w 10722992"/>
              <a:gd name="connsiteY4" fmla="*/ 0 h 76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2992" h="760725">
                <a:moveTo>
                  <a:pt x="0" y="0"/>
                </a:moveTo>
                <a:lnTo>
                  <a:pt x="10722992" y="0"/>
                </a:lnTo>
                <a:lnTo>
                  <a:pt x="10722992" y="760725"/>
                </a:lnTo>
                <a:lnTo>
                  <a:pt x="0" y="760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0455" tIns="38100" rIns="213360" bIns="38100" numCol="1" spcCol="1270" anchor="t" anchorCtr="0">
            <a:noAutofit/>
          </a:bodyPr>
          <a:lstStyle/>
          <a:p>
            <a:pPr marL="342900" lvl="1" indent="-342900" defTabSz="102235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Governments facing unique challenges of COVID19:</a:t>
            </a:r>
          </a:p>
          <a:p>
            <a:pPr marL="800100" lvl="2" indent="-342900" defTabSz="102235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sz="2400" b="0" kern="1200" dirty="0"/>
              <a:t>Responding to unprecedented health, economic and social demands</a:t>
            </a:r>
          </a:p>
          <a:p>
            <a:pPr marL="800100" lvl="2" indent="-342900" defTabSz="102235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sz="2400" b="0" kern="1200" dirty="0"/>
              <a:t>Keeping Government functioning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7E712F-CB12-403C-BBB5-D196F6A5ADF4}"/>
              </a:ext>
            </a:extLst>
          </p:cNvPr>
          <p:cNvSpPr/>
          <p:nvPr/>
        </p:nvSpPr>
        <p:spPr>
          <a:xfrm>
            <a:off x="631561" y="3224717"/>
            <a:ext cx="10722992" cy="760725"/>
          </a:xfrm>
          <a:custGeom>
            <a:avLst/>
            <a:gdLst>
              <a:gd name="connsiteX0" fmla="*/ 0 w 10722992"/>
              <a:gd name="connsiteY0" fmla="*/ 0 h 760725"/>
              <a:gd name="connsiteX1" fmla="*/ 10722992 w 10722992"/>
              <a:gd name="connsiteY1" fmla="*/ 0 h 760725"/>
              <a:gd name="connsiteX2" fmla="*/ 10722992 w 10722992"/>
              <a:gd name="connsiteY2" fmla="*/ 760725 h 760725"/>
              <a:gd name="connsiteX3" fmla="*/ 0 w 10722992"/>
              <a:gd name="connsiteY3" fmla="*/ 760725 h 760725"/>
              <a:gd name="connsiteX4" fmla="*/ 0 w 10722992"/>
              <a:gd name="connsiteY4" fmla="*/ 0 h 76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2992" h="760725">
                <a:moveTo>
                  <a:pt x="0" y="0"/>
                </a:moveTo>
                <a:lnTo>
                  <a:pt x="10722992" y="0"/>
                </a:lnTo>
                <a:lnTo>
                  <a:pt x="10722992" y="760725"/>
                </a:lnTo>
                <a:lnTo>
                  <a:pt x="0" y="760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0455" tIns="38100" rIns="213360" bIns="38100" numCol="1" spcCol="1270" anchor="t" anchorCtr="0">
            <a:noAutofit/>
          </a:bodyPr>
          <a:lstStyle/>
          <a:p>
            <a:pPr marL="342900" lvl="1" indent="-342900" defTabSz="102235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Critical requirements for Treasury Operations:</a:t>
            </a:r>
          </a:p>
          <a:p>
            <a:pPr lvl="2" indent="-457200" defTabSz="102235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sz="2300" b="0" kern="1200" dirty="0"/>
              <a:t>How to fast-track fund-flows to the right direction</a:t>
            </a:r>
          </a:p>
          <a:p>
            <a:pPr lvl="2" indent="-457200" defTabSz="102235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sz="2300" b="0" kern="1200" dirty="0"/>
              <a:t>How to ensure transparency and efficiency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300" b="0" dirty="0"/>
          </a:p>
          <a:p>
            <a:pPr marL="342900" lvl="1" indent="-342900" defTabSz="102235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en-US" sz="2400" b="0" dirty="0"/>
              <a:t>This paper calibrates Treasury lessons learned to deal with this unique challenge - </a:t>
            </a:r>
            <a:r>
              <a:rPr lang="en-US" sz="2400" b="0" dirty="0">
                <a:hlinkClick r:id="rId2"/>
              </a:rPr>
              <a:t>Agile Treasury Operations during COVID-19</a:t>
            </a:r>
            <a:r>
              <a:rPr lang="en-US" sz="2400" b="0" dirty="0"/>
              <a:t> 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300" b="0" kern="1200" dirty="0"/>
          </a:p>
        </p:txBody>
      </p:sp>
    </p:spTree>
    <p:extLst>
      <p:ext uri="{BB962C8B-B14F-4D97-AF65-F5344CB8AC3E}">
        <p14:creationId xmlns:p14="http://schemas.microsoft.com/office/powerpoint/2010/main" val="121940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4E6B4E8-781E-4C3F-82D0-4FD14A57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13" y="291899"/>
            <a:ext cx="11282705" cy="756707"/>
          </a:xfrm>
        </p:spPr>
        <p:txBody>
          <a:bodyPr/>
          <a:lstStyle/>
          <a:p>
            <a:r>
              <a:rPr lang="en-US" b="1" dirty="0">
                <a:latin typeface="Andes" panose="02000000000000000000" pitchFamily="50" charset="0"/>
                <a:cs typeface="Calibri" panose="020F0502020204030204" pitchFamily="34" charset="0"/>
              </a:rPr>
              <a:t>Agile Treasury Operations during COVID-19: </a:t>
            </a:r>
            <a:br>
              <a:rPr lang="en-US" b="1" dirty="0">
                <a:latin typeface="Andes" panose="02000000000000000000" pitchFamily="50" charset="0"/>
                <a:cs typeface="Calibri" panose="020F0502020204030204" pitchFamily="34" charset="0"/>
              </a:rPr>
            </a:br>
            <a:r>
              <a:rPr lang="en-US" b="1" dirty="0">
                <a:latin typeface="Andes" panose="02000000000000000000" pitchFamily="50" charset="0"/>
                <a:cs typeface="Calibri" panose="020F0502020204030204" pitchFamily="34" charset="0"/>
              </a:rPr>
              <a:t>The three buckets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A5A3F8-D9A5-441F-A2A2-8B4B7F6475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D8DAC4D-0EB4-445E-8285-E637554316EC}" type="slidenum"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4</a:t>
            </a:fld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5ACC9A-C629-46D4-9EF5-416CAEC6BBF4}"/>
              </a:ext>
            </a:extLst>
          </p:cNvPr>
          <p:cNvSpPr/>
          <p:nvPr/>
        </p:nvSpPr>
        <p:spPr>
          <a:xfrm>
            <a:off x="894940" y="1512495"/>
            <a:ext cx="3128029" cy="1444713"/>
          </a:xfrm>
          <a:custGeom>
            <a:avLst/>
            <a:gdLst>
              <a:gd name="connsiteX0" fmla="*/ 0 w 2555316"/>
              <a:gd name="connsiteY0" fmla="*/ 0 h 1022126"/>
              <a:gd name="connsiteX1" fmla="*/ 2555316 w 2555316"/>
              <a:gd name="connsiteY1" fmla="*/ 0 h 1022126"/>
              <a:gd name="connsiteX2" fmla="*/ 2555316 w 2555316"/>
              <a:gd name="connsiteY2" fmla="*/ 1022126 h 1022126"/>
              <a:gd name="connsiteX3" fmla="*/ 0 w 2555316"/>
              <a:gd name="connsiteY3" fmla="*/ 1022126 h 1022126"/>
              <a:gd name="connsiteX4" fmla="*/ 0 w 2555316"/>
              <a:gd name="connsiteY4" fmla="*/ 0 h 102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316" h="1022126">
                <a:moveTo>
                  <a:pt x="0" y="0"/>
                </a:moveTo>
                <a:lnTo>
                  <a:pt x="2555316" y="0"/>
                </a:lnTo>
                <a:lnTo>
                  <a:pt x="2555316" y="1022126"/>
                </a:lnTo>
                <a:lnTo>
                  <a:pt x="0" y="102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Ensuring Business Continuity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1D65A0B-1D3D-4A5E-828C-B18EA3CCB4C1}"/>
              </a:ext>
            </a:extLst>
          </p:cNvPr>
          <p:cNvSpPr/>
          <p:nvPr/>
        </p:nvSpPr>
        <p:spPr>
          <a:xfrm>
            <a:off x="894940" y="3030727"/>
            <a:ext cx="2821026" cy="2810880"/>
          </a:xfrm>
          <a:custGeom>
            <a:avLst/>
            <a:gdLst>
              <a:gd name="connsiteX0" fmla="*/ 0 w 2555316"/>
              <a:gd name="connsiteY0" fmla="*/ 0 h 2810880"/>
              <a:gd name="connsiteX1" fmla="*/ 2555316 w 2555316"/>
              <a:gd name="connsiteY1" fmla="*/ 0 h 2810880"/>
              <a:gd name="connsiteX2" fmla="*/ 2555316 w 2555316"/>
              <a:gd name="connsiteY2" fmla="*/ 2810880 h 2810880"/>
              <a:gd name="connsiteX3" fmla="*/ 0 w 2555316"/>
              <a:gd name="connsiteY3" fmla="*/ 2810880 h 2810880"/>
              <a:gd name="connsiteX4" fmla="*/ 0 w 2555316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316" h="2810880">
                <a:moveTo>
                  <a:pt x="0" y="0"/>
                </a:moveTo>
                <a:lnTo>
                  <a:pt x="2555316" y="0"/>
                </a:lnTo>
                <a:lnTo>
                  <a:pt x="2555316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85750" lvl="0" indent="-285750" defTabSz="7556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Internal Coordination</a:t>
            </a:r>
          </a:p>
          <a:p>
            <a:pPr marL="285750" indent="-285750" defTabSz="7556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Communication Planning</a:t>
            </a:r>
          </a:p>
          <a:p>
            <a:pPr marL="285750" indent="-285750" defTabSz="7556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Monitoring and Iterating Business Recovery Plan</a:t>
            </a:r>
          </a:p>
          <a:p>
            <a:pPr marL="285750" indent="-285750" defTabSz="7556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n-US" sz="1800" b="0" dirty="0"/>
          </a:p>
          <a:p>
            <a:pPr marL="285750" lvl="0" indent="-285750" defTabSz="7556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n-US" sz="1800" b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F011586-D89F-4D9D-B3A8-475601D18736}"/>
              </a:ext>
            </a:extLst>
          </p:cNvPr>
          <p:cNvSpPr/>
          <p:nvPr/>
        </p:nvSpPr>
        <p:spPr>
          <a:xfrm>
            <a:off x="4518133" y="1512495"/>
            <a:ext cx="3128029" cy="1444713"/>
          </a:xfrm>
          <a:custGeom>
            <a:avLst/>
            <a:gdLst>
              <a:gd name="connsiteX0" fmla="*/ 0 w 2555316"/>
              <a:gd name="connsiteY0" fmla="*/ 0 h 1022126"/>
              <a:gd name="connsiteX1" fmla="*/ 2555316 w 2555316"/>
              <a:gd name="connsiteY1" fmla="*/ 0 h 1022126"/>
              <a:gd name="connsiteX2" fmla="*/ 2555316 w 2555316"/>
              <a:gd name="connsiteY2" fmla="*/ 1022126 h 1022126"/>
              <a:gd name="connsiteX3" fmla="*/ 0 w 2555316"/>
              <a:gd name="connsiteY3" fmla="*/ 1022126 h 1022126"/>
              <a:gd name="connsiteX4" fmla="*/ 0 w 2555316"/>
              <a:gd name="connsiteY4" fmla="*/ 0 h 102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316" h="1022126">
                <a:moveTo>
                  <a:pt x="0" y="0"/>
                </a:moveTo>
                <a:lnTo>
                  <a:pt x="2555316" y="0"/>
                </a:lnTo>
                <a:lnTo>
                  <a:pt x="2555316" y="1022126"/>
                </a:lnTo>
                <a:lnTo>
                  <a:pt x="0" y="1022126"/>
                </a:lnTo>
                <a:lnTo>
                  <a:pt x="0" y="0"/>
                </a:lnTo>
                <a:close/>
              </a:path>
            </a:pathLst>
          </a:custGeom>
          <a:solidFill>
            <a:srgbClr val="009CC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Operationalizing Emergency Arrangements for Core Treasury Functions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4B0EAC9-365B-4D9E-A20B-C723AAF8E772}"/>
              </a:ext>
            </a:extLst>
          </p:cNvPr>
          <p:cNvSpPr/>
          <p:nvPr/>
        </p:nvSpPr>
        <p:spPr>
          <a:xfrm>
            <a:off x="4518133" y="3030727"/>
            <a:ext cx="3128028" cy="2810880"/>
          </a:xfrm>
          <a:custGeom>
            <a:avLst/>
            <a:gdLst>
              <a:gd name="connsiteX0" fmla="*/ 0 w 2555316"/>
              <a:gd name="connsiteY0" fmla="*/ 0 h 2810880"/>
              <a:gd name="connsiteX1" fmla="*/ 2555316 w 2555316"/>
              <a:gd name="connsiteY1" fmla="*/ 0 h 2810880"/>
              <a:gd name="connsiteX2" fmla="*/ 2555316 w 2555316"/>
              <a:gd name="connsiteY2" fmla="*/ 2810880 h 2810880"/>
              <a:gd name="connsiteX3" fmla="*/ 0 w 2555316"/>
              <a:gd name="connsiteY3" fmla="*/ 2810880 h 2810880"/>
              <a:gd name="connsiteX4" fmla="*/ 0 w 2555316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316" h="2810880">
                <a:moveTo>
                  <a:pt x="0" y="0"/>
                </a:moveTo>
                <a:lnTo>
                  <a:pt x="2555316" y="0"/>
                </a:lnTo>
                <a:lnTo>
                  <a:pt x="2555316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85750" lvl="0" indent="-285750" defTabSz="7556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Determine Legal Provisions and Critical Business Functions</a:t>
            </a:r>
          </a:p>
          <a:p>
            <a:pPr marL="285750" indent="-285750" defTabSz="7556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Carry Out Rapid Business Process Review and Issue Interim Treasury Instructions</a:t>
            </a:r>
          </a:p>
          <a:p>
            <a:pPr marL="285750" lvl="0" indent="-285750" defTabSz="7556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n-US" sz="1800" b="0" dirty="0"/>
          </a:p>
          <a:p>
            <a:pPr marL="285750" lvl="0" indent="-285750" defTabSz="7556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n-US" sz="1800" b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0C4722-6F6D-47B7-B795-514A35122181}"/>
              </a:ext>
            </a:extLst>
          </p:cNvPr>
          <p:cNvSpPr/>
          <p:nvPr/>
        </p:nvSpPr>
        <p:spPr>
          <a:xfrm>
            <a:off x="8199675" y="1512495"/>
            <a:ext cx="3128029" cy="1444713"/>
          </a:xfrm>
          <a:custGeom>
            <a:avLst/>
            <a:gdLst>
              <a:gd name="connsiteX0" fmla="*/ 0 w 2555316"/>
              <a:gd name="connsiteY0" fmla="*/ 0 h 1022126"/>
              <a:gd name="connsiteX1" fmla="*/ 2555316 w 2555316"/>
              <a:gd name="connsiteY1" fmla="*/ 0 h 1022126"/>
              <a:gd name="connsiteX2" fmla="*/ 2555316 w 2555316"/>
              <a:gd name="connsiteY2" fmla="*/ 1022126 h 1022126"/>
              <a:gd name="connsiteX3" fmla="*/ 0 w 2555316"/>
              <a:gd name="connsiteY3" fmla="*/ 1022126 h 1022126"/>
              <a:gd name="connsiteX4" fmla="*/ 0 w 2555316"/>
              <a:gd name="connsiteY4" fmla="*/ 0 h 102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316" h="1022126">
                <a:moveTo>
                  <a:pt x="0" y="0"/>
                </a:moveTo>
                <a:lnTo>
                  <a:pt x="2555316" y="0"/>
                </a:lnTo>
                <a:lnTo>
                  <a:pt x="2555316" y="1022126"/>
                </a:lnTo>
                <a:lnTo>
                  <a:pt x="0" y="1022126"/>
                </a:lnTo>
                <a:lnTo>
                  <a:pt x="0" y="0"/>
                </a:lnTo>
                <a:close/>
              </a:path>
            </a:pathLst>
          </a:custGeom>
          <a:solidFill>
            <a:srgbClr val="2E9D7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Managing  Post-Pandemic Environment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8AE3EC-8CA3-4329-B0F5-A8B0236230B6}"/>
              </a:ext>
            </a:extLst>
          </p:cNvPr>
          <p:cNvSpPr/>
          <p:nvPr/>
        </p:nvSpPr>
        <p:spPr>
          <a:xfrm>
            <a:off x="8199674" y="3030727"/>
            <a:ext cx="3097385" cy="2810880"/>
          </a:xfrm>
          <a:custGeom>
            <a:avLst/>
            <a:gdLst>
              <a:gd name="connsiteX0" fmla="*/ 0 w 2555316"/>
              <a:gd name="connsiteY0" fmla="*/ 0 h 2810880"/>
              <a:gd name="connsiteX1" fmla="*/ 2555316 w 2555316"/>
              <a:gd name="connsiteY1" fmla="*/ 0 h 2810880"/>
              <a:gd name="connsiteX2" fmla="*/ 2555316 w 2555316"/>
              <a:gd name="connsiteY2" fmla="*/ 2810880 h 2810880"/>
              <a:gd name="connsiteX3" fmla="*/ 0 w 2555316"/>
              <a:gd name="connsiteY3" fmla="*/ 2810880 h 2810880"/>
              <a:gd name="connsiteX4" fmla="*/ 0 w 2555316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316" h="2810880">
                <a:moveTo>
                  <a:pt x="0" y="0"/>
                </a:moveTo>
                <a:lnTo>
                  <a:pt x="2555316" y="0"/>
                </a:lnTo>
                <a:lnTo>
                  <a:pt x="2555316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85750" lvl="0" indent="-285750" defTabSz="7112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Business Continuity Planning</a:t>
            </a:r>
          </a:p>
          <a:p>
            <a:pPr marL="285750" lvl="0" indent="-285750" defTabSz="7112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Disaster Risk Financing Mechanisms</a:t>
            </a:r>
          </a:p>
          <a:p>
            <a:pPr marL="285750" indent="-285750" defTabSz="7112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Systems Readiness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324CAD-46D6-4C97-B637-4212C86C9681}"/>
              </a:ext>
            </a:extLst>
          </p:cNvPr>
          <p:cNvGrpSpPr/>
          <p:nvPr/>
        </p:nvGrpSpPr>
        <p:grpSpPr>
          <a:xfrm>
            <a:off x="10806943" y="547786"/>
            <a:ext cx="1091872" cy="264387"/>
            <a:chOff x="857508" y="5000949"/>
            <a:chExt cx="1091872" cy="26438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1E98C77-6214-4AAC-9271-47938D4B3F3A}"/>
                </a:ext>
              </a:extLst>
            </p:cNvPr>
            <p:cNvSpPr/>
            <p:nvPr/>
          </p:nvSpPr>
          <p:spPr>
            <a:xfrm>
              <a:off x="857508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883254-FEEE-419F-907F-6676A3C31371}"/>
                </a:ext>
              </a:extLst>
            </p:cNvPr>
            <p:cNvSpPr/>
            <p:nvPr/>
          </p:nvSpPr>
          <p:spPr>
            <a:xfrm>
              <a:off x="1221752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CF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133499-18B3-4252-91CD-9A964936B78B}"/>
                </a:ext>
              </a:extLst>
            </p:cNvPr>
            <p:cNvSpPr/>
            <p:nvPr/>
          </p:nvSpPr>
          <p:spPr>
            <a:xfrm>
              <a:off x="1585996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9D7E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8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AF25-3A31-45D5-924C-63E10446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>
                <a:latin typeface="Andes" panose="02000000000000000000" pitchFamily="50" charset="0"/>
              </a:rPr>
            </a:br>
            <a:r>
              <a:rPr lang="en-US" b="1" dirty="0">
                <a:latin typeface="Andes" panose="02000000000000000000" pitchFamily="50" charset="0"/>
              </a:rPr>
              <a:t>Agile Treasury Response: </a:t>
            </a:r>
            <a:br>
              <a:rPr lang="en-US" b="1" dirty="0">
                <a:latin typeface="Andes" panose="02000000000000000000" pitchFamily="50" charset="0"/>
              </a:rPr>
            </a:br>
            <a:r>
              <a:rPr lang="en-US" b="1" dirty="0">
                <a:latin typeface="Andes" panose="02000000000000000000" pitchFamily="50" charset="0"/>
              </a:rPr>
              <a:t>Ensuring Business Continuity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F0C8E-388C-43DC-9E0E-61143D1846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D8DAC4D-0EB4-445E-8285-E637554316E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15BE6BE-5FB0-4951-92E1-1D1015DDB21E}"/>
              </a:ext>
            </a:extLst>
          </p:cNvPr>
          <p:cNvSpPr/>
          <p:nvPr/>
        </p:nvSpPr>
        <p:spPr>
          <a:xfrm>
            <a:off x="3367447" y="1600653"/>
            <a:ext cx="7802880" cy="854326"/>
          </a:xfrm>
          <a:custGeom>
            <a:avLst/>
            <a:gdLst>
              <a:gd name="connsiteX0" fmla="*/ 142391 w 854326"/>
              <a:gd name="connsiteY0" fmla="*/ 0 h 7802880"/>
              <a:gd name="connsiteX1" fmla="*/ 711935 w 854326"/>
              <a:gd name="connsiteY1" fmla="*/ 0 h 7802880"/>
              <a:gd name="connsiteX2" fmla="*/ 854326 w 854326"/>
              <a:gd name="connsiteY2" fmla="*/ 142391 h 7802880"/>
              <a:gd name="connsiteX3" fmla="*/ 854326 w 854326"/>
              <a:gd name="connsiteY3" fmla="*/ 7802880 h 7802880"/>
              <a:gd name="connsiteX4" fmla="*/ 854326 w 854326"/>
              <a:gd name="connsiteY4" fmla="*/ 7802880 h 7802880"/>
              <a:gd name="connsiteX5" fmla="*/ 0 w 854326"/>
              <a:gd name="connsiteY5" fmla="*/ 7802880 h 7802880"/>
              <a:gd name="connsiteX6" fmla="*/ 0 w 854326"/>
              <a:gd name="connsiteY6" fmla="*/ 7802880 h 7802880"/>
              <a:gd name="connsiteX7" fmla="*/ 0 w 854326"/>
              <a:gd name="connsiteY7" fmla="*/ 142391 h 7802880"/>
              <a:gd name="connsiteX8" fmla="*/ 142391 w 854326"/>
              <a:gd name="connsiteY8" fmla="*/ 0 h 780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326" h="7802880">
                <a:moveTo>
                  <a:pt x="854326" y="1300510"/>
                </a:moveTo>
                <a:lnTo>
                  <a:pt x="854326" y="6502370"/>
                </a:lnTo>
                <a:cubicBezTo>
                  <a:pt x="854326" y="7220618"/>
                  <a:pt x="847346" y="7802880"/>
                  <a:pt x="838736" y="7802880"/>
                </a:cubicBezTo>
                <a:lnTo>
                  <a:pt x="0" y="7802880"/>
                </a:lnTo>
                <a:lnTo>
                  <a:pt x="0" y="7802880"/>
                </a:lnTo>
                <a:lnTo>
                  <a:pt x="0" y="0"/>
                </a:lnTo>
                <a:lnTo>
                  <a:pt x="0" y="0"/>
                </a:lnTo>
                <a:lnTo>
                  <a:pt x="838736" y="0"/>
                </a:lnTo>
                <a:cubicBezTo>
                  <a:pt x="847346" y="0"/>
                  <a:pt x="854326" y="582262"/>
                  <a:pt x="854326" y="130051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70279" rIns="98854" bIns="70281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0" kern="1200" dirty="0"/>
              <a:t>Trigger emergency treasury actions with built in flexibility and responsiveness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0" kern="1200" dirty="0"/>
              <a:t>Ensure core requirements of transparency and accountability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4DA2FBC-B64D-469E-94BB-793201EB73B4}"/>
              </a:ext>
            </a:extLst>
          </p:cNvPr>
          <p:cNvSpPr/>
          <p:nvPr/>
        </p:nvSpPr>
        <p:spPr>
          <a:xfrm>
            <a:off x="313095" y="1608801"/>
            <a:ext cx="2887305" cy="861012"/>
          </a:xfrm>
          <a:custGeom>
            <a:avLst/>
            <a:gdLst>
              <a:gd name="connsiteX0" fmla="*/ 0 w 4389120"/>
              <a:gd name="connsiteY0" fmla="*/ 177988 h 1067908"/>
              <a:gd name="connsiteX1" fmla="*/ 177988 w 4389120"/>
              <a:gd name="connsiteY1" fmla="*/ 0 h 1067908"/>
              <a:gd name="connsiteX2" fmla="*/ 4211132 w 4389120"/>
              <a:gd name="connsiteY2" fmla="*/ 0 h 1067908"/>
              <a:gd name="connsiteX3" fmla="*/ 4389120 w 4389120"/>
              <a:gd name="connsiteY3" fmla="*/ 177988 h 1067908"/>
              <a:gd name="connsiteX4" fmla="*/ 4389120 w 4389120"/>
              <a:gd name="connsiteY4" fmla="*/ 889920 h 1067908"/>
              <a:gd name="connsiteX5" fmla="*/ 4211132 w 4389120"/>
              <a:gd name="connsiteY5" fmla="*/ 1067908 h 1067908"/>
              <a:gd name="connsiteX6" fmla="*/ 177988 w 4389120"/>
              <a:gd name="connsiteY6" fmla="*/ 1067908 h 1067908"/>
              <a:gd name="connsiteX7" fmla="*/ 0 w 4389120"/>
              <a:gd name="connsiteY7" fmla="*/ 889920 h 1067908"/>
              <a:gd name="connsiteX8" fmla="*/ 0 w 4389120"/>
              <a:gd name="connsiteY8" fmla="*/ 177988 h 106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9120" h="1067908">
                <a:moveTo>
                  <a:pt x="0" y="177988"/>
                </a:moveTo>
                <a:cubicBezTo>
                  <a:pt x="0" y="79688"/>
                  <a:pt x="79688" y="0"/>
                  <a:pt x="177988" y="0"/>
                </a:cubicBezTo>
                <a:lnTo>
                  <a:pt x="4211132" y="0"/>
                </a:lnTo>
                <a:cubicBezTo>
                  <a:pt x="4309432" y="0"/>
                  <a:pt x="4389120" y="79688"/>
                  <a:pt x="4389120" y="177988"/>
                </a:cubicBezTo>
                <a:lnTo>
                  <a:pt x="4389120" y="889920"/>
                </a:lnTo>
                <a:cubicBezTo>
                  <a:pt x="4389120" y="988220"/>
                  <a:pt x="4309432" y="1067908"/>
                  <a:pt x="4211132" y="1067908"/>
                </a:cubicBezTo>
                <a:lnTo>
                  <a:pt x="177988" y="1067908"/>
                </a:lnTo>
                <a:cubicBezTo>
                  <a:pt x="79688" y="1067908"/>
                  <a:pt x="0" y="988220"/>
                  <a:pt x="0" y="889920"/>
                </a:cubicBezTo>
                <a:lnTo>
                  <a:pt x="0" y="17798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51" tIns="94041" rIns="135951" bIns="94041" numCol="1" spcCol="1270" anchor="ctr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chemeClr val="tx1"/>
                </a:solidFill>
              </a:rPr>
              <a:t>Build response on principles of good financial management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11AC765-8624-48EE-A4B7-9E50071D3E79}"/>
              </a:ext>
            </a:extLst>
          </p:cNvPr>
          <p:cNvSpPr/>
          <p:nvPr/>
        </p:nvSpPr>
        <p:spPr>
          <a:xfrm>
            <a:off x="3367446" y="2625026"/>
            <a:ext cx="8976953" cy="854326"/>
          </a:xfrm>
          <a:custGeom>
            <a:avLst/>
            <a:gdLst>
              <a:gd name="connsiteX0" fmla="*/ 142391 w 854326"/>
              <a:gd name="connsiteY0" fmla="*/ 0 h 7802880"/>
              <a:gd name="connsiteX1" fmla="*/ 711935 w 854326"/>
              <a:gd name="connsiteY1" fmla="*/ 0 h 7802880"/>
              <a:gd name="connsiteX2" fmla="*/ 854326 w 854326"/>
              <a:gd name="connsiteY2" fmla="*/ 142391 h 7802880"/>
              <a:gd name="connsiteX3" fmla="*/ 854326 w 854326"/>
              <a:gd name="connsiteY3" fmla="*/ 7802880 h 7802880"/>
              <a:gd name="connsiteX4" fmla="*/ 854326 w 854326"/>
              <a:gd name="connsiteY4" fmla="*/ 7802880 h 7802880"/>
              <a:gd name="connsiteX5" fmla="*/ 0 w 854326"/>
              <a:gd name="connsiteY5" fmla="*/ 7802880 h 7802880"/>
              <a:gd name="connsiteX6" fmla="*/ 0 w 854326"/>
              <a:gd name="connsiteY6" fmla="*/ 7802880 h 7802880"/>
              <a:gd name="connsiteX7" fmla="*/ 0 w 854326"/>
              <a:gd name="connsiteY7" fmla="*/ 142391 h 7802880"/>
              <a:gd name="connsiteX8" fmla="*/ 142391 w 854326"/>
              <a:gd name="connsiteY8" fmla="*/ 0 h 780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326" h="7802880">
                <a:moveTo>
                  <a:pt x="854326" y="1300510"/>
                </a:moveTo>
                <a:lnTo>
                  <a:pt x="854326" y="6502370"/>
                </a:lnTo>
                <a:cubicBezTo>
                  <a:pt x="854326" y="7220618"/>
                  <a:pt x="847346" y="7802880"/>
                  <a:pt x="838736" y="7802880"/>
                </a:cubicBezTo>
                <a:lnTo>
                  <a:pt x="0" y="7802880"/>
                </a:lnTo>
                <a:lnTo>
                  <a:pt x="0" y="7802880"/>
                </a:lnTo>
                <a:lnTo>
                  <a:pt x="0" y="0"/>
                </a:lnTo>
                <a:lnTo>
                  <a:pt x="0" y="0"/>
                </a:lnTo>
                <a:lnTo>
                  <a:pt x="838736" y="0"/>
                </a:lnTo>
                <a:cubicBezTo>
                  <a:pt x="847346" y="0"/>
                  <a:pt x="854326" y="582262"/>
                  <a:pt x="854326" y="130051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5">
              <a:tint val="40000"/>
              <a:alpha val="90000"/>
              <a:hueOff val="-2103270"/>
              <a:satOff val="20080"/>
              <a:lumOff val="2068"/>
              <a:alphaOff val="0"/>
            </a:schemeClr>
          </a:lnRef>
          <a:fillRef idx="1">
            <a:schemeClr val="accent5">
              <a:tint val="40000"/>
              <a:alpha val="90000"/>
              <a:hueOff val="-2103270"/>
              <a:satOff val="20080"/>
              <a:lumOff val="2068"/>
              <a:alphaOff val="0"/>
            </a:schemeClr>
          </a:fillRef>
          <a:effectRef idx="0">
            <a:schemeClr val="accent5">
              <a:tint val="40000"/>
              <a:alpha val="90000"/>
              <a:hueOff val="-2103270"/>
              <a:satOff val="20080"/>
              <a:lumOff val="206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70279" rIns="98854" bIns="70281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0" kern="1200" dirty="0"/>
              <a:t>Constitute Treasury Crisis Management Committee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0" i="0" kern="1200" dirty="0"/>
              <a:t>Operationalize Spatial Distance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0" kern="1200" dirty="0"/>
              <a:t>Deploy Staff – Develop roster and shifts; Maximize HBW; Prepare succession plan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B8DF215-BA44-41ED-807A-886D39CF74F2}"/>
              </a:ext>
            </a:extLst>
          </p:cNvPr>
          <p:cNvSpPr/>
          <p:nvPr/>
        </p:nvSpPr>
        <p:spPr>
          <a:xfrm>
            <a:off x="313095" y="2625026"/>
            <a:ext cx="2887305" cy="894093"/>
          </a:xfrm>
          <a:custGeom>
            <a:avLst/>
            <a:gdLst>
              <a:gd name="connsiteX0" fmla="*/ 0 w 4389120"/>
              <a:gd name="connsiteY0" fmla="*/ 177988 h 1067908"/>
              <a:gd name="connsiteX1" fmla="*/ 177988 w 4389120"/>
              <a:gd name="connsiteY1" fmla="*/ 0 h 1067908"/>
              <a:gd name="connsiteX2" fmla="*/ 4211132 w 4389120"/>
              <a:gd name="connsiteY2" fmla="*/ 0 h 1067908"/>
              <a:gd name="connsiteX3" fmla="*/ 4389120 w 4389120"/>
              <a:gd name="connsiteY3" fmla="*/ 177988 h 1067908"/>
              <a:gd name="connsiteX4" fmla="*/ 4389120 w 4389120"/>
              <a:gd name="connsiteY4" fmla="*/ 889920 h 1067908"/>
              <a:gd name="connsiteX5" fmla="*/ 4211132 w 4389120"/>
              <a:gd name="connsiteY5" fmla="*/ 1067908 h 1067908"/>
              <a:gd name="connsiteX6" fmla="*/ 177988 w 4389120"/>
              <a:gd name="connsiteY6" fmla="*/ 1067908 h 1067908"/>
              <a:gd name="connsiteX7" fmla="*/ 0 w 4389120"/>
              <a:gd name="connsiteY7" fmla="*/ 889920 h 1067908"/>
              <a:gd name="connsiteX8" fmla="*/ 0 w 4389120"/>
              <a:gd name="connsiteY8" fmla="*/ 177988 h 106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9120" h="1067908">
                <a:moveTo>
                  <a:pt x="0" y="177988"/>
                </a:moveTo>
                <a:cubicBezTo>
                  <a:pt x="0" y="79688"/>
                  <a:pt x="79688" y="0"/>
                  <a:pt x="177988" y="0"/>
                </a:cubicBezTo>
                <a:lnTo>
                  <a:pt x="4211132" y="0"/>
                </a:lnTo>
                <a:cubicBezTo>
                  <a:pt x="4309432" y="0"/>
                  <a:pt x="4389120" y="79688"/>
                  <a:pt x="4389120" y="177988"/>
                </a:cubicBezTo>
                <a:lnTo>
                  <a:pt x="4389120" y="889920"/>
                </a:lnTo>
                <a:cubicBezTo>
                  <a:pt x="4389120" y="988220"/>
                  <a:pt x="4309432" y="1067908"/>
                  <a:pt x="4211132" y="1067908"/>
                </a:cubicBezTo>
                <a:lnTo>
                  <a:pt x="177988" y="1067908"/>
                </a:lnTo>
                <a:cubicBezTo>
                  <a:pt x="79688" y="1067908"/>
                  <a:pt x="0" y="988220"/>
                  <a:pt x="0" y="889920"/>
                </a:cubicBezTo>
                <a:lnTo>
                  <a:pt x="0" y="17798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51" tIns="94041" rIns="135951" bIns="94041" numCol="1" spcCol="1270" anchor="t" anchorCtr="0">
            <a:noAutofit/>
          </a:bodyPr>
          <a:lstStyle/>
          <a:p>
            <a:pPr defTabSz="977900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solidFill>
                  <a:schemeClr val="tx1"/>
                </a:solidFill>
              </a:rPr>
              <a:t>Minimize the impact of disruption – Internal Treasury Coordination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4428F3C-947A-4966-B255-2AB9E0892E9C}"/>
              </a:ext>
            </a:extLst>
          </p:cNvPr>
          <p:cNvSpPr/>
          <p:nvPr/>
        </p:nvSpPr>
        <p:spPr>
          <a:xfrm>
            <a:off x="3367447" y="3704001"/>
            <a:ext cx="8167124" cy="854326"/>
          </a:xfrm>
          <a:custGeom>
            <a:avLst/>
            <a:gdLst>
              <a:gd name="connsiteX0" fmla="*/ 142391 w 854326"/>
              <a:gd name="connsiteY0" fmla="*/ 0 h 7802880"/>
              <a:gd name="connsiteX1" fmla="*/ 711935 w 854326"/>
              <a:gd name="connsiteY1" fmla="*/ 0 h 7802880"/>
              <a:gd name="connsiteX2" fmla="*/ 854326 w 854326"/>
              <a:gd name="connsiteY2" fmla="*/ 142391 h 7802880"/>
              <a:gd name="connsiteX3" fmla="*/ 854326 w 854326"/>
              <a:gd name="connsiteY3" fmla="*/ 7802880 h 7802880"/>
              <a:gd name="connsiteX4" fmla="*/ 854326 w 854326"/>
              <a:gd name="connsiteY4" fmla="*/ 7802880 h 7802880"/>
              <a:gd name="connsiteX5" fmla="*/ 0 w 854326"/>
              <a:gd name="connsiteY5" fmla="*/ 7802880 h 7802880"/>
              <a:gd name="connsiteX6" fmla="*/ 0 w 854326"/>
              <a:gd name="connsiteY6" fmla="*/ 7802880 h 7802880"/>
              <a:gd name="connsiteX7" fmla="*/ 0 w 854326"/>
              <a:gd name="connsiteY7" fmla="*/ 142391 h 7802880"/>
              <a:gd name="connsiteX8" fmla="*/ 142391 w 854326"/>
              <a:gd name="connsiteY8" fmla="*/ 0 h 780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326" h="7802880">
                <a:moveTo>
                  <a:pt x="854326" y="1300510"/>
                </a:moveTo>
                <a:lnTo>
                  <a:pt x="854326" y="6502370"/>
                </a:lnTo>
                <a:cubicBezTo>
                  <a:pt x="854326" y="7220618"/>
                  <a:pt x="847346" y="7802880"/>
                  <a:pt x="838736" y="7802880"/>
                </a:cubicBezTo>
                <a:lnTo>
                  <a:pt x="0" y="7802880"/>
                </a:lnTo>
                <a:lnTo>
                  <a:pt x="0" y="7802880"/>
                </a:lnTo>
                <a:lnTo>
                  <a:pt x="0" y="0"/>
                </a:lnTo>
                <a:lnTo>
                  <a:pt x="0" y="0"/>
                </a:lnTo>
                <a:lnTo>
                  <a:pt x="838736" y="0"/>
                </a:lnTo>
                <a:cubicBezTo>
                  <a:pt x="847346" y="0"/>
                  <a:pt x="854326" y="582262"/>
                  <a:pt x="854326" y="130051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5">
              <a:tint val="40000"/>
              <a:alpha val="90000"/>
              <a:hueOff val="-4206540"/>
              <a:satOff val="40160"/>
              <a:lumOff val="4135"/>
              <a:alphaOff val="0"/>
            </a:schemeClr>
          </a:lnRef>
          <a:fillRef idx="1">
            <a:schemeClr val="accent5">
              <a:tint val="40000"/>
              <a:alpha val="90000"/>
              <a:hueOff val="-4206540"/>
              <a:satOff val="40160"/>
              <a:lumOff val="4135"/>
              <a:alphaOff val="0"/>
            </a:schemeClr>
          </a:fillRef>
          <a:effectRef idx="0">
            <a:schemeClr val="accent5">
              <a:tint val="40000"/>
              <a:alpha val="90000"/>
              <a:hueOff val="-4206540"/>
              <a:satOff val="40160"/>
              <a:lumOff val="413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70279" rIns="98854" bIns="70281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0" kern="1200"/>
              <a:t>Communicate, consistent, coherent, fact-based information through established plan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507DD92-044B-4A74-B176-3CAD940902A5}"/>
              </a:ext>
            </a:extLst>
          </p:cNvPr>
          <p:cNvSpPr/>
          <p:nvPr/>
        </p:nvSpPr>
        <p:spPr>
          <a:xfrm>
            <a:off x="313095" y="3704001"/>
            <a:ext cx="2887305" cy="661730"/>
          </a:xfrm>
          <a:custGeom>
            <a:avLst/>
            <a:gdLst>
              <a:gd name="connsiteX0" fmla="*/ 0 w 4389120"/>
              <a:gd name="connsiteY0" fmla="*/ 177988 h 1067908"/>
              <a:gd name="connsiteX1" fmla="*/ 177988 w 4389120"/>
              <a:gd name="connsiteY1" fmla="*/ 0 h 1067908"/>
              <a:gd name="connsiteX2" fmla="*/ 4211132 w 4389120"/>
              <a:gd name="connsiteY2" fmla="*/ 0 h 1067908"/>
              <a:gd name="connsiteX3" fmla="*/ 4389120 w 4389120"/>
              <a:gd name="connsiteY3" fmla="*/ 177988 h 1067908"/>
              <a:gd name="connsiteX4" fmla="*/ 4389120 w 4389120"/>
              <a:gd name="connsiteY4" fmla="*/ 889920 h 1067908"/>
              <a:gd name="connsiteX5" fmla="*/ 4211132 w 4389120"/>
              <a:gd name="connsiteY5" fmla="*/ 1067908 h 1067908"/>
              <a:gd name="connsiteX6" fmla="*/ 177988 w 4389120"/>
              <a:gd name="connsiteY6" fmla="*/ 1067908 h 1067908"/>
              <a:gd name="connsiteX7" fmla="*/ 0 w 4389120"/>
              <a:gd name="connsiteY7" fmla="*/ 889920 h 1067908"/>
              <a:gd name="connsiteX8" fmla="*/ 0 w 4389120"/>
              <a:gd name="connsiteY8" fmla="*/ 177988 h 106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9120" h="1067908">
                <a:moveTo>
                  <a:pt x="0" y="177988"/>
                </a:moveTo>
                <a:cubicBezTo>
                  <a:pt x="0" y="79688"/>
                  <a:pt x="79688" y="0"/>
                  <a:pt x="177988" y="0"/>
                </a:cubicBezTo>
                <a:lnTo>
                  <a:pt x="4211132" y="0"/>
                </a:lnTo>
                <a:cubicBezTo>
                  <a:pt x="4309432" y="0"/>
                  <a:pt x="4389120" y="79688"/>
                  <a:pt x="4389120" y="177988"/>
                </a:cubicBezTo>
                <a:lnTo>
                  <a:pt x="4389120" y="889920"/>
                </a:lnTo>
                <a:cubicBezTo>
                  <a:pt x="4389120" y="988220"/>
                  <a:pt x="4309432" y="1067908"/>
                  <a:pt x="4211132" y="1067908"/>
                </a:cubicBezTo>
                <a:lnTo>
                  <a:pt x="177988" y="1067908"/>
                </a:lnTo>
                <a:cubicBezTo>
                  <a:pt x="79688" y="1067908"/>
                  <a:pt x="0" y="988220"/>
                  <a:pt x="0" y="889920"/>
                </a:cubicBezTo>
                <a:lnTo>
                  <a:pt x="0" y="17798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51" tIns="94041" rIns="135951" bIns="94041" numCol="1" spcCol="1270" anchor="ctr" anchorCtr="0">
            <a:noAutofit/>
          </a:bodyPr>
          <a:lstStyle/>
          <a:p>
            <a:pPr defTabSz="977900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solidFill>
                  <a:schemeClr val="tx1"/>
                </a:solidFill>
              </a:rPr>
              <a:t>Prepare  Communication Plan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DB32A96-3548-4982-89BD-9D4677062FDF}"/>
              </a:ext>
            </a:extLst>
          </p:cNvPr>
          <p:cNvSpPr/>
          <p:nvPr/>
        </p:nvSpPr>
        <p:spPr>
          <a:xfrm>
            <a:off x="3367447" y="4539981"/>
            <a:ext cx="7802880" cy="586496"/>
          </a:xfrm>
          <a:custGeom>
            <a:avLst/>
            <a:gdLst>
              <a:gd name="connsiteX0" fmla="*/ 142391 w 854326"/>
              <a:gd name="connsiteY0" fmla="*/ 0 h 7802880"/>
              <a:gd name="connsiteX1" fmla="*/ 711935 w 854326"/>
              <a:gd name="connsiteY1" fmla="*/ 0 h 7802880"/>
              <a:gd name="connsiteX2" fmla="*/ 854326 w 854326"/>
              <a:gd name="connsiteY2" fmla="*/ 142391 h 7802880"/>
              <a:gd name="connsiteX3" fmla="*/ 854326 w 854326"/>
              <a:gd name="connsiteY3" fmla="*/ 7802880 h 7802880"/>
              <a:gd name="connsiteX4" fmla="*/ 854326 w 854326"/>
              <a:gd name="connsiteY4" fmla="*/ 7802880 h 7802880"/>
              <a:gd name="connsiteX5" fmla="*/ 0 w 854326"/>
              <a:gd name="connsiteY5" fmla="*/ 7802880 h 7802880"/>
              <a:gd name="connsiteX6" fmla="*/ 0 w 854326"/>
              <a:gd name="connsiteY6" fmla="*/ 7802880 h 7802880"/>
              <a:gd name="connsiteX7" fmla="*/ 0 w 854326"/>
              <a:gd name="connsiteY7" fmla="*/ 142391 h 7802880"/>
              <a:gd name="connsiteX8" fmla="*/ 142391 w 854326"/>
              <a:gd name="connsiteY8" fmla="*/ 0 h 780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326" h="7802880">
                <a:moveTo>
                  <a:pt x="854326" y="1300510"/>
                </a:moveTo>
                <a:lnTo>
                  <a:pt x="854326" y="6502370"/>
                </a:lnTo>
                <a:cubicBezTo>
                  <a:pt x="854326" y="7220618"/>
                  <a:pt x="847346" y="7802880"/>
                  <a:pt x="838736" y="7802880"/>
                </a:cubicBezTo>
                <a:lnTo>
                  <a:pt x="0" y="7802880"/>
                </a:lnTo>
                <a:lnTo>
                  <a:pt x="0" y="7802880"/>
                </a:lnTo>
                <a:lnTo>
                  <a:pt x="0" y="0"/>
                </a:lnTo>
                <a:lnTo>
                  <a:pt x="0" y="0"/>
                </a:lnTo>
                <a:lnTo>
                  <a:pt x="838736" y="0"/>
                </a:lnTo>
                <a:cubicBezTo>
                  <a:pt x="847346" y="0"/>
                  <a:pt x="854326" y="582262"/>
                  <a:pt x="854326" y="130051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5">
              <a:tint val="40000"/>
              <a:alpha val="90000"/>
              <a:hueOff val="-6309810"/>
              <a:satOff val="60240"/>
              <a:lumOff val="6203"/>
              <a:alphaOff val="0"/>
            </a:schemeClr>
          </a:lnRef>
          <a:fillRef idx="1">
            <a:schemeClr val="accent5">
              <a:tint val="40000"/>
              <a:alpha val="90000"/>
              <a:hueOff val="-6309810"/>
              <a:satOff val="60240"/>
              <a:lumOff val="6203"/>
              <a:alphaOff val="0"/>
            </a:schemeClr>
          </a:fillRef>
          <a:effectRef idx="0">
            <a:schemeClr val="accent5">
              <a:tint val="40000"/>
              <a:alpha val="90000"/>
              <a:hueOff val="-6309810"/>
              <a:satOff val="60240"/>
              <a:lumOff val="620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70280" rIns="98854" bIns="702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0" kern="1200" dirty="0"/>
              <a:t>Implement Monitoring Plan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B17CA99-3F36-4239-9F10-CAE7F833DE2E}"/>
              </a:ext>
            </a:extLst>
          </p:cNvPr>
          <p:cNvSpPr/>
          <p:nvPr/>
        </p:nvSpPr>
        <p:spPr>
          <a:xfrm>
            <a:off x="313095" y="4539981"/>
            <a:ext cx="2887305" cy="723190"/>
          </a:xfrm>
          <a:custGeom>
            <a:avLst/>
            <a:gdLst>
              <a:gd name="connsiteX0" fmla="*/ 0 w 4389120"/>
              <a:gd name="connsiteY0" fmla="*/ 177988 h 1067908"/>
              <a:gd name="connsiteX1" fmla="*/ 177988 w 4389120"/>
              <a:gd name="connsiteY1" fmla="*/ 0 h 1067908"/>
              <a:gd name="connsiteX2" fmla="*/ 4211132 w 4389120"/>
              <a:gd name="connsiteY2" fmla="*/ 0 h 1067908"/>
              <a:gd name="connsiteX3" fmla="*/ 4389120 w 4389120"/>
              <a:gd name="connsiteY3" fmla="*/ 177988 h 1067908"/>
              <a:gd name="connsiteX4" fmla="*/ 4389120 w 4389120"/>
              <a:gd name="connsiteY4" fmla="*/ 889920 h 1067908"/>
              <a:gd name="connsiteX5" fmla="*/ 4211132 w 4389120"/>
              <a:gd name="connsiteY5" fmla="*/ 1067908 h 1067908"/>
              <a:gd name="connsiteX6" fmla="*/ 177988 w 4389120"/>
              <a:gd name="connsiteY6" fmla="*/ 1067908 h 1067908"/>
              <a:gd name="connsiteX7" fmla="*/ 0 w 4389120"/>
              <a:gd name="connsiteY7" fmla="*/ 889920 h 1067908"/>
              <a:gd name="connsiteX8" fmla="*/ 0 w 4389120"/>
              <a:gd name="connsiteY8" fmla="*/ 177988 h 106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9120" h="1067908">
                <a:moveTo>
                  <a:pt x="0" y="177988"/>
                </a:moveTo>
                <a:cubicBezTo>
                  <a:pt x="0" y="79688"/>
                  <a:pt x="79688" y="0"/>
                  <a:pt x="177988" y="0"/>
                </a:cubicBezTo>
                <a:lnTo>
                  <a:pt x="4211132" y="0"/>
                </a:lnTo>
                <a:cubicBezTo>
                  <a:pt x="4309432" y="0"/>
                  <a:pt x="4389120" y="79688"/>
                  <a:pt x="4389120" y="177988"/>
                </a:cubicBezTo>
                <a:lnTo>
                  <a:pt x="4389120" y="889920"/>
                </a:lnTo>
                <a:cubicBezTo>
                  <a:pt x="4389120" y="988220"/>
                  <a:pt x="4309432" y="1067908"/>
                  <a:pt x="4211132" y="1067908"/>
                </a:cubicBezTo>
                <a:lnTo>
                  <a:pt x="177988" y="1067908"/>
                </a:lnTo>
                <a:cubicBezTo>
                  <a:pt x="79688" y="1067908"/>
                  <a:pt x="0" y="988220"/>
                  <a:pt x="0" y="889920"/>
                </a:cubicBezTo>
                <a:lnTo>
                  <a:pt x="0" y="17798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51" tIns="94041" rIns="135951" bIns="94041" numCol="1" spcCol="1270" anchor="ctr" anchorCtr="0">
            <a:noAutofit/>
          </a:bodyPr>
          <a:lstStyle/>
          <a:p>
            <a:pPr defTabSz="977900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solidFill>
                  <a:schemeClr val="tx1"/>
                </a:solidFill>
              </a:rPr>
              <a:t>Monitor and iterate Business Recovery Plan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1FB96CC-B758-4933-A59D-F5E9B5C3A146}"/>
              </a:ext>
            </a:extLst>
          </p:cNvPr>
          <p:cNvSpPr/>
          <p:nvPr/>
        </p:nvSpPr>
        <p:spPr>
          <a:xfrm>
            <a:off x="3367447" y="5437421"/>
            <a:ext cx="7802880" cy="758927"/>
          </a:xfrm>
          <a:custGeom>
            <a:avLst/>
            <a:gdLst>
              <a:gd name="connsiteX0" fmla="*/ 142391 w 854326"/>
              <a:gd name="connsiteY0" fmla="*/ 0 h 7802880"/>
              <a:gd name="connsiteX1" fmla="*/ 711935 w 854326"/>
              <a:gd name="connsiteY1" fmla="*/ 0 h 7802880"/>
              <a:gd name="connsiteX2" fmla="*/ 854326 w 854326"/>
              <a:gd name="connsiteY2" fmla="*/ 142391 h 7802880"/>
              <a:gd name="connsiteX3" fmla="*/ 854326 w 854326"/>
              <a:gd name="connsiteY3" fmla="*/ 7802880 h 7802880"/>
              <a:gd name="connsiteX4" fmla="*/ 854326 w 854326"/>
              <a:gd name="connsiteY4" fmla="*/ 7802880 h 7802880"/>
              <a:gd name="connsiteX5" fmla="*/ 0 w 854326"/>
              <a:gd name="connsiteY5" fmla="*/ 7802880 h 7802880"/>
              <a:gd name="connsiteX6" fmla="*/ 0 w 854326"/>
              <a:gd name="connsiteY6" fmla="*/ 7802880 h 7802880"/>
              <a:gd name="connsiteX7" fmla="*/ 0 w 854326"/>
              <a:gd name="connsiteY7" fmla="*/ 142391 h 7802880"/>
              <a:gd name="connsiteX8" fmla="*/ 142391 w 854326"/>
              <a:gd name="connsiteY8" fmla="*/ 0 h 780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326" h="7802880">
                <a:moveTo>
                  <a:pt x="854326" y="1300510"/>
                </a:moveTo>
                <a:lnTo>
                  <a:pt x="854326" y="6502370"/>
                </a:lnTo>
                <a:cubicBezTo>
                  <a:pt x="854326" y="7220618"/>
                  <a:pt x="847346" y="7802880"/>
                  <a:pt x="838736" y="7802880"/>
                </a:cubicBezTo>
                <a:lnTo>
                  <a:pt x="0" y="7802880"/>
                </a:lnTo>
                <a:lnTo>
                  <a:pt x="0" y="7802880"/>
                </a:lnTo>
                <a:lnTo>
                  <a:pt x="0" y="0"/>
                </a:lnTo>
                <a:lnTo>
                  <a:pt x="0" y="0"/>
                </a:lnTo>
                <a:lnTo>
                  <a:pt x="838736" y="0"/>
                </a:lnTo>
                <a:cubicBezTo>
                  <a:pt x="847346" y="0"/>
                  <a:pt x="854326" y="582262"/>
                  <a:pt x="854326" y="130051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5">
              <a:tint val="40000"/>
              <a:alpha val="90000"/>
              <a:hueOff val="-8413080"/>
              <a:satOff val="80320"/>
              <a:lumOff val="8271"/>
              <a:alphaOff val="0"/>
            </a:schemeClr>
          </a:lnRef>
          <a:fillRef idx="1">
            <a:schemeClr val="accent5">
              <a:tint val="40000"/>
              <a:alpha val="90000"/>
              <a:hueOff val="-8413080"/>
              <a:satOff val="80320"/>
              <a:lumOff val="8271"/>
              <a:alphaOff val="0"/>
            </a:schemeClr>
          </a:fillRef>
          <a:effectRef idx="0">
            <a:schemeClr val="accent5">
              <a:tint val="40000"/>
              <a:alpha val="90000"/>
              <a:hueOff val="-8413080"/>
              <a:satOff val="80320"/>
              <a:lumOff val="827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70280" rIns="98854" bIns="702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0" kern="1200" dirty="0"/>
              <a:t>Gather feedback from key line ministries and service delivery units and improve iteratively and consistently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DB17D3F-7EE0-4CA1-8B2D-BA2D50B0F860}"/>
              </a:ext>
            </a:extLst>
          </p:cNvPr>
          <p:cNvSpPr/>
          <p:nvPr/>
        </p:nvSpPr>
        <p:spPr>
          <a:xfrm>
            <a:off x="313095" y="5437421"/>
            <a:ext cx="2887305" cy="723190"/>
          </a:xfrm>
          <a:custGeom>
            <a:avLst/>
            <a:gdLst>
              <a:gd name="connsiteX0" fmla="*/ 0 w 4389120"/>
              <a:gd name="connsiteY0" fmla="*/ 177988 h 1067908"/>
              <a:gd name="connsiteX1" fmla="*/ 177988 w 4389120"/>
              <a:gd name="connsiteY1" fmla="*/ 0 h 1067908"/>
              <a:gd name="connsiteX2" fmla="*/ 4211132 w 4389120"/>
              <a:gd name="connsiteY2" fmla="*/ 0 h 1067908"/>
              <a:gd name="connsiteX3" fmla="*/ 4389120 w 4389120"/>
              <a:gd name="connsiteY3" fmla="*/ 177988 h 1067908"/>
              <a:gd name="connsiteX4" fmla="*/ 4389120 w 4389120"/>
              <a:gd name="connsiteY4" fmla="*/ 889920 h 1067908"/>
              <a:gd name="connsiteX5" fmla="*/ 4211132 w 4389120"/>
              <a:gd name="connsiteY5" fmla="*/ 1067908 h 1067908"/>
              <a:gd name="connsiteX6" fmla="*/ 177988 w 4389120"/>
              <a:gd name="connsiteY6" fmla="*/ 1067908 h 1067908"/>
              <a:gd name="connsiteX7" fmla="*/ 0 w 4389120"/>
              <a:gd name="connsiteY7" fmla="*/ 889920 h 1067908"/>
              <a:gd name="connsiteX8" fmla="*/ 0 w 4389120"/>
              <a:gd name="connsiteY8" fmla="*/ 177988 h 106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9120" h="1067908">
                <a:moveTo>
                  <a:pt x="0" y="177988"/>
                </a:moveTo>
                <a:cubicBezTo>
                  <a:pt x="0" y="79688"/>
                  <a:pt x="79688" y="0"/>
                  <a:pt x="177988" y="0"/>
                </a:cubicBezTo>
                <a:lnTo>
                  <a:pt x="4211132" y="0"/>
                </a:lnTo>
                <a:cubicBezTo>
                  <a:pt x="4309432" y="0"/>
                  <a:pt x="4389120" y="79688"/>
                  <a:pt x="4389120" y="177988"/>
                </a:cubicBezTo>
                <a:lnTo>
                  <a:pt x="4389120" y="889920"/>
                </a:lnTo>
                <a:cubicBezTo>
                  <a:pt x="4389120" y="988220"/>
                  <a:pt x="4309432" y="1067908"/>
                  <a:pt x="4211132" y="1067908"/>
                </a:cubicBezTo>
                <a:lnTo>
                  <a:pt x="177988" y="1067908"/>
                </a:lnTo>
                <a:cubicBezTo>
                  <a:pt x="79688" y="1067908"/>
                  <a:pt x="0" y="988220"/>
                  <a:pt x="0" y="889920"/>
                </a:cubicBezTo>
                <a:lnTo>
                  <a:pt x="0" y="17798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51" tIns="94041" rIns="135951" bIns="94041" numCol="1" spcCol="1270" anchor="ctr" anchorCtr="0">
            <a:noAutofit/>
          </a:bodyPr>
          <a:lstStyle/>
          <a:p>
            <a:pPr defTabSz="977900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solidFill>
                  <a:schemeClr val="tx1"/>
                </a:solidFill>
              </a:rPr>
              <a:t>Appoint Feedback Officer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C34305-E192-471B-A1CD-2536C3288420}"/>
              </a:ext>
            </a:extLst>
          </p:cNvPr>
          <p:cNvGrpSpPr/>
          <p:nvPr/>
        </p:nvGrpSpPr>
        <p:grpSpPr>
          <a:xfrm>
            <a:off x="10806943" y="547786"/>
            <a:ext cx="1091872" cy="264387"/>
            <a:chOff x="857508" y="5000949"/>
            <a:chExt cx="1091872" cy="26438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A2E2DE0-FD4A-4707-93E0-5E20FB85CD9D}"/>
                </a:ext>
              </a:extLst>
            </p:cNvPr>
            <p:cNvSpPr/>
            <p:nvPr/>
          </p:nvSpPr>
          <p:spPr>
            <a:xfrm>
              <a:off x="857508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7CED8B8-F7D4-4837-BA6E-1AB9D49284A3}"/>
                </a:ext>
              </a:extLst>
            </p:cNvPr>
            <p:cNvSpPr/>
            <p:nvPr/>
          </p:nvSpPr>
          <p:spPr>
            <a:xfrm>
              <a:off x="1221752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36E812F-82C7-4B3C-B2C5-08642D9D0516}"/>
                </a:ext>
              </a:extLst>
            </p:cNvPr>
            <p:cNvSpPr/>
            <p:nvPr/>
          </p:nvSpPr>
          <p:spPr>
            <a:xfrm>
              <a:off x="1585996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006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AF25-3A31-45D5-924C-63E10446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>
                <a:latin typeface="Andes" panose="02000000000000000000" pitchFamily="50" charset="0"/>
              </a:rPr>
            </a:br>
            <a:r>
              <a:rPr lang="en-US" b="1" dirty="0">
                <a:latin typeface="Andes" panose="02000000000000000000" pitchFamily="50" charset="0"/>
              </a:rPr>
              <a:t>Agile Treasury Response: </a:t>
            </a:r>
            <a:br>
              <a:rPr lang="en-US" b="1" dirty="0">
                <a:latin typeface="Andes" panose="02000000000000000000" pitchFamily="50" charset="0"/>
              </a:rPr>
            </a:br>
            <a:r>
              <a:rPr lang="en-US" b="1" dirty="0">
                <a:latin typeface="Andes" panose="02000000000000000000" pitchFamily="50" charset="0"/>
              </a:rPr>
              <a:t>Operationalize Emergency Arrangements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F0C8E-388C-43DC-9E0E-61143D1846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D8DAC4D-0EB4-445E-8285-E637554316E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F8B24BB-8B93-4151-942D-4FFD688D5C2C}"/>
              </a:ext>
            </a:extLst>
          </p:cNvPr>
          <p:cNvSpPr/>
          <p:nvPr/>
        </p:nvSpPr>
        <p:spPr>
          <a:xfrm>
            <a:off x="621832" y="1424057"/>
            <a:ext cx="5243953" cy="797040"/>
          </a:xfrm>
          <a:custGeom>
            <a:avLst/>
            <a:gdLst>
              <a:gd name="connsiteX0" fmla="*/ 0 w 8491702"/>
              <a:gd name="connsiteY0" fmla="*/ 132843 h 797040"/>
              <a:gd name="connsiteX1" fmla="*/ 132843 w 8491702"/>
              <a:gd name="connsiteY1" fmla="*/ 0 h 797040"/>
              <a:gd name="connsiteX2" fmla="*/ 8358859 w 8491702"/>
              <a:gd name="connsiteY2" fmla="*/ 0 h 797040"/>
              <a:gd name="connsiteX3" fmla="*/ 8491702 w 8491702"/>
              <a:gd name="connsiteY3" fmla="*/ 132843 h 797040"/>
              <a:gd name="connsiteX4" fmla="*/ 8491702 w 8491702"/>
              <a:gd name="connsiteY4" fmla="*/ 664197 h 797040"/>
              <a:gd name="connsiteX5" fmla="*/ 8358859 w 8491702"/>
              <a:gd name="connsiteY5" fmla="*/ 797040 h 797040"/>
              <a:gd name="connsiteX6" fmla="*/ 132843 w 8491702"/>
              <a:gd name="connsiteY6" fmla="*/ 797040 h 797040"/>
              <a:gd name="connsiteX7" fmla="*/ 0 w 8491702"/>
              <a:gd name="connsiteY7" fmla="*/ 664197 h 797040"/>
              <a:gd name="connsiteX8" fmla="*/ 0 w 8491702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1702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8358859" y="0"/>
                </a:lnTo>
                <a:cubicBezTo>
                  <a:pt x="8432226" y="0"/>
                  <a:pt x="8491702" y="59476"/>
                  <a:pt x="8491702" y="132843"/>
                </a:cubicBezTo>
                <a:lnTo>
                  <a:pt x="8491702" y="664197"/>
                </a:lnTo>
                <a:cubicBezTo>
                  <a:pt x="8491702" y="737564"/>
                  <a:pt x="8432226" y="797040"/>
                  <a:pt x="8358859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  <a:solidFill>
            <a:srgbClr val="009CC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874" tIns="38908" rIns="359874" bIns="38908" numCol="1" spcCol="1270" anchor="ctr" anchorCtr="0">
            <a:noAutofit/>
          </a:bodyPr>
          <a:lstStyle/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chemeClr val="bg1"/>
                </a:solidFill>
              </a:rPr>
              <a:t>Legal Provisions, Critical Business Functions and Interim Treasury Instructions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D1DBA0-C138-45BC-8748-539A8CD159E2}"/>
              </a:ext>
            </a:extLst>
          </p:cNvPr>
          <p:cNvGrpSpPr/>
          <p:nvPr/>
        </p:nvGrpSpPr>
        <p:grpSpPr>
          <a:xfrm>
            <a:off x="10806943" y="547786"/>
            <a:ext cx="1091872" cy="264387"/>
            <a:chOff x="857508" y="5000949"/>
            <a:chExt cx="1091872" cy="26438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C15BE31-23F2-47CB-ABED-7CEDEDBE35F5}"/>
                </a:ext>
              </a:extLst>
            </p:cNvPr>
            <p:cNvSpPr/>
            <p:nvPr/>
          </p:nvSpPr>
          <p:spPr>
            <a:xfrm>
              <a:off x="857508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855D8B1-620D-4112-9F75-4B22B2730EDC}"/>
                </a:ext>
              </a:extLst>
            </p:cNvPr>
            <p:cNvSpPr/>
            <p:nvPr/>
          </p:nvSpPr>
          <p:spPr>
            <a:xfrm>
              <a:off x="1221752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CF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8B0311-1BF1-4428-AD9A-E5C04F9D5BAF}"/>
                </a:ext>
              </a:extLst>
            </p:cNvPr>
            <p:cNvSpPr/>
            <p:nvPr/>
          </p:nvSpPr>
          <p:spPr>
            <a:xfrm>
              <a:off x="1585996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4F120E1-16D3-4DD8-AE11-2B45E1C2244F}"/>
              </a:ext>
            </a:extLst>
          </p:cNvPr>
          <p:cNvSpPr txBox="1"/>
          <p:nvPr/>
        </p:nvSpPr>
        <p:spPr>
          <a:xfrm>
            <a:off x="621832" y="2267979"/>
            <a:ext cx="5243953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defTabSz="120015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b="0" dirty="0">
                <a:latin typeface="+mn-lt"/>
              </a:rPr>
              <a:t>Assess existing legal provisions to deal with emergencies</a:t>
            </a:r>
          </a:p>
          <a:p>
            <a:pPr marL="233363" lvl="1" indent="-233363" defTabSz="120015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b="0" dirty="0">
                <a:latin typeface="+mn-lt"/>
              </a:rPr>
              <a:t>Identify Treasury critical business functions</a:t>
            </a:r>
          </a:p>
          <a:p>
            <a:pPr marL="228600" lvl="1" indent="-228600" defTabSz="120015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b="0" dirty="0">
                <a:latin typeface="+mn-lt"/>
              </a:rPr>
              <a:t>Carry out rapid business process review and issue interim Treasury Instructions – key processes outlined below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8CCAF22-1034-4FB7-BEAE-08DA6E7AD644}"/>
              </a:ext>
            </a:extLst>
          </p:cNvPr>
          <p:cNvSpPr/>
          <p:nvPr/>
        </p:nvSpPr>
        <p:spPr>
          <a:xfrm>
            <a:off x="6326215" y="1424057"/>
            <a:ext cx="5146674" cy="797040"/>
          </a:xfrm>
          <a:custGeom>
            <a:avLst/>
            <a:gdLst>
              <a:gd name="connsiteX0" fmla="*/ 0 w 8491702"/>
              <a:gd name="connsiteY0" fmla="*/ 132843 h 797040"/>
              <a:gd name="connsiteX1" fmla="*/ 132843 w 8491702"/>
              <a:gd name="connsiteY1" fmla="*/ 0 h 797040"/>
              <a:gd name="connsiteX2" fmla="*/ 8358859 w 8491702"/>
              <a:gd name="connsiteY2" fmla="*/ 0 h 797040"/>
              <a:gd name="connsiteX3" fmla="*/ 8491702 w 8491702"/>
              <a:gd name="connsiteY3" fmla="*/ 132843 h 797040"/>
              <a:gd name="connsiteX4" fmla="*/ 8491702 w 8491702"/>
              <a:gd name="connsiteY4" fmla="*/ 664197 h 797040"/>
              <a:gd name="connsiteX5" fmla="*/ 8358859 w 8491702"/>
              <a:gd name="connsiteY5" fmla="*/ 797040 h 797040"/>
              <a:gd name="connsiteX6" fmla="*/ 132843 w 8491702"/>
              <a:gd name="connsiteY6" fmla="*/ 797040 h 797040"/>
              <a:gd name="connsiteX7" fmla="*/ 0 w 8491702"/>
              <a:gd name="connsiteY7" fmla="*/ 664197 h 797040"/>
              <a:gd name="connsiteX8" fmla="*/ 0 w 8491702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1702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8358859" y="0"/>
                </a:lnTo>
                <a:cubicBezTo>
                  <a:pt x="8432226" y="0"/>
                  <a:pt x="8491702" y="59476"/>
                  <a:pt x="8491702" y="132843"/>
                </a:cubicBezTo>
                <a:lnTo>
                  <a:pt x="8491702" y="664197"/>
                </a:lnTo>
                <a:cubicBezTo>
                  <a:pt x="8491702" y="737564"/>
                  <a:pt x="8432226" y="797040"/>
                  <a:pt x="8358859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  <a:solidFill>
            <a:srgbClr val="009CC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874" tIns="38908" rIns="359874" bIns="38908" numCol="1" spcCol="1270" anchor="ctr" anchorCtr="0">
            <a:noAutofit/>
          </a:bodyPr>
          <a:lstStyle/>
          <a:p>
            <a:pPr lvl="0" defTabSz="1200150">
              <a:lnSpc>
                <a:spcPct val="90000"/>
              </a:lnSpc>
              <a:spcAft>
                <a:spcPct val="35000"/>
              </a:spcAft>
            </a:pPr>
            <a:r>
              <a:rPr lang="en-US" sz="1800" dirty="0"/>
              <a:t>Payment Processing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38F25A-8627-4F11-A78A-9779DEB46D35}"/>
              </a:ext>
            </a:extLst>
          </p:cNvPr>
          <p:cNvSpPr txBox="1"/>
          <p:nvPr/>
        </p:nvSpPr>
        <p:spPr>
          <a:xfrm>
            <a:off x="6326215" y="2267979"/>
            <a:ext cx="5146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defTabSz="120015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b="0" dirty="0">
                <a:latin typeface="+mn-lt"/>
              </a:rPr>
              <a:t>Payment Processing: prioritize payments, minimize payroll changes, fast-track COVID payments, and de-prioritize payments that can be delayed </a:t>
            </a:r>
          </a:p>
          <a:p>
            <a:pPr marL="228600" lvl="1" indent="-228600" defTabSz="120015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b="0" dirty="0">
                <a:latin typeface="+mn-lt"/>
              </a:rPr>
              <a:t>Use digital payments wherever possible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2888442-92AF-46D0-8899-5C9857169A17}"/>
              </a:ext>
            </a:extLst>
          </p:cNvPr>
          <p:cNvSpPr/>
          <p:nvPr/>
        </p:nvSpPr>
        <p:spPr>
          <a:xfrm>
            <a:off x="621832" y="3836667"/>
            <a:ext cx="5243953" cy="797040"/>
          </a:xfrm>
          <a:custGeom>
            <a:avLst/>
            <a:gdLst>
              <a:gd name="connsiteX0" fmla="*/ 0 w 8491702"/>
              <a:gd name="connsiteY0" fmla="*/ 132843 h 797040"/>
              <a:gd name="connsiteX1" fmla="*/ 132843 w 8491702"/>
              <a:gd name="connsiteY1" fmla="*/ 0 h 797040"/>
              <a:gd name="connsiteX2" fmla="*/ 8358859 w 8491702"/>
              <a:gd name="connsiteY2" fmla="*/ 0 h 797040"/>
              <a:gd name="connsiteX3" fmla="*/ 8491702 w 8491702"/>
              <a:gd name="connsiteY3" fmla="*/ 132843 h 797040"/>
              <a:gd name="connsiteX4" fmla="*/ 8491702 w 8491702"/>
              <a:gd name="connsiteY4" fmla="*/ 664197 h 797040"/>
              <a:gd name="connsiteX5" fmla="*/ 8358859 w 8491702"/>
              <a:gd name="connsiteY5" fmla="*/ 797040 h 797040"/>
              <a:gd name="connsiteX6" fmla="*/ 132843 w 8491702"/>
              <a:gd name="connsiteY6" fmla="*/ 797040 h 797040"/>
              <a:gd name="connsiteX7" fmla="*/ 0 w 8491702"/>
              <a:gd name="connsiteY7" fmla="*/ 664197 h 797040"/>
              <a:gd name="connsiteX8" fmla="*/ 0 w 8491702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1702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8358859" y="0"/>
                </a:lnTo>
                <a:cubicBezTo>
                  <a:pt x="8432226" y="0"/>
                  <a:pt x="8491702" y="59476"/>
                  <a:pt x="8491702" y="132843"/>
                </a:cubicBezTo>
                <a:lnTo>
                  <a:pt x="8491702" y="664197"/>
                </a:lnTo>
                <a:cubicBezTo>
                  <a:pt x="8491702" y="737564"/>
                  <a:pt x="8432226" y="797040"/>
                  <a:pt x="8358859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  <a:solidFill>
            <a:srgbClr val="009CC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874" tIns="38908" rIns="359874" bIns="38908" numCol="1" spcCol="1270" anchor="ctr" anchorCtr="0">
            <a:noAutofit/>
          </a:bodyPr>
          <a:lstStyle/>
          <a:p>
            <a:pPr lvl="0"/>
            <a:r>
              <a:rPr lang="en-US" sz="1800" dirty="0">
                <a:solidFill>
                  <a:schemeClr val="bg1"/>
                </a:solidFill>
              </a:rPr>
              <a:t>Cash Management and Funds Flow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354F58-24B3-49EC-ABCE-FA1537B1E2A3}"/>
              </a:ext>
            </a:extLst>
          </p:cNvPr>
          <p:cNvSpPr txBox="1"/>
          <p:nvPr/>
        </p:nvSpPr>
        <p:spPr>
          <a:xfrm>
            <a:off x="621832" y="4680589"/>
            <a:ext cx="52439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/>
              <a:t>Adopt emergency measures for cash management and funds flow; sweep all government funds into Treasury Single Account (TSA); ring-fence donor funds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/>
              <a:t>Review authorization limits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/>
              <a:t>Use direct transfers to service delivery units; centralized payments for pooled procurements; maintain coordination with parliament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C6CE405-41F0-4B9B-A937-9E7EAB21ADDF}"/>
              </a:ext>
            </a:extLst>
          </p:cNvPr>
          <p:cNvSpPr/>
          <p:nvPr/>
        </p:nvSpPr>
        <p:spPr>
          <a:xfrm>
            <a:off x="6326215" y="3836667"/>
            <a:ext cx="5146674" cy="797040"/>
          </a:xfrm>
          <a:custGeom>
            <a:avLst/>
            <a:gdLst>
              <a:gd name="connsiteX0" fmla="*/ 0 w 8491702"/>
              <a:gd name="connsiteY0" fmla="*/ 132843 h 797040"/>
              <a:gd name="connsiteX1" fmla="*/ 132843 w 8491702"/>
              <a:gd name="connsiteY1" fmla="*/ 0 h 797040"/>
              <a:gd name="connsiteX2" fmla="*/ 8358859 w 8491702"/>
              <a:gd name="connsiteY2" fmla="*/ 0 h 797040"/>
              <a:gd name="connsiteX3" fmla="*/ 8491702 w 8491702"/>
              <a:gd name="connsiteY3" fmla="*/ 132843 h 797040"/>
              <a:gd name="connsiteX4" fmla="*/ 8491702 w 8491702"/>
              <a:gd name="connsiteY4" fmla="*/ 664197 h 797040"/>
              <a:gd name="connsiteX5" fmla="*/ 8358859 w 8491702"/>
              <a:gd name="connsiteY5" fmla="*/ 797040 h 797040"/>
              <a:gd name="connsiteX6" fmla="*/ 132843 w 8491702"/>
              <a:gd name="connsiteY6" fmla="*/ 797040 h 797040"/>
              <a:gd name="connsiteX7" fmla="*/ 0 w 8491702"/>
              <a:gd name="connsiteY7" fmla="*/ 664197 h 797040"/>
              <a:gd name="connsiteX8" fmla="*/ 0 w 8491702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1702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8358859" y="0"/>
                </a:lnTo>
                <a:cubicBezTo>
                  <a:pt x="8432226" y="0"/>
                  <a:pt x="8491702" y="59476"/>
                  <a:pt x="8491702" y="132843"/>
                </a:cubicBezTo>
                <a:lnTo>
                  <a:pt x="8491702" y="664197"/>
                </a:lnTo>
                <a:cubicBezTo>
                  <a:pt x="8491702" y="737564"/>
                  <a:pt x="8432226" y="797040"/>
                  <a:pt x="8358859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  <a:solidFill>
            <a:srgbClr val="009CC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874" tIns="38908" rIns="359874" bIns="38908" numCol="1" spcCol="1270" anchor="ctr" anchorCtr="0">
            <a:noAutofit/>
          </a:bodyPr>
          <a:lstStyle/>
          <a:p>
            <a:pPr lvl="0"/>
            <a:r>
              <a:rPr lang="en-US" sz="1800" dirty="0"/>
              <a:t>Fiduciary Oversight and Reporting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2B0E32-CE0A-453B-B85E-BBB5B3B9797D}"/>
              </a:ext>
            </a:extLst>
          </p:cNvPr>
          <p:cNvSpPr txBox="1"/>
          <p:nvPr/>
        </p:nvSpPr>
        <p:spPr>
          <a:xfrm>
            <a:off x="6326214" y="4680589"/>
            <a:ext cx="55726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Publish Budget Execution Reports weekly, monthly, quarterly, and ideally daily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Ensure audit trail for all transactions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Track COVID-related funding through IFMIS, special codes, work-arounds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Set-up red alerts for frauds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Devise procedures to accept digital documents/scanned documents</a:t>
            </a:r>
          </a:p>
        </p:txBody>
      </p:sp>
    </p:spTree>
    <p:extLst>
      <p:ext uri="{BB962C8B-B14F-4D97-AF65-F5344CB8AC3E}">
        <p14:creationId xmlns:p14="http://schemas.microsoft.com/office/powerpoint/2010/main" val="83536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AF25-3A31-45D5-924C-63E10446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ndes" panose="02000000000000000000" pitchFamily="50" charset="0"/>
              </a:rPr>
              <a:t>Agile Treasury Response: Post-Pandemic Environment </a:t>
            </a:r>
            <a:br>
              <a:rPr lang="en-US" b="1" dirty="0">
                <a:latin typeface="Andes" panose="02000000000000000000" pitchFamily="50" charset="0"/>
              </a:rPr>
            </a:br>
            <a:r>
              <a:rPr lang="en-US" b="1" dirty="0">
                <a:latin typeface="Andes" panose="02000000000000000000" pitchFamily="50" charset="0"/>
              </a:rPr>
              <a:t>Recovery, Reconstruction, and Resilience</a:t>
            </a:r>
            <a:endParaRPr lang="en-US" dirty="0">
              <a:latin typeface="Andes" panose="02000000000000000000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D6159-75C0-4C17-9822-15F49E27D9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913" y="1296903"/>
            <a:ext cx="10876966" cy="954246"/>
          </a:xfrm>
        </p:spPr>
        <p:txBody>
          <a:bodyPr>
            <a:normAutofit/>
          </a:bodyPr>
          <a:lstStyle/>
          <a:p>
            <a:pPr marL="0" indent="0"/>
            <a:r>
              <a:rPr lang="en-US" sz="1600" dirty="0">
                <a:latin typeface="+mn-lt"/>
              </a:rPr>
              <a:t>COVID-19 may well establish a new normal for many aspects of how everyone works and functions. Future preparedness must be a high priority in treasury operations. Governments must think about second- and third-generation reforms beyond the immediate response in order to enhance business continuity, safety, and trust.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F0C8E-388C-43DC-9E0E-61143D1846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D8DAC4D-0EB4-445E-8285-E637554316EC}" type="slidenum">
              <a:rPr lang="en-US" altLang="en-US" smtClean="0">
                <a:latin typeface="+mn-lt"/>
              </a:rPr>
              <a:pPr>
                <a:defRPr/>
              </a:pPr>
              <a:t>7</a:t>
            </a:fld>
            <a:endParaRPr lang="en-US" altLang="en-US">
              <a:latin typeface="+mn-l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A58834-1A64-42FA-87B4-5646C7F6CE90}"/>
              </a:ext>
            </a:extLst>
          </p:cNvPr>
          <p:cNvSpPr/>
          <p:nvPr/>
        </p:nvSpPr>
        <p:spPr>
          <a:xfrm>
            <a:off x="605133" y="2443135"/>
            <a:ext cx="2057009" cy="1189723"/>
          </a:xfrm>
          <a:custGeom>
            <a:avLst/>
            <a:gdLst>
              <a:gd name="connsiteX0" fmla="*/ 0 w 2057009"/>
              <a:gd name="connsiteY0" fmla="*/ 198291 h 1189723"/>
              <a:gd name="connsiteX1" fmla="*/ 198291 w 2057009"/>
              <a:gd name="connsiteY1" fmla="*/ 0 h 1189723"/>
              <a:gd name="connsiteX2" fmla="*/ 1858718 w 2057009"/>
              <a:gd name="connsiteY2" fmla="*/ 0 h 1189723"/>
              <a:gd name="connsiteX3" fmla="*/ 2057009 w 2057009"/>
              <a:gd name="connsiteY3" fmla="*/ 198291 h 1189723"/>
              <a:gd name="connsiteX4" fmla="*/ 2057009 w 2057009"/>
              <a:gd name="connsiteY4" fmla="*/ 991432 h 1189723"/>
              <a:gd name="connsiteX5" fmla="*/ 1858718 w 2057009"/>
              <a:gd name="connsiteY5" fmla="*/ 1189723 h 1189723"/>
              <a:gd name="connsiteX6" fmla="*/ 198291 w 2057009"/>
              <a:gd name="connsiteY6" fmla="*/ 1189723 h 1189723"/>
              <a:gd name="connsiteX7" fmla="*/ 0 w 2057009"/>
              <a:gd name="connsiteY7" fmla="*/ 991432 h 1189723"/>
              <a:gd name="connsiteX8" fmla="*/ 0 w 2057009"/>
              <a:gd name="connsiteY8" fmla="*/ 198291 h 118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7009" h="1189723">
                <a:moveTo>
                  <a:pt x="0" y="198291"/>
                </a:moveTo>
                <a:cubicBezTo>
                  <a:pt x="0" y="88778"/>
                  <a:pt x="88778" y="0"/>
                  <a:pt x="198291" y="0"/>
                </a:cubicBezTo>
                <a:lnTo>
                  <a:pt x="1858718" y="0"/>
                </a:lnTo>
                <a:cubicBezTo>
                  <a:pt x="1968231" y="0"/>
                  <a:pt x="2057009" y="88778"/>
                  <a:pt x="2057009" y="198291"/>
                </a:cubicBezTo>
                <a:lnTo>
                  <a:pt x="2057009" y="991432"/>
                </a:lnTo>
                <a:cubicBezTo>
                  <a:pt x="2057009" y="1100945"/>
                  <a:pt x="1968231" y="1189723"/>
                  <a:pt x="1858718" y="1189723"/>
                </a:cubicBezTo>
                <a:lnTo>
                  <a:pt x="198291" y="1189723"/>
                </a:lnTo>
                <a:cubicBezTo>
                  <a:pt x="88778" y="1189723"/>
                  <a:pt x="0" y="1100945"/>
                  <a:pt x="0" y="991432"/>
                </a:cubicBezTo>
                <a:lnTo>
                  <a:pt x="0" y="198291"/>
                </a:lnTo>
                <a:close/>
              </a:path>
            </a:pathLst>
          </a:custGeom>
          <a:solidFill>
            <a:srgbClr val="2E9D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037" tIns="88557" rIns="119037" bIns="88557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Business Continuity Planning</a:t>
            </a:r>
            <a:endParaRPr lang="en-US" sz="18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46F6CDA-A07B-4C13-9801-FA9CE5862DC7}"/>
              </a:ext>
            </a:extLst>
          </p:cNvPr>
          <p:cNvSpPr/>
          <p:nvPr/>
        </p:nvSpPr>
        <p:spPr>
          <a:xfrm>
            <a:off x="605133" y="3719009"/>
            <a:ext cx="2057009" cy="1189723"/>
          </a:xfrm>
          <a:custGeom>
            <a:avLst/>
            <a:gdLst>
              <a:gd name="connsiteX0" fmla="*/ 0 w 2057009"/>
              <a:gd name="connsiteY0" fmla="*/ 198291 h 1189723"/>
              <a:gd name="connsiteX1" fmla="*/ 198291 w 2057009"/>
              <a:gd name="connsiteY1" fmla="*/ 0 h 1189723"/>
              <a:gd name="connsiteX2" fmla="*/ 1858718 w 2057009"/>
              <a:gd name="connsiteY2" fmla="*/ 0 h 1189723"/>
              <a:gd name="connsiteX3" fmla="*/ 2057009 w 2057009"/>
              <a:gd name="connsiteY3" fmla="*/ 198291 h 1189723"/>
              <a:gd name="connsiteX4" fmla="*/ 2057009 w 2057009"/>
              <a:gd name="connsiteY4" fmla="*/ 991432 h 1189723"/>
              <a:gd name="connsiteX5" fmla="*/ 1858718 w 2057009"/>
              <a:gd name="connsiteY5" fmla="*/ 1189723 h 1189723"/>
              <a:gd name="connsiteX6" fmla="*/ 198291 w 2057009"/>
              <a:gd name="connsiteY6" fmla="*/ 1189723 h 1189723"/>
              <a:gd name="connsiteX7" fmla="*/ 0 w 2057009"/>
              <a:gd name="connsiteY7" fmla="*/ 991432 h 1189723"/>
              <a:gd name="connsiteX8" fmla="*/ 0 w 2057009"/>
              <a:gd name="connsiteY8" fmla="*/ 198291 h 118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7009" h="1189723">
                <a:moveTo>
                  <a:pt x="0" y="198291"/>
                </a:moveTo>
                <a:cubicBezTo>
                  <a:pt x="0" y="88778"/>
                  <a:pt x="88778" y="0"/>
                  <a:pt x="198291" y="0"/>
                </a:cubicBezTo>
                <a:lnTo>
                  <a:pt x="1858718" y="0"/>
                </a:lnTo>
                <a:cubicBezTo>
                  <a:pt x="1968231" y="0"/>
                  <a:pt x="2057009" y="88778"/>
                  <a:pt x="2057009" y="198291"/>
                </a:cubicBezTo>
                <a:lnTo>
                  <a:pt x="2057009" y="991432"/>
                </a:lnTo>
                <a:cubicBezTo>
                  <a:pt x="2057009" y="1100945"/>
                  <a:pt x="1968231" y="1189723"/>
                  <a:pt x="1858718" y="1189723"/>
                </a:cubicBezTo>
                <a:lnTo>
                  <a:pt x="198291" y="1189723"/>
                </a:lnTo>
                <a:cubicBezTo>
                  <a:pt x="88778" y="1189723"/>
                  <a:pt x="0" y="1100945"/>
                  <a:pt x="0" y="991432"/>
                </a:cubicBezTo>
                <a:lnTo>
                  <a:pt x="0" y="198291"/>
                </a:lnTo>
                <a:close/>
              </a:path>
            </a:pathLst>
          </a:custGeom>
          <a:solidFill>
            <a:srgbClr val="2E9D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-270865"/>
              <a:satOff val="-45179"/>
              <a:lumOff val="22210"/>
              <a:alphaOff val="0"/>
            </a:schemeClr>
          </a:fillRef>
          <a:effectRef idx="0">
            <a:schemeClr val="accent5">
              <a:shade val="80000"/>
              <a:hueOff val="-270865"/>
              <a:satOff val="-45179"/>
              <a:lumOff val="2221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037" tIns="88557" rIns="119037" bIns="88557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/>
              <a:t>Disaster Risk Financing Mechanisms</a:t>
            </a:r>
            <a:endParaRPr lang="en-US" sz="18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D352BD-2510-4F1C-B758-9005B7749F57}"/>
              </a:ext>
            </a:extLst>
          </p:cNvPr>
          <p:cNvSpPr/>
          <p:nvPr/>
        </p:nvSpPr>
        <p:spPr>
          <a:xfrm>
            <a:off x="605133" y="5011128"/>
            <a:ext cx="2057009" cy="1189723"/>
          </a:xfrm>
          <a:custGeom>
            <a:avLst/>
            <a:gdLst>
              <a:gd name="connsiteX0" fmla="*/ 0 w 2057009"/>
              <a:gd name="connsiteY0" fmla="*/ 198291 h 1189723"/>
              <a:gd name="connsiteX1" fmla="*/ 198291 w 2057009"/>
              <a:gd name="connsiteY1" fmla="*/ 0 h 1189723"/>
              <a:gd name="connsiteX2" fmla="*/ 1858718 w 2057009"/>
              <a:gd name="connsiteY2" fmla="*/ 0 h 1189723"/>
              <a:gd name="connsiteX3" fmla="*/ 2057009 w 2057009"/>
              <a:gd name="connsiteY3" fmla="*/ 198291 h 1189723"/>
              <a:gd name="connsiteX4" fmla="*/ 2057009 w 2057009"/>
              <a:gd name="connsiteY4" fmla="*/ 991432 h 1189723"/>
              <a:gd name="connsiteX5" fmla="*/ 1858718 w 2057009"/>
              <a:gd name="connsiteY5" fmla="*/ 1189723 h 1189723"/>
              <a:gd name="connsiteX6" fmla="*/ 198291 w 2057009"/>
              <a:gd name="connsiteY6" fmla="*/ 1189723 h 1189723"/>
              <a:gd name="connsiteX7" fmla="*/ 0 w 2057009"/>
              <a:gd name="connsiteY7" fmla="*/ 991432 h 1189723"/>
              <a:gd name="connsiteX8" fmla="*/ 0 w 2057009"/>
              <a:gd name="connsiteY8" fmla="*/ 198291 h 118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7009" h="1189723">
                <a:moveTo>
                  <a:pt x="0" y="198291"/>
                </a:moveTo>
                <a:cubicBezTo>
                  <a:pt x="0" y="88778"/>
                  <a:pt x="88778" y="0"/>
                  <a:pt x="198291" y="0"/>
                </a:cubicBezTo>
                <a:lnTo>
                  <a:pt x="1858718" y="0"/>
                </a:lnTo>
                <a:cubicBezTo>
                  <a:pt x="1968231" y="0"/>
                  <a:pt x="2057009" y="88778"/>
                  <a:pt x="2057009" y="198291"/>
                </a:cubicBezTo>
                <a:lnTo>
                  <a:pt x="2057009" y="991432"/>
                </a:lnTo>
                <a:cubicBezTo>
                  <a:pt x="2057009" y="1100945"/>
                  <a:pt x="1968231" y="1189723"/>
                  <a:pt x="1858718" y="1189723"/>
                </a:cubicBezTo>
                <a:lnTo>
                  <a:pt x="198291" y="1189723"/>
                </a:lnTo>
                <a:cubicBezTo>
                  <a:pt x="88778" y="1189723"/>
                  <a:pt x="0" y="1100945"/>
                  <a:pt x="0" y="991432"/>
                </a:cubicBezTo>
                <a:lnTo>
                  <a:pt x="0" y="198291"/>
                </a:lnTo>
                <a:close/>
              </a:path>
            </a:pathLst>
          </a:custGeom>
          <a:solidFill>
            <a:srgbClr val="2E9D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-541729"/>
              <a:satOff val="-90358"/>
              <a:lumOff val="44420"/>
              <a:alphaOff val="0"/>
            </a:schemeClr>
          </a:fillRef>
          <a:effectRef idx="0">
            <a:schemeClr val="accent5">
              <a:shade val="80000"/>
              <a:hueOff val="-541729"/>
              <a:satOff val="-90358"/>
              <a:lumOff val="4442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037" tIns="88557" rIns="119037" bIns="88557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/>
              <a:t>Systems Readiness</a:t>
            </a:r>
            <a:endParaRPr lang="en-US" sz="1800" kern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38CB3-F34B-45CB-A7CA-0D56430409F8}"/>
              </a:ext>
            </a:extLst>
          </p:cNvPr>
          <p:cNvSpPr txBox="1"/>
          <p:nvPr/>
        </p:nvSpPr>
        <p:spPr>
          <a:xfrm>
            <a:off x="2828276" y="2370121"/>
            <a:ext cx="6792685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Prepare or strengthen the treasury’s business continuity plan and disaster recovery plan</a:t>
            </a:r>
          </a:p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Strengthen IT systems &amp; security and infrastructure including system capabilities </a:t>
            </a:r>
          </a:p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Measure progress on recovery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DDDCC4-EB9F-4E92-93A5-A31C72C377FF}"/>
              </a:ext>
            </a:extLst>
          </p:cNvPr>
          <p:cNvSpPr/>
          <p:nvPr/>
        </p:nvSpPr>
        <p:spPr>
          <a:xfrm>
            <a:off x="2828276" y="389837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Anchor responses through a disaster risk financing strategy</a:t>
            </a:r>
          </a:p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Establish contingency funds, where not in place</a:t>
            </a:r>
          </a:p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Open Special Purpose Accounts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5D4FB7-E7B5-4EF3-956D-DAB396B45CA0}"/>
              </a:ext>
            </a:extLst>
          </p:cNvPr>
          <p:cNvSpPr/>
          <p:nvPr/>
        </p:nvSpPr>
        <p:spPr>
          <a:xfrm>
            <a:off x="2828276" y="4931959"/>
            <a:ext cx="762201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Expand the coverage of Treasury Single Account</a:t>
            </a:r>
          </a:p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Promote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GovTech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(use of technology in Governance)</a:t>
            </a:r>
          </a:p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Support stimulus package processes</a:t>
            </a:r>
          </a:p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Strengthen the post-audit / reviews by Ministries and Internal Audit</a:t>
            </a:r>
          </a:p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Coordinate with Supreme Auditing Institution (SAI) for external oversight: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10AC5F-355C-49EA-9F1E-C98764839488}"/>
              </a:ext>
            </a:extLst>
          </p:cNvPr>
          <p:cNvGrpSpPr/>
          <p:nvPr/>
        </p:nvGrpSpPr>
        <p:grpSpPr>
          <a:xfrm>
            <a:off x="10806943" y="547786"/>
            <a:ext cx="1091872" cy="264387"/>
            <a:chOff x="857508" y="5000949"/>
            <a:chExt cx="1091872" cy="26438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8EDA0F3-8F05-47EC-A6D8-010E02EC8AF5}"/>
                </a:ext>
              </a:extLst>
            </p:cNvPr>
            <p:cNvSpPr/>
            <p:nvPr/>
          </p:nvSpPr>
          <p:spPr>
            <a:xfrm>
              <a:off x="857508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F83987-5328-46FF-9D37-ABC8B36BCAE4}"/>
                </a:ext>
              </a:extLst>
            </p:cNvPr>
            <p:cNvSpPr/>
            <p:nvPr/>
          </p:nvSpPr>
          <p:spPr>
            <a:xfrm>
              <a:off x="1221752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1D5C478-488E-4472-88E3-72FDCC18C423}"/>
                </a:ext>
              </a:extLst>
            </p:cNvPr>
            <p:cNvSpPr/>
            <p:nvPr/>
          </p:nvSpPr>
          <p:spPr>
            <a:xfrm>
              <a:off x="1585996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9D7E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4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7554-A791-4E21-9008-86CC3259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ndes" panose="02000000000000000000" pitchFamily="50" charset="0"/>
              </a:rPr>
              <a:t>Snapshot recap</a:t>
            </a:r>
            <a:endParaRPr lang="en-US" dirty="0">
              <a:latin typeface="Andes" panose="020000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33435-A00B-486C-A7FC-A5C275817D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D8DAC4D-0EB4-445E-8285-E637554316E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D7FCCA-7726-4358-BC04-AA8844999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94888"/>
              </p:ext>
            </p:extLst>
          </p:nvPr>
        </p:nvGraphicFramePr>
        <p:xfrm>
          <a:off x="2809498" y="1456443"/>
          <a:ext cx="9198281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98281">
                  <a:extLst>
                    <a:ext uri="{9D8B030D-6E8A-4147-A177-3AD203B41FA5}">
                      <a16:colId xmlns:a16="http://schemas.microsoft.com/office/drawing/2014/main" val="8800172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Treasury Crisis Management Committee to trigger the business continuity plan during emergency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Communication plan and strategy to lead to accurate and consistent information to all on treasury based operations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Regulated home-based work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(HBW) where feasible through urgent measures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228227"/>
                  </a:ext>
                </a:extLst>
              </a:tr>
            </a:tbl>
          </a:graphicData>
        </a:graphic>
      </p:graphicFrame>
      <p:sp>
        <p:nvSpPr>
          <p:cNvPr id="6" name="Arrow: Pentagon 5">
            <a:extLst>
              <a:ext uri="{FF2B5EF4-FFF2-40B4-BE49-F238E27FC236}">
                <a16:creationId xmlns:a16="http://schemas.microsoft.com/office/drawing/2014/main" id="{21C9E60E-A4EF-408A-BB5A-C4D8B7C68FA7}"/>
              </a:ext>
            </a:extLst>
          </p:cNvPr>
          <p:cNvSpPr/>
          <p:nvPr/>
        </p:nvSpPr>
        <p:spPr bwMode="auto">
          <a:xfrm>
            <a:off x="475909" y="1456443"/>
            <a:ext cx="2403921" cy="89082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business continuity for treasury operations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4D4E2D-551F-4DA6-B742-82F8F24E1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024865"/>
              </p:ext>
            </p:extLst>
          </p:nvPr>
        </p:nvGraphicFramePr>
        <p:xfrm>
          <a:off x="2809498" y="3122038"/>
          <a:ext cx="8678594" cy="1767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8594">
                  <a:extLst>
                    <a:ext uri="{9D8B030D-6E8A-4147-A177-3AD203B41FA5}">
                      <a16:colId xmlns:a16="http://schemas.microsoft.com/office/drawing/2014/main" val="8800172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Amended instructions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interim emergency treasury operations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Prioritize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payment processing based on a tiered response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cash management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treasury single account, and funds flow arrangements.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 digital documents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provisionally as legal where there is ambiguity in law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 fiduciary oversight and reporting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mechanisms with necessary audit trails for transparency and accountability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228227"/>
                  </a:ext>
                </a:extLst>
              </a:tr>
            </a:tbl>
          </a:graphicData>
        </a:graphic>
      </p:graphicFrame>
      <p:sp>
        <p:nvSpPr>
          <p:cNvPr id="8" name="Arrow: Pentagon 7">
            <a:extLst>
              <a:ext uri="{FF2B5EF4-FFF2-40B4-BE49-F238E27FC236}">
                <a16:creationId xmlns:a16="http://schemas.microsoft.com/office/drawing/2014/main" id="{3BBFD8CD-45B0-4218-96CF-34FF78202321}"/>
              </a:ext>
            </a:extLst>
          </p:cNvPr>
          <p:cNvSpPr/>
          <p:nvPr/>
        </p:nvSpPr>
        <p:spPr bwMode="auto">
          <a:xfrm>
            <a:off x="475911" y="3122038"/>
            <a:ext cx="2403921" cy="89082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Operationalize emergency arrangements </a:t>
            </a: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ndes" panose="02000000000000000000" pitchFamily="50" charset="0"/>
              <a:cs typeface="Times New Roman" pitchFamily="18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5D963DC-829A-4852-9311-7C059EFE56CB}"/>
              </a:ext>
            </a:extLst>
          </p:cNvPr>
          <p:cNvSpPr/>
          <p:nvPr/>
        </p:nvSpPr>
        <p:spPr bwMode="auto">
          <a:xfrm>
            <a:off x="475910" y="5183892"/>
            <a:ext cx="2403921" cy="89082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 the post-pandemic environment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6A11D48-45B9-4AFD-AEAC-4E93D8C0D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65339"/>
              </p:ext>
            </p:extLst>
          </p:nvPr>
        </p:nvGraphicFramePr>
        <p:xfrm>
          <a:off x="2799449" y="5183892"/>
          <a:ext cx="8678594" cy="1439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8594">
                  <a:extLst>
                    <a:ext uri="{9D8B030D-6E8A-4147-A177-3AD203B41FA5}">
                      <a16:colId xmlns:a16="http://schemas.microsoft.com/office/drawing/2014/main" val="8800172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Strengthen Business continuity plan, disaster recovery plan, and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disaster risk financing strategies for future challenges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 and oversight to establish the credibility of COVID19 response</a:t>
                      </a: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use of technology in payments towards paperless transactions to be better prepared for any future challenges to treasury operations.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228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482945"/>
      </p:ext>
    </p:extLst>
  </p:cSld>
  <p:clrMapOvr>
    <a:masterClrMapping/>
  </p:clrMapOvr>
</p:sld>
</file>

<file path=ppt/theme/theme1.xml><?xml version="1.0" encoding="utf-8"?>
<a:theme xmlns:a="http://schemas.openxmlformats.org/drawingml/2006/main" name="WBG-Any_Logo-Cobranded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s (Andes Font)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VEQ-Wide Screen Template.potx" id="{A3CC09A0-F6DB-461B-AD59-EA6B1A5573CD}" vid="{B18D296B-E0B0-49FB-8977-D233E821FEBE}"/>
    </a:ext>
  </a:extLst>
</a:theme>
</file>

<file path=ppt/theme/theme4.xml><?xml version="1.0" encoding="utf-8"?>
<a:theme xmlns:a="http://schemas.openxmlformats.org/drawingml/2006/main" name="Inside Pages (Andes Font)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VEQ-Wide Screen Template.potx" id="{A3CC09A0-F6DB-461B-AD59-EA6B1A5573CD}" vid="{7B718B0F-A9CB-40F1-B494-942574C24642}"/>
    </a:ext>
  </a:extLst>
</a:theme>
</file>

<file path=ppt/theme/theme5.xml><?xml version="1.0" encoding="utf-8"?>
<a:theme xmlns:a="http://schemas.openxmlformats.org/drawingml/2006/main" name="Titles (Arial Font) for external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VEQ-Wide Screen Template.potx" id="{A3CC09A0-F6DB-461B-AD59-EA6B1A5573CD}" vid="{6F4AAD5F-AFB1-433F-BCCA-8B392C34CBF3}"/>
    </a:ext>
  </a:extLst>
</a:theme>
</file>

<file path=ppt/theme/theme6.xml><?xml version="1.0" encoding="utf-8"?>
<a:theme xmlns:a="http://schemas.openxmlformats.org/drawingml/2006/main" name="1_Titles (Andes Font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VEQ-Wide Screen Template.potx" id="{B9C03E9E-F1B3-4F81-BF77-94E11B72CB46}" vid="{6BAA0C12-21C4-42F4-8466-BC6AA299F74F}"/>
    </a:ext>
  </a:extLst>
</a:theme>
</file>

<file path=ppt/theme/theme7.xml><?xml version="1.0" encoding="utf-8"?>
<a:theme xmlns:a="http://schemas.openxmlformats.org/drawingml/2006/main" name="1_Inside Pages (Andes Font)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VEQ-Wide Screen Template.potx" id="{B9C03E9E-F1B3-4F81-BF77-94E11B72CB46}" vid="{2DD7FB0F-6278-4197-AF3E-D0640913B4C3}"/>
    </a:ext>
  </a:extLst>
</a:theme>
</file>

<file path=ppt/theme/theme8.xml><?xml version="1.0" encoding="utf-8"?>
<a:theme xmlns:a="http://schemas.openxmlformats.org/drawingml/2006/main" name="1_Titles (Arial Font) for external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VEQ-Wide Screen Template.potx" id="{B9C03E9E-F1B3-4F81-BF77-94E11B72CB46}" vid="{18893C2C-79E8-4823-B466-A8141AE6BFD9}"/>
    </a:ext>
  </a:extLst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b3a7077da9a13a0dcf64ed5d677f5a41">
  <xsd:schema xmlns:xsd="http://www.w3.org/2001/XMLSchema" xmlns:xs="http://www.w3.org/2001/XMLSchema" xmlns:p="http://schemas.microsoft.com/office/2006/metadata/properties" xmlns:ns3="0c867391-8214-4b58-86b3-de07547409f9" xmlns:ns4="fddef6a8-5936-4909-96e0-2ad7a6b1720b" targetNamespace="http://schemas.microsoft.com/office/2006/metadata/properties" ma:root="true" ma:fieldsID="03ecbc61110ecc952e27b8a8955585fd" ns3:_="" ns4:_="">
    <xsd:import namespace="0c867391-8214-4b58-86b3-de07547409f9"/>
    <xsd:import namespace="fddef6a8-5936-4909-96e0-2ad7a6b172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7C82E1-D9B0-4E23-BB02-8F0B9D4387C5}">
  <ds:schemaRefs>
    <ds:schemaRef ds:uri="0c867391-8214-4b58-86b3-de07547409f9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fddef6a8-5936-4909-96e0-2ad7a6b1720b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CA9E4C-0E2F-472F-8B69-86411B995C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2263E1-EAF7-4802-923C-5F1010611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7391-8214-4b58-86b3-de07547409f9"/>
    <ds:schemaRef ds:uri="fddef6a8-5936-4909-96e0-2ad7a6b172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WBG-Any_Logo-Cobranded</Template>
  <TotalTime>460</TotalTime>
  <Words>713</Words>
  <Application>Microsoft Office PowerPoint</Application>
  <PresentationFormat>Widescreen</PresentationFormat>
  <Paragraphs>106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Abadi Extra Light</vt:lpstr>
      <vt:lpstr>Andes</vt:lpstr>
      <vt:lpstr>Andes Bold</vt:lpstr>
      <vt:lpstr>Andes ExtraLight</vt:lpstr>
      <vt:lpstr>Arial</vt:lpstr>
      <vt:lpstr>Arial Bold</vt:lpstr>
      <vt:lpstr>Calibri</vt:lpstr>
      <vt:lpstr>Calibri Light</vt:lpstr>
      <vt:lpstr>Times New Roman</vt:lpstr>
      <vt:lpstr>Trebuchet MS</vt:lpstr>
      <vt:lpstr>Wingdings</vt:lpstr>
      <vt:lpstr>WBG-Any_Logo-Cobranded</vt:lpstr>
      <vt:lpstr>Full Page Interior</vt:lpstr>
      <vt:lpstr>Titles (Andes Font)</vt:lpstr>
      <vt:lpstr>Inside Pages (Andes Font)</vt:lpstr>
      <vt:lpstr>Titles (Arial Font) for external</vt:lpstr>
      <vt:lpstr>1_Titles (Andes Font)</vt:lpstr>
      <vt:lpstr>1_Inside Pages (Andes Font)</vt:lpstr>
      <vt:lpstr>1_Titles (Arial Font) for external</vt:lpstr>
      <vt:lpstr>Custom Design</vt:lpstr>
      <vt:lpstr>PowerPoint Presentation</vt:lpstr>
      <vt:lpstr>Agile Treasury Operations during COVID-19</vt:lpstr>
      <vt:lpstr> Agile Treasury Response:  The Global Context</vt:lpstr>
      <vt:lpstr>Agile Treasury Operations during COVID-19:  The three buckets</vt:lpstr>
      <vt:lpstr> Agile Treasury Response:  Ensuring Business Continuity</vt:lpstr>
      <vt:lpstr> Agile Treasury Response:  Operationalize Emergency Arrangements</vt:lpstr>
      <vt:lpstr>Agile Treasury Response: Post-Pandemic Environment  Recovery, Reconstruction, and Resilience</vt:lpstr>
      <vt:lpstr>Snapshot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Jeeyeon Seo</dc:creator>
  <cp:lastModifiedBy>Yelena Slizhevskaya</cp:lastModifiedBy>
  <cp:revision>20</cp:revision>
  <dcterms:created xsi:type="dcterms:W3CDTF">2019-09-04T14:20:40Z</dcterms:created>
  <dcterms:modified xsi:type="dcterms:W3CDTF">2020-04-27T10:23:55Z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