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3.xml" ContentType="application/vnd.openxmlformats-officedocument.theme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theme/theme4.xml" ContentType="application/vnd.openxmlformats-officedocument.theme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73" r:id="rId2"/>
    <p:sldMasterId id="2147483688" r:id="rId3"/>
    <p:sldMasterId id="2147483700" r:id="rId4"/>
    <p:sldMasterId id="2147483713" r:id="rId5"/>
  </p:sldMasterIdLst>
  <p:notesMasterIdLst>
    <p:notesMasterId r:id="rId26"/>
  </p:notesMasterIdLst>
  <p:sldIdLst>
    <p:sldId id="275" r:id="rId6"/>
    <p:sldId id="290" r:id="rId7"/>
    <p:sldId id="3059" r:id="rId8"/>
    <p:sldId id="3060" r:id="rId9"/>
    <p:sldId id="3061" r:id="rId10"/>
    <p:sldId id="3073" r:id="rId11"/>
    <p:sldId id="3074" r:id="rId12"/>
    <p:sldId id="3062" r:id="rId13"/>
    <p:sldId id="3063" r:id="rId14"/>
    <p:sldId id="3064" r:id="rId15"/>
    <p:sldId id="3065" r:id="rId16"/>
    <p:sldId id="3066" r:id="rId17"/>
    <p:sldId id="3067" r:id="rId18"/>
    <p:sldId id="3068" r:id="rId19"/>
    <p:sldId id="3072" r:id="rId20"/>
    <p:sldId id="3069" r:id="rId21"/>
    <p:sldId id="3070" r:id="rId22"/>
    <p:sldId id="3071" r:id="rId23"/>
    <p:sldId id="318" r:id="rId24"/>
    <p:sldId id="288" r:id="rId25"/>
  </p:sldIdLst>
  <p:sldSz cx="9144000" cy="6858000" type="screen4x3"/>
  <p:notesSz cx="6858000" cy="9144000"/>
  <p:defaultTextStyle>
    <a:defPPr>
      <a:defRPr lang="nl-B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viewProps" Target="viewProp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B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BB1387-AA99-406F-84B6-F5BCABFF072F}" type="datetimeFigureOut">
              <a:rPr lang="nl-BE" smtClean="0"/>
              <a:pPr/>
              <a:t>24/03/2019</a:t>
            </a:fld>
            <a:endParaRPr lang="nl-B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B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36BE33-2819-4C01-A3AB-68CC8C0BCD39}" type="slidenum">
              <a:rPr lang="nl-BE" smtClean="0"/>
              <a:pPr/>
              <a:t>‹#›</a:t>
            </a:fld>
            <a:endParaRPr lang="nl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5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871926" eaLnBrk="0" hangingPunct="0"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685817" indent="-263776" defTabSz="871926" eaLnBrk="0" hangingPunct="0"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055103" indent="-211021" defTabSz="871926" eaLnBrk="0" hangingPunct="0"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477145" indent="-211021" defTabSz="871926" eaLnBrk="0" hangingPunct="0"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1899186" indent="-211021" defTabSz="871926" eaLnBrk="0" hangingPunct="0"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321227" indent="-211021" defTabSz="871926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743269" indent="-211021" defTabSz="871926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165310" indent="-211021" defTabSz="871926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587351" indent="-211021" defTabSz="871926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eaLnBrk="1" hangingPunct="1"/>
            <a:fld id="{7E8ED445-7E21-4E7E-B9CF-1F4B792C7B21}" type="slidenum">
              <a:rPr lang="en-GB" sz="1200">
                <a:latin typeface="Arial" pitchFamily="34" charset="0"/>
              </a:rPr>
              <a:pPr eaLnBrk="1" hangingPunct="1"/>
              <a:t>2</a:t>
            </a:fld>
            <a:endParaRPr lang="en-GB" sz="1200" dirty="0">
              <a:latin typeface="Arial" pitchFamily="34" charset="0"/>
            </a:endParaRPr>
          </a:p>
        </p:txBody>
      </p:sp>
      <p:sp>
        <p:nvSpPr>
          <p:cNvPr id="195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3587" cy="3430588"/>
          </a:xfrm>
          <a:ln/>
        </p:spPr>
      </p:sp>
      <p:sp>
        <p:nvSpPr>
          <p:cNvPr id="1955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494" y="4344357"/>
            <a:ext cx="5488546" cy="4113169"/>
          </a:xfrm>
          <a:noFill/>
        </p:spPr>
        <p:txBody>
          <a:bodyPr/>
          <a:lstStyle/>
          <a:p>
            <a:pPr eaLnBrk="1" hangingPunct="1"/>
            <a:endParaRPr lang="en-GB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5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871926" eaLnBrk="0" hangingPunct="0"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685817" indent="-263776" defTabSz="871926" eaLnBrk="0" hangingPunct="0"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055103" indent="-211021" defTabSz="871926" eaLnBrk="0" hangingPunct="0"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477145" indent="-211021" defTabSz="871926" eaLnBrk="0" hangingPunct="0"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1899186" indent="-211021" defTabSz="871926" eaLnBrk="0" hangingPunct="0"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321227" indent="-211021" defTabSz="871926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743269" indent="-211021" defTabSz="871926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165310" indent="-211021" defTabSz="871926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587351" indent="-211021" defTabSz="871926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eaLnBrk="1" hangingPunct="1"/>
            <a:fld id="{7E8ED445-7E21-4E7E-B9CF-1F4B792C7B21}" type="slidenum">
              <a:rPr lang="en-GB" sz="1200">
                <a:latin typeface="Arial" pitchFamily="34" charset="0"/>
              </a:rPr>
              <a:pPr eaLnBrk="1" hangingPunct="1"/>
              <a:t>11</a:t>
            </a:fld>
            <a:endParaRPr lang="en-GB" sz="1200" dirty="0">
              <a:latin typeface="Arial" pitchFamily="34" charset="0"/>
            </a:endParaRPr>
          </a:p>
        </p:txBody>
      </p:sp>
      <p:sp>
        <p:nvSpPr>
          <p:cNvPr id="195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3587" cy="3430588"/>
          </a:xfrm>
          <a:ln/>
        </p:spPr>
      </p:sp>
      <p:sp>
        <p:nvSpPr>
          <p:cNvPr id="1955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494" y="4344357"/>
            <a:ext cx="5488546" cy="4113169"/>
          </a:xfrm>
          <a:noFill/>
        </p:spPr>
        <p:txBody>
          <a:bodyPr/>
          <a:lstStyle/>
          <a:p>
            <a:pPr eaLnBrk="1" hangingPunct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488288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5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871926" eaLnBrk="0" hangingPunct="0"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685817" indent="-263776" defTabSz="871926" eaLnBrk="0" hangingPunct="0"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055103" indent="-211021" defTabSz="871926" eaLnBrk="0" hangingPunct="0"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477145" indent="-211021" defTabSz="871926" eaLnBrk="0" hangingPunct="0"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1899186" indent="-211021" defTabSz="871926" eaLnBrk="0" hangingPunct="0"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321227" indent="-211021" defTabSz="871926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743269" indent="-211021" defTabSz="871926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165310" indent="-211021" defTabSz="871926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587351" indent="-211021" defTabSz="871926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eaLnBrk="1" hangingPunct="1"/>
            <a:fld id="{7E8ED445-7E21-4E7E-B9CF-1F4B792C7B21}" type="slidenum">
              <a:rPr lang="en-GB" sz="1200">
                <a:latin typeface="Arial" pitchFamily="34" charset="0"/>
              </a:rPr>
              <a:pPr eaLnBrk="1" hangingPunct="1"/>
              <a:t>12</a:t>
            </a:fld>
            <a:endParaRPr lang="en-GB" sz="1200" dirty="0">
              <a:latin typeface="Arial" pitchFamily="34" charset="0"/>
            </a:endParaRPr>
          </a:p>
        </p:txBody>
      </p:sp>
      <p:sp>
        <p:nvSpPr>
          <p:cNvPr id="195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3587" cy="3430588"/>
          </a:xfrm>
          <a:ln/>
        </p:spPr>
      </p:sp>
      <p:sp>
        <p:nvSpPr>
          <p:cNvPr id="1955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494" y="4344357"/>
            <a:ext cx="5488546" cy="4113169"/>
          </a:xfrm>
          <a:noFill/>
        </p:spPr>
        <p:txBody>
          <a:bodyPr/>
          <a:lstStyle/>
          <a:p>
            <a:pPr eaLnBrk="1" hangingPunct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4797939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5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871926" eaLnBrk="0" hangingPunct="0"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685817" indent="-263776" defTabSz="871926" eaLnBrk="0" hangingPunct="0"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055103" indent="-211021" defTabSz="871926" eaLnBrk="0" hangingPunct="0"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477145" indent="-211021" defTabSz="871926" eaLnBrk="0" hangingPunct="0"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1899186" indent="-211021" defTabSz="871926" eaLnBrk="0" hangingPunct="0"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321227" indent="-211021" defTabSz="871926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743269" indent="-211021" defTabSz="871926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165310" indent="-211021" defTabSz="871926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587351" indent="-211021" defTabSz="871926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eaLnBrk="1" hangingPunct="1"/>
            <a:fld id="{7E8ED445-7E21-4E7E-B9CF-1F4B792C7B21}" type="slidenum">
              <a:rPr lang="en-GB" sz="1200">
                <a:latin typeface="Arial" pitchFamily="34" charset="0"/>
              </a:rPr>
              <a:pPr eaLnBrk="1" hangingPunct="1"/>
              <a:t>13</a:t>
            </a:fld>
            <a:endParaRPr lang="en-GB" sz="1200" dirty="0">
              <a:latin typeface="Arial" pitchFamily="34" charset="0"/>
            </a:endParaRPr>
          </a:p>
        </p:txBody>
      </p:sp>
      <p:sp>
        <p:nvSpPr>
          <p:cNvPr id="195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3587" cy="3430588"/>
          </a:xfrm>
          <a:ln/>
        </p:spPr>
      </p:sp>
      <p:sp>
        <p:nvSpPr>
          <p:cNvPr id="1955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494" y="4344357"/>
            <a:ext cx="5488546" cy="4113169"/>
          </a:xfrm>
          <a:noFill/>
        </p:spPr>
        <p:txBody>
          <a:bodyPr/>
          <a:lstStyle/>
          <a:p>
            <a:pPr eaLnBrk="1" hangingPunct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9009171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5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871926" eaLnBrk="0" hangingPunct="0"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685817" indent="-263776" defTabSz="871926" eaLnBrk="0" hangingPunct="0"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055103" indent="-211021" defTabSz="871926" eaLnBrk="0" hangingPunct="0"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477145" indent="-211021" defTabSz="871926" eaLnBrk="0" hangingPunct="0"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1899186" indent="-211021" defTabSz="871926" eaLnBrk="0" hangingPunct="0"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321227" indent="-211021" defTabSz="871926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743269" indent="-211021" defTabSz="871926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165310" indent="-211021" defTabSz="871926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587351" indent="-211021" defTabSz="871926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eaLnBrk="1" hangingPunct="1"/>
            <a:fld id="{7E8ED445-7E21-4E7E-B9CF-1F4B792C7B21}" type="slidenum">
              <a:rPr lang="en-GB" sz="1200">
                <a:latin typeface="Arial" pitchFamily="34" charset="0"/>
              </a:rPr>
              <a:pPr eaLnBrk="1" hangingPunct="1"/>
              <a:t>14</a:t>
            </a:fld>
            <a:endParaRPr lang="en-GB" sz="1200" dirty="0">
              <a:latin typeface="Arial" pitchFamily="34" charset="0"/>
            </a:endParaRPr>
          </a:p>
        </p:txBody>
      </p:sp>
      <p:sp>
        <p:nvSpPr>
          <p:cNvPr id="195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3587" cy="3430588"/>
          </a:xfrm>
          <a:ln/>
        </p:spPr>
      </p:sp>
      <p:sp>
        <p:nvSpPr>
          <p:cNvPr id="1955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494" y="4344357"/>
            <a:ext cx="5488546" cy="4113169"/>
          </a:xfrm>
          <a:noFill/>
        </p:spPr>
        <p:txBody>
          <a:bodyPr/>
          <a:lstStyle/>
          <a:p>
            <a:pPr eaLnBrk="1" hangingPunct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7414499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5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871926" eaLnBrk="0" hangingPunct="0"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685817" indent="-263776" defTabSz="871926" eaLnBrk="0" hangingPunct="0"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055103" indent="-211021" defTabSz="871926" eaLnBrk="0" hangingPunct="0"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477145" indent="-211021" defTabSz="871926" eaLnBrk="0" hangingPunct="0"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1899186" indent="-211021" defTabSz="871926" eaLnBrk="0" hangingPunct="0"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321227" indent="-211021" defTabSz="871926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743269" indent="-211021" defTabSz="871926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165310" indent="-211021" defTabSz="871926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587351" indent="-211021" defTabSz="871926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eaLnBrk="1" hangingPunct="1"/>
            <a:fld id="{7E8ED445-7E21-4E7E-B9CF-1F4B792C7B21}" type="slidenum">
              <a:rPr lang="en-GB" sz="1200">
                <a:latin typeface="Arial" pitchFamily="34" charset="0"/>
              </a:rPr>
              <a:pPr eaLnBrk="1" hangingPunct="1"/>
              <a:t>15</a:t>
            </a:fld>
            <a:endParaRPr lang="en-GB" sz="1200" dirty="0">
              <a:latin typeface="Arial" pitchFamily="34" charset="0"/>
            </a:endParaRPr>
          </a:p>
        </p:txBody>
      </p:sp>
      <p:sp>
        <p:nvSpPr>
          <p:cNvPr id="195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3587" cy="3430588"/>
          </a:xfrm>
          <a:ln/>
        </p:spPr>
      </p:sp>
      <p:sp>
        <p:nvSpPr>
          <p:cNvPr id="1955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494" y="4344357"/>
            <a:ext cx="5488546" cy="4113169"/>
          </a:xfrm>
          <a:noFill/>
        </p:spPr>
        <p:txBody>
          <a:bodyPr/>
          <a:lstStyle/>
          <a:p>
            <a:pPr eaLnBrk="1" hangingPunct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1658511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5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871926" eaLnBrk="0" hangingPunct="0"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685817" indent="-263776" defTabSz="871926" eaLnBrk="0" hangingPunct="0"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055103" indent="-211021" defTabSz="871926" eaLnBrk="0" hangingPunct="0"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477145" indent="-211021" defTabSz="871926" eaLnBrk="0" hangingPunct="0"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1899186" indent="-211021" defTabSz="871926" eaLnBrk="0" hangingPunct="0"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321227" indent="-211021" defTabSz="871926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743269" indent="-211021" defTabSz="871926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165310" indent="-211021" defTabSz="871926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587351" indent="-211021" defTabSz="871926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eaLnBrk="1" hangingPunct="1"/>
            <a:fld id="{7E8ED445-7E21-4E7E-B9CF-1F4B792C7B21}" type="slidenum">
              <a:rPr lang="en-GB" sz="1200">
                <a:latin typeface="Arial" pitchFamily="34" charset="0"/>
              </a:rPr>
              <a:pPr eaLnBrk="1" hangingPunct="1"/>
              <a:t>16</a:t>
            </a:fld>
            <a:endParaRPr lang="en-GB" sz="1200" dirty="0">
              <a:latin typeface="Arial" pitchFamily="34" charset="0"/>
            </a:endParaRPr>
          </a:p>
        </p:txBody>
      </p:sp>
      <p:sp>
        <p:nvSpPr>
          <p:cNvPr id="195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3587" cy="3430588"/>
          </a:xfrm>
          <a:ln/>
        </p:spPr>
      </p:sp>
      <p:sp>
        <p:nvSpPr>
          <p:cNvPr id="1955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494" y="4344357"/>
            <a:ext cx="5488546" cy="4113169"/>
          </a:xfrm>
          <a:noFill/>
        </p:spPr>
        <p:txBody>
          <a:bodyPr/>
          <a:lstStyle/>
          <a:p>
            <a:pPr eaLnBrk="1" hangingPunct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3909467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5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871926" eaLnBrk="0" hangingPunct="0"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685817" indent="-263776" defTabSz="871926" eaLnBrk="0" hangingPunct="0"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055103" indent="-211021" defTabSz="871926" eaLnBrk="0" hangingPunct="0"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477145" indent="-211021" defTabSz="871926" eaLnBrk="0" hangingPunct="0"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1899186" indent="-211021" defTabSz="871926" eaLnBrk="0" hangingPunct="0"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321227" indent="-211021" defTabSz="871926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743269" indent="-211021" defTabSz="871926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165310" indent="-211021" defTabSz="871926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587351" indent="-211021" defTabSz="871926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eaLnBrk="1" hangingPunct="1"/>
            <a:fld id="{7E8ED445-7E21-4E7E-B9CF-1F4B792C7B21}" type="slidenum">
              <a:rPr lang="en-GB" sz="1200">
                <a:latin typeface="Arial" pitchFamily="34" charset="0"/>
              </a:rPr>
              <a:pPr eaLnBrk="1" hangingPunct="1"/>
              <a:t>17</a:t>
            </a:fld>
            <a:endParaRPr lang="en-GB" sz="1200" dirty="0">
              <a:latin typeface="Arial" pitchFamily="34" charset="0"/>
            </a:endParaRPr>
          </a:p>
        </p:txBody>
      </p:sp>
      <p:sp>
        <p:nvSpPr>
          <p:cNvPr id="195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3587" cy="3430588"/>
          </a:xfrm>
          <a:ln/>
        </p:spPr>
      </p:sp>
      <p:sp>
        <p:nvSpPr>
          <p:cNvPr id="1955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494" y="4344357"/>
            <a:ext cx="5488546" cy="4113169"/>
          </a:xfrm>
          <a:noFill/>
        </p:spPr>
        <p:txBody>
          <a:bodyPr/>
          <a:lstStyle/>
          <a:p>
            <a:pPr eaLnBrk="1" hangingPunct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5565008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5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871926" eaLnBrk="0" hangingPunct="0"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685817" indent="-263776" defTabSz="871926" eaLnBrk="0" hangingPunct="0"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055103" indent="-211021" defTabSz="871926" eaLnBrk="0" hangingPunct="0"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477145" indent="-211021" defTabSz="871926" eaLnBrk="0" hangingPunct="0"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1899186" indent="-211021" defTabSz="871926" eaLnBrk="0" hangingPunct="0"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321227" indent="-211021" defTabSz="871926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743269" indent="-211021" defTabSz="871926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165310" indent="-211021" defTabSz="871926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587351" indent="-211021" defTabSz="871926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eaLnBrk="1" hangingPunct="1"/>
            <a:fld id="{7E8ED445-7E21-4E7E-B9CF-1F4B792C7B21}" type="slidenum">
              <a:rPr lang="en-GB" sz="1200">
                <a:latin typeface="Arial" pitchFamily="34" charset="0"/>
              </a:rPr>
              <a:pPr eaLnBrk="1" hangingPunct="1"/>
              <a:t>18</a:t>
            </a:fld>
            <a:endParaRPr lang="en-GB" sz="1200" dirty="0">
              <a:latin typeface="Arial" pitchFamily="34" charset="0"/>
            </a:endParaRPr>
          </a:p>
        </p:txBody>
      </p:sp>
      <p:sp>
        <p:nvSpPr>
          <p:cNvPr id="195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3587" cy="3430588"/>
          </a:xfrm>
          <a:ln/>
        </p:spPr>
      </p:sp>
      <p:sp>
        <p:nvSpPr>
          <p:cNvPr id="1955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494" y="4344357"/>
            <a:ext cx="5488546" cy="4113169"/>
          </a:xfrm>
          <a:noFill/>
        </p:spPr>
        <p:txBody>
          <a:bodyPr/>
          <a:lstStyle/>
          <a:p>
            <a:pPr eaLnBrk="1" hangingPunct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6252629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0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874857" eaLnBrk="0" hangingPunct="0">
              <a:defRPr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1pPr>
            <a:lvl2pPr marL="685817" indent="-263776" defTabSz="874857" eaLnBrk="0" hangingPunct="0">
              <a:defRPr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2pPr>
            <a:lvl3pPr marL="1055103" indent="-211021" defTabSz="874857" eaLnBrk="0" hangingPunct="0">
              <a:defRPr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3pPr>
            <a:lvl4pPr marL="1477145" indent="-211021" defTabSz="874857" eaLnBrk="0" hangingPunct="0">
              <a:defRPr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4pPr>
            <a:lvl5pPr marL="1899186" indent="-211021" defTabSz="874857" eaLnBrk="0" hangingPunct="0">
              <a:defRPr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5pPr>
            <a:lvl6pPr marL="2321227" indent="-211021" defTabSz="87485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6pPr>
            <a:lvl7pPr marL="2743269" indent="-211021" defTabSz="87485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7pPr>
            <a:lvl8pPr marL="3165310" indent="-211021" defTabSz="87485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8pPr>
            <a:lvl9pPr marL="3587351" indent="-211021" defTabSz="87485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9pPr>
          </a:lstStyle>
          <a:p>
            <a:pPr eaLnBrk="1" hangingPunct="1"/>
            <a:fld id="{6FF14973-F108-B14D-BD17-5A96994E62D3}" type="slidenum">
              <a:rPr lang="en-GB">
                <a:latin typeface="Arial" charset="0"/>
                <a:cs typeface="Arial" charset="0"/>
              </a:rPr>
              <a:pPr eaLnBrk="1" hangingPunct="1"/>
              <a:t>20</a:t>
            </a:fld>
            <a:endParaRPr lang="en-GB" dirty="0">
              <a:latin typeface="Arial" charset="0"/>
              <a:cs typeface="Arial" charset="0"/>
            </a:endParaRPr>
          </a:p>
        </p:txBody>
      </p:sp>
      <p:sp>
        <p:nvSpPr>
          <p:cNvPr id="2590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5175" cy="3430588"/>
          </a:xfrm>
          <a:ln/>
        </p:spPr>
      </p:sp>
      <p:sp>
        <p:nvSpPr>
          <p:cNvPr id="259076" name="Notes Placeholder 4"/>
          <p:cNvSpPr>
            <a:spLocks noGrp="1"/>
          </p:cNvSpPr>
          <p:nvPr/>
        </p:nvSpPr>
        <p:spPr bwMode="auto">
          <a:xfrm>
            <a:off x="685495" y="4342940"/>
            <a:ext cx="5487013" cy="4114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7472" tIns="43736" rIns="87472" bIns="43736"/>
          <a:lstStyle/>
          <a:p>
            <a:pPr defTabSz="874857" eaLnBrk="0" hangingPunct="0">
              <a:spcBef>
                <a:spcPct val="30000"/>
              </a:spcBef>
            </a:pPr>
            <a:endParaRPr lang="fr-FR" sz="1200" dirty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5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871926" eaLnBrk="0" hangingPunct="0"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685817" indent="-263776" defTabSz="871926" eaLnBrk="0" hangingPunct="0"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055103" indent="-211021" defTabSz="871926" eaLnBrk="0" hangingPunct="0"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477145" indent="-211021" defTabSz="871926" eaLnBrk="0" hangingPunct="0"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1899186" indent="-211021" defTabSz="871926" eaLnBrk="0" hangingPunct="0"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321227" indent="-211021" defTabSz="871926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743269" indent="-211021" defTabSz="871926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165310" indent="-211021" defTabSz="871926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587351" indent="-211021" defTabSz="871926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eaLnBrk="1" hangingPunct="1"/>
            <a:fld id="{7E8ED445-7E21-4E7E-B9CF-1F4B792C7B21}" type="slidenum">
              <a:rPr lang="en-GB" sz="1200">
                <a:latin typeface="Arial" pitchFamily="34" charset="0"/>
              </a:rPr>
              <a:pPr eaLnBrk="1" hangingPunct="1"/>
              <a:t>3</a:t>
            </a:fld>
            <a:endParaRPr lang="en-GB" sz="1200" dirty="0">
              <a:latin typeface="Arial" pitchFamily="34" charset="0"/>
            </a:endParaRPr>
          </a:p>
        </p:txBody>
      </p:sp>
      <p:sp>
        <p:nvSpPr>
          <p:cNvPr id="195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3587" cy="3430588"/>
          </a:xfrm>
          <a:ln/>
        </p:spPr>
      </p:sp>
      <p:sp>
        <p:nvSpPr>
          <p:cNvPr id="1955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494" y="4344357"/>
            <a:ext cx="5488546" cy="4113169"/>
          </a:xfrm>
          <a:noFill/>
        </p:spPr>
        <p:txBody>
          <a:bodyPr/>
          <a:lstStyle/>
          <a:p>
            <a:pPr eaLnBrk="1" hangingPunct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282529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5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871926" eaLnBrk="0" hangingPunct="0"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685817" indent="-263776" defTabSz="871926" eaLnBrk="0" hangingPunct="0"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055103" indent="-211021" defTabSz="871926" eaLnBrk="0" hangingPunct="0"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477145" indent="-211021" defTabSz="871926" eaLnBrk="0" hangingPunct="0"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1899186" indent="-211021" defTabSz="871926" eaLnBrk="0" hangingPunct="0"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321227" indent="-211021" defTabSz="871926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743269" indent="-211021" defTabSz="871926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165310" indent="-211021" defTabSz="871926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587351" indent="-211021" defTabSz="871926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eaLnBrk="1" hangingPunct="1"/>
            <a:fld id="{7E8ED445-7E21-4E7E-B9CF-1F4B792C7B21}" type="slidenum">
              <a:rPr lang="en-GB" sz="1200">
                <a:latin typeface="Arial" pitchFamily="34" charset="0"/>
              </a:rPr>
              <a:pPr eaLnBrk="1" hangingPunct="1"/>
              <a:t>4</a:t>
            </a:fld>
            <a:endParaRPr lang="en-GB" sz="1200" dirty="0">
              <a:latin typeface="Arial" pitchFamily="34" charset="0"/>
            </a:endParaRPr>
          </a:p>
        </p:txBody>
      </p:sp>
      <p:sp>
        <p:nvSpPr>
          <p:cNvPr id="195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3587" cy="3430588"/>
          </a:xfrm>
          <a:ln/>
        </p:spPr>
      </p:sp>
      <p:sp>
        <p:nvSpPr>
          <p:cNvPr id="1955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494" y="4344357"/>
            <a:ext cx="5488546" cy="4113169"/>
          </a:xfrm>
          <a:noFill/>
        </p:spPr>
        <p:txBody>
          <a:bodyPr/>
          <a:lstStyle/>
          <a:p>
            <a:pPr eaLnBrk="1" hangingPunct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076659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5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871926" eaLnBrk="0" hangingPunct="0"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685817" indent="-263776" defTabSz="871926" eaLnBrk="0" hangingPunct="0"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055103" indent="-211021" defTabSz="871926" eaLnBrk="0" hangingPunct="0"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477145" indent="-211021" defTabSz="871926" eaLnBrk="0" hangingPunct="0"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1899186" indent="-211021" defTabSz="871926" eaLnBrk="0" hangingPunct="0"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321227" indent="-211021" defTabSz="871926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743269" indent="-211021" defTabSz="871926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165310" indent="-211021" defTabSz="871926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587351" indent="-211021" defTabSz="871926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eaLnBrk="1" hangingPunct="1"/>
            <a:fld id="{7E8ED445-7E21-4E7E-B9CF-1F4B792C7B21}" type="slidenum">
              <a:rPr lang="en-GB" sz="1200">
                <a:latin typeface="Arial" pitchFamily="34" charset="0"/>
              </a:rPr>
              <a:pPr eaLnBrk="1" hangingPunct="1"/>
              <a:t>5</a:t>
            </a:fld>
            <a:endParaRPr lang="en-GB" sz="1200" dirty="0">
              <a:latin typeface="Arial" pitchFamily="34" charset="0"/>
            </a:endParaRPr>
          </a:p>
        </p:txBody>
      </p:sp>
      <p:sp>
        <p:nvSpPr>
          <p:cNvPr id="195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3587" cy="3430588"/>
          </a:xfrm>
          <a:ln/>
        </p:spPr>
      </p:sp>
      <p:sp>
        <p:nvSpPr>
          <p:cNvPr id="1955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494" y="4344357"/>
            <a:ext cx="5488546" cy="4113169"/>
          </a:xfrm>
          <a:noFill/>
        </p:spPr>
        <p:txBody>
          <a:bodyPr/>
          <a:lstStyle/>
          <a:p>
            <a:pPr eaLnBrk="1" hangingPunct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926251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5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871926" eaLnBrk="0" hangingPunct="0"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685817" indent="-263776" defTabSz="871926" eaLnBrk="0" hangingPunct="0"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055103" indent="-211021" defTabSz="871926" eaLnBrk="0" hangingPunct="0"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477145" indent="-211021" defTabSz="871926" eaLnBrk="0" hangingPunct="0"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1899186" indent="-211021" defTabSz="871926" eaLnBrk="0" hangingPunct="0"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321227" indent="-211021" defTabSz="871926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743269" indent="-211021" defTabSz="871926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165310" indent="-211021" defTabSz="871926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587351" indent="-211021" defTabSz="871926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eaLnBrk="1" hangingPunct="1"/>
            <a:fld id="{7E8ED445-7E21-4E7E-B9CF-1F4B792C7B21}" type="slidenum">
              <a:rPr lang="en-GB" sz="1200">
                <a:latin typeface="Arial" pitchFamily="34" charset="0"/>
              </a:rPr>
              <a:pPr eaLnBrk="1" hangingPunct="1"/>
              <a:t>6</a:t>
            </a:fld>
            <a:endParaRPr lang="en-GB" sz="1200" dirty="0">
              <a:latin typeface="Arial" pitchFamily="34" charset="0"/>
            </a:endParaRPr>
          </a:p>
        </p:txBody>
      </p:sp>
      <p:sp>
        <p:nvSpPr>
          <p:cNvPr id="195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3587" cy="3430588"/>
          </a:xfrm>
          <a:ln/>
        </p:spPr>
      </p:sp>
      <p:sp>
        <p:nvSpPr>
          <p:cNvPr id="1955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494" y="4344357"/>
            <a:ext cx="5488546" cy="4113169"/>
          </a:xfrm>
          <a:noFill/>
        </p:spPr>
        <p:txBody>
          <a:bodyPr/>
          <a:lstStyle/>
          <a:p>
            <a:pPr eaLnBrk="1" hangingPunct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6115397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5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871926" eaLnBrk="0" hangingPunct="0"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685817" indent="-263776" defTabSz="871926" eaLnBrk="0" hangingPunct="0"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055103" indent="-211021" defTabSz="871926" eaLnBrk="0" hangingPunct="0"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477145" indent="-211021" defTabSz="871926" eaLnBrk="0" hangingPunct="0"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1899186" indent="-211021" defTabSz="871926" eaLnBrk="0" hangingPunct="0"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321227" indent="-211021" defTabSz="871926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743269" indent="-211021" defTabSz="871926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165310" indent="-211021" defTabSz="871926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587351" indent="-211021" defTabSz="871926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eaLnBrk="1" hangingPunct="1"/>
            <a:fld id="{7E8ED445-7E21-4E7E-B9CF-1F4B792C7B21}" type="slidenum">
              <a:rPr lang="en-GB" sz="1200">
                <a:latin typeface="Arial" pitchFamily="34" charset="0"/>
              </a:rPr>
              <a:pPr eaLnBrk="1" hangingPunct="1"/>
              <a:t>7</a:t>
            </a:fld>
            <a:endParaRPr lang="en-GB" sz="1200" dirty="0">
              <a:latin typeface="Arial" pitchFamily="34" charset="0"/>
            </a:endParaRPr>
          </a:p>
        </p:txBody>
      </p:sp>
      <p:sp>
        <p:nvSpPr>
          <p:cNvPr id="195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3587" cy="3430588"/>
          </a:xfrm>
          <a:ln/>
        </p:spPr>
      </p:sp>
      <p:sp>
        <p:nvSpPr>
          <p:cNvPr id="1955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494" y="4344357"/>
            <a:ext cx="5488546" cy="4113169"/>
          </a:xfrm>
          <a:noFill/>
        </p:spPr>
        <p:txBody>
          <a:bodyPr/>
          <a:lstStyle/>
          <a:p>
            <a:pPr eaLnBrk="1" hangingPunct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1532051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5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871926" eaLnBrk="0" hangingPunct="0"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685817" indent="-263776" defTabSz="871926" eaLnBrk="0" hangingPunct="0"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055103" indent="-211021" defTabSz="871926" eaLnBrk="0" hangingPunct="0"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477145" indent="-211021" defTabSz="871926" eaLnBrk="0" hangingPunct="0"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1899186" indent="-211021" defTabSz="871926" eaLnBrk="0" hangingPunct="0"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321227" indent="-211021" defTabSz="871926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743269" indent="-211021" defTabSz="871926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165310" indent="-211021" defTabSz="871926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587351" indent="-211021" defTabSz="871926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eaLnBrk="1" hangingPunct="1"/>
            <a:fld id="{7E8ED445-7E21-4E7E-B9CF-1F4B792C7B21}" type="slidenum">
              <a:rPr lang="en-GB" sz="1200">
                <a:latin typeface="Arial" pitchFamily="34" charset="0"/>
              </a:rPr>
              <a:pPr eaLnBrk="1" hangingPunct="1"/>
              <a:t>8</a:t>
            </a:fld>
            <a:endParaRPr lang="en-GB" sz="1200" dirty="0">
              <a:latin typeface="Arial" pitchFamily="34" charset="0"/>
            </a:endParaRPr>
          </a:p>
        </p:txBody>
      </p:sp>
      <p:sp>
        <p:nvSpPr>
          <p:cNvPr id="195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3587" cy="3430588"/>
          </a:xfrm>
          <a:ln/>
        </p:spPr>
      </p:sp>
      <p:sp>
        <p:nvSpPr>
          <p:cNvPr id="1955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494" y="4344357"/>
            <a:ext cx="5488546" cy="4113169"/>
          </a:xfrm>
          <a:noFill/>
        </p:spPr>
        <p:txBody>
          <a:bodyPr/>
          <a:lstStyle/>
          <a:p>
            <a:pPr eaLnBrk="1" hangingPunct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8063769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5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871926" eaLnBrk="0" hangingPunct="0"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685817" indent="-263776" defTabSz="871926" eaLnBrk="0" hangingPunct="0"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055103" indent="-211021" defTabSz="871926" eaLnBrk="0" hangingPunct="0"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477145" indent="-211021" defTabSz="871926" eaLnBrk="0" hangingPunct="0"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1899186" indent="-211021" defTabSz="871926" eaLnBrk="0" hangingPunct="0"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321227" indent="-211021" defTabSz="871926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743269" indent="-211021" defTabSz="871926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165310" indent="-211021" defTabSz="871926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587351" indent="-211021" defTabSz="871926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eaLnBrk="1" hangingPunct="1"/>
            <a:fld id="{7E8ED445-7E21-4E7E-B9CF-1F4B792C7B21}" type="slidenum">
              <a:rPr lang="en-GB" sz="1200">
                <a:latin typeface="Arial" pitchFamily="34" charset="0"/>
              </a:rPr>
              <a:pPr eaLnBrk="1" hangingPunct="1"/>
              <a:t>9</a:t>
            </a:fld>
            <a:endParaRPr lang="en-GB" sz="1200" dirty="0">
              <a:latin typeface="Arial" pitchFamily="34" charset="0"/>
            </a:endParaRPr>
          </a:p>
        </p:txBody>
      </p:sp>
      <p:sp>
        <p:nvSpPr>
          <p:cNvPr id="195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3587" cy="3430588"/>
          </a:xfrm>
          <a:ln/>
        </p:spPr>
      </p:sp>
      <p:sp>
        <p:nvSpPr>
          <p:cNvPr id="1955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494" y="4344357"/>
            <a:ext cx="5488546" cy="4113169"/>
          </a:xfrm>
          <a:noFill/>
        </p:spPr>
        <p:txBody>
          <a:bodyPr/>
          <a:lstStyle/>
          <a:p>
            <a:pPr eaLnBrk="1" hangingPunct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1665300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5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871926" eaLnBrk="0" hangingPunct="0"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685817" indent="-263776" defTabSz="871926" eaLnBrk="0" hangingPunct="0"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055103" indent="-211021" defTabSz="871926" eaLnBrk="0" hangingPunct="0"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477145" indent="-211021" defTabSz="871926" eaLnBrk="0" hangingPunct="0"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1899186" indent="-211021" defTabSz="871926" eaLnBrk="0" hangingPunct="0"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321227" indent="-211021" defTabSz="871926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743269" indent="-211021" defTabSz="871926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165310" indent="-211021" defTabSz="871926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587351" indent="-211021" defTabSz="871926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eaLnBrk="1" hangingPunct="1"/>
            <a:fld id="{7E8ED445-7E21-4E7E-B9CF-1F4B792C7B21}" type="slidenum">
              <a:rPr lang="en-GB" sz="1200">
                <a:latin typeface="Arial" pitchFamily="34" charset="0"/>
              </a:rPr>
              <a:pPr eaLnBrk="1" hangingPunct="1"/>
              <a:t>10</a:t>
            </a:fld>
            <a:endParaRPr lang="en-GB" sz="1200" dirty="0">
              <a:latin typeface="Arial" pitchFamily="34" charset="0"/>
            </a:endParaRPr>
          </a:p>
        </p:txBody>
      </p:sp>
      <p:sp>
        <p:nvSpPr>
          <p:cNvPr id="195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3587" cy="3430588"/>
          </a:xfrm>
          <a:ln/>
        </p:spPr>
      </p:sp>
      <p:sp>
        <p:nvSpPr>
          <p:cNvPr id="1955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494" y="4344357"/>
            <a:ext cx="5488546" cy="4113169"/>
          </a:xfrm>
          <a:noFill/>
        </p:spPr>
        <p:txBody>
          <a:bodyPr/>
          <a:lstStyle/>
          <a:p>
            <a:pPr eaLnBrk="1" hangingPunct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742283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BF977-5D84-433D-95ED-A94C4211AD08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24/03/2019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87862-FBA1-410E-A333-3E5F640F472E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87082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B6D3E-EE18-4CE1-860C-7AD67618650D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24/03/2019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87862-FBA1-410E-A333-3E5F640F472E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01574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7C78A-A172-4F5F-84DC-914D403B4DF6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24/03/2019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87862-FBA1-410E-A333-3E5F640F472E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19325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3716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981200"/>
            <a:ext cx="40386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4E06A8-5534-4518-9361-A88E2E874EF8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24/03/2019</a:t>
            </a:fld>
            <a:endParaRPr lang="nl-B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B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A4BCC4-B93F-4B59-9F26-1F0EFB794DDD}" type="slidenum">
              <a:rPr lang="nl-B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nl-B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29933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41480-BA54-452A-A904-270558B03005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24/03/2019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87862-FBA1-410E-A333-3E5F640F472E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574689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1150" y="341313"/>
            <a:ext cx="2087563" cy="5784850"/>
          </a:xfrm>
        </p:spPr>
        <p:txBody>
          <a:bodyPr vert="eaVert"/>
          <a:lstStyle/>
          <a:p>
            <a:r>
              <a:rPr lang="fr-FR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5288" y="341313"/>
            <a:ext cx="6113462" cy="5784850"/>
          </a:xfrm>
        </p:spPr>
        <p:txBody>
          <a:bodyPr vert="eaVert"/>
          <a:lstStyle/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288" y="341313"/>
            <a:ext cx="8353425" cy="1143000"/>
          </a:xfrm>
        </p:spPr>
        <p:txBody>
          <a:bodyPr/>
          <a:lstStyle/>
          <a:p>
            <a:r>
              <a:rPr lang="fr-FR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US" noProof="0" dirty="0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288" y="341313"/>
            <a:ext cx="8353425" cy="1143000"/>
          </a:xfrm>
        </p:spPr>
        <p:txBody>
          <a:bodyPr/>
          <a:lstStyle/>
          <a:p>
            <a:r>
              <a:rPr lang="fr-FR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Title and Diagram or Organization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288" y="341313"/>
            <a:ext cx="8353425" cy="1143000"/>
          </a:xfrm>
        </p:spPr>
        <p:txBody>
          <a:bodyPr/>
          <a:lstStyle/>
          <a:p>
            <a:r>
              <a:rPr lang="fr-FR"/>
              <a:t>Click to edit Master title style</a:t>
            </a:r>
            <a:endParaRPr lang="en-US"/>
          </a:p>
        </p:txBody>
      </p:sp>
      <p:sp>
        <p:nvSpPr>
          <p:cNvPr id="3" name="SmartArt Placeholder 2"/>
          <p:cNvSpPr>
            <a:spLocks noGrp="1"/>
          </p:cNvSpPr>
          <p:nvPr>
            <p:ph type="dgm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US" noProof="0" dirty="0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1858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266700" y="4572000"/>
            <a:ext cx="8624888" cy="304800"/>
          </a:xfrm>
        </p:spPr>
        <p:txBody>
          <a:bodyPr/>
          <a:lstStyle>
            <a:lvl1pPr marL="0" indent="0">
              <a:buClr>
                <a:schemeClr val="bg2"/>
              </a:buClr>
              <a:buFontTx/>
              <a:buNone/>
              <a:defRPr sz="1400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6185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266700" y="1390650"/>
            <a:ext cx="8624888" cy="709613"/>
          </a:xfrm>
        </p:spPr>
        <p:txBody>
          <a:bodyPr lIns="45713" rIns="45713">
            <a:spAutoFit/>
          </a:bodyPr>
          <a:lstStyle>
            <a:lvl1pPr>
              <a:lnSpc>
                <a:spcPct val="90000"/>
              </a:lnSpc>
              <a:defRPr sz="4500">
                <a:latin typeface="Times New Roman" pitchFamily="18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ED96B-E6F8-4D90-B48C-0FD375D25E77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24/03/2019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87862-FBA1-410E-A333-3E5F640F472E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749281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66700" y="1371600"/>
            <a:ext cx="4235450" cy="12573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4550" y="1371600"/>
            <a:ext cx="4237038" cy="12573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BE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l-BE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24675" y="152400"/>
            <a:ext cx="2219325" cy="24765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66700" y="152400"/>
            <a:ext cx="6505575" cy="24765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 noChangeArrowheads="1"/>
          </p:cNvPicPr>
          <p:nvPr userDrawn="1"/>
        </p:nvPicPr>
        <p:blipFill>
          <a:blip r:embed="rId2" cstate="print"/>
          <a:srcRect b="42664"/>
          <a:stretch>
            <a:fillRect/>
          </a:stretch>
        </p:blipFill>
        <p:spPr bwMode="auto">
          <a:xfrm>
            <a:off x="0" y="6119813"/>
            <a:ext cx="9144000" cy="738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9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95738" y="1125538"/>
            <a:ext cx="1130300" cy="1412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3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smtClean="0"/>
            </a:lvl1pPr>
          </a:lstStyle>
          <a:p>
            <a:r>
              <a:rPr lang="en-US"/>
              <a:t>Kliknite da biste uredili stil naslova matrice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 smtClean="0"/>
            </a:lvl1pPr>
          </a:lstStyle>
          <a:p>
            <a:r>
              <a:rPr lang="en-US"/>
              <a:t>Kliknite da biste uredili stil podnaslova matrice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z="1400"/>
            </a:lvl1pPr>
          </a:lstStyle>
          <a:p>
            <a:pPr>
              <a:defRPr/>
            </a:pPr>
            <a:fld id="{E87F1F1C-8616-4F6C-972C-11CAF6E5A898}" type="datetime1">
              <a:rPr lang="en-GB" smtClean="0">
                <a:solidFill>
                  <a:srgbClr val="000000"/>
                </a:solidFill>
              </a:rPr>
              <a:pPr>
                <a:defRPr/>
              </a:pPr>
              <a:t>24/03/2019</a:t>
            </a:fld>
            <a:endParaRPr lang="hr-HR">
              <a:solidFill>
                <a:srgbClr val="000000"/>
              </a:solidFill>
            </a:endParaRP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ctr">
              <a:defRPr sz="1400"/>
            </a:lvl1pPr>
          </a:lstStyle>
          <a:p>
            <a:pPr>
              <a:defRPr/>
            </a:pPr>
            <a:endParaRPr lang="hr-HR">
              <a:solidFill>
                <a:srgbClr val="000000"/>
              </a:solidFill>
            </a:endParaRP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 sz="1400"/>
            </a:lvl1pPr>
          </a:lstStyle>
          <a:p>
            <a:pPr>
              <a:defRPr/>
            </a:pPr>
            <a:fld id="{1D863950-445B-48D6-AAF6-8862BB6FEF5D}" type="slidenum">
              <a:rPr lang="hr-H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hr-HR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sl-S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8DBF3E-51F4-462B-A245-B07FD24E6966}" type="datetime1">
              <a:rPr lang="en-GB" smtClean="0">
                <a:solidFill>
                  <a:srgbClr val="000000"/>
                </a:solidFill>
              </a:rPr>
              <a:pPr>
                <a:defRPr/>
              </a:pPr>
              <a:t>24/03/2019</a:t>
            </a:fld>
            <a:endParaRPr lang="hr-HR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53ACC7-35E3-4F1C-8635-F4741B100A81}" type="slidenum">
              <a:rPr lang="hr-H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hr-HR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CCA83E-97F3-4389-9D1B-962AC49E2997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24/03/2019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87862-FBA1-410E-A333-3E5F640F472E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1392356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1572CE-A30E-4866-AD20-DD1D2568A5F7}" type="datetime1">
              <a:rPr lang="en-GB" smtClean="0">
                <a:solidFill>
                  <a:srgbClr val="000000"/>
                </a:solidFill>
              </a:rPr>
              <a:pPr>
                <a:defRPr/>
              </a:pPr>
              <a:t>24/03/2019</a:t>
            </a:fld>
            <a:endParaRPr lang="hr-HR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43FCE1-1495-4B6B-BF09-E8837ABD9656}" type="slidenum">
              <a:rPr lang="hr-H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hr-HR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891BCA-5D29-4104-82B2-7E4E9BE7FCA2}" type="datetime1">
              <a:rPr lang="en-GB" smtClean="0">
                <a:solidFill>
                  <a:srgbClr val="000000"/>
                </a:solidFill>
              </a:rPr>
              <a:pPr>
                <a:defRPr/>
              </a:pPr>
              <a:t>24/03/2019</a:t>
            </a:fld>
            <a:endParaRPr lang="hr-HR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1B391D-04AC-44FC-8F43-AE3684D06054}" type="slidenum">
              <a:rPr lang="hr-H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hr-HR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2E8C1D-3BB4-4F49-9C8D-900C39926DA3}" type="datetime1">
              <a:rPr lang="en-GB" smtClean="0">
                <a:solidFill>
                  <a:srgbClr val="000000"/>
                </a:solidFill>
              </a:rPr>
              <a:pPr>
                <a:defRPr/>
              </a:pPr>
              <a:t>24/03/2019</a:t>
            </a:fld>
            <a:endParaRPr lang="hr-HR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B1C556-62FD-42CB-9E2A-9218060EDE94}" type="slidenum">
              <a:rPr lang="hr-H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hr-HR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C64309-4178-451B-8AD9-30FDE8A8BD0F}" type="datetime1">
              <a:rPr lang="en-GB" smtClean="0">
                <a:solidFill>
                  <a:srgbClr val="000000"/>
                </a:solidFill>
              </a:rPr>
              <a:pPr>
                <a:defRPr/>
              </a:pPr>
              <a:t>24/03/2019</a:t>
            </a:fld>
            <a:endParaRPr lang="hr-HR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C37AA6-D36D-4730-84F2-52CA20FA50B3}" type="slidenum">
              <a:rPr lang="hr-H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hr-HR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51E006-3B16-4AA7-BB8A-D87587525A7C}" type="datetime1">
              <a:rPr lang="en-GB" smtClean="0">
                <a:solidFill>
                  <a:srgbClr val="000000"/>
                </a:solidFill>
              </a:rPr>
              <a:pPr>
                <a:defRPr/>
              </a:pPr>
              <a:t>24/03/2019</a:t>
            </a:fld>
            <a:endParaRPr lang="hr-HR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591B61-4603-426B-B42A-893652C2022A}" type="slidenum">
              <a:rPr lang="hr-H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hr-HR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50405B-19F2-44ED-BCC4-AC6ED2BB1301}" type="datetime1">
              <a:rPr lang="en-GB" smtClean="0">
                <a:solidFill>
                  <a:srgbClr val="000000"/>
                </a:solidFill>
              </a:rPr>
              <a:pPr>
                <a:defRPr/>
              </a:pPr>
              <a:t>24/03/2019</a:t>
            </a:fld>
            <a:endParaRPr lang="hr-HR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90AD56-0360-4753-A784-729CE3B17EB1}" type="slidenum">
              <a:rPr lang="hr-H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hr-HR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0A9CE9-491E-47D0-BCCD-AEF036E2F80B}" type="datetime1">
              <a:rPr lang="en-GB" smtClean="0">
                <a:solidFill>
                  <a:srgbClr val="000000"/>
                </a:solidFill>
              </a:rPr>
              <a:pPr>
                <a:defRPr/>
              </a:pPr>
              <a:t>24/03/2019</a:t>
            </a:fld>
            <a:endParaRPr lang="hr-HR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7977A2-A856-4BF2-B586-43EAB76345D3}" type="slidenum">
              <a:rPr lang="hr-H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hr-HR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sl-SI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20969E-DAF4-4D62-AEE6-352932CC5736}" type="datetime1">
              <a:rPr lang="en-GB" smtClean="0">
                <a:solidFill>
                  <a:srgbClr val="000000"/>
                </a:solidFill>
              </a:rPr>
              <a:pPr>
                <a:defRPr/>
              </a:pPr>
              <a:t>24/03/2019</a:t>
            </a:fld>
            <a:endParaRPr lang="hr-HR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C03802-C601-4CC9-9987-F265BD3E6B20}" type="slidenum">
              <a:rPr lang="hr-H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hr-HR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F64221-AC1A-4F12-8E90-30BEDED188A6}" type="datetime1">
              <a:rPr lang="en-GB" smtClean="0">
                <a:solidFill>
                  <a:srgbClr val="000000"/>
                </a:solidFill>
              </a:rPr>
              <a:pPr>
                <a:defRPr/>
              </a:pPr>
              <a:t>24/03/2019</a:t>
            </a:fld>
            <a:endParaRPr lang="hr-HR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0AA3BF-DBFD-42B4-AE86-F43A11F5BC52}" type="slidenum">
              <a:rPr lang="hr-H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hr-HR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5353E6-F533-49B7-87A0-B6E1914B85FB}" type="datetime1">
              <a:rPr lang="en-GB" smtClean="0">
                <a:solidFill>
                  <a:srgbClr val="000000"/>
                </a:solidFill>
              </a:rPr>
              <a:pPr>
                <a:defRPr/>
              </a:pPr>
              <a:t>24/03/2019</a:t>
            </a:fld>
            <a:endParaRPr lang="hr-HR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34BC8F-B593-429B-B1DC-636D244B08A5}" type="slidenum">
              <a:rPr lang="hr-H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hr-HR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8856E-83EB-4FB4-8894-3562E798072B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24/03/2019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87862-FBA1-410E-A333-3E5F640F472E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760846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 noChangeArrowheads="1"/>
          </p:cNvPicPr>
          <p:nvPr userDrawn="1"/>
        </p:nvPicPr>
        <p:blipFill>
          <a:blip r:embed="rId2" cstate="print"/>
          <a:srcRect b="42664"/>
          <a:stretch>
            <a:fillRect/>
          </a:stretch>
        </p:blipFill>
        <p:spPr bwMode="auto">
          <a:xfrm>
            <a:off x="0" y="6119813"/>
            <a:ext cx="9144000" cy="738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9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95738" y="1125538"/>
            <a:ext cx="1130300" cy="1412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3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smtClean="0"/>
            </a:lvl1pPr>
          </a:lstStyle>
          <a:p>
            <a:r>
              <a:rPr lang="en-US"/>
              <a:t>Kliknite da biste uredili stil naslova matrice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 smtClean="0"/>
            </a:lvl1pPr>
          </a:lstStyle>
          <a:p>
            <a:r>
              <a:rPr lang="en-US"/>
              <a:t>Kliknite da biste uredili stil podnaslova matrice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z="1400"/>
            </a:lvl1pPr>
          </a:lstStyle>
          <a:p>
            <a:pPr>
              <a:defRPr/>
            </a:pPr>
            <a:fld id="{E87F1F1C-8616-4F6C-972C-11CAF6E5A898}" type="datetime1">
              <a:rPr lang="en-GB" smtClean="0">
                <a:solidFill>
                  <a:srgbClr val="000000"/>
                </a:solidFill>
              </a:rPr>
              <a:pPr>
                <a:defRPr/>
              </a:pPr>
              <a:t>24/03/2019</a:t>
            </a:fld>
            <a:endParaRPr lang="hr-HR">
              <a:solidFill>
                <a:srgbClr val="000000"/>
              </a:solidFill>
            </a:endParaRP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ctr">
              <a:defRPr sz="1400"/>
            </a:lvl1pPr>
          </a:lstStyle>
          <a:p>
            <a:pPr>
              <a:defRPr/>
            </a:pPr>
            <a:endParaRPr lang="hr-HR">
              <a:solidFill>
                <a:srgbClr val="000000"/>
              </a:solidFill>
            </a:endParaRP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 sz="1400"/>
            </a:lvl1pPr>
          </a:lstStyle>
          <a:p>
            <a:pPr>
              <a:defRPr/>
            </a:pPr>
            <a:fld id="{1D863950-445B-48D6-AAF6-8862BB6FEF5D}" type="slidenum">
              <a:rPr lang="hr-H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hr-H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08426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sl-S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8DBF3E-51F4-462B-A245-B07FD24E6966}" type="datetime1">
              <a:rPr lang="en-GB" smtClean="0">
                <a:solidFill>
                  <a:srgbClr val="000000"/>
                </a:solidFill>
              </a:rPr>
              <a:pPr>
                <a:defRPr/>
              </a:pPr>
              <a:t>24/03/2019</a:t>
            </a:fld>
            <a:endParaRPr lang="hr-HR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53ACC7-35E3-4F1C-8635-F4741B100A81}" type="slidenum">
              <a:rPr lang="hr-H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hr-H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9085675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1572CE-A30E-4866-AD20-DD1D2568A5F7}" type="datetime1">
              <a:rPr lang="en-GB" smtClean="0">
                <a:solidFill>
                  <a:srgbClr val="000000"/>
                </a:solidFill>
              </a:rPr>
              <a:pPr>
                <a:defRPr/>
              </a:pPr>
              <a:t>24/03/2019</a:t>
            </a:fld>
            <a:endParaRPr lang="hr-HR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43FCE1-1495-4B6B-BF09-E8837ABD9656}" type="slidenum">
              <a:rPr lang="hr-H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hr-H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5783495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891BCA-5D29-4104-82B2-7E4E9BE7FCA2}" type="datetime1">
              <a:rPr lang="en-GB" smtClean="0">
                <a:solidFill>
                  <a:srgbClr val="000000"/>
                </a:solidFill>
              </a:rPr>
              <a:pPr>
                <a:defRPr/>
              </a:pPr>
              <a:t>24/03/2019</a:t>
            </a:fld>
            <a:endParaRPr lang="hr-HR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1B391D-04AC-44FC-8F43-AE3684D06054}" type="slidenum">
              <a:rPr lang="hr-H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hr-H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1547229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2E8C1D-3BB4-4F49-9C8D-900C39926DA3}" type="datetime1">
              <a:rPr lang="en-GB" smtClean="0">
                <a:solidFill>
                  <a:srgbClr val="000000"/>
                </a:solidFill>
              </a:rPr>
              <a:pPr>
                <a:defRPr/>
              </a:pPr>
              <a:t>24/03/2019</a:t>
            </a:fld>
            <a:endParaRPr lang="hr-HR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B1C556-62FD-42CB-9E2A-9218060EDE94}" type="slidenum">
              <a:rPr lang="hr-H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hr-H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4200719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C64309-4178-451B-8AD9-30FDE8A8BD0F}" type="datetime1">
              <a:rPr lang="en-GB" smtClean="0">
                <a:solidFill>
                  <a:srgbClr val="000000"/>
                </a:solidFill>
              </a:rPr>
              <a:pPr>
                <a:defRPr/>
              </a:pPr>
              <a:t>24/03/2019</a:t>
            </a:fld>
            <a:endParaRPr lang="hr-HR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C37AA6-D36D-4730-84F2-52CA20FA50B3}" type="slidenum">
              <a:rPr lang="hr-H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hr-H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0193119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51E006-3B16-4AA7-BB8A-D87587525A7C}" type="datetime1">
              <a:rPr lang="en-GB" smtClean="0">
                <a:solidFill>
                  <a:srgbClr val="000000"/>
                </a:solidFill>
              </a:rPr>
              <a:pPr>
                <a:defRPr/>
              </a:pPr>
              <a:t>24/03/2019</a:t>
            </a:fld>
            <a:endParaRPr lang="hr-HR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591B61-4603-426B-B42A-893652C2022A}" type="slidenum">
              <a:rPr lang="hr-H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hr-H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6104123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50405B-19F2-44ED-BCC4-AC6ED2BB1301}" type="datetime1">
              <a:rPr lang="en-GB" smtClean="0">
                <a:solidFill>
                  <a:srgbClr val="000000"/>
                </a:solidFill>
              </a:rPr>
              <a:pPr>
                <a:defRPr/>
              </a:pPr>
              <a:t>24/03/2019</a:t>
            </a:fld>
            <a:endParaRPr lang="hr-HR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90AD56-0360-4753-A784-729CE3B17EB1}" type="slidenum">
              <a:rPr lang="hr-H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hr-H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5314221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0A9CE9-491E-47D0-BCCD-AEF036E2F80B}" type="datetime1">
              <a:rPr lang="en-GB" smtClean="0">
                <a:solidFill>
                  <a:srgbClr val="000000"/>
                </a:solidFill>
              </a:rPr>
              <a:pPr>
                <a:defRPr/>
              </a:pPr>
              <a:t>24/03/2019</a:t>
            </a:fld>
            <a:endParaRPr lang="hr-HR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7977A2-A856-4BF2-B586-43EAB76345D3}" type="slidenum">
              <a:rPr lang="hr-H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hr-H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7870632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sl-SI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20969E-DAF4-4D62-AEE6-352932CC5736}" type="datetime1">
              <a:rPr lang="en-GB" smtClean="0">
                <a:solidFill>
                  <a:srgbClr val="000000"/>
                </a:solidFill>
              </a:rPr>
              <a:pPr>
                <a:defRPr/>
              </a:pPr>
              <a:t>24/03/2019</a:t>
            </a:fld>
            <a:endParaRPr lang="hr-HR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C03802-C601-4CC9-9987-F265BD3E6B20}" type="slidenum">
              <a:rPr lang="hr-H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hr-H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07887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63157-2F85-416A-8C9F-E756DDE1F161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24/03/2019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87862-FBA1-410E-A333-3E5F640F472E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4602651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F64221-AC1A-4F12-8E90-30BEDED188A6}" type="datetime1">
              <a:rPr lang="en-GB" smtClean="0">
                <a:solidFill>
                  <a:srgbClr val="000000"/>
                </a:solidFill>
              </a:rPr>
              <a:pPr>
                <a:defRPr/>
              </a:pPr>
              <a:t>24/03/2019</a:t>
            </a:fld>
            <a:endParaRPr lang="hr-HR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0AA3BF-DBFD-42B4-AE86-F43A11F5BC52}" type="slidenum">
              <a:rPr lang="hr-H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hr-H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373735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5353E6-F533-49B7-87A0-B6E1914B85FB}" type="datetime1">
              <a:rPr lang="en-GB" smtClean="0">
                <a:solidFill>
                  <a:srgbClr val="000000"/>
                </a:solidFill>
              </a:rPr>
              <a:pPr>
                <a:defRPr/>
              </a:pPr>
              <a:t>24/03/2019</a:t>
            </a:fld>
            <a:endParaRPr lang="hr-HR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34BC8F-B593-429B-B1DC-636D244B08A5}" type="slidenum">
              <a:rPr lang="hr-H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hr-H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36945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99F68-E4CB-46D9-A5FA-CA2BA1368CCA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24/03/2019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87862-FBA1-410E-A333-3E5F640F472E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99870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3995F-C3DE-4CD3-AC82-AD9B99B1C87D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24/03/2019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87862-FBA1-410E-A333-3E5F640F472E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41548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45B46-80C8-4B90-8529-FBE968EA070B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24/03/2019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87862-FBA1-410E-A333-3E5F640F472E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8761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theme" Target="../theme/theme2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slideLayout" Target="../slideLayouts/slideLayout26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4.xml"/><Relationship Id="rId3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3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8.xml"/><Relationship Id="rId1" Type="http://schemas.openxmlformats.org/officeDocument/2006/relationships/slideLayout" Target="../slideLayouts/slideLayout27.xml"/><Relationship Id="rId6" Type="http://schemas.openxmlformats.org/officeDocument/2006/relationships/slideLayout" Target="../slideLayouts/slideLayout32.xml"/><Relationship Id="rId11" Type="http://schemas.openxmlformats.org/officeDocument/2006/relationships/slideLayout" Target="../slideLayouts/slideLayout37.xml"/><Relationship Id="rId5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36.xml"/><Relationship Id="rId4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5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5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40.xml"/><Relationship Id="rId7" Type="http://schemas.openxmlformats.org/officeDocument/2006/relationships/slideLayout" Target="../slideLayouts/slideLayout44.xml"/><Relationship Id="rId12" Type="http://schemas.openxmlformats.org/officeDocument/2006/relationships/slideLayout" Target="../slideLayouts/slideLayout49.xml"/><Relationship Id="rId2" Type="http://schemas.openxmlformats.org/officeDocument/2006/relationships/slideLayout" Target="../slideLayouts/slideLayout39.xml"/><Relationship Id="rId1" Type="http://schemas.openxmlformats.org/officeDocument/2006/relationships/slideLayout" Target="../slideLayouts/slideLayout38.xml"/><Relationship Id="rId6" Type="http://schemas.openxmlformats.org/officeDocument/2006/relationships/slideLayout" Target="../slideLayouts/slideLayout43.xml"/><Relationship Id="rId11" Type="http://schemas.openxmlformats.org/officeDocument/2006/relationships/slideLayout" Target="../slideLayouts/slideLayout48.xml"/><Relationship Id="rId5" Type="http://schemas.openxmlformats.org/officeDocument/2006/relationships/slideLayout" Target="../slideLayouts/slideLayout42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47.xml"/><Relationship Id="rId4" Type="http://schemas.openxmlformats.org/officeDocument/2006/relationships/slideLayout" Target="../slideLayouts/slideLayout41.xml"/><Relationship Id="rId9" Type="http://schemas.openxmlformats.org/officeDocument/2006/relationships/slideLayout" Target="../slideLayouts/slideLayout46.xml"/><Relationship Id="rId14" Type="http://schemas.openxmlformats.org/officeDocument/2006/relationships/image" Target="../media/image1.png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7.xml"/><Relationship Id="rId13" Type="http://schemas.openxmlformats.org/officeDocument/2006/relationships/theme" Target="../theme/theme5.xml"/><Relationship Id="rId3" Type="http://schemas.openxmlformats.org/officeDocument/2006/relationships/slideLayout" Target="../slideLayouts/slideLayout52.xml"/><Relationship Id="rId7" Type="http://schemas.openxmlformats.org/officeDocument/2006/relationships/slideLayout" Target="../slideLayouts/slideLayout56.xml"/><Relationship Id="rId12" Type="http://schemas.openxmlformats.org/officeDocument/2006/relationships/slideLayout" Target="../slideLayouts/slideLayout61.xml"/><Relationship Id="rId2" Type="http://schemas.openxmlformats.org/officeDocument/2006/relationships/slideLayout" Target="../slideLayouts/slideLayout51.xml"/><Relationship Id="rId1" Type="http://schemas.openxmlformats.org/officeDocument/2006/relationships/slideLayout" Target="../slideLayouts/slideLayout50.xml"/><Relationship Id="rId6" Type="http://schemas.openxmlformats.org/officeDocument/2006/relationships/slideLayout" Target="../slideLayouts/slideLayout55.xml"/><Relationship Id="rId11" Type="http://schemas.openxmlformats.org/officeDocument/2006/relationships/slideLayout" Target="../slideLayouts/slideLayout60.xml"/><Relationship Id="rId5" Type="http://schemas.openxmlformats.org/officeDocument/2006/relationships/slideLayout" Target="../slideLayouts/slideLayout54.xml"/><Relationship Id="rId10" Type="http://schemas.openxmlformats.org/officeDocument/2006/relationships/slideLayout" Target="../slideLayouts/slideLayout59.xml"/><Relationship Id="rId4" Type="http://schemas.openxmlformats.org/officeDocument/2006/relationships/slideLayout" Target="../slideLayouts/slideLayout53.xml"/><Relationship Id="rId9" Type="http://schemas.openxmlformats.org/officeDocument/2006/relationships/slideLayout" Target="../slideLayouts/slideLayout58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AA992D-E957-4914-8F84-8494931E7B1D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24/03/2019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D87862-FBA1-410E-A333-3E5F640F472E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60665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395288" y="341313"/>
            <a:ext cx="8353425" cy="1143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title style</a:t>
            </a:r>
          </a:p>
        </p:txBody>
      </p:sp>
      <p:sp>
        <p:nvSpPr>
          <p:cNvPr id="3076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Box 5"/>
          <p:cNvSpPr txBox="1">
            <a:spLocks noChangeArrowheads="1"/>
          </p:cNvSpPr>
          <p:nvPr userDrawn="1"/>
        </p:nvSpPr>
        <p:spPr bwMode="black">
          <a:xfrm>
            <a:off x="7859713" y="6624638"/>
            <a:ext cx="912812" cy="122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r">
              <a:defRPr/>
            </a:pPr>
            <a:fld id="{353B236D-DFFE-442F-A25E-49BE06AAF5B4}" type="slidenum">
              <a:rPr lang="en-GB" sz="800">
                <a:solidFill>
                  <a:srgbClr val="091D5D"/>
                </a:solidFill>
                <a:latin typeface="Verdana" pitchFamily="34" charset="0"/>
              </a:rPr>
              <a:pPr algn="r">
                <a:defRPr/>
              </a:pPr>
              <a:t>‹#›</a:t>
            </a:fld>
            <a:endParaRPr lang="en-GB" sz="800" dirty="0">
              <a:solidFill>
                <a:srgbClr val="091D5D"/>
              </a:solidFill>
              <a:latin typeface="Verdana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  <p:sldLayoutId id="2147483687" r:id="rId14"/>
  </p:sldLayoutIdLst>
  <p:hf hdr="0" ftr="0" dt="0"/>
  <p:txStyles>
    <p:titleStyle>
      <a:lvl1pPr algn="l" rtl="0" eaLnBrk="0" fontAlgn="base" hangingPunct="0">
        <a:lnSpc>
          <a:spcPts val="4500"/>
        </a:lnSpc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+mj-lt"/>
          <a:ea typeface="+mj-ea"/>
          <a:cs typeface="ＭＳ Ｐゴシック" charset="0"/>
        </a:defRPr>
      </a:lvl1pPr>
      <a:lvl2pPr algn="l" rtl="0" eaLnBrk="0" fontAlgn="base" hangingPunct="0">
        <a:lnSpc>
          <a:spcPts val="4500"/>
        </a:lnSpc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2pPr>
      <a:lvl3pPr algn="l" rtl="0" eaLnBrk="0" fontAlgn="base" hangingPunct="0">
        <a:lnSpc>
          <a:spcPts val="4500"/>
        </a:lnSpc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3pPr>
      <a:lvl4pPr algn="l" rtl="0" eaLnBrk="0" fontAlgn="base" hangingPunct="0">
        <a:lnSpc>
          <a:spcPts val="4500"/>
        </a:lnSpc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4pPr>
      <a:lvl5pPr algn="l" rtl="0" eaLnBrk="0" fontAlgn="base" hangingPunct="0">
        <a:lnSpc>
          <a:spcPts val="4500"/>
        </a:lnSpc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l" rtl="0" fontAlgn="base">
        <a:lnSpc>
          <a:spcPts val="4500"/>
        </a:lnSpc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charset="0"/>
          <a:ea typeface="ＭＳ Ｐゴシック" charset="0"/>
        </a:defRPr>
      </a:lvl6pPr>
      <a:lvl7pPr marL="914400" algn="l" rtl="0" fontAlgn="base">
        <a:lnSpc>
          <a:spcPts val="4500"/>
        </a:lnSpc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charset="0"/>
          <a:ea typeface="ＭＳ Ｐゴシック" charset="0"/>
        </a:defRPr>
      </a:lvl7pPr>
      <a:lvl8pPr marL="1371600" algn="l" rtl="0" fontAlgn="base">
        <a:lnSpc>
          <a:spcPts val="4500"/>
        </a:lnSpc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charset="0"/>
          <a:ea typeface="ＭＳ Ｐゴシック" charset="0"/>
        </a:defRPr>
      </a:lvl8pPr>
      <a:lvl9pPr marL="1828800" algn="l" rtl="0" fontAlgn="base">
        <a:lnSpc>
          <a:spcPts val="4500"/>
        </a:lnSpc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charset="0"/>
          <a:ea typeface="ＭＳ Ｐゴシック" charset="0"/>
        </a:defRPr>
      </a:lvl9pPr>
    </p:titleStyle>
    <p:bodyStyle>
      <a:lvl1pPr marL="342900" indent="-342900" algn="l" rtl="0" eaLnBrk="0" fontAlgn="base" hangingPunct="0">
        <a:lnSpc>
          <a:spcPts val="4500"/>
        </a:lnSpc>
        <a:spcBef>
          <a:spcPct val="0"/>
        </a:spcBef>
        <a:spcAft>
          <a:spcPct val="0"/>
        </a:spcAft>
        <a:defRPr sz="3200">
          <a:solidFill>
            <a:srgbClr val="0066CC"/>
          </a:solidFill>
          <a:latin typeface="+mn-lt"/>
          <a:ea typeface="+mn-ea"/>
          <a:cs typeface="ＭＳ Ｐゴシック" charset="0"/>
        </a:defRPr>
      </a:lvl1pPr>
      <a:lvl2pPr marL="742950" indent="-285750" algn="l" rtl="0" eaLnBrk="0" fontAlgn="base" hangingPunct="0">
        <a:lnSpc>
          <a:spcPts val="4500"/>
        </a:lnSpc>
        <a:spcBef>
          <a:spcPct val="0"/>
        </a:spcBef>
        <a:spcAft>
          <a:spcPct val="0"/>
        </a:spcAft>
        <a:defRPr sz="3500">
          <a:solidFill>
            <a:schemeClr val="tx1"/>
          </a:solidFill>
          <a:latin typeface="+mn-lt"/>
          <a:ea typeface="+mn-ea"/>
        </a:defRPr>
      </a:lvl2pPr>
      <a:lvl3pPr marL="1144588" indent="-228600" algn="l" rtl="0" eaLnBrk="0" fontAlgn="base" hangingPunct="0">
        <a:lnSpc>
          <a:spcPts val="4500"/>
        </a:lnSpc>
        <a:spcBef>
          <a:spcPct val="0"/>
        </a:spcBef>
        <a:spcAft>
          <a:spcPct val="0"/>
        </a:spcAft>
        <a:defRPr sz="35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lnSpc>
          <a:spcPts val="4500"/>
        </a:lnSpc>
        <a:spcBef>
          <a:spcPct val="0"/>
        </a:spcBef>
        <a:spcAft>
          <a:spcPct val="0"/>
        </a:spcAft>
        <a:defRPr sz="35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lnSpc>
          <a:spcPts val="4500"/>
        </a:lnSpc>
        <a:spcBef>
          <a:spcPct val="0"/>
        </a:spcBef>
        <a:spcAft>
          <a:spcPct val="0"/>
        </a:spcAft>
        <a:defRPr sz="35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lnSpc>
          <a:spcPts val="4500"/>
        </a:lnSpc>
        <a:spcBef>
          <a:spcPct val="0"/>
        </a:spcBef>
        <a:spcAft>
          <a:spcPct val="0"/>
        </a:spcAft>
        <a:defRPr sz="35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lnSpc>
          <a:spcPts val="4500"/>
        </a:lnSpc>
        <a:spcBef>
          <a:spcPct val="0"/>
        </a:spcBef>
        <a:spcAft>
          <a:spcPct val="0"/>
        </a:spcAft>
        <a:defRPr sz="35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lnSpc>
          <a:spcPts val="4500"/>
        </a:lnSpc>
        <a:spcBef>
          <a:spcPct val="0"/>
        </a:spcBef>
        <a:spcAft>
          <a:spcPct val="0"/>
        </a:spcAft>
        <a:defRPr sz="35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lnSpc>
          <a:spcPts val="4500"/>
        </a:lnSpc>
        <a:spcBef>
          <a:spcPct val="0"/>
        </a:spcBef>
        <a:spcAft>
          <a:spcPct val="0"/>
        </a:spcAft>
        <a:defRPr sz="35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body" idx="1"/>
          </p:nvPr>
        </p:nvSpPr>
        <p:spPr bwMode="black">
          <a:xfrm>
            <a:off x="266700" y="1371600"/>
            <a:ext cx="8624888" cy="12573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27" tIns="45713" rIns="91427" bIns="45713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/>
              <a:t>Level one bullet</a:t>
            </a:r>
          </a:p>
          <a:p>
            <a:pPr lvl="1"/>
            <a:r>
              <a:rPr lang="en-US"/>
              <a:t>Level two bullet</a:t>
            </a:r>
          </a:p>
          <a:p>
            <a:pPr lvl="2"/>
            <a:r>
              <a:rPr lang="en-US"/>
              <a:t>Level three bullet</a:t>
            </a:r>
          </a:p>
          <a:p>
            <a:pPr lvl="3"/>
            <a:r>
              <a:rPr lang="en-US"/>
              <a:t>Level four bullet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title"/>
          </p:nvPr>
        </p:nvSpPr>
        <p:spPr bwMode="black">
          <a:xfrm>
            <a:off x="266700" y="152400"/>
            <a:ext cx="8877300" cy="7620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27" tIns="45713" rIns="91427" bIns="457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00099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00099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00099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00099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00099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000" b="1">
          <a:solidFill>
            <a:srgbClr val="000099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000" b="1">
          <a:solidFill>
            <a:srgbClr val="000099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000" b="1">
          <a:solidFill>
            <a:srgbClr val="000099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000" b="1">
          <a:solidFill>
            <a:srgbClr val="000099"/>
          </a:solidFill>
          <a:latin typeface="Verdana" pitchFamily="34" charset="0"/>
        </a:defRPr>
      </a:lvl9pPr>
    </p:titleStyle>
    <p:bodyStyle>
      <a:lvl1pPr marL="231775" indent="-231775" algn="l" rtl="0" eaLnBrk="0" fontAlgn="base" hangingPunct="0">
        <a:spcBef>
          <a:spcPct val="0"/>
        </a:spcBef>
        <a:spcAft>
          <a:spcPct val="20000"/>
        </a:spcAft>
        <a:buClr>
          <a:schemeClr val="tx1"/>
        </a:buClr>
        <a:buChar char="•"/>
        <a:defRPr sz="2000">
          <a:solidFill>
            <a:srgbClr val="000099"/>
          </a:solidFill>
          <a:latin typeface="+mn-lt"/>
          <a:ea typeface="+mn-ea"/>
          <a:cs typeface="+mn-cs"/>
        </a:defRPr>
      </a:lvl1pPr>
      <a:lvl2pPr marL="577850" indent="-231775" algn="l" rtl="0" eaLnBrk="0" fontAlgn="base" hangingPunct="0">
        <a:spcBef>
          <a:spcPct val="0"/>
        </a:spcBef>
        <a:spcAft>
          <a:spcPct val="20000"/>
        </a:spcAft>
        <a:buClr>
          <a:schemeClr val="tx1"/>
        </a:buClr>
        <a:buFont typeface="Verdana" pitchFamily="34" charset="0"/>
        <a:buChar char="–"/>
        <a:defRPr sz="1600">
          <a:solidFill>
            <a:srgbClr val="000099"/>
          </a:solidFill>
          <a:latin typeface="+mn-lt"/>
        </a:defRPr>
      </a:lvl2pPr>
      <a:lvl3pPr marL="914400" indent="-222250" algn="l" rtl="0" eaLnBrk="0" fontAlgn="base" hangingPunct="0">
        <a:spcBef>
          <a:spcPct val="0"/>
        </a:spcBef>
        <a:spcAft>
          <a:spcPct val="20000"/>
        </a:spcAft>
        <a:buClr>
          <a:schemeClr val="tx1"/>
        </a:buClr>
        <a:buChar char="•"/>
        <a:defRPr sz="1600">
          <a:solidFill>
            <a:srgbClr val="000099"/>
          </a:solidFill>
          <a:latin typeface="+mn-lt"/>
        </a:defRPr>
      </a:lvl3pPr>
      <a:lvl4pPr marL="1260475" indent="-231775" algn="l" rtl="0" eaLnBrk="0" fontAlgn="base" hangingPunct="0">
        <a:spcBef>
          <a:spcPct val="0"/>
        </a:spcBef>
        <a:spcAft>
          <a:spcPct val="20000"/>
        </a:spcAft>
        <a:buClr>
          <a:schemeClr val="tx1"/>
        </a:buClr>
        <a:buFont typeface="Verdana" pitchFamily="34" charset="0"/>
        <a:buChar char="–"/>
        <a:defRPr sz="1400">
          <a:solidFill>
            <a:srgbClr val="000099"/>
          </a:solidFill>
          <a:latin typeface="+mn-lt"/>
        </a:defRPr>
      </a:lvl4pPr>
      <a:lvl5pPr marL="1778000" indent="-282575" algn="l" rtl="0" eaLnBrk="0" fontAlgn="base" hangingPunct="0">
        <a:spcBef>
          <a:spcPct val="0"/>
        </a:spcBef>
        <a:spcAft>
          <a:spcPct val="20000"/>
        </a:spcAft>
        <a:buClr>
          <a:schemeClr val="tx1"/>
        </a:buClr>
        <a:buFont typeface="Verdana" pitchFamily="34" charset="0"/>
        <a:buChar char="–"/>
        <a:defRPr sz="1400">
          <a:solidFill>
            <a:schemeClr val="tx1"/>
          </a:solidFill>
          <a:latin typeface="+mn-lt"/>
        </a:defRPr>
      </a:lvl5pPr>
      <a:lvl6pPr marL="2235200" indent="-282575" algn="l" rtl="0" fontAlgn="base">
        <a:spcBef>
          <a:spcPct val="0"/>
        </a:spcBef>
        <a:spcAft>
          <a:spcPct val="20000"/>
        </a:spcAft>
        <a:buClr>
          <a:schemeClr val="tx1"/>
        </a:buClr>
        <a:buFont typeface="Verdana" pitchFamily="34" charset="0"/>
        <a:buChar char="–"/>
        <a:defRPr sz="1400">
          <a:solidFill>
            <a:schemeClr val="tx1"/>
          </a:solidFill>
          <a:latin typeface="+mn-lt"/>
        </a:defRPr>
      </a:lvl6pPr>
      <a:lvl7pPr marL="2692400" indent="-282575" algn="l" rtl="0" fontAlgn="base">
        <a:spcBef>
          <a:spcPct val="0"/>
        </a:spcBef>
        <a:spcAft>
          <a:spcPct val="20000"/>
        </a:spcAft>
        <a:buClr>
          <a:schemeClr val="tx1"/>
        </a:buClr>
        <a:buFont typeface="Verdana" pitchFamily="34" charset="0"/>
        <a:buChar char="–"/>
        <a:defRPr sz="1400">
          <a:solidFill>
            <a:schemeClr val="tx1"/>
          </a:solidFill>
          <a:latin typeface="+mn-lt"/>
        </a:defRPr>
      </a:lvl7pPr>
      <a:lvl8pPr marL="3149600" indent="-282575" algn="l" rtl="0" fontAlgn="base">
        <a:spcBef>
          <a:spcPct val="0"/>
        </a:spcBef>
        <a:spcAft>
          <a:spcPct val="20000"/>
        </a:spcAft>
        <a:buClr>
          <a:schemeClr val="tx1"/>
        </a:buClr>
        <a:buFont typeface="Verdana" pitchFamily="34" charset="0"/>
        <a:buChar char="–"/>
        <a:defRPr sz="1400">
          <a:solidFill>
            <a:schemeClr val="tx1"/>
          </a:solidFill>
          <a:latin typeface="+mn-lt"/>
        </a:defRPr>
      </a:lvl8pPr>
      <a:lvl9pPr marL="3606800" indent="-282575" algn="l" rtl="0" fontAlgn="base">
        <a:spcBef>
          <a:spcPct val="0"/>
        </a:spcBef>
        <a:spcAft>
          <a:spcPct val="20000"/>
        </a:spcAft>
        <a:buClr>
          <a:schemeClr val="tx1"/>
        </a:buClr>
        <a:buFont typeface="Verdana" pitchFamily="34" charset="0"/>
        <a:buChar char="–"/>
        <a:defRPr sz="1400">
          <a:solidFill>
            <a:schemeClr val="tx1"/>
          </a:solidFill>
          <a:latin typeface="+mn-lt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7570788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r-HR" altLang="en-US"/>
              <a:t>Kliknite da biste uredili stil naslova matrice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r-HR" altLang="en-US"/>
              <a:t>Kliknite da biste uredili stilove teksta matrice</a:t>
            </a:r>
          </a:p>
          <a:p>
            <a:pPr lvl="1"/>
            <a:r>
              <a:rPr lang="hr-HR" altLang="en-US"/>
              <a:t>Druga razina</a:t>
            </a:r>
          </a:p>
          <a:p>
            <a:pPr lvl="2"/>
            <a:r>
              <a:rPr lang="hr-HR" altLang="en-US"/>
              <a:t>Treća razina</a:t>
            </a:r>
          </a:p>
          <a:p>
            <a:pPr lvl="3"/>
            <a:r>
              <a:rPr lang="hr-HR" altLang="en-US"/>
              <a:t>Četvrta razina</a:t>
            </a:r>
          </a:p>
          <a:p>
            <a:pPr lvl="4"/>
            <a:r>
              <a:rPr lang="hr-HR" altLang="en-US"/>
              <a:t>Peta razina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E9AD1BA-5525-4AA0-B6FB-98C552E0B704}" type="datetime1">
              <a:rPr lang="en-GB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24/03/2019</a:t>
            </a:fld>
            <a:endParaRPr lang="hr-HR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hr-HR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6BACAD3-A4E0-4EF3-BB11-AD327052D3E2}" type="slidenum">
              <a:rPr lang="hr-HR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hr-HR">
              <a:solidFill>
                <a:srgbClr val="000000"/>
              </a:solidFill>
            </a:endParaRPr>
          </a:p>
        </p:txBody>
      </p:sp>
      <p:pic>
        <p:nvPicPr>
          <p:cNvPr id="1031" name="Picture 7"/>
          <p:cNvPicPr>
            <a:picLocks noChangeAspect="1" noChangeArrowheads="1"/>
          </p:cNvPicPr>
          <p:nvPr userDrawn="1"/>
        </p:nvPicPr>
        <p:blipFill>
          <a:blip r:embed="rId14" cstate="print"/>
          <a:srcRect b="42664"/>
          <a:stretch>
            <a:fillRect/>
          </a:stretch>
        </p:blipFill>
        <p:spPr bwMode="auto">
          <a:xfrm>
            <a:off x="0" y="6119813"/>
            <a:ext cx="9144000" cy="738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3" descr="logo_for_noew.jpg">
            <a:extLst>
              <a:ext uri="{FF2B5EF4-FFF2-40B4-BE49-F238E27FC236}">
                <a16:creationId xmlns:a16="http://schemas.microsoft.com/office/drawing/2014/main" id="{720347A9-21C9-48AB-80AB-065A20F2378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6921500" y="0"/>
            <a:ext cx="2222500" cy="1412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03" r:id="rId3"/>
    <p:sldLayoutId id="2147483704" r:id="rId4"/>
    <p:sldLayoutId id="2147483705" r:id="rId5"/>
    <p:sldLayoutId id="2147483706" r:id="rId6"/>
    <p:sldLayoutId id="2147483707" r:id="rId7"/>
    <p:sldLayoutId id="2147483708" r:id="rId8"/>
    <p:sldLayoutId id="2147483709" r:id="rId9"/>
    <p:sldLayoutId id="2147483710" r:id="rId10"/>
    <p:sldLayoutId id="2147483711" r:id="rId11"/>
    <p:sldLayoutId id="2147483712" r:id="rId12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7570788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r-HR" altLang="en-US"/>
              <a:t>Kliknite da biste uredili stil naslova matrice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r-HR" altLang="en-US"/>
              <a:t>Kliknite da biste uredili stilove teksta matrice</a:t>
            </a:r>
          </a:p>
          <a:p>
            <a:pPr lvl="1"/>
            <a:r>
              <a:rPr lang="hr-HR" altLang="en-US"/>
              <a:t>Druga razina</a:t>
            </a:r>
          </a:p>
          <a:p>
            <a:pPr lvl="2"/>
            <a:r>
              <a:rPr lang="hr-HR" altLang="en-US"/>
              <a:t>Treća razina</a:t>
            </a:r>
          </a:p>
          <a:p>
            <a:pPr lvl="3"/>
            <a:r>
              <a:rPr lang="hr-HR" altLang="en-US"/>
              <a:t>Četvrta razina</a:t>
            </a:r>
          </a:p>
          <a:p>
            <a:pPr lvl="4"/>
            <a:r>
              <a:rPr lang="hr-HR" altLang="en-US"/>
              <a:t>Peta razina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E9AD1BA-5525-4AA0-B6FB-98C552E0B704}" type="datetime1">
              <a:rPr lang="en-GB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24/03/2019</a:t>
            </a:fld>
            <a:endParaRPr lang="hr-HR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hr-HR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6BACAD3-A4E0-4EF3-BB11-AD327052D3E2}" type="slidenum">
              <a:rPr lang="hr-HR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hr-HR">
              <a:solidFill>
                <a:srgbClr val="000000"/>
              </a:solidFill>
            </a:endParaRPr>
          </a:p>
        </p:txBody>
      </p:sp>
      <p:pic>
        <p:nvPicPr>
          <p:cNvPr id="1031" name="Picture 7"/>
          <p:cNvPicPr>
            <a:picLocks noChangeAspect="1" noChangeArrowheads="1"/>
          </p:cNvPicPr>
          <p:nvPr userDrawn="1"/>
        </p:nvPicPr>
        <p:blipFill>
          <a:blip r:embed="rId14" cstate="print"/>
          <a:srcRect b="42664"/>
          <a:stretch>
            <a:fillRect/>
          </a:stretch>
        </p:blipFill>
        <p:spPr bwMode="auto">
          <a:xfrm>
            <a:off x="0" y="6119813"/>
            <a:ext cx="9144000" cy="738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81355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  <p:sldLayoutId id="2147483725" r:id="rId12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9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0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0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0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0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0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0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0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40.xml"/><Relationship Id="rId4" Type="http://schemas.openxmlformats.org/officeDocument/2006/relationships/slide" Target="slide1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40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0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0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0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0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0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0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0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55650" y="2349500"/>
            <a:ext cx="7772400" cy="1685925"/>
          </a:xfrm>
        </p:spPr>
        <p:txBody>
          <a:bodyPr/>
          <a:lstStyle/>
          <a:p>
            <a:pPr algn="ctr"/>
            <a:r>
              <a:rPr lang="nl-BE" altLang="en-US" dirty="0"/>
              <a:t>PEM PAL </a:t>
            </a:r>
            <a:br>
              <a:rPr lang="nl-BE" altLang="en-US" dirty="0"/>
            </a:br>
            <a:r>
              <a:rPr lang="nl-BE" altLang="en-US" dirty="0"/>
              <a:t>IA COP</a:t>
            </a:r>
            <a:br>
              <a:rPr lang="nl-BE" altLang="en-US" dirty="0"/>
            </a:br>
            <a:r>
              <a:rPr lang="nl-BE" altLang="en-US" dirty="0"/>
              <a:t>Audit in Practice Working Group </a:t>
            </a:r>
            <a:br>
              <a:rPr lang="en-US" altLang="en-US" dirty="0"/>
            </a:br>
            <a:br>
              <a:rPr lang="hr-HR" altLang="en-US" dirty="0"/>
            </a:br>
            <a:r>
              <a:rPr lang="en-US" sz="3600" b="1" dirty="0">
                <a:solidFill>
                  <a:schemeClr val="tx1"/>
                </a:solidFill>
                <a:latin typeface="Times New Roman" pitchFamily="18" charset="0"/>
                <a:cs typeface="Arial" pitchFamily="34" charset="0"/>
              </a:rPr>
              <a:t>Human Capital Case</a:t>
            </a:r>
            <a:br>
              <a:rPr lang="en-US" sz="3600" b="1" dirty="0">
                <a:solidFill>
                  <a:schemeClr val="tx1"/>
                </a:solidFill>
                <a:latin typeface="MyriadPro-Bold"/>
                <a:cs typeface="Arial" pitchFamily="34" charset="0"/>
              </a:rPr>
            </a:br>
            <a:br>
              <a:rPr lang="hr-HR" altLang="en-US" b="1" dirty="0"/>
            </a:br>
            <a:br>
              <a:rPr lang="en-US" altLang="en-US" dirty="0"/>
            </a:br>
            <a:endParaRPr lang="hr-HR" alt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31913" y="3933825"/>
            <a:ext cx="6400800" cy="2230438"/>
          </a:xfrm>
        </p:spPr>
        <p:txBody>
          <a:bodyPr/>
          <a:lstStyle/>
          <a:p>
            <a:pPr>
              <a:lnSpc>
                <a:spcPct val="90000"/>
              </a:lnSpc>
            </a:pPr>
            <a:endParaRPr lang="en-US" altLang="en-US" sz="2000" dirty="0"/>
          </a:p>
          <a:p>
            <a:pPr>
              <a:lnSpc>
                <a:spcPct val="90000"/>
              </a:lnSpc>
            </a:pPr>
            <a:endParaRPr lang="en-US" altLang="en-US" sz="2000" dirty="0"/>
          </a:p>
          <a:p>
            <a:pPr>
              <a:lnSpc>
                <a:spcPct val="90000"/>
              </a:lnSpc>
            </a:pPr>
            <a:r>
              <a:rPr lang="en-US" altLang="en-US" sz="2000" dirty="0"/>
              <a:t>Jean-Pierre </a:t>
            </a:r>
            <a:r>
              <a:rPr lang="en-US" altLang="en-US" sz="2000" dirty="0" err="1"/>
              <a:t>Garitte</a:t>
            </a:r>
            <a:endParaRPr lang="hr-HR" altLang="en-US" sz="2000" dirty="0"/>
          </a:p>
          <a:p>
            <a:pPr>
              <a:lnSpc>
                <a:spcPct val="90000"/>
              </a:lnSpc>
            </a:pPr>
            <a:endParaRPr lang="hr-HR" altLang="en-US" sz="2400" b="1" dirty="0"/>
          </a:p>
          <a:p>
            <a:pPr>
              <a:lnSpc>
                <a:spcPct val="90000"/>
              </a:lnSpc>
            </a:pPr>
            <a:r>
              <a:rPr lang="nl-BE" altLang="en-US" sz="1600" b="1" dirty="0"/>
              <a:t>Skopje</a:t>
            </a:r>
          </a:p>
          <a:p>
            <a:pPr>
              <a:lnSpc>
                <a:spcPct val="90000"/>
              </a:lnSpc>
            </a:pPr>
            <a:r>
              <a:rPr lang="nl-BE" altLang="en-US" sz="1600" b="1" dirty="0"/>
              <a:t>8 April 2019</a:t>
            </a:r>
            <a:endParaRPr lang="hr-HR" altLang="en-US" sz="1600" b="1" dirty="0"/>
          </a:p>
        </p:txBody>
      </p:sp>
      <p:pic>
        <p:nvPicPr>
          <p:cNvPr id="3076" name="Picture 3" descr="logo_for_noew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21500" y="0"/>
            <a:ext cx="2222500" cy="1412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053ACC7-35E3-4F1C-8635-F4741B100A81}" type="slidenum">
              <a:rPr lang="hr-HR" smtClean="0">
                <a:solidFill>
                  <a:srgbClr val="000000"/>
                </a:solidFill>
              </a:rPr>
              <a:pPr>
                <a:defRPr/>
              </a:pPr>
              <a:t>1</a:t>
            </a:fld>
            <a:endParaRPr lang="hr-HR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eaLnBrk="1" hangingPunct="1"/>
            <a:fld id="{2CECB95B-6775-4490-AD5A-FA7925036C61}" type="slidenum">
              <a:rPr lang="nl-BE" smtClean="0">
                <a:solidFill>
                  <a:srgbClr val="000000"/>
                </a:solidFill>
                <a:effectLst/>
                <a:latin typeface="Arial" pitchFamily="34" charset="0"/>
              </a:rPr>
              <a:pPr eaLnBrk="1" hangingPunct="1"/>
              <a:t>10</a:t>
            </a:fld>
            <a:endParaRPr lang="nl-BE" dirty="0">
              <a:solidFill>
                <a:srgbClr val="000000"/>
              </a:solidFill>
              <a:effectLst/>
              <a:latin typeface="Arial" pitchFamily="34" charset="0"/>
            </a:endParaRPr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>
          <a:xfrm>
            <a:off x="72480" y="78813"/>
            <a:ext cx="6731768" cy="1143000"/>
          </a:xfrm>
          <a:ln w="19050">
            <a:solidFill>
              <a:schemeClr val="accent5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 eaLnBrk="1" hangingPunct="1"/>
            <a:r>
              <a:rPr lang="en-US" sz="2600" b="1" dirty="0">
                <a:solidFill>
                  <a:srgbClr val="000000"/>
                </a:solidFill>
                <a:effectLst/>
                <a:latin typeface="Arial (headings)"/>
              </a:rPr>
              <a:t>Expected mitigating controls (2)</a:t>
            </a:r>
          </a:p>
        </p:txBody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39300" y="1628800"/>
            <a:ext cx="8229600" cy="4392488"/>
          </a:xfrm>
        </p:spPr>
        <p:txBody>
          <a:bodyPr>
            <a:norm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2400" dirty="0"/>
              <a:t>No timely feedback to declined candidates</a:t>
            </a:r>
          </a:p>
          <a:p>
            <a:pPr eaLnBrk="1" hangingPunct="1">
              <a:buClr>
                <a:schemeClr val="accent5"/>
              </a:buClr>
              <a:buSzPct val="85000"/>
              <a:buFont typeface="Wingdings" panose="05000000000000000000" pitchFamily="2" charset="2"/>
              <a:buChar char="Ø"/>
            </a:pPr>
            <a:endParaRPr lang="en-US" sz="2200" dirty="0">
              <a:solidFill>
                <a:srgbClr val="000000"/>
              </a:solidFill>
              <a:latin typeface="Arial (body)"/>
              <a:cs typeface="Arial" pitchFamily="34" charset="0"/>
            </a:endParaRPr>
          </a:p>
          <a:p>
            <a:pPr lvl="1" eaLnBrk="1" hangingPunct="1">
              <a:buClr>
                <a:schemeClr val="accent5"/>
              </a:buClr>
              <a:buSzPct val="85000"/>
              <a:buFont typeface="Wingdings" panose="05000000000000000000" pitchFamily="2" charset="2"/>
              <a:buChar char="Ø"/>
            </a:pPr>
            <a:r>
              <a:rPr lang="en-US" sz="1800" dirty="0">
                <a:solidFill>
                  <a:srgbClr val="000000"/>
                </a:solidFill>
                <a:latin typeface="Arial (body)"/>
                <a:cs typeface="Arial" pitchFamily="34" charset="0"/>
              </a:rPr>
              <a:t>Approved deadlines for providing feedback</a:t>
            </a:r>
          </a:p>
          <a:p>
            <a:pPr lvl="1" eaLnBrk="1" hangingPunct="1">
              <a:buClr>
                <a:schemeClr val="accent5"/>
              </a:buClr>
              <a:buSzPct val="85000"/>
              <a:buFont typeface="Wingdings" panose="05000000000000000000" pitchFamily="2" charset="2"/>
              <a:buChar char="Ø"/>
            </a:pPr>
            <a:r>
              <a:rPr lang="en-US" sz="1800" dirty="0">
                <a:solidFill>
                  <a:srgbClr val="000000"/>
                </a:solidFill>
                <a:latin typeface="Arial (body)"/>
                <a:cs typeface="Arial" pitchFamily="34" charset="0"/>
              </a:rPr>
              <a:t>Tracking system for status of application</a:t>
            </a:r>
          </a:p>
          <a:p>
            <a:pPr lvl="1" eaLnBrk="1" hangingPunct="1">
              <a:buClr>
                <a:schemeClr val="accent5"/>
              </a:buClr>
              <a:buSzPct val="85000"/>
              <a:buFont typeface="Wingdings" panose="05000000000000000000" pitchFamily="2" charset="2"/>
              <a:buChar char="Ø"/>
            </a:pPr>
            <a:r>
              <a:rPr lang="en-US" sz="1800" dirty="0">
                <a:solidFill>
                  <a:srgbClr val="000000"/>
                </a:solidFill>
                <a:latin typeface="Arial (body)"/>
                <a:cs typeface="Arial" pitchFamily="34" charset="0"/>
              </a:rPr>
              <a:t>Automatic flagging of overdues</a:t>
            </a:r>
          </a:p>
          <a:p>
            <a:pPr lvl="1" eaLnBrk="1" hangingPunct="1">
              <a:buClr>
                <a:schemeClr val="accent5"/>
              </a:buClr>
              <a:buSzPct val="85000"/>
              <a:buFont typeface="Wingdings" panose="05000000000000000000" pitchFamily="2" charset="2"/>
              <a:buChar char="Ø"/>
            </a:pPr>
            <a:r>
              <a:rPr lang="en-US" sz="1800" dirty="0">
                <a:solidFill>
                  <a:srgbClr val="000000"/>
                </a:solidFill>
                <a:latin typeface="Arial (body)"/>
                <a:cs typeface="Arial" pitchFamily="34" charset="0"/>
              </a:rPr>
              <a:t>Proper supervision</a:t>
            </a:r>
          </a:p>
          <a:p>
            <a:pPr eaLnBrk="1" hangingPunct="1">
              <a:buClr>
                <a:schemeClr val="accent5"/>
              </a:buClr>
              <a:buSzPct val="85000"/>
              <a:buFont typeface="Wingdings" panose="05000000000000000000" pitchFamily="2" charset="2"/>
              <a:buChar char="Ø"/>
            </a:pPr>
            <a:endParaRPr lang="en-US" sz="2200" dirty="0">
              <a:solidFill>
                <a:srgbClr val="000000"/>
              </a:solidFill>
              <a:latin typeface="Arial (body)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20434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eaLnBrk="1" hangingPunct="1"/>
            <a:fld id="{2CECB95B-6775-4490-AD5A-FA7925036C61}" type="slidenum">
              <a:rPr lang="nl-BE" smtClean="0">
                <a:solidFill>
                  <a:srgbClr val="000000"/>
                </a:solidFill>
                <a:effectLst/>
                <a:latin typeface="Arial" pitchFamily="34" charset="0"/>
              </a:rPr>
              <a:pPr eaLnBrk="1" hangingPunct="1"/>
              <a:t>11</a:t>
            </a:fld>
            <a:endParaRPr lang="nl-BE" dirty="0">
              <a:solidFill>
                <a:srgbClr val="000000"/>
              </a:solidFill>
              <a:effectLst/>
              <a:latin typeface="Arial" pitchFamily="34" charset="0"/>
            </a:endParaRPr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>
          <a:xfrm>
            <a:off x="72480" y="78813"/>
            <a:ext cx="6731768" cy="1143000"/>
          </a:xfrm>
          <a:ln w="19050">
            <a:solidFill>
              <a:schemeClr val="accent5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 eaLnBrk="1" hangingPunct="1"/>
            <a:r>
              <a:rPr lang="en-US" sz="2600" b="1" dirty="0">
                <a:solidFill>
                  <a:srgbClr val="000000"/>
                </a:solidFill>
                <a:effectLst/>
                <a:latin typeface="Arial (headings)"/>
              </a:rPr>
              <a:t>Expected mitigating controls (3)</a:t>
            </a:r>
          </a:p>
        </p:txBody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39300" y="1628800"/>
            <a:ext cx="8229600" cy="4392488"/>
          </a:xfrm>
        </p:spPr>
        <p:txBody>
          <a:bodyPr>
            <a:norm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2400" dirty="0"/>
              <a:t>Applications lost in mail</a:t>
            </a:r>
          </a:p>
          <a:p>
            <a:pPr eaLnBrk="1" hangingPunct="1">
              <a:buClr>
                <a:schemeClr val="accent5"/>
              </a:buClr>
              <a:buSzPct val="85000"/>
              <a:buFont typeface="Wingdings" panose="05000000000000000000" pitchFamily="2" charset="2"/>
              <a:buChar char="Ø"/>
            </a:pPr>
            <a:endParaRPr lang="en-US" sz="2200" dirty="0">
              <a:solidFill>
                <a:srgbClr val="000000"/>
              </a:solidFill>
              <a:latin typeface="Arial (body)"/>
              <a:cs typeface="Arial" pitchFamily="34" charset="0"/>
            </a:endParaRPr>
          </a:p>
          <a:p>
            <a:pPr lvl="1" eaLnBrk="1" hangingPunct="1">
              <a:buClr>
                <a:schemeClr val="accent5"/>
              </a:buClr>
              <a:buSzPct val="85000"/>
              <a:buFont typeface="Wingdings" panose="05000000000000000000" pitchFamily="2" charset="2"/>
              <a:buChar char="Ø"/>
            </a:pPr>
            <a:r>
              <a:rPr lang="en-US" sz="1800" dirty="0">
                <a:solidFill>
                  <a:srgbClr val="000000"/>
                </a:solidFill>
                <a:latin typeface="Arial (body)"/>
                <a:cs typeface="Arial" pitchFamily="34" charset="0"/>
              </a:rPr>
              <a:t>Registration of all incoming mails</a:t>
            </a:r>
          </a:p>
          <a:p>
            <a:pPr lvl="1" eaLnBrk="1" hangingPunct="1">
              <a:buClr>
                <a:schemeClr val="accent5"/>
              </a:buClr>
              <a:buSzPct val="85000"/>
              <a:buFont typeface="Wingdings" panose="05000000000000000000" pitchFamily="2" charset="2"/>
              <a:buChar char="Ø"/>
            </a:pPr>
            <a:r>
              <a:rPr lang="en-US" sz="1800" dirty="0">
                <a:solidFill>
                  <a:srgbClr val="000000"/>
                </a:solidFill>
                <a:latin typeface="Arial (body)"/>
                <a:cs typeface="Arial" pitchFamily="34" charset="0"/>
              </a:rPr>
              <a:t>Applications coded according to vacancy</a:t>
            </a:r>
          </a:p>
          <a:p>
            <a:pPr lvl="1" eaLnBrk="1" hangingPunct="1">
              <a:buClr>
                <a:schemeClr val="accent5"/>
              </a:buClr>
              <a:buSzPct val="85000"/>
              <a:buFont typeface="Wingdings" panose="05000000000000000000" pitchFamily="2" charset="2"/>
              <a:buChar char="Ø"/>
            </a:pPr>
            <a:r>
              <a:rPr lang="en-US" sz="1800" dirty="0">
                <a:solidFill>
                  <a:srgbClr val="000000"/>
                </a:solidFill>
                <a:latin typeface="Arial (body)"/>
                <a:cs typeface="Arial" pitchFamily="34" charset="0"/>
              </a:rPr>
              <a:t>Only applications to dedicated email address</a:t>
            </a:r>
          </a:p>
          <a:p>
            <a:pPr lvl="1" eaLnBrk="1" hangingPunct="1">
              <a:buClr>
                <a:schemeClr val="accent5"/>
              </a:buClr>
              <a:buSzPct val="85000"/>
              <a:buFont typeface="Wingdings" panose="05000000000000000000" pitchFamily="2" charset="2"/>
              <a:buChar char="Ø"/>
            </a:pPr>
            <a:endParaRPr lang="en-US" sz="1800" dirty="0">
              <a:solidFill>
                <a:srgbClr val="000000"/>
              </a:solidFill>
              <a:latin typeface="Arial (body)"/>
              <a:cs typeface="Arial" pitchFamily="34" charset="0"/>
            </a:endParaRPr>
          </a:p>
          <a:p>
            <a:pPr lvl="1" eaLnBrk="1" hangingPunct="1">
              <a:buClr>
                <a:schemeClr val="accent5"/>
              </a:buClr>
              <a:buSzPct val="85000"/>
              <a:buFont typeface="Wingdings" panose="05000000000000000000" pitchFamily="2" charset="2"/>
              <a:buChar char="Ø"/>
            </a:pPr>
            <a:endParaRPr lang="en-US" sz="1800" dirty="0">
              <a:solidFill>
                <a:srgbClr val="000000"/>
              </a:solidFill>
              <a:latin typeface="Arial (body)"/>
              <a:cs typeface="Arial" pitchFamily="34" charset="0"/>
            </a:endParaRPr>
          </a:p>
          <a:p>
            <a:pPr eaLnBrk="1" hangingPunct="1">
              <a:buClr>
                <a:schemeClr val="accent5"/>
              </a:buClr>
              <a:buSzPct val="85000"/>
              <a:buFont typeface="Wingdings" panose="05000000000000000000" pitchFamily="2" charset="2"/>
              <a:buChar char="Ø"/>
            </a:pPr>
            <a:endParaRPr lang="en-US" sz="2200" dirty="0">
              <a:solidFill>
                <a:srgbClr val="000000"/>
              </a:solidFill>
              <a:latin typeface="Arial (body)"/>
              <a:cs typeface="Arial" pitchFamily="34" charset="0"/>
            </a:endParaRPr>
          </a:p>
          <a:p>
            <a:pPr eaLnBrk="1" hangingPunct="1">
              <a:buClr>
                <a:schemeClr val="accent5"/>
              </a:buClr>
              <a:buSzPct val="85000"/>
              <a:buFont typeface="Wingdings" panose="05000000000000000000" pitchFamily="2" charset="2"/>
              <a:buChar char="Ø"/>
            </a:pPr>
            <a:endParaRPr lang="en-US" sz="2200" dirty="0">
              <a:solidFill>
                <a:srgbClr val="000000"/>
              </a:solidFill>
              <a:latin typeface="Arial (body)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82850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eaLnBrk="1" hangingPunct="1"/>
            <a:fld id="{2CECB95B-6775-4490-AD5A-FA7925036C61}" type="slidenum">
              <a:rPr lang="nl-BE" smtClean="0">
                <a:solidFill>
                  <a:srgbClr val="000000"/>
                </a:solidFill>
                <a:effectLst/>
                <a:latin typeface="Arial" pitchFamily="34" charset="0"/>
              </a:rPr>
              <a:pPr eaLnBrk="1" hangingPunct="1"/>
              <a:t>12</a:t>
            </a:fld>
            <a:endParaRPr lang="nl-BE" dirty="0">
              <a:solidFill>
                <a:srgbClr val="000000"/>
              </a:solidFill>
              <a:effectLst/>
              <a:latin typeface="Arial" pitchFamily="34" charset="0"/>
            </a:endParaRPr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>
          <a:xfrm>
            <a:off x="72480" y="78813"/>
            <a:ext cx="6731768" cy="1143000"/>
          </a:xfrm>
          <a:ln w="19050">
            <a:solidFill>
              <a:schemeClr val="accent5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 eaLnBrk="1" hangingPunct="1"/>
            <a:r>
              <a:rPr lang="en-US" sz="2600" b="1" dirty="0">
                <a:solidFill>
                  <a:srgbClr val="000000"/>
                </a:solidFill>
                <a:effectLst/>
                <a:latin typeface="Arial (headings)"/>
              </a:rPr>
              <a:t>Expected mitigating controls (4)</a:t>
            </a:r>
          </a:p>
        </p:txBody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39300" y="1628800"/>
            <a:ext cx="8229600" cy="4392488"/>
          </a:xfrm>
        </p:spPr>
        <p:txBody>
          <a:bodyPr>
            <a:norm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2400" dirty="0"/>
              <a:t>Good candidates found already a job</a:t>
            </a:r>
          </a:p>
          <a:p>
            <a:pPr eaLnBrk="1" hangingPunct="1">
              <a:buClr>
                <a:schemeClr val="accent5"/>
              </a:buClr>
              <a:buSzPct val="85000"/>
              <a:buFont typeface="Wingdings" panose="05000000000000000000" pitchFamily="2" charset="2"/>
              <a:buChar char="Ø"/>
            </a:pPr>
            <a:endParaRPr lang="en-US" sz="2200" dirty="0">
              <a:solidFill>
                <a:srgbClr val="000000"/>
              </a:solidFill>
              <a:latin typeface="Arial (body)"/>
              <a:cs typeface="Arial" pitchFamily="34" charset="0"/>
            </a:endParaRPr>
          </a:p>
          <a:p>
            <a:pPr lvl="1" eaLnBrk="1" hangingPunct="1">
              <a:buClr>
                <a:schemeClr val="accent5"/>
              </a:buClr>
              <a:buSzPct val="85000"/>
              <a:buFont typeface="Wingdings" panose="05000000000000000000" pitchFamily="2" charset="2"/>
              <a:buChar char="Ø"/>
            </a:pPr>
            <a:r>
              <a:rPr lang="en-US" sz="1800" dirty="0">
                <a:solidFill>
                  <a:srgbClr val="000000"/>
                </a:solidFill>
                <a:latin typeface="Arial (body)"/>
                <a:cs typeface="Arial" pitchFamily="34" charset="0"/>
              </a:rPr>
              <a:t>Approved deadlines for providing feedback</a:t>
            </a:r>
          </a:p>
          <a:p>
            <a:pPr lvl="1" eaLnBrk="1" hangingPunct="1">
              <a:buClr>
                <a:schemeClr val="accent5"/>
              </a:buClr>
              <a:buSzPct val="85000"/>
              <a:buFont typeface="Wingdings" panose="05000000000000000000" pitchFamily="2" charset="2"/>
              <a:buChar char="Ø"/>
            </a:pPr>
            <a:r>
              <a:rPr lang="en-US" sz="1800" dirty="0">
                <a:solidFill>
                  <a:srgbClr val="000000"/>
                </a:solidFill>
                <a:latin typeface="Arial (body)"/>
                <a:cs typeface="Arial" pitchFamily="34" charset="0"/>
              </a:rPr>
              <a:t>Tracking system for status of application</a:t>
            </a:r>
          </a:p>
          <a:p>
            <a:pPr lvl="1" eaLnBrk="1" hangingPunct="1">
              <a:buClr>
                <a:schemeClr val="accent5"/>
              </a:buClr>
              <a:buSzPct val="85000"/>
              <a:buFont typeface="Wingdings" panose="05000000000000000000" pitchFamily="2" charset="2"/>
              <a:buChar char="Ø"/>
            </a:pPr>
            <a:r>
              <a:rPr lang="en-US" sz="1800" dirty="0">
                <a:solidFill>
                  <a:srgbClr val="000000"/>
                </a:solidFill>
                <a:latin typeface="Arial (body)"/>
                <a:cs typeface="Arial" pitchFamily="34" charset="0"/>
              </a:rPr>
              <a:t>Automatic flagging of overdues</a:t>
            </a:r>
          </a:p>
          <a:p>
            <a:pPr lvl="1" eaLnBrk="1" hangingPunct="1">
              <a:buClr>
                <a:schemeClr val="accent5"/>
              </a:buClr>
              <a:buSzPct val="85000"/>
              <a:buFont typeface="Wingdings" panose="05000000000000000000" pitchFamily="2" charset="2"/>
              <a:buChar char="Ø"/>
            </a:pPr>
            <a:r>
              <a:rPr lang="en-US" sz="1800" dirty="0">
                <a:solidFill>
                  <a:srgbClr val="000000"/>
                </a:solidFill>
                <a:latin typeface="Arial (body)"/>
                <a:cs typeface="Arial" pitchFamily="34" charset="0"/>
              </a:rPr>
              <a:t>Proper supervision</a:t>
            </a:r>
          </a:p>
          <a:p>
            <a:pPr lvl="1" eaLnBrk="1" hangingPunct="1">
              <a:buClr>
                <a:schemeClr val="accent5"/>
              </a:buClr>
              <a:buSzPct val="85000"/>
              <a:buFont typeface="Wingdings" panose="05000000000000000000" pitchFamily="2" charset="2"/>
              <a:buChar char="Ø"/>
            </a:pPr>
            <a:endParaRPr lang="en-US" sz="1800" dirty="0">
              <a:solidFill>
                <a:srgbClr val="000000"/>
              </a:solidFill>
              <a:latin typeface="Arial (body)"/>
              <a:cs typeface="Arial" pitchFamily="34" charset="0"/>
            </a:endParaRPr>
          </a:p>
          <a:p>
            <a:pPr eaLnBrk="1" hangingPunct="1">
              <a:buClr>
                <a:schemeClr val="accent5"/>
              </a:buClr>
              <a:buSzPct val="85000"/>
              <a:buFont typeface="Wingdings" panose="05000000000000000000" pitchFamily="2" charset="2"/>
              <a:buChar char="Ø"/>
            </a:pPr>
            <a:endParaRPr lang="en-US" sz="2200" dirty="0">
              <a:solidFill>
                <a:srgbClr val="000000"/>
              </a:solidFill>
              <a:latin typeface="Arial (body)"/>
              <a:cs typeface="Arial" pitchFamily="34" charset="0"/>
            </a:endParaRPr>
          </a:p>
          <a:p>
            <a:pPr eaLnBrk="1" hangingPunct="1">
              <a:buClr>
                <a:schemeClr val="accent5"/>
              </a:buClr>
              <a:buSzPct val="85000"/>
              <a:buFont typeface="Wingdings" panose="05000000000000000000" pitchFamily="2" charset="2"/>
              <a:buChar char="Ø"/>
            </a:pPr>
            <a:endParaRPr lang="en-US" sz="2200" dirty="0">
              <a:solidFill>
                <a:srgbClr val="000000"/>
              </a:solidFill>
              <a:latin typeface="Arial (body)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598146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eaLnBrk="1" hangingPunct="1"/>
            <a:fld id="{2CECB95B-6775-4490-AD5A-FA7925036C61}" type="slidenum">
              <a:rPr lang="nl-BE" smtClean="0">
                <a:solidFill>
                  <a:srgbClr val="000000"/>
                </a:solidFill>
                <a:effectLst/>
                <a:latin typeface="Arial" pitchFamily="34" charset="0"/>
              </a:rPr>
              <a:pPr eaLnBrk="1" hangingPunct="1"/>
              <a:t>13</a:t>
            </a:fld>
            <a:endParaRPr lang="nl-BE" dirty="0">
              <a:solidFill>
                <a:srgbClr val="000000"/>
              </a:solidFill>
              <a:effectLst/>
              <a:latin typeface="Arial" pitchFamily="34" charset="0"/>
            </a:endParaRPr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>
          <a:xfrm>
            <a:off x="72480" y="78813"/>
            <a:ext cx="6731768" cy="1143000"/>
          </a:xfrm>
          <a:ln w="19050">
            <a:solidFill>
              <a:schemeClr val="accent5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 eaLnBrk="1" hangingPunct="1"/>
            <a:r>
              <a:rPr lang="en-US" sz="2600" b="1" dirty="0">
                <a:solidFill>
                  <a:srgbClr val="000000"/>
                </a:solidFill>
                <a:effectLst/>
                <a:latin typeface="Arial (headings)"/>
              </a:rPr>
              <a:t>Expected mitigating controls (5)</a:t>
            </a:r>
          </a:p>
        </p:txBody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39300" y="1628800"/>
            <a:ext cx="8229600" cy="4392488"/>
          </a:xfrm>
        </p:spPr>
        <p:txBody>
          <a:bodyPr>
            <a:norm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2400" dirty="0"/>
              <a:t>Leakage of tests</a:t>
            </a:r>
          </a:p>
          <a:p>
            <a:pPr eaLnBrk="1" hangingPunct="1">
              <a:buClr>
                <a:schemeClr val="accent5"/>
              </a:buClr>
              <a:buSzPct val="85000"/>
              <a:buFont typeface="Wingdings" panose="05000000000000000000" pitchFamily="2" charset="2"/>
              <a:buChar char="Ø"/>
            </a:pPr>
            <a:endParaRPr lang="en-US" sz="2200" dirty="0">
              <a:solidFill>
                <a:srgbClr val="000000"/>
              </a:solidFill>
              <a:latin typeface="Arial (body)"/>
              <a:cs typeface="Arial" pitchFamily="34" charset="0"/>
            </a:endParaRPr>
          </a:p>
          <a:p>
            <a:pPr lvl="1" eaLnBrk="1" hangingPunct="1">
              <a:buClr>
                <a:schemeClr val="accent5"/>
              </a:buClr>
              <a:buSzPct val="85000"/>
              <a:buFont typeface="Wingdings" panose="05000000000000000000" pitchFamily="2" charset="2"/>
              <a:buChar char="Ø"/>
            </a:pPr>
            <a:r>
              <a:rPr lang="en-US" sz="1800" dirty="0">
                <a:solidFill>
                  <a:srgbClr val="000000"/>
                </a:solidFill>
                <a:latin typeface="Arial (body)"/>
                <a:cs typeface="Arial" pitchFamily="34" charset="0"/>
              </a:rPr>
              <a:t>Tests are developed and kept in a secure environment</a:t>
            </a:r>
          </a:p>
          <a:p>
            <a:pPr lvl="1" eaLnBrk="1" hangingPunct="1">
              <a:buClr>
                <a:schemeClr val="accent5"/>
              </a:buClr>
              <a:buSzPct val="85000"/>
              <a:buFont typeface="Wingdings" panose="05000000000000000000" pitchFamily="2" charset="2"/>
              <a:buChar char="Ø"/>
            </a:pPr>
            <a:r>
              <a:rPr lang="en-US" sz="1800" dirty="0">
                <a:solidFill>
                  <a:srgbClr val="000000"/>
                </a:solidFill>
                <a:latin typeface="Arial (body)"/>
                <a:cs typeface="Arial" pitchFamily="34" charset="0"/>
              </a:rPr>
              <a:t>Tests can only be accessed on a need-to-know basis</a:t>
            </a:r>
          </a:p>
          <a:p>
            <a:pPr lvl="1" eaLnBrk="1" hangingPunct="1">
              <a:buClr>
                <a:schemeClr val="accent5"/>
              </a:buClr>
              <a:buSzPct val="85000"/>
              <a:buFont typeface="Wingdings" panose="05000000000000000000" pitchFamily="2" charset="2"/>
              <a:buChar char="Ø"/>
            </a:pPr>
            <a:r>
              <a:rPr lang="en-US" sz="1800" dirty="0">
                <a:solidFill>
                  <a:srgbClr val="000000"/>
                </a:solidFill>
                <a:latin typeface="Arial (body)"/>
                <a:cs typeface="Arial" pitchFamily="34" charset="0"/>
              </a:rPr>
              <a:t>Compilation of tests can be done at the very last moment</a:t>
            </a:r>
          </a:p>
          <a:p>
            <a:pPr lvl="1" eaLnBrk="1" hangingPunct="1">
              <a:buClr>
                <a:schemeClr val="accent5"/>
              </a:buClr>
              <a:buSzPct val="85000"/>
              <a:buFont typeface="Wingdings" panose="05000000000000000000" pitchFamily="2" charset="2"/>
              <a:buChar char="Ø"/>
            </a:pPr>
            <a:endParaRPr lang="en-US" sz="1800" dirty="0">
              <a:solidFill>
                <a:srgbClr val="000000"/>
              </a:solidFill>
              <a:latin typeface="Arial (body)"/>
              <a:cs typeface="Arial" pitchFamily="34" charset="0"/>
            </a:endParaRPr>
          </a:p>
          <a:p>
            <a:pPr lvl="1" eaLnBrk="1" hangingPunct="1">
              <a:buClr>
                <a:schemeClr val="accent5"/>
              </a:buClr>
              <a:buSzPct val="85000"/>
              <a:buFont typeface="Wingdings" panose="05000000000000000000" pitchFamily="2" charset="2"/>
              <a:buChar char="Ø"/>
            </a:pPr>
            <a:endParaRPr lang="en-US" sz="1800" dirty="0">
              <a:solidFill>
                <a:srgbClr val="000000"/>
              </a:solidFill>
              <a:latin typeface="Arial (body)"/>
              <a:cs typeface="Arial" pitchFamily="34" charset="0"/>
            </a:endParaRPr>
          </a:p>
          <a:p>
            <a:pPr lvl="1" eaLnBrk="1" hangingPunct="1">
              <a:buClr>
                <a:schemeClr val="accent5"/>
              </a:buClr>
              <a:buSzPct val="85000"/>
              <a:buFont typeface="Wingdings" panose="05000000000000000000" pitchFamily="2" charset="2"/>
              <a:buChar char="Ø"/>
            </a:pPr>
            <a:endParaRPr lang="en-US" sz="1800" dirty="0">
              <a:solidFill>
                <a:srgbClr val="000000"/>
              </a:solidFill>
              <a:latin typeface="Arial (body)"/>
              <a:cs typeface="Arial" pitchFamily="34" charset="0"/>
            </a:endParaRPr>
          </a:p>
          <a:p>
            <a:pPr eaLnBrk="1" hangingPunct="1">
              <a:buClr>
                <a:schemeClr val="accent5"/>
              </a:buClr>
              <a:buSzPct val="85000"/>
              <a:buFont typeface="Wingdings" panose="05000000000000000000" pitchFamily="2" charset="2"/>
              <a:buChar char="Ø"/>
            </a:pPr>
            <a:endParaRPr lang="en-US" sz="2200" dirty="0">
              <a:solidFill>
                <a:srgbClr val="000000"/>
              </a:solidFill>
              <a:latin typeface="Arial (body)"/>
              <a:cs typeface="Arial" pitchFamily="34" charset="0"/>
            </a:endParaRPr>
          </a:p>
          <a:p>
            <a:pPr eaLnBrk="1" hangingPunct="1">
              <a:buClr>
                <a:schemeClr val="accent5"/>
              </a:buClr>
              <a:buSzPct val="85000"/>
              <a:buFont typeface="Wingdings" panose="05000000000000000000" pitchFamily="2" charset="2"/>
              <a:buChar char="Ø"/>
            </a:pPr>
            <a:endParaRPr lang="en-US" sz="2200" dirty="0">
              <a:solidFill>
                <a:srgbClr val="000000"/>
              </a:solidFill>
              <a:latin typeface="Arial (body)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504469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eaLnBrk="1" hangingPunct="1"/>
            <a:fld id="{2CECB95B-6775-4490-AD5A-FA7925036C61}" type="slidenum">
              <a:rPr lang="nl-BE" smtClean="0">
                <a:solidFill>
                  <a:srgbClr val="000000"/>
                </a:solidFill>
                <a:effectLst/>
                <a:latin typeface="Arial" pitchFamily="34" charset="0"/>
              </a:rPr>
              <a:pPr eaLnBrk="1" hangingPunct="1"/>
              <a:t>14</a:t>
            </a:fld>
            <a:endParaRPr lang="nl-BE" dirty="0">
              <a:solidFill>
                <a:srgbClr val="000000"/>
              </a:solidFill>
              <a:effectLst/>
              <a:latin typeface="Arial" pitchFamily="34" charset="0"/>
            </a:endParaRPr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>
          <a:xfrm>
            <a:off x="72480" y="78813"/>
            <a:ext cx="6731768" cy="1143000"/>
          </a:xfrm>
          <a:ln w="19050">
            <a:solidFill>
              <a:schemeClr val="accent5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 eaLnBrk="1" hangingPunct="1"/>
            <a:r>
              <a:rPr lang="en-US" sz="2600" b="1" dirty="0">
                <a:solidFill>
                  <a:srgbClr val="000000"/>
                </a:solidFill>
                <a:effectLst/>
                <a:latin typeface="Arial (headings)"/>
              </a:rPr>
              <a:t>Expected mitigating controls (6)</a:t>
            </a:r>
          </a:p>
        </p:txBody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39300" y="1628800"/>
            <a:ext cx="8229600" cy="4392488"/>
          </a:xfrm>
        </p:spPr>
        <p:txBody>
          <a:bodyPr>
            <a:norm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2400" dirty="0"/>
              <a:t>Bad publicity in press</a:t>
            </a:r>
          </a:p>
          <a:p>
            <a:pPr eaLnBrk="1" hangingPunct="1">
              <a:buClr>
                <a:schemeClr val="accent5"/>
              </a:buClr>
              <a:buSzPct val="85000"/>
              <a:buFont typeface="Wingdings" panose="05000000000000000000" pitchFamily="2" charset="2"/>
              <a:buChar char="Ø"/>
            </a:pPr>
            <a:endParaRPr lang="en-US" sz="2200" dirty="0">
              <a:solidFill>
                <a:srgbClr val="000000"/>
              </a:solidFill>
              <a:latin typeface="Arial (body)"/>
              <a:cs typeface="Arial" pitchFamily="34" charset="0"/>
            </a:endParaRPr>
          </a:p>
          <a:p>
            <a:pPr lvl="1" eaLnBrk="1" hangingPunct="1">
              <a:buClr>
                <a:schemeClr val="accent5"/>
              </a:buClr>
              <a:buSzPct val="85000"/>
              <a:buFont typeface="Wingdings" panose="05000000000000000000" pitchFamily="2" charset="2"/>
              <a:buChar char="Ø"/>
            </a:pPr>
            <a:r>
              <a:rPr lang="en-US" sz="1800" dirty="0">
                <a:solidFill>
                  <a:srgbClr val="000000"/>
                </a:solidFill>
                <a:latin typeface="Arial (body)"/>
                <a:cs typeface="Arial" pitchFamily="34" charset="0"/>
              </a:rPr>
              <a:t>This risk can only be managed by mitigating the other risks that may lead to bad publicity.</a:t>
            </a:r>
          </a:p>
          <a:p>
            <a:pPr lvl="1" eaLnBrk="1" hangingPunct="1">
              <a:buClr>
                <a:schemeClr val="accent5"/>
              </a:buClr>
              <a:buSzPct val="85000"/>
              <a:buFont typeface="Wingdings" panose="05000000000000000000" pitchFamily="2" charset="2"/>
              <a:buChar char="Ø"/>
            </a:pPr>
            <a:endParaRPr lang="en-US" sz="1800" dirty="0">
              <a:solidFill>
                <a:srgbClr val="000000"/>
              </a:solidFill>
              <a:latin typeface="Arial (body)"/>
              <a:cs typeface="Arial" pitchFamily="34" charset="0"/>
            </a:endParaRPr>
          </a:p>
          <a:p>
            <a:pPr lvl="1" eaLnBrk="1" hangingPunct="1">
              <a:buClr>
                <a:schemeClr val="accent5"/>
              </a:buClr>
              <a:buSzPct val="85000"/>
              <a:buFont typeface="Wingdings" panose="05000000000000000000" pitchFamily="2" charset="2"/>
              <a:buChar char="Ø"/>
            </a:pPr>
            <a:endParaRPr lang="en-US" sz="1800" dirty="0">
              <a:solidFill>
                <a:srgbClr val="000000"/>
              </a:solidFill>
              <a:latin typeface="Arial (body)"/>
              <a:cs typeface="Arial" pitchFamily="34" charset="0"/>
            </a:endParaRPr>
          </a:p>
          <a:p>
            <a:pPr eaLnBrk="1" hangingPunct="1">
              <a:buClr>
                <a:schemeClr val="accent5"/>
              </a:buClr>
              <a:buSzPct val="85000"/>
              <a:buFont typeface="Wingdings" panose="05000000000000000000" pitchFamily="2" charset="2"/>
              <a:buChar char="Ø"/>
            </a:pPr>
            <a:endParaRPr lang="en-US" sz="2200" dirty="0">
              <a:solidFill>
                <a:srgbClr val="000000"/>
              </a:solidFill>
              <a:latin typeface="Arial (body)"/>
              <a:cs typeface="Arial" pitchFamily="34" charset="0"/>
            </a:endParaRPr>
          </a:p>
          <a:p>
            <a:pPr eaLnBrk="1" hangingPunct="1">
              <a:buClr>
                <a:schemeClr val="accent5"/>
              </a:buClr>
              <a:buSzPct val="85000"/>
              <a:buFont typeface="Wingdings" panose="05000000000000000000" pitchFamily="2" charset="2"/>
              <a:buChar char="Ø"/>
            </a:pPr>
            <a:endParaRPr lang="en-US" sz="2200" dirty="0">
              <a:solidFill>
                <a:srgbClr val="000000"/>
              </a:solidFill>
              <a:latin typeface="Arial (body)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266842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eaLnBrk="1" hangingPunct="1"/>
            <a:fld id="{2CECB95B-6775-4490-AD5A-FA7925036C61}" type="slidenum">
              <a:rPr lang="nl-BE" smtClean="0">
                <a:solidFill>
                  <a:srgbClr val="000000"/>
                </a:solidFill>
                <a:effectLst/>
                <a:latin typeface="Arial" pitchFamily="34" charset="0"/>
              </a:rPr>
              <a:pPr eaLnBrk="1" hangingPunct="1"/>
              <a:t>15</a:t>
            </a:fld>
            <a:endParaRPr lang="nl-BE" dirty="0">
              <a:solidFill>
                <a:srgbClr val="000000"/>
              </a:solidFill>
              <a:effectLst/>
              <a:latin typeface="Arial" pitchFamily="34" charset="0"/>
            </a:endParaRPr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>
          <a:xfrm>
            <a:off x="72480" y="78813"/>
            <a:ext cx="6731768" cy="1143000"/>
          </a:xfrm>
          <a:ln w="19050">
            <a:solidFill>
              <a:schemeClr val="accent5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 eaLnBrk="1" hangingPunct="1"/>
            <a:r>
              <a:rPr lang="en-US" sz="2600" b="1" dirty="0">
                <a:solidFill>
                  <a:srgbClr val="000000"/>
                </a:solidFill>
                <a:effectLst/>
                <a:latin typeface="Arial (headings)"/>
              </a:rPr>
              <a:t>Expected mitigating controls (</a:t>
            </a:r>
            <a:r>
              <a:rPr lang="en-US" sz="2600" b="1" dirty="0">
                <a:solidFill>
                  <a:srgbClr val="000000"/>
                </a:solidFill>
                <a:latin typeface="Arial (headings)"/>
              </a:rPr>
              <a:t>7</a:t>
            </a:r>
            <a:r>
              <a:rPr lang="en-US" sz="2600" b="1" dirty="0">
                <a:solidFill>
                  <a:srgbClr val="000000"/>
                </a:solidFill>
                <a:effectLst/>
                <a:latin typeface="Arial (headings)"/>
              </a:rPr>
              <a:t>)</a:t>
            </a:r>
          </a:p>
        </p:txBody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39300" y="1628800"/>
            <a:ext cx="8229600" cy="4392488"/>
          </a:xfrm>
        </p:spPr>
        <p:txBody>
          <a:bodyPr>
            <a:norm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2400" dirty="0"/>
              <a:t>Incorrect documents submitted remain undetected</a:t>
            </a:r>
          </a:p>
          <a:p>
            <a:pPr eaLnBrk="1" hangingPunct="1">
              <a:buClr>
                <a:schemeClr val="accent5"/>
              </a:buClr>
              <a:buSzPct val="85000"/>
              <a:buFont typeface="Wingdings" panose="05000000000000000000" pitchFamily="2" charset="2"/>
              <a:buChar char="Ø"/>
            </a:pPr>
            <a:endParaRPr lang="en-US" sz="2200" dirty="0">
              <a:solidFill>
                <a:srgbClr val="000000"/>
              </a:solidFill>
              <a:latin typeface="Arial (body)"/>
              <a:cs typeface="Arial" pitchFamily="34" charset="0"/>
            </a:endParaRPr>
          </a:p>
          <a:p>
            <a:pPr lvl="1" eaLnBrk="1" hangingPunct="1">
              <a:buClr>
                <a:schemeClr val="accent5"/>
              </a:buClr>
              <a:buSzPct val="85000"/>
              <a:buFont typeface="Wingdings" panose="05000000000000000000" pitchFamily="2" charset="2"/>
              <a:buChar char="Ø"/>
            </a:pPr>
            <a:r>
              <a:rPr lang="en-US" sz="1800" dirty="0">
                <a:solidFill>
                  <a:srgbClr val="000000"/>
                </a:solidFill>
                <a:latin typeface="Arial (body)"/>
                <a:cs typeface="Arial" pitchFamily="34" charset="0"/>
              </a:rPr>
              <a:t>Have a system in place that easily compares standard documents</a:t>
            </a:r>
          </a:p>
          <a:p>
            <a:pPr lvl="1" eaLnBrk="1" hangingPunct="1">
              <a:buClr>
                <a:schemeClr val="accent5"/>
              </a:buClr>
              <a:buSzPct val="85000"/>
              <a:buFont typeface="Wingdings" panose="05000000000000000000" pitchFamily="2" charset="2"/>
              <a:buChar char="Ø"/>
            </a:pPr>
            <a:r>
              <a:rPr lang="en-US" sz="1800" dirty="0">
                <a:solidFill>
                  <a:srgbClr val="000000"/>
                </a:solidFill>
                <a:latin typeface="Arial (body)"/>
                <a:cs typeface="Arial" pitchFamily="34" charset="0"/>
              </a:rPr>
              <a:t>Have a black list of earlier falsified documents</a:t>
            </a:r>
          </a:p>
          <a:p>
            <a:pPr lvl="1" eaLnBrk="1" hangingPunct="1">
              <a:buClr>
                <a:schemeClr val="accent5"/>
              </a:buClr>
              <a:buSzPct val="85000"/>
              <a:buFont typeface="Wingdings" panose="05000000000000000000" pitchFamily="2" charset="2"/>
              <a:buChar char="Ø"/>
            </a:pPr>
            <a:endParaRPr lang="en-US" sz="1800" dirty="0">
              <a:solidFill>
                <a:srgbClr val="000000"/>
              </a:solidFill>
              <a:latin typeface="Arial (body)"/>
              <a:cs typeface="Arial" pitchFamily="34" charset="0"/>
            </a:endParaRPr>
          </a:p>
          <a:p>
            <a:pPr lvl="1" eaLnBrk="1" hangingPunct="1">
              <a:buClr>
                <a:schemeClr val="accent5"/>
              </a:buClr>
              <a:buSzPct val="85000"/>
              <a:buFont typeface="Wingdings" panose="05000000000000000000" pitchFamily="2" charset="2"/>
              <a:buChar char="Ø"/>
            </a:pPr>
            <a:endParaRPr lang="en-US" sz="1800" dirty="0">
              <a:solidFill>
                <a:srgbClr val="000000"/>
              </a:solidFill>
              <a:latin typeface="Arial (body)"/>
              <a:cs typeface="Arial" pitchFamily="34" charset="0"/>
            </a:endParaRPr>
          </a:p>
          <a:p>
            <a:pPr eaLnBrk="1" hangingPunct="1">
              <a:buClr>
                <a:schemeClr val="accent5"/>
              </a:buClr>
              <a:buSzPct val="85000"/>
              <a:buFont typeface="Wingdings" panose="05000000000000000000" pitchFamily="2" charset="2"/>
              <a:buChar char="Ø"/>
            </a:pPr>
            <a:endParaRPr lang="en-US" sz="2200" dirty="0">
              <a:solidFill>
                <a:srgbClr val="000000"/>
              </a:solidFill>
              <a:latin typeface="Arial (body)"/>
              <a:cs typeface="Arial" pitchFamily="34" charset="0"/>
            </a:endParaRPr>
          </a:p>
          <a:p>
            <a:pPr eaLnBrk="1" hangingPunct="1">
              <a:buClr>
                <a:schemeClr val="accent5"/>
              </a:buClr>
              <a:buSzPct val="85000"/>
              <a:buFont typeface="Wingdings" panose="05000000000000000000" pitchFamily="2" charset="2"/>
              <a:buChar char="Ø"/>
            </a:pPr>
            <a:endParaRPr lang="en-US" sz="2200" dirty="0">
              <a:solidFill>
                <a:srgbClr val="000000"/>
              </a:solidFill>
              <a:latin typeface="Arial (body)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222507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eaLnBrk="1" hangingPunct="1"/>
            <a:fld id="{2CECB95B-6775-4490-AD5A-FA7925036C61}" type="slidenum">
              <a:rPr lang="nl-BE" smtClean="0">
                <a:solidFill>
                  <a:srgbClr val="000000"/>
                </a:solidFill>
                <a:effectLst/>
                <a:latin typeface="Arial" pitchFamily="34" charset="0"/>
              </a:rPr>
              <a:pPr eaLnBrk="1" hangingPunct="1"/>
              <a:t>16</a:t>
            </a:fld>
            <a:endParaRPr lang="nl-BE" dirty="0">
              <a:solidFill>
                <a:srgbClr val="000000"/>
              </a:solidFill>
              <a:effectLst/>
              <a:latin typeface="Arial" pitchFamily="34" charset="0"/>
            </a:endParaRPr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>
          <a:xfrm>
            <a:off x="72480" y="78813"/>
            <a:ext cx="6731768" cy="1143000"/>
          </a:xfrm>
          <a:ln w="19050">
            <a:solidFill>
              <a:schemeClr val="accent5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 eaLnBrk="1" hangingPunct="1"/>
            <a:r>
              <a:rPr lang="en-US" sz="2600" b="1" dirty="0">
                <a:solidFill>
                  <a:srgbClr val="000000"/>
                </a:solidFill>
                <a:effectLst/>
                <a:latin typeface="Arial (headings)"/>
              </a:rPr>
              <a:t>Expected mitigating controls (8)</a:t>
            </a:r>
          </a:p>
        </p:txBody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39300" y="1628800"/>
            <a:ext cx="8229600" cy="4392488"/>
          </a:xfrm>
        </p:spPr>
        <p:txBody>
          <a:bodyPr>
            <a:norm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2400" dirty="0"/>
              <a:t>Interviews not objective</a:t>
            </a:r>
          </a:p>
          <a:p>
            <a:pPr eaLnBrk="1" hangingPunct="1">
              <a:buClr>
                <a:schemeClr val="accent5"/>
              </a:buClr>
              <a:buSzPct val="85000"/>
              <a:buFont typeface="Wingdings" panose="05000000000000000000" pitchFamily="2" charset="2"/>
              <a:buChar char="Ø"/>
            </a:pPr>
            <a:endParaRPr lang="en-US" sz="2200" dirty="0">
              <a:solidFill>
                <a:srgbClr val="000000"/>
              </a:solidFill>
              <a:latin typeface="Arial (body)"/>
              <a:cs typeface="Arial" pitchFamily="34" charset="0"/>
            </a:endParaRPr>
          </a:p>
          <a:p>
            <a:pPr lvl="1" eaLnBrk="1" hangingPunct="1">
              <a:buClr>
                <a:schemeClr val="accent5"/>
              </a:buClr>
              <a:buSzPct val="85000"/>
              <a:buFont typeface="Wingdings" panose="05000000000000000000" pitchFamily="2" charset="2"/>
              <a:buChar char="Ø"/>
            </a:pPr>
            <a:r>
              <a:rPr lang="en-US" sz="1800" dirty="0">
                <a:solidFill>
                  <a:srgbClr val="000000"/>
                </a:solidFill>
                <a:latin typeface="Arial (body)"/>
                <a:cs typeface="Arial" pitchFamily="34" charset="0"/>
              </a:rPr>
              <a:t>Members of the interview team should be selected on the basis of specific knowledge and skills</a:t>
            </a:r>
          </a:p>
          <a:p>
            <a:pPr lvl="1" eaLnBrk="1" hangingPunct="1">
              <a:buClr>
                <a:schemeClr val="accent5"/>
              </a:buClr>
              <a:buSzPct val="85000"/>
              <a:buFont typeface="Wingdings" panose="05000000000000000000" pitchFamily="2" charset="2"/>
              <a:buChar char="Ø"/>
            </a:pPr>
            <a:r>
              <a:rPr lang="en-US" sz="1800" dirty="0">
                <a:solidFill>
                  <a:srgbClr val="000000"/>
                </a:solidFill>
                <a:latin typeface="Arial (body)"/>
                <a:cs typeface="Arial" pitchFamily="34" charset="0"/>
              </a:rPr>
              <a:t>Usage of a standard script for interviews</a:t>
            </a:r>
          </a:p>
          <a:p>
            <a:pPr lvl="1" eaLnBrk="1" hangingPunct="1">
              <a:buClr>
                <a:schemeClr val="accent5"/>
              </a:buClr>
              <a:buSzPct val="85000"/>
              <a:buFont typeface="Wingdings" panose="05000000000000000000" pitchFamily="2" charset="2"/>
              <a:buChar char="Ø"/>
            </a:pPr>
            <a:r>
              <a:rPr lang="en-US" sz="1800" dirty="0">
                <a:solidFill>
                  <a:srgbClr val="000000"/>
                </a:solidFill>
                <a:latin typeface="Arial (body)"/>
                <a:cs typeface="Arial" pitchFamily="34" charset="0"/>
              </a:rPr>
              <a:t>Scoring mechanism to be applied by the interview team</a:t>
            </a:r>
          </a:p>
          <a:p>
            <a:pPr lvl="1" eaLnBrk="1" hangingPunct="1">
              <a:buClr>
                <a:schemeClr val="accent5"/>
              </a:buClr>
              <a:buSzPct val="85000"/>
              <a:buFont typeface="Wingdings" panose="05000000000000000000" pitchFamily="2" charset="2"/>
              <a:buChar char="Ø"/>
            </a:pPr>
            <a:r>
              <a:rPr lang="en-US" sz="1800" dirty="0">
                <a:solidFill>
                  <a:srgbClr val="000000"/>
                </a:solidFill>
                <a:latin typeface="Arial (body)"/>
                <a:cs typeface="Arial" pitchFamily="34" charset="0"/>
              </a:rPr>
              <a:t>Having an independent observer attending the interview</a:t>
            </a:r>
          </a:p>
          <a:p>
            <a:pPr lvl="1" eaLnBrk="1" hangingPunct="1">
              <a:buClr>
                <a:schemeClr val="accent5"/>
              </a:buClr>
              <a:buSzPct val="85000"/>
              <a:buFont typeface="Wingdings" panose="05000000000000000000" pitchFamily="2" charset="2"/>
              <a:buChar char="Ø"/>
            </a:pPr>
            <a:endParaRPr lang="en-US" sz="1800" dirty="0">
              <a:solidFill>
                <a:srgbClr val="000000"/>
              </a:solidFill>
              <a:latin typeface="Arial (body)"/>
              <a:cs typeface="Arial" pitchFamily="34" charset="0"/>
            </a:endParaRPr>
          </a:p>
          <a:p>
            <a:pPr lvl="1" eaLnBrk="1" hangingPunct="1">
              <a:buClr>
                <a:schemeClr val="accent5"/>
              </a:buClr>
              <a:buSzPct val="85000"/>
              <a:buFont typeface="Wingdings" panose="05000000000000000000" pitchFamily="2" charset="2"/>
              <a:buChar char="Ø"/>
            </a:pPr>
            <a:endParaRPr lang="en-US" sz="1800" dirty="0">
              <a:solidFill>
                <a:srgbClr val="000000"/>
              </a:solidFill>
              <a:latin typeface="Arial (body)"/>
              <a:cs typeface="Arial" pitchFamily="34" charset="0"/>
            </a:endParaRPr>
          </a:p>
          <a:p>
            <a:pPr lvl="1" eaLnBrk="1" hangingPunct="1">
              <a:buClr>
                <a:schemeClr val="accent5"/>
              </a:buClr>
              <a:buSzPct val="85000"/>
              <a:buFont typeface="Wingdings" panose="05000000000000000000" pitchFamily="2" charset="2"/>
              <a:buChar char="Ø"/>
            </a:pPr>
            <a:endParaRPr lang="en-US" sz="1800" dirty="0">
              <a:solidFill>
                <a:srgbClr val="000000"/>
              </a:solidFill>
              <a:latin typeface="Arial (body)"/>
              <a:cs typeface="Arial" pitchFamily="34" charset="0"/>
            </a:endParaRPr>
          </a:p>
          <a:p>
            <a:pPr eaLnBrk="1" hangingPunct="1">
              <a:buClr>
                <a:schemeClr val="accent5"/>
              </a:buClr>
              <a:buSzPct val="85000"/>
              <a:buFont typeface="Wingdings" panose="05000000000000000000" pitchFamily="2" charset="2"/>
              <a:buChar char="Ø"/>
            </a:pPr>
            <a:endParaRPr lang="en-US" sz="2200" dirty="0">
              <a:solidFill>
                <a:srgbClr val="000000"/>
              </a:solidFill>
              <a:latin typeface="Arial (body)"/>
              <a:cs typeface="Arial" pitchFamily="34" charset="0"/>
            </a:endParaRPr>
          </a:p>
          <a:p>
            <a:pPr eaLnBrk="1" hangingPunct="1">
              <a:buClr>
                <a:schemeClr val="accent5"/>
              </a:buClr>
              <a:buSzPct val="85000"/>
              <a:buFont typeface="Wingdings" panose="05000000000000000000" pitchFamily="2" charset="2"/>
              <a:buChar char="Ø"/>
            </a:pPr>
            <a:endParaRPr lang="en-US" sz="2200" dirty="0">
              <a:solidFill>
                <a:srgbClr val="000000"/>
              </a:solidFill>
              <a:latin typeface="Arial (body)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294896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eaLnBrk="1" hangingPunct="1"/>
            <a:fld id="{2CECB95B-6775-4490-AD5A-FA7925036C61}" type="slidenum">
              <a:rPr lang="nl-BE" smtClean="0">
                <a:solidFill>
                  <a:srgbClr val="000000"/>
                </a:solidFill>
                <a:effectLst/>
                <a:latin typeface="Arial" pitchFamily="34" charset="0"/>
              </a:rPr>
              <a:pPr eaLnBrk="1" hangingPunct="1"/>
              <a:t>17</a:t>
            </a:fld>
            <a:endParaRPr lang="nl-BE" dirty="0">
              <a:solidFill>
                <a:srgbClr val="000000"/>
              </a:solidFill>
              <a:effectLst/>
              <a:latin typeface="Arial" pitchFamily="34" charset="0"/>
            </a:endParaRPr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>
          <a:xfrm>
            <a:off x="72480" y="78813"/>
            <a:ext cx="6731768" cy="1143000"/>
          </a:xfrm>
          <a:ln w="19050">
            <a:solidFill>
              <a:schemeClr val="accent5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 eaLnBrk="1" hangingPunct="1"/>
            <a:r>
              <a:rPr lang="en-US" sz="2600" b="1" dirty="0">
                <a:solidFill>
                  <a:srgbClr val="000000"/>
                </a:solidFill>
                <a:effectLst/>
                <a:latin typeface="Arial (headings)"/>
              </a:rPr>
              <a:t>Expected mitigating controls (9)</a:t>
            </a:r>
          </a:p>
        </p:txBody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39300" y="1628800"/>
            <a:ext cx="8229600" cy="4392488"/>
          </a:xfrm>
        </p:spPr>
        <p:txBody>
          <a:bodyPr>
            <a:norm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2400" dirty="0"/>
              <a:t>Ranking of candidates is ‘arranged’</a:t>
            </a:r>
          </a:p>
          <a:p>
            <a:pPr eaLnBrk="1" hangingPunct="1">
              <a:buClr>
                <a:schemeClr val="accent5"/>
              </a:buClr>
              <a:buSzPct val="85000"/>
              <a:buFont typeface="Wingdings" panose="05000000000000000000" pitchFamily="2" charset="2"/>
              <a:buChar char="Ø"/>
            </a:pPr>
            <a:endParaRPr lang="en-US" sz="2200" dirty="0">
              <a:solidFill>
                <a:srgbClr val="000000"/>
              </a:solidFill>
              <a:latin typeface="Arial (body)"/>
              <a:cs typeface="Arial" pitchFamily="34" charset="0"/>
            </a:endParaRPr>
          </a:p>
          <a:p>
            <a:pPr lvl="1" eaLnBrk="1" hangingPunct="1">
              <a:buClr>
                <a:schemeClr val="accent5"/>
              </a:buClr>
              <a:buSzPct val="85000"/>
              <a:buFont typeface="Wingdings" panose="05000000000000000000" pitchFamily="2" charset="2"/>
              <a:buChar char="Ø"/>
            </a:pPr>
            <a:r>
              <a:rPr lang="en-US" sz="1800" dirty="0">
                <a:solidFill>
                  <a:srgbClr val="000000"/>
                </a:solidFill>
                <a:latin typeface="Arial (body)"/>
                <a:cs typeface="Arial" pitchFamily="34" charset="0"/>
              </a:rPr>
              <a:t>Ranking of candidates occurs according to their results</a:t>
            </a:r>
          </a:p>
          <a:p>
            <a:pPr lvl="1" eaLnBrk="1" hangingPunct="1">
              <a:buClr>
                <a:schemeClr val="accent5"/>
              </a:buClr>
              <a:buSzPct val="85000"/>
              <a:buFont typeface="Wingdings" panose="05000000000000000000" pitchFamily="2" charset="2"/>
              <a:buChar char="Ø"/>
            </a:pPr>
            <a:r>
              <a:rPr lang="en-US" sz="1800" dirty="0">
                <a:solidFill>
                  <a:srgbClr val="000000"/>
                </a:solidFill>
                <a:latin typeface="Arial (body)"/>
                <a:cs typeface="Arial" pitchFamily="34" charset="0"/>
              </a:rPr>
              <a:t>Having an independent observer monitor the ranking of candidates</a:t>
            </a:r>
          </a:p>
          <a:p>
            <a:pPr lvl="1" eaLnBrk="1" hangingPunct="1">
              <a:buClr>
                <a:schemeClr val="accent5"/>
              </a:buClr>
              <a:buSzPct val="85000"/>
              <a:buFont typeface="Wingdings" panose="05000000000000000000" pitchFamily="2" charset="2"/>
              <a:buChar char="Ø"/>
            </a:pPr>
            <a:endParaRPr lang="en-US" sz="1800" dirty="0">
              <a:solidFill>
                <a:srgbClr val="000000"/>
              </a:solidFill>
              <a:latin typeface="Arial (body)"/>
              <a:cs typeface="Arial" pitchFamily="34" charset="0"/>
            </a:endParaRPr>
          </a:p>
          <a:p>
            <a:pPr lvl="1" eaLnBrk="1" hangingPunct="1">
              <a:buClr>
                <a:schemeClr val="accent5"/>
              </a:buClr>
              <a:buSzPct val="85000"/>
              <a:buFont typeface="Wingdings" panose="05000000000000000000" pitchFamily="2" charset="2"/>
              <a:buChar char="Ø"/>
            </a:pPr>
            <a:endParaRPr lang="en-US" sz="1800" dirty="0">
              <a:solidFill>
                <a:srgbClr val="000000"/>
              </a:solidFill>
              <a:latin typeface="Arial (body)"/>
              <a:cs typeface="Arial" pitchFamily="34" charset="0"/>
            </a:endParaRPr>
          </a:p>
          <a:p>
            <a:pPr lvl="1" eaLnBrk="1" hangingPunct="1">
              <a:buClr>
                <a:schemeClr val="accent5"/>
              </a:buClr>
              <a:buSzPct val="85000"/>
              <a:buFont typeface="Wingdings" panose="05000000000000000000" pitchFamily="2" charset="2"/>
              <a:buChar char="Ø"/>
            </a:pPr>
            <a:endParaRPr lang="en-US" sz="1800" dirty="0">
              <a:solidFill>
                <a:srgbClr val="000000"/>
              </a:solidFill>
              <a:latin typeface="Arial (body)"/>
              <a:cs typeface="Arial" pitchFamily="34" charset="0"/>
            </a:endParaRPr>
          </a:p>
          <a:p>
            <a:pPr eaLnBrk="1" hangingPunct="1">
              <a:buClr>
                <a:schemeClr val="accent5"/>
              </a:buClr>
              <a:buSzPct val="85000"/>
              <a:buFont typeface="Wingdings" panose="05000000000000000000" pitchFamily="2" charset="2"/>
              <a:buChar char="Ø"/>
            </a:pPr>
            <a:endParaRPr lang="en-US" sz="2200" dirty="0">
              <a:solidFill>
                <a:srgbClr val="000000"/>
              </a:solidFill>
              <a:latin typeface="Arial (body)"/>
              <a:cs typeface="Arial" pitchFamily="34" charset="0"/>
            </a:endParaRPr>
          </a:p>
          <a:p>
            <a:pPr eaLnBrk="1" hangingPunct="1">
              <a:buClr>
                <a:schemeClr val="accent5"/>
              </a:buClr>
              <a:buSzPct val="85000"/>
              <a:buFont typeface="Wingdings" panose="05000000000000000000" pitchFamily="2" charset="2"/>
              <a:buChar char="Ø"/>
            </a:pPr>
            <a:endParaRPr lang="en-US" sz="2200" dirty="0">
              <a:solidFill>
                <a:srgbClr val="000000"/>
              </a:solidFill>
              <a:latin typeface="Arial (body)"/>
              <a:cs typeface="Arial" pitchFamily="34" charset="0"/>
            </a:endParaRPr>
          </a:p>
        </p:txBody>
      </p:sp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3" name="Slide Zoom 2">
                <a:extLst>
                  <a:ext uri="{FF2B5EF4-FFF2-40B4-BE49-F238E27FC236}">
                    <a16:creationId xmlns:a16="http://schemas.microsoft.com/office/drawing/2014/main" id="{FE4D0A1F-562A-4042-9C0A-4668C15A7008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453373132"/>
                  </p:ext>
                </p:extLst>
              </p:nvPr>
            </p:nvGraphicFramePr>
            <p:xfrm>
              <a:off x="-2465363" y="2543643"/>
              <a:ext cx="2286000" cy="1714500"/>
            </p:xfrm>
            <a:graphic>
              <a:graphicData uri="http://schemas.microsoft.com/office/powerpoint/2016/slidezoom">
                <pslz:sldZm>
                  <pslz:sldZmObj sldId="3069" cId="3072948960">
                    <pslz:zmPr id="{F03F7EBE-9EB7-4C7A-A22D-71106C8F4B17}" returnToParent="0" transitionDur="1000">
                      <p166:blipFill xmlns:p166="http://schemas.microsoft.com/office/powerpoint/2016/6/main">
                        <a:blip r:embed="rId3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2286000" cy="1714500"/>
                        </a:xfrm>
                        <a:prstGeom prst="rect">
                          <a:avLst/>
                        </a:prstGeom>
                        <a:ln w="3175">
                          <a:solidFill>
                            <a:prstClr val="ltGray"/>
                          </a:solidFill>
                        </a:ln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3" name="Slide Zoom 2">
                <a:hlinkClick r:id="rId4" action="ppaction://hlinksldjump"/>
                <a:extLst>
                  <a:ext uri="{FF2B5EF4-FFF2-40B4-BE49-F238E27FC236}">
                    <a16:creationId xmlns:a16="http://schemas.microsoft.com/office/drawing/2014/main" id="{FE4D0A1F-562A-4042-9C0A-4668C15A7008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-2465363" y="2543643"/>
                <a:ext cx="2286000" cy="1714500"/>
              </a:xfrm>
              <a:prstGeom prst="rect">
                <a:avLst/>
              </a:prstGeom>
              <a:ln w="3175">
                <a:solidFill>
                  <a:prstClr val="ltGray"/>
                </a:solidFill>
              </a:ln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05122123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eaLnBrk="1" hangingPunct="1"/>
            <a:fld id="{2CECB95B-6775-4490-AD5A-FA7925036C61}" type="slidenum">
              <a:rPr lang="nl-BE" smtClean="0">
                <a:solidFill>
                  <a:srgbClr val="000000"/>
                </a:solidFill>
                <a:effectLst/>
                <a:latin typeface="Arial" pitchFamily="34" charset="0"/>
              </a:rPr>
              <a:pPr eaLnBrk="1" hangingPunct="1"/>
              <a:t>18</a:t>
            </a:fld>
            <a:endParaRPr lang="nl-BE" dirty="0">
              <a:solidFill>
                <a:srgbClr val="000000"/>
              </a:solidFill>
              <a:effectLst/>
              <a:latin typeface="Arial" pitchFamily="34" charset="0"/>
            </a:endParaRPr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>
          <a:xfrm>
            <a:off x="72480" y="78813"/>
            <a:ext cx="6731768" cy="1143000"/>
          </a:xfrm>
          <a:ln w="19050">
            <a:solidFill>
              <a:schemeClr val="accent5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 eaLnBrk="1" hangingPunct="1"/>
            <a:r>
              <a:rPr lang="en-US" sz="2600" b="1" dirty="0">
                <a:solidFill>
                  <a:srgbClr val="000000"/>
                </a:solidFill>
                <a:effectLst/>
                <a:latin typeface="Arial (headings)"/>
              </a:rPr>
              <a:t>Expected mitigating controls (10)</a:t>
            </a:r>
          </a:p>
        </p:txBody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39300" y="1628800"/>
            <a:ext cx="8229600" cy="4392488"/>
          </a:xfrm>
        </p:spPr>
        <p:txBody>
          <a:bodyPr>
            <a:norm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00"/>
                </a:solidFill>
              </a:rPr>
              <a:t>No respect of privacy</a:t>
            </a:r>
          </a:p>
          <a:p>
            <a:pPr eaLnBrk="1" hangingPunct="1">
              <a:buClr>
                <a:schemeClr val="accent5"/>
              </a:buClr>
              <a:buSzPct val="85000"/>
              <a:buFont typeface="Wingdings" panose="05000000000000000000" pitchFamily="2" charset="2"/>
              <a:buChar char="Ø"/>
            </a:pPr>
            <a:endParaRPr lang="en-US" sz="2200" dirty="0">
              <a:solidFill>
                <a:srgbClr val="000000"/>
              </a:solidFill>
              <a:latin typeface="Arial (body)"/>
              <a:cs typeface="Arial" pitchFamily="34" charset="0"/>
            </a:endParaRPr>
          </a:p>
          <a:p>
            <a:pPr lvl="1" eaLnBrk="1" hangingPunct="1">
              <a:buClr>
                <a:schemeClr val="accent5"/>
              </a:buClr>
              <a:buSzPct val="85000"/>
              <a:buFont typeface="Wingdings" panose="05000000000000000000" pitchFamily="2" charset="2"/>
              <a:buChar char="Ø"/>
            </a:pPr>
            <a:r>
              <a:rPr lang="en-US" sz="1800" dirty="0">
                <a:solidFill>
                  <a:srgbClr val="000000"/>
                </a:solidFill>
                <a:latin typeface="Arial (body)"/>
                <a:cs typeface="Arial" pitchFamily="34" charset="0"/>
              </a:rPr>
              <a:t>Privacy regulations have been integrated into internal procedures and into the entire recruitment process</a:t>
            </a:r>
          </a:p>
          <a:p>
            <a:pPr lvl="1" eaLnBrk="1" hangingPunct="1">
              <a:buClr>
                <a:schemeClr val="accent5"/>
              </a:buClr>
              <a:buSzPct val="85000"/>
              <a:buFont typeface="Wingdings" panose="05000000000000000000" pitchFamily="2" charset="2"/>
              <a:buChar char="Ø"/>
            </a:pPr>
            <a:r>
              <a:rPr lang="en-US" sz="1800" dirty="0">
                <a:solidFill>
                  <a:srgbClr val="000000"/>
                </a:solidFill>
                <a:latin typeface="Arial (body)"/>
                <a:cs typeface="Arial" pitchFamily="34" charset="0"/>
              </a:rPr>
              <a:t>An individual has been identified to oversee compliance with regulations</a:t>
            </a:r>
          </a:p>
          <a:p>
            <a:pPr lvl="1" eaLnBrk="1" hangingPunct="1">
              <a:buClr>
                <a:schemeClr val="accent5"/>
              </a:buClr>
              <a:buSzPct val="85000"/>
              <a:buFont typeface="Wingdings" panose="05000000000000000000" pitchFamily="2" charset="2"/>
              <a:buChar char="Ø"/>
            </a:pPr>
            <a:endParaRPr lang="en-US" sz="1800" dirty="0">
              <a:solidFill>
                <a:srgbClr val="000000"/>
              </a:solidFill>
              <a:latin typeface="Arial (body)"/>
              <a:cs typeface="Arial" pitchFamily="34" charset="0"/>
            </a:endParaRPr>
          </a:p>
          <a:p>
            <a:pPr lvl="1" eaLnBrk="1" hangingPunct="1">
              <a:buClr>
                <a:schemeClr val="accent5"/>
              </a:buClr>
              <a:buSzPct val="85000"/>
              <a:buFont typeface="Wingdings" panose="05000000000000000000" pitchFamily="2" charset="2"/>
              <a:buChar char="Ø"/>
            </a:pPr>
            <a:endParaRPr lang="en-US" sz="1800" dirty="0">
              <a:solidFill>
                <a:srgbClr val="000000"/>
              </a:solidFill>
              <a:latin typeface="Arial (body)"/>
              <a:cs typeface="Arial" pitchFamily="34" charset="0"/>
            </a:endParaRPr>
          </a:p>
          <a:p>
            <a:pPr lvl="1" eaLnBrk="1" hangingPunct="1">
              <a:buClr>
                <a:schemeClr val="accent5"/>
              </a:buClr>
              <a:buSzPct val="85000"/>
              <a:buFont typeface="Wingdings" panose="05000000000000000000" pitchFamily="2" charset="2"/>
              <a:buChar char="Ø"/>
            </a:pPr>
            <a:endParaRPr lang="en-US" sz="1800" dirty="0">
              <a:solidFill>
                <a:srgbClr val="000000"/>
              </a:solidFill>
              <a:latin typeface="Arial (body)"/>
              <a:cs typeface="Arial" pitchFamily="34" charset="0"/>
            </a:endParaRPr>
          </a:p>
          <a:p>
            <a:pPr eaLnBrk="1" hangingPunct="1">
              <a:buClr>
                <a:schemeClr val="accent5"/>
              </a:buClr>
              <a:buSzPct val="85000"/>
              <a:buFont typeface="Wingdings" panose="05000000000000000000" pitchFamily="2" charset="2"/>
              <a:buChar char="Ø"/>
            </a:pPr>
            <a:endParaRPr lang="en-US" sz="2200" dirty="0">
              <a:solidFill>
                <a:srgbClr val="000000"/>
              </a:solidFill>
              <a:latin typeface="Arial (body)"/>
              <a:cs typeface="Arial" pitchFamily="34" charset="0"/>
            </a:endParaRPr>
          </a:p>
          <a:p>
            <a:pPr eaLnBrk="1" hangingPunct="1">
              <a:buClr>
                <a:schemeClr val="accent5"/>
              </a:buClr>
              <a:buSzPct val="85000"/>
              <a:buFont typeface="Wingdings" panose="05000000000000000000" pitchFamily="2" charset="2"/>
              <a:buChar char="Ø"/>
            </a:pPr>
            <a:endParaRPr lang="en-US" sz="2200" dirty="0">
              <a:solidFill>
                <a:srgbClr val="000000"/>
              </a:solidFill>
              <a:latin typeface="Arial (body)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325726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1EEA46-B134-410E-B836-D5E57C2C86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95536" y="332657"/>
            <a:ext cx="8291264" cy="864096"/>
          </a:xfrm>
        </p:spPr>
        <p:txBody>
          <a:bodyPr/>
          <a:lstStyle/>
          <a:p>
            <a:r>
              <a:rPr lang="en-US" dirty="0"/>
              <a:t>Risk / control matrix 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7AF1498-3804-4DFD-BF32-206A73C02B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053ACC7-35E3-4F1C-8635-F4741B100A81}" type="slidenum">
              <a:rPr kumimoji="0" lang="hr-HR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19</a:t>
            </a:fld>
            <a:endParaRPr kumimoji="0" lang="hr-HR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8023DE5-FE1F-4E55-8E87-350E4EB7B29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967204"/>
            <a:ext cx="9144000" cy="29235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65250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eaLnBrk="1" hangingPunct="1"/>
            <a:fld id="{2CECB95B-6775-4490-AD5A-FA7925036C61}" type="slidenum">
              <a:rPr lang="nl-BE" smtClean="0">
                <a:solidFill>
                  <a:srgbClr val="000000"/>
                </a:solidFill>
                <a:effectLst/>
                <a:latin typeface="Arial" pitchFamily="34" charset="0"/>
              </a:rPr>
              <a:pPr eaLnBrk="1" hangingPunct="1"/>
              <a:t>2</a:t>
            </a:fld>
            <a:endParaRPr lang="nl-BE" dirty="0">
              <a:solidFill>
                <a:srgbClr val="000000"/>
              </a:solidFill>
              <a:effectLst/>
              <a:latin typeface="Arial" pitchFamily="34" charset="0"/>
            </a:endParaRPr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>
          <a:xfrm>
            <a:off x="72480" y="78813"/>
            <a:ext cx="6731768" cy="1143000"/>
          </a:xfrm>
          <a:ln w="19050">
            <a:solidFill>
              <a:schemeClr val="accent5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 eaLnBrk="1" hangingPunct="1"/>
            <a:r>
              <a:rPr lang="en-US" sz="2600" b="1" dirty="0">
                <a:solidFill>
                  <a:srgbClr val="000000"/>
                </a:solidFill>
                <a:effectLst/>
                <a:latin typeface="Arial (headings)"/>
              </a:rPr>
              <a:t>Human Capital case</a:t>
            </a:r>
          </a:p>
        </p:txBody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39300" y="1052736"/>
            <a:ext cx="8229600" cy="4968552"/>
          </a:xfrm>
        </p:spPr>
        <p:txBody>
          <a:bodyPr>
            <a:normAutofit/>
          </a:bodyPr>
          <a:lstStyle/>
          <a:p>
            <a:pPr eaLnBrk="1" hangingPunct="1">
              <a:buClr>
                <a:schemeClr val="accent5"/>
              </a:buClr>
              <a:buSzPct val="85000"/>
              <a:buFontTx/>
              <a:buChar char="•"/>
            </a:pPr>
            <a:endParaRPr lang="en-US" sz="2200" dirty="0">
              <a:solidFill>
                <a:srgbClr val="000000"/>
              </a:solidFill>
              <a:effectLst/>
              <a:latin typeface="Arial (body)"/>
              <a:cs typeface="Arial" pitchFamily="34" charset="0"/>
            </a:endParaRPr>
          </a:p>
          <a:p>
            <a:pPr marL="0" indent="0" eaLnBrk="1" hangingPunct="1">
              <a:buClr>
                <a:schemeClr val="accent5"/>
              </a:buClr>
              <a:buSzPct val="85000"/>
              <a:buNone/>
            </a:pPr>
            <a:r>
              <a:rPr lang="en-US" sz="2200" dirty="0">
                <a:solidFill>
                  <a:srgbClr val="000000"/>
                </a:solidFill>
                <a:effectLst/>
                <a:latin typeface="Arial (body)"/>
                <a:cs typeface="Arial" pitchFamily="34" charset="0"/>
              </a:rPr>
              <a:t>From the scenario provided we have identified a number of business objectives:</a:t>
            </a:r>
          </a:p>
          <a:p>
            <a:pPr lvl="0"/>
            <a:r>
              <a:rPr lang="en-US" sz="2000" dirty="0"/>
              <a:t>Obtain the best resources in an as short as possible timeframe (government perspective)</a:t>
            </a:r>
          </a:p>
          <a:p>
            <a:r>
              <a:rPr lang="en-US" sz="2000" dirty="0"/>
              <a:t>Run the recruitment process in an efficient, cost-effective, correct and transparent way (provider perspective)</a:t>
            </a:r>
          </a:p>
          <a:p>
            <a:pPr lvl="0"/>
            <a:endParaRPr lang="en-US" sz="2000" dirty="0"/>
          </a:p>
          <a:p>
            <a:pPr eaLnBrk="1" hangingPunct="1">
              <a:buClr>
                <a:schemeClr val="accent5"/>
              </a:buClr>
              <a:buSzPct val="85000"/>
              <a:buFont typeface="Wingdings" panose="05000000000000000000" pitchFamily="2" charset="2"/>
              <a:buChar char="Ø"/>
            </a:pPr>
            <a:endParaRPr lang="en-US" sz="2200" dirty="0">
              <a:solidFill>
                <a:srgbClr val="000000"/>
              </a:solidFill>
              <a:effectLst/>
              <a:latin typeface="Arial (body)"/>
              <a:cs typeface="Arial" pitchFamily="34" charset="0"/>
            </a:endParaRPr>
          </a:p>
          <a:p>
            <a:pPr marL="0" indent="0" eaLnBrk="1" hangingPunct="1">
              <a:buClr>
                <a:schemeClr val="accent5"/>
              </a:buClr>
              <a:buSzPct val="85000"/>
              <a:buNone/>
            </a:pPr>
            <a:r>
              <a:rPr lang="en-US" sz="2200" dirty="0">
                <a:solidFill>
                  <a:srgbClr val="000000"/>
                </a:solidFill>
                <a:effectLst/>
                <a:latin typeface="Arial (body)"/>
                <a:cs typeface="Arial" pitchFamily="34" charset="0"/>
              </a:rPr>
              <a:t>Based on the business objectives internal audit can define his/her audit objectives.</a:t>
            </a:r>
          </a:p>
          <a:p>
            <a:pPr eaLnBrk="1" hangingPunct="1">
              <a:buClr>
                <a:schemeClr val="accent5"/>
              </a:buClr>
              <a:buSzPct val="85000"/>
              <a:buFontTx/>
              <a:buChar char="•"/>
            </a:pPr>
            <a:endParaRPr lang="en-US" sz="2200" dirty="0">
              <a:solidFill>
                <a:srgbClr val="000000"/>
              </a:solidFill>
              <a:effectLst/>
              <a:latin typeface="Arial (body)"/>
              <a:cs typeface="Arial" pitchFamily="34" charset="0"/>
            </a:endParaRPr>
          </a:p>
          <a:p>
            <a:pPr eaLnBrk="1" hangingPunct="1">
              <a:buClr>
                <a:srgbClr val="000000"/>
              </a:buClr>
              <a:buSzPct val="85000"/>
              <a:buFontTx/>
              <a:buChar char="•"/>
            </a:pPr>
            <a:endParaRPr lang="en-US" sz="2200" b="1" dirty="0">
              <a:solidFill>
                <a:srgbClr val="00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992397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7986" name="Rectangle 2"/>
          <p:cNvSpPr>
            <a:spLocks noGrp="1" noChangeArrowheads="1"/>
          </p:cNvSpPr>
          <p:nvPr>
            <p:ph type="body" sz="half" idx="2"/>
          </p:nvPr>
        </p:nvSpPr>
        <p:spPr>
          <a:xfrm>
            <a:off x="4268788" y="3062288"/>
            <a:ext cx="4038600" cy="1158875"/>
          </a:xfrm>
        </p:spPr>
        <p:txBody>
          <a:bodyPr/>
          <a:lstStyle/>
          <a:p>
            <a:pPr marL="0" indent="0" algn="ctr" eaLnBrk="1" hangingPunct="1">
              <a:buFont typeface="Wingdings" charset="0"/>
              <a:buNone/>
            </a:pPr>
            <a:r>
              <a:rPr lang="en-US" sz="2400" b="1" dirty="0">
                <a:latin typeface="Arial (body)"/>
                <a:ea typeface="MS PGothic" charset="0"/>
              </a:rPr>
              <a:t>Questions &amp; Answers</a:t>
            </a:r>
          </a:p>
        </p:txBody>
      </p:sp>
      <p:pic>
        <p:nvPicPr>
          <p:cNvPr id="129028" name="Picture 3" descr="j0404317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1000" y="2703513"/>
            <a:ext cx="1841500" cy="1301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AA4BCC4-B93F-4B59-9F26-1F0EFB794DDD}" type="slidenum">
              <a:rPr lang="nl-BE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</a:t>
            </a:fld>
            <a:endParaRPr lang="nl-B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61944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79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1000"/>
                                        <p:tgtEl>
                                          <p:spTgt spid="9379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37986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eaLnBrk="1" hangingPunct="1"/>
            <a:fld id="{2CECB95B-6775-4490-AD5A-FA7925036C61}" type="slidenum">
              <a:rPr lang="nl-BE" smtClean="0">
                <a:solidFill>
                  <a:srgbClr val="000000"/>
                </a:solidFill>
                <a:effectLst/>
                <a:latin typeface="Arial" pitchFamily="34" charset="0"/>
              </a:rPr>
              <a:pPr eaLnBrk="1" hangingPunct="1"/>
              <a:t>3</a:t>
            </a:fld>
            <a:endParaRPr lang="nl-BE" dirty="0">
              <a:solidFill>
                <a:srgbClr val="000000"/>
              </a:solidFill>
              <a:effectLst/>
              <a:latin typeface="Arial" pitchFamily="34" charset="0"/>
            </a:endParaRPr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>
          <a:xfrm>
            <a:off x="72480" y="78813"/>
            <a:ext cx="6731768" cy="1143000"/>
          </a:xfrm>
          <a:ln w="19050">
            <a:solidFill>
              <a:schemeClr val="accent5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 eaLnBrk="1" hangingPunct="1"/>
            <a:r>
              <a:rPr lang="en-US" sz="2600" b="1" dirty="0">
                <a:solidFill>
                  <a:srgbClr val="000000"/>
                </a:solidFill>
                <a:effectLst/>
                <a:latin typeface="Arial (headings)"/>
              </a:rPr>
              <a:t>Audit objectives (1)</a:t>
            </a:r>
          </a:p>
        </p:txBody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39300" y="1052736"/>
            <a:ext cx="8229600" cy="4968552"/>
          </a:xfrm>
        </p:spPr>
        <p:txBody>
          <a:bodyPr>
            <a:normAutofit/>
          </a:bodyPr>
          <a:lstStyle/>
          <a:p>
            <a:pPr eaLnBrk="1" hangingPunct="1">
              <a:buClr>
                <a:schemeClr val="accent5"/>
              </a:buClr>
              <a:buSzPct val="85000"/>
              <a:buFontTx/>
              <a:buChar char="•"/>
            </a:pPr>
            <a:endParaRPr lang="en-US" sz="2200" dirty="0">
              <a:solidFill>
                <a:srgbClr val="000000"/>
              </a:solidFill>
              <a:effectLst/>
              <a:latin typeface="Arial (body)"/>
              <a:cs typeface="Arial" pitchFamily="34" charset="0"/>
            </a:endParaRPr>
          </a:p>
          <a:p>
            <a:pPr marL="0" indent="0" eaLnBrk="1" hangingPunct="1">
              <a:buClr>
                <a:schemeClr val="accent5"/>
              </a:buClr>
              <a:buSzPct val="85000"/>
              <a:buNone/>
            </a:pPr>
            <a:r>
              <a:rPr lang="en-US" sz="2200" dirty="0">
                <a:solidFill>
                  <a:srgbClr val="000000"/>
                </a:solidFill>
                <a:effectLst/>
                <a:latin typeface="Arial (body)"/>
                <a:cs typeface="Arial" pitchFamily="34" charset="0"/>
              </a:rPr>
              <a:t>From the business objective:</a:t>
            </a:r>
          </a:p>
          <a:p>
            <a:pPr eaLnBrk="1" hangingPunct="1">
              <a:buClr>
                <a:schemeClr val="accent5"/>
              </a:buClr>
              <a:buSzPct val="85000"/>
              <a:buFont typeface="Wingdings" panose="05000000000000000000" pitchFamily="2" charset="2"/>
              <a:buChar char="Ø"/>
            </a:pPr>
            <a:r>
              <a:rPr lang="en-US" sz="2200" dirty="0">
                <a:solidFill>
                  <a:srgbClr val="000000"/>
                </a:solidFill>
                <a:latin typeface="Arial (body)"/>
                <a:cs typeface="Arial" pitchFamily="34" charset="0"/>
              </a:rPr>
              <a:t>Run the recruitment process in an efficient, cost-effective, correct and transparent way </a:t>
            </a:r>
            <a:endParaRPr lang="en-US" sz="2200" dirty="0">
              <a:solidFill>
                <a:srgbClr val="000000"/>
              </a:solidFill>
              <a:effectLst/>
              <a:latin typeface="Arial (body)"/>
              <a:cs typeface="Arial" pitchFamily="34" charset="0"/>
            </a:endParaRPr>
          </a:p>
          <a:p>
            <a:pPr eaLnBrk="1" hangingPunct="1">
              <a:buClr>
                <a:schemeClr val="accent5"/>
              </a:buClr>
              <a:buSzPct val="85000"/>
              <a:buFont typeface="Wingdings" panose="05000000000000000000" pitchFamily="2" charset="2"/>
              <a:buChar char="Ø"/>
            </a:pPr>
            <a:endParaRPr lang="en-US" sz="2200" dirty="0">
              <a:solidFill>
                <a:srgbClr val="000000"/>
              </a:solidFill>
              <a:effectLst/>
              <a:latin typeface="Arial (body)"/>
              <a:cs typeface="Arial" pitchFamily="34" charset="0"/>
            </a:endParaRPr>
          </a:p>
          <a:p>
            <a:pPr marL="0" indent="0" eaLnBrk="1" hangingPunct="1">
              <a:buClr>
                <a:schemeClr val="accent5"/>
              </a:buClr>
              <a:buSzPct val="85000"/>
              <a:buNone/>
            </a:pPr>
            <a:r>
              <a:rPr lang="en-US" sz="2200" dirty="0">
                <a:solidFill>
                  <a:srgbClr val="000000"/>
                </a:solidFill>
                <a:latin typeface="Arial (body)"/>
                <a:cs typeface="Arial" pitchFamily="34" charset="0"/>
              </a:rPr>
              <a:t>We define our audit objectives:</a:t>
            </a:r>
          </a:p>
          <a:p>
            <a:pPr eaLnBrk="1" hangingPunct="1">
              <a:buClr>
                <a:srgbClr val="000000"/>
              </a:buClr>
              <a:buSzPct val="85000"/>
            </a:pPr>
            <a:r>
              <a:rPr lang="en-US" sz="22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To assure that the recruitment occurs in an efficient, cost-effective, correct and transparent way </a:t>
            </a:r>
          </a:p>
          <a:p>
            <a:pPr eaLnBrk="1" hangingPunct="1">
              <a:buClr>
                <a:srgbClr val="000000"/>
              </a:buClr>
              <a:buSzPct val="85000"/>
              <a:buFontTx/>
              <a:buChar char="•"/>
            </a:pPr>
            <a:endParaRPr lang="en-US" sz="2200" dirty="0">
              <a:solidFill>
                <a:srgbClr val="00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50533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eaLnBrk="1" hangingPunct="1"/>
            <a:fld id="{2CECB95B-6775-4490-AD5A-FA7925036C61}" type="slidenum">
              <a:rPr lang="nl-BE" smtClean="0">
                <a:solidFill>
                  <a:srgbClr val="000000"/>
                </a:solidFill>
                <a:effectLst/>
                <a:latin typeface="Arial" pitchFamily="34" charset="0"/>
              </a:rPr>
              <a:pPr eaLnBrk="1" hangingPunct="1"/>
              <a:t>4</a:t>
            </a:fld>
            <a:endParaRPr lang="nl-BE" dirty="0">
              <a:solidFill>
                <a:srgbClr val="000000"/>
              </a:solidFill>
              <a:effectLst/>
              <a:latin typeface="Arial" pitchFamily="34" charset="0"/>
            </a:endParaRPr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>
          <a:xfrm>
            <a:off x="72480" y="78813"/>
            <a:ext cx="6731768" cy="1143000"/>
          </a:xfrm>
          <a:ln w="19050">
            <a:solidFill>
              <a:schemeClr val="accent5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 eaLnBrk="1" hangingPunct="1"/>
            <a:r>
              <a:rPr lang="en-US" sz="2600" b="1" dirty="0">
                <a:solidFill>
                  <a:srgbClr val="000000"/>
                </a:solidFill>
                <a:effectLst/>
                <a:latin typeface="Arial (headings)"/>
              </a:rPr>
              <a:t>Audit objectives (2)</a:t>
            </a:r>
          </a:p>
        </p:txBody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39300" y="1052736"/>
            <a:ext cx="8229600" cy="4968552"/>
          </a:xfrm>
        </p:spPr>
        <p:txBody>
          <a:bodyPr>
            <a:normAutofit fontScale="92500"/>
          </a:bodyPr>
          <a:lstStyle/>
          <a:p>
            <a:pPr marL="0" indent="0" eaLnBrk="1" hangingPunct="1">
              <a:buClr>
                <a:schemeClr val="accent5"/>
              </a:buClr>
              <a:buSzPct val="85000"/>
              <a:buNone/>
            </a:pPr>
            <a:r>
              <a:rPr lang="en-US" sz="2200" dirty="0">
                <a:solidFill>
                  <a:srgbClr val="000000"/>
                </a:solidFill>
                <a:latin typeface="Arial (body)"/>
                <a:cs typeface="Arial" pitchFamily="34" charset="0"/>
              </a:rPr>
              <a:t>Audit objective:</a:t>
            </a:r>
          </a:p>
          <a:p>
            <a:pPr eaLnBrk="1" hangingPunct="1">
              <a:buClr>
                <a:schemeClr val="accent5"/>
              </a:buClr>
              <a:buSzPct val="85000"/>
              <a:buFont typeface="Wingdings" panose="05000000000000000000" pitchFamily="2" charset="2"/>
              <a:buChar char="Ø"/>
            </a:pPr>
            <a:r>
              <a:rPr lang="en-US" sz="2200" dirty="0">
                <a:solidFill>
                  <a:srgbClr val="000000"/>
                </a:solidFill>
                <a:latin typeface="Arial (body)"/>
                <a:cs typeface="Arial" pitchFamily="34" charset="0"/>
              </a:rPr>
              <a:t>To assure that the recruitment occurs in an efficient, cost-effective, correct and transparent way.</a:t>
            </a:r>
          </a:p>
          <a:p>
            <a:pPr eaLnBrk="1" hangingPunct="1">
              <a:buClr>
                <a:schemeClr val="accent5"/>
              </a:buClr>
              <a:buSzPct val="85000"/>
              <a:buFontTx/>
              <a:buChar char="•"/>
            </a:pPr>
            <a:endParaRPr lang="en-US" sz="2200" dirty="0">
              <a:solidFill>
                <a:srgbClr val="000000"/>
              </a:solidFill>
              <a:effectLst/>
              <a:latin typeface="Arial (body)"/>
              <a:cs typeface="Arial" pitchFamily="34" charset="0"/>
            </a:endParaRPr>
          </a:p>
          <a:p>
            <a:pPr marL="0" indent="0" eaLnBrk="1" hangingPunct="1">
              <a:buClr>
                <a:schemeClr val="accent5"/>
              </a:buClr>
              <a:buSzPct val="85000"/>
              <a:buNone/>
            </a:pPr>
            <a:r>
              <a:rPr lang="en-US" sz="2200" dirty="0">
                <a:solidFill>
                  <a:srgbClr val="000000"/>
                </a:solidFill>
                <a:latin typeface="Arial (body)"/>
                <a:cs typeface="Arial" pitchFamily="34" charset="0"/>
              </a:rPr>
              <a:t>This audit objective can be broken down in several sub-objectives:</a:t>
            </a:r>
          </a:p>
          <a:p>
            <a:pPr eaLnBrk="1" hangingPunct="1">
              <a:buClr>
                <a:schemeClr val="accent5"/>
              </a:buClr>
              <a:buSzPct val="85000"/>
              <a:buFont typeface="Wingdings" panose="05000000000000000000" pitchFamily="2" charset="2"/>
              <a:buChar char="Ø"/>
            </a:pPr>
            <a:r>
              <a:rPr lang="en-US" sz="2200" dirty="0">
                <a:solidFill>
                  <a:srgbClr val="000000"/>
                </a:solidFill>
                <a:latin typeface="Arial (body)"/>
                <a:cs typeface="Arial" pitchFamily="34" charset="0"/>
              </a:rPr>
              <a:t>To assure that the needs of the ministries are well captured and translated into correct recruitment criteria.</a:t>
            </a:r>
          </a:p>
          <a:p>
            <a:pPr eaLnBrk="1" hangingPunct="1">
              <a:buClr>
                <a:schemeClr val="accent5"/>
              </a:buClr>
              <a:buSzPct val="85000"/>
              <a:buFont typeface="Wingdings" panose="05000000000000000000" pitchFamily="2" charset="2"/>
              <a:buChar char="Ø"/>
            </a:pPr>
            <a:r>
              <a:rPr lang="en-US" sz="2200" dirty="0">
                <a:solidFill>
                  <a:srgbClr val="000000"/>
                </a:solidFill>
                <a:latin typeface="Arial (body)"/>
                <a:cs typeface="Arial" pitchFamily="34" charset="0"/>
              </a:rPr>
              <a:t>To assure that the laws and regulations on privacy are respected.</a:t>
            </a:r>
          </a:p>
          <a:p>
            <a:pPr eaLnBrk="1" hangingPunct="1">
              <a:buClr>
                <a:schemeClr val="accent5"/>
              </a:buClr>
              <a:buSzPct val="85000"/>
              <a:buFont typeface="Wingdings" panose="05000000000000000000" pitchFamily="2" charset="2"/>
              <a:buChar char="Ø"/>
            </a:pPr>
            <a:r>
              <a:rPr lang="en-US" sz="2200" dirty="0">
                <a:solidFill>
                  <a:srgbClr val="000000"/>
                </a:solidFill>
                <a:latin typeface="Arial (body)"/>
                <a:cs typeface="Arial" pitchFamily="34" charset="0"/>
              </a:rPr>
              <a:t>To assure that applicants are notified in a timely manner about the status of their application.</a:t>
            </a:r>
          </a:p>
          <a:p>
            <a:pPr eaLnBrk="1" hangingPunct="1">
              <a:buClr>
                <a:schemeClr val="accent5"/>
              </a:buClr>
              <a:buSzPct val="85000"/>
              <a:buFont typeface="Wingdings" panose="05000000000000000000" pitchFamily="2" charset="2"/>
              <a:buChar char="Ø"/>
            </a:pPr>
            <a:endParaRPr lang="en-US" sz="2200" b="1" dirty="0">
              <a:solidFill>
                <a:srgbClr val="0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indent="0" eaLnBrk="1" hangingPunct="1">
              <a:buClr>
                <a:srgbClr val="000000"/>
              </a:buClr>
              <a:buSzPct val="85000"/>
              <a:buNone/>
            </a:pPr>
            <a:r>
              <a:rPr lang="en-US" sz="22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To achieve the various audit objectives the auditor needs to assess the controls in the processes involved.</a:t>
            </a:r>
            <a:endParaRPr lang="en-US" sz="2200" dirty="0">
              <a:solidFill>
                <a:srgbClr val="00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80645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eaLnBrk="1" hangingPunct="1"/>
            <a:fld id="{2CECB95B-6775-4490-AD5A-FA7925036C61}" type="slidenum">
              <a:rPr lang="nl-BE" smtClean="0">
                <a:solidFill>
                  <a:srgbClr val="000000"/>
                </a:solidFill>
                <a:effectLst/>
                <a:latin typeface="Arial" pitchFamily="34" charset="0"/>
              </a:rPr>
              <a:pPr eaLnBrk="1" hangingPunct="1"/>
              <a:t>5</a:t>
            </a:fld>
            <a:endParaRPr lang="nl-BE" dirty="0">
              <a:solidFill>
                <a:srgbClr val="000000"/>
              </a:solidFill>
              <a:effectLst/>
              <a:latin typeface="Arial" pitchFamily="34" charset="0"/>
            </a:endParaRPr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>
          <a:xfrm>
            <a:off x="72480" y="78813"/>
            <a:ext cx="6731768" cy="1143000"/>
          </a:xfrm>
          <a:ln w="19050">
            <a:solidFill>
              <a:schemeClr val="accent5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 eaLnBrk="1" hangingPunct="1"/>
            <a:r>
              <a:rPr lang="en-US" sz="2600" b="1" dirty="0">
                <a:solidFill>
                  <a:srgbClr val="000000"/>
                </a:solidFill>
                <a:effectLst/>
                <a:latin typeface="Arial (headings)"/>
              </a:rPr>
              <a:t>Processes in scope for audit</a:t>
            </a:r>
          </a:p>
        </p:txBody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39300" y="1628800"/>
            <a:ext cx="8229600" cy="4392488"/>
          </a:xfrm>
        </p:spPr>
        <p:txBody>
          <a:bodyPr>
            <a:normAutofit/>
          </a:bodyPr>
          <a:lstStyle/>
          <a:p>
            <a:pPr eaLnBrk="1" hangingPunct="1">
              <a:buClr>
                <a:schemeClr val="accent5"/>
              </a:buClr>
              <a:buSzPct val="85000"/>
              <a:buFont typeface="Wingdings" panose="05000000000000000000" pitchFamily="2" charset="2"/>
              <a:buChar char="Ø"/>
            </a:pPr>
            <a:endParaRPr lang="en-US" sz="2200" dirty="0">
              <a:solidFill>
                <a:srgbClr val="000000"/>
              </a:solidFill>
              <a:effectLst/>
              <a:latin typeface="Arial (body)"/>
              <a:cs typeface="Arial" pitchFamily="34" charset="0"/>
            </a:endParaRPr>
          </a:p>
          <a:p>
            <a:pPr eaLnBrk="1" hangingPunct="1">
              <a:buClr>
                <a:schemeClr val="accent5"/>
              </a:buClr>
              <a:buSzPct val="85000"/>
              <a:buFont typeface="Wingdings" panose="05000000000000000000" pitchFamily="2" charset="2"/>
              <a:buChar char="Ø"/>
            </a:pPr>
            <a:r>
              <a:rPr lang="en-US" sz="2200" dirty="0">
                <a:solidFill>
                  <a:srgbClr val="000000"/>
                </a:solidFill>
                <a:latin typeface="Arial (body)"/>
                <a:cs typeface="Arial" pitchFamily="34" charset="0"/>
              </a:rPr>
              <a:t>Development of vacancy notice</a:t>
            </a:r>
          </a:p>
          <a:p>
            <a:pPr eaLnBrk="1" hangingPunct="1">
              <a:buClr>
                <a:schemeClr val="accent5"/>
              </a:buClr>
              <a:buSzPct val="85000"/>
              <a:buFont typeface="Wingdings" panose="05000000000000000000" pitchFamily="2" charset="2"/>
              <a:buChar char="Ø"/>
            </a:pPr>
            <a:r>
              <a:rPr lang="en-US" sz="2200" dirty="0">
                <a:solidFill>
                  <a:srgbClr val="000000"/>
                </a:solidFill>
                <a:latin typeface="Arial (body)"/>
                <a:cs typeface="Arial" pitchFamily="34" charset="0"/>
              </a:rPr>
              <a:t>Handling of incoming mails</a:t>
            </a:r>
          </a:p>
          <a:p>
            <a:pPr eaLnBrk="1" hangingPunct="1">
              <a:buClr>
                <a:schemeClr val="accent5"/>
              </a:buClr>
              <a:buSzPct val="85000"/>
              <a:buFont typeface="Wingdings" panose="05000000000000000000" pitchFamily="2" charset="2"/>
              <a:buChar char="Ø"/>
            </a:pPr>
            <a:r>
              <a:rPr lang="en-US" sz="2200" dirty="0">
                <a:solidFill>
                  <a:srgbClr val="000000"/>
                </a:solidFill>
                <a:latin typeface="Arial (body)"/>
                <a:cs typeface="Arial" pitchFamily="34" charset="0"/>
              </a:rPr>
              <a:t>Handling of incoming applications</a:t>
            </a:r>
          </a:p>
          <a:p>
            <a:pPr eaLnBrk="1" hangingPunct="1">
              <a:buClr>
                <a:schemeClr val="accent5"/>
              </a:buClr>
              <a:buSzPct val="85000"/>
              <a:buFont typeface="Wingdings" panose="05000000000000000000" pitchFamily="2" charset="2"/>
              <a:buChar char="Ø"/>
            </a:pPr>
            <a:r>
              <a:rPr lang="en-US" sz="2200" dirty="0">
                <a:solidFill>
                  <a:srgbClr val="000000"/>
                </a:solidFill>
                <a:latin typeface="Arial (body)"/>
                <a:cs typeface="Arial" pitchFamily="34" charset="0"/>
              </a:rPr>
              <a:t>Procedure of exam test</a:t>
            </a:r>
          </a:p>
          <a:p>
            <a:pPr eaLnBrk="1" hangingPunct="1">
              <a:buClr>
                <a:schemeClr val="accent5"/>
              </a:buClr>
              <a:buSzPct val="85000"/>
              <a:buFont typeface="Wingdings" panose="05000000000000000000" pitchFamily="2" charset="2"/>
              <a:buChar char="Ø"/>
            </a:pPr>
            <a:r>
              <a:rPr lang="en-US" sz="2200" dirty="0">
                <a:solidFill>
                  <a:srgbClr val="000000"/>
                </a:solidFill>
                <a:latin typeface="Arial (body)"/>
                <a:cs typeface="Arial" pitchFamily="34" charset="0"/>
              </a:rPr>
              <a:t>Interview process</a:t>
            </a:r>
          </a:p>
          <a:p>
            <a:pPr eaLnBrk="1" hangingPunct="1">
              <a:buClr>
                <a:schemeClr val="accent5"/>
              </a:buClr>
              <a:buSzPct val="85000"/>
              <a:buFont typeface="Wingdings" panose="05000000000000000000" pitchFamily="2" charset="2"/>
              <a:buChar char="Ø"/>
            </a:pPr>
            <a:endParaRPr lang="en-US" sz="2200" dirty="0">
              <a:solidFill>
                <a:srgbClr val="000000"/>
              </a:solidFill>
              <a:latin typeface="Arial (body)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56240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eaLnBrk="1" hangingPunct="1"/>
            <a:fld id="{2CECB95B-6775-4490-AD5A-FA7925036C61}" type="slidenum">
              <a:rPr lang="nl-BE" smtClean="0">
                <a:solidFill>
                  <a:srgbClr val="000000"/>
                </a:solidFill>
                <a:effectLst/>
                <a:latin typeface="Arial" pitchFamily="34" charset="0"/>
              </a:rPr>
              <a:pPr eaLnBrk="1" hangingPunct="1"/>
              <a:t>6</a:t>
            </a:fld>
            <a:endParaRPr lang="nl-BE" dirty="0">
              <a:solidFill>
                <a:srgbClr val="000000"/>
              </a:solidFill>
              <a:effectLst/>
              <a:latin typeface="Arial" pitchFamily="34" charset="0"/>
            </a:endParaRPr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>
          <a:xfrm>
            <a:off x="72480" y="78813"/>
            <a:ext cx="6731768" cy="1143000"/>
          </a:xfrm>
          <a:ln w="19050">
            <a:solidFill>
              <a:schemeClr val="accent5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 eaLnBrk="1" hangingPunct="1"/>
            <a:r>
              <a:rPr lang="en-US" sz="2600" b="1" dirty="0">
                <a:solidFill>
                  <a:srgbClr val="000000"/>
                </a:solidFill>
                <a:effectLst/>
                <a:latin typeface="Arial (headings)"/>
              </a:rPr>
              <a:t>Reference frameworks</a:t>
            </a:r>
          </a:p>
        </p:txBody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39300" y="1916832"/>
            <a:ext cx="8229600" cy="4104456"/>
          </a:xfrm>
        </p:spPr>
        <p:txBody>
          <a:bodyPr>
            <a:normAutofit/>
          </a:bodyPr>
          <a:lstStyle/>
          <a:p>
            <a:pPr eaLnBrk="1" hangingPunct="1">
              <a:buClr>
                <a:schemeClr val="accent5"/>
              </a:buClr>
              <a:buSzPct val="85000"/>
              <a:buFont typeface="Wingdings" panose="05000000000000000000" pitchFamily="2" charset="2"/>
              <a:buChar char="Ø"/>
            </a:pPr>
            <a:r>
              <a:rPr lang="en-US" sz="2200" dirty="0">
                <a:solidFill>
                  <a:srgbClr val="000000"/>
                </a:solidFill>
                <a:effectLst/>
                <a:latin typeface="Arial (body)"/>
                <a:cs typeface="Arial" pitchFamily="34" charset="0"/>
              </a:rPr>
              <a:t>COSO internal control framework</a:t>
            </a:r>
          </a:p>
          <a:p>
            <a:pPr eaLnBrk="1" hangingPunct="1">
              <a:buClr>
                <a:schemeClr val="accent5"/>
              </a:buClr>
              <a:buSzPct val="85000"/>
              <a:buFont typeface="Wingdings" panose="05000000000000000000" pitchFamily="2" charset="2"/>
              <a:buChar char="Ø"/>
            </a:pPr>
            <a:r>
              <a:rPr lang="en-US" sz="2200" dirty="0">
                <a:solidFill>
                  <a:srgbClr val="000000"/>
                </a:solidFill>
                <a:latin typeface="Arial (body)"/>
                <a:cs typeface="Arial" pitchFamily="34" charset="0"/>
              </a:rPr>
              <a:t>Internal procedures (government)</a:t>
            </a:r>
          </a:p>
          <a:p>
            <a:pPr eaLnBrk="1" hangingPunct="1">
              <a:buClr>
                <a:schemeClr val="accent5"/>
              </a:buClr>
              <a:buSzPct val="85000"/>
              <a:buFont typeface="Wingdings" panose="05000000000000000000" pitchFamily="2" charset="2"/>
              <a:buChar char="Ø"/>
            </a:pPr>
            <a:r>
              <a:rPr lang="en-US" sz="2200" dirty="0">
                <a:solidFill>
                  <a:srgbClr val="000000"/>
                </a:solidFill>
                <a:effectLst/>
                <a:latin typeface="Arial (body)"/>
                <a:cs typeface="Arial" pitchFamily="34" charset="0"/>
              </a:rPr>
              <a:t>Internal procedures (provider)</a:t>
            </a:r>
          </a:p>
          <a:p>
            <a:pPr eaLnBrk="1" hangingPunct="1">
              <a:buClr>
                <a:schemeClr val="accent5"/>
              </a:buClr>
              <a:buSzPct val="85000"/>
              <a:buFont typeface="Wingdings" panose="05000000000000000000" pitchFamily="2" charset="2"/>
              <a:buChar char="Ø"/>
            </a:pPr>
            <a:r>
              <a:rPr lang="en-US" sz="2200" dirty="0">
                <a:solidFill>
                  <a:srgbClr val="000000"/>
                </a:solidFill>
                <a:latin typeface="Arial (body)"/>
                <a:cs typeface="Arial" pitchFamily="34" charset="0"/>
              </a:rPr>
              <a:t>Privacy regulations</a:t>
            </a:r>
          </a:p>
          <a:p>
            <a:pPr eaLnBrk="1" hangingPunct="1">
              <a:buClr>
                <a:schemeClr val="accent5"/>
              </a:buClr>
              <a:buSzPct val="85000"/>
              <a:buFont typeface="Wingdings" panose="05000000000000000000" pitchFamily="2" charset="2"/>
              <a:buChar char="Ø"/>
            </a:pPr>
            <a:r>
              <a:rPr lang="en-US" sz="2200" dirty="0">
                <a:solidFill>
                  <a:srgbClr val="000000"/>
                </a:solidFill>
                <a:latin typeface="Arial (body)"/>
                <a:cs typeface="Arial" pitchFamily="34" charset="0"/>
              </a:rPr>
              <a:t>Quality handbook</a:t>
            </a:r>
          </a:p>
          <a:p>
            <a:pPr eaLnBrk="1" hangingPunct="1">
              <a:buClr>
                <a:schemeClr val="accent5"/>
              </a:buClr>
              <a:buSzPct val="85000"/>
              <a:buFont typeface="Wingdings" panose="05000000000000000000" pitchFamily="2" charset="2"/>
              <a:buChar char="Ø"/>
            </a:pPr>
            <a:endParaRPr lang="en-US" sz="2200" dirty="0">
              <a:solidFill>
                <a:srgbClr val="000000"/>
              </a:solidFill>
              <a:latin typeface="Arial (body)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23405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eaLnBrk="1" hangingPunct="1"/>
            <a:fld id="{2CECB95B-6775-4490-AD5A-FA7925036C61}" type="slidenum">
              <a:rPr lang="nl-BE" smtClean="0">
                <a:solidFill>
                  <a:srgbClr val="000000"/>
                </a:solidFill>
                <a:effectLst/>
                <a:latin typeface="Arial" pitchFamily="34" charset="0"/>
              </a:rPr>
              <a:pPr eaLnBrk="1" hangingPunct="1"/>
              <a:t>7</a:t>
            </a:fld>
            <a:endParaRPr lang="nl-BE" dirty="0">
              <a:solidFill>
                <a:srgbClr val="000000"/>
              </a:solidFill>
              <a:effectLst/>
              <a:latin typeface="Arial" pitchFamily="34" charset="0"/>
            </a:endParaRPr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>
          <a:xfrm>
            <a:off x="72480" y="78813"/>
            <a:ext cx="6731768" cy="1143000"/>
          </a:xfrm>
          <a:ln w="19050">
            <a:solidFill>
              <a:schemeClr val="accent5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 eaLnBrk="1" hangingPunct="1"/>
            <a:r>
              <a:rPr lang="en-US" sz="2600" b="1" dirty="0">
                <a:solidFill>
                  <a:srgbClr val="000000"/>
                </a:solidFill>
                <a:effectLst/>
                <a:latin typeface="Arial (headings)"/>
              </a:rPr>
              <a:t>Skills and expertise needed</a:t>
            </a:r>
          </a:p>
        </p:txBody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39300" y="1916832"/>
            <a:ext cx="8229600" cy="4104456"/>
          </a:xfrm>
        </p:spPr>
        <p:txBody>
          <a:bodyPr>
            <a:normAutofit/>
          </a:bodyPr>
          <a:lstStyle/>
          <a:p>
            <a:pPr eaLnBrk="1" hangingPunct="1">
              <a:buClr>
                <a:schemeClr val="accent5"/>
              </a:buClr>
              <a:buSzPct val="85000"/>
              <a:buFont typeface="Wingdings" panose="05000000000000000000" pitchFamily="2" charset="2"/>
              <a:buChar char="Ø"/>
            </a:pPr>
            <a:r>
              <a:rPr lang="en-US" sz="2200" dirty="0">
                <a:solidFill>
                  <a:srgbClr val="000000"/>
                </a:solidFill>
                <a:latin typeface="Arial (body)"/>
                <a:cs typeface="Arial" pitchFamily="34" charset="0"/>
              </a:rPr>
              <a:t>Data analytics</a:t>
            </a:r>
          </a:p>
          <a:p>
            <a:pPr eaLnBrk="1" hangingPunct="1">
              <a:buClr>
                <a:schemeClr val="accent5"/>
              </a:buClr>
              <a:buSzPct val="85000"/>
              <a:buFont typeface="Wingdings" panose="05000000000000000000" pitchFamily="2" charset="2"/>
              <a:buChar char="Ø"/>
            </a:pPr>
            <a:endParaRPr lang="en-US" sz="2200" dirty="0">
              <a:solidFill>
                <a:srgbClr val="000000"/>
              </a:solidFill>
              <a:effectLst/>
              <a:latin typeface="Arial (body)"/>
              <a:cs typeface="Arial" pitchFamily="34" charset="0"/>
            </a:endParaRPr>
          </a:p>
          <a:p>
            <a:pPr eaLnBrk="1" hangingPunct="1">
              <a:buClr>
                <a:schemeClr val="accent5"/>
              </a:buClr>
              <a:buSzPct val="85000"/>
              <a:buFont typeface="Wingdings" panose="05000000000000000000" pitchFamily="2" charset="2"/>
              <a:buChar char="Ø"/>
            </a:pPr>
            <a:endParaRPr lang="en-US" sz="2200" dirty="0">
              <a:solidFill>
                <a:srgbClr val="000000"/>
              </a:solidFill>
              <a:latin typeface="Arial (body)"/>
              <a:cs typeface="Arial" pitchFamily="34" charset="0"/>
            </a:endParaRPr>
          </a:p>
          <a:p>
            <a:pPr eaLnBrk="1" hangingPunct="1">
              <a:buClr>
                <a:schemeClr val="accent5"/>
              </a:buClr>
              <a:buSzPct val="85000"/>
              <a:buFont typeface="Wingdings" panose="05000000000000000000" pitchFamily="2" charset="2"/>
              <a:buChar char="Ø"/>
            </a:pPr>
            <a:endParaRPr lang="en-US" sz="2200" dirty="0">
              <a:solidFill>
                <a:srgbClr val="000000"/>
              </a:solidFill>
              <a:latin typeface="Arial (body)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398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eaLnBrk="1" hangingPunct="1"/>
            <a:fld id="{2CECB95B-6775-4490-AD5A-FA7925036C61}" type="slidenum">
              <a:rPr lang="nl-BE" smtClean="0">
                <a:solidFill>
                  <a:srgbClr val="000000"/>
                </a:solidFill>
                <a:effectLst/>
                <a:latin typeface="Arial" pitchFamily="34" charset="0"/>
              </a:rPr>
              <a:pPr eaLnBrk="1" hangingPunct="1"/>
              <a:t>8</a:t>
            </a:fld>
            <a:endParaRPr lang="nl-BE" dirty="0">
              <a:solidFill>
                <a:srgbClr val="000000"/>
              </a:solidFill>
              <a:effectLst/>
              <a:latin typeface="Arial" pitchFamily="34" charset="0"/>
            </a:endParaRPr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>
          <a:xfrm>
            <a:off x="72480" y="78813"/>
            <a:ext cx="6731768" cy="1143000"/>
          </a:xfrm>
          <a:ln w="19050">
            <a:solidFill>
              <a:schemeClr val="accent5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 eaLnBrk="1" hangingPunct="1"/>
            <a:r>
              <a:rPr lang="en-US" sz="2600" b="1" dirty="0">
                <a:solidFill>
                  <a:srgbClr val="000000"/>
                </a:solidFill>
                <a:effectLst/>
                <a:latin typeface="Arial (headings)"/>
              </a:rPr>
              <a:t>Inherent risks to the various processes</a:t>
            </a:r>
          </a:p>
        </p:txBody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39300" y="1628800"/>
            <a:ext cx="8229600" cy="4392488"/>
          </a:xfrm>
        </p:spPr>
        <p:txBody>
          <a:bodyPr>
            <a:norm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2000" dirty="0"/>
              <a:t>Incorrect understanding of ministries’ needs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2000" dirty="0"/>
              <a:t>No timely feedback to declined candidates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2000" dirty="0"/>
              <a:t>Applications lost in mail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2000" dirty="0"/>
              <a:t>Good candidates found already a job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2000" dirty="0"/>
              <a:t>Leakage of tests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2000" dirty="0"/>
              <a:t>Bad publicity in press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2000" dirty="0"/>
              <a:t>Incorrect documents submitted remain undetected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2000" dirty="0"/>
              <a:t>Interviews not objective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2000" dirty="0"/>
              <a:t>Ranking of candidates is ‘arranged’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</a:rPr>
              <a:t>No respect of privacy</a:t>
            </a:r>
          </a:p>
          <a:p>
            <a:pPr eaLnBrk="1" hangingPunct="1">
              <a:buClr>
                <a:schemeClr val="accent5"/>
              </a:buClr>
              <a:buSzPct val="85000"/>
              <a:buFont typeface="Wingdings" panose="05000000000000000000" pitchFamily="2" charset="2"/>
              <a:buChar char="Ø"/>
            </a:pPr>
            <a:endParaRPr lang="en-US" sz="2200" dirty="0">
              <a:solidFill>
                <a:srgbClr val="000000"/>
              </a:solidFill>
              <a:latin typeface="Arial (body)"/>
              <a:cs typeface="Arial" pitchFamily="34" charset="0"/>
            </a:endParaRPr>
          </a:p>
          <a:p>
            <a:pPr eaLnBrk="1" hangingPunct="1">
              <a:buClr>
                <a:schemeClr val="accent5"/>
              </a:buClr>
              <a:buSzPct val="85000"/>
              <a:buFont typeface="Wingdings" panose="05000000000000000000" pitchFamily="2" charset="2"/>
              <a:buChar char="Ø"/>
            </a:pPr>
            <a:endParaRPr lang="en-US" sz="2200" dirty="0">
              <a:solidFill>
                <a:srgbClr val="000000"/>
              </a:solidFill>
              <a:latin typeface="Arial (body)"/>
              <a:cs typeface="Arial" pitchFamily="34" charset="0"/>
            </a:endParaRPr>
          </a:p>
          <a:p>
            <a:pPr eaLnBrk="1" hangingPunct="1">
              <a:buClr>
                <a:schemeClr val="accent5"/>
              </a:buClr>
              <a:buSzPct val="85000"/>
              <a:buFont typeface="Wingdings" panose="05000000000000000000" pitchFamily="2" charset="2"/>
              <a:buChar char="Ø"/>
            </a:pPr>
            <a:endParaRPr lang="en-US" sz="2200" dirty="0">
              <a:solidFill>
                <a:srgbClr val="000000"/>
              </a:solidFill>
              <a:latin typeface="Arial (body)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70904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eaLnBrk="1" hangingPunct="1"/>
            <a:fld id="{2CECB95B-6775-4490-AD5A-FA7925036C61}" type="slidenum">
              <a:rPr lang="nl-BE" smtClean="0">
                <a:solidFill>
                  <a:srgbClr val="000000"/>
                </a:solidFill>
                <a:effectLst/>
                <a:latin typeface="Arial" pitchFamily="34" charset="0"/>
              </a:rPr>
              <a:pPr eaLnBrk="1" hangingPunct="1"/>
              <a:t>9</a:t>
            </a:fld>
            <a:endParaRPr lang="nl-BE" dirty="0">
              <a:solidFill>
                <a:srgbClr val="000000"/>
              </a:solidFill>
              <a:effectLst/>
              <a:latin typeface="Arial" pitchFamily="34" charset="0"/>
            </a:endParaRPr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>
          <a:xfrm>
            <a:off x="72480" y="78813"/>
            <a:ext cx="6731768" cy="1143000"/>
          </a:xfrm>
          <a:ln w="19050">
            <a:solidFill>
              <a:schemeClr val="accent5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 eaLnBrk="1" hangingPunct="1"/>
            <a:r>
              <a:rPr lang="en-US" sz="2600" b="1" dirty="0">
                <a:solidFill>
                  <a:srgbClr val="000000"/>
                </a:solidFill>
                <a:effectLst/>
                <a:latin typeface="Arial (headings)"/>
              </a:rPr>
              <a:t>Expected mitigating controls (1)</a:t>
            </a:r>
          </a:p>
        </p:txBody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39300" y="1628800"/>
            <a:ext cx="8229600" cy="4392488"/>
          </a:xfrm>
        </p:spPr>
        <p:txBody>
          <a:bodyPr>
            <a:norm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2400" dirty="0"/>
              <a:t>Incorrect understanding of ministries’ needs</a:t>
            </a:r>
          </a:p>
          <a:p>
            <a:pPr eaLnBrk="1" hangingPunct="1">
              <a:buClr>
                <a:schemeClr val="accent5"/>
              </a:buClr>
              <a:buSzPct val="85000"/>
              <a:buFont typeface="Wingdings" panose="05000000000000000000" pitchFamily="2" charset="2"/>
              <a:buChar char="Ø"/>
            </a:pPr>
            <a:endParaRPr lang="en-US" sz="2200" dirty="0">
              <a:solidFill>
                <a:srgbClr val="000000"/>
              </a:solidFill>
              <a:latin typeface="Arial (body)"/>
              <a:cs typeface="Arial" pitchFamily="34" charset="0"/>
            </a:endParaRPr>
          </a:p>
          <a:p>
            <a:pPr lvl="1" eaLnBrk="1" hangingPunct="1">
              <a:buClr>
                <a:schemeClr val="accent5"/>
              </a:buClr>
              <a:buSzPct val="85000"/>
              <a:buFont typeface="Wingdings" panose="05000000000000000000" pitchFamily="2" charset="2"/>
              <a:buChar char="Ø"/>
            </a:pPr>
            <a:r>
              <a:rPr lang="en-US" sz="1800" dirty="0">
                <a:solidFill>
                  <a:srgbClr val="000000"/>
                </a:solidFill>
                <a:latin typeface="Arial (body)"/>
                <a:cs typeface="Arial" pitchFamily="34" charset="0"/>
              </a:rPr>
              <a:t>Standard template for identification of needs</a:t>
            </a:r>
          </a:p>
          <a:p>
            <a:pPr lvl="1" eaLnBrk="1" hangingPunct="1">
              <a:buClr>
                <a:schemeClr val="accent5"/>
              </a:buClr>
              <a:buSzPct val="85000"/>
              <a:buFont typeface="Wingdings" panose="05000000000000000000" pitchFamily="2" charset="2"/>
              <a:buChar char="Ø"/>
            </a:pPr>
            <a:r>
              <a:rPr lang="en-US" sz="1800" dirty="0">
                <a:solidFill>
                  <a:srgbClr val="000000"/>
                </a:solidFill>
                <a:latin typeface="Arial (body)"/>
                <a:cs typeface="Arial" pitchFamily="34" charset="0"/>
              </a:rPr>
              <a:t>Feedback from ministry once template has been completed</a:t>
            </a:r>
          </a:p>
          <a:p>
            <a:pPr lvl="1" eaLnBrk="1" hangingPunct="1">
              <a:buClr>
                <a:schemeClr val="accent5"/>
              </a:buClr>
              <a:buSzPct val="85000"/>
              <a:buFont typeface="Wingdings" panose="05000000000000000000" pitchFamily="2" charset="2"/>
              <a:buChar char="Ø"/>
            </a:pPr>
            <a:endParaRPr lang="en-US" sz="1800" dirty="0">
              <a:solidFill>
                <a:srgbClr val="000000"/>
              </a:solidFill>
              <a:latin typeface="Arial (body)"/>
              <a:cs typeface="Arial" pitchFamily="34" charset="0"/>
            </a:endParaRPr>
          </a:p>
          <a:p>
            <a:pPr lvl="1" eaLnBrk="1" hangingPunct="1">
              <a:buClr>
                <a:schemeClr val="accent5"/>
              </a:buClr>
              <a:buSzPct val="85000"/>
              <a:buFont typeface="Wingdings" panose="05000000000000000000" pitchFamily="2" charset="2"/>
              <a:buChar char="Ø"/>
            </a:pPr>
            <a:endParaRPr lang="en-US" sz="1800" dirty="0">
              <a:solidFill>
                <a:srgbClr val="000000"/>
              </a:solidFill>
              <a:latin typeface="Arial (body)"/>
              <a:cs typeface="Arial" pitchFamily="34" charset="0"/>
            </a:endParaRPr>
          </a:p>
          <a:p>
            <a:pPr eaLnBrk="1" hangingPunct="1">
              <a:buClr>
                <a:schemeClr val="accent5"/>
              </a:buClr>
              <a:buSzPct val="85000"/>
              <a:buFont typeface="Wingdings" panose="05000000000000000000" pitchFamily="2" charset="2"/>
              <a:buChar char="Ø"/>
            </a:pPr>
            <a:endParaRPr lang="en-US" sz="2200" dirty="0">
              <a:solidFill>
                <a:srgbClr val="000000"/>
              </a:solidFill>
              <a:latin typeface="Arial (body)"/>
              <a:cs typeface="Arial" pitchFamily="34" charset="0"/>
            </a:endParaRPr>
          </a:p>
          <a:p>
            <a:pPr eaLnBrk="1" hangingPunct="1">
              <a:buClr>
                <a:schemeClr val="accent5"/>
              </a:buClr>
              <a:buSzPct val="85000"/>
              <a:buFont typeface="Wingdings" panose="05000000000000000000" pitchFamily="2" charset="2"/>
              <a:buChar char="Ø"/>
            </a:pPr>
            <a:endParaRPr lang="en-US" sz="2200" dirty="0">
              <a:solidFill>
                <a:srgbClr val="000000"/>
              </a:solidFill>
              <a:latin typeface="Arial (body)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2319865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3_Custom Design">
  <a:themeElements>
    <a:clrScheme name="3_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3_Custom Design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lnDef>
  </a:objectDefaults>
  <a:extraClrSchemeLst>
    <a:extraClrScheme>
      <a:clrScheme name="3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ustom Design 13">
        <a:dk1>
          <a:srgbClr val="000000"/>
        </a:dk1>
        <a:lt1>
          <a:srgbClr val="FFFFFF"/>
        </a:lt1>
        <a:dk2>
          <a:srgbClr val="C3D0E4"/>
        </a:dk2>
        <a:lt2>
          <a:srgbClr val="00AEEF"/>
        </a:lt2>
        <a:accent1>
          <a:srgbClr val="711471"/>
        </a:accent1>
        <a:accent2>
          <a:srgbClr val="A9C398"/>
        </a:accent2>
        <a:accent3>
          <a:srgbClr val="FFFFFF"/>
        </a:accent3>
        <a:accent4>
          <a:srgbClr val="000000"/>
        </a:accent4>
        <a:accent5>
          <a:srgbClr val="BBAABB"/>
        </a:accent5>
        <a:accent6>
          <a:srgbClr val="99B089"/>
        </a:accent6>
        <a:hlink>
          <a:srgbClr val="00928F"/>
        </a:hlink>
        <a:folHlink>
          <a:srgbClr val="E5B53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ustom Design 14">
        <a:dk1>
          <a:srgbClr val="000000"/>
        </a:dk1>
        <a:lt1>
          <a:srgbClr val="FFFFFF"/>
        </a:lt1>
        <a:dk2>
          <a:srgbClr val="00AEEF"/>
        </a:dk2>
        <a:lt2>
          <a:srgbClr val="C3D0E4"/>
        </a:lt2>
        <a:accent1>
          <a:srgbClr val="711471"/>
        </a:accent1>
        <a:accent2>
          <a:srgbClr val="A9C398"/>
        </a:accent2>
        <a:accent3>
          <a:srgbClr val="FFFFFF"/>
        </a:accent3>
        <a:accent4>
          <a:srgbClr val="000000"/>
        </a:accent4>
        <a:accent5>
          <a:srgbClr val="BBAABB"/>
        </a:accent5>
        <a:accent6>
          <a:srgbClr val="99B089"/>
        </a:accent6>
        <a:hlink>
          <a:srgbClr val="00928F"/>
        </a:hlink>
        <a:folHlink>
          <a:srgbClr val="E5B53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ustom Design 15">
        <a:dk1>
          <a:srgbClr val="000000"/>
        </a:dk1>
        <a:lt1>
          <a:srgbClr val="FFFFFF"/>
        </a:lt1>
        <a:dk2>
          <a:srgbClr val="00AEE4"/>
        </a:dk2>
        <a:lt2>
          <a:srgbClr val="C3D0E4"/>
        </a:lt2>
        <a:accent1>
          <a:srgbClr val="711471"/>
        </a:accent1>
        <a:accent2>
          <a:srgbClr val="A9C398"/>
        </a:accent2>
        <a:accent3>
          <a:srgbClr val="FFFFFF"/>
        </a:accent3>
        <a:accent4>
          <a:srgbClr val="000000"/>
        </a:accent4>
        <a:accent5>
          <a:srgbClr val="BBAABB"/>
        </a:accent5>
        <a:accent6>
          <a:srgbClr val="99B089"/>
        </a:accent6>
        <a:hlink>
          <a:srgbClr val="00928F"/>
        </a:hlink>
        <a:folHlink>
          <a:srgbClr val="E5B53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ustom Design 16">
        <a:dk1>
          <a:srgbClr val="000000"/>
        </a:dk1>
        <a:lt1>
          <a:srgbClr val="FFFFFF"/>
        </a:lt1>
        <a:dk2>
          <a:srgbClr val="00AEEF"/>
        </a:dk2>
        <a:lt2>
          <a:srgbClr val="C3D0E4"/>
        </a:lt2>
        <a:accent1>
          <a:srgbClr val="711471"/>
        </a:accent1>
        <a:accent2>
          <a:srgbClr val="E5B53B"/>
        </a:accent2>
        <a:accent3>
          <a:srgbClr val="FFFFFF"/>
        </a:accent3>
        <a:accent4>
          <a:srgbClr val="000000"/>
        </a:accent4>
        <a:accent5>
          <a:srgbClr val="BBAABB"/>
        </a:accent5>
        <a:accent6>
          <a:srgbClr val="CFA435"/>
        </a:accent6>
        <a:hlink>
          <a:srgbClr val="00928F"/>
        </a:hlink>
        <a:folHlink>
          <a:srgbClr val="60527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Deloitte report">
  <a:themeElements>
    <a:clrScheme name="Deloitte report 11">
      <a:dk1>
        <a:srgbClr val="091D5D"/>
      </a:dk1>
      <a:lt1>
        <a:srgbClr val="FFFFFF"/>
      </a:lt1>
      <a:dk2>
        <a:srgbClr val="800080"/>
      </a:dk2>
      <a:lt2>
        <a:srgbClr val="CC3300"/>
      </a:lt2>
      <a:accent1>
        <a:srgbClr val="9966FF"/>
      </a:accent1>
      <a:accent2>
        <a:srgbClr val="FF9900"/>
      </a:accent2>
      <a:accent3>
        <a:srgbClr val="FFFFFF"/>
      </a:accent3>
      <a:accent4>
        <a:srgbClr val="06174E"/>
      </a:accent4>
      <a:accent5>
        <a:srgbClr val="CAB8FF"/>
      </a:accent5>
      <a:accent6>
        <a:srgbClr val="E78A00"/>
      </a:accent6>
      <a:hlink>
        <a:srgbClr val="3399FF"/>
      </a:hlink>
      <a:folHlink>
        <a:srgbClr val="336600"/>
      </a:folHlink>
    </a:clrScheme>
    <a:fontScheme name="Deloitte report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loitte report 1">
        <a:dk1>
          <a:srgbClr val="4D4D4D"/>
        </a:dk1>
        <a:lt1>
          <a:srgbClr val="FFFFFF"/>
        </a:lt1>
        <a:dk2>
          <a:srgbClr val="000066"/>
        </a:dk2>
        <a:lt2>
          <a:srgbClr val="C0C0C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40404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loitte report 2">
        <a:dk1>
          <a:srgbClr val="000000"/>
        </a:dk1>
        <a:lt1>
          <a:srgbClr val="FFFFFF"/>
        </a:lt1>
        <a:dk2>
          <a:srgbClr val="091D5D"/>
        </a:dk2>
        <a:lt2>
          <a:srgbClr val="336699"/>
        </a:lt2>
        <a:accent1>
          <a:srgbClr val="99CC33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CAE2AD"/>
        </a:accent5>
        <a:accent6>
          <a:srgbClr val="E7B900"/>
        </a:accent6>
        <a:hlink>
          <a:srgbClr val="CC3300"/>
        </a:hlink>
        <a:folHlink>
          <a:srgbClr val="EDE8C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loitte report 3">
        <a:dk1>
          <a:srgbClr val="336699"/>
        </a:dk1>
        <a:lt1>
          <a:srgbClr val="FFFFFF"/>
        </a:lt1>
        <a:dk2>
          <a:srgbClr val="000066"/>
        </a:dk2>
        <a:lt2>
          <a:srgbClr val="091D5D"/>
        </a:lt2>
        <a:accent1>
          <a:srgbClr val="99CC33"/>
        </a:accent1>
        <a:accent2>
          <a:srgbClr val="FFCC00"/>
        </a:accent2>
        <a:accent3>
          <a:srgbClr val="AAAAB8"/>
        </a:accent3>
        <a:accent4>
          <a:srgbClr val="DADADA"/>
        </a:accent4>
        <a:accent5>
          <a:srgbClr val="CAE2AD"/>
        </a:accent5>
        <a:accent6>
          <a:srgbClr val="E7B900"/>
        </a:accent6>
        <a:hlink>
          <a:srgbClr val="CC3300"/>
        </a:hlink>
        <a:folHlink>
          <a:srgbClr val="EDE8C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loitte report 4">
        <a:dk1>
          <a:srgbClr val="336699"/>
        </a:dk1>
        <a:lt1>
          <a:srgbClr val="FFFFFF"/>
        </a:lt1>
        <a:dk2>
          <a:srgbClr val="091D5D"/>
        </a:dk2>
        <a:lt2>
          <a:srgbClr val="091D5D"/>
        </a:lt2>
        <a:accent1>
          <a:srgbClr val="99CC33"/>
        </a:accent1>
        <a:accent2>
          <a:srgbClr val="FFCC00"/>
        </a:accent2>
        <a:accent3>
          <a:srgbClr val="AAABB6"/>
        </a:accent3>
        <a:accent4>
          <a:srgbClr val="DADADA"/>
        </a:accent4>
        <a:accent5>
          <a:srgbClr val="CAE2AD"/>
        </a:accent5>
        <a:accent6>
          <a:srgbClr val="E7B900"/>
        </a:accent6>
        <a:hlink>
          <a:srgbClr val="CC3300"/>
        </a:hlink>
        <a:folHlink>
          <a:srgbClr val="EDE8C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loitte report 5">
        <a:dk1>
          <a:srgbClr val="667DD1"/>
        </a:dk1>
        <a:lt1>
          <a:srgbClr val="FFFFFF"/>
        </a:lt1>
        <a:dk2>
          <a:srgbClr val="091D5D"/>
        </a:dk2>
        <a:lt2>
          <a:srgbClr val="091D5D"/>
        </a:lt2>
        <a:accent1>
          <a:srgbClr val="9CD100"/>
        </a:accent1>
        <a:accent2>
          <a:srgbClr val="DC8240"/>
        </a:accent2>
        <a:accent3>
          <a:srgbClr val="AAABB6"/>
        </a:accent3>
        <a:accent4>
          <a:srgbClr val="DADADA"/>
        </a:accent4>
        <a:accent5>
          <a:srgbClr val="CBE5AA"/>
        </a:accent5>
        <a:accent6>
          <a:srgbClr val="C77539"/>
        </a:accent6>
        <a:hlink>
          <a:srgbClr val="A13D3A"/>
        </a:hlink>
        <a:folHlink>
          <a:srgbClr val="DED3B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loitte report 6">
        <a:dk1>
          <a:srgbClr val="667DD1"/>
        </a:dk1>
        <a:lt1>
          <a:srgbClr val="FFFFFF"/>
        </a:lt1>
        <a:dk2>
          <a:srgbClr val="0C2678"/>
        </a:dk2>
        <a:lt2>
          <a:srgbClr val="091D5D"/>
        </a:lt2>
        <a:accent1>
          <a:srgbClr val="9CD100"/>
        </a:accent1>
        <a:accent2>
          <a:srgbClr val="DC8240"/>
        </a:accent2>
        <a:accent3>
          <a:srgbClr val="AAACBE"/>
        </a:accent3>
        <a:accent4>
          <a:srgbClr val="DADADA"/>
        </a:accent4>
        <a:accent5>
          <a:srgbClr val="CBE5AA"/>
        </a:accent5>
        <a:accent6>
          <a:srgbClr val="C77539"/>
        </a:accent6>
        <a:hlink>
          <a:srgbClr val="A13D3A"/>
        </a:hlink>
        <a:folHlink>
          <a:srgbClr val="DED3B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loitte report 7">
        <a:dk1>
          <a:srgbClr val="667DD1"/>
        </a:dk1>
        <a:lt1>
          <a:srgbClr val="FFFFFF"/>
        </a:lt1>
        <a:dk2>
          <a:srgbClr val="0C2678"/>
        </a:dk2>
        <a:lt2>
          <a:srgbClr val="091D5D"/>
        </a:lt2>
        <a:accent1>
          <a:srgbClr val="9CD100"/>
        </a:accent1>
        <a:accent2>
          <a:srgbClr val="DC8240"/>
        </a:accent2>
        <a:accent3>
          <a:srgbClr val="AAACBE"/>
        </a:accent3>
        <a:accent4>
          <a:srgbClr val="DADADA"/>
        </a:accent4>
        <a:accent5>
          <a:srgbClr val="CBE5AA"/>
        </a:accent5>
        <a:accent6>
          <a:srgbClr val="C77539"/>
        </a:accent6>
        <a:hlink>
          <a:srgbClr val="667DB6"/>
        </a:hlink>
        <a:folHlink>
          <a:srgbClr val="DED3B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loitte report 8">
        <a:dk1>
          <a:srgbClr val="CC3300"/>
        </a:dk1>
        <a:lt1>
          <a:srgbClr val="FFFFFF"/>
        </a:lt1>
        <a:dk2>
          <a:srgbClr val="0C2678"/>
        </a:dk2>
        <a:lt2>
          <a:srgbClr val="5F5F5F"/>
        </a:lt2>
        <a:accent1>
          <a:srgbClr val="9966FF"/>
        </a:accent1>
        <a:accent2>
          <a:srgbClr val="CC6600"/>
        </a:accent2>
        <a:accent3>
          <a:srgbClr val="AAACBE"/>
        </a:accent3>
        <a:accent4>
          <a:srgbClr val="DADADA"/>
        </a:accent4>
        <a:accent5>
          <a:srgbClr val="CAB8FF"/>
        </a:accent5>
        <a:accent6>
          <a:srgbClr val="B95C00"/>
        </a:accent6>
        <a:hlink>
          <a:srgbClr val="336600"/>
        </a:hlink>
        <a:folHlink>
          <a:srgbClr val="33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loitte report 9">
        <a:dk1>
          <a:srgbClr val="000066"/>
        </a:dk1>
        <a:lt1>
          <a:srgbClr val="FFFFFF"/>
        </a:lt1>
        <a:dk2>
          <a:srgbClr val="5F5F5F"/>
        </a:dk2>
        <a:lt2>
          <a:srgbClr val="CC3300"/>
        </a:lt2>
        <a:accent1>
          <a:srgbClr val="9966FF"/>
        </a:accent1>
        <a:accent2>
          <a:srgbClr val="CC6600"/>
        </a:accent2>
        <a:accent3>
          <a:srgbClr val="FFFFFF"/>
        </a:accent3>
        <a:accent4>
          <a:srgbClr val="000056"/>
        </a:accent4>
        <a:accent5>
          <a:srgbClr val="CAB8FF"/>
        </a:accent5>
        <a:accent6>
          <a:srgbClr val="B95C00"/>
        </a:accent6>
        <a:hlink>
          <a:srgbClr val="336600"/>
        </a:hlink>
        <a:folHlink>
          <a:srgbClr val="33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loitte report 10">
        <a:dk1>
          <a:srgbClr val="000066"/>
        </a:dk1>
        <a:lt1>
          <a:srgbClr val="FFFFFF"/>
        </a:lt1>
        <a:dk2>
          <a:srgbClr val="800080"/>
        </a:dk2>
        <a:lt2>
          <a:srgbClr val="CC3300"/>
        </a:lt2>
        <a:accent1>
          <a:srgbClr val="9966FF"/>
        </a:accent1>
        <a:accent2>
          <a:srgbClr val="FF9900"/>
        </a:accent2>
        <a:accent3>
          <a:srgbClr val="FFFFFF"/>
        </a:accent3>
        <a:accent4>
          <a:srgbClr val="000056"/>
        </a:accent4>
        <a:accent5>
          <a:srgbClr val="CAB8FF"/>
        </a:accent5>
        <a:accent6>
          <a:srgbClr val="E78A00"/>
        </a:accent6>
        <a:hlink>
          <a:srgbClr val="3399FF"/>
        </a:hlink>
        <a:folHlink>
          <a:srgbClr val="33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loitte report 11">
        <a:dk1>
          <a:srgbClr val="091D5D"/>
        </a:dk1>
        <a:lt1>
          <a:srgbClr val="FFFFFF"/>
        </a:lt1>
        <a:dk2>
          <a:srgbClr val="800080"/>
        </a:dk2>
        <a:lt2>
          <a:srgbClr val="CC3300"/>
        </a:lt2>
        <a:accent1>
          <a:srgbClr val="9966FF"/>
        </a:accent1>
        <a:accent2>
          <a:srgbClr val="FF9900"/>
        </a:accent2>
        <a:accent3>
          <a:srgbClr val="FFFFFF"/>
        </a:accent3>
        <a:accent4>
          <a:srgbClr val="06174E"/>
        </a:accent4>
        <a:accent5>
          <a:srgbClr val="CAB8FF"/>
        </a:accent5>
        <a:accent6>
          <a:srgbClr val="E78A00"/>
        </a:accent6>
        <a:hlink>
          <a:srgbClr val="3399FF"/>
        </a:hlink>
        <a:folHlink>
          <a:srgbClr val="3366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Zadani dizajn">
  <a:themeElements>
    <a:clrScheme name="Zadani dizaj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Zadani dizaj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Zadani dizaj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Zadani dizaj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Zadani dizaj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Zadani dizaj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Zadani dizaj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Zadani dizaj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Zadani dizaj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Zadani dizaj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Zadani dizaj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Zadani dizaj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Zadani dizaj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Zadani dizaj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1_Zadani dizajn">
  <a:themeElements>
    <a:clrScheme name="Zadani dizaj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Zadani dizaj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Zadani dizaj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Zadani dizaj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Zadani dizaj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Zadani dizaj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Zadani dizaj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Zadani dizaj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Zadani dizaj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Zadani dizaj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Zadani dizaj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Zadani dizaj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Zadani dizaj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Zadani dizaj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724</TotalTime>
  <Words>684</Words>
  <Application>Microsoft Office PowerPoint</Application>
  <PresentationFormat>On-screen Show (4:3)</PresentationFormat>
  <Paragraphs>178</Paragraphs>
  <Slides>20</Slides>
  <Notes>18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5</vt:i4>
      </vt:variant>
      <vt:variant>
        <vt:lpstr>Slide Titles</vt:lpstr>
      </vt:variant>
      <vt:variant>
        <vt:i4>20</vt:i4>
      </vt:variant>
    </vt:vector>
  </HeadingPairs>
  <TitlesOfParts>
    <vt:vector size="33" baseType="lpstr">
      <vt:lpstr>Arial</vt:lpstr>
      <vt:lpstr>Arial (body)</vt:lpstr>
      <vt:lpstr>Arial (headings)</vt:lpstr>
      <vt:lpstr>Calibri</vt:lpstr>
      <vt:lpstr>MyriadPro-Bold</vt:lpstr>
      <vt:lpstr>Times New Roman</vt:lpstr>
      <vt:lpstr>Verdana</vt:lpstr>
      <vt:lpstr>Wingdings</vt:lpstr>
      <vt:lpstr>1_Office Theme</vt:lpstr>
      <vt:lpstr>13_Custom Design</vt:lpstr>
      <vt:lpstr>Deloitte report</vt:lpstr>
      <vt:lpstr>Zadani dizajn</vt:lpstr>
      <vt:lpstr>1_Zadani dizajn</vt:lpstr>
      <vt:lpstr>PEM PAL  IA COP Audit in Practice Working Group   Human Capital Case   </vt:lpstr>
      <vt:lpstr>Human Capital case</vt:lpstr>
      <vt:lpstr>Audit objectives (1)</vt:lpstr>
      <vt:lpstr>Audit objectives (2)</vt:lpstr>
      <vt:lpstr>Processes in scope for audit</vt:lpstr>
      <vt:lpstr>Reference frameworks</vt:lpstr>
      <vt:lpstr>Skills and expertise needed</vt:lpstr>
      <vt:lpstr>Inherent risks to the various processes</vt:lpstr>
      <vt:lpstr>Expected mitigating controls (1)</vt:lpstr>
      <vt:lpstr>Expected mitigating controls (2)</vt:lpstr>
      <vt:lpstr>Expected mitigating controls (3)</vt:lpstr>
      <vt:lpstr>Expected mitigating controls (4)</vt:lpstr>
      <vt:lpstr>Expected mitigating controls (5)</vt:lpstr>
      <vt:lpstr>Expected mitigating controls (6)</vt:lpstr>
      <vt:lpstr>Expected mitigating controls (7)</vt:lpstr>
      <vt:lpstr>Expected mitigating controls (8)</vt:lpstr>
      <vt:lpstr>Expected mitigating controls (9)</vt:lpstr>
      <vt:lpstr>Expected mitigating controls (10)</vt:lpstr>
      <vt:lpstr>Risk / control matrix  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</dc:title>
  <dc:creator>Jean-Pierre</dc:creator>
  <cp:lastModifiedBy>Jean-Pierre</cp:lastModifiedBy>
  <cp:revision>59</cp:revision>
  <dcterms:created xsi:type="dcterms:W3CDTF">2016-03-14T08:03:30Z</dcterms:created>
  <dcterms:modified xsi:type="dcterms:W3CDTF">2019-03-24T19:24:14Z</dcterms:modified>
</cp:coreProperties>
</file>