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8" r:id="rId3"/>
    <p:sldMasterId id="2147483700" r:id="rId4"/>
    <p:sldMasterId id="2147483713" r:id="rId5"/>
  </p:sldMasterIdLst>
  <p:notesMasterIdLst>
    <p:notesMasterId r:id="rId34"/>
  </p:notesMasterIdLst>
  <p:sldIdLst>
    <p:sldId id="275" r:id="rId6"/>
    <p:sldId id="290" r:id="rId7"/>
    <p:sldId id="327" r:id="rId8"/>
    <p:sldId id="289" r:id="rId9"/>
    <p:sldId id="292" r:id="rId10"/>
    <p:sldId id="295" r:id="rId11"/>
    <p:sldId id="328" r:id="rId12"/>
    <p:sldId id="299" r:id="rId13"/>
    <p:sldId id="301" r:id="rId14"/>
    <p:sldId id="364" r:id="rId15"/>
    <p:sldId id="367" r:id="rId16"/>
    <p:sldId id="372" r:id="rId17"/>
    <p:sldId id="384" r:id="rId18"/>
    <p:sldId id="308" r:id="rId19"/>
    <p:sldId id="3054" r:id="rId20"/>
    <p:sldId id="321" r:id="rId21"/>
    <p:sldId id="296" r:id="rId22"/>
    <p:sldId id="3055" r:id="rId23"/>
    <p:sldId id="300" r:id="rId24"/>
    <p:sldId id="3056" r:id="rId25"/>
    <p:sldId id="3057" r:id="rId26"/>
    <p:sldId id="3058" r:id="rId27"/>
    <p:sldId id="318" r:id="rId28"/>
    <p:sldId id="319" r:id="rId29"/>
    <p:sldId id="313" r:id="rId30"/>
    <p:sldId id="314" r:id="rId31"/>
    <p:sldId id="315" r:id="rId32"/>
    <p:sldId id="288" r:id="rId33"/>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C3E7DA-CC28-43CC-8866-9466F1CF1803}" type="doc">
      <dgm:prSet loTypeId="urn:microsoft.com/office/officeart/2008/layout/HorizontalMultiLevelHierarchy" loCatId="hierarchy" qsTypeId="urn:microsoft.com/office/officeart/2005/8/quickstyle/simple1" qsCatId="simple" csTypeId="urn:microsoft.com/office/officeart/2005/8/colors/accent0_2" csCatId="mainScheme" phldr="1"/>
      <dgm:spPr/>
      <dgm:t>
        <a:bodyPr/>
        <a:lstStyle/>
        <a:p>
          <a:endParaRPr lang="en-GB"/>
        </a:p>
      </dgm:t>
    </dgm:pt>
    <dgm:pt modelId="{7EA28047-3BA6-4553-8FFE-3F2A1280C665}">
      <dgm:prSet phldrT="[Text]" custT="1"/>
      <dgm:spPr/>
      <dgm:t>
        <a:bodyPr/>
        <a:lstStyle/>
        <a:p>
          <a:pPr algn="ctr"/>
          <a:r>
            <a:rPr lang="en-GB" sz="2000" b="1" dirty="0"/>
            <a:t>2300 – Engagement Performance</a:t>
          </a:r>
        </a:p>
      </dgm:t>
    </dgm:pt>
    <dgm:pt modelId="{D41F9A0E-FA98-44A0-9F6C-0FF27196549A}" type="parTrans" cxnId="{FC34B514-D903-465B-B1A3-08D8C0BCC7B3}">
      <dgm:prSet/>
      <dgm:spPr/>
      <dgm:t>
        <a:bodyPr/>
        <a:lstStyle/>
        <a:p>
          <a:pPr algn="just"/>
          <a:endParaRPr lang="en-GB"/>
        </a:p>
      </dgm:t>
    </dgm:pt>
    <dgm:pt modelId="{ACDBE69E-4373-471A-80A5-1084A6D1789C}" type="sibTrans" cxnId="{FC34B514-D903-465B-B1A3-08D8C0BCC7B3}">
      <dgm:prSet/>
      <dgm:spPr/>
      <dgm:t>
        <a:bodyPr/>
        <a:lstStyle/>
        <a:p>
          <a:pPr algn="just"/>
          <a:endParaRPr lang="en-GB"/>
        </a:p>
      </dgm:t>
    </dgm:pt>
    <dgm:pt modelId="{AA3B6F35-1D33-43A1-A734-FCCB567BEA14}">
      <dgm:prSet phldrT="[Text]" custT="1"/>
      <dgm:spPr/>
      <dgm:t>
        <a:bodyPr/>
        <a:lstStyle/>
        <a:p>
          <a:pPr algn="just"/>
          <a:r>
            <a:rPr lang="en-GB" sz="1800" b="1" dirty="0"/>
            <a:t>  2201 – Identifying Information</a:t>
          </a:r>
          <a:endParaRPr lang="en-GB" sz="1800" dirty="0"/>
        </a:p>
      </dgm:t>
    </dgm:pt>
    <dgm:pt modelId="{7C0B830B-5A0A-4E11-B635-8596CC2357A0}" type="parTrans" cxnId="{857D586C-8750-49DD-BC03-16F8BF196C15}">
      <dgm:prSet/>
      <dgm:spPr/>
      <dgm:t>
        <a:bodyPr/>
        <a:lstStyle/>
        <a:p>
          <a:pPr algn="just"/>
          <a:endParaRPr lang="en-GB"/>
        </a:p>
      </dgm:t>
    </dgm:pt>
    <dgm:pt modelId="{42F8FED7-98EE-433A-AF82-23E35A8FD56D}" type="sibTrans" cxnId="{857D586C-8750-49DD-BC03-16F8BF196C15}">
      <dgm:prSet/>
      <dgm:spPr/>
      <dgm:t>
        <a:bodyPr/>
        <a:lstStyle/>
        <a:p>
          <a:pPr algn="just"/>
          <a:endParaRPr lang="en-GB"/>
        </a:p>
      </dgm:t>
    </dgm:pt>
    <dgm:pt modelId="{CB290FDA-2FAE-4EB6-90E3-854FB2B3339C}">
      <dgm:prSet phldrT="[Text]" custT="1"/>
      <dgm:spPr>
        <a:noFill/>
      </dgm:spPr>
      <dgm:t>
        <a:bodyPr/>
        <a:lstStyle/>
        <a:p>
          <a:pPr algn="just"/>
          <a:r>
            <a:rPr lang="en-GB" sz="1800" b="1" dirty="0"/>
            <a:t>  2210 – Analysis and Evaluation</a:t>
          </a:r>
          <a:endParaRPr lang="en-GB" sz="1800" dirty="0"/>
        </a:p>
      </dgm:t>
    </dgm:pt>
    <dgm:pt modelId="{BE24AD6F-37E2-47AD-B810-61D55F26363B}" type="parTrans" cxnId="{F52CD5A9-8A57-47C2-B839-D60F55EB87E4}">
      <dgm:prSet/>
      <dgm:spPr/>
      <dgm:t>
        <a:bodyPr/>
        <a:lstStyle/>
        <a:p>
          <a:pPr algn="just"/>
          <a:endParaRPr lang="en-GB"/>
        </a:p>
      </dgm:t>
    </dgm:pt>
    <dgm:pt modelId="{22254FDC-1BBC-4F0D-BD86-34B559ADEC81}" type="sibTrans" cxnId="{F52CD5A9-8A57-47C2-B839-D60F55EB87E4}">
      <dgm:prSet/>
      <dgm:spPr/>
      <dgm:t>
        <a:bodyPr/>
        <a:lstStyle/>
        <a:p>
          <a:pPr algn="just"/>
          <a:endParaRPr lang="en-GB"/>
        </a:p>
      </dgm:t>
    </dgm:pt>
    <dgm:pt modelId="{9253934A-51E9-48FC-9EC5-8F3E1BD01B8D}">
      <dgm:prSet phldrT="[Text]" custT="1"/>
      <dgm:spPr/>
      <dgm:t>
        <a:bodyPr/>
        <a:lstStyle/>
        <a:p>
          <a:pPr algn="l"/>
          <a:r>
            <a:rPr lang="en-GB" sz="1800" b="1" dirty="0"/>
            <a:t>  2230 – Engagement Supervision</a:t>
          </a:r>
          <a:endParaRPr lang="en-GB" sz="1800" dirty="0"/>
        </a:p>
      </dgm:t>
    </dgm:pt>
    <dgm:pt modelId="{951DF319-A9B7-4DD3-ADCB-FF3CDA95B852}" type="parTrans" cxnId="{C79918B3-8585-4966-B189-E4713208CB38}">
      <dgm:prSet/>
      <dgm:spPr/>
      <dgm:t>
        <a:bodyPr/>
        <a:lstStyle/>
        <a:p>
          <a:pPr algn="just"/>
          <a:endParaRPr lang="en-GB"/>
        </a:p>
      </dgm:t>
    </dgm:pt>
    <dgm:pt modelId="{D4C0C234-87CB-4CFF-B604-5C1F228EA19F}" type="sibTrans" cxnId="{C79918B3-8585-4966-B189-E4713208CB38}">
      <dgm:prSet/>
      <dgm:spPr/>
      <dgm:t>
        <a:bodyPr/>
        <a:lstStyle/>
        <a:p>
          <a:pPr algn="just"/>
          <a:endParaRPr lang="en-GB"/>
        </a:p>
      </dgm:t>
    </dgm:pt>
    <dgm:pt modelId="{3EF799ED-25DD-45E7-9F4E-DFB5166B2323}">
      <dgm:prSet custT="1"/>
      <dgm:spPr>
        <a:noFill/>
      </dgm:spPr>
      <dgm:t>
        <a:bodyPr/>
        <a:lstStyle/>
        <a:p>
          <a:pPr algn="just"/>
          <a:r>
            <a:rPr lang="en-GB" sz="1800" b="1" dirty="0"/>
            <a:t>  2220 – Recording Information</a:t>
          </a:r>
          <a:endParaRPr lang="en-GB" sz="1800" dirty="0"/>
        </a:p>
      </dgm:t>
    </dgm:pt>
    <dgm:pt modelId="{7950AE86-A702-41BC-AC3F-EA374BA16674}" type="parTrans" cxnId="{AF1604A3-C0E4-487F-813D-6D50FC767AE4}">
      <dgm:prSet/>
      <dgm:spPr/>
      <dgm:t>
        <a:bodyPr/>
        <a:lstStyle/>
        <a:p>
          <a:pPr algn="just"/>
          <a:endParaRPr lang="en-GB"/>
        </a:p>
      </dgm:t>
    </dgm:pt>
    <dgm:pt modelId="{764647E3-4130-4CF7-842F-E27D5004F282}" type="sibTrans" cxnId="{AF1604A3-C0E4-487F-813D-6D50FC767AE4}">
      <dgm:prSet/>
      <dgm:spPr/>
      <dgm:t>
        <a:bodyPr/>
        <a:lstStyle/>
        <a:p>
          <a:pPr algn="just"/>
          <a:endParaRPr lang="en-GB"/>
        </a:p>
      </dgm:t>
    </dgm:pt>
    <dgm:pt modelId="{D9BBDF05-5208-4D4A-BF3E-22078DDD5A9A}" type="pres">
      <dgm:prSet presAssocID="{C4C3E7DA-CC28-43CC-8866-9466F1CF1803}" presName="Name0" presStyleCnt="0">
        <dgm:presLayoutVars>
          <dgm:chPref val="1"/>
          <dgm:dir/>
          <dgm:animOne val="branch"/>
          <dgm:animLvl val="lvl"/>
          <dgm:resizeHandles val="exact"/>
        </dgm:presLayoutVars>
      </dgm:prSet>
      <dgm:spPr/>
    </dgm:pt>
    <dgm:pt modelId="{B747E493-F7C5-463C-B847-856DD18F7204}" type="pres">
      <dgm:prSet presAssocID="{7EA28047-3BA6-4553-8FFE-3F2A1280C665}" presName="root1" presStyleCnt="0"/>
      <dgm:spPr/>
    </dgm:pt>
    <dgm:pt modelId="{3F0BCFAA-7A07-489F-AD36-66A92C46C1FA}" type="pres">
      <dgm:prSet presAssocID="{7EA28047-3BA6-4553-8FFE-3F2A1280C665}" presName="LevelOneTextNode" presStyleLbl="node0" presStyleIdx="0" presStyleCnt="1" custScaleX="121887" custScaleY="121100" custLinFactX="-45212" custLinFactNeighborX="-100000">
        <dgm:presLayoutVars>
          <dgm:chPref val="3"/>
        </dgm:presLayoutVars>
      </dgm:prSet>
      <dgm:spPr/>
    </dgm:pt>
    <dgm:pt modelId="{8EB4850C-A58E-4ECC-A4FD-5B051F95EBBA}" type="pres">
      <dgm:prSet presAssocID="{7EA28047-3BA6-4553-8FFE-3F2A1280C665}" presName="level2hierChild" presStyleCnt="0"/>
      <dgm:spPr/>
    </dgm:pt>
    <dgm:pt modelId="{B62A5F86-5839-419D-813E-737CFEC0EB41}" type="pres">
      <dgm:prSet presAssocID="{7C0B830B-5A0A-4E11-B635-8596CC2357A0}" presName="conn2-1" presStyleLbl="parChTrans1D2" presStyleIdx="0" presStyleCnt="4" custScaleX="2000000"/>
      <dgm:spPr/>
    </dgm:pt>
    <dgm:pt modelId="{B5C7448E-44B4-4EB6-9172-5C0C9F9889E9}" type="pres">
      <dgm:prSet presAssocID="{7C0B830B-5A0A-4E11-B635-8596CC2357A0}" presName="connTx" presStyleLbl="parChTrans1D2" presStyleIdx="0" presStyleCnt="4"/>
      <dgm:spPr/>
    </dgm:pt>
    <dgm:pt modelId="{8D8CB1EC-3239-416E-B727-02D34A86B868}" type="pres">
      <dgm:prSet presAssocID="{AA3B6F35-1D33-43A1-A734-FCCB567BEA14}" presName="root2" presStyleCnt="0"/>
      <dgm:spPr/>
    </dgm:pt>
    <dgm:pt modelId="{325344DE-DEA5-4CA5-B4C3-AADF6CB885D3}" type="pres">
      <dgm:prSet presAssocID="{AA3B6F35-1D33-43A1-A734-FCCB567BEA14}" presName="LevelTwoTextNode" presStyleLbl="node2" presStyleIdx="0" presStyleCnt="4" custScaleX="198423" custLinFactNeighborX="-32346">
        <dgm:presLayoutVars>
          <dgm:chPref val="3"/>
        </dgm:presLayoutVars>
      </dgm:prSet>
      <dgm:spPr/>
    </dgm:pt>
    <dgm:pt modelId="{24BD242E-8387-4DAB-ADFD-722CDC4A1DA3}" type="pres">
      <dgm:prSet presAssocID="{AA3B6F35-1D33-43A1-A734-FCCB567BEA14}" presName="level3hierChild" presStyleCnt="0"/>
      <dgm:spPr/>
    </dgm:pt>
    <dgm:pt modelId="{C8C468C8-8268-4705-AFC1-BC095F22626A}" type="pres">
      <dgm:prSet presAssocID="{BE24AD6F-37E2-47AD-B810-61D55F26363B}" presName="conn2-1" presStyleLbl="parChTrans1D2" presStyleIdx="1" presStyleCnt="4" custScaleX="2000000"/>
      <dgm:spPr/>
    </dgm:pt>
    <dgm:pt modelId="{305D349D-CB01-470B-B202-77D0030C6C42}" type="pres">
      <dgm:prSet presAssocID="{BE24AD6F-37E2-47AD-B810-61D55F26363B}" presName="connTx" presStyleLbl="parChTrans1D2" presStyleIdx="1" presStyleCnt="4"/>
      <dgm:spPr/>
    </dgm:pt>
    <dgm:pt modelId="{12D29523-040F-4E46-9CBA-37BD1827FC45}" type="pres">
      <dgm:prSet presAssocID="{CB290FDA-2FAE-4EB6-90E3-854FB2B3339C}" presName="root2" presStyleCnt="0"/>
      <dgm:spPr/>
    </dgm:pt>
    <dgm:pt modelId="{BCA3B224-AFD8-416E-9DF8-DA9F57C27A6E}" type="pres">
      <dgm:prSet presAssocID="{CB290FDA-2FAE-4EB6-90E3-854FB2B3339C}" presName="LevelTwoTextNode" presStyleLbl="node2" presStyleIdx="1" presStyleCnt="4" custScaleX="196918" custLinFactNeighborX="-32346">
        <dgm:presLayoutVars>
          <dgm:chPref val="3"/>
        </dgm:presLayoutVars>
      </dgm:prSet>
      <dgm:spPr/>
    </dgm:pt>
    <dgm:pt modelId="{D7D48A54-95EE-433B-8EC3-1D624F030652}" type="pres">
      <dgm:prSet presAssocID="{CB290FDA-2FAE-4EB6-90E3-854FB2B3339C}" presName="level3hierChild" presStyleCnt="0"/>
      <dgm:spPr/>
    </dgm:pt>
    <dgm:pt modelId="{7A4D677C-283A-4917-9FE6-78230A94FD63}" type="pres">
      <dgm:prSet presAssocID="{7950AE86-A702-41BC-AC3F-EA374BA16674}" presName="conn2-1" presStyleLbl="parChTrans1D2" presStyleIdx="2" presStyleCnt="4" custScaleX="2000000"/>
      <dgm:spPr/>
    </dgm:pt>
    <dgm:pt modelId="{8FEDAC0E-7B9C-467F-BC40-20B14E254D4D}" type="pres">
      <dgm:prSet presAssocID="{7950AE86-A702-41BC-AC3F-EA374BA16674}" presName="connTx" presStyleLbl="parChTrans1D2" presStyleIdx="2" presStyleCnt="4"/>
      <dgm:spPr/>
    </dgm:pt>
    <dgm:pt modelId="{A4FCCB36-4B0C-41CA-8185-A44F113D737F}" type="pres">
      <dgm:prSet presAssocID="{3EF799ED-25DD-45E7-9F4E-DFB5166B2323}" presName="root2" presStyleCnt="0"/>
      <dgm:spPr/>
    </dgm:pt>
    <dgm:pt modelId="{10B177FC-4B53-401E-B754-FEC922951984}" type="pres">
      <dgm:prSet presAssocID="{3EF799ED-25DD-45E7-9F4E-DFB5166B2323}" presName="LevelTwoTextNode" presStyleLbl="node2" presStyleIdx="2" presStyleCnt="4" custScaleX="199266" custLinFactNeighborX="-32346">
        <dgm:presLayoutVars>
          <dgm:chPref val="3"/>
        </dgm:presLayoutVars>
      </dgm:prSet>
      <dgm:spPr/>
    </dgm:pt>
    <dgm:pt modelId="{978A7D02-4607-428A-823F-00EBC89BED77}" type="pres">
      <dgm:prSet presAssocID="{3EF799ED-25DD-45E7-9F4E-DFB5166B2323}" presName="level3hierChild" presStyleCnt="0"/>
      <dgm:spPr/>
    </dgm:pt>
    <dgm:pt modelId="{66A9811E-AA6D-44E8-A2F0-81A5E152A4F2}" type="pres">
      <dgm:prSet presAssocID="{951DF319-A9B7-4DD3-ADCB-FF3CDA95B852}" presName="conn2-1" presStyleLbl="parChTrans1D2" presStyleIdx="3" presStyleCnt="4" custScaleX="2000000"/>
      <dgm:spPr/>
    </dgm:pt>
    <dgm:pt modelId="{D7DCC970-38DA-4565-9D59-655333CCAFB4}" type="pres">
      <dgm:prSet presAssocID="{951DF319-A9B7-4DD3-ADCB-FF3CDA95B852}" presName="connTx" presStyleLbl="parChTrans1D2" presStyleIdx="3" presStyleCnt="4"/>
      <dgm:spPr/>
    </dgm:pt>
    <dgm:pt modelId="{A092CBD8-D10F-4D5D-A237-BE319E4594EE}" type="pres">
      <dgm:prSet presAssocID="{9253934A-51E9-48FC-9EC5-8F3E1BD01B8D}" presName="root2" presStyleCnt="0"/>
      <dgm:spPr/>
    </dgm:pt>
    <dgm:pt modelId="{614B24F6-193E-438A-9D44-7785EDD389EC}" type="pres">
      <dgm:prSet presAssocID="{9253934A-51E9-48FC-9EC5-8F3E1BD01B8D}" presName="LevelTwoTextNode" presStyleLbl="node2" presStyleIdx="3" presStyleCnt="4" custScaleX="200901" custLinFactNeighborX="-32346">
        <dgm:presLayoutVars>
          <dgm:chPref val="3"/>
        </dgm:presLayoutVars>
      </dgm:prSet>
      <dgm:spPr/>
    </dgm:pt>
    <dgm:pt modelId="{85EE3ACB-2EB1-4837-A33B-F61AFCFF4179}" type="pres">
      <dgm:prSet presAssocID="{9253934A-51E9-48FC-9EC5-8F3E1BD01B8D}" presName="level3hierChild" presStyleCnt="0"/>
      <dgm:spPr/>
    </dgm:pt>
  </dgm:ptLst>
  <dgm:cxnLst>
    <dgm:cxn modelId="{DCCF000B-8137-4973-ADF1-0E09F22E3A30}" type="presOf" srcId="{CB290FDA-2FAE-4EB6-90E3-854FB2B3339C}" destId="{BCA3B224-AFD8-416E-9DF8-DA9F57C27A6E}" srcOrd="0" destOrd="0" presId="urn:microsoft.com/office/officeart/2008/layout/HorizontalMultiLevelHierarchy"/>
    <dgm:cxn modelId="{FC34B514-D903-465B-B1A3-08D8C0BCC7B3}" srcId="{C4C3E7DA-CC28-43CC-8866-9466F1CF1803}" destId="{7EA28047-3BA6-4553-8FFE-3F2A1280C665}" srcOrd="0" destOrd="0" parTransId="{D41F9A0E-FA98-44A0-9F6C-0FF27196549A}" sibTransId="{ACDBE69E-4373-471A-80A5-1084A6D1789C}"/>
    <dgm:cxn modelId="{E625872B-1795-438D-B555-8BD8598C466D}" type="presOf" srcId="{7C0B830B-5A0A-4E11-B635-8596CC2357A0}" destId="{B5C7448E-44B4-4EB6-9172-5C0C9F9889E9}" srcOrd="1" destOrd="0" presId="urn:microsoft.com/office/officeart/2008/layout/HorizontalMultiLevelHierarchy"/>
    <dgm:cxn modelId="{AC674F2F-005D-4F82-B6B6-537B237DD1BB}" type="presOf" srcId="{7950AE86-A702-41BC-AC3F-EA374BA16674}" destId="{7A4D677C-283A-4917-9FE6-78230A94FD63}" srcOrd="0" destOrd="0" presId="urn:microsoft.com/office/officeart/2008/layout/HorizontalMultiLevelHierarchy"/>
    <dgm:cxn modelId="{8B9AEA31-74FD-4E5E-B43D-4155B1DB121A}" type="presOf" srcId="{9253934A-51E9-48FC-9EC5-8F3E1BD01B8D}" destId="{614B24F6-193E-438A-9D44-7785EDD389EC}" srcOrd="0" destOrd="0" presId="urn:microsoft.com/office/officeart/2008/layout/HorizontalMultiLevelHierarchy"/>
    <dgm:cxn modelId="{DF247361-FD72-43F8-B0A8-BF504A15B5D9}" type="presOf" srcId="{AA3B6F35-1D33-43A1-A734-FCCB567BEA14}" destId="{325344DE-DEA5-4CA5-B4C3-AADF6CB885D3}" srcOrd="0" destOrd="0" presId="urn:microsoft.com/office/officeart/2008/layout/HorizontalMultiLevelHierarchy"/>
    <dgm:cxn modelId="{857D586C-8750-49DD-BC03-16F8BF196C15}" srcId="{7EA28047-3BA6-4553-8FFE-3F2A1280C665}" destId="{AA3B6F35-1D33-43A1-A734-FCCB567BEA14}" srcOrd="0" destOrd="0" parTransId="{7C0B830B-5A0A-4E11-B635-8596CC2357A0}" sibTransId="{42F8FED7-98EE-433A-AF82-23E35A8FD56D}"/>
    <dgm:cxn modelId="{201D1273-6D00-4A14-A083-9F243BA66C48}" type="presOf" srcId="{BE24AD6F-37E2-47AD-B810-61D55F26363B}" destId="{C8C468C8-8268-4705-AFC1-BC095F22626A}" srcOrd="0" destOrd="0" presId="urn:microsoft.com/office/officeart/2008/layout/HorizontalMultiLevelHierarchy"/>
    <dgm:cxn modelId="{B02E8C57-22ED-4CC9-B47B-01A48F78549F}" type="presOf" srcId="{7950AE86-A702-41BC-AC3F-EA374BA16674}" destId="{8FEDAC0E-7B9C-467F-BC40-20B14E254D4D}" srcOrd="1" destOrd="0" presId="urn:microsoft.com/office/officeart/2008/layout/HorizontalMultiLevelHierarchy"/>
    <dgm:cxn modelId="{CB9ABA58-5B9C-4390-9330-80848CC56BF7}" type="presOf" srcId="{951DF319-A9B7-4DD3-ADCB-FF3CDA95B852}" destId="{66A9811E-AA6D-44E8-A2F0-81A5E152A4F2}" srcOrd="0" destOrd="0" presId="urn:microsoft.com/office/officeart/2008/layout/HorizontalMultiLevelHierarchy"/>
    <dgm:cxn modelId="{F7444380-C0FF-4AB4-B723-7A313F38CFED}" type="presOf" srcId="{3EF799ED-25DD-45E7-9F4E-DFB5166B2323}" destId="{10B177FC-4B53-401E-B754-FEC922951984}" srcOrd="0" destOrd="0" presId="urn:microsoft.com/office/officeart/2008/layout/HorizontalMultiLevelHierarchy"/>
    <dgm:cxn modelId="{AF1604A3-C0E4-487F-813D-6D50FC767AE4}" srcId="{7EA28047-3BA6-4553-8FFE-3F2A1280C665}" destId="{3EF799ED-25DD-45E7-9F4E-DFB5166B2323}" srcOrd="2" destOrd="0" parTransId="{7950AE86-A702-41BC-AC3F-EA374BA16674}" sibTransId="{764647E3-4130-4CF7-842F-E27D5004F282}"/>
    <dgm:cxn modelId="{05BFE2A3-3857-4AC4-9C43-12A79218100C}" type="presOf" srcId="{951DF319-A9B7-4DD3-ADCB-FF3CDA95B852}" destId="{D7DCC970-38DA-4565-9D59-655333CCAFB4}" srcOrd="1" destOrd="0" presId="urn:microsoft.com/office/officeart/2008/layout/HorizontalMultiLevelHierarchy"/>
    <dgm:cxn modelId="{F52CD5A9-8A57-47C2-B839-D60F55EB87E4}" srcId="{7EA28047-3BA6-4553-8FFE-3F2A1280C665}" destId="{CB290FDA-2FAE-4EB6-90E3-854FB2B3339C}" srcOrd="1" destOrd="0" parTransId="{BE24AD6F-37E2-47AD-B810-61D55F26363B}" sibTransId="{22254FDC-1BBC-4F0D-BD86-34B559ADEC81}"/>
    <dgm:cxn modelId="{C79918B3-8585-4966-B189-E4713208CB38}" srcId="{7EA28047-3BA6-4553-8FFE-3F2A1280C665}" destId="{9253934A-51E9-48FC-9EC5-8F3E1BD01B8D}" srcOrd="3" destOrd="0" parTransId="{951DF319-A9B7-4DD3-ADCB-FF3CDA95B852}" sibTransId="{D4C0C234-87CB-4CFF-B604-5C1F228EA19F}"/>
    <dgm:cxn modelId="{CDC955C5-B60F-4A74-B3CB-8A8A96316A49}" type="presOf" srcId="{C4C3E7DA-CC28-43CC-8866-9466F1CF1803}" destId="{D9BBDF05-5208-4D4A-BF3E-22078DDD5A9A}" srcOrd="0" destOrd="0" presId="urn:microsoft.com/office/officeart/2008/layout/HorizontalMultiLevelHierarchy"/>
    <dgm:cxn modelId="{5A55A0C8-AB81-4DB9-AA9D-513FF60FC079}" type="presOf" srcId="{7EA28047-3BA6-4553-8FFE-3F2A1280C665}" destId="{3F0BCFAA-7A07-489F-AD36-66A92C46C1FA}" srcOrd="0" destOrd="0" presId="urn:microsoft.com/office/officeart/2008/layout/HorizontalMultiLevelHierarchy"/>
    <dgm:cxn modelId="{7A77E1CE-F0D0-403D-8C3D-1508284757E3}" type="presOf" srcId="{7C0B830B-5A0A-4E11-B635-8596CC2357A0}" destId="{B62A5F86-5839-419D-813E-737CFEC0EB41}" srcOrd="0" destOrd="0" presId="urn:microsoft.com/office/officeart/2008/layout/HorizontalMultiLevelHierarchy"/>
    <dgm:cxn modelId="{BC845BEA-61EB-46AA-B632-5D774E7E586B}" type="presOf" srcId="{BE24AD6F-37E2-47AD-B810-61D55F26363B}" destId="{305D349D-CB01-470B-B202-77D0030C6C42}" srcOrd="1" destOrd="0" presId="urn:microsoft.com/office/officeart/2008/layout/HorizontalMultiLevelHierarchy"/>
    <dgm:cxn modelId="{44810600-FACD-485B-84C9-28DD818EB003}" type="presParOf" srcId="{D9BBDF05-5208-4D4A-BF3E-22078DDD5A9A}" destId="{B747E493-F7C5-463C-B847-856DD18F7204}" srcOrd="0" destOrd="0" presId="urn:microsoft.com/office/officeart/2008/layout/HorizontalMultiLevelHierarchy"/>
    <dgm:cxn modelId="{4819709B-6ABB-4397-B8A1-5661A0B7E14D}" type="presParOf" srcId="{B747E493-F7C5-463C-B847-856DD18F7204}" destId="{3F0BCFAA-7A07-489F-AD36-66A92C46C1FA}" srcOrd="0" destOrd="0" presId="urn:microsoft.com/office/officeart/2008/layout/HorizontalMultiLevelHierarchy"/>
    <dgm:cxn modelId="{F47294A0-6B0B-4EF7-8750-27722D8415EB}" type="presParOf" srcId="{B747E493-F7C5-463C-B847-856DD18F7204}" destId="{8EB4850C-A58E-4ECC-A4FD-5B051F95EBBA}" srcOrd="1" destOrd="0" presId="urn:microsoft.com/office/officeart/2008/layout/HorizontalMultiLevelHierarchy"/>
    <dgm:cxn modelId="{8BBE9A5A-4288-4D24-8EC3-6B5D504439BC}" type="presParOf" srcId="{8EB4850C-A58E-4ECC-A4FD-5B051F95EBBA}" destId="{B62A5F86-5839-419D-813E-737CFEC0EB41}" srcOrd="0" destOrd="0" presId="urn:microsoft.com/office/officeart/2008/layout/HorizontalMultiLevelHierarchy"/>
    <dgm:cxn modelId="{3F4B02BD-4DA0-4002-842E-ECB9C8BB2E94}" type="presParOf" srcId="{B62A5F86-5839-419D-813E-737CFEC0EB41}" destId="{B5C7448E-44B4-4EB6-9172-5C0C9F9889E9}" srcOrd="0" destOrd="0" presId="urn:microsoft.com/office/officeart/2008/layout/HorizontalMultiLevelHierarchy"/>
    <dgm:cxn modelId="{44ED1F91-E521-4CA5-B078-67619458F689}" type="presParOf" srcId="{8EB4850C-A58E-4ECC-A4FD-5B051F95EBBA}" destId="{8D8CB1EC-3239-416E-B727-02D34A86B868}" srcOrd="1" destOrd="0" presId="urn:microsoft.com/office/officeart/2008/layout/HorizontalMultiLevelHierarchy"/>
    <dgm:cxn modelId="{FC75A7B6-18E1-462E-B139-A6085E465AEE}" type="presParOf" srcId="{8D8CB1EC-3239-416E-B727-02D34A86B868}" destId="{325344DE-DEA5-4CA5-B4C3-AADF6CB885D3}" srcOrd="0" destOrd="0" presId="urn:microsoft.com/office/officeart/2008/layout/HorizontalMultiLevelHierarchy"/>
    <dgm:cxn modelId="{68E77DB1-9F16-4204-B216-D3B5C1BE7CF4}" type="presParOf" srcId="{8D8CB1EC-3239-416E-B727-02D34A86B868}" destId="{24BD242E-8387-4DAB-ADFD-722CDC4A1DA3}" srcOrd="1" destOrd="0" presId="urn:microsoft.com/office/officeart/2008/layout/HorizontalMultiLevelHierarchy"/>
    <dgm:cxn modelId="{DDCD7189-6809-41CF-A275-00E5B849E2CB}" type="presParOf" srcId="{8EB4850C-A58E-4ECC-A4FD-5B051F95EBBA}" destId="{C8C468C8-8268-4705-AFC1-BC095F22626A}" srcOrd="2" destOrd="0" presId="urn:microsoft.com/office/officeart/2008/layout/HorizontalMultiLevelHierarchy"/>
    <dgm:cxn modelId="{EC5B19D9-1CEF-466B-ABB0-25924BA71553}" type="presParOf" srcId="{C8C468C8-8268-4705-AFC1-BC095F22626A}" destId="{305D349D-CB01-470B-B202-77D0030C6C42}" srcOrd="0" destOrd="0" presId="urn:microsoft.com/office/officeart/2008/layout/HorizontalMultiLevelHierarchy"/>
    <dgm:cxn modelId="{DBAB9539-7493-4137-B698-213C47184A4D}" type="presParOf" srcId="{8EB4850C-A58E-4ECC-A4FD-5B051F95EBBA}" destId="{12D29523-040F-4E46-9CBA-37BD1827FC45}" srcOrd="3" destOrd="0" presId="urn:microsoft.com/office/officeart/2008/layout/HorizontalMultiLevelHierarchy"/>
    <dgm:cxn modelId="{2877174B-1329-4A76-A004-AB0335BB838A}" type="presParOf" srcId="{12D29523-040F-4E46-9CBA-37BD1827FC45}" destId="{BCA3B224-AFD8-416E-9DF8-DA9F57C27A6E}" srcOrd="0" destOrd="0" presId="urn:microsoft.com/office/officeart/2008/layout/HorizontalMultiLevelHierarchy"/>
    <dgm:cxn modelId="{F854B7F8-E8DB-4165-BFEA-BF1FFAC51F8B}" type="presParOf" srcId="{12D29523-040F-4E46-9CBA-37BD1827FC45}" destId="{D7D48A54-95EE-433B-8EC3-1D624F030652}" srcOrd="1" destOrd="0" presId="urn:microsoft.com/office/officeart/2008/layout/HorizontalMultiLevelHierarchy"/>
    <dgm:cxn modelId="{44F0151E-8C1D-4D4D-8B0D-838051DB6C8F}" type="presParOf" srcId="{8EB4850C-A58E-4ECC-A4FD-5B051F95EBBA}" destId="{7A4D677C-283A-4917-9FE6-78230A94FD63}" srcOrd="4" destOrd="0" presId="urn:microsoft.com/office/officeart/2008/layout/HorizontalMultiLevelHierarchy"/>
    <dgm:cxn modelId="{6420ED3D-E706-48BF-B6C8-438812E0C0FF}" type="presParOf" srcId="{7A4D677C-283A-4917-9FE6-78230A94FD63}" destId="{8FEDAC0E-7B9C-467F-BC40-20B14E254D4D}" srcOrd="0" destOrd="0" presId="urn:microsoft.com/office/officeart/2008/layout/HorizontalMultiLevelHierarchy"/>
    <dgm:cxn modelId="{B67A3823-FD33-4233-BB8E-114AD72DE14D}" type="presParOf" srcId="{8EB4850C-A58E-4ECC-A4FD-5B051F95EBBA}" destId="{A4FCCB36-4B0C-41CA-8185-A44F113D737F}" srcOrd="5" destOrd="0" presId="urn:microsoft.com/office/officeart/2008/layout/HorizontalMultiLevelHierarchy"/>
    <dgm:cxn modelId="{2CECF47B-B52D-4913-A7AE-19B4E79EAC07}" type="presParOf" srcId="{A4FCCB36-4B0C-41CA-8185-A44F113D737F}" destId="{10B177FC-4B53-401E-B754-FEC922951984}" srcOrd="0" destOrd="0" presId="urn:microsoft.com/office/officeart/2008/layout/HorizontalMultiLevelHierarchy"/>
    <dgm:cxn modelId="{9A1E7359-6150-4DEA-A5D4-E14C329767EC}" type="presParOf" srcId="{A4FCCB36-4B0C-41CA-8185-A44F113D737F}" destId="{978A7D02-4607-428A-823F-00EBC89BED77}" srcOrd="1" destOrd="0" presId="urn:microsoft.com/office/officeart/2008/layout/HorizontalMultiLevelHierarchy"/>
    <dgm:cxn modelId="{085C481B-ADE7-44AD-898E-A1B349E169BC}" type="presParOf" srcId="{8EB4850C-A58E-4ECC-A4FD-5B051F95EBBA}" destId="{66A9811E-AA6D-44E8-A2F0-81A5E152A4F2}" srcOrd="6" destOrd="0" presId="urn:microsoft.com/office/officeart/2008/layout/HorizontalMultiLevelHierarchy"/>
    <dgm:cxn modelId="{1C9B2DFB-F341-4122-B71A-CA4F8ED73FA3}" type="presParOf" srcId="{66A9811E-AA6D-44E8-A2F0-81A5E152A4F2}" destId="{D7DCC970-38DA-4565-9D59-655333CCAFB4}" srcOrd="0" destOrd="0" presId="urn:microsoft.com/office/officeart/2008/layout/HorizontalMultiLevelHierarchy"/>
    <dgm:cxn modelId="{3BC0384F-2052-43EA-A91D-F99959E48354}" type="presParOf" srcId="{8EB4850C-A58E-4ECC-A4FD-5B051F95EBBA}" destId="{A092CBD8-D10F-4D5D-A237-BE319E4594EE}" srcOrd="7" destOrd="0" presId="urn:microsoft.com/office/officeart/2008/layout/HorizontalMultiLevelHierarchy"/>
    <dgm:cxn modelId="{161EB888-4097-4118-BC5F-7C3010D367C6}" type="presParOf" srcId="{A092CBD8-D10F-4D5D-A237-BE319E4594EE}" destId="{614B24F6-193E-438A-9D44-7785EDD389EC}" srcOrd="0" destOrd="0" presId="urn:microsoft.com/office/officeart/2008/layout/HorizontalMultiLevelHierarchy"/>
    <dgm:cxn modelId="{C43597E2-976A-4AFD-AA42-1B32BB89BD8F}" type="presParOf" srcId="{A092CBD8-D10F-4D5D-A237-BE319E4594EE}" destId="{85EE3ACB-2EB1-4837-A33B-F61AFCFF4179}"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A9811E-AA6D-44E8-A2F0-81A5E152A4F2}">
      <dsp:nvSpPr>
        <dsp:cNvPr id="0" name=""/>
        <dsp:cNvSpPr/>
      </dsp:nvSpPr>
      <dsp:spPr>
        <a:xfrm>
          <a:off x="877363" y="2295525"/>
          <a:ext cx="233966" cy="1349657"/>
        </a:xfrm>
        <a:custGeom>
          <a:avLst/>
          <a:gdLst/>
          <a:ahLst/>
          <a:cxnLst/>
          <a:rect l="0" t="0" r="0" b="0"/>
          <a:pathLst>
            <a:path>
              <a:moveTo>
                <a:pt x="0" y="0"/>
              </a:moveTo>
              <a:lnTo>
                <a:pt x="116983" y="0"/>
              </a:lnTo>
              <a:lnTo>
                <a:pt x="116983" y="1349657"/>
              </a:lnTo>
              <a:lnTo>
                <a:pt x="233966" y="1349657"/>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n-GB" sz="500" kern="1200"/>
        </a:p>
      </dsp:txBody>
      <dsp:txXfrm>
        <a:off x="309453" y="2936109"/>
        <a:ext cx="1369786" cy="68489"/>
      </dsp:txXfrm>
    </dsp:sp>
    <dsp:sp modelId="{7A4D677C-283A-4917-9FE6-78230A94FD63}">
      <dsp:nvSpPr>
        <dsp:cNvPr id="0" name=""/>
        <dsp:cNvSpPr/>
      </dsp:nvSpPr>
      <dsp:spPr>
        <a:xfrm>
          <a:off x="877363" y="2295525"/>
          <a:ext cx="233966" cy="449885"/>
        </a:xfrm>
        <a:custGeom>
          <a:avLst/>
          <a:gdLst/>
          <a:ahLst/>
          <a:cxnLst/>
          <a:rect l="0" t="0" r="0" b="0"/>
          <a:pathLst>
            <a:path>
              <a:moveTo>
                <a:pt x="0" y="0"/>
              </a:moveTo>
              <a:lnTo>
                <a:pt x="116983" y="0"/>
              </a:lnTo>
              <a:lnTo>
                <a:pt x="116983" y="449885"/>
              </a:lnTo>
              <a:lnTo>
                <a:pt x="233966" y="449885"/>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n-GB" sz="500" kern="1200"/>
        </a:p>
      </dsp:txBody>
      <dsp:txXfrm>
        <a:off x="740803" y="2507790"/>
        <a:ext cx="507087" cy="25354"/>
      </dsp:txXfrm>
    </dsp:sp>
    <dsp:sp modelId="{C8C468C8-8268-4705-AFC1-BC095F22626A}">
      <dsp:nvSpPr>
        <dsp:cNvPr id="0" name=""/>
        <dsp:cNvSpPr/>
      </dsp:nvSpPr>
      <dsp:spPr>
        <a:xfrm>
          <a:off x="877363" y="1845639"/>
          <a:ext cx="233966" cy="449885"/>
        </a:xfrm>
        <a:custGeom>
          <a:avLst/>
          <a:gdLst/>
          <a:ahLst/>
          <a:cxnLst/>
          <a:rect l="0" t="0" r="0" b="0"/>
          <a:pathLst>
            <a:path>
              <a:moveTo>
                <a:pt x="0" y="449885"/>
              </a:moveTo>
              <a:lnTo>
                <a:pt x="116983" y="449885"/>
              </a:lnTo>
              <a:lnTo>
                <a:pt x="116983" y="0"/>
              </a:lnTo>
              <a:lnTo>
                <a:pt x="233966"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n-GB" sz="500" kern="1200"/>
        </a:p>
      </dsp:txBody>
      <dsp:txXfrm>
        <a:off x="740803" y="2057904"/>
        <a:ext cx="507087" cy="25354"/>
      </dsp:txXfrm>
    </dsp:sp>
    <dsp:sp modelId="{B62A5F86-5839-419D-813E-737CFEC0EB41}">
      <dsp:nvSpPr>
        <dsp:cNvPr id="0" name=""/>
        <dsp:cNvSpPr/>
      </dsp:nvSpPr>
      <dsp:spPr>
        <a:xfrm>
          <a:off x="877363" y="945867"/>
          <a:ext cx="233966" cy="1349657"/>
        </a:xfrm>
        <a:custGeom>
          <a:avLst/>
          <a:gdLst/>
          <a:ahLst/>
          <a:cxnLst/>
          <a:rect l="0" t="0" r="0" b="0"/>
          <a:pathLst>
            <a:path>
              <a:moveTo>
                <a:pt x="0" y="1349657"/>
              </a:moveTo>
              <a:lnTo>
                <a:pt x="116983" y="1349657"/>
              </a:lnTo>
              <a:lnTo>
                <a:pt x="116983" y="0"/>
              </a:lnTo>
              <a:lnTo>
                <a:pt x="233966" y="0"/>
              </a:lnTo>
            </a:path>
          </a:pathLst>
        </a:custGeom>
        <a:noFill/>
        <a:ln w="254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just" defTabSz="222250">
            <a:lnSpc>
              <a:spcPct val="90000"/>
            </a:lnSpc>
            <a:spcBef>
              <a:spcPct val="0"/>
            </a:spcBef>
            <a:spcAft>
              <a:spcPct val="35000"/>
            </a:spcAft>
            <a:buNone/>
          </a:pPr>
          <a:endParaRPr lang="en-GB" sz="500" kern="1200"/>
        </a:p>
      </dsp:txBody>
      <dsp:txXfrm>
        <a:off x="309453" y="1586451"/>
        <a:ext cx="1369786" cy="68489"/>
      </dsp:txXfrm>
    </dsp:sp>
    <dsp:sp modelId="{3F0BCFAA-7A07-489F-AD36-66A92C46C1FA}">
      <dsp:nvSpPr>
        <dsp:cNvPr id="0" name=""/>
        <dsp:cNvSpPr/>
      </dsp:nvSpPr>
      <dsp:spPr>
        <a:xfrm rot="16200000">
          <a:off x="-1855262" y="1856843"/>
          <a:ext cx="4587889" cy="877363"/>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b="1" kern="1200" dirty="0"/>
            <a:t>2300 – Engagement Performance</a:t>
          </a:r>
        </a:p>
      </dsp:txBody>
      <dsp:txXfrm>
        <a:off x="-1855262" y="1856843"/>
        <a:ext cx="4587889" cy="877363"/>
      </dsp:txXfrm>
    </dsp:sp>
    <dsp:sp modelId="{325344DE-DEA5-4CA5-B4C3-AADF6CB885D3}">
      <dsp:nvSpPr>
        <dsp:cNvPr id="0" name=""/>
        <dsp:cNvSpPr/>
      </dsp:nvSpPr>
      <dsp:spPr>
        <a:xfrm>
          <a:off x="1111330" y="585958"/>
          <a:ext cx="4684769" cy="719817"/>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n-GB" sz="1800" b="1" kern="1200" dirty="0"/>
            <a:t>  2201 – Identifying Information</a:t>
          </a:r>
          <a:endParaRPr lang="en-GB" sz="1800" kern="1200" dirty="0"/>
        </a:p>
      </dsp:txBody>
      <dsp:txXfrm>
        <a:off x="1111330" y="585958"/>
        <a:ext cx="4684769" cy="719817"/>
      </dsp:txXfrm>
    </dsp:sp>
    <dsp:sp modelId="{BCA3B224-AFD8-416E-9DF8-DA9F57C27A6E}">
      <dsp:nvSpPr>
        <dsp:cNvPr id="0" name=""/>
        <dsp:cNvSpPr/>
      </dsp:nvSpPr>
      <dsp:spPr>
        <a:xfrm>
          <a:off x="1111330" y="1485730"/>
          <a:ext cx="4649236" cy="719817"/>
        </a:xfrm>
        <a:prstGeom prst="rect">
          <a:avLst/>
        </a:prstGeom>
        <a:no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n-GB" sz="1800" b="1" kern="1200" dirty="0"/>
            <a:t>  2210 – Analysis and Evaluation</a:t>
          </a:r>
          <a:endParaRPr lang="en-GB" sz="1800" kern="1200" dirty="0"/>
        </a:p>
      </dsp:txBody>
      <dsp:txXfrm>
        <a:off x="1111330" y="1485730"/>
        <a:ext cx="4649236" cy="719817"/>
      </dsp:txXfrm>
    </dsp:sp>
    <dsp:sp modelId="{10B177FC-4B53-401E-B754-FEC922951984}">
      <dsp:nvSpPr>
        <dsp:cNvPr id="0" name=""/>
        <dsp:cNvSpPr/>
      </dsp:nvSpPr>
      <dsp:spPr>
        <a:xfrm>
          <a:off x="1111330" y="2385502"/>
          <a:ext cx="4704672" cy="719817"/>
        </a:xfrm>
        <a:prstGeom prst="rect">
          <a:avLst/>
        </a:prstGeom>
        <a:no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n-GB" sz="1800" b="1" kern="1200" dirty="0"/>
            <a:t>  2220 – Recording Information</a:t>
          </a:r>
          <a:endParaRPr lang="en-GB" sz="1800" kern="1200" dirty="0"/>
        </a:p>
      </dsp:txBody>
      <dsp:txXfrm>
        <a:off x="1111330" y="2385502"/>
        <a:ext cx="4704672" cy="719817"/>
      </dsp:txXfrm>
    </dsp:sp>
    <dsp:sp modelId="{614B24F6-193E-438A-9D44-7785EDD389EC}">
      <dsp:nvSpPr>
        <dsp:cNvPr id="0" name=""/>
        <dsp:cNvSpPr/>
      </dsp:nvSpPr>
      <dsp:spPr>
        <a:xfrm>
          <a:off x="1111330" y="3285274"/>
          <a:ext cx="4743275" cy="719817"/>
        </a:xfrm>
        <a:prstGeom prst="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l" defTabSz="800100">
            <a:lnSpc>
              <a:spcPct val="90000"/>
            </a:lnSpc>
            <a:spcBef>
              <a:spcPct val="0"/>
            </a:spcBef>
            <a:spcAft>
              <a:spcPct val="35000"/>
            </a:spcAft>
            <a:buNone/>
          </a:pPr>
          <a:r>
            <a:rPr lang="en-GB" sz="1800" b="1" kern="1200" dirty="0"/>
            <a:t>  2230 – Engagement Supervision</a:t>
          </a:r>
          <a:endParaRPr lang="en-GB" sz="1800" kern="1200" dirty="0"/>
        </a:p>
      </dsp:txBody>
      <dsp:txXfrm>
        <a:off x="1111330" y="3285274"/>
        <a:ext cx="4743275" cy="719817"/>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BB1387-AA99-406F-84B6-F5BCABFF072F}" type="datetimeFigureOut">
              <a:rPr lang="nl-BE" smtClean="0"/>
              <a:pPr/>
              <a:t>24/02/2019</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36BE33-2819-4C01-A3AB-68CC8C0BCD39}" type="slidenum">
              <a:rPr lang="nl-BE" smtClean="0"/>
              <a:pPr/>
              <a:t>‹#›</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2</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7"/>
          <p:cNvSpPr>
            <a:spLocks noGrp="1" noChangeArrowheads="1"/>
          </p:cNvSpPr>
          <p:nvPr>
            <p:ph type="sldNum" sz="quarter" idx="5"/>
          </p:nvPr>
        </p:nvSpPr>
        <p:spPr>
          <a:noFill/>
        </p:spPr>
        <p:txBody>
          <a:bodyPr/>
          <a:lstStyle>
            <a:lvl1pPr defTabSz="907941" eaLnBrk="0" hangingPunct="0">
              <a:defRPr sz="1400">
                <a:solidFill>
                  <a:schemeClr val="tx1"/>
                </a:solidFill>
                <a:latin typeface="Tahoma" pitchFamily="34" charset="0"/>
                <a:cs typeface="Arial" pitchFamily="34" charset="0"/>
              </a:defRPr>
            </a:lvl1pPr>
            <a:lvl2pPr marL="742861" indent="-285715" defTabSz="907941" eaLnBrk="0" hangingPunct="0">
              <a:defRPr sz="1400">
                <a:solidFill>
                  <a:schemeClr val="tx1"/>
                </a:solidFill>
                <a:latin typeface="Tahoma" pitchFamily="34" charset="0"/>
                <a:cs typeface="Arial" pitchFamily="34" charset="0"/>
              </a:defRPr>
            </a:lvl2pPr>
            <a:lvl3pPr marL="1142863" indent="-228573" defTabSz="907941" eaLnBrk="0" hangingPunct="0">
              <a:defRPr sz="1400">
                <a:solidFill>
                  <a:schemeClr val="tx1"/>
                </a:solidFill>
                <a:latin typeface="Tahoma" pitchFamily="34" charset="0"/>
                <a:cs typeface="Arial" pitchFamily="34" charset="0"/>
              </a:defRPr>
            </a:lvl3pPr>
            <a:lvl4pPr marL="1600008" indent="-228573" defTabSz="907941" eaLnBrk="0" hangingPunct="0">
              <a:defRPr sz="1400">
                <a:solidFill>
                  <a:schemeClr val="tx1"/>
                </a:solidFill>
                <a:latin typeface="Tahoma" pitchFamily="34" charset="0"/>
                <a:cs typeface="Arial" pitchFamily="34" charset="0"/>
              </a:defRPr>
            </a:lvl4pPr>
            <a:lvl5pPr marL="2057154" indent="-228573" defTabSz="907941" eaLnBrk="0" hangingPunct="0">
              <a:defRPr sz="1400">
                <a:solidFill>
                  <a:schemeClr val="tx1"/>
                </a:solidFill>
                <a:latin typeface="Tahoma" pitchFamily="34" charset="0"/>
                <a:cs typeface="Arial" pitchFamily="34" charset="0"/>
              </a:defRPr>
            </a:lvl5pPr>
            <a:lvl6pPr marL="2514299" indent="-228573" defTabSz="907941" eaLnBrk="0" fontAlgn="base" hangingPunct="0">
              <a:spcBef>
                <a:spcPct val="0"/>
              </a:spcBef>
              <a:spcAft>
                <a:spcPct val="0"/>
              </a:spcAft>
              <a:defRPr sz="1400">
                <a:solidFill>
                  <a:schemeClr val="tx1"/>
                </a:solidFill>
                <a:latin typeface="Tahoma" pitchFamily="34" charset="0"/>
                <a:cs typeface="Arial" pitchFamily="34" charset="0"/>
              </a:defRPr>
            </a:lvl6pPr>
            <a:lvl7pPr marL="2971444" indent="-228573" defTabSz="907941" eaLnBrk="0" fontAlgn="base" hangingPunct="0">
              <a:spcBef>
                <a:spcPct val="0"/>
              </a:spcBef>
              <a:spcAft>
                <a:spcPct val="0"/>
              </a:spcAft>
              <a:defRPr sz="1400">
                <a:solidFill>
                  <a:schemeClr val="tx1"/>
                </a:solidFill>
                <a:latin typeface="Tahoma" pitchFamily="34" charset="0"/>
                <a:cs typeface="Arial" pitchFamily="34" charset="0"/>
              </a:defRPr>
            </a:lvl7pPr>
            <a:lvl8pPr marL="3428590" indent="-228573" defTabSz="907941" eaLnBrk="0" fontAlgn="base" hangingPunct="0">
              <a:spcBef>
                <a:spcPct val="0"/>
              </a:spcBef>
              <a:spcAft>
                <a:spcPct val="0"/>
              </a:spcAft>
              <a:defRPr sz="1400">
                <a:solidFill>
                  <a:schemeClr val="tx1"/>
                </a:solidFill>
                <a:latin typeface="Tahoma" pitchFamily="34" charset="0"/>
                <a:cs typeface="Arial" pitchFamily="34" charset="0"/>
              </a:defRPr>
            </a:lvl8pPr>
            <a:lvl9pPr marL="3885734" indent="-228573" defTabSz="907941"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07941" rtl="0" eaLnBrk="1" fontAlgn="auto" latinLnBrk="0" hangingPunct="1">
              <a:lnSpc>
                <a:spcPct val="100000"/>
              </a:lnSpc>
              <a:spcBef>
                <a:spcPts val="0"/>
              </a:spcBef>
              <a:spcAft>
                <a:spcPts val="0"/>
              </a:spcAft>
              <a:buClrTx/>
              <a:buSzTx/>
              <a:buFontTx/>
              <a:buNone/>
              <a:tabLst/>
              <a:defRPr/>
            </a:pPr>
            <a:fld id="{885A3C19-8F04-4A42-8C90-3662434C5479}" type="slidenum">
              <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07941" rtl="0" eaLnBrk="1" fontAlgn="auto" latinLnBrk="0" hangingPunct="1">
                <a:lnSpc>
                  <a:spcPct val="100000"/>
                </a:lnSpc>
                <a:spcBef>
                  <a:spcPts val="0"/>
                </a:spcBef>
                <a:spcAft>
                  <a:spcPts val="0"/>
                </a:spcAft>
                <a:buClrTx/>
                <a:buSzTx/>
                <a:buFontTx/>
                <a:buNone/>
                <a:tabLst/>
                <a:defRPr/>
              </a:pPr>
              <a:t>11</a:t>
            </a:fld>
            <a:endPar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308227" name="Rectangle 2"/>
          <p:cNvSpPr>
            <a:spLocks noGrp="1" noRot="1" noChangeAspect="1" noChangeArrowheads="1" noTextEdit="1"/>
          </p:cNvSpPr>
          <p:nvPr>
            <p:ph type="sldImg"/>
          </p:nvPr>
        </p:nvSpPr>
        <p:spPr>
          <a:xfrm>
            <a:off x="1144588" y="685800"/>
            <a:ext cx="4575175" cy="3430588"/>
          </a:xfrm>
          <a:ln/>
        </p:spPr>
      </p:sp>
      <p:sp>
        <p:nvSpPr>
          <p:cNvPr id="308228" name="Notes Placeholder 4"/>
          <p:cNvSpPr>
            <a:spLocks noGrp="1"/>
          </p:cNvSpPr>
          <p:nvPr/>
        </p:nvSpPr>
        <p:spPr bwMode="auto">
          <a:xfrm>
            <a:off x="685156" y="4343401"/>
            <a:ext cx="548929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8" tIns="45562" rIns="91128" bIns="45562"/>
          <a:lstStyle/>
          <a:p>
            <a:pPr marL="0" marR="0" lvl="0" indent="0" algn="l" defTabSz="907941" rtl="0" eaLnBrk="0" fontAlgn="auto" latinLnBrk="0" hangingPunct="0">
              <a:lnSpc>
                <a:spcPct val="100000"/>
              </a:lnSpc>
              <a:spcBef>
                <a:spcPct val="30000"/>
              </a:spcBef>
              <a:spcAft>
                <a:spcPts val="0"/>
              </a:spcAft>
              <a:buClrTx/>
              <a:buSzTx/>
              <a:buFontTx/>
              <a:buNone/>
              <a:tabLst/>
              <a:defRPr/>
            </a:pPr>
            <a:endParaRPr kumimoji="0" lang="fr-FR" sz="13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346" name="Rectangle 7"/>
          <p:cNvSpPr>
            <a:spLocks noGrp="1" noChangeArrowheads="1"/>
          </p:cNvSpPr>
          <p:nvPr>
            <p:ph type="sldNum" sz="quarter" idx="5"/>
          </p:nvPr>
        </p:nvSpPr>
        <p:spPr>
          <a:noFill/>
        </p:spPr>
        <p:txBody>
          <a:bodyPr/>
          <a:lstStyle>
            <a:lvl1pPr defTabSz="907941" eaLnBrk="0" hangingPunct="0">
              <a:defRPr sz="1400">
                <a:solidFill>
                  <a:schemeClr val="tx1"/>
                </a:solidFill>
                <a:latin typeface="Tahoma" pitchFamily="34" charset="0"/>
                <a:cs typeface="Arial" pitchFamily="34" charset="0"/>
              </a:defRPr>
            </a:lvl1pPr>
            <a:lvl2pPr marL="742861" indent="-285715" defTabSz="907941" eaLnBrk="0" hangingPunct="0">
              <a:defRPr sz="1400">
                <a:solidFill>
                  <a:schemeClr val="tx1"/>
                </a:solidFill>
                <a:latin typeface="Tahoma" pitchFamily="34" charset="0"/>
                <a:cs typeface="Arial" pitchFamily="34" charset="0"/>
              </a:defRPr>
            </a:lvl2pPr>
            <a:lvl3pPr marL="1142863" indent="-228573" defTabSz="907941" eaLnBrk="0" hangingPunct="0">
              <a:defRPr sz="1400">
                <a:solidFill>
                  <a:schemeClr val="tx1"/>
                </a:solidFill>
                <a:latin typeface="Tahoma" pitchFamily="34" charset="0"/>
                <a:cs typeface="Arial" pitchFamily="34" charset="0"/>
              </a:defRPr>
            </a:lvl3pPr>
            <a:lvl4pPr marL="1600008" indent="-228573" defTabSz="907941" eaLnBrk="0" hangingPunct="0">
              <a:defRPr sz="1400">
                <a:solidFill>
                  <a:schemeClr val="tx1"/>
                </a:solidFill>
                <a:latin typeface="Tahoma" pitchFamily="34" charset="0"/>
                <a:cs typeface="Arial" pitchFamily="34" charset="0"/>
              </a:defRPr>
            </a:lvl4pPr>
            <a:lvl5pPr marL="2057154" indent="-228573" defTabSz="907941" eaLnBrk="0" hangingPunct="0">
              <a:defRPr sz="1400">
                <a:solidFill>
                  <a:schemeClr val="tx1"/>
                </a:solidFill>
                <a:latin typeface="Tahoma" pitchFamily="34" charset="0"/>
                <a:cs typeface="Arial" pitchFamily="34" charset="0"/>
              </a:defRPr>
            </a:lvl5pPr>
            <a:lvl6pPr marL="2514299" indent="-228573" defTabSz="907941" eaLnBrk="0" fontAlgn="base" hangingPunct="0">
              <a:spcBef>
                <a:spcPct val="0"/>
              </a:spcBef>
              <a:spcAft>
                <a:spcPct val="0"/>
              </a:spcAft>
              <a:defRPr sz="1400">
                <a:solidFill>
                  <a:schemeClr val="tx1"/>
                </a:solidFill>
                <a:latin typeface="Tahoma" pitchFamily="34" charset="0"/>
                <a:cs typeface="Arial" pitchFamily="34" charset="0"/>
              </a:defRPr>
            </a:lvl6pPr>
            <a:lvl7pPr marL="2971444" indent="-228573" defTabSz="907941" eaLnBrk="0" fontAlgn="base" hangingPunct="0">
              <a:spcBef>
                <a:spcPct val="0"/>
              </a:spcBef>
              <a:spcAft>
                <a:spcPct val="0"/>
              </a:spcAft>
              <a:defRPr sz="1400">
                <a:solidFill>
                  <a:schemeClr val="tx1"/>
                </a:solidFill>
                <a:latin typeface="Tahoma" pitchFamily="34" charset="0"/>
                <a:cs typeface="Arial" pitchFamily="34" charset="0"/>
              </a:defRPr>
            </a:lvl7pPr>
            <a:lvl8pPr marL="3428590" indent="-228573" defTabSz="907941" eaLnBrk="0" fontAlgn="base" hangingPunct="0">
              <a:spcBef>
                <a:spcPct val="0"/>
              </a:spcBef>
              <a:spcAft>
                <a:spcPct val="0"/>
              </a:spcAft>
              <a:defRPr sz="1400">
                <a:solidFill>
                  <a:schemeClr val="tx1"/>
                </a:solidFill>
                <a:latin typeface="Tahoma" pitchFamily="34" charset="0"/>
                <a:cs typeface="Arial" pitchFamily="34" charset="0"/>
              </a:defRPr>
            </a:lvl8pPr>
            <a:lvl9pPr marL="3885734" indent="-228573" defTabSz="907941"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07941" rtl="0" eaLnBrk="1" fontAlgn="auto" latinLnBrk="0" hangingPunct="1">
              <a:lnSpc>
                <a:spcPct val="100000"/>
              </a:lnSpc>
              <a:spcBef>
                <a:spcPts val="0"/>
              </a:spcBef>
              <a:spcAft>
                <a:spcPts val="0"/>
              </a:spcAft>
              <a:buClrTx/>
              <a:buSzTx/>
              <a:buFontTx/>
              <a:buNone/>
              <a:tabLst/>
              <a:defRPr/>
            </a:pPr>
            <a:fld id="{A95A3D55-525D-4DA6-A7AD-D4CA1DA279F1}" type="slidenum">
              <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07941" rtl="0" eaLnBrk="1" fontAlgn="auto" latinLnBrk="0" hangingPunct="1">
                <a:lnSpc>
                  <a:spcPct val="100000"/>
                </a:lnSpc>
                <a:spcBef>
                  <a:spcPts val="0"/>
                </a:spcBef>
                <a:spcAft>
                  <a:spcPts val="0"/>
                </a:spcAft>
                <a:buClrTx/>
                <a:buSzTx/>
                <a:buFontTx/>
                <a:buNone/>
                <a:tabLst/>
                <a:defRPr/>
              </a:pPr>
              <a:t>12</a:t>
            </a:fld>
            <a:endPar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313347" name="Rectangle 2"/>
          <p:cNvSpPr>
            <a:spLocks noGrp="1" noRot="1" noChangeAspect="1" noChangeArrowheads="1" noTextEdit="1"/>
          </p:cNvSpPr>
          <p:nvPr>
            <p:ph type="sldImg"/>
          </p:nvPr>
        </p:nvSpPr>
        <p:spPr>
          <a:xfrm>
            <a:off x="1144588" y="685800"/>
            <a:ext cx="4575175" cy="3430588"/>
          </a:xfrm>
          <a:ln/>
        </p:spPr>
      </p:sp>
      <p:sp>
        <p:nvSpPr>
          <p:cNvPr id="313348" name="Notes Placeholder 4"/>
          <p:cNvSpPr>
            <a:spLocks noGrp="1"/>
          </p:cNvSpPr>
          <p:nvPr/>
        </p:nvSpPr>
        <p:spPr bwMode="auto">
          <a:xfrm>
            <a:off x="685156" y="4343401"/>
            <a:ext cx="548929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8" tIns="45562" rIns="91128" bIns="45562"/>
          <a:lstStyle/>
          <a:p>
            <a:pPr marL="0" marR="0" lvl="0" indent="0" algn="l" defTabSz="907941" rtl="0" eaLnBrk="0" fontAlgn="auto" latinLnBrk="0" hangingPunct="0">
              <a:lnSpc>
                <a:spcPct val="100000"/>
              </a:lnSpc>
              <a:spcBef>
                <a:spcPct val="30000"/>
              </a:spcBef>
              <a:spcAft>
                <a:spcPts val="0"/>
              </a:spcAft>
              <a:buClrTx/>
              <a:buSzTx/>
              <a:buFontTx/>
              <a:buNone/>
              <a:tabLst/>
              <a:defRPr/>
            </a:pPr>
            <a:endParaRPr kumimoji="0" lang="fr-FR" sz="13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5634" name="Rectangle 7"/>
          <p:cNvSpPr>
            <a:spLocks noGrp="1" noChangeArrowheads="1"/>
          </p:cNvSpPr>
          <p:nvPr>
            <p:ph type="sldNum" sz="quarter" idx="5"/>
          </p:nvPr>
        </p:nvSpPr>
        <p:spPr>
          <a:noFill/>
        </p:spPr>
        <p:txBody>
          <a:bodyPr/>
          <a:lstStyle>
            <a:lvl1pPr defTabSz="907941" eaLnBrk="0" hangingPunct="0">
              <a:defRPr sz="1400">
                <a:solidFill>
                  <a:schemeClr val="tx1"/>
                </a:solidFill>
                <a:latin typeface="Tahoma" pitchFamily="34" charset="0"/>
                <a:cs typeface="Arial" pitchFamily="34" charset="0"/>
              </a:defRPr>
            </a:lvl1pPr>
            <a:lvl2pPr marL="742861" indent="-285715" defTabSz="907941" eaLnBrk="0" hangingPunct="0">
              <a:defRPr sz="1400">
                <a:solidFill>
                  <a:schemeClr val="tx1"/>
                </a:solidFill>
                <a:latin typeface="Tahoma" pitchFamily="34" charset="0"/>
                <a:cs typeface="Arial" pitchFamily="34" charset="0"/>
              </a:defRPr>
            </a:lvl2pPr>
            <a:lvl3pPr marL="1142863" indent="-228573" defTabSz="907941" eaLnBrk="0" hangingPunct="0">
              <a:defRPr sz="1400">
                <a:solidFill>
                  <a:schemeClr val="tx1"/>
                </a:solidFill>
                <a:latin typeface="Tahoma" pitchFamily="34" charset="0"/>
                <a:cs typeface="Arial" pitchFamily="34" charset="0"/>
              </a:defRPr>
            </a:lvl3pPr>
            <a:lvl4pPr marL="1600008" indent="-228573" defTabSz="907941" eaLnBrk="0" hangingPunct="0">
              <a:defRPr sz="1400">
                <a:solidFill>
                  <a:schemeClr val="tx1"/>
                </a:solidFill>
                <a:latin typeface="Tahoma" pitchFamily="34" charset="0"/>
                <a:cs typeface="Arial" pitchFamily="34" charset="0"/>
              </a:defRPr>
            </a:lvl4pPr>
            <a:lvl5pPr marL="2057154" indent="-228573" defTabSz="907941" eaLnBrk="0" hangingPunct="0">
              <a:defRPr sz="1400">
                <a:solidFill>
                  <a:schemeClr val="tx1"/>
                </a:solidFill>
                <a:latin typeface="Tahoma" pitchFamily="34" charset="0"/>
                <a:cs typeface="Arial" pitchFamily="34" charset="0"/>
              </a:defRPr>
            </a:lvl5pPr>
            <a:lvl6pPr marL="2514299" indent="-228573" defTabSz="907941" eaLnBrk="0" fontAlgn="base" hangingPunct="0">
              <a:spcBef>
                <a:spcPct val="0"/>
              </a:spcBef>
              <a:spcAft>
                <a:spcPct val="0"/>
              </a:spcAft>
              <a:defRPr sz="1400">
                <a:solidFill>
                  <a:schemeClr val="tx1"/>
                </a:solidFill>
                <a:latin typeface="Tahoma" pitchFamily="34" charset="0"/>
                <a:cs typeface="Arial" pitchFamily="34" charset="0"/>
              </a:defRPr>
            </a:lvl6pPr>
            <a:lvl7pPr marL="2971444" indent="-228573" defTabSz="907941" eaLnBrk="0" fontAlgn="base" hangingPunct="0">
              <a:spcBef>
                <a:spcPct val="0"/>
              </a:spcBef>
              <a:spcAft>
                <a:spcPct val="0"/>
              </a:spcAft>
              <a:defRPr sz="1400">
                <a:solidFill>
                  <a:schemeClr val="tx1"/>
                </a:solidFill>
                <a:latin typeface="Tahoma" pitchFamily="34" charset="0"/>
                <a:cs typeface="Arial" pitchFamily="34" charset="0"/>
              </a:defRPr>
            </a:lvl7pPr>
            <a:lvl8pPr marL="3428590" indent="-228573" defTabSz="907941" eaLnBrk="0" fontAlgn="base" hangingPunct="0">
              <a:spcBef>
                <a:spcPct val="0"/>
              </a:spcBef>
              <a:spcAft>
                <a:spcPct val="0"/>
              </a:spcAft>
              <a:defRPr sz="1400">
                <a:solidFill>
                  <a:schemeClr val="tx1"/>
                </a:solidFill>
                <a:latin typeface="Tahoma" pitchFamily="34" charset="0"/>
                <a:cs typeface="Arial" pitchFamily="34" charset="0"/>
              </a:defRPr>
            </a:lvl8pPr>
            <a:lvl9pPr marL="3885734" indent="-228573" defTabSz="907941"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07941" rtl="0" eaLnBrk="1" fontAlgn="auto" latinLnBrk="0" hangingPunct="1">
              <a:lnSpc>
                <a:spcPct val="100000"/>
              </a:lnSpc>
              <a:spcBef>
                <a:spcPts val="0"/>
              </a:spcBef>
              <a:spcAft>
                <a:spcPts val="0"/>
              </a:spcAft>
              <a:buClrTx/>
              <a:buSzTx/>
              <a:buFontTx/>
              <a:buNone/>
              <a:tabLst/>
              <a:defRPr/>
            </a:pPr>
            <a:fld id="{CCB40F3A-B912-474F-97CB-812D97BE036E}" type="slidenum">
              <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07941" rtl="0" eaLnBrk="1" fontAlgn="auto" latinLnBrk="0" hangingPunct="1">
                <a:lnSpc>
                  <a:spcPct val="100000"/>
                </a:lnSpc>
                <a:spcBef>
                  <a:spcPts val="0"/>
                </a:spcBef>
                <a:spcAft>
                  <a:spcPts val="0"/>
                </a:spcAft>
                <a:buClrTx/>
                <a:buSzTx/>
                <a:buFontTx/>
                <a:buNone/>
                <a:tabLst/>
                <a:defRPr/>
              </a:pPr>
              <a:t>13</a:t>
            </a:fld>
            <a:endPar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325635" name="Rectangle 2"/>
          <p:cNvSpPr>
            <a:spLocks noGrp="1" noRot="1" noChangeAspect="1" noChangeArrowheads="1" noTextEdit="1"/>
          </p:cNvSpPr>
          <p:nvPr>
            <p:ph type="sldImg"/>
          </p:nvPr>
        </p:nvSpPr>
        <p:spPr>
          <a:xfrm>
            <a:off x="1144588" y="685800"/>
            <a:ext cx="4575175" cy="3430588"/>
          </a:xfrm>
          <a:ln/>
        </p:spPr>
      </p:sp>
      <p:sp>
        <p:nvSpPr>
          <p:cNvPr id="325636" name="Notes Placeholder 4"/>
          <p:cNvSpPr>
            <a:spLocks noGrp="1"/>
          </p:cNvSpPr>
          <p:nvPr/>
        </p:nvSpPr>
        <p:spPr bwMode="auto">
          <a:xfrm>
            <a:off x="685156" y="4343401"/>
            <a:ext cx="548929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28" tIns="45562" rIns="91128" bIns="45562"/>
          <a:lstStyle/>
          <a:p>
            <a:pPr marL="0" marR="0" lvl="0" indent="0" algn="l" defTabSz="907941" rtl="0" eaLnBrk="0" fontAlgn="auto" latinLnBrk="0" hangingPunct="0">
              <a:lnSpc>
                <a:spcPct val="100000"/>
              </a:lnSpc>
              <a:spcBef>
                <a:spcPct val="30000"/>
              </a:spcBef>
              <a:spcAft>
                <a:spcPts val="0"/>
              </a:spcAft>
              <a:buClrTx/>
              <a:buSzTx/>
              <a:buFontTx/>
              <a:buNone/>
              <a:tabLst/>
              <a:defRPr/>
            </a:pPr>
            <a:endParaRPr kumimoji="0" lang="fr-FR" sz="13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325637" name="Notes Placeholder 4"/>
          <p:cNvSpPr>
            <a:spLocks noGrp="1"/>
          </p:cNvSpPr>
          <p:nvPr>
            <p:ph type="body" idx="1"/>
          </p:nvPr>
        </p:nvSpPr>
        <p:spPr>
          <a:noFill/>
        </p:spPr>
        <p:txBody>
          <a:bodyPr/>
          <a:lstStyle/>
          <a:p>
            <a:endParaRPr lang="en-US" sz="11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C32EB729-B4FD-4AF0-B962-98B6A34F13B2}" type="slidenum">
              <a:rPr lang="en-GB" sz="1200">
                <a:latin typeface="Arial" pitchFamily="34" charset="0"/>
              </a:rPr>
              <a:pPr eaLnBrk="1" hangingPunct="1"/>
              <a:t>14</a:t>
            </a:fld>
            <a:endParaRPr lang="en-GB" sz="1200" dirty="0">
              <a:latin typeface="Arial" pitchFamily="34" charset="0"/>
            </a:endParaRPr>
          </a:p>
        </p:txBody>
      </p:sp>
      <p:sp>
        <p:nvSpPr>
          <p:cNvPr id="196611" name="Rectangle 2"/>
          <p:cNvSpPr>
            <a:spLocks noGrp="1" noRot="1" noChangeAspect="1" noChangeArrowheads="1" noTextEdit="1"/>
          </p:cNvSpPr>
          <p:nvPr>
            <p:ph type="sldImg"/>
          </p:nvPr>
        </p:nvSpPr>
        <p:spPr>
          <a:xfrm>
            <a:off x="1143000" y="685800"/>
            <a:ext cx="4572000" cy="3429000"/>
          </a:xfrm>
          <a:ln/>
        </p:spPr>
      </p:sp>
      <p:sp>
        <p:nvSpPr>
          <p:cNvPr id="196612" name="Rectangle 3"/>
          <p:cNvSpPr>
            <a:spLocks noGrp="1" noChangeArrowheads="1"/>
          </p:cNvSpPr>
          <p:nvPr>
            <p:ph type="body" idx="1"/>
          </p:nvPr>
        </p:nvSpPr>
        <p:spPr>
          <a:noFill/>
        </p:spPr>
        <p:txBody>
          <a:bodyPr/>
          <a:lstStyle/>
          <a:p>
            <a:pPr eaLnBrk="1" hangingPunct="1">
              <a:lnSpc>
                <a:spcPct val="90000"/>
              </a:lnSpc>
            </a:pPr>
            <a:endParaRPr lang="en-GB" sz="10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15</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1321646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16</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09B3594B-B9F9-4C2C-B742-27CC2B422753}"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17</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00707" name="Rectangle 2"/>
          <p:cNvSpPr>
            <a:spLocks noGrp="1" noRot="1" noChangeAspect="1" noChangeArrowheads="1" noTextEdit="1"/>
          </p:cNvSpPr>
          <p:nvPr>
            <p:ph type="sldImg"/>
          </p:nvPr>
        </p:nvSpPr>
        <p:spPr>
          <a:xfrm>
            <a:off x="1143000" y="685800"/>
            <a:ext cx="4572000" cy="3429000"/>
          </a:xfrm>
          <a:ln/>
        </p:spPr>
      </p:sp>
      <p:sp>
        <p:nvSpPr>
          <p:cNvPr id="200708" name="Rectangle 3"/>
          <p:cNvSpPr>
            <a:spLocks noGrp="1" noChangeArrowheads="1"/>
          </p:cNvSpPr>
          <p:nvPr>
            <p:ph type="body" idx="1"/>
          </p:nvPr>
        </p:nvSpPr>
        <p:spPr>
          <a:noFill/>
        </p:spPr>
        <p:txBody>
          <a:bodyPr/>
          <a:lstStyle/>
          <a:p>
            <a:pPr eaLnBrk="1" hangingPunct="1"/>
            <a:endParaRPr lang="en-GB" altLang="en-US" dirty="0"/>
          </a:p>
        </p:txBody>
      </p:sp>
    </p:spTree>
    <p:extLst>
      <p:ext uri="{BB962C8B-B14F-4D97-AF65-F5344CB8AC3E}">
        <p14:creationId xmlns:p14="http://schemas.microsoft.com/office/powerpoint/2010/main" val="18634559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09B3594B-B9F9-4C2C-B742-27CC2B422753}"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18</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00707" name="Rectangle 2"/>
          <p:cNvSpPr>
            <a:spLocks noGrp="1" noRot="1" noChangeAspect="1" noChangeArrowheads="1" noTextEdit="1"/>
          </p:cNvSpPr>
          <p:nvPr>
            <p:ph type="sldImg"/>
          </p:nvPr>
        </p:nvSpPr>
        <p:spPr>
          <a:xfrm>
            <a:off x="1143000" y="685800"/>
            <a:ext cx="4572000" cy="3429000"/>
          </a:xfrm>
          <a:ln/>
        </p:spPr>
      </p:sp>
      <p:sp>
        <p:nvSpPr>
          <p:cNvPr id="200708" name="Rectangle 3"/>
          <p:cNvSpPr>
            <a:spLocks noGrp="1" noChangeArrowheads="1"/>
          </p:cNvSpPr>
          <p:nvPr>
            <p:ph type="body" idx="1"/>
          </p:nvPr>
        </p:nvSpPr>
        <p:spPr>
          <a:noFill/>
        </p:spPr>
        <p:txBody>
          <a:bodyPr/>
          <a:lstStyle/>
          <a:p>
            <a:pPr eaLnBrk="1" hangingPunct="1"/>
            <a:endParaRPr lang="en-GB" altLang="en-US" dirty="0"/>
          </a:p>
        </p:txBody>
      </p:sp>
    </p:spTree>
    <p:extLst>
      <p:ext uri="{BB962C8B-B14F-4D97-AF65-F5344CB8AC3E}">
        <p14:creationId xmlns:p14="http://schemas.microsoft.com/office/powerpoint/2010/main" val="17505792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a:xfrm>
            <a:off x="1143000" y="685800"/>
            <a:ext cx="4572000" cy="3429000"/>
          </a:xfrm>
          <a:ln/>
        </p:spPr>
      </p:sp>
      <p:sp>
        <p:nvSpPr>
          <p:cNvPr id="205827" name="Notes Placeholder 2"/>
          <p:cNvSpPr>
            <a:spLocks noGrp="1"/>
          </p:cNvSpPr>
          <p:nvPr>
            <p:ph type="body" idx="1"/>
          </p:nvPr>
        </p:nvSpPr>
        <p:spPr>
          <a:noFill/>
        </p:spPr>
        <p:txBody>
          <a:bodyPr/>
          <a:lstStyle/>
          <a:p>
            <a:endParaRPr lang="fr-FR" altLang="en-US" dirty="0"/>
          </a:p>
        </p:txBody>
      </p:sp>
      <p:sp>
        <p:nvSpPr>
          <p:cNvPr id="205828" name="Slide Number Placeholder 3"/>
          <p:cNvSpPr>
            <a:spLocks noGrp="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35D87964-03F5-47F3-9FDB-A2C19966E31E}"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19</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Tree>
    <p:extLst>
      <p:ext uri="{BB962C8B-B14F-4D97-AF65-F5344CB8AC3E}">
        <p14:creationId xmlns:p14="http://schemas.microsoft.com/office/powerpoint/2010/main" val="3674446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a:xfrm>
            <a:off x="1143000" y="685800"/>
            <a:ext cx="4572000" cy="3429000"/>
          </a:xfrm>
          <a:ln/>
        </p:spPr>
      </p:sp>
      <p:sp>
        <p:nvSpPr>
          <p:cNvPr id="205827" name="Notes Placeholder 2"/>
          <p:cNvSpPr>
            <a:spLocks noGrp="1"/>
          </p:cNvSpPr>
          <p:nvPr>
            <p:ph type="body" idx="1"/>
          </p:nvPr>
        </p:nvSpPr>
        <p:spPr>
          <a:noFill/>
        </p:spPr>
        <p:txBody>
          <a:bodyPr/>
          <a:lstStyle/>
          <a:p>
            <a:endParaRPr lang="fr-FR" altLang="en-US" dirty="0"/>
          </a:p>
        </p:txBody>
      </p:sp>
      <p:sp>
        <p:nvSpPr>
          <p:cNvPr id="205828" name="Slide Number Placeholder 3"/>
          <p:cNvSpPr>
            <a:spLocks noGrp="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35D87964-03F5-47F3-9FDB-A2C19966E31E}"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20</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Tree>
    <p:extLst>
      <p:ext uri="{BB962C8B-B14F-4D97-AF65-F5344CB8AC3E}">
        <p14:creationId xmlns:p14="http://schemas.microsoft.com/office/powerpoint/2010/main" val="1557641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3</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2384893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a:xfrm>
            <a:off x="1143000" y="685800"/>
            <a:ext cx="4572000" cy="3429000"/>
          </a:xfrm>
          <a:ln/>
        </p:spPr>
      </p:sp>
      <p:sp>
        <p:nvSpPr>
          <p:cNvPr id="205827" name="Notes Placeholder 2"/>
          <p:cNvSpPr>
            <a:spLocks noGrp="1"/>
          </p:cNvSpPr>
          <p:nvPr>
            <p:ph type="body" idx="1"/>
          </p:nvPr>
        </p:nvSpPr>
        <p:spPr>
          <a:noFill/>
        </p:spPr>
        <p:txBody>
          <a:bodyPr/>
          <a:lstStyle/>
          <a:p>
            <a:endParaRPr lang="fr-FR" altLang="en-US" dirty="0"/>
          </a:p>
        </p:txBody>
      </p:sp>
      <p:sp>
        <p:nvSpPr>
          <p:cNvPr id="205828" name="Slide Number Placeholder 3"/>
          <p:cNvSpPr>
            <a:spLocks noGrp="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35D87964-03F5-47F3-9FDB-A2C19966E31E}"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21</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Tree>
    <p:extLst>
      <p:ext uri="{BB962C8B-B14F-4D97-AF65-F5344CB8AC3E}">
        <p14:creationId xmlns:p14="http://schemas.microsoft.com/office/powerpoint/2010/main" val="3965990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7E8ED445-7E21-4E7E-B9CF-1F4B792C7B21}"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4500733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charset="0"/>
                <a:ea typeface="MS PGothic" charset="0"/>
                <a:cs typeface="MS PGothic" charset="0"/>
              </a:defRPr>
            </a:lvl1pPr>
            <a:lvl2pPr marL="685817" indent="-263776" defTabSz="874857" eaLnBrk="0" hangingPunct="0">
              <a:defRPr>
                <a:solidFill>
                  <a:schemeClr val="tx1"/>
                </a:solidFill>
                <a:latin typeface="Calibri" charset="0"/>
                <a:ea typeface="MS PGothic" charset="0"/>
                <a:cs typeface="MS PGothic" charset="0"/>
              </a:defRPr>
            </a:lvl2pPr>
            <a:lvl3pPr marL="1055103" indent="-211021" defTabSz="874857" eaLnBrk="0" hangingPunct="0">
              <a:defRPr>
                <a:solidFill>
                  <a:schemeClr val="tx1"/>
                </a:solidFill>
                <a:latin typeface="Calibri" charset="0"/>
                <a:ea typeface="MS PGothic" charset="0"/>
                <a:cs typeface="MS PGothic" charset="0"/>
              </a:defRPr>
            </a:lvl3pPr>
            <a:lvl4pPr marL="1477145" indent="-211021" defTabSz="874857" eaLnBrk="0" hangingPunct="0">
              <a:defRPr>
                <a:solidFill>
                  <a:schemeClr val="tx1"/>
                </a:solidFill>
                <a:latin typeface="Calibri" charset="0"/>
                <a:ea typeface="MS PGothic" charset="0"/>
                <a:cs typeface="MS PGothic" charset="0"/>
              </a:defRPr>
            </a:lvl4pPr>
            <a:lvl5pPr marL="1899186" indent="-211021" defTabSz="874857" eaLnBrk="0" hangingPunct="0">
              <a:defRPr>
                <a:solidFill>
                  <a:schemeClr val="tx1"/>
                </a:solidFill>
                <a:latin typeface="Calibri" charset="0"/>
                <a:ea typeface="MS PGothic" charset="0"/>
                <a:cs typeface="MS PGothic" charset="0"/>
              </a:defRPr>
            </a:lvl5pPr>
            <a:lvl6pPr marL="2321227" indent="-211021" defTabSz="874857" eaLnBrk="0" fontAlgn="base" hangingPunct="0">
              <a:spcBef>
                <a:spcPct val="0"/>
              </a:spcBef>
              <a:spcAft>
                <a:spcPct val="0"/>
              </a:spcAft>
              <a:defRPr>
                <a:solidFill>
                  <a:schemeClr val="tx1"/>
                </a:solidFill>
                <a:latin typeface="Calibri" charset="0"/>
                <a:ea typeface="MS PGothic" charset="0"/>
                <a:cs typeface="MS PGothic" charset="0"/>
              </a:defRPr>
            </a:lvl6pPr>
            <a:lvl7pPr marL="2743269" indent="-211021" defTabSz="874857" eaLnBrk="0" fontAlgn="base" hangingPunct="0">
              <a:spcBef>
                <a:spcPct val="0"/>
              </a:spcBef>
              <a:spcAft>
                <a:spcPct val="0"/>
              </a:spcAft>
              <a:defRPr>
                <a:solidFill>
                  <a:schemeClr val="tx1"/>
                </a:solidFill>
                <a:latin typeface="Calibri" charset="0"/>
                <a:ea typeface="MS PGothic" charset="0"/>
                <a:cs typeface="MS PGothic" charset="0"/>
              </a:defRPr>
            </a:lvl7pPr>
            <a:lvl8pPr marL="3165310" indent="-211021" defTabSz="874857" eaLnBrk="0" fontAlgn="base" hangingPunct="0">
              <a:spcBef>
                <a:spcPct val="0"/>
              </a:spcBef>
              <a:spcAft>
                <a:spcPct val="0"/>
              </a:spcAft>
              <a:defRPr>
                <a:solidFill>
                  <a:schemeClr val="tx1"/>
                </a:solidFill>
                <a:latin typeface="Calibri" charset="0"/>
                <a:ea typeface="MS PGothic" charset="0"/>
                <a:cs typeface="MS PGothic" charset="0"/>
              </a:defRPr>
            </a:lvl8pPr>
            <a:lvl9pPr marL="3587351" indent="-211021" defTabSz="874857" eaLnBrk="0" fontAlgn="base" hangingPunct="0">
              <a:spcBef>
                <a:spcPct val="0"/>
              </a:spcBef>
              <a:spcAft>
                <a:spcPct val="0"/>
              </a:spcAft>
              <a:defRPr>
                <a:solidFill>
                  <a:schemeClr val="tx1"/>
                </a:solidFill>
                <a:latin typeface="Calibri" charset="0"/>
                <a:ea typeface="MS PGothic" charset="0"/>
                <a:cs typeface="MS PGothic" charset="0"/>
              </a:defRPr>
            </a:lvl9pPr>
          </a:lstStyle>
          <a:p>
            <a:pPr eaLnBrk="1" hangingPunct="1"/>
            <a:fld id="{6FF14973-F108-B14D-BD17-5A96994E62D3}" type="slidenum">
              <a:rPr lang="en-GB">
                <a:latin typeface="Arial" charset="0"/>
                <a:cs typeface="Arial" charset="0"/>
              </a:rPr>
              <a:pPr eaLnBrk="1" hangingPunct="1"/>
              <a:t>28</a:t>
            </a:fld>
            <a:endParaRPr lang="en-GB" dirty="0">
              <a:latin typeface="Arial" charset="0"/>
              <a:cs typeface="Arial" charset="0"/>
            </a:endParaRPr>
          </a:p>
        </p:txBody>
      </p:sp>
      <p:sp>
        <p:nvSpPr>
          <p:cNvPr id="259075" name="Rectangle 2"/>
          <p:cNvSpPr>
            <a:spLocks noGrp="1" noRot="1" noChangeAspect="1" noChangeArrowheads="1" noTextEdit="1"/>
          </p:cNvSpPr>
          <p:nvPr>
            <p:ph type="sldImg"/>
          </p:nvPr>
        </p:nvSpPr>
        <p:spPr>
          <a:xfrm>
            <a:off x="1143000" y="685800"/>
            <a:ext cx="4575175" cy="3430588"/>
          </a:xfrm>
          <a:ln/>
        </p:spPr>
      </p:sp>
      <p:sp>
        <p:nvSpPr>
          <p:cNvPr id="259076" name="Notes Placeholder 4"/>
          <p:cNvSpPr>
            <a:spLocks noGrp="1"/>
          </p:cNvSpPr>
          <p:nvPr/>
        </p:nvSpPr>
        <p:spPr bwMode="auto">
          <a:xfrm>
            <a:off x="685495" y="4342940"/>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p>
            <a:pPr defTabSz="874857" eaLnBrk="0" hangingPunct="0">
              <a:spcBef>
                <a:spcPct val="30000"/>
              </a:spcBef>
            </a:pPr>
            <a:endParaRPr lang="fr-FR" sz="1200" dirty="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6CCEFFDE-B094-4688-80B1-B6AE1701474E}" type="slidenum">
              <a:rPr lang="en-GB" altLang="en-US" smtClean="0">
                <a:latin typeface="Arial" pitchFamily="34" charset="0"/>
              </a:rPr>
              <a:pPr eaLnBrk="1" hangingPunct="1"/>
              <a:t>4</a:t>
            </a:fld>
            <a:endParaRPr lang="en-GB" altLang="en-US" dirty="0">
              <a:latin typeface="Arial" pitchFamily="34" charset="0"/>
            </a:endParaRPr>
          </a:p>
        </p:txBody>
      </p:sp>
      <p:sp>
        <p:nvSpPr>
          <p:cNvPr id="195587" name="Rectangle 2"/>
          <p:cNvSpPr>
            <a:spLocks noGrp="1" noRot="1" noChangeAspect="1" noChangeArrowheads="1" noTextEdit="1"/>
          </p:cNvSpPr>
          <p:nvPr>
            <p:ph type="sldImg"/>
          </p:nvPr>
        </p:nvSpPr>
        <p:spPr>
          <a:xfrm>
            <a:off x="1143000" y="685800"/>
            <a:ext cx="4575175" cy="3430588"/>
          </a:xfrm>
          <a:ln/>
        </p:spPr>
      </p:sp>
      <p:sp>
        <p:nvSpPr>
          <p:cNvPr id="195588"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5589"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5590" name="Rectangle 7"/>
          <p:cNvSpPr>
            <a:spLocks noGrp="1" noChangeArrowheads="1"/>
          </p:cNvSpPr>
          <p:nvPr>
            <p:ph type="body" idx="1"/>
          </p:nvPr>
        </p:nvSpPr>
        <p:spPr>
          <a:noFill/>
        </p:spPr>
        <p:txBody>
          <a:bodyPr/>
          <a:lstStyle/>
          <a:p>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E325854D-3EB5-4A5E-BD09-2E779EF0AAF7}" type="slidenum">
              <a:rPr lang="en-GB" altLang="en-US" smtClean="0">
                <a:latin typeface="Arial" pitchFamily="34" charset="0"/>
              </a:rPr>
              <a:pPr eaLnBrk="1" hangingPunct="1"/>
              <a:t>5</a:t>
            </a:fld>
            <a:endParaRPr lang="en-GB" altLang="en-US" dirty="0">
              <a:latin typeface="Arial" pitchFamily="34" charset="0"/>
            </a:endParaRPr>
          </a:p>
        </p:txBody>
      </p:sp>
      <p:sp>
        <p:nvSpPr>
          <p:cNvPr id="196611" name="Rectangle 2"/>
          <p:cNvSpPr>
            <a:spLocks noGrp="1" noRot="1" noChangeAspect="1" noChangeArrowheads="1" noTextEdit="1"/>
          </p:cNvSpPr>
          <p:nvPr>
            <p:ph type="sldImg"/>
          </p:nvPr>
        </p:nvSpPr>
        <p:spPr>
          <a:xfrm>
            <a:off x="1143000" y="685800"/>
            <a:ext cx="4575175" cy="3430588"/>
          </a:xfrm>
          <a:ln/>
        </p:spPr>
      </p:sp>
      <p:sp>
        <p:nvSpPr>
          <p:cNvPr id="196612"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6613" name="Rectangle 6"/>
          <p:cNvSpPr>
            <a:spLocks noGrp="1" noChangeArrowheads="1"/>
          </p:cNvSpPr>
          <p:nvPr>
            <p:ph type="body" idx="1"/>
          </p:nvPr>
        </p:nvSpPr>
        <p:spPr>
          <a:noFill/>
        </p:spPr>
        <p:txBody>
          <a:bodyPr/>
          <a:lstStyle/>
          <a:p>
            <a:endParaRPr lang="en-GB"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6E71B3CF-68A2-4F11-9ADF-D36E466B43DE}" type="slidenum">
              <a:rPr lang="en-GB" altLang="en-US" smtClean="0">
                <a:latin typeface="Arial" pitchFamily="34" charset="0"/>
              </a:rPr>
              <a:pPr eaLnBrk="1" hangingPunct="1"/>
              <a:t>6</a:t>
            </a:fld>
            <a:endParaRPr lang="en-GB" altLang="en-US" dirty="0">
              <a:latin typeface="Arial" pitchFamily="34" charset="0"/>
            </a:endParaRPr>
          </a:p>
        </p:txBody>
      </p:sp>
      <p:sp>
        <p:nvSpPr>
          <p:cNvPr id="199683" name="Rectangle 2"/>
          <p:cNvSpPr>
            <a:spLocks noGrp="1" noRot="1" noChangeAspect="1" noChangeArrowheads="1" noTextEdit="1"/>
          </p:cNvSpPr>
          <p:nvPr>
            <p:ph type="sldImg"/>
          </p:nvPr>
        </p:nvSpPr>
        <p:spPr>
          <a:xfrm>
            <a:off x="1143000" y="685800"/>
            <a:ext cx="4575175" cy="3430588"/>
          </a:xfrm>
          <a:ln/>
        </p:spPr>
      </p:sp>
      <p:sp>
        <p:nvSpPr>
          <p:cNvPr id="199684"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199685" name="Rectangle 6"/>
          <p:cNvSpPr>
            <a:spLocks noGrp="1" noChangeArrowheads="1"/>
          </p:cNvSpPr>
          <p:nvPr>
            <p:ph type="body" idx="1"/>
          </p:nvPr>
        </p:nvSpPr>
        <p:spPr>
          <a:noFill/>
        </p:spPr>
        <p:txBody>
          <a:bodyPr/>
          <a:lstStyle/>
          <a:p>
            <a:endParaRPr lang="en-GB"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7</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1144588" y="685800"/>
            <a:ext cx="4573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2621294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563A0896-ABDA-4078-AE5E-BDF4526C7E5E}" type="slidenum">
              <a:rPr lang="en-GB" altLang="en-US" smtClean="0">
                <a:latin typeface="Arial" pitchFamily="34" charset="0"/>
              </a:rPr>
              <a:pPr eaLnBrk="1" hangingPunct="1"/>
              <a:t>8</a:t>
            </a:fld>
            <a:endParaRPr lang="en-GB" altLang="en-US" dirty="0">
              <a:latin typeface="Arial" pitchFamily="34" charset="0"/>
            </a:endParaRPr>
          </a:p>
        </p:txBody>
      </p:sp>
      <p:sp>
        <p:nvSpPr>
          <p:cNvPr id="204803" name="Rectangle 2"/>
          <p:cNvSpPr>
            <a:spLocks noGrp="1" noRot="1" noChangeAspect="1" noChangeArrowheads="1" noTextEdit="1"/>
          </p:cNvSpPr>
          <p:nvPr>
            <p:ph type="sldImg"/>
          </p:nvPr>
        </p:nvSpPr>
        <p:spPr>
          <a:xfrm>
            <a:off x="1143000" y="685800"/>
            <a:ext cx="4575175" cy="3430588"/>
          </a:xfrm>
          <a:ln/>
        </p:spPr>
      </p:sp>
      <p:sp>
        <p:nvSpPr>
          <p:cNvPr id="204804"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C2BBB6D1-6181-4D0C-8D73-73C271919A0A}" type="slidenum">
              <a:rPr lang="en-GB" altLang="en-US" smtClean="0">
                <a:latin typeface="Arial" pitchFamily="34" charset="0"/>
              </a:rPr>
              <a:pPr eaLnBrk="1" hangingPunct="1"/>
              <a:t>9</a:t>
            </a:fld>
            <a:endParaRPr lang="en-GB" altLang="en-US" dirty="0">
              <a:latin typeface="Arial" pitchFamily="34" charset="0"/>
            </a:endParaRPr>
          </a:p>
        </p:txBody>
      </p:sp>
      <p:sp>
        <p:nvSpPr>
          <p:cNvPr id="206851" name="Rectangle 2"/>
          <p:cNvSpPr>
            <a:spLocks noGrp="1" noRot="1" noChangeAspect="1" noChangeArrowheads="1" noTextEdit="1"/>
          </p:cNvSpPr>
          <p:nvPr>
            <p:ph type="sldImg"/>
          </p:nvPr>
        </p:nvSpPr>
        <p:spPr>
          <a:xfrm>
            <a:off x="1143000" y="685800"/>
            <a:ext cx="4575175" cy="3430588"/>
          </a:xfrm>
          <a:ln/>
        </p:spPr>
      </p:sp>
      <p:sp>
        <p:nvSpPr>
          <p:cNvPr id="206852"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206853"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a:spcBef>
                <a:spcPct val="30000"/>
              </a:spcBef>
            </a:pPr>
            <a:endParaRPr lang="fr-FR" altLang="en-US" sz="1200" dirty="0">
              <a:latin typeface="Arial" pitchFamily="34" charset="0"/>
            </a:endParaRPr>
          </a:p>
        </p:txBody>
      </p:sp>
      <p:sp>
        <p:nvSpPr>
          <p:cNvPr id="206854" name="Rectangle 7"/>
          <p:cNvSpPr>
            <a:spLocks noGrp="1" noChangeArrowheads="1"/>
          </p:cNvSpPr>
          <p:nvPr>
            <p:ph type="body" idx="1"/>
          </p:nvPr>
        </p:nvSpPr>
        <p:spPr>
          <a:noFill/>
        </p:spPr>
        <p:txBody>
          <a:bodyPr/>
          <a:lstStyle/>
          <a:p>
            <a:endParaRPr lang="en-GB" altLang="en-US" b="1"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7"/>
          <p:cNvSpPr>
            <a:spLocks noGrp="1" noChangeArrowheads="1"/>
          </p:cNvSpPr>
          <p:nvPr>
            <p:ph type="sldNum" sz="quarter" idx="5"/>
          </p:nvPr>
        </p:nvSpPr>
        <p:spPr>
          <a:noFill/>
        </p:spPr>
        <p:txBody>
          <a:bodyPr/>
          <a:lstStyle>
            <a:lvl1pPr defTabSz="907941" eaLnBrk="0" hangingPunct="0">
              <a:defRPr sz="1400">
                <a:solidFill>
                  <a:schemeClr val="tx1"/>
                </a:solidFill>
                <a:latin typeface="Tahoma" pitchFamily="34" charset="0"/>
                <a:cs typeface="Arial" pitchFamily="34" charset="0"/>
              </a:defRPr>
            </a:lvl1pPr>
            <a:lvl2pPr marL="742861" indent="-285715" defTabSz="907941" eaLnBrk="0" hangingPunct="0">
              <a:defRPr sz="1400">
                <a:solidFill>
                  <a:schemeClr val="tx1"/>
                </a:solidFill>
                <a:latin typeface="Tahoma" pitchFamily="34" charset="0"/>
                <a:cs typeface="Arial" pitchFamily="34" charset="0"/>
              </a:defRPr>
            </a:lvl2pPr>
            <a:lvl3pPr marL="1142863" indent="-228573" defTabSz="907941" eaLnBrk="0" hangingPunct="0">
              <a:defRPr sz="1400">
                <a:solidFill>
                  <a:schemeClr val="tx1"/>
                </a:solidFill>
                <a:latin typeface="Tahoma" pitchFamily="34" charset="0"/>
                <a:cs typeface="Arial" pitchFamily="34" charset="0"/>
              </a:defRPr>
            </a:lvl3pPr>
            <a:lvl4pPr marL="1600008" indent="-228573" defTabSz="907941" eaLnBrk="0" hangingPunct="0">
              <a:defRPr sz="1400">
                <a:solidFill>
                  <a:schemeClr val="tx1"/>
                </a:solidFill>
                <a:latin typeface="Tahoma" pitchFamily="34" charset="0"/>
                <a:cs typeface="Arial" pitchFamily="34" charset="0"/>
              </a:defRPr>
            </a:lvl4pPr>
            <a:lvl5pPr marL="2057154" indent="-228573" defTabSz="907941" eaLnBrk="0" hangingPunct="0">
              <a:defRPr sz="1400">
                <a:solidFill>
                  <a:schemeClr val="tx1"/>
                </a:solidFill>
                <a:latin typeface="Tahoma" pitchFamily="34" charset="0"/>
                <a:cs typeface="Arial" pitchFamily="34" charset="0"/>
              </a:defRPr>
            </a:lvl5pPr>
            <a:lvl6pPr marL="2514299" indent="-228573" defTabSz="907941" eaLnBrk="0" fontAlgn="base" hangingPunct="0">
              <a:spcBef>
                <a:spcPct val="0"/>
              </a:spcBef>
              <a:spcAft>
                <a:spcPct val="0"/>
              </a:spcAft>
              <a:defRPr sz="1400">
                <a:solidFill>
                  <a:schemeClr val="tx1"/>
                </a:solidFill>
                <a:latin typeface="Tahoma" pitchFamily="34" charset="0"/>
                <a:cs typeface="Arial" pitchFamily="34" charset="0"/>
              </a:defRPr>
            </a:lvl6pPr>
            <a:lvl7pPr marL="2971444" indent="-228573" defTabSz="907941" eaLnBrk="0" fontAlgn="base" hangingPunct="0">
              <a:spcBef>
                <a:spcPct val="0"/>
              </a:spcBef>
              <a:spcAft>
                <a:spcPct val="0"/>
              </a:spcAft>
              <a:defRPr sz="1400">
                <a:solidFill>
                  <a:schemeClr val="tx1"/>
                </a:solidFill>
                <a:latin typeface="Tahoma" pitchFamily="34" charset="0"/>
                <a:cs typeface="Arial" pitchFamily="34" charset="0"/>
              </a:defRPr>
            </a:lvl7pPr>
            <a:lvl8pPr marL="3428590" indent="-228573" defTabSz="907941" eaLnBrk="0" fontAlgn="base" hangingPunct="0">
              <a:spcBef>
                <a:spcPct val="0"/>
              </a:spcBef>
              <a:spcAft>
                <a:spcPct val="0"/>
              </a:spcAft>
              <a:defRPr sz="1400">
                <a:solidFill>
                  <a:schemeClr val="tx1"/>
                </a:solidFill>
                <a:latin typeface="Tahoma" pitchFamily="34" charset="0"/>
                <a:cs typeface="Arial" pitchFamily="34" charset="0"/>
              </a:defRPr>
            </a:lvl8pPr>
            <a:lvl9pPr marL="3885734" indent="-228573" defTabSz="907941"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07941" rtl="0" eaLnBrk="1" fontAlgn="auto" latinLnBrk="0" hangingPunct="1">
              <a:lnSpc>
                <a:spcPct val="100000"/>
              </a:lnSpc>
              <a:spcBef>
                <a:spcPts val="0"/>
              </a:spcBef>
              <a:spcAft>
                <a:spcPts val="0"/>
              </a:spcAft>
              <a:buClrTx/>
              <a:buSzTx/>
              <a:buFontTx/>
              <a:buNone/>
              <a:tabLst/>
              <a:defRPr/>
            </a:pPr>
            <a:fld id="{03C80447-CA30-49E1-ADAF-665B04C80388}" type="slidenum">
              <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907941" rtl="0" eaLnBrk="1" fontAlgn="auto" latinLnBrk="0" hangingPunct="1">
                <a:lnSpc>
                  <a:spcPct val="100000"/>
                </a:lnSpc>
                <a:spcBef>
                  <a:spcPts val="0"/>
                </a:spcBef>
                <a:spcAft>
                  <a:spcPts val="0"/>
                </a:spcAft>
                <a:buClrTx/>
                <a:buSzTx/>
                <a:buFontTx/>
                <a:buNone/>
                <a:tabLst/>
                <a:defRPr/>
              </a:pPr>
              <a:t>10</a:t>
            </a:fld>
            <a:endParaRPr kumimoji="0" lang="en-GB" sz="13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
        <p:nvSpPr>
          <p:cNvPr id="305155" name="Rectangle 2"/>
          <p:cNvSpPr>
            <a:spLocks noGrp="1" noRot="1" noChangeAspect="1" noChangeArrowheads="1" noTextEdit="1"/>
          </p:cNvSpPr>
          <p:nvPr>
            <p:ph type="sldImg"/>
          </p:nvPr>
        </p:nvSpPr>
        <p:spPr>
          <a:xfrm>
            <a:off x="1144588" y="685800"/>
            <a:ext cx="4575175" cy="3430588"/>
          </a:xfrm>
          <a:ln/>
        </p:spPr>
      </p:sp>
      <p:sp>
        <p:nvSpPr>
          <p:cNvPr id="305156" name="Notes Placeholder 4"/>
          <p:cNvSpPr>
            <a:spLocks noGrp="1"/>
          </p:cNvSpPr>
          <p:nvPr/>
        </p:nvSpPr>
        <p:spPr bwMode="auto">
          <a:xfrm>
            <a:off x="685156" y="4343401"/>
            <a:ext cx="548929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lstStyle/>
          <a:p>
            <a:pPr marL="0" marR="0" lvl="0" indent="0" algn="l" defTabSz="909529" rtl="0" eaLnBrk="0" fontAlgn="auto" latinLnBrk="0" hangingPunct="0">
              <a:lnSpc>
                <a:spcPct val="100000"/>
              </a:lnSpc>
              <a:spcBef>
                <a:spcPct val="30000"/>
              </a:spcBef>
              <a:spcAft>
                <a:spcPts val="0"/>
              </a:spcAft>
              <a:buClrTx/>
              <a:buSzTx/>
              <a:buFontTx/>
              <a:buNone/>
              <a:tabLst/>
              <a:defRPr/>
            </a:pPr>
            <a:endParaRPr kumimoji="0" lang="fr-FR" sz="1300" b="0" i="0" u="none" strike="noStrike" kern="1200" cap="none" spc="0" normalizeH="0" baseline="0" noProof="0">
              <a:ln>
                <a:noFill/>
              </a:ln>
              <a:solidFill>
                <a:prstClr val="black"/>
              </a:solidFill>
              <a:effectLst/>
              <a:uLnTx/>
              <a:uFillTx/>
              <a:latin typeface="Arial" pitchFamily="34" charset="0"/>
              <a:ea typeface="+mn-ea"/>
              <a:cs typeface="+mn-cs"/>
            </a:endParaRPr>
          </a:p>
        </p:txBody>
      </p:sp>
      <p:sp>
        <p:nvSpPr>
          <p:cNvPr id="305157" name="Notes Placeholder 5"/>
          <p:cNvSpPr>
            <a:spLocks noGrp="1"/>
          </p:cNvSpPr>
          <p:nvPr/>
        </p:nvSpPr>
        <p:spPr bwMode="auto">
          <a:xfrm>
            <a:off x="685156" y="4343401"/>
            <a:ext cx="5489296"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38" tIns="45569" rIns="91138" bIns="45569"/>
          <a:lstStyle/>
          <a:p>
            <a:pPr marL="0" marR="0" lvl="0" indent="0" algn="l" defTabSz="909529" rtl="0" eaLnBrk="0" fontAlgn="auto" latinLnBrk="0" hangingPunct="0">
              <a:lnSpc>
                <a:spcPct val="100000"/>
              </a:lnSpc>
              <a:spcBef>
                <a:spcPct val="30000"/>
              </a:spcBef>
              <a:spcAft>
                <a:spcPts val="0"/>
              </a:spcAft>
              <a:buClrTx/>
              <a:buSzTx/>
              <a:buFontTx/>
              <a:buNone/>
              <a:tabLst/>
              <a:defRPr/>
            </a:pPr>
            <a:endParaRPr kumimoji="0" lang="fr-FR" sz="1300" b="0" i="0" u="none" strike="noStrike" kern="1200" cap="none" spc="0" normalizeH="0" baseline="0" noProof="0">
              <a:ln>
                <a:noFill/>
              </a:ln>
              <a:solidFill>
                <a:prstClr val="black"/>
              </a:solidFill>
              <a:effectLst/>
              <a:uLnTx/>
              <a:uFillTx/>
              <a:latin typeface="Arial" pitchFamily="34"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16BF977-5D84-433D-95ED-A94C4211AD08}"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2870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AB6D3E-EE18-4CE1-860C-7AD67618650D}"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8015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C7C78A-A172-4F5F-84DC-914D403B4DF6}"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51932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71600"/>
          </a:xfrm>
        </p:spPr>
        <p:txBody>
          <a:bodyPr/>
          <a:lstStyle/>
          <a:p>
            <a:r>
              <a:rPr lang="en-US"/>
              <a:t>Click to edit Master title style</a:t>
            </a:r>
            <a:endParaRPr lang="fr-FR"/>
          </a:p>
        </p:txBody>
      </p:sp>
      <p:sp>
        <p:nvSpPr>
          <p:cNvPr id="3" name="Content Placeholder 2"/>
          <p:cNvSpPr>
            <a:spLocks noGrp="1"/>
          </p:cNvSpPr>
          <p:nvPr>
            <p:ph sz="half" idx="1"/>
          </p:nvPr>
        </p:nvSpPr>
        <p:spPr>
          <a:xfrm>
            <a:off x="457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4648200" y="1981200"/>
            <a:ext cx="40386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8B4E06A8-5534-4518-9361-A88E2E874EF8}" type="datetime1">
              <a:rPr lang="en-GB" smtClean="0">
                <a:solidFill>
                  <a:prstClr val="black">
                    <a:tint val="75000"/>
                  </a:prstClr>
                </a:solidFill>
              </a:rPr>
              <a:pPr>
                <a:defRPr/>
              </a:pPr>
              <a:t>24/02/2019</a:t>
            </a:fld>
            <a:endParaRPr lang="nl-BE">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BE">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A4BCC4-B93F-4B59-9F26-1F0EFB794DDD}" type="slidenum">
              <a:rPr lang="nl-BE">
                <a:solidFill>
                  <a:prstClr val="black">
                    <a:tint val="75000"/>
                  </a:prstClr>
                </a:solidFill>
              </a:rPr>
              <a:pPr>
                <a:defRPr/>
              </a:pPr>
              <a:t>‹#›</a:t>
            </a:fld>
            <a:endParaRPr lang="nl-BE">
              <a:solidFill>
                <a:prstClr val="black">
                  <a:tint val="75000"/>
                </a:prstClr>
              </a:solidFill>
            </a:endParaRPr>
          </a:p>
        </p:txBody>
      </p:sp>
    </p:spTree>
    <p:extLst>
      <p:ext uri="{BB962C8B-B14F-4D97-AF65-F5344CB8AC3E}">
        <p14:creationId xmlns:p14="http://schemas.microsoft.com/office/powerpoint/2010/main" val="280299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fr-FR"/>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Click to edit Master subtitle style</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fr-FR"/>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fr-FR"/>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941480-BA54-452A-A904-270558B03005}"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257468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fr-FR"/>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fr-FR"/>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341313"/>
            <a:ext cx="2087563" cy="5784850"/>
          </a:xfrm>
        </p:spPr>
        <p:txBody>
          <a:bodyPr vert="eaVert"/>
          <a:lstStyle/>
          <a:p>
            <a:r>
              <a:rPr lang="fr-FR"/>
              <a:t>Click to edit Master title style</a:t>
            </a:r>
            <a:endParaRPr lang="en-US"/>
          </a:p>
        </p:txBody>
      </p:sp>
      <p:sp>
        <p:nvSpPr>
          <p:cNvPr id="3" name="Vertical Text Placeholder 2"/>
          <p:cNvSpPr>
            <a:spLocks noGrp="1"/>
          </p:cNvSpPr>
          <p:nvPr>
            <p:ph type="body" orient="vert" idx="1"/>
          </p:nvPr>
        </p:nvSpPr>
        <p:spPr>
          <a:xfrm>
            <a:off x="395288" y="341313"/>
            <a:ext cx="6113462" cy="578485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341313"/>
            <a:ext cx="8353425" cy="1143000"/>
          </a:xfrm>
        </p:spPr>
        <p:txBody>
          <a:bodyPr/>
          <a:lstStyle/>
          <a:p>
            <a:r>
              <a:rPr lang="fr-FR"/>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341313"/>
            <a:ext cx="8353425" cy="1143000"/>
          </a:xfrm>
        </p:spPr>
        <p:txBody>
          <a:bodyPr/>
          <a:lstStyle/>
          <a:p>
            <a:r>
              <a:rPr lang="fr-FR"/>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395288" y="341313"/>
            <a:ext cx="8353425" cy="1143000"/>
          </a:xfrm>
        </p:spPr>
        <p:txBody>
          <a:bodyPr/>
          <a:lstStyle/>
          <a:p>
            <a:r>
              <a:rPr lang="fr-FR"/>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61858" name="Rectangle 2"/>
          <p:cNvSpPr>
            <a:spLocks noGrp="1" noChangeArrowheads="1"/>
          </p:cNvSpPr>
          <p:nvPr>
            <p:ph type="subTitle" idx="1"/>
          </p:nvPr>
        </p:nvSpPr>
        <p:spPr>
          <a:xfrm>
            <a:off x="266700" y="4572000"/>
            <a:ext cx="8624888" cy="304800"/>
          </a:xfrm>
        </p:spPr>
        <p:txBody>
          <a:bodyPr/>
          <a:lstStyle>
            <a:lvl1pPr marL="0" indent="0">
              <a:buClr>
                <a:schemeClr val="bg2"/>
              </a:buClr>
              <a:buFontTx/>
              <a:buNone/>
              <a:defRPr sz="1400"/>
            </a:lvl1pPr>
          </a:lstStyle>
          <a:p>
            <a:r>
              <a:rPr lang="en-US"/>
              <a:t>Click to edit Master subtitle style</a:t>
            </a:r>
          </a:p>
        </p:txBody>
      </p:sp>
      <p:sp>
        <p:nvSpPr>
          <p:cNvPr id="761859" name="Rectangle 3"/>
          <p:cNvSpPr>
            <a:spLocks noGrp="1" noChangeArrowheads="1"/>
          </p:cNvSpPr>
          <p:nvPr>
            <p:ph type="ctrTitle"/>
          </p:nvPr>
        </p:nvSpPr>
        <p:spPr>
          <a:xfrm>
            <a:off x="266700" y="1390650"/>
            <a:ext cx="8624888" cy="709613"/>
          </a:xfrm>
        </p:spPr>
        <p:txBody>
          <a:bodyPr lIns="45713" rIns="45713">
            <a:spAutoFit/>
          </a:bodyPr>
          <a:lstStyle>
            <a:lvl1pPr>
              <a:lnSpc>
                <a:spcPct val="90000"/>
              </a:lnSpc>
              <a:defRPr sz="4500">
                <a:latin typeface="Times New Roman" pitchFamily="18" charset="0"/>
              </a:defRPr>
            </a:lvl1pPr>
          </a:lstStyle>
          <a:p>
            <a:r>
              <a:rPr lang="en-US"/>
              <a:t>Click to edit Master title style</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nl-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ED96B-E6F8-4D90-B48C-0FD375D25E77}"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774928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Content Placeholder 2"/>
          <p:cNvSpPr>
            <a:spLocks noGrp="1"/>
          </p:cNvSpPr>
          <p:nvPr>
            <p:ph sz="half" idx="1"/>
          </p:nvPr>
        </p:nvSpPr>
        <p:spPr>
          <a:xfrm>
            <a:off x="266700" y="1371600"/>
            <a:ext cx="4235450" cy="125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Content Placeholder 3"/>
          <p:cNvSpPr>
            <a:spLocks noGrp="1"/>
          </p:cNvSpPr>
          <p:nvPr>
            <p:ph sz="half" idx="2"/>
          </p:nvPr>
        </p:nvSpPr>
        <p:spPr>
          <a:xfrm>
            <a:off x="4654550" y="1371600"/>
            <a:ext cx="4237038" cy="125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nl-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B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B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24675" y="152400"/>
            <a:ext cx="2219325" cy="2476500"/>
          </a:xfrm>
        </p:spPr>
        <p:txBody>
          <a:bodyPr vert="eaVert"/>
          <a:lstStyle/>
          <a:p>
            <a:r>
              <a:rPr lang="en-US"/>
              <a:t>Click to edit Master title style</a:t>
            </a:r>
            <a:endParaRPr lang="nl-BE"/>
          </a:p>
        </p:txBody>
      </p:sp>
      <p:sp>
        <p:nvSpPr>
          <p:cNvPr id="3" name="Vertical Text Placeholder 2"/>
          <p:cNvSpPr>
            <a:spLocks noGrp="1"/>
          </p:cNvSpPr>
          <p:nvPr>
            <p:ph type="body" orient="vert" idx="1"/>
          </p:nvPr>
        </p:nvSpPr>
        <p:spPr>
          <a:xfrm>
            <a:off x="266700" y="152400"/>
            <a:ext cx="6505575" cy="2476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BE"/>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b="42664"/>
          <a:stretch>
            <a:fillRect/>
          </a:stretch>
        </p:blipFill>
        <p:spPr bwMode="auto">
          <a:xfrm>
            <a:off x="0" y="6119813"/>
            <a:ext cx="9144000" cy="738187"/>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3995738" y="1125538"/>
            <a:ext cx="1130300" cy="1412875"/>
          </a:xfrm>
          <a:prstGeom prst="rect">
            <a:avLst/>
          </a:prstGeom>
          <a:noFill/>
          <a:ln w="9525">
            <a:noFill/>
            <a:miter lim="800000"/>
            <a:headEnd/>
            <a:tailEnd/>
          </a:ln>
        </p:spPr>
      </p:pic>
      <p:sp>
        <p:nvSpPr>
          <p:cNvPr id="22530" name="Rectangle 2"/>
          <p:cNvSpPr>
            <a:spLocks noGrp="1" noChangeArrowheads="1"/>
          </p:cNvSpPr>
          <p:nvPr>
            <p:ph type="ctrTitle"/>
          </p:nvPr>
        </p:nvSpPr>
        <p:spPr>
          <a:xfrm>
            <a:off x="685800" y="2130425"/>
            <a:ext cx="7772400" cy="1470025"/>
          </a:xfrm>
        </p:spPr>
        <p:txBody>
          <a:bodyPr/>
          <a:lstStyle>
            <a:lvl1pPr>
              <a:defRPr smtClean="0"/>
            </a:lvl1pPr>
          </a:lstStyle>
          <a:p>
            <a:r>
              <a:rPr lang="en-US"/>
              <a:t>Kliknite da biste uredili stil naslova matrice</a:t>
            </a:r>
          </a:p>
        </p:txBody>
      </p:sp>
      <p:sp>
        <p:nvSpPr>
          <p:cNvPr id="225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Kliknite da biste uredili stil podnaslova matrice</a:t>
            </a:r>
          </a:p>
        </p:txBody>
      </p:sp>
      <p:sp>
        <p:nvSpPr>
          <p:cNvPr id="6" name="Rectangle 4"/>
          <p:cNvSpPr>
            <a:spLocks noGrp="1" noChangeArrowheads="1"/>
          </p:cNvSpPr>
          <p:nvPr>
            <p:ph type="dt" sz="half" idx="10"/>
          </p:nvPr>
        </p:nvSpPr>
        <p:spPr/>
        <p:txBody>
          <a:bodyPr/>
          <a:lstStyle>
            <a:lvl1pPr>
              <a:defRPr sz="1400"/>
            </a:lvl1pPr>
          </a:lstStyle>
          <a:p>
            <a:pPr>
              <a:defRPr/>
            </a:pPr>
            <a:fld id="{E87F1F1C-8616-4F6C-972C-11CAF6E5A898}" type="datetime1">
              <a:rPr lang="en-GB" smtClean="0">
                <a:solidFill>
                  <a:srgbClr val="000000"/>
                </a:solidFill>
              </a:rPr>
              <a:pPr>
                <a:defRPr/>
              </a:pPr>
              <a:t>24/02/2019</a:t>
            </a:fld>
            <a:endParaRPr lang="hr-HR">
              <a:solidFill>
                <a:srgbClr val="000000"/>
              </a:solidFill>
            </a:endParaRPr>
          </a:p>
        </p:txBody>
      </p:sp>
      <p:sp>
        <p:nvSpPr>
          <p:cNvPr id="7" name="Rectangle 5"/>
          <p:cNvSpPr>
            <a:spLocks noGrp="1" noChangeArrowheads="1"/>
          </p:cNvSpPr>
          <p:nvPr>
            <p:ph type="ftr" sz="quarter" idx="11"/>
          </p:nvPr>
        </p:nvSpPr>
        <p:spPr/>
        <p:txBody>
          <a:bodyPr/>
          <a:lstStyle>
            <a:lvl1pPr algn="ctr">
              <a:defRPr sz="1400"/>
            </a:lvl1pPr>
          </a:lstStyle>
          <a:p>
            <a:pPr>
              <a:defRPr/>
            </a:pPr>
            <a:endParaRPr lang="hr-HR">
              <a:solidFill>
                <a:srgbClr val="000000"/>
              </a:solidFill>
            </a:endParaRPr>
          </a:p>
        </p:txBody>
      </p:sp>
      <p:sp>
        <p:nvSpPr>
          <p:cNvPr id="8" name="Rectangle 6"/>
          <p:cNvSpPr>
            <a:spLocks noGrp="1" noChangeArrowheads="1"/>
          </p:cNvSpPr>
          <p:nvPr>
            <p:ph type="sldNum" sz="quarter" idx="12"/>
          </p:nvPr>
        </p:nvSpPr>
        <p:spPr/>
        <p:txBody>
          <a:bodyPr/>
          <a:lstStyle>
            <a:lvl1pPr algn="r">
              <a:defRPr sz="1400"/>
            </a:lvl1pPr>
          </a:lstStyle>
          <a:p>
            <a:pPr>
              <a:defRPr/>
            </a:pPr>
            <a:fld id="{1D863950-445B-48D6-AAF6-8862BB6FEF5D}"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058DBF3E-51F4-462B-A245-B07FD24E6966}"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53ACC7-35E3-4F1C-8635-F4741B100A81}"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6CCA83E-97F3-4389-9D1B-962AC49E2997}" type="datetime1">
              <a:rPr lang="en-GB" smtClean="0">
                <a:solidFill>
                  <a:prstClr val="black">
                    <a:tint val="75000"/>
                  </a:prstClr>
                </a:solidFill>
              </a:rPr>
              <a:pPr/>
              <a:t>24/02/2019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9139235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F51572CE-A30E-4866-AD20-DD1D2568A5F7}"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43FCE1-1495-4B6B-BF09-E8837ABD9656}"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C891BCA-5D29-4104-82B2-7E4E9BE7FCA2}"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1B391D-04AC-44FC-8F43-AE3684D06054}"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fld id="{C62E8C1D-3BB4-4F49-9C8D-900C39926DA3}"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B1C556-62FD-42CB-9E2A-9218060EDE94}"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fld id="{DBC64309-4178-451B-8AD9-30FDE8A8BD0F}" type="datetime1">
              <a:rPr lang="en-GB" smtClean="0">
                <a:solidFill>
                  <a:srgbClr val="000000"/>
                </a:solidFill>
              </a:rPr>
              <a:pPr>
                <a:defRPr/>
              </a:pPr>
              <a:t>24/02/2019</a:t>
            </a:fld>
            <a:endParaRPr lang="hr-H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DC37AA6-D36D-4730-84F2-52CA20FA50B3}"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fld id="{7351E006-3B16-4AA7-BB8A-D87587525A7C}" type="datetime1">
              <a:rPr lang="en-GB" smtClean="0">
                <a:solidFill>
                  <a:srgbClr val="000000"/>
                </a:solidFill>
              </a:rPr>
              <a:pPr>
                <a:defRPr/>
              </a:pPr>
              <a:t>24/02/2019</a:t>
            </a:fld>
            <a:endParaRPr lang="hr-H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F591B61-4603-426B-B42A-893652C2022A}"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50405B-19F2-44ED-BCC4-AC6ED2BB1301}" type="datetime1">
              <a:rPr lang="en-GB" smtClean="0">
                <a:solidFill>
                  <a:srgbClr val="000000"/>
                </a:solidFill>
              </a:rPr>
              <a:pPr>
                <a:defRPr/>
              </a:pPr>
              <a:t>24/02/2019</a:t>
            </a:fld>
            <a:endParaRPr lang="hr-H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90AD56-0360-4753-A784-729CE3B17EB1}"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10A9CE9-491E-47D0-BCCD-AEF036E2F80B}"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7977A2-A856-4BF2-B586-43EAB76345D3}"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220969E-DAF4-4D62-AEE6-352932CC5736}"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C03802-C601-4CC9-9987-F265BD3E6B20}"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4FF64221-AC1A-4F12-8E90-30BEDED188A6}"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0AA3BF-DBFD-42B4-AE86-F43A11F5BC52}"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655353E6-F533-49B7-87A0-B6E1914B85FB}"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34BC8F-B593-429B-B1DC-636D244B08A5}" type="slidenum">
              <a:rPr lang="hr-HR">
                <a:solidFill>
                  <a:srgbClr val="000000"/>
                </a:solidFill>
              </a:rPr>
              <a:pPr>
                <a:defRPr/>
              </a:pPr>
              <a:t>‹#›</a:t>
            </a:fld>
            <a:endParaRPr lang="hr-HR">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18856E-83EB-4FB4-8894-3562E798072B}" type="datetime1">
              <a:rPr lang="en-GB" smtClean="0">
                <a:solidFill>
                  <a:prstClr val="black">
                    <a:tint val="75000"/>
                  </a:prstClr>
                </a:solidFill>
              </a:rPr>
              <a:pPr/>
              <a:t>24/02/2019</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476084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b="42664"/>
          <a:stretch>
            <a:fillRect/>
          </a:stretch>
        </p:blipFill>
        <p:spPr bwMode="auto">
          <a:xfrm>
            <a:off x="0" y="6119813"/>
            <a:ext cx="9144000" cy="738187"/>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3995738" y="1125538"/>
            <a:ext cx="1130300" cy="1412875"/>
          </a:xfrm>
          <a:prstGeom prst="rect">
            <a:avLst/>
          </a:prstGeom>
          <a:noFill/>
          <a:ln w="9525">
            <a:noFill/>
            <a:miter lim="800000"/>
            <a:headEnd/>
            <a:tailEnd/>
          </a:ln>
        </p:spPr>
      </p:pic>
      <p:sp>
        <p:nvSpPr>
          <p:cNvPr id="22530" name="Rectangle 2"/>
          <p:cNvSpPr>
            <a:spLocks noGrp="1" noChangeArrowheads="1"/>
          </p:cNvSpPr>
          <p:nvPr>
            <p:ph type="ctrTitle"/>
          </p:nvPr>
        </p:nvSpPr>
        <p:spPr>
          <a:xfrm>
            <a:off x="685800" y="2130425"/>
            <a:ext cx="7772400" cy="1470025"/>
          </a:xfrm>
        </p:spPr>
        <p:txBody>
          <a:bodyPr/>
          <a:lstStyle>
            <a:lvl1pPr>
              <a:defRPr smtClean="0"/>
            </a:lvl1pPr>
          </a:lstStyle>
          <a:p>
            <a:r>
              <a:rPr lang="en-US"/>
              <a:t>Kliknite da biste uredili stil naslova matrice</a:t>
            </a:r>
          </a:p>
        </p:txBody>
      </p:sp>
      <p:sp>
        <p:nvSpPr>
          <p:cNvPr id="22531" name="Rectangle 3"/>
          <p:cNvSpPr>
            <a:spLocks noGrp="1" noChangeArrowheads="1"/>
          </p:cNvSpPr>
          <p:nvPr>
            <p:ph type="subTitle" idx="1"/>
          </p:nvPr>
        </p:nvSpPr>
        <p:spPr>
          <a:xfrm>
            <a:off x="1371600" y="3886200"/>
            <a:ext cx="6400800" cy="1752600"/>
          </a:xfrm>
        </p:spPr>
        <p:txBody>
          <a:bodyPr/>
          <a:lstStyle>
            <a:lvl1pPr marL="0" indent="0" algn="ctr">
              <a:buFontTx/>
              <a:buNone/>
              <a:defRPr smtClean="0"/>
            </a:lvl1pPr>
          </a:lstStyle>
          <a:p>
            <a:r>
              <a:rPr lang="en-US"/>
              <a:t>Kliknite da biste uredili stil podnaslova matrice</a:t>
            </a:r>
          </a:p>
        </p:txBody>
      </p:sp>
      <p:sp>
        <p:nvSpPr>
          <p:cNvPr id="6" name="Rectangle 4"/>
          <p:cNvSpPr>
            <a:spLocks noGrp="1" noChangeArrowheads="1"/>
          </p:cNvSpPr>
          <p:nvPr>
            <p:ph type="dt" sz="half" idx="10"/>
          </p:nvPr>
        </p:nvSpPr>
        <p:spPr/>
        <p:txBody>
          <a:bodyPr/>
          <a:lstStyle>
            <a:lvl1pPr>
              <a:defRPr sz="1400"/>
            </a:lvl1pPr>
          </a:lstStyle>
          <a:p>
            <a:pPr>
              <a:defRPr/>
            </a:pPr>
            <a:fld id="{E87F1F1C-8616-4F6C-972C-11CAF6E5A898}" type="datetime1">
              <a:rPr lang="en-GB" smtClean="0">
                <a:solidFill>
                  <a:srgbClr val="000000"/>
                </a:solidFill>
              </a:rPr>
              <a:pPr>
                <a:defRPr/>
              </a:pPr>
              <a:t>24/02/2019</a:t>
            </a:fld>
            <a:endParaRPr lang="hr-HR">
              <a:solidFill>
                <a:srgbClr val="000000"/>
              </a:solidFill>
            </a:endParaRPr>
          </a:p>
        </p:txBody>
      </p:sp>
      <p:sp>
        <p:nvSpPr>
          <p:cNvPr id="7" name="Rectangle 5"/>
          <p:cNvSpPr>
            <a:spLocks noGrp="1" noChangeArrowheads="1"/>
          </p:cNvSpPr>
          <p:nvPr>
            <p:ph type="ftr" sz="quarter" idx="11"/>
          </p:nvPr>
        </p:nvSpPr>
        <p:spPr/>
        <p:txBody>
          <a:bodyPr/>
          <a:lstStyle>
            <a:lvl1pPr algn="ctr">
              <a:defRPr sz="1400"/>
            </a:lvl1pPr>
          </a:lstStyle>
          <a:p>
            <a:pPr>
              <a:defRPr/>
            </a:pPr>
            <a:endParaRPr lang="hr-HR">
              <a:solidFill>
                <a:srgbClr val="000000"/>
              </a:solidFill>
            </a:endParaRPr>
          </a:p>
        </p:txBody>
      </p:sp>
      <p:sp>
        <p:nvSpPr>
          <p:cNvPr id="8" name="Rectangle 6"/>
          <p:cNvSpPr>
            <a:spLocks noGrp="1" noChangeArrowheads="1"/>
          </p:cNvSpPr>
          <p:nvPr>
            <p:ph type="sldNum" sz="quarter" idx="12"/>
          </p:nvPr>
        </p:nvSpPr>
        <p:spPr/>
        <p:txBody>
          <a:bodyPr/>
          <a:lstStyle>
            <a:lvl1pPr algn="r">
              <a:defRPr sz="1400"/>
            </a:lvl1pPr>
          </a:lstStyle>
          <a:p>
            <a:pPr>
              <a:defRPr/>
            </a:pPr>
            <a:fld id="{1D863950-445B-48D6-AAF6-8862BB6FEF5D}"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990842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058DBF3E-51F4-462B-A245-B07FD24E6966}"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53ACC7-35E3-4F1C-8635-F4741B100A8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123908567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F51572CE-A30E-4866-AD20-DD1D2568A5F7}"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43FCE1-1495-4B6B-BF09-E8837ABD9656}"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42557834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C891BCA-5D29-4104-82B2-7E4E9BE7FCA2}"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1B391D-04AC-44FC-8F43-AE3684D0605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02154722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fld id="{C62E8C1D-3BB4-4F49-9C8D-900C39926DA3}"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B1C556-62FD-42CB-9E2A-9218060EDE9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50420071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fld id="{DBC64309-4178-451B-8AD9-30FDE8A8BD0F}" type="datetime1">
              <a:rPr lang="en-GB" smtClean="0">
                <a:solidFill>
                  <a:srgbClr val="000000"/>
                </a:solidFill>
              </a:rPr>
              <a:pPr>
                <a:defRPr/>
              </a:pPr>
              <a:t>24/02/2019</a:t>
            </a:fld>
            <a:endParaRPr lang="hr-H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DC37AA6-D36D-4730-84F2-52CA20FA50B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49019311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fld id="{7351E006-3B16-4AA7-BB8A-D87587525A7C}" type="datetime1">
              <a:rPr lang="en-GB" smtClean="0">
                <a:solidFill>
                  <a:srgbClr val="000000"/>
                </a:solidFill>
              </a:rPr>
              <a:pPr>
                <a:defRPr/>
              </a:pPr>
              <a:t>24/02/2019</a:t>
            </a:fld>
            <a:endParaRPr lang="hr-H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F591B61-4603-426B-B42A-893652C2022A}"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6361041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50405B-19F2-44ED-BCC4-AC6ED2BB1301}" type="datetime1">
              <a:rPr lang="en-GB" smtClean="0">
                <a:solidFill>
                  <a:srgbClr val="000000"/>
                </a:solidFill>
              </a:rPr>
              <a:pPr>
                <a:defRPr/>
              </a:pPr>
              <a:t>24/02/2019</a:t>
            </a:fld>
            <a:endParaRPr lang="hr-H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90AD56-0360-4753-A784-729CE3B17EB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67531422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10A9CE9-491E-47D0-BCCD-AEF036E2F80B}"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7977A2-A856-4BF2-B586-43EAB76345D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21787063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220969E-DAF4-4D62-AEE6-352932CC5736}" type="datetime1">
              <a:rPr lang="en-GB" smtClean="0">
                <a:solidFill>
                  <a:srgbClr val="000000"/>
                </a:solidFill>
              </a:rPr>
              <a:pPr>
                <a:defRPr/>
              </a:pPr>
              <a:t>24/02/2019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C03802-C601-4CC9-9987-F265BD3E6B20}"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440788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263157-2F85-416A-8C9F-E756DDE1F161}" type="datetime1">
              <a:rPr lang="en-GB" smtClean="0">
                <a:solidFill>
                  <a:prstClr val="black">
                    <a:tint val="75000"/>
                  </a:prstClr>
                </a:solidFill>
              </a:rPr>
              <a:pPr/>
              <a:t>24/02/2019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62460265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4FF64221-AC1A-4F12-8E90-30BEDED188A6}"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0AA3BF-DBFD-42B4-AE86-F43A11F5BC52}"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1837373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655353E6-F533-49B7-87A0-B6E1914B85FB}" type="datetime1">
              <a:rPr lang="en-GB" smtClean="0">
                <a:solidFill>
                  <a:srgbClr val="000000"/>
                </a:solidFill>
              </a:rPr>
              <a:pPr>
                <a:defRPr/>
              </a:pPr>
              <a:t>24/02/2019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34BC8F-B593-429B-B1DC-636D244B08A5}"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47369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99F68-E4CB-46D9-A5FA-CA2BA1368CCA}" type="datetime1">
              <a:rPr lang="en-GB" smtClean="0">
                <a:solidFill>
                  <a:prstClr val="black">
                    <a:tint val="75000"/>
                  </a:prstClr>
                </a:solidFill>
              </a:rPr>
              <a:pPr/>
              <a:t>24/02/2019</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7998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A3995F-C3DE-4CD3-AC82-AD9B99B1C87D}" type="datetime1">
              <a:rPr lang="en-GB" smtClean="0">
                <a:solidFill>
                  <a:prstClr val="black">
                    <a:tint val="75000"/>
                  </a:prstClr>
                </a:solidFill>
              </a:rPr>
              <a:pPr/>
              <a:t>24/02/2019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16415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45B46-80C8-4B90-8529-FBE968EA070B}" type="datetime1">
              <a:rPr lang="en-GB" smtClean="0">
                <a:solidFill>
                  <a:prstClr val="black">
                    <a:tint val="75000"/>
                  </a:prstClr>
                </a:solidFill>
              </a:rPr>
              <a:pPr/>
              <a:t>24/02/2019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79876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2.pn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A992D-E957-4914-8F84-8494931E7B1D}" type="datetime1">
              <a:rPr lang="en-GB" smtClean="0">
                <a:solidFill>
                  <a:prstClr val="black">
                    <a:tint val="75000"/>
                  </a:prstClr>
                </a:solidFill>
              </a:rPr>
              <a:pPr/>
              <a:t>24/02/2019</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8960665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5"/>
          <p:cNvSpPr>
            <a:spLocks noGrp="1" noChangeArrowheads="1"/>
          </p:cNvSpPr>
          <p:nvPr>
            <p:ph type="title"/>
          </p:nvPr>
        </p:nvSpPr>
        <p:spPr bwMode="auto">
          <a:xfrm>
            <a:off x="395288" y="341313"/>
            <a:ext cx="8353425" cy="1143000"/>
          </a:xfrm>
          <a:prstGeom prst="rect">
            <a:avLst/>
          </a:prstGeom>
          <a:no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3076" name="Rectangle 6"/>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Box 5"/>
          <p:cNvSpPr txBox="1">
            <a:spLocks noChangeArrowheads="1"/>
          </p:cNvSpPr>
          <p:nvPr userDrawn="1"/>
        </p:nvSpPr>
        <p:spPr bwMode="black">
          <a:xfrm>
            <a:off x="7859713" y="6624638"/>
            <a:ext cx="912812" cy="122237"/>
          </a:xfrm>
          <a:prstGeom prst="rect">
            <a:avLst/>
          </a:prstGeom>
          <a:noFill/>
          <a:ln w="9525">
            <a:noFill/>
            <a:miter lim="800000"/>
            <a:headEnd/>
            <a:tailEnd/>
          </a:ln>
          <a:effectLst/>
        </p:spPr>
        <p:txBody>
          <a:bodyPr lIns="0" tIns="0" rIns="0" bIns="0">
            <a:spAutoFit/>
          </a:bodyPr>
          <a:lstStyle/>
          <a:p>
            <a:pPr algn="r">
              <a:defRPr/>
            </a:pPr>
            <a:fld id="{353B236D-DFFE-442F-A25E-49BE06AAF5B4}" type="slidenum">
              <a:rPr lang="en-GB" sz="800">
                <a:solidFill>
                  <a:srgbClr val="091D5D"/>
                </a:solidFill>
                <a:latin typeface="Verdana" pitchFamily="34" charset="0"/>
              </a:rPr>
              <a:pPr algn="r">
                <a:defRPr/>
              </a:pPr>
              <a:t>‹#›</a:t>
            </a:fld>
            <a:endParaRPr lang="en-GB" sz="800" dirty="0">
              <a:solidFill>
                <a:srgbClr val="091D5D"/>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Lst>
  <p:hf hdr="0" ftr="0" dt="0"/>
  <p:txStyles>
    <p:titleStyle>
      <a:lvl1pPr algn="l" rtl="0" eaLnBrk="0" fontAlgn="base" hangingPunct="0">
        <a:lnSpc>
          <a:spcPts val="4500"/>
        </a:lnSpc>
        <a:spcBef>
          <a:spcPct val="0"/>
        </a:spcBef>
        <a:spcAft>
          <a:spcPct val="0"/>
        </a:spcAft>
        <a:defRPr sz="4000">
          <a:solidFill>
            <a:schemeClr val="tx1"/>
          </a:solidFill>
          <a:latin typeface="+mj-lt"/>
          <a:ea typeface="+mj-ea"/>
          <a:cs typeface="ＭＳ Ｐゴシック" charset="0"/>
        </a:defRPr>
      </a:lvl1pPr>
      <a:lvl2pPr algn="l" rtl="0" eaLnBrk="0" fontAlgn="base" hangingPunct="0">
        <a:lnSpc>
          <a:spcPts val="4500"/>
        </a:lnSpc>
        <a:spcBef>
          <a:spcPct val="0"/>
        </a:spcBef>
        <a:spcAft>
          <a:spcPct val="0"/>
        </a:spcAft>
        <a:defRPr sz="4000">
          <a:solidFill>
            <a:schemeClr val="tx1"/>
          </a:solidFill>
          <a:latin typeface="Arial" charset="0"/>
          <a:ea typeface="ＭＳ Ｐゴシック" charset="0"/>
          <a:cs typeface="ＭＳ Ｐゴシック" charset="0"/>
        </a:defRPr>
      </a:lvl2pPr>
      <a:lvl3pPr algn="l" rtl="0" eaLnBrk="0" fontAlgn="base" hangingPunct="0">
        <a:lnSpc>
          <a:spcPts val="4500"/>
        </a:lnSpc>
        <a:spcBef>
          <a:spcPct val="0"/>
        </a:spcBef>
        <a:spcAft>
          <a:spcPct val="0"/>
        </a:spcAft>
        <a:defRPr sz="4000">
          <a:solidFill>
            <a:schemeClr val="tx1"/>
          </a:solidFill>
          <a:latin typeface="Arial" charset="0"/>
          <a:ea typeface="ＭＳ Ｐゴシック" charset="0"/>
          <a:cs typeface="ＭＳ Ｐゴシック" charset="0"/>
        </a:defRPr>
      </a:lvl3pPr>
      <a:lvl4pPr algn="l" rtl="0" eaLnBrk="0" fontAlgn="base" hangingPunct="0">
        <a:lnSpc>
          <a:spcPts val="4500"/>
        </a:lnSpc>
        <a:spcBef>
          <a:spcPct val="0"/>
        </a:spcBef>
        <a:spcAft>
          <a:spcPct val="0"/>
        </a:spcAft>
        <a:defRPr sz="4000">
          <a:solidFill>
            <a:schemeClr val="tx1"/>
          </a:solidFill>
          <a:latin typeface="Arial" charset="0"/>
          <a:ea typeface="ＭＳ Ｐゴシック" charset="0"/>
          <a:cs typeface="ＭＳ Ｐゴシック" charset="0"/>
        </a:defRPr>
      </a:lvl4pPr>
      <a:lvl5pPr algn="l" rtl="0" eaLnBrk="0" fontAlgn="base" hangingPunct="0">
        <a:lnSpc>
          <a:spcPts val="4500"/>
        </a:lnSpc>
        <a:spcBef>
          <a:spcPct val="0"/>
        </a:spcBef>
        <a:spcAft>
          <a:spcPct val="0"/>
        </a:spcAft>
        <a:defRPr sz="4000">
          <a:solidFill>
            <a:schemeClr val="tx1"/>
          </a:solidFill>
          <a:latin typeface="Arial" charset="0"/>
          <a:ea typeface="ＭＳ Ｐゴシック" charset="0"/>
          <a:cs typeface="ＭＳ Ｐゴシック" charset="0"/>
        </a:defRPr>
      </a:lvl5pPr>
      <a:lvl6pPr marL="457200" algn="l" rtl="0" fontAlgn="base">
        <a:lnSpc>
          <a:spcPts val="4500"/>
        </a:lnSpc>
        <a:spcBef>
          <a:spcPct val="0"/>
        </a:spcBef>
        <a:spcAft>
          <a:spcPct val="0"/>
        </a:spcAft>
        <a:defRPr sz="4000">
          <a:solidFill>
            <a:schemeClr val="tx1"/>
          </a:solidFill>
          <a:latin typeface="Arial" charset="0"/>
          <a:ea typeface="ＭＳ Ｐゴシック" charset="0"/>
        </a:defRPr>
      </a:lvl6pPr>
      <a:lvl7pPr marL="914400" algn="l" rtl="0" fontAlgn="base">
        <a:lnSpc>
          <a:spcPts val="4500"/>
        </a:lnSpc>
        <a:spcBef>
          <a:spcPct val="0"/>
        </a:spcBef>
        <a:spcAft>
          <a:spcPct val="0"/>
        </a:spcAft>
        <a:defRPr sz="4000">
          <a:solidFill>
            <a:schemeClr val="tx1"/>
          </a:solidFill>
          <a:latin typeface="Arial" charset="0"/>
          <a:ea typeface="ＭＳ Ｐゴシック" charset="0"/>
        </a:defRPr>
      </a:lvl7pPr>
      <a:lvl8pPr marL="1371600" algn="l" rtl="0" fontAlgn="base">
        <a:lnSpc>
          <a:spcPts val="4500"/>
        </a:lnSpc>
        <a:spcBef>
          <a:spcPct val="0"/>
        </a:spcBef>
        <a:spcAft>
          <a:spcPct val="0"/>
        </a:spcAft>
        <a:defRPr sz="4000">
          <a:solidFill>
            <a:schemeClr val="tx1"/>
          </a:solidFill>
          <a:latin typeface="Arial" charset="0"/>
          <a:ea typeface="ＭＳ Ｐゴシック" charset="0"/>
        </a:defRPr>
      </a:lvl8pPr>
      <a:lvl9pPr marL="1828800" algn="l" rtl="0" fontAlgn="base">
        <a:lnSpc>
          <a:spcPts val="4500"/>
        </a:lnSpc>
        <a:spcBef>
          <a:spcPct val="0"/>
        </a:spcBef>
        <a:spcAft>
          <a:spcPct val="0"/>
        </a:spcAft>
        <a:defRPr sz="4000">
          <a:solidFill>
            <a:schemeClr val="tx1"/>
          </a:solidFill>
          <a:latin typeface="Arial" charset="0"/>
          <a:ea typeface="ＭＳ Ｐゴシック" charset="0"/>
        </a:defRPr>
      </a:lvl9pPr>
    </p:titleStyle>
    <p:bodyStyle>
      <a:lvl1pPr marL="342900" indent="-342900" algn="l" rtl="0" eaLnBrk="0" fontAlgn="base" hangingPunct="0">
        <a:lnSpc>
          <a:spcPts val="4500"/>
        </a:lnSpc>
        <a:spcBef>
          <a:spcPct val="0"/>
        </a:spcBef>
        <a:spcAft>
          <a:spcPct val="0"/>
        </a:spcAft>
        <a:defRPr sz="3200">
          <a:solidFill>
            <a:srgbClr val="0066CC"/>
          </a:solidFill>
          <a:latin typeface="+mn-lt"/>
          <a:ea typeface="+mn-ea"/>
          <a:cs typeface="ＭＳ Ｐゴシック" charset="0"/>
        </a:defRPr>
      </a:lvl1pPr>
      <a:lvl2pPr marL="742950" indent="-285750" algn="l" rtl="0" eaLnBrk="0" fontAlgn="base" hangingPunct="0">
        <a:lnSpc>
          <a:spcPts val="4500"/>
        </a:lnSpc>
        <a:spcBef>
          <a:spcPct val="0"/>
        </a:spcBef>
        <a:spcAft>
          <a:spcPct val="0"/>
        </a:spcAft>
        <a:defRPr sz="3500">
          <a:solidFill>
            <a:schemeClr val="tx1"/>
          </a:solidFill>
          <a:latin typeface="+mn-lt"/>
          <a:ea typeface="+mn-ea"/>
        </a:defRPr>
      </a:lvl2pPr>
      <a:lvl3pPr marL="1144588" indent="-228600" algn="l" rtl="0" eaLnBrk="0" fontAlgn="base" hangingPunct="0">
        <a:lnSpc>
          <a:spcPts val="4500"/>
        </a:lnSpc>
        <a:spcBef>
          <a:spcPct val="0"/>
        </a:spcBef>
        <a:spcAft>
          <a:spcPct val="0"/>
        </a:spcAft>
        <a:defRPr sz="3500">
          <a:solidFill>
            <a:schemeClr val="tx1"/>
          </a:solidFill>
          <a:latin typeface="+mn-lt"/>
          <a:ea typeface="+mn-ea"/>
        </a:defRPr>
      </a:lvl3pPr>
      <a:lvl4pPr marL="1600200" indent="-228600" algn="l" rtl="0" eaLnBrk="0" fontAlgn="base" hangingPunct="0">
        <a:lnSpc>
          <a:spcPts val="4500"/>
        </a:lnSpc>
        <a:spcBef>
          <a:spcPct val="0"/>
        </a:spcBef>
        <a:spcAft>
          <a:spcPct val="0"/>
        </a:spcAft>
        <a:defRPr sz="3500">
          <a:solidFill>
            <a:schemeClr val="tx1"/>
          </a:solidFill>
          <a:latin typeface="+mn-lt"/>
          <a:ea typeface="+mn-ea"/>
        </a:defRPr>
      </a:lvl4pPr>
      <a:lvl5pPr marL="2057400" indent="-228600" algn="l" rtl="0" eaLnBrk="0" fontAlgn="base" hangingPunct="0">
        <a:lnSpc>
          <a:spcPts val="4500"/>
        </a:lnSpc>
        <a:spcBef>
          <a:spcPct val="0"/>
        </a:spcBef>
        <a:spcAft>
          <a:spcPct val="0"/>
        </a:spcAft>
        <a:defRPr sz="3500">
          <a:solidFill>
            <a:schemeClr val="tx1"/>
          </a:solidFill>
          <a:latin typeface="+mn-lt"/>
          <a:ea typeface="+mn-ea"/>
        </a:defRPr>
      </a:lvl5pPr>
      <a:lvl6pPr marL="2514600" indent="-228600" algn="l" rtl="0" fontAlgn="base">
        <a:lnSpc>
          <a:spcPts val="4500"/>
        </a:lnSpc>
        <a:spcBef>
          <a:spcPct val="0"/>
        </a:spcBef>
        <a:spcAft>
          <a:spcPct val="0"/>
        </a:spcAft>
        <a:defRPr sz="3500">
          <a:solidFill>
            <a:schemeClr val="tx1"/>
          </a:solidFill>
          <a:latin typeface="+mn-lt"/>
          <a:ea typeface="+mn-ea"/>
        </a:defRPr>
      </a:lvl6pPr>
      <a:lvl7pPr marL="2971800" indent="-228600" algn="l" rtl="0" fontAlgn="base">
        <a:lnSpc>
          <a:spcPts val="4500"/>
        </a:lnSpc>
        <a:spcBef>
          <a:spcPct val="0"/>
        </a:spcBef>
        <a:spcAft>
          <a:spcPct val="0"/>
        </a:spcAft>
        <a:defRPr sz="3500">
          <a:solidFill>
            <a:schemeClr val="tx1"/>
          </a:solidFill>
          <a:latin typeface="+mn-lt"/>
          <a:ea typeface="+mn-ea"/>
        </a:defRPr>
      </a:lvl7pPr>
      <a:lvl8pPr marL="3429000" indent="-228600" algn="l" rtl="0" fontAlgn="base">
        <a:lnSpc>
          <a:spcPts val="4500"/>
        </a:lnSpc>
        <a:spcBef>
          <a:spcPct val="0"/>
        </a:spcBef>
        <a:spcAft>
          <a:spcPct val="0"/>
        </a:spcAft>
        <a:defRPr sz="3500">
          <a:solidFill>
            <a:schemeClr val="tx1"/>
          </a:solidFill>
          <a:latin typeface="+mn-lt"/>
          <a:ea typeface="+mn-ea"/>
        </a:defRPr>
      </a:lvl8pPr>
      <a:lvl9pPr marL="3886200" indent="-228600" algn="l" rtl="0" fontAlgn="base">
        <a:lnSpc>
          <a:spcPts val="4500"/>
        </a:lnSpc>
        <a:spcBef>
          <a:spcPct val="0"/>
        </a:spcBef>
        <a:spcAft>
          <a:spcPct val="0"/>
        </a:spcAft>
        <a:defRPr sz="35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bwMode="black">
          <a:xfrm>
            <a:off x="266700" y="1371600"/>
            <a:ext cx="8624888" cy="1257300"/>
          </a:xfrm>
          <a:prstGeom prst="rect">
            <a:avLst/>
          </a:prstGeom>
          <a:noFill/>
          <a:ln w="9525" algn="ctr">
            <a:noFill/>
            <a:miter lim="800000"/>
            <a:headEnd/>
            <a:tailEnd/>
          </a:ln>
        </p:spPr>
        <p:txBody>
          <a:bodyPr vert="horz" wrap="square" lIns="91427" tIns="45713" rIns="91427" bIns="45713" numCol="1" anchor="t" anchorCtr="0" compatLnSpc="1">
            <a:prstTxWarp prst="textNoShape">
              <a:avLst/>
            </a:prstTxWarp>
            <a:spAutoFit/>
          </a:bodyPr>
          <a:lstStyle/>
          <a:p>
            <a:pPr lvl="0"/>
            <a:r>
              <a:rPr lang="en-US"/>
              <a:t>Level one bullet</a:t>
            </a:r>
          </a:p>
          <a:p>
            <a:pPr lvl="1"/>
            <a:r>
              <a:rPr lang="en-US"/>
              <a:t>Level two bullet</a:t>
            </a:r>
          </a:p>
          <a:p>
            <a:pPr lvl="2"/>
            <a:r>
              <a:rPr lang="en-US"/>
              <a:t>Level three bullet</a:t>
            </a:r>
          </a:p>
          <a:p>
            <a:pPr lvl="3"/>
            <a:r>
              <a:rPr lang="en-US"/>
              <a:t>Level four bullet</a:t>
            </a:r>
          </a:p>
        </p:txBody>
      </p:sp>
      <p:sp>
        <p:nvSpPr>
          <p:cNvPr id="12291" name="Rectangle 3"/>
          <p:cNvSpPr>
            <a:spLocks noGrp="1" noChangeArrowheads="1"/>
          </p:cNvSpPr>
          <p:nvPr>
            <p:ph type="title"/>
          </p:nvPr>
        </p:nvSpPr>
        <p:spPr bwMode="black">
          <a:xfrm>
            <a:off x="266700" y="152400"/>
            <a:ext cx="8877300" cy="762000"/>
          </a:xfrm>
          <a:prstGeom prst="rect">
            <a:avLst/>
          </a:prstGeom>
          <a:noFill/>
          <a:ln w="9525" algn="ctr">
            <a:noFill/>
            <a:miter lim="800000"/>
            <a:headEnd/>
            <a:tailEnd/>
          </a:ln>
        </p:spPr>
        <p:txBody>
          <a:bodyPr vert="horz" wrap="square" lIns="91427" tIns="45713" rIns="91427" bIns="45713" numCol="1" anchor="t"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hf hdr="0" ftr="0" dt="0"/>
  <p:txStyles>
    <p:titleStyle>
      <a:lvl1pPr algn="l" rtl="0" eaLnBrk="0" fontAlgn="base" hangingPunct="0">
        <a:spcBef>
          <a:spcPct val="0"/>
        </a:spcBef>
        <a:spcAft>
          <a:spcPct val="0"/>
        </a:spcAft>
        <a:defRPr sz="3000" b="1">
          <a:solidFill>
            <a:srgbClr val="000099"/>
          </a:solidFill>
          <a:latin typeface="+mj-lt"/>
          <a:ea typeface="+mj-ea"/>
          <a:cs typeface="+mj-cs"/>
        </a:defRPr>
      </a:lvl1pPr>
      <a:lvl2pPr algn="l" rtl="0" eaLnBrk="0" fontAlgn="base" hangingPunct="0">
        <a:spcBef>
          <a:spcPct val="0"/>
        </a:spcBef>
        <a:spcAft>
          <a:spcPct val="0"/>
        </a:spcAft>
        <a:defRPr sz="3000" b="1">
          <a:solidFill>
            <a:srgbClr val="000099"/>
          </a:solidFill>
          <a:latin typeface="Verdana" pitchFamily="34" charset="0"/>
        </a:defRPr>
      </a:lvl2pPr>
      <a:lvl3pPr algn="l" rtl="0" eaLnBrk="0" fontAlgn="base" hangingPunct="0">
        <a:spcBef>
          <a:spcPct val="0"/>
        </a:spcBef>
        <a:spcAft>
          <a:spcPct val="0"/>
        </a:spcAft>
        <a:defRPr sz="3000" b="1">
          <a:solidFill>
            <a:srgbClr val="000099"/>
          </a:solidFill>
          <a:latin typeface="Verdana" pitchFamily="34" charset="0"/>
        </a:defRPr>
      </a:lvl3pPr>
      <a:lvl4pPr algn="l" rtl="0" eaLnBrk="0" fontAlgn="base" hangingPunct="0">
        <a:spcBef>
          <a:spcPct val="0"/>
        </a:spcBef>
        <a:spcAft>
          <a:spcPct val="0"/>
        </a:spcAft>
        <a:defRPr sz="3000" b="1">
          <a:solidFill>
            <a:srgbClr val="000099"/>
          </a:solidFill>
          <a:latin typeface="Verdana" pitchFamily="34" charset="0"/>
        </a:defRPr>
      </a:lvl4pPr>
      <a:lvl5pPr algn="l" rtl="0" eaLnBrk="0" fontAlgn="base" hangingPunct="0">
        <a:spcBef>
          <a:spcPct val="0"/>
        </a:spcBef>
        <a:spcAft>
          <a:spcPct val="0"/>
        </a:spcAft>
        <a:defRPr sz="3000" b="1">
          <a:solidFill>
            <a:srgbClr val="000099"/>
          </a:solidFill>
          <a:latin typeface="Verdana" pitchFamily="34" charset="0"/>
        </a:defRPr>
      </a:lvl5pPr>
      <a:lvl6pPr marL="457200" algn="l" rtl="0" fontAlgn="base">
        <a:spcBef>
          <a:spcPct val="0"/>
        </a:spcBef>
        <a:spcAft>
          <a:spcPct val="0"/>
        </a:spcAft>
        <a:defRPr sz="3000" b="1">
          <a:solidFill>
            <a:srgbClr val="000099"/>
          </a:solidFill>
          <a:latin typeface="Verdana" pitchFamily="34" charset="0"/>
        </a:defRPr>
      </a:lvl6pPr>
      <a:lvl7pPr marL="914400" algn="l" rtl="0" fontAlgn="base">
        <a:spcBef>
          <a:spcPct val="0"/>
        </a:spcBef>
        <a:spcAft>
          <a:spcPct val="0"/>
        </a:spcAft>
        <a:defRPr sz="3000" b="1">
          <a:solidFill>
            <a:srgbClr val="000099"/>
          </a:solidFill>
          <a:latin typeface="Verdana" pitchFamily="34" charset="0"/>
        </a:defRPr>
      </a:lvl7pPr>
      <a:lvl8pPr marL="1371600" algn="l" rtl="0" fontAlgn="base">
        <a:spcBef>
          <a:spcPct val="0"/>
        </a:spcBef>
        <a:spcAft>
          <a:spcPct val="0"/>
        </a:spcAft>
        <a:defRPr sz="3000" b="1">
          <a:solidFill>
            <a:srgbClr val="000099"/>
          </a:solidFill>
          <a:latin typeface="Verdana" pitchFamily="34" charset="0"/>
        </a:defRPr>
      </a:lvl8pPr>
      <a:lvl9pPr marL="1828800" algn="l" rtl="0" fontAlgn="base">
        <a:spcBef>
          <a:spcPct val="0"/>
        </a:spcBef>
        <a:spcAft>
          <a:spcPct val="0"/>
        </a:spcAft>
        <a:defRPr sz="3000" b="1">
          <a:solidFill>
            <a:srgbClr val="000099"/>
          </a:solidFill>
          <a:latin typeface="Verdana" pitchFamily="34" charset="0"/>
        </a:defRPr>
      </a:lvl9pPr>
    </p:titleStyle>
    <p:bodyStyle>
      <a:lvl1pPr marL="231775" indent="-231775" algn="l" rtl="0" eaLnBrk="0" fontAlgn="base" hangingPunct="0">
        <a:spcBef>
          <a:spcPct val="0"/>
        </a:spcBef>
        <a:spcAft>
          <a:spcPct val="20000"/>
        </a:spcAft>
        <a:buClr>
          <a:schemeClr val="tx1"/>
        </a:buClr>
        <a:buChar char="•"/>
        <a:defRPr sz="2000">
          <a:solidFill>
            <a:srgbClr val="000099"/>
          </a:solidFill>
          <a:latin typeface="+mn-lt"/>
          <a:ea typeface="+mn-ea"/>
          <a:cs typeface="+mn-cs"/>
        </a:defRPr>
      </a:lvl1pPr>
      <a:lvl2pPr marL="577850" indent="-231775" algn="l" rtl="0" eaLnBrk="0" fontAlgn="base" hangingPunct="0">
        <a:spcBef>
          <a:spcPct val="0"/>
        </a:spcBef>
        <a:spcAft>
          <a:spcPct val="20000"/>
        </a:spcAft>
        <a:buClr>
          <a:schemeClr val="tx1"/>
        </a:buClr>
        <a:buFont typeface="Verdana" pitchFamily="34" charset="0"/>
        <a:buChar char="–"/>
        <a:defRPr sz="1600">
          <a:solidFill>
            <a:srgbClr val="000099"/>
          </a:solidFill>
          <a:latin typeface="+mn-lt"/>
        </a:defRPr>
      </a:lvl2pPr>
      <a:lvl3pPr marL="914400" indent="-222250" algn="l" rtl="0" eaLnBrk="0" fontAlgn="base" hangingPunct="0">
        <a:spcBef>
          <a:spcPct val="0"/>
        </a:spcBef>
        <a:spcAft>
          <a:spcPct val="20000"/>
        </a:spcAft>
        <a:buClr>
          <a:schemeClr val="tx1"/>
        </a:buClr>
        <a:buChar char="•"/>
        <a:defRPr sz="1600">
          <a:solidFill>
            <a:srgbClr val="000099"/>
          </a:solidFill>
          <a:latin typeface="+mn-lt"/>
        </a:defRPr>
      </a:lvl3pPr>
      <a:lvl4pPr marL="1260475" indent="-231775" algn="l" rtl="0" eaLnBrk="0" fontAlgn="base" hangingPunct="0">
        <a:spcBef>
          <a:spcPct val="0"/>
        </a:spcBef>
        <a:spcAft>
          <a:spcPct val="20000"/>
        </a:spcAft>
        <a:buClr>
          <a:schemeClr val="tx1"/>
        </a:buClr>
        <a:buFont typeface="Verdana" pitchFamily="34" charset="0"/>
        <a:buChar char="–"/>
        <a:defRPr sz="1400">
          <a:solidFill>
            <a:srgbClr val="000099"/>
          </a:solidFill>
          <a:latin typeface="+mn-lt"/>
        </a:defRPr>
      </a:lvl4pPr>
      <a:lvl5pPr marL="1778000" indent="-282575" algn="l" rtl="0" eaLnBrk="0" fontAlgn="base" hangingPunct="0">
        <a:spcBef>
          <a:spcPct val="0"/>
        </a:spcBef>
        <a:spcAft>
          <a:spcPct val="20000"/>
        </a:spcAft>
        <a:buClr>
          <a:schemeClr val="tx1"/>
        </a:buClr>
        <a:buFont typeface="Verdana" pitchFamily="34" charset="0"/>
        <a:buChar char="–"/>
        <a:defRPr sz="1400">
          <a:solidFill>
            <a:schemeClr val="tx1"/>
          </a:solidFill>
          <a:latin typeface="+mn-lt"/>
        </a:defRPr>
      </a:lvl5pPr>
      <a:lvl6pPr marL="2235200" indent="-282575" algn="l" rtl="0" fontAlgn="base">
        <a:spcBef>
          <a:spcPct val="0"/>
        </a:spcBef>
        <a:spcAft>
          <a:spcPct val="20000"/>
        </a:spcAft>
        <a:buClr>
          <a:schemeClr val="tx1"/>
        </a:buClr>
        <a:buFont typeface="Verdana" pitchFamily="34" charset="0"/>
        <a:buChar char="–"/>
        <a:defRPr sz="1400">
          <a:solidFill>
            <a:schemeClr val="tx1"/>
          </a:solidFill>
          <a:latin typeface="+mn-lt"/>
        </a:defRPr>
      </a:lvl6pPr>
      <a:lvl7pPr marL="2692400" indent="-282575" algn="l" rtl="0" fontAlgn="base">
        <a:spcBef>
          <a:spcPct val="0"/>
        </a:spcBef>
        <a:spcAft>
          <a:spcPct val="20000"/>
        </a:spcAft>
        <a:buClr>
          <a:schemeClr val="tx1"/>
        </a:buClr>
        <a:buFont typeface="Verdana" pitchFamily="34" charset="0"/>
        <a:buChar char="–"/>
        <a:defRPr sz="1400">
          <a:solidFill>
            <a:schemeClr val="tx1"/>
          </a:solidFill>
          <a:latin typeface="+mn-lt"/>
        </a:defRPr>
      </a:lvl7pPr>
      <a:lvl8pPr marL="3149600" indent="-282575" algn="l" rtl="0" fontAlgn="base">
        <a:spcBef>
          <a:spcPct val="0"/>
        </a:spcBef>
        <a:spcAft>
          <a:spcPct val="20000"/>
        </a:spcAft>
        <a:buClr>
          <a:schemeClr val="tx1"/>
        </a:buClr>
        <a:buFont typeface="Verdana" pitchFamily="34" charset="0"/>
        <a:buChar char="–"/>
        <a:defRPr sz="1400">
          <a:solidFill>
            <a:schemeClr val="tx1"/>
          </a:solidFill>
          <a:latin typeface="+mn-lt"/>
        </a:defRPr>
      </a:lvl8pPr>
      <a:lvl9pPr marL="3606800" indent="-282575" algn="l" rtl="0" fontAlgn="base">
        <a:spcBef>
          <a:spcPct val="0"/>
        </a:spcBef>
        <a:spcAft>
          <a:spcPct val="20000"/>
        </a:spcAft>
        <a:buClr>
          <a:schemeClr val="tx1"/>
        </a:buClr>
        <a:buFont typeface="Verdana" pitchFamily="34" charset="0"/>
        <a:buChar char="–"/>
        <a:defRPr sz="14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5707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altLang="en-US"/>
              <a:t>Kliknite da biste uredili stil naslova matrice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altLang="en-US"/>
              <a:t>Kliknite da biste uredili stilove teksta matrice</a:t>
            </a:r>
          </a:p>
          <a:p>
            <a:pPr lvl="1"/>
            <a:r>
              <a:rPr lang="hr-HR" altLang="en-US"/>
              <a:t>Druga razina</a:t>
            </a:r>
          </a:p>
          <a:p>
            <a:pPr lvl="2"/>
            <a:r>
              <a:rPr lang="hr-HR" altLang="en-US"/>
              <a:t>Treća razina</a:t>
            </a:r>
          </a:p>
          <a:p>
            <a:pPr lvl="3"/>
            <a:r>
              <a:rPr lang="hr-HR" altLang="en-US"/>
              <a:t>Četvrta razina</a:t>
            </a:r>
          </a:p>
          <a:p>
            <a:pPr lvl="4"/>
            <a:r>
              <a:rPr lang="hr-HR" altLang="en-US"/>
              <a:t>Peta razina</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fontAlgn="base">
              <a:spcBef>
                <a:spcPct val="0"/>
              </a:spcBef>
              <a:spcAft>
                <a:spcPct val="0"/>
              </a:spcAft>
              <a:defRPr/>
            </a:pPr>
            <a:fld id="{2E9AD1BA-5525-4AA0-B6FB-98C552E0B704}" type="datetime1">
              <a:rPr lang="en-GB" smtClean="0">
                <a:solidFill>
                  <a:srgbClr val="000000"/>
                </a:solidFill>
              </a:rPr>
              <a:pPr fontAlgn="base">
                <a:spcBef>
                  <a:spcPct val="0"/>
                </a:spcBef>
                <a:spcAft>
                  <a:spcPct val="0"/>
                </a:spcAft>
                <a:defRPr/>
              </a:pPr>
              <a:t>24/02/2019</a:t>
            </a:fld>
            <a:endParaRPr lang="hr-H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fontAlgn="base">
              <a:spcBef>
                <a:spcPct val="0"/>
              </a:spcBef>
              <a:spcAft>
                <a:spcPct val="0"/>
              </a:spcAft>
              <a:defRPr/>
            </a:pPr>
            <a:endParaRPr lang="hr-H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fontAlgn="base">
              <a:spcBef>
                <a:spcPct val="0"/>
              </a:spcBef>
              <a:spcAft>
                <a:spcPct val="0"/>
              </a:spcAft>
              <a:defRPr/>
            </a:pPr>
            <a:fld id="{26BACAD3-A4E0-4EF3-BB11-AD327052D3E2}" type="slidenum">
              <a:rPr lang="hr-HR">
                <a:solidFill>
                  <a:srgbClr val="000000"/>
                </a:solidFill>
              </a:rPr>
              <a:pPr fontAlgn="base">
                <a:spcBef>
                  <a:spcPct val="0"/>
                </a:spcBef>
                <a:spcAft>
                  <a:spcPct val="0"/>
                </a:spcAft>
                <a:defRPr/>
              </a:pPr>
              <a:t>‹#›</a:t>
            </a:fld>
            <a:endParaRPr lang="hr-HR">
              <a:solidFill>
                <a:srgbClr val="000000"/>
              </a:solidFill>
            </a:endParaRPr>
          </a:p>
        </p:txBody>
      </p:sp>
      <p:pic>
        <p:nvPicPr>
          <p:cNvPr id="1031" name="Picture 7"/>
          <p:cNvPicPr>
            <a:picLocks noChangeAspect="1" noChangeArrowheads="1"/>
          </p:cNvPicPr>
          <p:nvPr userDrawn="1"/>
        </p:nvPicPr>
        <p:blipFill>
          <a:blip r:embed="rId14" cstate="print"/>
          <a:srcRect b="42664"/>
          <a:stretch>
            <a:fillRect/>
          </a:stretch>
        </p:blipFill>
        <p:spPr bwMode="auto">
          <a:xfrm>
            <a:off x="0" y="6119813"/>
            <a:ext cx="9144000" cy="738187"/>
          </a:xfrm>
          <a:prstGeom prst="rect">
            <a:avLst/>
          </a:prstGeom>
          <a:noFill/>
          <a:ln w="9525">
            <a:noFill/>
            <a:miter lim="800000"/>
            <a:headEnd/>
            <a:tailEnd/>
          </a:ln>
        </p:spPr>
      </p:pic>
      <p:pic>
        <p:nvPicPr>
          <p:cNvPr id="1032" name="Picture 8"/>
          <p:cNvPicPr>
            <a:picLocks noChangeAspect="1" noChangeArrowheads="1"/>
          </p:cNvPicPr>
          <p:nvPr userDrawn="1"/>
        </p:nvPicPr>
        <p:blipFill>
          <a:blip r:embed="rId15" cstate="print"/>
          <a:srcRect/>
          <a:stretch>
            <a:fillRect/>
          </a:stretch>
        </p:blipFill>
        <p:spPr bwMode="auto">
          <a:xfrm>
            <a:off x="8013700" y="0"/>
            <a:ext cx="1130300" cy="1412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570788"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altLang="en-US"/>
              <a:t>Kliknite da biste uredili stil naslova matrice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altLang="en-US"/>
              <a:t>Kliknite da biste uredili stilove teksta matrice</a:t>
            </a:r>
          </a:p>
          <a:p>
            <a:pPr lvl="1"/>
            <a:r>
              <a:rPr lang="hr-HR" altLang="en-US"/>
              <a:t>Druga razina</a:t>
            </a:r>
          </a:p>
          <a:p>
            <a:pPr lvl="2"/>
            <a:r>
              <a:rPr lang="hr-HR" altLang="en-US"/>
              <a:t>Treća razina</a:t>
            </a:r>
          </a:p>
          <a:p>
            <a:pPr lvl="3"/>
            <a:r>
              <a:rPr lang="hr-HR" altLang="en-US"/>
              <a:t>Četvrta razina</a:t>
            </a:r>
          </a:p>
          <a:p>
            <a:pPr lvl="4"/>
            <a:r>
              <a:rPr lang="hr-HR" altLang="en-US"/>
              <a:t>Peta razina</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fontAlgn="base">
              <a:spcBef>
                <a:spcPct val="0"/>
              </a:spcBef>
              <a:spcAft>
                <a:spcPct val="0"/>
              </a:spcAft>
              <a:defRPr/>
            </a:pPr>
            <a:fld id="{2E9AD1BA-5525-4AA0-B6FB-98C552E0B704}" type="datetime1">
              <a:rPr lang="en-GB" smtClean="0">
                <a:solidFill>
                  <a:srgbClr val="000000"/>
                </a:solidFill>
              </a:rPr>
              <a:pPr fontAlgn="base">
                <a:spcBef>
                  <a:spcPct val="0"/>
                </a:spcBef>
                <a:spcAft>
                  <a:spcPct val="0"/>
                </a:spcAft>
                <a:defRPr/>
              </a:pPr>
              <a:t>24/02/2019</a:t>
            </a:fld>
            <a:endParaRPr lang="hr-H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fontAlgn="base">
              <a:spcBef>
                <a:spcPct val="0"/>
              </a:spcBef>
              <a:spcAft>
                <a:spcPct val="0"/>
              </a:spcAft>
              <a:defRPr/>
            </a:pPr>
            <a:endParaRPr lang="hr-H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fontAlgn="base">
              <a:spcBef>
                <a:spcPct val="0"/>
              </a:spcBef>
              <a:spcAft>
                <a:spcPct val="0"/>
              </a:spcAft>
              <a:defRPr/>
            </a:pPr>
            <a:fld id="{26BACAD3-A4E0-4EF3-BB11-AD327052D3E2}" type="slidenum">
              <a:rPr lang="hr-HR">
                <a:solidFill>
                  <a:srgbClr val="000000"/>
                </a:solidFill>
              </a:rPr>
              <a:pPr fontAlgn="base">
                <a:spcBef>
                  <a:spcPct val="0"/>
                </a:spcBef>
                <a:spcAft>
                  <a:spcPct val="0"/>
                </a:spcAft>
                <a:defRPr/>
              </a:pPr>
              <a:t>‹#›</a:t>
            </a:fld>
            <a:endParaRPr lang="hr-HR">
              <a:solidFill>
                <a:srgbClr val="000000"/>
              </a:solidFill>
            </a:endParaRPr>
          </a:p>
        </p:txBody>
      </p:sp>
      <p:pic>
        <p:nvPicPr>
          <p:cNvPr id="1031" name="Picture 7"/>
          <p:cNvPicPr>
            <a:picLocks noChangeAspect="1" noChangeArrowheads="1"/>
          </p:cNvPicPr>
          <p:nvPr userDrawn="1"/>
        </p:nvPicPr>
        <p:blipFill>
          <a:blip r:embed="rId14" cstate="print"/>
          <a:srcRect b="42664"/>
          <a:stretch>
            <a:fillRect/>
          </a:stretch>
        </p:blipFill>
        <p:spPr bwMode="auto">
          <a:xfrm>
            <a:off x="0" y="6119813"/>
            <a:ext cx="9144000" cy="738187"/>
          </a:xfrm>
          <a:prstGeom prst="rect">
            <a:avLst/>
          </a:prstGeom>
          <a:noFill/>
          <a:ln w="9525">
            <a:noFill/>
            <a:miter lim="800000"/>
            <a:headEnd/>
            <a:tailEnd/>
          </a:ln>
        </p:spPr>
      </p:pic>
    </p:spTree>
    <p:extLst>
      <p:ext uri="{BB962C8B-B14F-4D97-AF65-F5344CB8AC3E}">
        <p14:creationId xmlns:p14="http://schemas.microsoft.com/office/powerpoint/2010/main" val="4813553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1.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2349500"/>
            <a:ext cx="7772400" cy="1685925"/>
          </a:xfrm>
        </p:spPr>
        <p:txBody>
          <a:bodyPr/>
          <a:lstStyle/>
          <a:p>
            <a:pPr algn="ctr"/>
            <a:r>
              <a:rPr lang="nl-BE" altLang="en-US" dirty="0"/>
              <a:t>PEM PAL </a:t>
            </a:r>
            <a:br>
              <a:rPr lang="nl-BE" altLang="en-US" dirty="0"/>
            </a:br>
            <a:r>
              <a:rPr lang="nl-BE" altLang="en-US" dirty="0"/>
              <a:t>IA COP</a:t>
            </a:r>
            <a:br>
              <a:rPr lang="nl-BE" altLang="en-US" dirty="0"/>
            </a:br>
            <a:r>
              <a:rPr lang="nl-BE" altLang="en-US" dirty="0"/>
              <a:t>Audit in Practice Working Group </a:t>
            </a:r>
            <a:br>
              <a:rPr lang="en-US" altLang="en-US" dirty="0"/>
            </a:br>
            <a:br>
              <a:rPr lang="hr-HR" altLang="en-US" dirty="0"/>
            </a:br>
            <a:r>
              <a:rPr lang="en-US" sz="3600" b="1" dirty="0">
                <a:solidFill>
                  <a:schemeClr val="tx1"/>
                </a:solidFill>
                <a:latin typeface="Times New Roman" pitchFamily="18" charset="0"/>
                <a:cs typeface="Arial" pitchFamily="34" charset="0"/>
              </a:rPr>
              <a:t>Introduction to the field work</a:t>
            </a:r>
            <a:br>
              <a:rPr lang="en-US" sz="3600" b="1" dirty="0">
                <a:solidFill>
                  <a:schemeClr val="tx1"/>
                </a:solidFill>
                <a:latin typeface="MyriadPro-Bold"/>
                <a:cs typeface="Arial" pitchFamily="34" charset="0"/>
              </a:rPr>
            </a:br>
            <a:br>
              <a:rPr lang="hr-HR" altLang="en-US" b="1" dirty="0"/>
            </a:br>
            <a:br>
              <a:rPr lang="en-US" altLang="en-US" dirty="0"/>
            </a:br>
            <a:endParaRPr lang="hr-HR" altLang="en-US" dirty="0"/>
          </a:p>
        </p:txBody>
      </p:sp>
      <p:sp>
        <p:nvSpPr>
          <p:cNvPr id="3075" name="Rectangle 3"/>
          <p:cNvSpPr>
            <a:spLocks noGrp="1" noChangeArrowheads="1"/>
          </p:cNvSpPr>
          <p:nvPr>
            <p:ph type="subTitle" idx="1"/>
          </p:nvPr>
        </p:nvSpPr>
        <p:spPr>
          <a:xfrm>
            <a:off x="1331913" y="3933825"/>
            <a:ext cx="6400800" cy="2230438"/>
          </a:xfrm>
        </p:spPr>
        <p:txBody>
          <a:bodyPr/>
          <a:lstStyle/>
          <a:p>
            <a:pPr>
              <a:lnSpc>
                <a:spcPct val="90000"/>
              </a:lnSpc>
            </a:pPr>
            <a:endParaRPr lang="en-US" altLang="en-US" sz="2000" dirty="0"/>
          </a:p>
          <a:p>
            <a:pPr>
              <a:lnSpc>
                <a:spcPct val="90000"/>
              </a:lnSpc>
            </a:pPr>
            <a:endParaRPr lang="en-US" altLang="en-US" sz="2000" dirty="0"/>
          </a:p>
          <a:p>
            <a:pPr>
              <a:lnSpc>
                <a:spcPct val="90000"/>
              </a:lnSpc>
            </a:pPr>
            <a:r>
              <a:rPr lang="en-US" altLang="en-US" sz="2000" dirty="0"/>
              <a:t>Jean-Pierre </a:t>
            </a:r>
            <a:r>
              <a:rPr lang="en-US" altLang="en-US" sz="2000" dirty="0" err="1"/>
              <a:t>Garitte</a:t>
            </a:r>
            <a:endParaRPr lang="hr-HR" altLang="en-US" sz="2000" dirty="0"/>
          </a:p>
          <a:p>
            <a:pPr>
              <a:lnSpc>
                <a:spcPct val="90000"/>
              </a:lnSpc>
            </a:pPr>
            <a:endParaRPr lang="hr-HR" altLang="en-US" sz="2400" b="1" dirty="0"/>
          </a:p>
          <a:p>
            <a:pPr>
              <a:lnSpc>
                <a:spcPct val="90000"/>
              </a:lnSpc>
            </a:pPr>
            <a:r>
              <a:rPr lang="nl-BE" altLang="en-US" sz="1600" b="1" dirty="0"/>
              <a:t>Skopje</a:t>
            </a:r>
          </a:p>
          <a:p>
            <a:pPr>
              <a:lnSpc>
                <a:spcPct val="90000"/>
              </a:lnSpc>
            </a:pPr>
            <a:r>
              <a:rPr lang="nl-BE" altLang="en-US" sz="1600" b="1" dirty="0"/>
              <a:t>8 April 2019</a:t>
            </a:r>
            <a:endParaRPr lang="hr-HR" altLang="en-US" sz="1600" b="1" dirty="0"/>
          </a:p>
        </p:txBody>
      </p:sp>
      <p:pic>
        <p:nvPicPr>
          <p:cNvPr id="3076" name="Picture 3" descr="logo_for_noew.jpg"/>
          <p:cNvPicPr>
            <a:picLocks noChangeAspect="1" noChangeArrowheads="1"/>
          </p:cNvPicPr>
          <p:nvPr/>
        </p:nvPicPr>
        <p:blipFill>
          <a:blip r:embed="rId2" cstate="print"/>
          <a:srcRect/>
          <a:stretch>
            <a:fillRect/>
          </a:stretch>
        </p:blipFill>
        <p:spPr bwMode="auto">
          <a:xfrm>
            <a:off x="6921500" y="0"/>
            <a:ext cx="2222500" cy="14128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6053ACC7-35E3-4F1C-8635-F4741B100A81}" type="slidenum">
              <a:rPr lang="hr-HR" smtClean="0">
                <a:solidFill>
                  <a:srgbClr val="000000"/>
                </a:solidFill>
              </a:rPr>
              <a:pPr>
                <a:defRPr/>
              </a:pPr>
              <a:t>1</a:t>
            </a:fld>
            <a:endParaRPr lang="hr-H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0E973D3D-00D8-4082-A312-835712A07EE5}"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nl-BE" sz="14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16739" name="Rectangle 2"/>
          <p:cNvSpPr>
            <a:spLocks noGrp="1" noChangeArrowheads="1"/>
          </p:cNvSpPr>
          <p:nvPr>
            <p:ph type="title"/>
          </p:nvPr>
        </p:nvSpPr>
        <p:spPr>
          <a:xfrm>
            <a:off x="457200" y="333375"/>
            <a:ext cx="8229600" cy="887413"/>
          </a:xfrm>
        </p:spPr>
        <p:txBody>
          <a:bodyPr/>
          <a:lstStyle/>
          <a:p>
            <a:pPr eaLnBrk="1" hangingPunct="1"/>
            <a:r>
              <a:rPr lang="en-US" sz="3600" dirty="0">
                <a:solidFill>
                  <a:srgbClr val="000000"/>
                </a:solidFill>
                <a:effectLst/>
              </a:rPr>
              <a:t>The Fieldwork – Step A</a:t>
            </a:r>
          </a:p>
        </p:txBody>
      </p:sp>
      <p:sp>
        <p:nvSpPr>
          <p:cNvPr id="116740" name="Rectangle 5"/>
          <p:cNvSpPr>
            <a:spLocks noChangeArrowheads="1"/>
          </p:cNvSpPr>
          <p:nvPr/>
        </p:nvSpPr>
        <p:spPr bwMode="auto">
          <a:xfrm>
            <a:off x="323851" y="1341438"/>
            <a:ext cx="8280598"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marR="0" lvl="1" indent="-285750" algn="just" defTabSz="914400" rtl="0" eaLnBrk="1" fontAlgn="auto" latinLnBrk="0" hangingPunct="1">
              <a:lnSpc>
                <a:spcPct val="100000"/>
              </a:lnSpc>
              <a:spcBef>
                <a:spcPct val="20000"/>
              </a:spcBef>
              <a:spcAft>
                <a:spcPts val="0"/>
              </a:spcAft>
              <a:buClr>
                <a:srgbClr val="800080"/>
              </a:buClr>
              <a:buSzPct val="65000"/>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Calibri"/>
                <a:ea typeface="+mn-ea"/>
                <a:cs typeface="+mn-cs"/>
              </a:rPr>
              <a:t>A 	</a:t>
            </a:r>
            <a:r>
              <a:rPr kumimoji="0" lang="en-GB" sz="2400" b="0" i="0" u="none" strike="noStrike" kern="1200" cap="none" spc="0" normalizeH="0" baseline="0" noProof="0" dirty="0">
                <a:ln>
                  <a:noFill/>
                </a:ln>
                <a:solidFill>
                  <a:srgbClr val="000000"/>
                </a:solidFill>
                <a:effectLst/>
                <a:uLnTx/>
                <a:uFillTx/>
                <a:latin typeface="Calibri"/>
                <a:ea typeface="+mn-ea"/>
                <a:cs typeface="+mn-cs"/>
              </a:rPr>
              <a:t>   </a:t>
            </a:r>
            <a:r>
              <a:rPr kumimoji="0" lang="en-GB" sz="2400" b="1" i="0" u="none" strike="noStrike" kern="1200" cap="none" spc="0" normalizeH="0" baseline="0" noProof="0" dirty="0">
                <a:ln>
                  <a:noFill/>
                </a:ln>
                <a:solidFill>
                  <a:srgbClr val="000000"/>
                </a:solidFill>
                <a:effectLst/>
                <a:uLnTx/>
                <a:uFillTx/>
                <a:latin typeface="Calibri"/>
                <a:ea typeface="+mn-ea"/>
                <a:cs typeface="+mn-cs"/>
              </a:rPr>
              <a:t>Detailed review of the Internal Control System</a:t>
            </a:r>
          </a:p>
          <a:p>
            <a:pPr marL="1143000" marR="0" lvl="2" indent="-228600" algn="l" defTabSz="914400" rtl="0" eaLnBrk="1" fontAlgn="auto" latinLnBrk="0" hangingPunct="1">
              <a:lnSpc>
                <a:spcPct val="100000"/>
              </a:lnSpc>
              <a:spcBef>
                <a:spcPct val="20000"/>
              </a:spcBef>
              <a:spcAft>
                <a:spcPts val="0"/>
              </a:spcAft>
              <a:buClr>
                <a:srgbClr val="0000FF"/>
              </a:buClr>
              <a:buSzPct val="65000"/>
              <a:buFont typeface="Wingdings" pitchFamily="2" charset="2"/>
              <a:buNone/>
              <a:tabLst/>
              <a:defRPr/>
            </a:pPr>
            <a:r>
              <a:rPr kumimoji="0" lang="en-GB" sz="2000" b="0" i="0" u="none" strike="noStrike" kern="1200" cap="none" spc="0" normalizeH="0" baseline="0" noProof="0" dirty="0">
                <a:ln>
                  <a:noFill/>
                </a:ln>
                <a:solidFill>
                  <a:srgbClr val="000000"/>
                </a:solidFill>
                <a:effectLst/>
                <a:uLnTx/>
                <a:uFillTx/>
                <a:latin typeface="Calibri"/>
                <a:ea typeface="+mn-ea"/>
                <a:cs typeface="+mn-cs"/>
              </a:rPr>
              <a:t>	Review of the activities, processes, objectives of management, risks and internal controls</a:t>
            </a:r>
          </a:p>
          <a:p>
            <a:pPr marL="1143000" marR="0" lvl="2" indent="-228600" algn="just" defTabSz="914400" rtl="0" eaLnBrk="1" fontAlgn="auto" latinLnBrk="0" hangingPunct="1">
              <a:lnSpc>
                <a:spcPct val="100000"/>
              </a:lnSpc>
              <a:spcBef>
                <a:spcPct val="20000"/>
              </a:spcBef>
              <a:spcAft>
                <a:spcPts val="0"/>
              </a:spcAft>
              <a:buClr>
                <a:srgbClr val="0000FF"/>
              </a:buClr>
              <a:buSzPct val="65000"/>
              <a:buFont typeface="Wingdings" pitchFamily="2" charset="2"/>
              <a:buNone/>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
                <a:srgbClr val="0000FF"/>
              </a:buClr>
              <a:buSzPct val="65000"/>
              <a:buFont typeface="Wingdings" pitchFamily="2" charset="2"/>
              <a:buChar char="n"/>
              <a:tabLst/>
              <a:defRPr/>
            </a:pPr>
            <a:endParaRPr kumimoji="0" lang="en-GB"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6741" name="AutoShape 6"/>
          <p:cNvSpPr>
            <a:spLocks noChangeArrowheads="1"/>
          </p:cNvSpPr>
          <p:nvPr/>
        </p:nvSpPr>
        <p:spPr bwMode="auto">
          <a:xfrm>
            <a:off x="5129213" y="3168650"/>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Risk Response</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6742" name="AutoShape 7"/>
          <p:cNvSpPr>
            <a:spLocks noChangeArrowheads="1"/>
          </p:cNvSpPr>
          <p:nvPr/>
        </p:nvSpPr>
        <p:spPr bwMode="auto">
          <a:xfrm>
            <a:off x="5122863" y="4413250"/>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Internal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Controls</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grpSp>
        <p:nvGrpSpPr>
          <p:cNvPr id="2" name="Group 8"/>
          <p:cNvGrpSpPr>
            <a:grpSpLocks/>
          </p:cNvGrpSpPr>
          <p:nvPr/>
        </p:nvGrpSpPr>
        <p:grpSpPr bwMode="auto">
          <a:xfrm>
            <a:off x="2413000" y="3163888"/>
            <a:ext cx="1381125" cy="3289300"/>
            <a:chOff x="2880" y="1525"/>
            <a:chExt cx="870" cy="2072"/>
          </a:xfrm>
        </p:grpSpPr>
        <p:sp>
          <p:nvSpPr>
            <p:cNvPr id="116758" name="AutoShape 9"/>
            <p:cNvSpPr>
              <a:spLocks noChangeArrowheads="1"/>
            </p:cNvSpPr>
            <p:nvPr/>
          </p:nvSpPr>
          <p:spPr bwMode="auto">
            <a:xfrm>
              <a:off x="2880" y="1525"/>
              <a:ext cx="864" cy="528"/>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Activities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Processes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under review</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6759" name="AutoShape 10"/>
            <p:cNvSpPr>
              <a:spLocks noChangeArrowheads="1"/>
            </p:cNvSpPr>
            <p:nvPr/>
          </p:nvSpPr>
          <p:spPr bwMode="auto">
            <a:xfrm>
              <a:off x="2883" y="2296"/>
              <a:ext cx="864" cy="528"/>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Management’s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Objectives</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6760" name="AutoShape 11"/>
            <p:cNvSpPr>
              <a:spLocks noChangeArrowheads="1"/>
            </p:cNvSpPr>
            <p:nvPr/>
          </p:nvSpPr>
          <p:spPr bwMode="auto">
            <a:xfrm>
              <a:off x="2886" y="3069"/>
              <a:ext cx="864" cy="528"/>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Risks</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grpSp>
      <p:grpSp>
        <p:nvGrpSpPr>
          <p:cNvPr id="3" name="Group 12"/>
          <p:cNvGrpSpPr>
            <a:grpSpLocks/>
          </p:cNvGrpSpPr>
          <p:nvPr/>
        </p:nvGrpSpPr>
        <p:grpSpPr bwMode="auto">
          <a:xfrm>
            <a:off x="3113088" y="3956050"/>
            <a:ext cx="4762" cy="1658938"/>
            <a:chOff x="3288" y="2024"/>
            <a:chExt cx="3" cy="1045"/>
          </a:xfrm>
        </p:grpSpPr>
        <p:sp>
          <p:nvSpPr>
            <p:cNvPr id="116756" name="Line 13"/>
            <p:cNvSpPr>
              <a:spLocks noChangeShapeType="1"/>
            </p:cNvSpPr>
            <p:nvPr/>
          </p:nvSpPr>
          <p:spPr bwMode="auto">
            <a:xfrm>
              <a:off x="3288" y="2024"/>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6757" name="Line 14"/>
            <p:cNvSpPr>
              <a:spLocks noChangeShapeType="1"/>
            </p:cNvSpPr>
            <p:nvPr/>
          </p:nvSpPr>
          <p:spPr bwMode="auto">
            <a:xfrm>
              <a:off x="3291" y="2797"/>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grpSp>
      <p:cxnSp>
        <p:nvCxnSpPr>
          <p:cNvPr id="116745" name="AutoShape 15"/>
          <p:cNvCxnSpPr>
            <a:cxnSpLocks noChangeShapeType="1"/>
            <a:stCxn id="116760" idx="3"/>
            <a:endCxn id="116741" idx="1"/>
          </p:cNvCxnSpPr>
          <p:nvPr/>
        </p:nvCxnSpPr>
        <p:spPr bwMode="auto">
          <a:xfrm flipV="1">
            <a:off x="3794125" y="3587750"/>
            <a:ext cx="1335088" cy="2446338"/>
          </a:xfrm>
          <a:prstGeom prst="bentConnector3">
            <a:avLst>
              <a:gd name="adj1" fmla="val 49940"/>
            </a:avLst>
          </a:prstGeom>
          <a:noFill/>
          <a:ln w="9525">
            <a:solidFill>
              <a:srgbClr val="000080"/>
            </a:solidFill>
            <a:miter lim="800000"/>
            <a:headEnd/>
            <a:tailEnd type="triangle" w="med" len="med"/>
          </a:ln>
          <a:extLst>
            <a:ext uri="{909E8E84-426E-40DD-AFC4-6F175D3DCCD1}">
              <a14:hiddenFill xmlns:a14="http://schemas.microsoft.com/office/drawing/2010/main">
                <a:noFill/>
              </a14:hiddenFill>
            </a:ext>
          </a:extLst>
        </p:spPr>
      </p:cxnSp>
      <p:sp>
        <p:nvSpPr>
          <p:cNvPr id="116746" name="Line 16"/>
          <p:cNvSpPr>
            <a:spLocks noChangeShapeType="1"/>
          </p:cNvSpPr>
          <p:nvPr/>
        </p:nvSpPr>
        <p:spPr bwMode="auto">
          <a:xfrm>
            <a:off x="5776913" y="3956050"/>
            <a:ext cx="0" cy="503238"/>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23345" name="Rectangle 17"/>
          <p:cNvSpPr>
            <a:spLocks noChangeArrowheads="1"/>
          </p:cNvSpPr>
          <p:nvPr/>
        </p:nvSpPr>
        <p:spPr bwMode="auto">
          <a:xfrm>
            <a:off x="4748826" y="5534713"/>
            <a:ext cx="3064237" cy="830997"/>
          </a:xfrm>
          <a:prstGeom prst="rect">
            <a:avLst/>
          </a:prstGeom>
          <a:solidFill>
            <a:schemeClr val="accent1"/>
          </a:solidFill>
          <a:ln w="9525" algn="ctr">
            <a:solidFill>
              <a:schemeClr val="accent2"/>
            </a:solidFill>
            <a:miter lim="800000"/>
            <a:headEnd/>
            <a:tailEnd/>
          </a:ln>
        </p:spPr>
        <p:txBody>
          <a:bodyPr wrap="square" anchor="ct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0" lang="en-GB" sz="1200" b="0" i="0" u="none" strike="noStrike" kern="1200" cap="none" spc="0" normalizeH="0" baseline="0" noProof="0" dirty="0">
              <a:ln>
                <a:noFill/>
              </a:ln>
              <a:solidFill>
                <a:srgbClr val="000000"/>
              </a:solidFill>
              <a:effectLst/>
              <a:uLnTx/>
              <a:uFillTx/>
              <a:latin typeface="Arial" pitchFamily="34" charset="0"/>
              <a:ea typeface="+mn-ea"/>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GB" sz="1200" b="0" i="0" u="none" strike="noStrike" kern="1200" cap="none" spc="0" normalizeH="0" baseline="0" noProof="0" dirty="0">
                <a:ln>
                  <a:noFill/>
                </a:ln>
                <a:solidFill>
                  <a:srgbClr val="000000"/>
                </a:solidFill>
                <a:effectLst/>
                <a:uLnTx/>
                <a:uFillTx/>
                <a:latin typeface="Arial" pitchFamily="34" charset="0"/>
                <a:ea typeface="+mn-ea"/>
                <a:cs typeface="+mn-cs"/>
              </a:rPr>
              <a:t>Take</a:t>
            </a:r>
            <a:r>
              <a:rPr kumimoji="0" lang="nl-BE" sz="1200" b="0"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GB" sz="1200" b="0" i="0" u="none" strike="noStrike" kern="1200" cap="none" spc="0" normalizeH="0" baseline="0" noProof="0" dirty="0">
                <a:ln>
                  <a:noFill/>
                </a:ln>
                <a:solidFill>
                  <a:srgbClr val="000000"/>
                </a:solidFill>
                <a:effectLst/>
                <a:uLnTx/>
                <a:uFillTx/>
                <a:latin typeface="Arial" pitchFamily="34" charset="0"/>
                <a:ea typeface="+mn-ea"/>
                <a:cs typeface="+mn-cs"/>
              </a:rPr>
              <a:t>into</a:t>
            </a:r>
            <a:r>
              <a:rPr kumimoji="0" lang="nl-BE" sz="1200" b="0" i="0" u="none" strike="noStrike" kern="1200" cap="none" spc="0" normalizeH="0" baseline="0" noProof="0" dirty="0">
                <a:ln>
                  <a:noFill/>
                </a:ln>
                <a:solidFill>
                  <a:srgbClr val="000000"/>
                </a:solidFill>
                <a:effectLst/>
                <a:uLnTx/>
                <a:uFillTx/>
                <a:latin typeface="Arial" pitchFamily="34" charset="0"/>
                <a:ea typeface="+mn-ea"/>
                <a:cs typeface="+mn-cs"/>
              </a:rPr>
              <a:t> account the </a:t>
            </a:r>
            <a:r>
              <a:rPr kumimoji="0" lang="en-GB" sz="1200" b="1" i="0" u="none" strike="noStrike" kern="1200" cap="none" spc="0" normalizeH="0" baseline="0" noProof="0" dirty="0">
                <a:ln>
                  <a:noFill/>
                </a:ln>
                <a:solidFill>
                  <a:srgbClr val="000000"/>
                </a:solidFill>
                <a:effectLst/>
                <a:uLnTx/>
                <a:uFillTx/>
                <a:latin typeface="Arial" pitchFamily="34" charset="0"/>
                <a:ea typeface="+mn-ea"/>
                <a:cs typeface="+mn-cs"/>
              </a:rPr>
              <a:t>control</a:t>
            </a:r>
            <a:r>
              <a:rPr kumimoji="0" lang="nl-BE" sz="1200" b="1" i="0" u="none" strike="noStrike" kern="1200" cap="none" spc="0" normalizeH="0" baseline="0" noProof="0" dirty="0">
                <a:ln>
                  <a:noFill/>
                </a:ln>
                <a:solidFill>
                  <a:srgbClr val="000000"/>
                </a:solidFill>
                <a:effectLst/>
                <a:uLnTx/>
                <a:uFillTx/>
                <a:latin typeface="Arial" pitchFamily="34" charset="0"/>
                <a:ea typeface="+mn-ea"/>
                <a:cs typeface="+mn-cs"/>
              </a:rPr>
              <a:t> </a:t>
            </a:r>
            <a:r>
              <a:rPr kumimoji="0" lang="en-GB" sz="1200" b="1" i="0" u="none" strike="noStrike" kern="1200" cap="none" spc="0" normalizeH="0" baseline="0" noProof="0" dirty="0">
                <a:ln>
                  <a:noFill/>
                </a:ln>
                <a:solidFill>
                  <a:srgbClr val="000000"/>
                </a:solidFill>
                <a:effectLst/>
                <a:uLnTx/>
                <a:uFillTx/>
                <a:latin typeface="Arial" pitchFamily="34" charset="0"/>
                <a:ea typeface="+mn-ea"/>
                <a:cs typeface="+mn-cs"/>
              </a:rPr>
              <a:t>framework</a:t>
            </a:r>
            <a:r>
              <a:rPr kumimoji="0" lang="nl-BE" sz="1200" b="1" i="0" u="none" strike="noStrike" kern="1200" cap="none" spc="0" normalizeH="0" baseline="0" noProof="0" dirty="0">
                <a:ln>
                  <a:noFill/>
                </a:ln>
                <a:solidFill>
                  <a:srgbClr val="000000"/>
                </a:solidFill>
                <a:effectLst/>
                <a:uLnTx/>
                <a:uFillTx/>
                <a:latin typeface="Arial" pitchFamily="34" charset="0"/>
                <a:ea typeface="+mn-ea"/>
                <a:cs typeface="+mn-cs"/>
              </a:rPr>
              <a:t>.</a:t>
            </a:r>
            <a:endParaRPr kumimoji="0" lang="nl-BE" sz="1200" b="0" i="0" u="none" strike="noStrike" kern="1200" cap="none" spc="0" normalizeH="0" baseline="0" noProof="0" dirty="0">
              <a:ln>
                <a:noFill/>
              </a:ln>
              <a:solidFill>
                <a:srgbClr val="000000"/>
              </a:solidFill>
              <a:effectLst/>
              <a:uLnTx/>
              <a:uFillTx/>
              <a:latin typeface="Arial"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6748" name="AutoShape 18"/>
          <p:cNvSpPr>
            <a:spLocks noChangeArrowheads="1"/>
          </p:cNvSpPr>
          <p:nvPr/>
        </p:nvSpPr>
        <p:spPr bwMode="auto">
          <a:xfrm>
            <a:off x="611560" y="1340768"/>
            <a:ext cx="617537" cy="5254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80" y="10800"/>
                </a:moveTo>
                <a:cubicBezTo>
                  <a:pt x="3780" y="14677"/>
                  <a:pt x="6923" y="17820"/>
                  <a:pt x="10800" y="17820"/>
                </a:cubicBezTo>
                <a:cubicBezTo>
                  <a:pt x="14677" y="17820"/>
                  <a:pt x="17820" y="14677"/>
                  <a:pt x="17820" y="10800"/>
                </a:cubicBezTo>
                <a:cubicBezTo>
                  <a:pt x="17820" y="6923"/>
                  <a:pt x="14677" y="3780"/>
                  <a:pt x="10800" y="3780"/>
                </a:cubicBezTo>
                <a:cubicBezTo>
                  <a:pt x="6923" y="3780"/>
                  <a:pt x="3780" y="6923"/>
                  <a:pt x="3780" y="10800"/>
                </a:cubicBezTo>
                <a:close/>
              </a:path>
            </a:pathLst>
          </a:custGeom>
          <a:solidFill>
            <a:srgbClr val="FF0000"/>
          </a:solidFill>
          <a:ln w="9525">
            <a:solidFill>
              <a:srgbClr val="FF0000"/>
            </a:solidFill>
            <a:round/>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6749" name="Rectangle 19"/>
          <p:cNvSpPr>
            <a:spLocks noChangeArrowheads="1"/>
          </p:cNvSpPr>
          <p:nvPr/>
        </p:nvSpPr>
        <p:spPr bwMode="auto">
          <a:xfrm rot="5400000">
            <a:off x="8244681" y="332581"/>
            <a:ext cx="1008063" cy="288925"/>
          </a:xfrm>
          <a:prstGeom prst="rect">
            <a:avLst/>
          </a:prstGeom>
          <a:solidFill>
            <a:srgbClr val="CC6600"/>
          </a:solidFill>
          <a:ln w="9525">
            <a:solidFill>
              <a:schemeClr val="tx1"/>
            </a:solidFill>
            <a:miter lim="800000"/>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BD64543B-A167-484F-BC54-FBC751767DAE}"/>
              </a:ext>
            </a:extLst>
          </p:cNvPr>
          <p:cNvPicPr>
            <a:picLocks noChangeAspect="1"/>
          </p:cNvPicPr>
          <p:nvPr/>
        </p:nvPicPr>
        <p:blipFill>
          <a:blip r:embed="rId3"/>
          <a:stretch>
            <a:fillRect/>
          </a:stretch>
        </p:blipFill>
        <p:spPr>
          <a:xfrm>
            <a:off x="247556" y="160024"/>
            <a:ext cx="1963082" cy="31701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1123345"/>
                                        </p:tgtEl>
                                        <p:attrNameLst>
                                          <p:attrName>style.visibility</p:attrName>
                                        </p:attrNameLst>
                                      </p:cBhvr>
                                      <p:to>
                                        <p:strVal val="visible"/>
                                      </p:to>
                                    </p:set>
                                    <p:animEffect transition="in" filter="checkerboard(across)">
                                      <p:cBhvr>
                                        <p:cTn id="7" dur="500"/>
                                        <p:tgtEl>
                                          <p:spTgt spid="11233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D65A7B75-785B-45D9-8B02-D17694FE9B38}"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nl-BE" sz="1400" b="0" i="0" u="none" strike="noStrike" kern="1200" cap="none" spc="0" normalizeH="0" baseline="0" noProof="0">
              <a:ln>
                <a:noFill/>
              </a:ln>
              <a:solidFill>
                <a:srgbClr val="000000"/>
              </a:solidFill>
              <a:effectLst/>
              <a:uLnTx/>
              <a:uFillTx/>
              <a:latin typeface="Arial" pitchFamily="34" charset="0"/>
              <a:ea typeface="+mn-ea"/>
              <a:cs typeface="Arial" pitchFamily="34" charset="0"/>
            </a:endParaRPr>
          </a:p>
        </p:txBody>
      </p:sp>
      <p:sp>
        <p:nvSpPr>
          <p:cNvPr id="119811" name="Rectangle 2"/>
          <p:cNvSpPr>
            <a:spLocks noGrp="1" noChangeArrowheads="1"/>
          </p:cNvSpPr>
          <p:nvPr>
            <p:ph type="title"/>
          </p:nvPr>
        </p:nvSpPr>
        <p:spPr>
          <a:xfrm>
            <a:off x="457200" y="333375"/>
            <a:ext cx="8229600" cy="887413"/>
          </a:xfrm>
        </p:spPr>
        <p:txBody>
          <a:bodyPr/>
          <a:lstStyle/>
          <a:p>
            <a:pPr eaLnBrk="1" hangingPunct="1"/>
            <a:r>
              <a:rPr lang="en-US" sz="3600">
                <a:solidFill>
                  <a:srgbClr val="000000"/>
                </a:solidFill>
                <a:effectLst/>
              </a:rPr>
              <a:t>The Fieldwork – Step B</a:t>
            </a:r>
          </a:p>
        </p:txBody>
      </p:sp>
      <p:sp>
        <p:nvSpPr>
          <p:cNvPr id="119812" name="Rectangle 5"/>
          <p:cNvSpPr>
            <a:spLocks noChangeArrowheads="1"/>
          </p:cNvSpPr>
          <p:nvPr/>
        </p:nvSpPr>
        <p:spPr bwMode="auto">
          <a:xfrm>
            <a:off x="323850" y="1341438"/>
            <a:ext cx="8640763"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marR="0" lvl="1" indent="-285750" algn="just" defTabSz="914400" rtl="0" eaLnBrk="1" fontAlgn="auto" latinLnBrk="0" hangingPunct="1">
              <a:lnSpc>
                <a:spcPct val="100000"/>
              </a:lnSpc>
              <a:spcBef>
                <a:spcPct val="20000"/>
              </a:spcBef>
              <a:spcAft>
                <a:spcPts val="0"/>
              </a:spcAft>
              <a:buClr>
                <a:srgbClr val="000000"/>
              </a:buClr>
              <a:buSzPct val="85000"/>
              <a:buFontTx/>
              <a:buNone/>
              <a:tabLst/>
              <a:defRPr/>
            </a:pPr>
            <a:r>
              <a:rPr kumimoji="0" lang="en-GB" sz="2400" b="1" i="0" u="none" strike="noStrike" kern="1200" cap="none" spc="0" normalizeH="0" baseline="0" noProof="0" dirty="0">
                <a:ln>
                  <a:noFill/>
                </a:ln>
                <a:solidFill>
                  <a:srgbClr val="000000"/>
                </a:solidFill>
                <a:effectLst/>
                <a:uLnTx/>
                <a:uFillTx/>
                <a:latin typeface="Calibri"/>
                <a:ea typeface="+mn-ea"/>
                <a:cs typeface="+mn-cs"/>
              </a:rPr>
              <a:t>B 	  Test of Design adequacy</a:t>
            </a:r>
          </a:p>
          <a:p>
            <a:pPr marL="1143000" marR="0" lvl="2" indent="-22860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dirty="0">
                <a:ln>
                  <a:noFill/>
                </a:ln>
                <a:solidFill>
                  <a:srgbClr val="000000"/>
                </a:solidFill>
                <a:effectLst/>
                <a:uLnTx/>
                <a:uFillTx/>
                <a:latin typeface="Calibri"/>
                <a:ea typeface="+mn-ea"/>
                <a:cs typeface="+mn-cs"/>
              </a:rPr>
              <a:t>Are the internal controls adequate to mitigate the risks?</a:t>
            </a:r>
          </a:p>
          <a:p>
            <a:pPr marL="1143000" marR="0" lvl="2" indent="-228600" algn="l"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1143000" marR="0" lvl="2" indent="-228600" algn="just"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en-GB"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19813" name="AutoShape 6"/>
          <p:cNvSpPr>
            <a:spLocks noChangeArrowheads="1"/>
          </p:cNvSpPr>
          <p:nvPr/>
        </p:nvSpPr>
        <p:spPr bwMode="auto">
          <a:xfrm>
            <a:off x="611560" y="1340768"/>
            <a:ext cx="617537" cy="5254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80" y="10800"/>
                </a:moveTo>
                <a:cubicBezTo>
                  <a:pt x="3780" y="14677"/>
                  <a:pt x="6923" y="17820"/>
                  <a:pt x="10800" y="17820"/>
                </a:cubicBezTo>
                <a:cubicBezTo>
                  <a:pt x="14677" y="17820"/>
                  <a:pt x="17820" y="14677"/>
                  <a:pt x="17820" y="10800"/>
                </a:cubicBezTo>
                <a:cubicBezTo>
                  <a:pt x="17820" y="6923"/>
                  <a:pt x="14677" y="3780"/>
                  <a:pt x="10800" y="3780"/>
                </a:cubicBezTo>
                <a:cubicBezTo>
                  <a:pt x="6923" y="3780"/>
                  <a:pt x="3780" y="6923"/>
                  <a:pt x="3780" y="10800"/>
                </a:cubicBezTo>
                <a:close/>
              </a:path>
            </a:pathLst>
          </a:custGeom>
          <a:solidFill>
            <a:srgbClr val="FF0000"/>
          </a:solidFill>
          <a:ln w="9525">
            <a:solidFill>
              <a:srgbClr val="FF0000"/>
            </a:solidFill>
            <a:round/>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14" name="AutoShape 7"/>
          <p:cNvSpPr>
            <a:spLocks noChangeArrowheads="1"/>
          </p:cNvSpPr>
          <p:nvPr/>
        </p:nvSpPr>
        <p:spPr bwMode="auto">
          <a:xfrm>
            <a:off x="5548313" y="3475038"/>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Finding</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9815" name="AutoShape 8"/>
          <p:cNvSpPr>
            <a:spLocks noChangeArrowheads="1"/>
          </p:cNvSpPr>
          <p:nvPr/>
        </p:nvSpPr>
        <p:spPr bwMode="auto">
          <a:xfrm>
            <a:off x="2832100" y="2214563"/>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Assessment of</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Internal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Controls</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grpSp>
        <p:nvGrpSpPr>
          <p:cNvPr id="2" name="Group 9"/>
          <p:cNvGrpSpPr>
            <a:grpSpLocks/>
          </p:cNvGrpSpPr>
          <p:nvPr/>
        </p:nvGrpSpPr>
        <p:grpSpPr bwMode="auto">
          <a:xfrm>
            <a:off x="3532188" y="3006725"/>
            <a:ext cx="103187" cy="1862138"/>
            <a:chOff x="3288" y="2024"/>
            <a:chExt cx="3" cy="1045"/>
          </a:xfrm>
        </p:grpSpPr>
        <p:sp>
          <p:nvSpPr>
            <p:cNvPr id="119841" name="Line 10"/>
            <p:cNvSpPr>
              <a:spLocks noChangeShapeType="1"/>
            </p:cNvSpPr>
            <p:nvPr/>
          </p:nvSpPr>
          <p:spPr bwMode="auto">
            <a:xfrm>
              <a:off x="3288" y="2024"/>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42" name="Line 11"/>
            <p:cNvSpPr>
              <a:spLocks noChangeShapeType="1"/>
            </p:cNvSpPr>
            <p:nvPr/>
          </p:nvSpPr>
          <p:spPr bwMode="auto">
            <a:xfrm>
              <a:off x="3291" y="2797"/>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grpSp>
      <p:cxnSp>
        <p:nvCxnSpPr>
          <p:cNvPr id="119817" name="AutoShape 12"/>
          <p:cNvCxnSpPr>
            <a:cxnSpLocks noChangeShapeType="1"/>
            <a:endCxn id="119814" idx="1"/>
          </p:cNvCxnSpPr>
          <p:nvPr/>
        </p:nvCxnSpPr>
        <p:spPr bwMode="auto">
          <a:xfrm flipV="1">
            <a:off x="4452938" y="3894138"/>
            <a:ext cx="1095375" cy="1587"/>
          </a:xfrm>
          <a:prstGeom prst="bentConnector3">
            <a:avLst>
              <a:gd name="adj1" fmla="val 49856"/>
            </a:avLst>
          </a:prstGeom>
          <a:noFill/>
          <a:ln w="15875">
            <a:solidFill>
              <a:srgbClr val="FF0000"/>
            </a:solidFill>
            <a:miter lim="800000"/>
            <a:headEnd/>
            <a:tailEnd type="triangle" w="med" len="med"/>
          </a:ln>
          <a:extLst>
            <a:ext uri="{909E8E84-426E-40DD-AFC4-6F175D3DCCD1}">
              <a14:hiddenFill xmlns:a14="http://schemas.microsoft.com/office/drawing/2010/main">
                <a:noFill/>
              </a14:hiddenFill>
            </a:ext>
          </a:extLst>
        </p:spPr>
      </p:cxnSp>
      <p:grpSp>
        <p:nvGrpSpPr>
          <p:cNvPr id="3" name="Group 13"/>
          <p:cNvGrpSpPr>
            <a:grpSpLocks/>
          </p:cNvGrpSpPr>
          <p:nvPr/>
        </p:nvGrpSpPr>
        <p:grpSpPr bwMode="auto">
          <a:xfrm>
            <a:off x="2765425" y="3636963"/>
            <a:ext cx="1687513" cy="522287"/>
            <a:chOff x="1727" y="2428"/>
            <a:chExt cx="1063" cy="329"/>
          </a:xfrm>
        </p:grpSpPr>
        <p:sp>
          <p:nvSpPr>
            <p:cNvPr id="119839" name="AutoShape 14"/>
            <p:cNvSpPr>
              <a:spLocks noChangeArrowheads="1"/>
            </p:cNvSpPr>
            <p:nvPr/>
          </p:nvSpPr>
          <p:spPr bwMode="auto">
            <a:xfrm>
              <a:off x="1836" y="2428"/>
              <a:ext cx="954" cy="326"/>
            </a:xfrm>
            <a:prstGeom prst="flowChartDecision">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sp>
          <p:nvSpPr>
            <p:cNvPr id="119840" name="AutoShape 15"/>
            <p:cNvSpPr>
              <a:spLocks noChangeArrowheads="1"/>
            </p:cNvSpPr>
            <p:nvPr/>
          </p:nvSpPr>
          <p:spPr bwMode="auto">
            <a:xfrm>
              <a:off x="1727" y="2431"/>
              <a:ext cx="954" cy="326"/>
            </a:xfrm>
            <a:prstGeom prst="flowChartDecision">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grpSp>
      <p:sp>
        <p:nvSpPr>
          <p:cNvPr id="119819" name="Rectangle 16"/>
          <p:cNvSpPr>
            <a:spLocks noChangeArrowheads="1"/>
          </p:cNvSpPr>
          <p:nvPr/>
        </p:nvSpPr>
        <p:spPr bwMode="auto">
          <a:xfrm>
            <a:off x="3108325" y="3665538"/>
            <a:ext cx="890588" cy="428625"/>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Strong</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Control ?</a:t>
            </a:r>
            <a:endParaRPr kumimoji="0" lang="nl-BE" sz="1100" b="1"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9820" name="Text Box 17"/>
          <p:cNvSpPr txBox="1">
            <a:spLocks noChangeArrowheads="1"/>
          </p:cNvSpPr>
          <p:nvPr/>
        </p:nvSpPr>
        <p:spPr bwMode="auto">
          <a:xfrm>
            <a:off x="4760913" y="3700463"/>
            <a:ext cx="433387" cy="274637"/>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BE" sz="1200" b="1" i="0" u="none" strike="noStrike" kern="1200" cap="none" spc="0" normalizeH="0" baseline="0" noProof="0">
                <a:ln>
                  <a:noFill/>
                </a:ln>
                <a:solidFill>
                  <a:srgbClr val="000000"/>
                </a:solidFill>
                <a:effectLst/>
                <a:uLnTx/>
                <a:uFillTx/>
                <a:latin typeface="Franklin Gothic Medium" pitchFamily="34" charset="0"/>
                <a:ea typeface="+mn-ea"/>
                <a:cs typeface="Arial" pitchFamily="34" charset="0"/>
              </a:rPr>
              <a:t>No</a:t>
            </a:r>
          </a:p>
        </p:txBody>
      </p:sp>
      <p:sp>
        <p:nvSpPr>
          <p:cNvPr id="119821" name="Text Box 18"/>
          <p:cNvSpPr txBox="1">
            <a:spLocks noChangeArrowheads="1"/>
          </p:cNvSpPr>
          <p:nvPr/>
        </p:nvSpPr>
        <p:spPr bwMode="auto">
          <a:xfrm>
            <a:off x="3092450" y="4354513"/>
            <a:ext cx="433388" cy="274637"/>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1200" b="1" i="0" u="none" strike="noStrike" kern="1200" cap="none" spc="0" normalizeH="0" baseline="0" noProof="0">
                <a:ln>
                  <a:noFill/>
                </a:ln>
                <a:solidFill>
                  <a:srgbClr val="000000"/>
                </a:solidFill>
                <a:effectLst/>
                <a:uLnTx/>
                <a:uFillTx/>
                <a:latin typeface="Franklin Gothic Medium" pitchFamily="34" charset="0"/>
                <a:ea typeface="+mn-ea"/>
                <a:cs typeface="Arial" pitchFamily="34" charset="0"/>
              </a:rPr>
              <a:t>Yes</a:t>
            </a:r>
          </a:p>
        </p:txBody>
      </p:sp>
      <p:sp>
        <p:nvSpPr>
          <p:cNvPr id="119822" name="Rectangle 22"/>
          <p:cNvSpPr>
            <a:spLocks noChangeArrowheads="1"/>
          </p:cNvSpPr>
          <p:nvPr/>
        </p:nvSpPr>
        <p:spPr bwMode="auto">
          <a:xfrm>
            <a:off x="3563938" y="5157788"/>
            <a:ext cx="285750" cy="2603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C</a:t>
            </a:r>
            <a:endParaRPr kumimoji="0" lang="nl-BE" sz="1100" b="1"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9823" name="Rectangle 26"/>
          <p:cNvSpPr>
            <a:spLocks noChangeArrowheads="1"/>
          </p:cNvSpPr>
          <p:nvPr/>
        </p:nvSpPr>
        <p:spPr bwMode="auto">
          <a:xfrm>
            <a:off x="7885113" y="3789363"/>
            <a:ext cx="279400" cy="2603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E</a:t>
            </a:r>
            <a:endParaRPr kumimoji="0" lang="nl-BE" sz="1100" b="1"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19824" name="Line 27"/>
          <p:cNvSpPr>
            <a:spLocks noChangeShapeType="1"/>
          </p:cNvSpPr>
          <p:nvPr/>
        </p:nvSpPr>
        <p:spPr bwMode="auto">
          <a:xfrm>
            <a:off x="6988175" y="3870325"/>
            <a:ext cx="720725" cy="0"/>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25" name="Rectangle 7"/>
          <p:cNvSpPr>
            <a:spLocks noChangeArrowheads="1"/>
          </p:cNvSpPr>
          <p:nvPr/>
        </p:nvSpPr>
        <p:spPr bwMode="auto">
          <a:xfrm rot="5400000">
            <a:off x="8244681" y="332581"/>
            <a:ext cx="1008063" cy="288925"/>
          </a:xfrm>
          <a:prstGeom prst="rect">
            <a:avLst/>
          </a:prstGeom>
          <a:solidFill>
            <a:srgbClr val="CC6600"/>
          </a:solidFill>
          <a:ln w="9525">
            <a:solidFill>
              <a:schemeClr val="tx1"/>
            </a:solidFill>
            <a:miter lim="800000"/>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sp>
        <p:nvSpPr>
          <p:cNvPr id="119832" name="Rectangle 5"/>
          <p:cNvSpPr>
            <a:spLocks noChangeArrowheads="1"/>
          </p:cNvSpPr>
          <p:nvPr/>
        </p:nvSpPr>
        <p:spPr bwMode="auto">
          <a:xfrm>
            <a:off x="785813" y="5656263"/>
            <a:ext cx="8712200"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marR="0" lvl="1"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a:ln>
                  <a:noFill/>
                </a:ln>
                <a:solidFill>
                  <a:srgbClr val="000000"/>
                </a:solidFill>
                <a:effectLst/>
                <a:uLnTx/>
                <a:uFillTx/>
                <a:latin typeface="Calibri"/>
                <a:ea typeface="+mn-ea"/>
                <a:cs typeface="+mn-cs"/>
              </a:rPr>
              <a:t>Auditors will identify strengths to be tested (in D)</a:t>
            </a:r>
          </a:p>
          <a:p>
            <a:pPr marL="742950" marR="0" lvl="1"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a:ln>
                  <a:noFill/>
                </a:ln>
                <a:solidFill>
                  <a:srgbClr val="000000"/>
                </a:solidFill>
                <a:effectLst/>
                <a:uLnTx/>
                <a:uFillTx/>
                <a:latin typeface="Calibri"/>
                <a:ea typeface="+mn-ea"/>
                <a:cs typeface="+mn-cs"/>
              </a:rPr>
              <a:t>C = Analysis of strengths and weaknesses</a:t>
            </a:r>
          </a:p>
          <a:p>
            <a:pPr marL="742950" marR="0" lvl="1"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a:ln>
                  <a:noFill/>
                </a:ln>
                <a:solidFill>
                  <a:srgbClr val="000000"/>
                </a:solidFill>
                <a:effectLst/>
                <a:uLnTx/>
                <a:uFillTx/>
                <a:latin typeface="Calibri"/>
                <a:ea typeface="+mn-ea"/>
                <a:cs typeface="+mn-cs"/>
              </a:rPr>
              <a:t>E = Observation form</a:t>
            </a:r>
          </a:p>
        </p:txBody>
      </p:sp>
      <p:sp>
        <p:nvSpPr>
          <p:cNvPr id="119833" name="AutoShape 36"/>
          <p:cNvSpPr>
            <a:spLocks noChangeArrowheads="1"/>
          </p:cNvSpPr>
          <p:nvPr/>
        </p:nvSpPr>
        <p:spPr bwMode="auto">
          <a:xfrm rot="-5400000">
            <a:off x="7704138" y="3536950"/>
            <a:ext cx="576262" cy="503238"/>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34" name="Text Box 37"/>
          <p:cNvSpPr txBox="1">
            <a:spLocks noChangeArrowheads="1"/>
          </p:cNvSpPr>
          <p:nvPr/>
        </p:nvSpPr>
        <p:spPr bwMode="auto">
          <a:xfrm>
            <a:off x="7885113" y="3789363"/>
            <a:ext cx="3603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ahoma" pitchFamily="34" charset="0"/>
                <a:ea typeface="+mn-ea"/>
                <a:cs typeface="Arial" pitchFamily="34" charset="0"/>
              </a:rPr>
              <a:t>E</a:t>
            </a:r>
          </a:p>
        </p:txBody>
      </p:sp>
      <p:sp>
        <p:nvSpPr>
          <p:cNvPr id="119835" name="AutoShape 38"/>
          <p:cNvSpPr>
            <a:spLocks noChangeArrowheads="1"/>
          </p:cNvSpPr>
          <p:nvPr/>
        </p:nvSpPr>
        <p:spPr bwMode="auto">
          <a:xfrm rot="-5400000">
            <a:off x="7775575" y="3681413"/>
            <a:ext cx="576263" cy="503237"/>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36" name="Text Box 39"/>
          <p:cNvSpPr txBox="1">
            <a:spLocks noChangeArrowheads="1"/>
          </p:cNvSpPr>
          <p:nvPr/>
        </p:nvSpPr>
        <p:spPr bwMode="auto">
          <a:xfrm>
            <a:off x="7885113" y="3789363"/>
            <a:ext cx="2873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GB" sz="1400" b="1" i="0" u="none" strike="noStrike" kern="1200" cap="none" spc="0" normalizeH="0" baseline="0" noProof="0">
                <a:ln>
                  <a:noFill/>
                </a:ln>
                <a:solidFill>
                  <a:srgbClr val="000000"/>
                </a:solidFill>
                <a:effectLst/>
                <a:uLnTx/>
                <a:uFillTx/>
                <a:latin typeface="Tahoma" pitchFamily="34" charset="0"/>
                <a:ea typeface="+mn-ea"/>
                <a:cs typeface="Arial" pitchFamily="34" charset="0"/>
              </a:rPr>
              <a:t>E</a:t>
            </a:r>
          </a:p>
        </p:txBody>
      </p:sp>
      <p:sp>
        <p:nvSpPr>
          <p:cNvPr id="119837" name="AutoShape 40"/>
          <p:cNvSpPr>
            <a:spLocks noChangeArrowheads="1"/>
          </p:cNvSpPr>
          <p:nvPr/>
        </p:nvSpPr>
        <p:spPr bwMode="auto">
          <a:xfrm>
            <a:off x="3348038" y="4868863"/>
            <a:ext cx="576262" cy="503237"/>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19838" name="AutoShape 41"/>
          <p:cNvSpPr>
            <a:spLocks noChangeArrowheads="1"/>
          </p:cNvSpPr>
          <p:nvPr/>
        </p:nvSpPr>
        <p:spPr bwMode="auto">
          <a:xfrm>
            <a:off x="3491880" y="5013176"/>
            <a:ext cx="576263" cy="503238"/>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C</a:t>
            </a:r>
          </a:p>
        </p:txBody>
      </p:sp>
      <p:pic>
        <p:nvPicPr>
          <p:cNvPr id="4" name="Picture 3">
            <a:extLst>
              <a:ext uri="{FF2B5EF4-FFF2-40B4-BE49-F238E27FC236}">
                <a16:creationId xmlns:a16="http://schemas.microsoft.com/office/drawing/2014/main" id="{32A51FC9-4815-459A-835D-FD5951D3D8BD}"/>
              </a:ext>
            </a:extLst>
          </p:cNvPr>
          <p:cNvPicPr>
            <a:picLocks noChangeAspect="1"/>
          </p:cNvPicPr>
          <p:nvPr/>
        </p:nvPicPr>
        <p:blipFill>
          <a:blip r:embed="rId3"/>
          <a:stretch>
            <a:fillRect/>
          </a:stretch>
        </p:blipFill>
        <p:spPr>
          <a:xfrm>
            <a:off x="247556" y="174865"/>
            <a:ext cx="1963082" cy="317019"/>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2"/>
          <p:cNvSpPr>
            <a:spLocks noGrp="1" noChangeArrowheads="1"/>
          </p:cNvSpPr>
          <p:nvPr>
            <p:ph type="title"/>
          </p:nvPr>
        </p:nvSpPr>
        <p:spPr>
          <a:xfrm>
            <a:off x="457200" y="684213"/>
            <a:ext cx="8229600" cy="887412"/>
          </a:xfrm>
        </p:spPr>
        <p:txBody>
          <a:bodyPr/>
          <a:lstStyle/>
          <a:p>
            <a:pPr eaLnBrk="1" hangingPunct="1"/>
            <a:r>
              <a:rPr lang="en-US" sz="3600">
                <a:solidFill>
                  <a:srgbClr val="000000"/>
                </a:solidFill>
                <a:effectLst/>
              </a:rPr>
              <a:t>The Fieldwork – Step D</a:t>
            </a:r>
          </a:p>
        </p:txBody>
      </p:sp>
      <p:sp>
        <p:nvSpPr>
          <p:cNvPr id="124932" name="Rectangle 5"/>
          <p:cNvSpPr>
            <a:spLocks noChangeArrowheads="1"/>
          </p:cNvSpPr>
          <p:nvPr/>
        </p:nvSpPr>
        <p:spPr bwMode="auto">
          <a:xfrm>
            <a:off x="323850" y="1673225"/>
            <a:ext cx="8640763" cy="482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marR="0" lvl="1" indent="-285750" algn="just" defTabSz="914400" rtl="0" eaLnBrk="1" fontAlgn="auto" latinLnBrk="0" hangingPunct="1">
              <a:lnSpc>
                <a:spcPct val="100000"/>
              </a:lnSpc>
              <a:spcBef>
                <a:spcPct val="20000"/>
              </a:spcBef>
              <a:spcAft>
                <a:spcPts val="0"/>
              </a:spcAft>
              <a:buClr>
                <a:srgbClr val="800080"/>
              </a:buClr>
              <a:buSzPct val="65000"/>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Calibri"/>
                <a:ea typeface="+mn-ea"/>
                <a:cs typeface="+mn-cs"/>
              </a:rPr>
              <a:t>D	  </a:t>
            </a:r>
            <a:r>
              <a:rPr kumimoji="0" lang="nl-BE" sz="2400" b="1" i="0" u="none" strike="noStrike" kern="1200" cap="none" spc="0" normalizeH="0" baseline="0" noProof="0" dirty="0">
                <a:ln>
                  <a:noFill/>
                </a:ln>
                <a:solidFill>
                  <a:srgbClr val="000000"/>
                </a:solidFill>
                <a:effectLst/>
                <a:uLnTx/>
                <a:uFillTx/>
                <a:latin typeface="Calibri"/>
                <a:ea typeface="+mn-ea"/>
                <a:cs typeface="+mn-cs"/>
              </a:rPr>
              <a:t>Tests of Implementation effectiveness</a:t>
            </a:r>
          </a:p>
          <a:p>
            <a:pPr marL="1143000" marR="0" lvl="2" indent="-22860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dirty="0">
                <a:ln>
                  <a:noFill/>
                </a:ln>
                <a:solidFill>
                  <a:srgbClr val="000000"/>
                </a:solidFill>
                <a:effectLst/>
                <a:uLnTx/>
                <a:uFillTx/>
                <a:latin typeface="Calibri"/>
                <a:ea typeface="+mn-ea"/>
                <a:cs typeface="+mn-cs"/>
              </a:rPr>
              <a:t>Do the internal controls work effectively as they are designed?</a:t>
            </a:r>
          </a:p>
          <a:p>
            <a:pPr marL="1143000" marR="0" lvl="2" indent="-228600" algn="l" defTabSz="914400" rtl="0" eaLnBrk="1" fontAlgn="auto" latinLnBrk="0" hangingPunct="1">
              <a:lnSpc>
                <a:spcPct val="100000"/>
              </a:lnSpc>
              <a:spcBef>
                <a:spcPct val="20000"/>
              </a:spcBef>
              <a:spcAft>
                <a:spcPts val="0"/>
              </a:spcAft>
              <a:buClr>
                <a:srgbClr val="0000FF"/>
              </a:buClr>
              <a:buSzPct val="65000"/>
              <a:buFont typeface="Wingdings" pitchFamily="2" charset="2"/>
              <a:buChar char="n"/>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1143000" marR="0" lvl="2" indent="-228600" algn="just" defTabSz="914400" rtl="0" eaLnBrk="1" fontAlgn="auto" latinLnBrk="0" hangingPunct="1">
              <a:lnSpc>
                <a:spcPct val="100000"/>
              </a:lnSpc>
              <a:spcBef>
                <a:spcPct val="20000"/>
              </a:spcBef>
              <a:spcAft>
                <a:spcPts val="0"/>
              </a:spcAft>
              <a:buClr>
                <a:srgbClr val="0000FF"/>
              </a:buClr>
              <a:buSzPct val="65000"/>
              <a:buFont typeface="Wingdings" pitchFamily="2" charset="2"/>
              <a:buNone/>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342900" marR="0" lvl="0" indent="-342900" algn="just" defTabSz="914400" rtl="0" eaLnBrk="1" fontAlgn="auto" latinLnBrk="0" hangingPunct="1">
              <a:lnSpc>
                <a:spcPct val="100000"/>
              </a:lnSpc>
              <a:spcBef>
                <a:spcPct val="20000"/>
              </a:spcBef>
              <a:spcAft>
                <a:spcPts val="0"/>
              </a:spcAft>
              <a:buClr>
                <a:srgbClr val="0000FF"/>
              </a:buClr>
              <a:buSzPct val="65000"/>
              <a:buFont typeface="Wingdings" pitchFamily="2" charset="2"/>
              <a:buChar char="n"/>
              <a:tabLst/>
              <a:defRPr/>
            </a:pPr>
            <a:endParaRPr kumimoji="0" lang="en-GB"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24933" name="AutoShape 6"/>
          <p:cNvSpPr>
            <a:spLocks noChangeArrowheads="1"/>
          </p:cNvSpPr>
          <p:nvPr/>
        </p:nvSpPr>
        <p:spPr bwMode="auto">
          <a:xfrm>
            <a:off x="668338" y="1643063"/>
            <a:ext cx="617537" cy="525462"/>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80" y="10800"/>
                </a:moveTo>
                <a:cubicBezTo>
                  <a:pt x="3780" y="14677"/>
                  <a:pt x="6923" y="17820"/>
                  <a:pt x="10800" y="17820"/>
                </a:cubicBezTo>
                <a:cubicBezTo>
                  <a:pt x="14677" y="17820"/>
                  <a:pt x="17820" y="14677"/>
                  <a:pt x="17820" y="10800"/>
                </a:cubicBezTo>
                <a:cubicBezTo>
                  <a:pt x="17820" y="6923"/>
                  <a:pt x="14677" y="3780"/>
                  <a:pt x="10800" y="3780"/>
                </a:cubicBezTo>
                <a:cubicBezTo>
                  <a:pt x="6923" y="3780"/>
                  <a:pt x="3780" y="6923"/>
                  <a:pt x="3780" y="10800"/>
                </a:cubicBezTo>
                <a:close/>
              </a:path>
            </a:pathLst>
          </a:custGeom>
          <a:solidFill>
            <a:srgbClr val="FF0000"/>
          </a:solidFill>
          <a:ln w="9525">
            <a:solidFill>
              <a:srgbClr val="FF0000"/>
            </a:solidFill>
            <a:round/>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4934" name="AutoShape 7"/>
          <p:cNvSpPr>
            <a:spLocks noChangeArrowheads="1"/>
          </p:cNvSpPr>
          <p:nvPr/>
        </p:nvSpPr>
        <p:spPr bwMode="auto">
          <a:xfrm>
            <a:off x="4852988" y="2828925"/>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Finding</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24935" name="AutoShape 8"/>
          <p:cNvSpPr>
            <a:spLocks noChangeArrowheads="1"/>
          </p:cNvSpPr>
          <p:nvPr/>
        </p:nvSpPr>
        <p:spPr bwMode="auto">
          <a:xfrm>
            <a:off x="1554163" y="4073525"/>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Tests of Detail</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24936" name="Line 9"/>
          <p:cNvSpPr>
            <a:spLocks noChangeShapeType="1"/>
          </p:cNvSpPr>
          <p:nvPr/>
        </p:nvSpPr>
        <p:spPr bwMode="auto">
          <a:xfrm>
            <a:off x="2268538" y="3357563"/>
            <a:ext cx="0" cy="719137"/>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4937" name="Line 10"/>
          <p:cNvSpPr>
            <a:spLocks noChangeShapeType="1"/>
          </p:cNvSpPr>
          <p:nvPr/>
        </p:nvSpPr>
        <p:spPr bwMode="auto">
          <a:xfrm>
            <a:off x="2254250" y="4845050"/>
            <a:ext cx="0" cy="431800"/>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cxnSp>
        <p:nvCxnSpPr>
          <p:cNvPr id="124938" name="AutoShape 11"/>
          <p:cNvCxnSpPr>
            <a:cxnSpLocks noChangeShapeType="1"/>
            <a:endCxn id="124934" idx="1"/>
          </p:cNvCxnSpPr>
          <p:nvPr/>
        </p:nvCxnSpPr>
        <p:spPr bwMode="auto">
          <a:xfrm flipV="1">
            <a:off x="3186113" y="3248025"/>
            <a:ext cx="1666875" cy="2506663"/>
          </a:xfrm>
          <a:prstGeom prst="bentConnector3">
            <a:avLst>
              <a:gd name="adj1" fmla="val 50000"/>
            </a:avLst>
          </a:prstGeom>
          <a:noFill/>
          <a:ln w="38100">
            <a:solidFill>
              <a:srgbClr val="C00000"/>
            </a:solidFill>
            <a:miter lim="800000"/>
            <a:headEnd/>
            <a:tailEnd type="triangle" w="med" len="med"/>
          </a:ln>
          <a:extLst>
            <a:ext uri="{909E8E84-426E-40DD-AFC4-6F175D3DCCD1}">
              <a14:hiddenFill xmlns:a14="http://schemas.microsoft.com/office/drawing/2010/main">
                <a:noFill/>
              </a14:hiddenFill>
            </a:ext>
          </a:extLst>
        </p:spPr>
      </p:cxnSp>
      <p:grpSp>
        <p:nvGrpSpPr>
          <p:cNvPr id="2" name="Group 12"/>
          <p:cNvGrpSpPr>
            <a:grpSpLocks/>
          </p:cNvGrpSpPr>
          <p:nvPr/>
        </p:nvGrpSpPr>
        <p:grpSpPr bwMode="auto">
          <a:xfrm>
            <a:off x="1498600" y="5495925"/>
            <a:ext cx="1687513" cy="522288"/>
            <a:chOff x="1727" y="2428"/>
            <a:chExt cx="1063" cy="329"/>
          </a:xfrm>
        </p:grpSpPr>
        <p:sp>
          <p:nvSpPr>
            <p:cNvPr id="124960" name="AutoShape 13"/>
            <p:cNvSpPr>
              <a:spLocks noChangeArrowheads="1"/>
            </p:cNvSpPr>
            <p:nvPr/>
          </p:nvSpPr>
          <p:spPr bwMode="auto">
            <a:xfrm>
              <a:off x="1836" y="2428"/>
              <a:ext cx="954" cy="326"/>
            </a:xfrm>
            <a:prstGeom prst="flowChartDecision">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sp>
          <p:nvSpPr>
            <p:cNvPr id="124961" name="AutoShape 14"/>
            <p:cNvSpPr>
              <a:spLocks noChangeArrowheads="1"/>
            </p:cNvSpPr>
            <p:nvPr/>
          </p:nvSpPr>
          <p:spPr bwMode="auto">
            <a:xfrm>
              <a:off x="1727" y="2431"/>
              <a:ext cx="954" cy="326"/>
            </a:xfrm>
            <a:prstGeom prst="flowChartDecision">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grpSp>
      <p:sp>
        <p:nvSpPr>
          <p:cNvPr id="124940" name="Rectangle 15"/>
          <p:cNvSpPr>
            <a:spLocks noChangeArrowheads="1"/>
          </p:cNvSpPr>
          <p:nvPr/>
        </p:nvSpPr>
        <p:spPr bwMode="auto">
          <a:xfrm>
            <a:off x="1822450" y="5524500"/>
            <a:ext cx="1017588" cy="428625"/>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Applied in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practice ?</a:t>
            </a:r>
            <a:endParaRPr kumimoji="0" lang="nl-BE" sz="1100" b="1"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24941" name="Text Box 16"/>
          <p:cNvSpPr txBox="1">
            <a:spLocks noChangeArrowheads="1"/>
          </p:cNvSpPr>
          <p:nvPr/>
        </p:nvSpPr>
        <p:spPr bwMode="auto">
          <a:xfrm>
            <a:off x="3090863" y="5648325"/>
            <a:ext cx="433387" cy="274638"/>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BE" sz="1200" b="1" i="0" u="none" strike="noStrike" kern="1200" cap="none" spc="0" normalizeH="0" baseline="0" noProof="0">
                <a:ln>
                  <a:noFill/>
                </a:ln>
                <a:solidFill>
                  <a:srgbClr val="000000"/>
                </a:solidFill>
                <a:effectLst/>
                <a:uLnTx/>
                <a:uFillTx/>
                <a:latin typeface="Franklin Gothic Medium" pitchFamily="34" charset="0"/>
                <a:ea typeface="+mn-ea"/>
                <a:cs typeface="Arial" pitchFamily="34" charset="0"/>
              </a:rPr>
              <a:t>No</a:t>
            </a:r>
          </a:p>
        </p:txBody>
      </p:sp>
      <p:sp>
        <p:nvSpPr>
          <p:cNvPr id="124942" name="AutoShape 22"/>
          <p:cNvSpPr>
            <a:spLocks noChangeArrowheads="1"/>
          </p:cNvSpPr>
          <p:nvPr/>
        </p:nvSpPr>
        <p:spPr bwMode="auto">
          <a:xfrm>
            <a:off x="4852988" y="4073525"/>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Confirmed </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Strong</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Internal Control</a:t>
            </a:r>
            <a:endParaRPr kumimoji="0" lang="en-US" sz="11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124943" name="AutoShape 23"/>
          <p:cNvSpPr>
            <a:spLocks noChangeArrowheads="1"/>
          </p:cNvSpPr>
          <p:nvPr/>
        </p:nvSpPr>
        <p:spPr bwMode="auto">
          <a:xfrm>
            <a:off x="4857750" y="5356225"/>
            <a:ext cx="1371600" cy="838200"/>
          </a:xfrm>
          <a:prstGeom prst="flowChartDocument">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US" sz="1100" b="1" i="1" u="none" strike="noStrike" kern="1200" cap="none" spc="0" normalizeH="0" baseline="0" noProof="0">
                <a:ln>
                  <a:noFill/>
                </a:ln>
                <a:solidFill>
                  <a:srgbClr val="000000"/>
                </a:solidFill>
                <a:effectLst/>
                <a:uLnTx/>
                <a:uFillTx/>
                <a:latin typeface="Verdana" pitchFamily="34" charset="0"/>
                <a:ea typeface="+mn-ea"/>
                <a:cs typeface="+mn-cs"/>
              </a:rPr>
              <a:t>May</a:t>
            </a:r>
            <a:r>
              <a:rPr kumimoji="0" lang="en-US" sz="1100" b="0" i="1" u="none" strike="noStrike" kern="1200" cap="none" spc="0" normalizeH="0" baseline="0" noProof="0">
                <a:ln>
                  <a:noFill/>
                </a:ln>
                <a:solidFill>
                  <a:srgbClr val="000000"/>
                </a:solidFill>
                <a:effectLst/>
                <a:uLnTx/>
                <a:uFillTx/>
                <a:latin typeface="Verdana" pitchFamily="34" charset="0"/>
                <a:ea typeface="+mn-ea"/>
                <a:cs typeface="+mn-cs"/>
              </a:rPr>
              <a:t> </a:t>
            </a: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be recorded</a:t>
            </a:r>
            <a:b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br>
            <a:r>
              <a:rPr kumimoji="0" lang="en-US" sz="1100" b="1" i="0" u="none" strike="noStrike" kern="1200" cap="none" spc="0" normalizeH="0" baseline="0" noProof="0">
                <a:ln>
                  <a:noFill/>
                </a:ln>
                <a:solidFill>
                  <a:srgbClr val="000000"/>
                </a:solidFill>
                <a:effectLst/>
                <a:uLnTx/>
                <a:uFillTx/>
                <a:latin typeface="Verdana" pitchFamily="34" charset="0"/>
                <a:ea typeface="+mn-ea"/>
                <a:cs typeface="+mn-cs"/>
              </a:rPr>
              <a:t>in Audit Report</a:t>
            </a:r>
            <a:endParaRPr kumimoji="0" lang="en-US" sz="1100" b="0" i="1" u="none" strike="noStrike" kern="1200" cap="none" spc="0" normalizeH="0" baseline="0" noProof="0">
              <a:ln>
                <a:noFill/>
              </a:ln>
              <a:solidFill>
                <a:srgbClr val="000000"/>
              </a:solidFill>
              <a:effectLst/>
              <a:uLnTx/>
              <a:uFillTx/>
              <a:latin typeface="Verdana" pitchFamily="34" charset="0"/>
              <a:ea typeface="+mn-ea"/>
              <a:cs typeface="+mn-cs"/>
            </a:endParaRPr>
          </a:p>
        </p:txBody>
      </p:sp>
      <p:cxnSp>
        <p:nvCxnSpPr>
          <p:cNvPr id="124944" name="AutoShape 24"/>
          <p:cNvCxnSpPr>
            <a:cxnSpLocks noChangeShapeType="1"/>
            <a:endCxn id="124942" idx="1"/>
          </p:cNvCxnSpPr>
          <p:nvPr/>
        </p:nvCxnSpPr>
        <p:spPr bwMode="auto">
          <a:xfrm rot="5400000" flipH="1" flipV="1">
            <a:off x="2686844" y="4061619"/>
            <a:ext cx="1735138" cy="2597150"/>
          </a:xfrm>
          <a:prstGeom prst="bentConnector4">
            <a:avLst>
              <a:gd name="adj1" fmla="val -17662"/>
              <a:gd name="adj2" fmla="val 82694"/>
            </a:avLst>
          </a:prstGeom>
          <a:noFill/>
          <a:ln w="38100">
            <a:solidFill>
              <a:srgbClr val="7030A0"/>
            </a:solidFill>
            <a:miter lim="800000"/>
            <a:headEnd/>
            <a:tailEnd type="triangle" w="med" len="med"/>
          </a:ln>
          <a:extLst>
            <a:ext uri="{909E8E84-426E-40DD-AFC4-6F175D3DCCD1}">
              <a14:hiddenFill xmlns:a14="http://schemas.microsoft.com/office/drawing/2010/main">
                <a:noFill/>
              </a14:hiddenFill>
            </a:ext>
          </a:extLst>
        </p:spPr>
      </p:cxnSp>
      <p:sp>
        <p:nvSpPr>
          <p:cNvPr id="124945" name="Line 26"/>
          <p:cNvSpPr>
            <a:spLocks noChangeShapeType="1"/>
          </p:cNvSpPr>
          <p:nvPr/>
        </p:nvSpPr>
        <p:spPr bwMode="auto">
          <a:xfrm>
            <a:off x="5502275" y="4845050"/>
            <a:ext cx="0" cy="504825"/>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4946" name="Rectangle 30"/>
          <p:cNvSpPr>
            <a:spLocks noChangeArrowheads="1"/>
          </p:cNvSpPr>
          <p:nvPr/>
        </p:nvSpPr>
        <p:spPr bwMode="auto">
          <a:xfrm>
            <a:off x="7092950" y="3141663"/>
            <a:ext cx="279400" cy="2603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BE" sz="1100" b="1" i="0" u="none" strike="noStrike" kern="1200" cap="none" spc="0" normalizeH="0" baseline="0" noProof="0">
                <a:ln>
                  <a:noFill/>
                </a:ln>
                <a:solidFill>
                  <a:srgbClr val="000000"/>
                </a:solidFill>
                <a:effectLst/>
                <a:uLnTx/>
                <a:uFillTx/>
                <a:latin typeface="Verdana" pitchFamily="34" charset="0"/>
                <a:ea typeface="+mn-ea"/>
                <a:cs typeface="+mn-cs"/>
              </a:rPr>
              <a:t>E</a:t>
            </a:r>
          </a:p>
        </p:txBody>
      </p:sp>
      <p:sp>
        <p:nvSpPr>
          <p:cNvPr id="124947" name="Line 31"/>
          <p:cNvSpPr>
            <a:spLocks noChangeShapeType="1"/>
          </p:cNvSpPr>
          <p:nvPr/>
        </p:nvSpPr>
        <p:spPr bwMode="auto">
          <a:xfrm>
            <a:off x="6294438" y="3189288"/>
            <a:ext cx="647700" cy="0"/>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24948" name="Text Box 17"/>
          <p:cNvSpPr txBox="1">
            <a:spLocks noChangeArrowheads="1"/>
          </p:cNvSpPr>
          <p:nvPr/>
        </p:nvSpPr>
        <p:spPr bwMode="auto">
          <a:xfrm>
            <a:off x="2090738" y="6137275"/>
            <a:ext cx="433387" cy="274638"/>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BE" sz="1200" b="1" i="0" u="none" strike="noStrike" kern="1200" cap="none" spc="0" normalizeH="0" baseline="0" noProof="0">
                <a:ln>
                  <a:noFill/>
                </a:ln>
                <a:solidFill>
                  <a:srgbClr val="000000"/>
                </a:solidFill>
                <a:effectLst/>
                <a:uLnTx/>
                <a:uFillTx/>
                <a:latin typeface="Franklin Gothic Medium" pitchFamily="34" charset="0"/>
                <a:ea typeface="+mn-ea"/>
                <a:cs typeface="Arial" pitchFamily="34" charset="0"/>
              </a:rPr>
              <a:t>Yes</a:t>
            </a:r>
          </a:p>
        </p:txBody>
      </p:sp>
      <p:sp>
        <p:nvSpPr>
          <p:cNvPr id="124949" name="Rectangle 7"/>
          <p:cNvSpPr>
            <a:spLocks noChangeArrowheads="1"/>
          </p:cNvSpPr>
          <p:nvPr/>
        </p:nvSpPr>
        <p:spPr bwMode="auto">
          <a:xfrm rot="5400000">
            <a:off x="8244681" y="332581"/>
            <a:ext cx="1008063" cy="288925"/>
          </a:xfrm>
          <a:prstGeom prst="rect">
            <a:avLst/>
          </a:prstGeom>
          <a:solidFill>
            <a:srgbClr val="CC6600"/>
          </a:solidFill>
          <a:ln w="9525">
            <a:solidFill>
              <a:schemeClr val="tx1"/>
            </a:solidFill>
            <a:miter lim="800000"/>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sp>
        <p:nvSpPr>
          <p:cNvPr id="124958" name="AutoShape 40"/>
          <p:cNvSpPr>
            <a:spLocks noChangeArrowheads="1"/>
          </p:cNvSpPr>
          <p:nvPr/>
        </p:nvSpPr>
        <p:spPr bwMode="auto">
          <a:xfrm rot="-5400000">
            <a:off x="6948488" y="2924175"/>
            <a:ext cx="431800" cy="431800"/>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a:ln>
                <a:noFill/>
              </a:ln>
              <a:solidFill>
                <a:srgbClr val="000000"/>
              </a:solidFill>
              <a:effectLst/>
              <a:uLnTx/>
              <a:uFillTx/>
              <a:latin typeface="Calibri"/>
              <a:ea typeface="+mn-ea"/>
              <a:cs typeface="+mn-cs"/>
            </a:endParaRPr>
          </a:p>
        </p:txBody>
      </p:sp>
      <p:sp>
        <p:nvSpPr>
          <p:cNvPr id="124959" name="AutoShape 41"/>
          <p:cNvSpPr>
            <a:spLocks noChangeArrowheads="1"/>
          </p:cNvSpPr>
          <p:nvPr/>
        </p:nvSpPr>
        <p:spPr bwMode="auto">
          <a:xfrm rot="-5400000">
            <a:off x="7019925" y="3068638"/>
            <a:ext cx="431800" cy="431800"/>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a:ln>
                  <a:noFill/>
                </a:ln>
                <a:solidFill>
                  <a:srgbClr val="000000"/>
                </a:solidFill>
                <a:effectLst/>
                <a:uLnTx/>
                <a:uFillTx/>
                <a:latin typeface="Calibri"/>
                <a:ea typeface="+mn-ea"/>
                <a:cs typeface="+mn-cs"/>
              </a:rPr>
              <a:t>E</a:t>
            </a:r>
          </a:p>
        </p:txBody>
      </p:sp>
      <p:sp>
        <p:nvSpPr>
          <p:cNvPr id="34" name="AutoShape 41"/>
          <p:cNvSpPr>
            <a:spLocks noChangeArrowheads="1"/>
          </p:cNvSpPr>
          <p:nvPr/>
        </p:nvSpPr>
        <p:spPr bwMode="auto">
          <a:xfrm>
            <a:off x="1835696" y="2636912"/>
            <a:ext cx="576263" cy="503238"/>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000000"/>
              </a:solidFill>
              <a:effectLst/>
              <a:uLnTx/>
              <a:uFillTx/>
              <a:latin typeface="Calibri"/>
              <a:ea typeface="+mn-ea"/>
              <a:cs typeface="+mn-cs"/>
            </a:endParaRPr>
          </a:p>
        </p:txBody>
      </p:sp>
      <p:sp>
        <p:nvSpPr>
          <p:cNvPr id="35" name="AutoShape 40"/>
          <p:cNvSpPr>
            <a:spLocks noChangeArrowheads="1"/>
          </p:cNvSpPr>
          <p:nvPr/>
        </p:nvSpPr>
        <p:spPr bwMode="auto">
          <a:xfrm>
            <a:off x="1979712" y="2852936"/>
            <a:ext cx="576262" cy="503237"/>
          </a:xfrm>
          <a:prstGeom prst="flowChartOffpageConnector">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000000"/>
                </a:solidFill>
                <a:effectLst/>
                <a:uLnTx/>
                <a:uFillTx/>
                <a:latin typeface="Calibri"/>
                <a:ea typeface="+mn-ea"/>
                <a:cs typeface="+mn-cs"/>
              </a:rPr>
              <a:t>   C</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pic>
        <p:nvPicPr>
          <p:cNvPr id="3" name="Picture 2">
            <a:extLst>
              <a:ext uri="{FF2B5EF4-FFF2-40B4-BE49-F238E27FC236}">
                <a16:creationId xmlns:a16="http://schemas.microsoft.com/office/drawing/2014/main" id="{5EA6CA3B-6A25-4ACE-BC3D-D1CBBE1C4FE1}"/>
              </a:ext>
            </a:extLst>
          </p:cNvPr>
          <p:cNvPicPr>
            <a:picLocks noChangeAspect="1"/>
          </p:cNvPicPr>
          <p:nvPr/>
        </p:nvPicPr>
        <p:blipFill>
          <a:blip r:embed="rId3"/>
          <a:stretch>
            <a:fillRect/>
          </a:stretch>
        </p:blipFill>
        <p:spPr>
          <a:xfrm>
            <a:off x="186253" y="203837"/>
            <a:ext cx="1963082" cy="317019"/>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6"/>
          <p:cNvSpPr>
            <a:spLocks noGrp="1"/>
          </p:cNvSpPr>
          <p:nvPr>
            <p:ph type="sldNum" sz="quarter" idx="12"/>
          </p:nvPr>
        </p:nvSpPr>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A99458F7-F369-46CE-B033-1FC97EDBE071}" type="slidenum">
              <a:rPr kumimoji="0" lang="nl-BE" sz="1400" b="0" i="0" u="none" strike="noStrike" kern="1200" cap="none" spc="0" normalizeH="0" baseline="0" noProof="0" smtClean="0">
                <a:ln>
                  <a:noFill/>
                </a:ln>
                <a:solidFill>
                  <a:srgbClr val="000000"/>
                </a:solidFill>
                <a:effectLst>
                  <a:outerShdw blurRad="38100" dist="38100" dir="2700000" algn="tl">
                    <a:srgbClr val="C0C0C0"/>
                  </a:outerShdw>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nl-BE" sz="1400" b="0" i="0" u="none" strike="noStrike" kern="1200" cap="none" spc="0" normalizeH="0" baseline="0" noProof="0">
              <a:ln>
                <a:noFill/>
              </a:ln>
              <a:solidFill>
                <a:srgbClr val="000000"/>
              </a:solidFill>
              <a:effectLst>
                <a:outerShdw blurRad="38100" dist="38100" dir="2700000" algn="tl">
                  <a:srgbClr val="C0C0C0"/>
                </a:outerShdw>
              </a:effectLst>
              <a:uLnTx/>
              <a:uFillTx/>
              <a:latin typeface="Arial" pitchFamily="34" charset="0"/>
              <a:ea typeface="+mn-ea"/>
              <a:cs typeface="Arial" pitchFamily="34" charset="0"/>
            </a:endParaRPr>
          </a:p>
        </p:txBody>
      </p:sp>
      <p:sp>
        <p:nvSpPr>
          <p:cNvPr id="137219" name="Rectangle 2"/>
          <p:cNvSpPr>
            <a:spLocks noGrp="1" noChangeArrowheads="1"/>
          </p:cNvSpPr>
          <p:nvPr>
            <p:ph type="title"/>
          </p:nvPr>
        </p:nvSpPr>
        <p:spPr>
          <a:xfrm>
            <a:off x="457200" y="333375"/>
            <a:ext cx="8229600" cy="887413"/>
          </a:xfrm>
        </p:spPr>
        <p:txBody>
          <a:bodyPr/>
          <a:lstStyle/>
          <a:p>
            <a:pPr eaLnBrk="1" hangingPunct="1"/>
            <a:r>
              <a:rPr lang="en-US" sz="3600">
                <a:solidFill>
                  <a:srgbClr val="000000"/>
                </a:solidFill>
                <a:effectLst/>
              </a:rPr>
              <a:t>The Fieldwork – Step F</a:t>
            </a:r>
          </a:p>
        </p:txBody>
      </p:sp>
      <p:sp>
        <p:nvSpPr>
          <p:cNvPr id="137220" name="Rectangle 5"/>
          <p:cNvSpPr>
            <a:spLocks noChangeArrowheads="1"/>
          </p:cNvSpPr>
          <p:nvPr/>
        </p:nvSpPr>
        <p:spPr bwMode="auto">
          <a:xfrm>
            <a:off x="214313" y="1268413"/>
            <a:ext cx="8786812"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5750" marR="0" lvl="1"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400" b="1" i="0" u="none" strike="noStrike" kern="1200" cap="none" spc="0" normalizeH="0" baseline="0" noProof="0" dirty="0">
                <a:ln>
                  <a:noFill/>
                </a:ln>
                <a:solidFill>
                  <a:srgbClr val="000000"/>
                </a:solidFill>
                <a:effectLst/>
                <a:uLnTx/>
                <a:uFillTx/>
                <a:latin typeface="Calibri"/>
                <a:ea typeface="+mn-ea"/>
                <a:cs typeface="+mn-cs"/>
              </a:rPr>
              <a:t> F	</a:t>
            </a:r>
            <a:r>
              <a:rPr kumimoji="0" lang="nl-BE" sz="2400" b="1" i="0" u="none" strike="noStrike" kern="1200" cap="none" spc="0" normalizeH="0" baseline="0" noProof="0" dirty="0" err="1">
                <a:ln>
                  <a:noFill/>
                </a:ln>
                <a:solidFill>
                  <a:srgbClr val="000000"/>
                </a:solidFill>
                <a:effectLst/>
                <a:uLnTx/>
                <a:uFillTx/>
                <a:latin typeface="Calibri"/>
                <a:ea typeface="+mn-ea"/>
                <a:cs typeface="+mn-cs"/>
              </a:rPr>
              <a:t>Validation</a:t>
            </a:r>
            <a:r>
              <a:rPr kumimoji="0" lang="nl-BE" sz="2400" b="1" i="0" u="none" strike="noStrike" kern="1200" cap="none" spc="0" normalizeH="0" baseline="0" noProof="0" dirty="0">
                <a:ln>
                  <a:noFill/>
                </a:ln>
                <a:solidFill>
                  <a:srgbClr val="000000"/>
                </a:solidFill>
                <a:effectLst/>
                <a:uLnTx/>
                <a:uFillTx/>
                <a:latin typeface="Calibri"/>
                <a:ea typeface="+mn-ea"/>
                <a:cs typeface="+mn-cs"/>
              </a:rPr>
              <a:t> meeting</a:t>
            </a:r>
          </a:p>
          <a:p>
            <a:pPr marL="285750" marR="0" lvl="0" indent="-285750" algn="l"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en-GB" sz="1000" b="1" i="0" u="none" strike="noStrike" kern="1200" cap="none" spc="0" normalizeH="0" baseline="0" noProof="0" dirty="0">
              <a:ln>
                <a:noFill/>
              </a:ln>
              <a:solidFill>
                <a:srgbClr val="000000"/>
              </a:solidFill>
              <a:effectLst/>
              <a:uLnTx/>
              <a:uFillTx/>
              <a:latin typeface="Calibri"/>
              <a:ea typeface="+mn-ea"/>
              <a:cs typeface="+mn-cs"/>
            </a:endParaRPr>
          </a:p>
          <a:p>
            <a:pPr marL="285750" marR="0" lvl="0" indent="-285750" algn="l"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en-GB" sz="2000" b="0" i="0" u="none" strike="noStrike" kern="1200" cap="none" spc="0" normalizeH="0" baseline="0" noProof="0" dirty="0">
              <a:ln>
                <a:noFill/>
              </a:ln>
              <a:solidFill>
                <a:srgbClr val="000000"/>
              </a:solidFill>
              <a:effectLst/>
              <a:uLnTx/>
              <a:uFillTx/>
              <a:latin typeface="Calibri"/>
              <a:ea typeface="+mn-ea"/>
              <a:cs typeface="+mn-cs"/>
            </a:endParaRPr>
          </a:p>
          <a:p>
            <a:pPr marL="285750" marR="0" lvl="0"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0" i="0" u="none" strike="noStrike" kern="1200" cap="none" spc="0" normalizeH="0" baseline="0" noProof="0" dirty="0">
                <a:ln>
                  <a:noFill/>
                </a:ln>
                <a:solidFill>
                  <a:srgbClr val="000000"/>
                </a:solidFill>
                <a:effectLst/>
                <a:uLnTx/>
                <a:uFillTx/>
                <a:latin typeface="Calibri"/>
                <a:ea typeface="+mn-ea"/>
                <a:cs typeface="+mn-cs"/>
              </a:rPr>
              <a:t>A </a:t>
            </a:r>
            <a:r>
              <a:rPr kumimoji="0" lang="en-GB" sz="2000" b="1" i="0" u="none" strike="noStrike" kern="1200" cap="none" spc="0" normalizeH="0" baseline="0" noProof="0" dirty="0">
                <a:ln>
                  <a:noFill/>
                </a:ln>
                <a:solidFill>
                  <a:srgbClr val="000000"/>
                </a:solidFill>
                <a:effectLst/>
                <a:uLnTx/>
                <a:uFillTx/>
                <a:latin typeface="Calibri"/>
                <a:ea typeface="+mn-ea"/>
                <a:cs typeface="+mn-cs"/>
              </a:rPr>
              <a:t>formal validation meeting with the </a:t>
            </a:r>
            <a:r>
              <a:rPr kumimoji="0" lang="en-GB" sz="2000" b="1" i="0" u="none" strike="noStrike" kern="1200" cap="none" spc="0" normalizeH="0" baseline="0" noProof="0" dirty="0" err="1">
                <a:ln>
                  <a:noFill/>
                </a:ln>
                <a:solidFill>
                  <a:srgbClr val="000000"/>
                </a:solidFill>
                <a:effectLst/>
                <a:uLnTx/>
                <a:uFillTx/>
                <a:latin typeface="Calibri"/>
                <a:ea typeface="+mn-ea"/>
                <a:cs typeface="+mn-cs"/>
              </a:rPr>
              <a:t>auditee</a:t>
            </a:r>
            <a:r>
              <a:rPr kumimoji="0" lang="en-GB" sz="2000" b="0" i="0" u="none" strike="noStrike" kern="1200" cap="none" spc="0" normalizeH="0" baseline="0" noProof="0" dirty="0">
                <a:ln>
                  <a:noFill/>
                </a:ln>
                <a:solidFill>
                  <a:srgbClr val="000000"/>
                </a:solidFill>
                <a:effectLst/>
                <a:uLnTx/>
                <a:uFillTx/>
                <a:latin typeface="Calibri"/>
                <a:ea typeface="+mn-ea"/>
                <a:cs typeface="+mn-cs"/>
              </a:rPr>
              <a:t> (normally at Management level for the process being audited) is organised no later than xxx days/weeks following the end of the fieldwork.</a:t>
            </a:r>
            <a:endParaRPr kumimoji="0" lang="fr-FR" sz="2000" b="0" i="0" u="none" strike="noStrike" kern="1200" cap="none" spc="0" normalizeH="0" baseline="0" noProof="0" dirty="0">
              <a:ln>
                <a:noFill/>
              </a:ln>
              <a:solidFill>
                <a:srgbClr val="000000"/>
              </a:solidFill>
              <a:effectLst/>
              <a:uLnTx/>
              <a:uFillTx/>
              <a:latin typeface="Calibri"/>
              <a:ea typeface="+mn-ea"/>
              <a:cs typeface="+mn-cs"/>
            </a:endParaRPr>
          </a:p>
          <a:p>
            <a:pPr marL="285750" marR="0" lvl="1" indent="-285750" algn="l" defTabSz="914400" rtl="0" eaLnBrk="1" fontAlgn="auto" latinLnBrk="0" hangingPunct="1">
              <a:lnSpc>
                <a:spcPct val="100000"/>
              </a:lnSpc>
              <a:spcBef>
                <a:spcPct val="20000"/>
              </a:spcBef>
              <a:spcAft>
                <a:spcPts val="0"/>
              </a:spcAft>
              <a:buClr>
                <a:srgbClr val="000000"/>
              </a:buClr>
              <a:buSzPct val="85000"/>
              <a:buFontTx/>
              <a:buChar char="•"/>
              <a:tabLst/>
              <a:defRPr/>
            </a:pPr>
            <a:r>
              <a:rPr kumimoji="0" lang="en-GB" sz="2000" b="1" i="0" u="none" strike="noStrike" kern="1200" cap="none" spc="0" normalizeH="0" baseline="0" noProof="0" dirty="0">
                <a:ln>
                  <a:noFill/>
                </a:ln>
                <a:solidFill>
                  <a:srgbClr val="000000"/>
                </a:solidFill>
                <a:effectLst/>
                <a:uLnTx/>
                <a:uFillTx/>
                <a:latin typeface="Calibri"/>
                <a:ea typeface="+mn-ea"/>
                <a:cs typeface="+mn-cs"/>
              </a:rPr>
              <a:t>The aim is to reach</a:t>
            </a:r>
            <a:r>
              <a:rPr kumimoji="0" lang="en-GB" sz="2000" b="0" i="0" u="none" strike="noStrike" kern="1200" cap="none" spc="0" normalizeH="0" baseline="0" noProof="0" dirty="0">
                <a:ln>
                  <a:noFill/>
                </a:ln>
                <a:solidFill>
                  <a:srgbClr val="000000"/>
                </a:solidFill>
                <a:effectLst/>
                <a:uLnTx/>
                <a:uFillTx/>
                <a:latin typeface="Calibri"/>
                <a:ea typeface="+mn-ea"/>
                <a:cs typeface="+mn-cs"/>
              </a:rPr>
              <a:t>, during the formal validation meeting, </a:t>
            </a:r>
            <a:r>
              <a:rPr kumimoji="0" lang="en-GB" sz="2000" b="1" i="0" u="none" strike="noStrike" kern="1200" cap="none" spc="0" normalizeH="0" baseline="0" noProof="0" dirty="0">
                <a:ln>
                  <a:noFill/>
                </a:ln>
                <a:solidFill>
                  <a:srgbClr val="000000"/>
                </a:solidFill>
                <a:effectLst/>
                <a:uLnTx/>
                <a:uFillTx/>
                <a:latin typeface="Calibri"/>
                <a:ea typeface="+mn-ea"/>
                <a:cs typeface="+mn-cs"/>
              </a:rPr>
              <a:t>an agreement</a:t>
            </a:r>
            <a:r>
              <a:rPr kumimoji="0" lang="en-GB" sz="2000" b="0" i="0" u="none" strike="noStrike" kern="1200" cap="none" spc="0" normalizeH="0" baseline="0" noProof="0" dirty="0">
                <a:ln>
                  <a:noFill/>
                </a:ln>
                <a:solidFill>
                  <a:srgbClr val="000000"/>
                </a:solidFill>
                <a:effectLst/>
                <a:uLnTx/>
                <a:uFillTx/>
                <a:latin typeface="Calibri"/>
                <a:ea typeface="+mn-ea"/>
                <a:cs typeface="+mn-cs"/>
              </a:rPr>
              <a:t>, at the appropriate hierarchical level, </a:t>
            </a:r>
            <a:r>
              <a:rPr kumimoji="0" lang="en-GB" sz="2000" b="1" i="0" u="none" strike="noStrike" kern="1200" cap="none" spc="0" normalizeH="0" baseline="0" noProof="0" dirty="0">
                <a:ln>
                  <a:noFill/>
                </a:ln>
                <a:solidFill>
                  <a:srgbClr val="000000"/>
                </a:solidFill>
                <a:effectLst/>
                <a:uLnTx/>
                <a:uFillTx/>
                <a:latin typeface="Calibri"/>
                <a:ea typeface="+mn-ea"/>
                <a:cs typeface="+mn-cs"/>
              </a:rPr>
              <a:t>on the facts</a:t>
            </a:r>
            <a:r>
              <a:rPr kumimoji="0" lang="en-GB" sz="2000" b="0" i="0" u="none" strike="noStrike" kern="1200" cap="none" spc="0" normalizeH="0" baseline="0" noProof="0" dirty="0">
                <a:ln>
                  <a:noFill/>
                </a:ln>
                <a:solidFill>
                  <a:srgbClr val="000000"/>
                </a:solidFill>
                <a:effectLst/>
                <a:uLnTx/>
                <a:uFillTx/>
                <a:latin typeface="Calibri"/>
                <a:ea typeface="+mn-ea"/>
                <a:cs typeface="+mn-cs"/>
              </a:rPr>
              <a:t>, which will not be reopened or questioned again in the reporting stages of the audit. </a:t>
            </a:r>
            <a:endParaRPr kumimoji="0" lang="fr-FR" sz="2000" b="0" i="0" u="none" strike="noStrike" kern="1200" cap="none" spc="0" normalizeH="0" baseline="0" noProof="0" dirty="0">
              <a:ln>
                <a:noFill/>
              </a:ln>
              <a:solidFill>
                <a:srgbClr val="000000"/>
              </a:solidFill>
              <a:effectLst/>
              <a:uLnTx/>
              <a:uFillTx/>
              <a:latin typeface="Calibri"/>
              <a:ea typeface="+mn-ea"/>
              <a:cs typeface="+mn-cs"/>
            </a:endParaRPr>
          </a:p>
          <a:p>
            <a:pPr marL="285750" marR="0" lvl="0" indent="-285750" algn="l" defTabSz="914400" rtl="0" eaLnBrk="1" fontAlgn="auto" latinLnBrk="0" hangingPunct="1">
              <a:lnSpc>
                <a:spcPct val="100000"/>
              </a:lnSpc>
              <a:spcBef>
                <a:spcPct val="20000"/>
              </a:spcBef>
              <a:spcAft>
                <a:spcPts val="0"/>
              </a:spcAft>
              <a:buClr>
                <a:srgbClr val="000000"/>
              </a:buClr>
              <a:buSzPct val="85000"/>
              <a:buFontTx/>
              <a:buChar char="•"/>
              <a:tabLst/>
              <a:defRPr/>
            </a:pPr>
            <a:endParaRPr kumimoji="0" lang="fr-FR" sz="2000" b="0" i="0" u="none" strike="noStrike" kern="1200" cap="none" spc="0" normalizeH="0" baseline="0" noProof="0" dirty="0">
              <a:ln>
                <a:noFill/>
              </a:ln>
              <a:solidFill>
                <a:srgbClr val="000000"/>
              </a:solidFill>
              <a:effectLst/>
              <a:uLnTx/>
              <a:uFillTx/>
              <a:latin typeface="Calibri"/>
              <a:ea typeface="+mn-ea"/>
              <a:cs typeface="+mn-cs"/>
            </a:endParaRPr>
          </a:p>
        </p:txBody>
      </p:sp>
      <p:sp>
        <p:nvSpPr>
          <p:cNvPr id="137221" name="Rectangle 7"/>
          <p:cNvSpPr>
            <a:spLocks noChangeArrowheads="1"/>
          </p:cNvSpPr>
          <p:nvPr/>
        </p:nvSpPr>
        <p:spPr bwMode="auto">
          <a:xfrm rot="5400000">
            <a:off x="8244681" y="332581"/>
            <a:ext cx="1008063" cy="288925"/>
          </a:xfrm>
          <a:prstGeom prst="rect">
            <a:avLst/>
          </a:prstGeom>
          <a:solidFill>
            <a:srgbClr val="CC6600"/>
          </a:solidFill>
          <a:ln w="9525">
            <a:solidFill>
              <a:schemeClr val="tx1"/>
            </a:solidFill>
            <a:miter lim="800000"/>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a:ln>
                <a:noFill/>
              </a:ln>
              <a:solidFill>
                <a:srgbClr val="000000"/>
              </a:solidFill>
              <a:effectLst/>
              <a:uLnTx/>
              <a:uFillTx/>
              <a:latin typeface="Calibri"/>
              <a:ea typeface="+mn-ea"/>
              <a:cs typeface="+mn-cs"/>
            </a:endParaRPr>
          </a:p>
        </p:txBody>
      </p:sp>
      <p:sp>
        <p:nvSpPr>
          <p:cNvPr id="20" name="Pentagon 19"/>
          <p:cNvSpPr/>
          <p:nvPr/>
        </p:nvSpPr>
        <p:spPr>
          <a:xfrm>
            <a:off x="142875" y="142875"/>
            <a:ext cx="571500" cy="571500"/>
          </a:xfrm>
          <a:prstGeom prst="homePlat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p:sp>
        <p:nvSpPr>
          <p:cNvPr id="21" name="Chevron 20"/>
          <p:cNvSpPr/>
          <p:nvPr/>
        </p:nvSpPr>
        <p:spPr>
          <a:xfrm>
            <a:off x="500063" y="142875"/>
            <a:ext cx="714375" cy="571500"/>
          </a:xfrm>
          <a:prstGeom prst="chevron">
            <a:avLst/>
          </a:prstGeom>
          <a:solidFill>
            <a:srgbClr val="3366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p:sp>
        <p:nvSpPr>
          <p:cNvPr id="22" name="Chevron 21"/>
          <p:cNvSpPr/>
          <p:nvPr/>
        </p:nvSpPr>
        <p:spPr>
          <a:xfrm>
            <a:off x="1000125" y="142875"/>
            <a:ext cx="714375" cy="571500"/>
          </a:xfrm>
          <a:prstGeom prst="chevron">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p:sp>
        <p:nvSpPr>
          <p:cNvPr id="23" name="Chevron 22"/>
          <p:cNvSpPr/>
          <p:nvPr/>
        </p:nvSpPr>
        <p:spPr>
          <a:xfrm>
            <a:off x="1500188" y="142875"/>
            <a:ext cx="714375" cy="571500"/>
          </a:xfrm>
          <a:prstGeom prst="chevron">
            <a:avLst/>
          </a:prstGeom>
          <a:solidFill>
            <a:srgbClr val="00CC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p:sp>
        <p:nvSpPr>
          <p:cNvPr id="24" name="Rectangle 23"/>
          <p:cNvSpPr/>
          <p:nvPr/>
        </p:nvSpPr>
        <p:spPr>
          <a:xfrm>
            <a:off x="1071563" y="71438"/>
            <a:ext cx="642937" cy="714375"/>
          </a:xfrm>
          <a:prstGeom prst="rect">
            <a:avLst/>
          </a:prstGeom>
          <a:noFill/>
          <a:ln w="508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srgbClr val="000000"/>
              </a:solidFill>
              <a:effectLst/>
              <a:uLnTx/>
              <a:uFillTx/>
              <a:latin typeface="Calibri"/>
              <a:ea typeface="+mn-ea"/>
              <a:cs typeface="Arial" pitchFamily="34" charset="0"/>
            </a:endParaRPr>
          </a:p>
        </p:txBody>
      </p:sp>
      <p:sp>
        <p:nvSpPr>
          <p:cNvPr id="137228" name="AutoShape 6"/>
          <p:cNvSpPr>
            <a:spLocks noChangeArrowheads="1"/>
          </p:cNvSpPr>
          <p:nvPr/>
        </p:nvSpPr>
        <p:spPr bwMode="auto">
          <a:xfrm>
            <a:off x="454025" y="1247775"/>
            <a:ext cx="617538" cy="525463"/>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780" y="10800"/>
                </a:moveTo>
                <a:cubicBezTo>
                  <a:pt x="3780" y="14677"/>
                  <a:pt x="6923" y="17820"/>
                  <a:pt x="10800" y="17820"/>
                </a:cubicBezTo>
                <a:cubicBezTo>
                  <a:pt x="14677" y="17820"/>
                  <a:pt x="17820" y="14677"/>
                  <a:pt x="17820" y="10800"/>
                </a:cubicBezTo>
                <a:cubicBezTo>
                  <a:pt x="17820" y="6923"/>
                  <a:pt x="14677" y="3780"/>
                  <a:pt x="10800" y="3780"/>
                </a:cubicBezTo>
                <a:cubicBezTo>
                  <a:pt x="6923" y="3780"/>
                  <a:pt x="3780" y="6923"/>
                  <a:pt x="3780" y="10800"/>
                </a:cubicBezTo>
                <a:close/>
              </a:path>
            </a:pathLst>
          </a:custGeom>
          <a:solidFill>
            <a:srgbClr val="FF0000"/>
          </a:solidFill>
          <a:ln w="9525">
            <a:solidFill>
              <a:srgbClr val="FF0000"/>
            </a:solidFill>
            <a:round/>
            <a:headEnd/>
            <a:tailEnd/>
          </a:ln>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sp>
        <p:nvSpPr>
          <p:cNvPr id="137229" name="Text Box 4"/>
          <p:cNvSpPr txBox="1">
            <a:spLocks noChangeArrowheads="1"/>
          </p:cNvSpPr>
          <p:nvPr/>
        </p:nvSpPr>
        <p:spPr bwMode="auto">
          <a:xfrm>
            <a:off x="395536" y="4725144"/>
            <a:ext cx="8429625" cy="958850"/>
          </a:xfrm>
          <a:prstGeom prst="rect">
            <a:avLst/>
          </a:prstGeom>
          <a:solidFill>
            <a:schemeClr val="accent1"/>
          </a:solidFill>
          <a:ln w="9525" algn="ctr">
            <a:solidFill>
              <a:schemeClr val="tx1"/>
            </a:solidFill>
            <a:miter lim="800000"/>
            <a:headEnd/>
            <a:tailEnd/>
          </a:ln>
        </p:spPr>
        <p:txBody>
          <a:bodyPr lIns="103188" tIns="103188" rIns="103188" bIns="103188">
            <a:spAutoFit/>
          </a:bodyPr>
          <a:lstStyle>
            <a:lvl1pPr marL="342900" indent="-342900" defTabSz="617538" eaLnBrk="0" hangingPunct="0">
              <a:defRPr sz="1400">
                <a:solidFill>
                  <a:schemeClr val="tx1"/>
                </a:solidFill>
                <a:latin typeface="Tahoma" pitchFamily="34" charset="0"/>
                <a:cs typeface="Arial" pitchFamily="34" charset="0"/>
              </a:defRPr>
            </a:lvl1pPr>
            <a:lvl2pPr defTabSz="617538" eaLnBrk="0" hangingPunct="0">
              <a:defRPr sz="1400">
                <a:solidFill>
                  <a:schemeClr val="tx1"/>
                </a:solidFill>
                <a:latin typeface="Tahoma" pitchFamily="34" charset="0"/>
                <a:cs typeface="Arial" pitchFamily="34" charset="0"/>
              </a:defRPr>
            </a:lvl2pPr>
            <a:lvl3pPr marL="1143000" indent="-228600" defTabSz="617538" eaLnBrk="0" hangingPunct="0">
              <a:defRPr sz="1400">
                <a:solidFill>
                  <a:schemeClr val="tx1"/>
                </a:solidFill>
                <a:latin typeface="Tahoma" pitchFamily="34" charset="0"/>
                <a:cs typeface="Arial" pitchFamily="34" charset="0"/>
              </a:defRPr>
            </a:lvl3pPr>
            <a:lvl4pPr marL="1600200" indent="-228600" defTabSz="617538" eaLnBrk="0" hangingPunct="0">
              <a:defRPr sz="1400">
                <a:solidFill>
                  <a:schemeClr val="tx1"/>
                </a:solidFill>
                <a:latin typeface="Tahoma" pitchFamily="34" charset="0"/>
                <a:cs typeface="Arial" pitchFamily="34" charset="0"/>
              </a:defRPr>
            </a:lvl4pPr>
            <a:lvl5pPr marL="2057400" indent="-228600" defTabSz="617538" eaLnBrk="0" hangingPunct="0">
              <a:defRPr sz="1400">
                <a:solidFill>
                  <a:schemeClr val="tx1"/>
                </a:solidFill>
                <a:latin typeface="Tahoma" pitchFamily="34" charset="0"/>
                <a:cs typeface="Arial" pitchFamily="34" charset="0"/>
              </a:defRPr>
            </a:lvl5pPr>
            <a:lvl6pPr marL="2514600" indent="-228600" defTabSz="617538"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defTabSz="617538"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defTabSz="617538"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defTabSz="617538" eaLnBrk="0" fontAlgn="base" hangingPunct="0">
              <a:spcBef>
                <a:spcPct val="0"/>
              </a:spcBef>
              <a:spcAft>
                <a:spcPct val="0"/>
              </a:spcAft>
              <a:defRPr sz="1400">
                <a:solidFill>
                  <a:schemeClr val="tx1"/>
                </a:solidFill>
                <a:latin typeface="Tahoma" pitchFamily="34" charset="0"/>
                <a:cs typeface="Arial" pitchFamily="34" charset="0"/>
              </a:defRPr>
            </a:lvl9pPr>
          </a:lstStyle>
          <a:p>
            <a:pPr marL="457200" marR="0" lvl="1" indent="0" algn="ctr" defTabSz="617538" rtl="0" eaLnBrk="1" fontAlgn="auto" latinLnBrk="0" hangingPunct="1">
              <a:lnSpc>
                <a:spcPct val="90000"/>
              </a:lnSpc>
              <a:spcBef>
                <a:spcPct val="20000"/>
              </a:spcBef>
              <a:spcAft>
                <a:spcPct val="20000"/>
              </a:spcAft>
              <a:buClr>
                <a:srgbClr val="091D5D"/>
              </a:buClr>
              <a:buSzPct val="70000"/>
              <a:buFont typeface="Monotype Sorts" pitchFamily="2" charset="2"/>
              <a:buNone/>
              <a:tabLst/>
              <a:defRPr/>
            </a:pPr>
            <a:r>
              <a:rPr kumimoji="0" lang="en-US" sz="1800" b="1" i="0" u="none" strike="noStrike" kern="1200" cap="none" spc="0" normalizeH="0" baseline="0" noProof="0" dirty="0">
                <a:ln>
                  <a:noFill/>
                </a:ln>
                <a:solidFill>
                  <a:srgbClr val="000000"/>
                </a:solidFill>
                <a:effectLst/>
                <a:uLnTx/>
                <a:uFillTx/>
                <a:latin typeface="EY Gothic Cond Demi"/>
                <a:ea typeface="+mn-ea"/>
                <a:cs typeface="Arial" pitchFamily="34" charset="0"/>
              </a:rPr>
              <a:t>It is not a conclusion but an opportunity and should allow for the necessary understanding in order to prepare the report and the final conclusions.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A859E1F1-583E-4479-8D6A-133E064264E1}" type="slidenum">
              <a:rPr lang="nl-BE" smtClean="0">
                <a:solidFill>
                  <a:srgbClr val="000000"/>
                </a:solidFill>
                <a:effectLst/>
                <a:latin typeface="Arial" pitchFamily="34" charset="0"/>
              </a:rPr>
              <a:pPr eaLnBrk="1" hangingPunct="1"/>
              <a:t>14</a:t>
            </a:fld>
            <a:endParaRPr lang="nl-BE" dirty="0">
              <a:solidFill>
                <a:srgbClr val="000000"/>
              </a:solidFill>
              <a:effectLst/>
              <a:latin typeface="Arial"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177567021"/>
              </p:ext>
            </p:extLst>
          </p:nvPr>
        </p:nvGraphicFramePr>
        <p:xfrm>
          <a:off x="468313" y="1484783"/>
          <a:ext cx="8208143" cy="3941101"/>
        </p:xfrm>
        <a:graphic>
          <a:graphicData uri="http://schemas.openxmlformats.org/drawingml/2006/table">
            <a:tbl>
              <a:tblPr bandRow="1">
                <a:tableStyleId>{5C22544A-7EE6-4342-B048-85BDC9FD1C3A}</a:tableStyleId>
              </a:tblPr>
              <a:tblGrid>
                <a:gridCol w="2303487">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613060">
                <a:tc>
                  <a:txBody>
                    <a:bodyPr/>
                    <a:lstStyle/>
                    <a:p>
                      <a:pPr algn="l"/>
                      <a:r>
                        <a:rPr lang="fr-FR" sz="1600" b="1" dirty="0">
                          <a:solidFill>
                            <a:srgbClr val="000000"/>
                          </a:solidFill>
                          <a:effectLst/>
                          <a:latin typeface="Arial (body)"/>
                        </a:rPr>
                        <a:t>Criteria</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What should exist </a:t>
                      </a:r>
                      <a:r>
                        <a:rPr lang="en-US" sz="1600" dirty="0">
                          <a:solidFill>
                            <a:srgbClr val="000000"/>
                          </a:solidFill>
                          <a:effectLst/>
                          <a:latin typeface="Arial (body)"/>
                        </a:rPr>
                        <a:t>- </a:t>
                      </a:r>
                      <a:r>
                        <a:rPr lang="en-US" sz="1600" dirty="0">
                          <a:solidFill>
                            <a:srgbClr val="000000"/>
                          </a:solidFill>
                          <a:effectLst/>
                          <a:latin typeface="Arial (body)"/>
                          <a:ea typeface="ＭＳ 明朝"/>
                        </a:rPr>
                        <a:t>The standards, measures, or expectations used in making an evaluation and/or verification</a:t>
                      </a:r>
                      <a:endParaRPr lang="en-GB" sz="1600" dirty="0"/>
                    </a:p>
                  </a:txBody>
                  <a:tcPr/>
                </a:tc>
                <a:extLst>
                  <a:ext uri="{0D108BD9-81ED-4DB2-BD59-A6C34878D82A}">
                    <a16:rowId xmlns:a16="http://schemas.microsoft.com/office/drawing/2014/main" val="10000"/>
                  </a:ext>
                </a:extLst>
              </a:tr>
              <a:tr h="613060">
                <a:tc>
                  <a:txBody>
                    <a:bodyPr/>
                    <a:lstStyle/>
                    <a:p>
                      <a:pPr algn="l"/>
                      <a:r>
                        <a:rPr lang="fr-FR" sz="1600" b="1" dirty="0">
                          <a:solidFill>
                            <a:srgbClr val="000000"/>
                          </a:solidFill>
                          <a:latin typeface="Arial (body)"/>
                        </a:rPr>
                        <a:t>Condition</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What does exist </a:t>
                      </a:r>
                      <a:r>
                        <a:rPr lang="en-US" sz="1600" dirty="0">
                          <a:solidFill>
                            <a:srgbClr val="000000"/>
                          </a:solidFill>
                          <a:effectLst/>
                          <a:latin typeface="Arial (body)"/>
                        </a:rPr>
                        <a:t>- The factual evidence that the auditor found in the course of the examination</a:t>
                      </a:r>
                      <a:endParaRPr lang="en-GB" sz="1600" dirty="0"/>
                    </a:p>
                  </a:txBody>
                  <a:tcPr/>
                </a:tc>
                <a:extLst>
                  <a:ext uri="{0D108BD9-81ED-4DB2-BD59-A6C34878D82A}">
                    <a16:rowId xmlns:a16="http://schemas.microsoft.com/office/drawing/2014/main" val="10001"/>
                  </a:ext>
                </a:extLst>
              </a:tr>
              <a:tr h="613060">
                <a:tc>
                  <a:txBody>
                    <a:bodyPr/>
                    <a:lstStyle/>
                    <a:p>
                      <a:pPr algn="l"/>
                      <a:r>
                        <a:rPr lang="fr-FR" sz="1600" b="1" dirty="0">
                          <a:solidFill>
                            <a:srgbClr val="000000"/>
                          </a:solidFill>
                          <a:latin typeface="Arial (body)"/>
                        </a:rPr>
                        <a:t>Cause (Root)</a:t>
                      </a:r>
                      <a:r>
                        <a:rPr lang="en-US" sz="1600" b="1" dirty="0">
                          <a:solidFill>
                            <a:srgbClr val="000000"/>
                          </a:solidFill>
                          <a:latin typeface="Arial (body)"/>
                        </a:rPr>
                        <a: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Why the difference exists </a:t>
                      </a:r>
                      <a:r>
                        <a:rPr lang="en-US" sz="1600" dirty="0">
                          <a:solidFill>
                            <a:srgbClr val="000000"/>
                          </a:solidFill>
                          <a:effectLst/>
                          <a:latin typeface="Arial (body)"/>
                        </a:rPr>
                        <a:t>- The (real) reason for the difference between the expected and actual conditions</a:t>
                      </a:r>
                      <a:endParaRPr lang="en-GB" sz="1600" dirty="0"/>
                    </a:p>
                  </a:txBody>
                  <a:tcPr/>
                </a:tc>
                <a:extLst>
                  <a:ext uri="{0D108BD9-81ED-4DB2-BD59-A6C34878D82A}">
                    <a16:rowId xmlns:a16="http://schemas.microsoft.com/office/drawing/2014/main" val="10002"/>
                  </a:ext>
                </a:extLst>
              </a:tr>
              <a:tr h="875801">
                <a:tc>
                  <a:txBody>
                    <a:bodyPr/>
                    <a:lstStyle/>
                    <a:p>
                      <a:pPr algn="l"/>
                      <a:r>
                        <a:rPr lang="fr-FR" sz="1600" b="1" dirty="0">
                          <a:solidFill>
                            <a:srgbClr val="000000"/>
                          </a:solidFill>
                          <a:latin typeface="Arial (body)"/>
                        </a:rPr>
                        <a:t>Consequence (Effect)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The impact of the difference </a:t>
                      </a:r>
                      <a:r>
                        <a:rPr lang="en-US" sz="1600" dirty="0">
                          <a:solidFill>
                            <a:srgbClr val="000000"/>
                          </a:solidFill>
                          <a:effectLst/>
                          <a:latin typeface="Arial (body)"/>
                        </a:rPr>
                        <a:t>- The risk or exposure the organisation and/or others encounter because the condition is not consistent with the criteria</a:t>
                      </a:r>
                      <a:endParaRPr lang="en-GB" sz="1600" dirty="0"/>
                    </a:p>
                  </a:txBody>
                  <a:tcPr/>
                </a:tc>
                <a:extLst>
                  <a:ext uri="{0D108BD9-81ED-4DB2-BD59-A6C34878D82A}">
                    <a16:rowId xmlns:a16="http://schemas.microsoft.com/office/drawing/2014/main" val="10003"/>
                  </a:ext>
                </a:extLst>
              </a:tr>
              <a:tr h="613060">
                <a:tc>
                  <a:txBody>
                    <a:bodyPr/>
                    <a:lstStyle/>
                    <a:p>
                      <a:pPr algn="l"/>
                      <a:r>
                        <a:rPr lang="fr-FR" sz="1600" b="1" dirty="0">
                          <a:solidFill>
                            <a:srgbClr val="000000"/>
                          </a:solidFill>
                          <a:latin typeface="Arial (body)"/>
                        </a:rPr>
                        <a:t>Recommendation</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dirty="0">
                          <a:solidFill>
                            <a:schemeClr val="accent5"/>
                          </a:solidFill>
                          <a:effectLst/>
                          <a:latin typeface="Arial (body)"/>
                        </a:rPr>
                        <a:t>What,</a:t>
                      </a:r>
                      <a:r>
                        <a:rPr lang="fr-FR" sz="1600" b="1" baseline="0" dirty="0">
                          <a:solidFill>
                            <a:schemeClr val="accent5"/>
                          </a:solidFill>
                          <a:effectLst/>
                          <a:latin typeface="Arial (body)"/>
                        </a:rPr>
                        <a:t> </a:t>
                      </a:r>
                      <a:r>
                        <a:rPr lang="fr-FR" sz="1600" b="1" dirty="0">
                          <a:solidFill>
                            <a:schemeClr val="accent5"/>
                          </a:solidFill>
                          <a:effectLst/>
                          <a:latin typeface="Arial (body)"/>
                        </a:rPr>
                        <a:t>Who and When ? </a:t>
                      </a:r>
                      <a:r>
                        <a:rPr lang="fr-FR" sz="1600" dirty="0">
                          <a:solidFill>
                            <a:srgbClr val="000000"/>
                          </a:solidFill>
                          <a:effectLst/>
                          <a:latin typeface="Arial (body)"/>
                        </a:rPr>
                        <a:t>- Action linked to responsible, date/timing, priority, and severity</a:t>
                      </a:r>
                      <a:endParaRPr lang="en-GB" sz="1600" dirty="0"/>
                    </a:p>
                  </a:txBody>
                  <a:tcPr/>
                </a:tc>
                <a:extLst>
                  <a:ext uri="{0D108BD9-81ED-4DB2-BD59-A6C34878D82A}">
                    <a16:rowId xmlns:a16="http://schemas.microsoft.com/office/drawing/2014/main" val="10004"/>
                  </a:ext>
                </a:extLst>
              </a:tr>
              <a:tr h="613060">
                <a:tc>
                  <a:txBody>
                    <a:bodyPr/>
                    <a:lstStyle/>
                    <a:p>
                      <a:pPr algn="l"/>
                      <a:r>
                        <a:rPr lang="en-US" sz="1600" b="1" dirty="0">
                          <a:solidFill>
                            <a:srgbClr val="000000"/>
                          </a:solidFill>
                          <a:latin typeface="Arial (body)"/>
                        </a:rPr>
                        <a:t>Management</a:t>
                      </a:r>
                      <a:r>
                        <a:rPr lang="en-US" sz="1600" b="1" baseline="0" dirty="0">
                          <a:solidFill>
                            <a:srgbClr val="000000"/>
                          </a:solidFill>
                          <a:latin typeface="Arial (body)"/>
                        </a:rPr>
                        <a:t> </a:t>
                      </a:r>
                      <a:r>
                        <a:rPr lang="en-US" sz="1600" b="1" dirty="0">
                          <a:solidFill>
                            <a:srgbClr val="000000"/>
                          </a:solidFill>
                          <a:latin typeface="Arial (body)"/>
                        </a:rPr>
                        <a:t>Response </a:t>
                      </a:r>
                      <a:endParaRPr lang="en-GB" sz="1600" b="1" dirty="0"/>
                    </a:p>
                  </a:txBody>
                  <a:tcPr/>
                </a:tc>
                <a:tc>
                  <a:txBody>
                    <a:bodyPr/>
                    <a:lstStyle/>
                    <a:p>
                      <a:pPr marL="0" indent="0" algn="l">
                        <a:buFont typeface="Wingdings" charset="0"/>
                        <a:buNone/>
                        <a:defRPr/>
                      </a:pPr>
                      <a:r>
                        <a:rPr lang="en-US" sz="1600" dirty="0">
                          <a:solidFill>
                            <a:srgbClr val="000000"/>
                          </a:solidFill>
                          <a:effectLst/>
                          <a:latin typeface="Arial (body)"/>
                        </a:rPr>
                        <a:t>Yes, agree / Yes, but alternative / No, </a:t>
                      </a:r>
                      <a:r>
                        <a:rPr lang="fr-FR" sz="1600" dirty="0" err="1">
                          <a:solidFill>
                            <a:srgbClr val="000000"/>
                          </a:solidFill>
                          <a:effectLst/>
                          <a:latin typeface="Arial (body)"/>
                        </a:rPr>
                        <a:t>disagree</a:t>
                      </a:r>
                      <a:endParaRPr lang="fr-FR" sz="1600" dirty="0">
                        <a:solidFill>
                          <a:srgbClr val="000000"/>
                        </a:solidFill>
                        <a:effectLst/>
                        <a:latin typeface="Arial (body)"/>
                      </a:endParaRPr>
                    </a:p>
                  </a:txBody>
                  <a:tcPr/>
                </a:tc>
                <a:extLst>
                  <a:ext uri="{0D108BD9-81ED-4DB2-BD59-A6C34878D82A}">
                    <a16:rowId xmlns:a16="http://schemas.microsoft.com/office/drawing/2014/main" val="10005"/>
                  </a:ext>
                </a:extLst>
              </a:tr>
            </a:tbl>
          </a:graphicData>
        </a:graphic>
      </p:graphicFrame>
      <p:grpSp>
        <p:nvGrpSpPr>
          <p:cNvPr id="5" name="Group 14"/>
          <p:cNvGrpSpPr>
            <a:grpSpLocks/>
          </p:cNvGrpSpPr>
          <p:nvPr/>
        </p:nvGrpSpPr>
        <p:grpSpPr bwMode="auto">
          <a:xfrm>
            <a:off x="179388" y="77788"/>
            <a:ext cx="1944687" cy="290512"/>
            <a:chOff x="179388" y="77788"/>
            <a:chExt cx="1944687" cy="290512"/>
          </a:xfrm>
        </p:grpSpPr>
        <p:grpSp>
          <p:nvGrpSpPr>
            <p:cNvPr id="6" name="Group 9"/>
            <p:cNvGrpSpPr>
              <a:grpSpLocks/>
            </p:cNvGrpSpPr>
            <p:nvPr/>
          </p:nvGrpSpPr>
          <p:grpSpPr bwMode="auto">
            <a:xfrm>
              <a:off x="179388" y="115888"/>
              <a:ext cx="1944687" cy="217487"/>
              <a:chOff x="110" y="890"/>
              <a:chExt cx="5628" cy="1094"/>
            </a:xfrm>
          </p:grpSpPr>
          <p:sp>
            <p:nvSpPr>
              <p:cNvPr id="10"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11"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p>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12"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13"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14"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15"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grpSp>
        <p:sp>
          <p:nvSpPr>
            <p:cNvPr id="9"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grpSp>
      <p:sp>
        <p:nvSpPr>
          <p:cNvPr id="17" name="Rectangle 2"/>
          <p:cNvSpPr txBox="1">
            <a:spLocks noChangeArrowheads="1"/>
          </p:cNvSpPr>
          <p:nvPr/>
        </p:nvSpPr>
        <p:spPr>
          <a:xfrm>
            <a:off x="436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latin typeface="Arial (headings)"/>
              </a:rPr>
              <a:t>The reasoning behind a recommendation</a:t>
            </a:r>
            <a:endParaRPr lang="en-GB" sz="2600" b="1" dirty="0">
              <a:solidFill>
                <a:srgbClr val="000000"/>
              </a:solidFill>
              <a:latin typeface="Arial (headings)"/>
            </a:endParaRPr>
          </a:p>
        </p:txBody>
      </p:sp>
    </p:spTree>
    <p:extLst>
      <p:ext uri="{BB962C8B-B14F-4D97-AF65-F5344CB8AC3E}">
        <p14:creationId xmlns:p14="http://schemas.microsoft.com/office/powerpoint/2010/main" val="2106253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15</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755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Agenda</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2: The components of the field work</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highlight>
                  <a:srgbClr val="FFFF00"/>
                </a:highlight>
                <a:latin typeface="Arial (body)"/>
                <a:cs typeface="Arial" pitchFamily="34" charset="0"/>
              </a:rPr>
              <a:t>Part 3: Reference to the ISPPIA</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4: How does field work connect to our planning?</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spTree>
    <p:extLst>
      <p:ext uri="{BB962C8B-B14F-4D97-AF65-F5344CB8AC3E}">
        <p14:creationId xmlns:p14="http://schemas.microsoft.com/office/powerpoint/2010/main" val="313242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16</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1259632" y="404664"/>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ISPPIA 2300</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graphicFrame>
        <p:nvGraphicFramePr>
          <p:cNvPr id="5" name="Diagram 4"/>
          <p:cNvGraphicFramePr/>
          <p:nvPr>
            <p:extLst>
              <p:ext uri="{D42A27DB-BD31-4B8C-83A1-F6EECF244321}">
                <p14:modId xmlns:p14="http://schemas.microsoft.com/office/powerpoint/2010/main" val="3816078421"/>
              </p:ext>
            </p:extLst>
          </p:nvPr>
        </p:nvGraphicFramePr>
        <p:xfrm>
          <a:off x="1403648" y="1916832"/>
          <a:ext cx="7143750" cy="4591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69923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A16AAD8-D5FA-4B6A-99DE-D2D5297B1E1F}" type="slidenum">
              <a:rPr kumimoji="0" lang="nl-BE" altLang="en-US" sz="1200" b="0" i="0" u="none" strike="noStrike" kern="1200" cap="none" spc="0" normalizeH="0" baseline="0" noProof="0" smtClean="0">
                <a:ln>
                  <a:noFill/>
                </a:ln>
                <a:solidFill>
                  <a:srgbClr val="898989"/>
                </a:solidFill>
                <a:effectLst/>
                <a:uLnTx/>
                <a:uFillTx/>
                <a:latin typeface="Tahoma" pitchFamily="34"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nl-BE" altLang="en-US" sz="1200" b="0" i="0" u="none" strike="noStrike" kern="1200" cap="none" spc="0" normalizeH="0" baseline="0" noProof="0" dirty="0">
              <a:ln>
                <a:noFill/>
              </a:ln>
              <a:solidFill>
                <a:srgbClr val="898989"/>
              </a:solidFill>
              <a:effectLst/>
              <a:uLnTx/>
              <a:uFillTx/>
              <a:latin typeface="Tahoma" pitchFamily="34" charset="0"/>
              <a:ea typeface="MS PGothic" pitchFamily="34" charset="-128"/>
              <a:cs typeface="+mn-cs"/>
            </a:endParaRPr>
          </a:p>
        </p:txBody>
      </p:sp>
      <p:sp>
        <p:nvSpPr>
          <p:cNvPr id="72707" name="Rectangle 2"/>
          <p:cNvSpPr>
            <a:spLocks noChangeArrowheads="1"/>
          </p:cNvSpPr>
          <p:nvPr/>
        </p:nvSpPr>
        <p:spPr bwMode="auto">
          <a:xfrm>
            <a:off x="179388" y="2286000"/>
            <a:ext cx="8641084" cy="200660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sng" strike="noStrike" kern="1200" cap="none" spc="0" normalizeH="0" baseline="0" noProof="0" dirty="0">
                <a:ln>
                  <a:noFill/>
                </a:ln>
                <a:solidFill>
                  <a:prstClr val="black"/>
                </a:solidFill>
                <a:effectLst/>
                <a:uLnTx/>
                <a:uFillTx/>
                <a:latin typeface="Arial (body)"/>
                <a:ea typeface="+mn-ea"/>
                <a:cs typeface="+mn-cs"/>
              </a:rPr>
              <a:t>Standard 2300 – Performing the engagement</a:t>
            </a:r>
            <a:br>
              <a:rPr kumimoji="0" lang="en-US" sz="2200" b="1" i="0" u="sng" strike="noStrike" kern="1200" cap="none" spc="0" normalizeH="0" baseline="0" noProof="0" dirty="0">
                <a:ln>
                  <a:noFill/>
                </a:ln>
                <a:solidFill>
                  <a:prstClr val="black"/>
                </a:solidFill>
                <a:effectLst/>
                <a:uLnTx/>
                <a:uFillTx/>
                <a:latin typeface="Arial (body)"/>
                <a:ea typeface="+mn-ea"/>
                <a:cs typeface="+mn-cs"/>
              </a:rPr>
            </a:br>
            <a:endParaRPr kumimoji="0" lang="en-US" sz="2200" b="1" i="0" u="sng" strike="noStrike" kern="1200" cap="none" spc="0" normalizeH="0" baseline="0" noProof="0" dirty="0">
              <a:ln>
                <a:noFill/>
              </a:ln>
              <a:solidFill>
                <a:prstClr val="black"/>
              </a:solidFill>
              <a:effectLst/>
              <a:uLnTx/>
              <a:uFillTx/>
              <a:latin typeface="Arial (body)"/>
              <a:ea typeface="+mn-ea"/>
              <a:cs typeface="+mn-cs"/>
            </a:endParaRPr>
          </a:p>
          <a:p>
            <a:pPr algn="just">
              <a:defRPr/>
            </a:pP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r>
              <a:rPr lang="en-US" sz="2400" dirty="0">
                <a:solidFill>
                  <a:prstClr val="black"/>
                </a:solidFill>
                <a:latin typeface="Times"/>
                <a:ea typeface="Times New Roman"/>
                <a:cs typeface="Arial" pitchFamily="34" charset="0"/>
              </a:rPr>
              <a:t>Internal auditors must identify, analyze, evaluate, and document sufficient information to achieve the engagement’s objectives</a:t>
            </a:r>
            <a:r>
              <a:rPr kumimoji="0" lang="en-US" sz="2200" b="0" i="1" u="none" strike="noStrike" kern="1200" cap="none" spc="0" normalizeH="0" baseline="0" noProof="0" dirty="0">
                <a:ln>
                  <a:noFill/>
                </a:ln>
                <a:solidFill>
                  <a:prstClr val="black"/>
                </a:solidFill>
                <a:effectLst/>
                <a:uLnTx/>
                <a:uFillTx/>
                <a:latin typeface="Arial (body)"/>
                <a:ea typeface="+mn-ea"/>
                <a:cs typeface="+mn-cs"/>
              </a:rPr>
              <a:t>.</a:t>
            </a: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endParaRPr kumimoji="0" lang="en-US" sz="2200" b="0" i="1" u="none" strike="noStrike" kern="1200" cap="none" spc="0" normalizeH="0" baseline="0" noProof="0" dirty="0">
              <a:ln>
                <a:noFill/>
              </a:ln>
              <a:solidFill>
                <a:prstClr val="black"/>
              </a:solidFill>
              <a:effectLst/>
              <a:uLnTx/>
              <a:uFillTx/>
              <a:latin typeface="Arial (body)"/>
              <a:ea typeface="+mn-ea"/>
              <a:cs typeface="+mn-cs"/>
            </a:endParaRPr>
          </a:p>
        </p:txBody>
      </p:sp>
      <p:grpSp>
        <p:nvGrpSpPr>
          <p:cNvPr id="2" name="Group 1"/>
          <p:cNvGrpSpPr/>
          <p:nvPr/>
        </p:nvGrpSpPr>
        <p:grpSpPr>
          <a:xfrm>
            <a:off x="179388" y="77788"/>
            <a:ext cx="1944687" cy="290512"/>
            <a:chOff x="179388" y="77788"/>
            <a:chExt cx="1944687" cy="290512"/>
          </a:xfrm>
        </p:grpSpPr>
        <p:grpSp>
          <p:nvGrpSpPr>
            <p:cNvPr id="3" name="Group 9"/>
            <p:cNvGrpSpPr>
              <a:grpSpLocks/>
            </p:cNvGrpSpPr>
            <p:nvPr/>
          </p:nvGrpSpPr>
          <p:grpSpPr bwMode="auto">
            <a:xfrm>
              <a:off x="179388" y="114300"/>
              <a:ext cx="1944687" cy="217488"/>
              <a:chOff x="110" y="890"/>
              <a:chExt cx="5628" cy="1094"/>
            </a:xfrm>
          </p:grpSpPr>
          <p:sp>
            <p:nvSpPr>
              <p:cNvPr id="11141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grpSp>
        <p:sp>
          <p:nvSpPr>
            <p:cNvPr id="72711" name="Rectangle 15"/>
            <p:cNvSpPr>
              <a:spLocks noChangeArrowheads="1"/>
            </p:cNvSpPr>
            <p:nvPr/>
          </p:nvSpPr>
          <p:spPr bwMode="auto">
            <a:xfrm>
              <a:off x="450850" y="77788"/>
              <a:ext cx="482600"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en-US" sz="1400" b="0" i="0" u="none" strike="noStrike" kern="1200" cap="none" spc="0" normalizeH="0" baseline="0" noProof="0" dirty="0">
                <a:ln>
                  <a:noFill/>
                </a:ln>
                <a:solidFill>
                  <a:prstClr val="black"/>
                </a:solidFill>
                <a:effectLst/>
                <a:uLnTx/>
                <a:uFillTx/>
                <a:latin typeface="Tahoma" pitchFamily="34" charset="0"/>
                <a:ea typeface="MS PGothic" pitchFamily="34" charset="-128"/>
                <a:cs typeface="+mn-cs"/>
              </a:endParaRPr>
            </a:p>
          </p:txBody>
        </p:sp>
      </p:grpSp>
    </p:spTree>
    <p:extLst>
      <p:ext uri="{BB962C8B-B14F-4D97-AF65-F5344CB8AC3E}">
        <p14:creationId xmlns:p14="http://schemas.microsoft.com/office/powerpoint/2010/main" val="885433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A16AAD8-D5FA-4B6A-99DE-D2D5297B1E1F}" type="slidenum">
              <a:rPr kumimoji="0" lang="nl-BE" altLang="en-US" sz="1200" b="0" i="0" u="none" strike="noStrike" kern="1200" cap="none" spc="0" normalizeH="0" baseline="0" noProof="0" smtClean="0">
                <a:ln>
                  <a:noFill/>
                </a:ln>
                <a:solidFill>
                  <a:srgbClr val="898989"/>
                </a:solidFill>
                <a:effectLst/>
                <a:uLnTx/>
                <a:uFillTx/>
                <a:latin typeface="Tahoma" pitchFamily="34"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nl-BE" altLang="en-US" sz="1200" b="0" i="0" u="none" strike="noStrike" kern="1200" cap="none" spc="0" normalizeH="0" baseline="0" noProof="0" dirty="0">
              <a:ln>
                <a:noFill/>
              </a:ln>
              <a:solidFill>
                <a:srgbClr val="898989"/>
              </a:solidFill>
              <a:effectLst/>
              <a:uLnTx/>
              <a:uFillTx/>
              <a:latin typeface="Tahoma" pitchFamily="34" charset="0"/>
              <a:ea typeface="MS PGothic" pitchFamily="34" charset="-128"/>
              <a:cs typeface="+mn-cs"/>
            </a:endParaRPr>
          </a:p>
        </p:txBody>
      </p:sp>
      <p:sp>
        <p:nvSpPr>
          <p:cNvPr id="72707" name="Rectangle 2"/>
          <p:cNvSpPr>
            <a:spLocks noChangeArrowheads="1"/>
          </p:cNvSpPr>
          <p:nvPr/>
        </p:nvSpPr>
        <p:spPr bwMode="auto">
          <a:xfrm>
            <a:off x="477933" y="1052736"/>
            <a:ext cx="8047038" cy="200660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sng" strike="noStrike" kern="1200" cap="none" spc="0" normalizeH="0" baseline="0" noProof="0" dirty="0">
                <a:ln>
                  <a:noFill/>
                </a:ln>
                <a:solidFill>
                  <a:prstClr val="black"/>
                </a:solidFill>
                <a:effectLst/>
                <a:uLnTx/>
                <a:uFillTx/>
                <a:latin typeface="Arial (body)"/>
                <a:ea typeface="+mn-ea"/>
                <a:cs typeface="+mn-cs"/>
              </a:rPr>
              <a:t>Standard 2310 – Identifying information</a:t>
            </a:r>
            <a:br>
              <a:rPr kumimoji="0" lang="en-US" sz="2200" b="1" i="0" u="sng" strike="noStrike" kern="1200" cap="none" spc="0" normalizeH="0" baseline="0" noProof="0" dirty="0">
                <a:ln>
                  <a:noFill/>
                </a:ln>
                <a:solidFill>
                  <a:prstClr val="black"/>
                </a:solidFill>
                <a:effectLst/>
                <a:uLnTx/>
                <a:uFillTx/>
                <a:latin typeface="Arial (body)"/>
                <a:ea typeface="+mn-ea"/>
                <a:cs typeface="+mn-cs"/>
              </a:rPr>
            </a:br>
            <a:endParaRPr kumimoji="0" lang="en-US" sz="2200" b="1" i="0" u="sng" strike="noStrike" kern="1200" cap="none" spc="0" normalizeH="0" baseline="0" noProof="0" dirty="0">
              <a:ln>
                <a:noFill/>
              </a:ln>
              <a:solidFill>
                <a:prstClr val="black"/>
              </a:solidFill>
              <a:effectLst/>
              <a:uLnTx/>
              <a:uFillTx/>
              <a:latin typeface="Arial (body)"/>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r>
              <a:rPr kumimoji="0" lang="en-US" sz="2200" b="0" i="1" u="none" strike="noStrike" kern="1200" cap="none" spc="0" normalizeH="0" baseline="0" noProof="0" dirty="0">
                <a:ln>
                  <a:noFill/>
                </a:ln>
                <a:solidFill>
                  <a:prstClr val="black"/>
                </a:solidFill>
                <a:effectLst/>
                <a:uLnTx/>
                <a:uFillTx/>
                <a:latin typeface="Arial (body)"/>
                <a:ea typeface="+mn-ea"/>
                <a:cs typeface="+mn-cs"/>
              </a:rPr>
              <a:t>Internal auditors must identify sufficient, reliable, relevant and useful information to achieve the engagement</a:t>
            </a: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r>
              <a:rPr kumimoji="0" lang="en-US" sz="2200" b="0" i="1" u="none" strike="noStrike" kern="1200" cap="none" spc="0" normalizeH="0" baseline="0" noProof="0" dirty="0">
                <a:ln>
                  <a:noFill/>
                </a:ln>
                <a:solidFill>
                  <a:prstClr val="black"/>
                </a:solidFill>
                <a:effectLst/>
                <a:uLnTx/>
                <a:uFillTx/>
                <a:latin typeface="Arial (body)"/>
                <a:ea typeface="+mn-ea"/>
                <a:cs typeface="+mn-cs"/>
              </a:rPr>
              <a:t>s objectives.</a:t>
            </a: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endParaRPr kumimoji="0" lang="en-US" sz="2200" b="0" i="1" u="none" strike="noStrike" kern="1200" cap="none" spc="0" normalizeH="0" baseline="0" noProof="0" dirty="0">
              <a:ln>
                <a:noFill/>
              </a:ln>
              <a:solidFill>
                <a:prstClr val="black"/>
              </a:solidFill>
              <a:effectLst/>
              <a:uLnTx/>
              <a:uFillTx/>
              <a:latin typeface="Arial (body)"/>
              <a:ea typeface="+mn-ea"/>
              <a:cs typeface="+mn-cs"/>
            </a:endParaRPr>
          </a:p>
        </p:txBody>
      </p:sp>
      <p:grpSp>
        <p:nvGrpSpPr>
          <p:cNvPr id="2" name="Group 1"/>
          <p:cNvGrpSpPr/>
          <p:nvPr/>
        </p:nvGrpSpPr>
        <p:grpSpPr>
          <a:xfrm>
            <a:off x="179388" y="77788"/>
            <a:ext cx="1944687" cy="290512"/>
            <a:chOff x="179388" y="77788"/>
            <a:chExt cx="1944687" cy="290512"/>
          </a:xfrm>
        </p:grpSpPr>
        <p:grpSp>
          <p:nvGrpSpPr>
            <p:cNvPr id="3" name="Group 9"/>
            <p:cNvGrpSpPr>
              <a:grpSpLocks/>
            </p:cNvGrpSpPr>
            <p:nvPr/>
          </p:nvGrpSpPr>
          <p:grpSpPr bwMode="auto">
            <a:xfrm>
              <a:off x="179388" y="114300"/>
              <a:ext cx="1944687" cy="217488"/>
              <a:chOff x="110" y="890"/>
              <a:chExt cx="5628" cy="1094"/>
            </a:xfrm>
          </p:grpSpPr>
          <p:sp>
            <p:nvSpPr>
              <p:cNvPr id="11141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1141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grpSp>
        <p:sp>
          <p:nvSpPr>
            <p:cNvPr id="72711" name="Rectangle 15"/>
            <p:cNvSpPr>
              <a:spLocks noChangeArrowheads="1"/>
            </p:cNvSpPr>
            <p:nvPr/>
          </p:nvSpPr>
          <p:spPr bwMode="auto">
            <a:xfrm>
              <a:off x="450850" y="77788"/>
              <a:ext cx="482600"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en-US" sz="1400" b="0" i="0" u="none" strike="noStrike" kern="1200" cap="none" spc="0" normalizeH="0" baseline="0" noProof="0" dirty="0">
                <a:ln>
                  <a:noFill/>
                </a:ln>
                <a:solidFill>
                  <a:prstClr val="black"/>
                </a:solidFill>
                <a:effectLst/>
                <a:uLnTx/>
                <a:uFillTx/>
                <a:latin typeface="Tahoma" pitchFamily="34" charset="0"/>
                <a:ea typeface="MS PGothic" pitchFamily="34" charset="-128"/>
                <a:cs typeface="+mn-cs"/>
              </a:endParaRPr>
            </a:p>
          </p:txBody>
        </p:sp>
      </p:grpSp>
      <p:sp>
        <p:nvSpPr>
          <p:cNvPr id="4" name="Rectangle 3">
            <a:extLst>
              <a:ext uri="{FF2B5EF4-FFF2-40B4-BE49-F238E27FC236}">
                <a16:creationId xmlns:a16="http://schemas.microsoft.com/office/drawing/2014/main" id="{5345E120-C986-4D9F-A31E-9AA8F21ADEF8}"/>
              </a:ext>
            </a:extLst>
          </p:cNvPr>
          <p:cNvSpPr/>
          <p:nvPr/>
        </p:nvSpPr>
        <p:spPr>
          <a:xfrm>
            <a:off x="450850" y="3661389"/>
            <a:ext cx="8047038" cy="2031325"/>
          </a:xfrm>
          <a:prstGeom prst="rect">
            <a:avLst/>
          </a:prstGeom>
        </p:spPr>
        <p:txBody>
          <a:bodyPr wrap="square">
            <a:spAutoFit/>
          </a:bodyPr>
          <a:lstStyle/>
          <a:p>
            <a:pPr lvl="0">
              <a:defRPr/>
            </a:pPr>
            <a:r>
              <a:rPr lang="en-US" b="1" dirty="0">
                <a:solidFill>
                  <a:prstClr val="black"/>
                </a:solidFill>
                <a:latin typeface="Times New Roman"/>
                <a:ea typeface="Times New Roman"/>
                <a:cs typeface="Arial" pitchFamily="34" charset="0"/>
              </a:rPr>
              <a:t>Interpretation:</a:t>
            </a:r>
            <a:endParaRPr lang="en-US" dirty="0">
              <a:solidFill>
                <a:prstClr val="black"/>
              </a:solidFill>
              <a:latin typeface="Times New Roman"/>
              <a:ea typeface="Times New Roman"/>
              <a:cs typeface="Arial" pitchFamily="34" charset="0"/>
            </a:endParaRPr>
          </a:p>
          <a:p>
            <a:pPr lvl="0">
              <a:defRPr/>
            </a:pPr>
            <a:r>
              <a:rPr lang="en-US" i="1" dirty="0">
                <a:solidFill>
                  <a:prstClr val="black"/>
                </a:solidFill>
                <a:latin typeface="Times New Roman"/>
                <a:ea typeface="Times New Roman"/>
                <a:cs typeface="Arial" pitchFamily="34" charset="0"/>
              </a:rPr>
              <a:t>Sufficient information is factual, adequate, and convincing so that a prudent, informed person would reach the same conclusions as the auditor. Reliable information is the best attainable information through the use of appropriate engagement techniques. Relevant information supports engagement observations and recommendations and is consistent with the objectives for the engagement. Useful information helps the organization meet its goals.</a:t>
            </a:r>
            <a:endParaRPr lang="en-US" dirty="0">
              <a:solidFill>
                <a:prstClr val="black"/>
              </a:solidFill>
              <a:latin typeface="Times New Roman"/>
              <a:ea typeface="Times New Roman"/>
              <a:cs typeface="Arial" pitchFamily="34" charset="0"/>
            </a:endParaRPr>
          </a:p>
        </p:txBody>
      </p:sp>
    </p:spTree>
    <p:extLst>
      <p:ext uri="{BB962C8B-B14F-4D97-AF65-F5344CB8AC3E}">
        <p14:creationId xmlns:p14="http://schemas.microsoft.com/office/powerpoint/2010/main" val="3788995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37AA237-677C-474E-991A-1936A1BF167C}" type="slidenum">
              <a:rPr kumimoji="0" lang="nl-BE" altLang="en-US" sz="1200" b="0" i="0" u="none" strike="noStrike" kern="1200" cap="none" spc="0" normalizeH="0" baseline="0" noProof="0" smtClean="0">
                <a:ln>
                  <a:noFill/>
                </a:ln>
                <a:solidFill>
                  <a:srgbClr val="898989"/>
                </a:solidFill>
                <a:effectLst/>
                <a:uLnTx/>
                <a:uFillTx/>
                <a:latin typeface="Tahoma" pitchFamily="34"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nl-BE" altLang="en-US" sz="1200" b="0" i="0" u="none" strike="noStrike" kern="1200" cap="none" spc="0" normalizeH="0" baseline="0" noProof="0" dirty="0">
              <a:ln>
                <a:noFill/>
              </a:ln>
              <a:solidFill>
                <a:srgbClr val="898989"/>
              </a:solidFill>
              <a:effectLst/>
              <a:uLnTx/>
              <a:uFillTx/>
              <a:latin typeface="Tahoma" pitchFamily="34" charset="0"/>
              <a:ea typeface="MS PGothic" pitchFamily="34" charset="-128"/>
              <a:cs typeface="+mn-cs"/>
            </a:endParaRPr>
          </a:p>
        </p:txBody>
      </p:sp>
      <p:sp>
        <p:nvSpPr>
          <p:cNvPr id="77827" name="Rectangle 2"/>
          <p:cNvSpPr>
            <a:spLocks noChangeArrowheads="1"/>
          </p:cNvSpPr>
          <p:nvPr/>
        </p:nvSpPr>
        <p:spPr bwMode="auto">
          <a:xfrm>
            <a:off x="421481" y="1556792"/>
            <a:ext cx="8301038" cy="2092325"/>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1" i="0" u="sng" strike="noStrike" kern="1200" cap="none" spc="0" normalizeH="0" baseline="0" noProof="0" dirty="0">
                <a:ln>
                  <a:noFill/>
                </a:ln>
                <a:solidFill>
                  <a:prstClr val="black"/>
                </a:solidFill>
                <a:effectLst/>
                <a:uLnTx/>
                <a:uFillTx/>
                <a:latin typeface="Arial (body)"/>
                <a:ea typeface="+mn-ea"/>
                <a:cs typeface="+mn-cs"/>
              </a:rPr>
              <a:t>Standard 2320 – Analysis and Evaluation</a:t>
            </a:r>
            <a:br>
              <a:rPr kumimoji="0" lang="en-US" sz="2200" b="1" i="0" u="sng" strike="noStrike" kern="1200" cap="none" spc="0" normalizeH="0" baseline="0" noProof="0" dirty="0">
                <a:ln>
                  <a:noFill/>
                </a:ln>
                <a:solidFill>
                  <a:prstClr val="black"/>
                </a:solidFill>
                <a:effectLst/>
                <a:uLnTx/>
                <a:uFillTx/>
                <a:latin typeface="Arial (body)"/>
                <a:ea typeface="+mn-ea"/>
                <a:cs typeface="+mn-cs"/>
              </a:rPr>
            </a:br>
            <a:endParaRPr kumimoji="0" lang="en-US" sz="2200" b="0" i="0" u="sng" strike="noStrike" kern="1200" cap="none" spc="0" normalizeH="0" baseline="0" noProof="0" dirty="0">
              <a:ln>
                <a:noFill/>
              </a:ln>
              <a:solidFill>
                <a:prstClr val="black"/>
              </a:solidFill>
              <a:effectLst/>
              <a:uLnTx/>
              <a:uFillTx/>
              <a:latin typeface="Arial (body)"/>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r>
              <a:rPr kumimoji="0" lang="en-US" sz="2200" b="0" i="1" u="none" strike="noStrike" kern="1200" cap="none" spc="0" normalizeH="0" baseline="0" noProof="0" dirty="0">
                <a:ln>
                  <a:noFill/>
                </a:ln>
                <a:solidFill>
                  <a:prstClr val="black"/>
                </a:solidFill>
                <a:effectLst/>
                <a:uLnTx/>
                <a:uFillTx/>
                <a:latin typeface="Arial (body)"/>
                <a:ea typeface="+mn-ea"/>
                <a:cs typeface="+mn-cs"/>
              </a:rPr>
              <a:t>Internal auditors must base conclusions and engagement results on appropriate analyses and evaluations.</a:t>
            </a:r>
            <a:r>
              <a:rPr kumimoji="0" lang="en-US" altLang="fr-FR" sz="2200" b="0" i="1" u="none" strike="noStrike" kern="1200" cap="none" spc="0" normalizeH="0" baseline="0" noProof="0" dirty="0">
                <a:ln>
                  <a:noFill/>
                </a:ln>
                <a:solidFill>
                  <a:prstClr val="black"/>
                </a:solidFill>
                <a:effectLst/>
                <a:uLnTx/>
                <a:uFillTx/>
                <a:latin typeface="Arial (body)"/>
                <a:ea typeface="+mn-ea"/>
                <a:cs typeface="+mn-cs"/>
              </a:rPr>
              <a:t>”</a:t>
            </a:r>
            <a:endParaRPr kumimoji="0" lang="en-US" sz="2200" b="0" i="1" u="none" strike="noStrike" kern="1200" cap="none" spc="0" normalizeH="0" baseline="0" noProof="0" dirty="0">
              <a:ln>
                <a:noFill/>
              </a:ln>
              <a:solidFill>
                <a:prstClr val="black"/>
              </a:solidFill>
              <a:effectLst/>
              <a:uLnTx/>
              <a:uFillTx/>
              <a:latin typeface="Arial (body)"/>
              <a:ea typeface="+mn-ea"/>
              <a:cs typeface="+mn-cs"/>
            </a:endParaRPr>
          </a:p>
        </p:txBody>
      </p:sp>
      <p:grpSp>
        <p:nvGrpSpPr>
          <p:cNvPr id="2" name="Group 1"/>
          <p:cNvGrpSpPr>
            <a:grpSpLocks/>
          </p:cNvGrpSpPr>
          <p:nvPr/>
        </p:nvGrpSpPr>
        <p:grpSpPr bwMode="auto">
          <a:xfrm>
            <a:off x="179388" y="77788"/>
            <a:ext cx="1944687" cy="290512"/>
            <a:chOff x="179388" y="77788"/>
            <a:chExt cx="1944687" cy="290512"/>
          </a:xfrm>
        </p:grpSpPr>
        <p:grpSp>
          <p:nvGrpSpPr>
            <p:cNvPr id="3" name="Group 9"/>
            <p:cNvGrpSpPr>
              <a:grpSpLocks/>
            </p:cNvGrpSpPr>
            <p:nvPr/>
          </p:nvGrpSpPr>
          <p:grpSpPr bwMode="auto">
            <a:xfrm>
              <a:off x="179388" y="114300"/>
              <a:ext cx="1944687" cy="217488"/>
              <a:chOff x="110" y="890"/>
              <a:chExt cx="5628" cy="1094"/>
            </a:xfrm>
          </p:grpSpPr>
          <p:sp>
            <p:nvSpPr>
              <p:cNvPr id="15"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6"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7"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8"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9"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20"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grpSp>
        <p:sp>
          <p:nvSpPr>
            <p:cNvPr id="77832" name="Rectangle 14"/>
            <p:cNvSpPr>
              <a:spLocks noChangeArrowheads="1"/>
            </p:cNvSpPr>
            <p:nvPr/>
          </p:nvSpPr>
          <p:spPr bwMode="auto">
            <a:xfrm>
              <a:off x="744538" y="77788"/>
              <a:ext cx="465137"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en-US" sz="1400" b="0" i="0" u="none" strike="noStrike" kern="1200" cap="none" spc="0" normalizeH="0" baseline="0" noProof="0" dirty="0">
                <a:ln>
                  <a:noFill/>
                </a:ln>
                <a:solidFill>
                  <a:prstClr val="black"/>
                </a:solidFill>
                <a:effectLst/>
                <a:uLnTx/>
                <a:uFillTx/>
                <a:latin typeface="Tahoma" pitchFamily="34" charset="0"/>
                <a:ea typeface="MS PGothic" pitchFamily="34" charset="-128"/>
                <a:cs typeface="+mn-cs"/>
              </a:endParaRPr>
            </a:p>
          </p:txBody>
        </p:sp>
      </p:grpSp>
    </p:spTree>
    <p:extLst>
      <p:ext uri="{BB962C8B-B14F-4D97-AF65-F5344CB8AC3E}">
        <p14:creationId xmlns:p14="http://schemas.microsoft.com/office/powerpoint/2010/main" val="390041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2</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755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Agenda</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2: The components of the field work</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3: Reference to the ISPPIA</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4: How does field work connect to our planning?</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spTree>
    <p:extLst>
      <p:ext uri="{BB962C8B-B14F-4D97-AF65-F5344CB8AC3E}">
        <p14:creationId xmlns:p14="http://schemas.microsoft.com/office/powerpoint/2010/main" val="4269923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37AA237-677C-474E-991A-1936A1BF167C}" type="slidenum">
              <a:rPr kumimoji="0" lang="nl-BE" altLang="en-US" sz="1200" b="0" i="0" u="none" strike="noStrike" kern="1200" cap="none" spc="0" normalizeH="0" baseline="0" noProof="0" smtClean="0">
                <a:ln>
                  <a:noFill/>
                </a:ln>
                <a:solidFill>
                  <a:srgbClr val="898989"/>
                </a:solidFill>
                <a:effectLst/>
                <a:uLnTx/>
                <a:uFillTx/>
                <a:latin typeface="Tahoma" pitchFamily="34"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nl-BE" altLang="en-US" sz="1200" b="0" i="0" u="none" strike="noStrike" kern="1200" cap="none" spc="0" normalizeH="0" baseline="0" noProof="0" dirty="0">
              <a:ln>
                <a:noFill/>
              </a:ln>
              <a:solidFill>
                <a:srgbClr val="898989"/>
              </a:solidFill>
              <a:effectLst/>
              <a:uLnTx/>
              <a:uFillTx/>
              <a:latin typeface="Tahoma" pitchFamily="34" charset="0"/>
              <a:ea typeface="MS PGothic" pitchFamily="34" charset="-128"/>
              <a:cs typeface="+mn-cs"/>
            </a:endParaRPr>
          </a:p>
        </p:txBody>
      </p:sp>
      <p:sp>
        <p:nvSpPr>
          <p:cNvPr id="77827" name="Rectangle 2"/>
          <p:cNvSpPr>
            <a:spLocks noChangeArrowheads="1"/>
          </p:cNvSpPr>
          <p:nvPr/>
        </p:nvSpPr>
        <p:spPr bwMode="auto">
          <a:xfrm>
            <a:off x="421481" y="1556792"/>
            <a:ext cx="8301038" cy="2092325"/>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lvl="0">
              <a:defRPr/>
            </a:pPr>
            <a:r>
              <a:rPr kumimoji="0" lang="en-US" sz="2200" b="1" i="0" u="sng" strike="noStrike" kern="1200" cap="none" spc="0" normalizeH="0" baseline="0" noProof="0" dirty="0">
                <a:ln>
                  <a:noFill/>
                </a:ln>
                <a:solidFill>
                  <a:prstClr val="black"/>
                </a:solidFill>
                <a:effectLst/>
                <a:uLnTx/>
                <a:uFillTx/>
                <a:latin typeface="Arial (body)"/>
                <a:ea typeface="+mn-ea"/>
                <a:cs typeface="+mn-cs"/>
              </a:rPr>
              <a:t>Standard 2330 – </a:t>
            </a:r>
            <a:r>
              <a:rPr lang="en-US" sz="2200" b="1" u="sng" dirty="0">
                <a:solidFill>
                  <a:prstClr val="black"/>
                </a:solidFill>
                <a:latin typeface="Arial (body)"/>
              </a:rPr>
              <a:t>Documenting Information</a:t>
            </a:r>
            <a:br>
              <a:rPr kumimoji="0" lang="en-US" sz="2200" b="1" i="0" u="sng" strike="noStrike" kern="1200" cap="none" spc="0" normalizeH="0" baseline="0" noProof="0" dirty="0">
                <a:ln>
                  <a:noFill/>
                </a:ln>
                <a:solidFill>
                  <a:prstClr val="black"/>
                </a:solidFill>
                <a:effectLst/>
                <a:uLnTx/>
                <a:uFillTx/>
                <a:latin typeface="Arial (body)"/>
                <a:ea typeface="+mn-ea"/>
                <a:cs typeface="+mn-cs"/>
              </a:rPr>
            </a:br>
            <a:endParaRPr kumimoji="0" lang="en-US" sz="2200" b="0" i="0" u="sng" strike="noStrike" kern="1200" cap="none" spc="0" normalizeH="0" baseline="0" noProof="0" dirty="0">
              <a:ln>
                <a:noFill/>
              </a:ln>
              <a:solidFill>
                <a:prstClr val="black"/>
              </a:solidFill>
              <a:effectLst/>
              <a:uLnTx/>
              <a:uFillTx/>
              <a:latin typeface="Arial (body)"/>
              <a:ea typeface="+mn-ea"/>
              <a:cs typeface="+mn-cs"/>
            </a:endParaRPr>
          </a:p>
          <a:p>
            <a:pPr lvl="0" algn="just">
              <a:defRPr/>
            </a:pPr>
            <a:r>
              <a:rPr kumimoji="0" lang="en-US" altLang="fr-FR"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lang="en-US" sz="2200" i="1" dirty="0">
                <a:solidFill>
                  <a:prstClr val="black"/>
                </a:solidFill>
                <a:latin typeface="Arial" panose="020B0604020202020204" pitchFamily="34" charset="0"/>
                <a:ea typeface="Times New Roman"/>
                <a:cs typeface="Arial" panose="020B0604020202020204" pitchFamily="34" charset="0"/>
              </a:rPr>
              <a:t>Internal auditors must document sufficient, reliable, relevant, and useful information to support the engagement results and conclusions</a:t>
            </a:r>
            <a:r>
              <a:rPr kumimoji="0" lang="en-US"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kumimoji="0" lang="en-US" altLang="fr-FR"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endParaRPr kumimoji="0" lang="en-US"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grpSp>
        <p:nvGrpSpPr>
          <p:cNvPr id="2" name="Group 1"/>
          <p:cNvGrpSpPr>
            <a:grpSpLocks/>
          </p:cNvGrpSpPr>
          <p:nvPr/>
        </p:nvGrpSpPr>
        <p:grpSpPr bwMode="auto">
          <a:xfrm>
            <a:off x="179388" y="77788"/>
            <a:ext cx="1944687" cy="290512"/>
            <a:chOff x="179388" y="77788"/>
            <a:chExt cx="1944687" cy="290512"/>
          </a:xfrm>
        </p:grpSpPr>
        <p:grpSp>
          <p:nvGrpSpPr>
            <p:cNvPr id="3" name="Group 9"/>
            <p:cNvGrpSpPr>
              <a:grpSpLocks/>
            </p:cNvGrpSpPr>
            <p:nvPr/>
          </p:nvGrpSpPr>
          <p:grpSpPr bwMode="auto">
            <a:xfrm>
              <a:off x="179388" y="114300"/>
              <a:ext cx="1944687" cy="217488"/>
              <a:chOff x="110" y="890"/>
              <a:chExt cx="5628" cy="1094"/>
            </a:xfrm>
          </p:grpSpPr>
          <p:sp>
            <p:nvSpPr>
              <p:cNvPr id="15"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6"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7"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8"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9"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20"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grpSp>
        <p:sp>
          <p:nvSpPr>
            <p:cNvPr id="77832" name="Rectangle 14"/>
            <p:cNvSpPr>
              <a:spLocks noChangeArrowheads="1"/>
            </p:cNvSpPr>
            <p:nvPr/>
          </p:nvSpPr>
          <p:spPr bwMode="auto">
            <a:xfrm>
              <a:off x="744538" y="77788"/>
              <a:ext cx="465137"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en-US" sz="1400" b="0" i="0" u="none" strike="noStrike" kern="1200" cap="none" spc="0" normalizeH="0" baseline="0" noProof="0" dirty="0">
                <a:ln>
                  <a:noFill/>
                </a:ln>
                <a:solidFill>
                  <a:prstClr val="black"/>
                </a:solidFill>
                <a:effectLst/>
                <a:uLnTx/>
                <a:uFillTx/>
                <a:latin typeface="Tahoma" pitchFamily="34" charset="0"/>
                <a:ea typeface="MS PGothic" pitchFamily="34" charset="-128"/>
                <a:cs typeface="+mn-cs"/>
              </a:endParaRPr>
            </a:p>
          </p:txBody>
        </p:sp>
      </p:grpSp>
    </p:spTree>
    <p:extLst>
      <p:ext uri="{BB962C8B-B14F-4D97-AF65-F5344CB8AC3E}">
        <p14:creationId xmlns:p14="http://schemas.microsoft.com/office/powerpoint/2010/main" val="969097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37AA237-677C-474E-991A-1936A1BF167C}" type="slidenum">
              <a:rPr kumimoji="0" lang="nl-BE" altLang="en-US" sz="1200" b="0" i="0" u="none" strike="noStrike" kern="1200" cap="none" spc="0" normalizeH="0" baseline="0" noProof="0" smtClean="0">
                <a:ln>
                  <a:noFill/>
                </a:ln>
                <a:solidFill>
                  <a:srgbClr val="898989"/>
                </a:solidFill>
                <a:effectLst/>
                <a:uLnTx/>
                <a:uFillTx/>
                <a:latin typeface="Tahoma" pitchFamily="34" charset="0"/>
                <a:ea typeface="MS PGothic" pitchFamily="34"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nl-BE" altLang="en-US" sz="1200" b="0" i="0" u="none" strike="noStrike" kern="1200" cap="none" spc="0" normalizeH="0" baseline="0" noProof="0" dirty="0">
              <a:ln>
                <a:noFill/>
              </a:ln>
              <a:solidFill>
                <a:srgbClr val="898989"/>
              </a:solidFill>
              <a:effectLst/>
              <a:uLnTx/>
              <a:uFillTx/>
              <a:latin typeface="Tahoma" pitchFamily="34" charset="0"/>
              <a:ea typeface="MS PGothic" pitchFamily="34" charset="-128"/>
              <a:cs typeface="+mn-cs"/>
            </a:endParaRPr>
          </a:p>
        </p:txBody>
      </p:sp>
      <p:sp>
        <p:nvSpPr>
          <p:cNvPr id="77827" name="Rectangle 2"/>
          <p:cNvSpPr>
            <a:spLocks noChangeArrowheads="1"/>
          </p:cNvSpPr>
          <p:nvPr/>
        </p:nvSpPr>
        <p:spPr bwMode="auto">
          <a:xfrm>
            <a:off x="465042" y="1135091"/>
            <a:ext cx="8301038" cy="2092325"/>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lvl="0">
              <a:defRPr/>
            </a:pPr>
            <a:r>
              <a:rPr kumimoji="0" lang="en-US" sz="2200" b="1" i="0" u="sng" strike="noStrike" kern="1200" cap="none" spc="0" normalizeH="0" baseline="0" noProof="0" dirty="0">
                <a:ln>
                  <a:noFill/>
                </a:ln>
                <a:solidFill>
                  <a:prstClr val="black"/>
                </a:solidFill>
                <a:effectLst/>
                <a:uLnTx/>
                <a:uFillTx/>
                <a:latin typeface="Arial (body)"/>
                <a:ea typeface="+mn-ea"/>
                <a:cs typeface="+mn-cs"/>
              </a:rPr>
              <a:t>Standard 2340 – </a:t>
            </a:r>
            <a:r>
              <a:rPr lang="en-US" sz="2200" b="1" u="sng" dirty="0">
                <a:solidFill>
                  <a:prstClr val="black"/>
                </a:solidFill>
                <a:latin typeface="Arial (body)"/>
              </a:rPr>
              <a:t>Engagement supervision</a:t>
            </a:r>
            <a:br>
              <a:rPr kumimoji="0" lang="en-US" sz="2200" b="1" i="0" u="sng" strike="noStrike" kern="1200" cap="none" spc="0" normalizeH="0" baseline="0" noProof="0" dirty="0">
                <a:ln>
                  <a:noFill/>
                </a:ln>
                <a:solidFill>
                  <a:prstClr val="black"/>
                </a:solidFill>
                <a:effectLst/>
                <a:uLnTx/>
                <a:uFillTx/>
                <a:latin typeface="Arial (body)"/>
                <a:ea typeface="+mn-ea"/>
                <a:cs typeface="+mn-cs"/>
              </a:rPr>
            </a:br>
            <a:endParaRPr kumimoji="0" lang="en-US" sz="2200" b="0" i="0" u="sng" strike="noStrike" kern="1200" cap="none" spc="0" normalizeH="0" baseline="0" noProof="0" dirty="0">
              <a:ln>
                <a:noFill/>
              </a:ln>
              <a:solidFill>
                <a:prstClr val="black"/>
              </a:solidFill>
              <a:effectLst/>
              <a:uLnTx/>
              <a:uFillTx/>
              <a:latin typeface="Arial (body)"/>
              <a:ea typeface="+mn-ea"/>
              <a:cs typeface="+mn-cs"/>
            </a:endParaRPr>
          </a:p>
          <a:p>
            <a:pPr algn="just">
              <a:defRPr/>
            </a:pPr>
            <a:r>
              <a:rPr kumimoji="0" lang="en-US" altLang="fr-FR"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r>
              <a:rPr lang="en-US" sz="2200" i="1" dirty="0">
                <a:solidFill>
                  <a:prstClr val="black"/>
                </a:solidFill>
                <a:latin typeface="Arial" panose="020B0604020202020204" pitchFamily="34" charset="0"/>
                <a:cs typeface="Arial" panose="020B0604020202020204" pitchFamily="34" charset="0"/>
              </a:rPr>
              <a:t>Engagements must be properly supervised to ensure objectives are achieved, quality is assured, and staff is developed.</a:t>
            </a:r>
            <a:r>
              <a:rPr kumimoji="0" lang="en-US" altLang="fr-FR"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endParaRPr kumimoji="0" lang="en-US" sz="2200" b="0" i="1"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grpSp>
        <p:nvGrpSpPr>
          <p:cNvPr id="2" name="Group 1"/>
          <p:cNvGrpSpPr>
            <a:grpSpLocks/>
          </p:cNvGrpSpPr>
          <p:nvPr/>
        </p:nvGrpSpPr>
        <p:grpSpPr bwMode="auto">
          <a:xfrm>
            <a:off x="179388" y="77788"/>
            <a:ext cx="1944687" cy="290512"/>
            <a:chOff x="179388" y="77788"/>
            <a:chExt cx="1944687" cy="290512"/>
          </a:xfrm>
        </p:grpSpPr>
        <p:grpSp>
          <p:nvGrpSpPr>
            <p:cNvPr id="3" name="Group 9"/>
            <p:cNvGrpSpPr>
              <a:grpSpLocks/>
            </p:cNvGrpSpPr>
            <p:nvPr/>
          </p:nvGrpSpPr>
          <p:grpSpPr bwMode="auto">
            <a:xfrm>
              <a:off x="179388" y="114300"/>
              <a:ext cx="1944687" cy="217488"/>
              <a:chOff x="110" y="890"/>
              <a:chExt cx="5628" cy="1094"/>
            </a:xfrm>
          </p:grpSpPr>
          <p:sp>
            <p:nvSpPr>
              <p:cNvPr id="15"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6"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7"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8"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19"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sp>
            <p:nvSpPr>
              <p:cNvPr id="20"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rPr>
                  <a:t>   </a:t>
                </a:r>
                <a:endParaRPr kumimoji="0" lang="en-US" sz="1600" b="0" i="0" u="none" strike="noStrike" kern="1200" cap="none" spc="0" normalizeH="0" baseline="0" noProof="0" dirty="0">
                  <a:ln>
                    <a:noFill/>
                  </a:ln>
                  <a:solidFill>
                    <a:srgbClr val="000000"/>
                  </a:solidFill>
                  <a:effectLst>
                    <a:outerShdw blurRad="38100" dist="38100" dir="2700000" algn="tl">
                      <a:srgbClr val="FFFFFF"/>
                    </a:outerShdw>
                  </a:effectLst>
                  <a:uLnTx/>
                  <a:uFillTx/>
                  <a:latin typeface="Tahoma" pitchFamily="34" charset="0"/>
                  <a:ea typeface="+mn-ea"/>
                  <a:cs typeface="+mn-cs"/>
                </a:endParaRPr>
              </a:p>
            </p:txBody>
          </p:sp>
        </p:grpSp>
        <p:sp>
          <p:nvSpPr>
            <p:cNvPr id="77832" name="Rectangle 14"/>
            <p:cNvSpPr>
              <a:spLocks noChangeArrowheads="1"/>
            </p:cNvSpPr>
            <p:nvPr/>
          </p:nvSpPr>
          <p:spPr bwMode="auto">
            <a:xfrm>
              <a:off x="744538" y="77788"/>
              <a:ext cx="465137"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altLang="en-US" sz="1400" b="0" i="0" u="none" strike="noStrike" kern="1200" cap="none" spc="0" normalizeH="0" baseline="0" noProof="0" dirty="0">
                <a:ln>
                  <a:noFill/>
                </a:ln>
                <a:solidFill>
                  <a:prstClr val="black"/>
                </a:solidFill>
                <a:effectLst/>
                <a:uLnTx/>
                <a:uFillTx/>
                <a:latin typeface="Tahoma" pitchFamily="34" charset="0"/>
                <a:ea typeface="MS PGothic" pitchFamily="34" charset="-128"/>
                <a:cs typeface="+mn-cs"/>
              </a:endParaRPr>
            </a:p>
          </p:txBody>
        </p:sp>
      </p:grpSp>
      <p:sp>
        <p:nvSpPr>
          <p:cNvPr id="4" name="Rectangle 3">
            <a:extLst>
              <a:ext uri="{FF2B5EF4-FFF2-40B4-BE49-F238E27FC236}">
                <a16:creationId xmlns:a16="http://schemas.microsoft.com/office/drawing/2014/main" id="{148F9ACD-738D-4C76-98D3-F3EEC206C2C6}"/>
              </a:ext>
            </a:extLst>
          </p:cNvPr>
          <p:cNvSpPr/>
          <p:nvPr/>
        </p:nvSpPr>
        <p:spPr>
          <a:xfrm>
            <a:off x="465042" y="3776220"/>
            <a:ext cx="8301038" cy="2031325"/>
          </a:xfrm>
          <a:prstGeom prst="rect">
            <a:avLst/>
          </a:prstGeom>
        </p:spPr>
        <p:txBody>
          <a:bodyPr wrap="square">
            <a:spAutoFit/>
          </a:bodyPr>
          <a:lstStyle/>
          <a:p>
            <a:pPr lvl="0">
              <a:defRPr/>
            </a:pPr>
            <a:r>
              <a:rPr lang="en-US" b="1" dirty="0">
                <a:solidFill>
                  <a:prstClr val="black"/>
                </a:solidFill>
                <a:latin typeface="Times"/>
                <a:cs typeface="Arial" pitchFamily="34" charset="0"/>
              </a:rPr>
              <a:t>Interpretation</a:t>
            </a:r>
            <a:r>
              <a:rPr lang="en-US" dirty="0">
                <a:solidFill>
                  <a:prstClr val="black"/>
                </a:solidFill>
                <a:latin typeface="Times"/>
                <a:cs typeface="Arial" pitchFamily="34" charset="0"/>
              </a:rPr>
              <a:t>:</a:t>
            </a:r>
          </a:p>
          <a:p>
            <a:pPr lvl="0">
              <a:defRPr/>
            </a:pPr>
            <a:r>
              <a:rPr lang="en-US" i="1" dirty="0">
                <a:solidFill>
                  <a:prstClr val="black"/>
                </a:solidFill>
                <a:latin typeface="Times"/>
                <a:cs typeface="Arial" pitchFamily="34" charset="0"/>
              </a:rPr>
              <a:t>The extent of supervision required will depend on the proficiency and experience of internal auditors and the complexity of the engagement. The chief audit executive has overall responsibility for supervising the engagement, whether performed by or for the internal audit activity, but may designate appropriately experienced members of the internal audit activity to perform the review. Appropriate evidence of supervision is documented and retained.</a:t>
            </a:r>
            <a:endParaRPr lang="en-US" dirty="0">
              <a:solidFill>
                <a:prstClr val="black"/>
              </a:solidFill>
              <a:latin typeface="Times"/>
              <a:cs typeface="Arial" pitchFamily="34" charset="0"/>
            </a:endParaRPr>
          </a:p>
        </p:txBody>
      </p:sp>
    </p:spTree>
    <p:extLst>
      <p:ext uri="{BB962C8B-B14F-4D97-AF65-F5344CB8AC3E}">
        <p14:creationId xmlns:p14="http://schemas.microsoft.com/office/powerpoint/2010/main" val="407213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ECB95B-6775-4490-AD5A-FA7925036C61}"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nl-BE"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219" name="Rectangle 2"/>
          <p:cNvSpPr>
            <a:spLocks noGrp="1" noChangeArrowheads="1"/>
          </p:cNvSpPr>
          <p:nvPr>
            <p:ph type="title"/>
          </p:nvPr>
        </p:nvSpPr>
        <p:spPr>
          <a:xfrm>
            <a:off x="755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Agenda</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2: The components of the field work</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3: Reference to the ISPPIA</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pPr>
            <a:r>
              <a:rPr lang="en-US" sz="2200" dirty="0">
                <a:solidFill>
                  <a:srgbClr val="000000"/>
                </a:solidFill>
                <a:highlight>
                  <a:srgbClr val="FFFF00"/>
                </a:highlight>
                <a:latin typeface="Arial (body)"/>
                <a:cs typeface="Arial" pitchFamily="34" charset="0"/>
              </a:rPr>
              <a:t>Part 4: How does field work connect to our planning?</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spTree>
    <p:extLst>
      <p:ext uri="{BB962C8B-B14F-4D97-AF65-F5344CB8AC3E}">
        <p14:creationId xmlns:p14="http://schemas.microsoft.com/office/powerpoint/2010/main" val="2783027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A46-B134-410E-B836-D5E57C2C869D}"/>
              </a:ext>
            </a:extLst>
          </p:cNvPr>
          <p:cNvSpPr>
            <a:spLocks noGrp="1"/>
          </p:cNvSpPr>
          <p:nvPr>
            <p:ph type="ctrTitle"/>
          </p:nvPr>
        </p:nvSpPr>
        <p:spPr>
          <a:xfrm>
            <a:off x="395536" y="332657"/>
            <a:ext cx="8291264" cy="864096"/>
          </a:xfrm>
        </p:spPr>
        <p:txBody>
          <a:bodyPr/>
          <a:lstStyle/>
          <a:p>
            <a:r>
              <a:rPr lang="en-US" dirty="0"/>
              <a:t>Risk / control matrix (1) </a:t>
            </a:r>
          </a:p>
        </p:txBody>
      </p:sp>
      <p:sp>
        <p:nvSpPr>
          <p:cNvPr id="4" name="Slide Number Placeholder 3">
            <a:extLst>
              <a:ext uri="{FF2B5EF4-FFF2-40B4-BE49-F238E27FC236}">
                <a16:creationId xmlns:a16="http://schemas.microsoft.com/office/drawing/2014/main" id="{B7AF1498-3804-4DFD-BF32-206A73C02B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3ACC7-35E3-4F1C-8635-F4741B100A81}" type="slidenum">
              <a:rPr kumimoji="0" lang="hr-HR"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hr-HR" sz="1400" b="0" i="0" u="none" strike="noStrike" kern="1200" cap="none" spc="0" normalizeH="0" baseline="0" noProof="0">
              <a:ln>
                <a:noFill/>
              </a:ln>
              <a:solidFill>
                <a:srgbClr val="000000"/>
              </a:solidFill>
              <a:effectLst/>
              <a:uLnTx/>
              <a:uFillTx/>
              <a:latin typeface="Arial" charset="0"/>
              <a:ea typeface="+mn-ea"/>
              <a:cs typeface="+mn-cs"/>
            </a:endParaRPr>
          </a:p>
        </p:txBody>
      </p:sp>
      <p:pic>
        <p:nvPicPr>
          <p:cNvPr id="6" name="Picture 5">
            <a:extLst>
              <a:ext uri="{FF2B5EF4-FFF2-40B4-BE49-F238E27FC236}">
                <a16:creationId xmlns:a16="http://schemas.microsoft.com/office/drawing/2014/main" id="{28023DE5-FE1F-4E55-8E87-350E4EB7B2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67204"/>
            <a:ext cx="9144000" cy="2923591"/>
          </a:xfrm>
          <a:prstGeom prst="rect">
            <a:avLst/>
          </a:prstGeom>
        </p:spPr>
      </p:pic>
    </p:spTree>
    <p:extLst>
      <p:ext uri="{BB962C8B-B14F-4D97-AF65-F5344CB8AC3E}">
        <p14:creationId xmlns:p14="http://schemas.microsoft.com/office/powerpoint/2010/main" val="1726525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A46-B134-410E-B836-D5E57C2C869D}"/>
              </a:ext>
            </a:extLst>
          </p:cNvPr>
          <p:cNvSpPr>
            <a:spLocks noGrp="1"/>
          </p:cNvSpPr>
          <p:nvPr>
            <p:ph type="ctrTitle"/>
          </p:nvPr>
        </p:nvSpPr>
        <p:spPr>
          <a:xfrm>
            <a:off x="395536" y="332657"/>
            <a:ext cx="8291264" cy="864096"/>
          </a:xfrm>
        </p:spPr>
        <p:txBody>
          <a:bodyPr/>
          <a:lstStyle/>
          <a:p>
            <a:r>
              <a:rPr lang="en-US" dirty="0"/>
              <a:t>Risk / control matrix (2) </a:t>
            </a:r>
          </a:p>
        </p:txBody>
      </p:sp>
      <p:sp>
        <p:nvSpPr>
          <p:cNvPr id="4" name="Slide Number Placeholder 3">
            <a:extLst>
              <a:ext uri="{FF2B5EF4-FFF2-40B4-BE49-F238E27FC236}">
                <a16:creationId xmlns:a16="http://schemas.microsoft.com/office/drawing/2014/main" id="{B7AF1498-3804-4DFD-BF32-206A73C02B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3ACC7-35E3-4F1C-8635-F4741B100A81}" type="slidenum">
              <a:rPr kumimoji="0" lang="hr-HR"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hr-HR" sz="1400" b="0" i="0" u="none" strike="noStrike" kern="1200" cap="none" spc="0" normalizeH="0" baseline="0" noProof="0">
              <a:ln>
                <a:noFill/>
              </a:ln>
              <a:solidFill>
                <a:srgbClr val="000000"/>
              </a:solidFill>
              <a:effectLst/>
              <a:uLnTx/>
              <a:uFillTx/>
              <a:latin typeface="Arial" charset="0"/>
              <a:ea typeface="+mn-ea"/>
              <a:cs typeface="+mn-cs"/>
            </a:endParaRPr>
          </a:p>
        </p:txBody>
      </p:sp>
      <p:pic>
        <p:nvPicPr>
          <p:cNvPr id="6" name="Picture 5">
            <a:extLst>
              <a:ext uri="{FF2B5EF4-FFF2-40B4-BE49-F238E27FC236}">
                <a16:creationId xmlns:a16="http://schemas.microsoft.com/office/drawing/2014/main" id="{28023DE5-FE1F-4E55-8E87-350E4EB7B2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89052" y="312198"/>
            <a:ext cx="2766584" cy="884554"/>
          </a:xfrm>
          <a:prstGeom prst="rect">
            <a:avLst/>
          </a:prstGeom>
        </p:spPr>
      </p:pic>
      <p:sp>
        <p:nvSpPr>
          <p:cNvPr id="5" name="Subtitle 2">
            <a:extLst>
              <a:ext uri="{FF2B5EF4-FFF2-40B4-BE49-F238E27FC236}">
                <a16:creationId xmlns:a16="http://schemas.microsoft.com/office/drawing/2014/main" id="{3DF48C9F-6BA4-43F6-8345-67F9BEA9EEB5}"/>
              </a:ext>
            </a:extLst>
          </p:cNvPr>
          <p:cNvSpPr>
            <a:spLocks noGrp="1"/>
          </p:cNvSpPr>
          <p:nvPr>
            <p:ph type="subTitle" idx="1"/>
          </p:nvPr>
        </p:nvSpPr>
        <p:spPr>
          <a:xfrm>
            <a:off x="400545" y="1484784"/>
            <a:ext cx="8286255" cy="3096344"/>
          </a:xfrm>
        </p:spPr>
        <p:txBody>
          <a:bodyPr/>
          <a:lstStyle/>
          <a:p>
            <a:pPr marL="457200" indent="-457200" algn="l">
              <a:buFont typeface="Arial" panose="020B0604020202020204" pitchFamily="34" charset="0"/>
              <a:buChar char="•"/>
            </a:pPr>
            <a:r>
              <a:rPr lang="en-US" sz="2600" dirty="0"/>
              <a:t>Name of (sub)process</a:t>
            </a:r>
          </a:p>
          <a:p>
            <a:pPr marL="457200" indent="-457200" algn="l">
              <a:buFont typeface="Arial" panose="020B0604020202020204" pitchFamily="34" charset="0"/>
              <a:buChar char="•"/>
            </a:pPr>
            <a:r>
              <a:rPr lang="en-US" sz="2600" dirty="0"/>
              <a:t>Inherent risk(s) to (sub)process</a:t>
            </a:r>
          </a:p>
          <a:p>
            <a:pPr marL="457200" indent="-457200" algn="l">
              <a:buFont typeface="Arial" panose="020B0604020202020204" pitchFamily="34" charset="0"/>
              <a:buChar char="•"/>
            </a:pPr>
            <a:r>
              <a:rPr lang="en-US" sz="2600" dirty="0"/>
              <a:t>Risk rating</a:t>
            </a:r>
          </a:p>
          <a:p>
            <a:pPr marL="457200" indent="-457200" algn="l">
              <a:buFont typeface="Arial" panose="020B0604020202020204" pitchFamily="34" charset="0"/>
              <a:buChar char="•"/>
            </a:pPr>
            <a:r>
              <a:rPr lang="en-US" sz="2600" dirty="0"/>
              <a:t>Expected mitigating controls</a:t>
            </a:r>
          </a:p>
          <a:p>
            <a:pPr marL="457200" indent="-457200" algn="l">
              <a:buFont typeface="Arial" panose="020B0604020202020204" pitchFamily="34" charset="0"/>
              <a:buChar char="•"/>
            </a:pPr>
            <a:r>
              <a:rPr lang="en-US" sz="2600" dirty="0"/>
              <a:t>Tests of control design</a:t>
            </a:r>
          </a:p>
          <a:p>
            <a:pPr marL="457200" indent="-457200" algn="l">
              <a:buFont typeface="Arial" panose="020B0604020202020204" pitchFamily="34" charset="0"/>
              <a:buChar char="•"/>
            </a:pPr>
            <a:r>
              <a:rPr lang="en-US" sz="2600" dirty="0"/>
              <a:t>Conclusion on control adequacy</a:t>
            </a:r>
          </a:p>
          <a:p>
            <a:pPr marL="457200" indent="-457200" algn="l">
              <a:buFont typeface="Arial" panose="020B0604020202020204" pitchFamily="34" charset="0"/>
              <a:buChar char="•"/>
            </a:pPr>
            <a:r>
              <a:rPr lang="en-US" sz="2600" dirty="0"/>
              <a:t>Tests of control implementation</a:t>
            </a:r>
          </a:p>
          <a:p>
            <a:pPr marL="457200" indent="-457200" algn="l">
              <a:buFont typeface="Arial" panose="020B0604020202020204" pitchFamily="34" charset="0"/>
              <a:buChar char="•"/>
            </a:pPr>
            <a:r>
              <a:rPr lang="en-US" sz="2600" dirty="0"/>
              <a:t>Conclusion on control effectiveness</a:t>
            </a:r>
          </a:p>
          <a:p>
            <a:pPr marL="457200" indent="-457200" algn="l">
              <a:buFont typeface="Arial" panose="020B0604020202020204" pitchFamily="34" charset="0"/>
              <a:buChar char="•"/>
            </a:pPr>
            <a:r>
              <a:rPr lang="en-US" sz="2600" dirty="0"/>
              <a:t>Overall conclusion</a:t>
            </a:r>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p:txBody>
      </p:sp>
    </p:spTree>
    <p:extLst>
      <p:ext uri="{BB962C8B-B14F-4D97-AF65-F5344CB8AC3E}">
        <p14:creationId xmlns:p14="http://schemas.microsoft.com/office/powerpoint/2010/main" val="3454191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A46-B134-410E-B836-D5E57C2C869D}"/>
              </a:ext>
            </a:extLst>
          </p:cNvPr>
          <p:cNvSpPr>
            <a:spLocks noGrp="1"/>
          </p:cNvSpPr>
          <p:nvPr>
            <p:ph type="ctrTitle"/>
          </p:nvPr>
        </p:nvSpPr>
        <p:spPr>
          <a:xfrm>
            <a:off x="395536" y="332657"/>
            <a:ext cx="8291264" cy="864096"/>
          </a:xfrm>
        </p:spPr>
        <p:txBody>
          <a:bodyPr/>
          <a:lstStyle/>
          <a:p>
            <a:r>
              <a:rPr lang="en-US" dirty="0"/>
              <a:t>Field work (1)</a:t>
            </a:r>
          </a:p>
        </p:txBody>
      </p:sp>
      <p:sp>
        <p:nvSpPr>
          <p:cNvPr id="3" name="Subtitle 2">
            <a:extLst>
              <a:ext uri="{FF2B5EF4-FFF2-40B4-BE49-F238E27FC236}">
                <a16:creationId xmlns:a16="http://schemas.microsoft.com/office/drawing/2014/main" id="{1F5BB814-9575-495B-A759-1137E1E1A1A8}"/>
              </a:ext>
            </a:extLst>
          </p:cNvPr>
          <p:cNvSpPr>
            <a:spLocks noGrp="1"/>
          </p:cNvSpPr>
          <p:nvPr>
            <p:ph type="subTitle" idx="1"/>
          </p:nvPr>
        </p:nvSpPr>
        <p:spPr>
          <a:xfrm>
            <a:off x="400544" y="1484784"/>
            <a:ext cx="8286255" cy="4176464"/>
          </a:xfrm>
        </p:spPr>
        <p:txBody>
          <a:bodyPr/>
          <a:lstStyle/>
          <a:p>
            <a:pPr marL="457200" indent="-457200" algn="l">
              <a:buFont typeface="Arial" panose="020B0604020202020204" pitchFamily="34" charset="0"/>
              <a:buChar char="•"/>
            </a:pPr>
            <a:r>
              <a:rPr lang="en-US" dirty="0"/>
              <a:t>Develop necessary steps to assess the design of controls</a:t>
            </a:r>
          </a:p>
          <a:p>
            <a:pPr marL="457200" indent="-457200" algn="l">
              <a:buFont typeface="Arial" panose="020B0604020202020204" pitchFamily="34" charset="0"/>
              <a:buChar char="•"/>
            </a:pPr>
            <a:r>
              <a:rPr lang="en-US" dirty="0"/>
              <a:t>Execute the steps to assess the design of controls</a:t>
            </a:r>
          </a:p>
          <a:p>
            <a:pPr marL="457200" indent="-457200" algn="l">
              <a:buFont typeface="Arial" panose="020B0604020202020204" pitchFamily="34" charset="0"/>
              <a:buChar char="•"/>
            </a:pPr>
            <a:r>
              <a:rPr lang="en-US" dirty="0"/>
              <a:t>Discuss the observations on the design of controls with auditees</a:t>
            </a:r>
          </a:p>
          <a:p>
            <a:pPr marL="457200" indent="-457200" algn="l">
              <a:buFont typeface="Arial" panose="020B0604020202020204" pitchFamily="34" charset="0"/>
              <a:buChar char="•"/>
            </a:pPr>
            <a:r>
              <a:rPr lang="en-US" dirty="0"/>
              <a:t>Conclude on the adequacy of controls</a:t>
            </a:r>
          </a:p>
          <a:p>
            <a:pPr marL="457200" indent="-457200" algn="l">
              <a:buFont typeface="Arial" panose="020B0604020202020204" pitchFamily="34" charset="0"/>
              <a:buChar char="•"/>
            </a:pPr>
            <a:r>
              <a:rPr lang="en-US" dirty="0"/>
              <a:t>Submit working papers for review</a:t>
            </a:r>
          </a:p>
          <a:p>
            <a:pPr algn="l"/>
            <a:endParaRPr lang="en-US" dirty="0"/>
          </a:p>
        </p:txBody>
      </p:sp>
      <p:sp>
        <p:nvSpPr>
          <p:cNvPr id="4" name="Slide Number Placeholder 3">
            <a:extLst>
              <a:ext uri="{FF2B5EF4-FFF2-40B4-BE49-F238E27FC236}">
                <a16:creationId xmlns:a16="http://schemas.microsoft.com/office/drawing/2014/main" id="{B7AF1498-3804-4DFD-BF32-206A73C02B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3ACC7-35E3-4F1C-8635-F4741B100A81}" type="slidenum">
              <a:rPr kumimoji="0" lang="hr-HR"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hr-HR" sz="14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1986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A46-B134-410E-B836-D5E57C2C869D}"/>
              </a:ext>
            </a:extLst>
          </p:cNvPr>
          <p:cNvSpPr>
            <a:spLocks noGrp="1"/>
          </p:cNvSpPr>
          <p:nvPr>
            <p:ph type="ctrTitle"/>
          </p:nvPr>
        </p:nvSpPr>
        <p:spPr>
          <a:xfrm>
            <a:off x="395536" y="332657"/>
            <a:ext cx="8291264" cy="864096"/>
          </a:xfrm>
        </p:spPr>
        <p:txBody>
          <a:bodyPr/>
          <a:lstStyle/>
          <a:p>
            <a:r>
              <a:rPr lang="en-US" dirty="0"/>
              <a:t>Field work (2)</a:t>
            </a:r>
          </a:p>
        </p:txBody>
      </p:sp>
      <p:sp>
        <p:nvSpPr>
          <p:cNvPr id="3" name="Subtitle 2">
            <a:extLst>
              <a:ext uri="{FF2B5EF4-FFF2-40B4-BE49-F238E27FC236}">
                <a16:creationId xmlns:a16="http://schemas.microsoft.com/office/drawing/2014/main" id="{1F5BB814-9575-495B-A759-1137E1E1A1A8}"/>
              </a:ext>
            </a:extLst>
          </p:cNvPr>
          <p:cNvSpPr>
            <a:spLocks noGrp="1"/>
          </p:cNvSpPr>
          <p:nvPr>
            <p:ph type="subTitle" idx="1"/>
          </p:nvPr>
        </p:nvSpPr>
        <p:spPr>
          <a:xfrm>
            <a:off x="400544" y="1484784"/>
            <a:ext cx="8286255" cy="4176464"/>
          </a:xfrm>
        </p:spPr>
        <p:txBody>
          <a:bodyPr/>
          <a:lstStyle/>
          <a:p>
            <a:pPr marL="457200" indent="-457200" algn="l">
              <a:buFont typeface="Arial" panose="020B0604020202020204" pitchFamily="34" charset="0"/>
              <a:buChar char="•"/>
            </a:pPr>
            <a:r>
              <a:rPr lang="en-US" dirty="0"/>
              <a:t>Develop tests to assess the effective implementation of controls</a:t>
            </a:r>
          </a:p>
          <a:p>
            <a:pPr marL="457200" indent="-457200" algn="l">
              <a:buFont typeface="Arial" panose="020B0604020202020204" pitchFamily="34" charset="0"/>
              <a:buChar char="•"/>
            </a:pPr>
            <a:r>
              <a:rPr lang="en-US" dirty="0"/>
              <a:t>Execute the tests to assess the effectiveness of controls</a:t>
            </a:r>
          </a:p>
          <a:p>
            <a:pPr marL="457200" indent="-457200" algn="l">
              <a:buFont typeface="Arial" panose="020B0604020202020204" pitchFamily="34" charset="0"/>
              <a:buChar char="•"/>
            </a:pPr>
            <a:r>
              <a:rPr lang="en-US" dirty="0"/>
              <a:t>Discuss the observations resulting from the tests of controls with auditees</a:t>
            </a:r>
          </a:p>
          <a:p>
            <a:pPr marL="457200" indent="-457200" algn="l">
              <a:buFont typeface="Arial" panose="020B0604020202020204" pitchFamily="34" charset="0"/>
              <a:buChar char="•"/>
            </a:pPr>
            <a:r>
              <a:rPr lang="en-US" dirty="0"/>
              <a:t>Conclude on the effectiveness of controls</a:t>
            </a:r>
          </a:p>
          <a:p>
            <a:pPr marL="457200" indent="-457200" algn="l">
              <a:buFont typeface="Arial" panose="020B0604020202020204" pitchFamily="34" charset="0"/>
              <a:buChar char="•"/>
            </a:pPr>
            <a:r>
              <a:rPr lang="en-US" dirty="0"/>
              <a:t>Submit working papers for review</a:t>
            </a:r>
          </a:p>
          <a:p>
            <a:pPr marL="457200" indent="-457200" algn="l">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AF1498-3804-4DFD-BF32-206A73C02B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3ACC7-35E3-4F1C-8635-F4741B100A81}" type="slidenum">
              <a:rPr kumimoji="0" lang="hr-HR"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hr-HR" sz="14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14394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EEA46-B134-410E-B836-D5E57C2C869D}"/>
              </a:ext>
            </a:extLst>
          </p:cNvPr>
          <p:cNvSpPr>
            <a:spLocks noGrp="1"/>
          </p:cNvSpPr>
          <p:nvPr>
            <p:ph type="ctrTitle"/>
          </p:nvPr>
        </p:nvSpPr>
        <p:spPr>
          <a:xfrm>
            <a:off x="395536" y="332657"/>
            <a:ext cx="8291264" cy="864096"/>
          </a:xfrm>
        </p:spPr>
        <p:txBody>
          <a:bodyPr/>
          <a:lstStyle/>
          <a:p>
            <a:r>
              <a:rPr lang="en-US" dirty="0"/>
              <a:t>Field work (3)</a:t>
            </a:r>
          </a:p>
        </p:txBody>
      </p:sp>
      <p:sp>
        <p:nvSpPr>
          <p:cNvPr id="3" name="Subtitle 2">
            <a:extLst>
              <a:ext uri="{FF2B5EF4-FFF2-40B4-BE49-F238E27FC236}">
                <a16:creationId xmlns:a16="http://schemas.microsoft.com/office/drawing/2014/main" id="{1F5BB814-9575-495B-A759-1137E1E1A1A8}"/>
              </a:ext>
            </a:extLst>
          </p:cNvPr>
          <p:cNvSpPr>
            <a:spLocks noGrp="1"/>
          </p:cNvSpPr>
          <p:nvPr>
            <p:ph type="subTitle" idx="1"/>
          </p:nvPr>
        </p:nvSpPr>
        <p:spPr>
          <a:xfrm>
            <a:off x="400544" y="1484784"/>
            <a:ext cx="8286255" cy="4176464"/>
          </a:xfrm>
        </p:spPr>
        <p:txBody>
          <a:bodyPr/>
          <a:lstStyle/>
          <a:p>
            <a:pPr marL="457200" indent="-457200" algn="l">
              <a:buFont typeface="Arial" panose="020B0604020202020204" pitchFamily="34" charset="0"/>
              <a:buChar char="•"/>
            </a:pPr>
            <a:r>
              <a:rPr lang="en-US" dirty="0"/>
              <a:t>Prepare overall conclusions with regard to adequacy and effectiveness of controls</a:t>
            </a:r>
          </a:p>
          <a:p>
            <a:pPr marL="457200" indent="-457200" algn="l">
              <a:buFont typeface="Arial" panose="020B0604020202020204" pitchFamily="34" charset="0"/>
              <a:buChar char="•"/>
            </a:pPr>
            <a:r>
              <a:rPr lang="en-US" dirty="0"/>
              <a:t>Submit working papers for review</a:t>
            </a:r>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a:p>
            <a:pPr marL="457200" indent="-457200" algn="l">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AF1498-3804-4DFD-BF32-206A73C02B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53ACC7-35E3-4F1C-8635-F4741B100A81}" type="slidenum">
              <a:rPr kumimoji="0" lang="hr-HR"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hr-HR" sz="14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51422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7986" name="Rectangle 2"/>
          <p:cNvSpPr>
            <a:spLocks noGrp="1" noChangeArrowheads="1"/>
          </p:cNvSpPr>
          <p:nvPr>
            <p:ph type="body" sz="half" idx="2"/>
          </p:nvPr>
        </p:nvSpPr>
        <p:spPr>
          <a:xfrm>
            <a:off x="4268788" y="3062288"/>
            <a:ext cx="4038600" cy="1158875"/>
          </a:xfrm>
        </p:spPr>
        <p:txBody>
          <a:bodyPr/>
          <a:lstStyle/>
          <a:p>
            <a:pPr marL="0" indent="0" algn="ctr" eaLnBrk="1" hangingPunct="1">
              <a:buFont typeface="Wingdings" charset="0"/>
              <a:buNone/>
            </a:pPr>
            <a:r>
              <a:rPr lang="en-US" sz="2400" b="1" dirty="0">
                <a:latin typeface="Arial (body)"/>
                <a:ea typeface="MS PGothic" charset="0"/>
              </a:rPr>
              <a:t>Questions &amp; Answers</a:t>
            </a:r>
          </a:p>
        </p:txBody>
      </p:sp>
      <p:pic>
        <p:nvPicPr>
          <p:cNvPr id="129028" name="Picture 3" descr="j040431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51000" y="2703513"/>
            <a:ext cx="1841500"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pPr>
              <a:defRPr/>
            </a:pPr>
            <a:fld id="{1AA4BCC4-B93F-4B59-9F26-1F0EFB794DDD}" type="slidenum">
              <a:rPr lang="nl-BE" smtClean="0">
                <a:solidFill>
                  <a:prstClr val="black">
                    <a:tint val="75000"/>
                  </a:prstClr>
                </a:solidFill>
              </a:rPr>
              <a:pPr>
                <a:defRPr/>
              </a:pPr>
              <a:t>28</a:t>
            </a:fld>
            <a:endParaRPr lang="nl-BE">
              <a:solidFill>
                <a:prstClr val="black">
                  <a:tint val="75000"/>
                </a:prstClr>
              </a:solidFill>
            </a:endParaRPr>
          </a:p>
        </p:txBody>
      </p:sp>
    </p:spTree>
    <p:extLst>
      <p:ext uri="{BB962C8B-B14F-4D97-AF65-F5344CB8AC3E}">
        <p14:creationId xmlns:p14="http://schemas.microsoft.com/office/powerpoint/2010/main" val="2656194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937986">
                                            <p:txEl>
                                              <p:pRg st="0" end="0"/>
                                            </p:txEl>
                                          </p:spTgt>
                                        </p:tgtEl>
                                        <p:attrNameLst>
                                          <p:attrName>style.visibility</p:attrName>
                                        </p:attrNameLst>
                                      </p:cBhvr>
                                      <p:to>
                                        <p:strVal val="visible"/>
                                      </p:to>
                                    </p:set>
                                    <p:animEffect transition="in" filter="box(in)">
                                      <p:cBhvr>
                                        <p:cTn id="7" dur="1000"/>
                                        <p:tgtEl>
                                          <p:spTgt spid="9379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798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3</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755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Agenda</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highlight>
                  <a:srgbClr val="FFFF00"/>
                </a:highlight>
                <a:latin typeface="Arial (body)"/>
                <a:cs typeface="Arial" pitchFamily="34" charset="0"/>
              </a:rPr>
              <a:t>Part 1: Review on where we are</a:t>
            </a:r>
            <a:endParaRPr lang="en-US" sz="2200" dirty="0">
              <a:solidFill>
                <a:srgbClr val="000000"/>
              </a:solidFill>
              <a:effectLst/>
              <a:highlight>
                <a:srgbClr val="FFFF00"/>
              </a:highlight>
              <a:latin typeface="Arial (body)"/>
              <a:cs typeface="Arial" pitchFamily="34" charset="0"/>
            </a:endParaRP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2: The components of the field work</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3: Reference to the ISPPIA</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4: How does field work connect to our planning?</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spTree>
    <p:extLst>
      <p:ext uri="{BB962C8B-B14F-4D97-AF65-F5344CB8AC3E}">
        <p14:creationId xmlns:p14="http://schemas.microsoft.com/office/powerpoint/2010/main" val="1282494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24F5D316-F8DF-4DE2-B07B-B3F9A84A70FF}" type="slidenum">
              <a:rPr lang="nl-BE" altLang="en-US" smtClean="0">
                <a:solidFill>
                  <a:srgbClr val="898989"/>
                </a:solidFill>
                <a:latin typeface="Tahoma" pitchFamily="34" charset="0"/>
              </a:rPr>
              <a:pPr eaLnBrk="1" hangingPunct="1"/>
              <a:t>4</a:t>
            </a:fld>
            <a:endParaRPr lang="nl-BE" altLang="en-US" dirty="0">
              <a:solidFill>
                <a:srgbClr val="898989"/>
              </a:solidFill>
              <a:latin typeface="Tahoma" pitchFamily="34" charset="0"/>
            </a:endParaRPr>
          </a:p>
        </p:txBody>
      </p:sp>
      <p:sp>
        <p:nvSpPr>
          <p:cNvPr id="1306631" name="AutoShape 7"/>
          <p:cNvSpPr>
            <a:spLocks noChangeArrowheads="1"/>
          </p:cNvSpPr>
          <p:nvPr/>
        </p:nvSpPr>
        <p:spPr bwMode="auto">
          <a:xfrm>
            <a:off x="107950" y="1870075"/>
            <a:ext cx="1655763" cy="1417638"/>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6633" name="AutoShape 9"/>
          <p:cNvSpPr>
            <a:spLocks noChangeArrowheads="1"/>
          </p:cNvSpPr>
          <p:nvPr/>
        </p:nvSpPr>
        <p:spPr bwMode="auto">
          <a:xfrm>
            <a:off x="2925763" y="1870075"/>
            <a:ext cx="1717675" cy="1417638"/>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06634" name="AutoShape 10"/>
          <p:cNvSpPr>
            <a:spLocks noChangeArrowheads="1"/>
          </p:cNvSpPr>
          <p:nvPr/>
        </p:nvSpPr>
        <p:spPr bwMode="auto">
          <a:xfrm>
            <a:off x="4367213" y="1865313"/>
            <a:ext cx="1717675" cy="1420812"/>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effectLst>
                <a:outerShdw blurRad="38100" dist="38100" dir="2700000" algn="tl">
                  <a:srgbClr val="FFFFFF"/>
                </a:outerShdw>
              </a:effectLst>
              <a:latin typeface="Tahoma" pitchFamily="34" charset="0"/>
              <a:ea typeface="+mn-ea"/>
            </a:endParaRP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06635" name="AutoShape 11"/>
          <p:cNvSpPr>
            <a:spLocks noChangeArrowheads="1"/>
          </p:cNvSpPr>
          <p:nvPr/>
        </p:nvSpPr>
        <p:spPr bwMode="auto">
          <a:xfrm>
            <a:off x="7246938" y="1866900"/>
            <a:ext cx="1646237" cy="1417638"/>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6637" name="AutoShape 13"/>
          <p:cNvSpPr>
            <a:spLocks noChangeArrowheads="1"/>
          </p:cNvSpPr>
          <p:nvPr/>
        </p:nvSpPr>
        <p:spPr bwMode="auto">
          <a:xfrm>
            <a:off x="5807075" y="1857375"/>
            <a:ext cx="1717675" cy="1420813"/>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6638" name="AutoShape 14"/>
          <p:cNvSpPr>
            <a:spLocks noChangeArrowheads="1"/>
          </p:cNvSpPr>
          <p:nvPr/>
        </p:nvSpPr>
        <p:spPr bwMode="auto">
          <a:xfrm>
            <a:off x="1486173" y="1870075"/>
            <a:ext cx="1717675" cy="1417638"/>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67595" name="Rectangle 16"/>
          <p:cNvSpPr>
            <a:spLocks noChangeArrowheads="1"/>
          </p:cNvSpPr>
          <p:nvPr/>
        </p:nvSpPr>
        <p:spPr bwMode="auto">
          <a:xfrm>
            <a:off x="1476375" y="3716338"/>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Preliminary </a:t>
            </a:r>
          </a:p>
          <a:p>
            <a:pPr algn="ctr" eaLnBrk="1" hangingPunct="1"/>
            <a:r>
              <a:rPr lang="fr-FR" altLang="en-US" sz="1200" b="1" dirty="0">
                <a:latin typeface="Arial (body)"/>
              </a:rPr>
              <a:t>Survey </a:t>
            </a:r>
          </a:p>
        </p:txBody>
      </p:sp>
      <p:sp>
        <p:nvSpPr>
          <p:cNvPr id="67596" name="Rectangle 17"/>
          <p:cNvSpPr>
            <a:spLocks noChangeArrowheads="1"/>
          </p:cNvSpPr>
          <p:nvPr/>
        </p:nvSpPr>
        <p:spPr bwMode="auto">
          <a:xfrm>
            <a:off x="2916238" y="3716338"/>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Fieldwork</a:t>
            </a:r>
          </a:p>
        </p:txBody>
      </p:sp>
      <p:sp>
        <p:nvSpPr>
          <p:cNvPr id="67597" name="Rectangle 20"/>
          <p:cNvSpPr>
            <a:spLocks noChangeArrowheads="1"/>
          </p:cNvSpPr>
          <p:nvPr/>
        </p:nvSpPr>
        <p:spPr bwMode="auto">
          <a:xfrm>
            <a:off x="4354513" y="3716338"/>
            <a:ext cx="1296987"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Reporting</a:t>
            </a:r>
          </a:p>
        </p:txBody>
      </p:sp>
      <p:sp>
        <p:nvSpPr>
          <p:cNvPr id="67598" name="Rectangle 21"/>
          <p:cNvSpPr>
            <a:spLocks noChangeArrowheads="1"/>
          </p:cNvSpPr>
          <p:nvPr/>
        </p:nvSpPr>
        <p:spPr bwMode="auto">
          <a:xfrm>
            <a:off x="5795963" y="3716338"/>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Action Plan</a:t>
            </a:r>
          </a:p>
          <a:p>
            <a:pPr algn="ctr" eaLnBrk="1" hangingPunct="1"/>
            <a:r>
              <a:rPr lang="fr-FR" altLang="en-US" sz="1200" b="1" dirty="0">
                <a:latin typeface="Arial (body)"/>
              </a:rPr>
              <a:t>(includes quality </a:t>
            </a:r>
          </a:p>
          <a:p>
            <a:pPr algn="ctr" eaLnBrk="1" hangingPunct="1"/>
            <a:r>
              <a:rPr lang="fr-FR" altLang="en-US" sz="1200" b="1" dirty="0">
                <a:latin typeface="Arial (body)"/>
              </a:rPr>
              <a:t>satisfaction)</a:t>
            </a:r>
          </a:p>
        </p:txBody>
      </p:sp>
      <p:sp>
        <p:nvSpPr>
          <p:cNvPr id="67599" name="Rectangle 22"/>
          <p:cNvSpPr>
            <a:spLocks noChangeArrowheads="1"/>
          </p:cNvSpPr>
          <p:nvPr/>
        </p:nvSpPr>
        <p:spPr bwMode="auto">
          <a:xfrm>
            <a:off x="7235825" y="3716338"/>
            <a:ext cx="12207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Follow-Up</a:t>
            </a:r>
          </a:p>
        </p:txBody>
      </p:sp>
      <p:sp>
        <p:nvSpPr>
          <p:cNvPr id="67600" name="Rectangle 23"/>
          <p:cNvSpPr>
            <a:spLocks noChangeArrowheads="1"/>
          </p:cNvSpPr>
          <p:nvPr/>
        </p:nvSpPr>
        <p:spPr bwMode="auto">
          <a:xfrm>
            <a:off x="107950" y="3716338"/>
            <a:ext cx="1230313"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Planning</a:t>
            </a:r>
          </a:p>
        </p:txBody>
      </p:sp>
      <p:sp>
        <p:nvSpPr>
          <p:cNvPr id="67601" name="Text Box 24"/>
          <p:cNvSpPr txBox="1">
            <a:spLocks noChangeArrowheads="1"/>
          </p:cNvSpPr>
          <p:nvPr/>
        </p:nvSpPr>
        <p:spPr bwMode="auto">
          <a:xfrm>
            <a:off x="488950" y="227647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1</a:t>
            </a:r>
          </a:p>
        </p:txBody>
      </p:sp>
      <p:sp>
        <p:nvSpPr>
          <p:cNvPr id="67602" name="Text Box 25"/>
          <p:cNvSpPr txBox="1">
            <a:spLocks noChangeArrowheads="1"/>
          </p:cNvSpPr>
          <p:nvPr/>
        </p:nvSpPr>
        <p:spPr bwMode="auto">
          <a:xfrm>
            <a:off x="2001838" y="2276475"/>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2</a:t>
            </a:r>
          </a:p>
        </p:txBody>
      </p:sp>
      <p:sp>
        <p:nvSpPr>
          <p:cNvPr id="67603" name="Text Box 26"/>
          <p:cNvSpPr txBox="1">
            <a:spLocks noChangeArrowheads="1"/>
          </p:cNvSpPr>
          <p:nvPr/>
        </p:nvSpPr>
        <p:spPr bwMode="auto">
          <a:xfrm>
            <a:off x="3492500" y="227647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3</a:t>
            </a:r>
          </a:p>
        </p:txBody>
      </p:sp>
      <p:sp>
        <p:nvSpPr>
          <p:cNvPr id="67604" name="Text Box 27"/>
          <p:cNvSpPr txBox="1">
            <a:spLocks noChangeArrowheads="1"/>
          </p:cNvSpPr>
          <p:nvPr/>
        </p:nvSpPr>
        <p:spPr bwMode="auto">
          <a:xfrm>
            <a:off x="4953000" y="227647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4</a:t>
            </a:r>
          </a:p>
        </p:txBody>
      </p:sp>
      <p:sp>
        <p:nvSpPr>
          <p:cNvPr id="67605" name="Text Box 28"/>
          <p:cNvSpPr txBox="1">
            <a:spLocks noChangeArrowheads="1"/>
          </p:cNvSpPr>
          <p:nvPr/>
        </p:nvSpPr>
        <p:spPr bwMode="auto">
          <a:xfrm>
            <a:off x="6372225" y="227647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5</a:t>
            </a:r>
          </a:p>
        </p:txBody>
      </p:sp>
      <p:sp>
        <p:nvSpPr>
          <p:cNvPr id="67606" name="Text Box 29"/>
          <p:cNvSpPr txBox="1">
            <a:spLocks noChangeArrowheads="1"/>
          </p:cNvSpPr>
          <p:nvPr/>
        </p:nvSpPr>
        <p:spPr bwMode="auto">
          <a:xfrm>
            <a:off x="7813675" y="227647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6</a:t>
            </a:r>
          </a:p>
        </p:txBody>
      </p:sp>
      <p:sp>
        <p:nvSpPr>
          <p:cNvPr id="25" name="Rectangle 2"/>
          <p:cNvSpPr txBox="1">
            <a:spLocks noChangeArrowheads="1"/>
          </p:cNvSpPr>
          <p:nvPr/>
        </p:nvSpPr>
        <p:spPr>
          <a:xfrm>
            <a:off x="457200" y="260350"/>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600" b="1" dirty="0">
                <a:solidFill>
                  <a:srgbClr val="000000"/>
                </a:solidFill>
                <a:latin typeface="Arial (headings)"/>
              </a:rPr>
              <a:t>Audit cycle is a rather generic process</a:t>
            </a:r>
          </a:p>
        </p:txBody>
      </p:sp>
      <p:cxnSp>
        <p:nvCxnSpPr>
          <p:cNvPr id="23" name="Straight Connector 22"/>
          <p:cNvCxnSpPr/>
          <p:nvPr/>
        </p:nvCxnSpPr>
        <p:spPr>
          <a:xfrm>
            <a:off x="255577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71601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51520" y="4725144"/>
            <a:ext cx="1728192" cy="369332"/>
          </a:xfrm>
          <a:prstGeom prst="rect">
            <a:avLst/>
          </a:prstGeom>
          <a:noFill/>
        </p:spPr>
        <p:txBody>
          <a:bodyPr wrap="square" rtlCol="0">
            <a:spAutoFit/>
          </a:bodyPr>
          <a:lstStyle/>
          <a:p>
            <a:pPr algn="ctr"/>
            <a:r>
              <a:rPr lang="nl-BE" b="1" dirty="0"/>
              <a:t>Planning</a:t>
            </a:r>
          </a:p>
        </p:txBody>
      </p:sp>
      <p:sp>
        <p:nvSpPr>
          <p:cNvPr id="32" name="TextBox 31"/>
          <p:cNvSpPr txBox="1"/>
          <p:nvPr/>
        </p:nvSpPr>
        <p:spPr>
          <a:xfrm>
            <a:off x="2411760" y="4725144"/>
            <a:ext cx="1728192" cy="369332"/>
          </a:xfrm>
          <a:prstGeom prst="rect">
            <a:avLst/>
          </a:prstGeom>
          <a:noFill/>
        </p:spPr>
        <p:txBody>
          <a:bodyPr wrap="square" rtlCol="0">
            <a:spAutoFit/>
          </a:bodyPr>
          <a:lstStyle/>
          <a:p>
            <a:pPr algn="ctr"/>
            <a:r>
              <a:rPr lang="nl-BE" b="1" dirty="0"/>
              <a:t>Execution</a:t>
            </a:r>
          </a:p>
        </p:txBody>
      </p:sp>
      <p:sp>
        <p:nvSpPr>
          <p:cNvPr id="33" name="TextBox 32"/>
          <p:cNvSpPr txBox="1"/>
          <p:nvPr/>
        </p:nvSpPr>
        <p:spPr>
          <a:xfrm>
            <a:off x="5364088" y="4725144"/>
            <a:ext cx="1728192" cy="369332"/>
          </a:xfrm>
          <a:prstGeom prst="rect">
            <a:avLst/>
          </a:prstGeom>
          <a:noFill/>
        </p:spPr>
        <p:txBody>
          <a:bodyPr wrap="square" rtlCol="0">
            <a:spAutoFit/>
          </a:bodyPr>
          <a:lstStyle/>
          <a:p>
            <a:pPr algn="ctr"/>
            <a:r>
              <a:rPr lang="nl-BE" b="1" dirty="0"/>
              <a:t>Reporting</a:t>
            </a:r>
          </a:p>
        </p:txBody>
      </p:sp>
      <p:sp>
        <p:nvSpPr>
          <p:cNvPr id="34" name="TextBox 23"/>
          <p:cNvSpPr txBox="1">
            <a:spLocks noChangeArrowheads="1"/>
          </p:cNvSpPr>
          <p:nvPr/>
        </p:nvSpPr>
        <p:spPr bwMode="auto">
          <a:xfrm>
            <a:off x="179512" y="5157192"/>
            <a:ext cx="87153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endParaRPr lang="nl-BE" altLang="en-US" b="1" i="1" u="sng" dirty="0"/>
          </a:p>
          <a:p>
            <a:pPr algn="ctr" eaLnBrk="1" hangingPunct="1"/>
            <a:r>
              <a:rPr lang="nl-BE" altLang="en-US" b="1" i="1" u="sng" dirty="0"/>
              <a:t>Rule of thumb</a:t>
            </a:r>
            <a:r>
              <a:rPr lang="nl-BE" altLang="en-US" b="1" i="1" dirty="0"/>
              <a:t>:</a:t>
            </a:r>
            <a:r>
              <a:rPr lang="nl-BE" altLang="en-US" b="1" i="1" u="sng" dirty="0"/>
              <a:t> </a:t>
            </a:r>
          </a:p>
          <a:p>
            <a:pPr algn="ctr" eaLnBrk="1" hangingPunct="1"/>
            <a:r>
              <a:rPr lang="nl-BE" altLang="en-US" b="1" dirty="0"/>
              <a:t>20% for planning and preliminary survey (1, 2)</a:t>
            </a:r>
          </a:p>
          <a:p>
            <a:pPr algn="ctr" eaLnBrk="1" hangingPunct="1"/>
            <a:r>
              <a:rPr lang="nl-BE" altLang="en-US" b="1" dirty="0"/>
              <a:t>60% for fieldwork (3)</a:t>
            </a:r>
          </a:p>
          <a:p>
            <a:pPr algn="ctr" eaLnBrk="1" hangingPunct="1"/>
            <a:r>
              <a:rPr lang="nl-BE" altLang="en-US" b="1" dirty="0"/>
              <a:t>20% for reporting (4)</a:t>
            </a:r>
            <a:endParaRPr lang="fr-FR" altLang="en-US" dirty="0"/>
          </a:p>
        </p:txBody>
      </p:sp>
    </p:spTree>
    <p:extLst>
      <p:ext uri="{BB962C8B-B14F-4D97-AF65-F5344CB8AC3E}">
        <p14:creationId xmlns:p14="http://schemas.microsoft.com/office/powerpoint/2010/main" val="225989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DB31B936-00D2-4A81-A139-D0371149EA70}" type="slidenum">
              <a:rPr lang="nl-BE" altLang="en-US" smtClean="0">
                <a:solidFill>
                  <a:srgbClr val="898989"/>
                </a:solidFill>
                <a:latin typeface="Tahoma" pitchFamily="34" charset="0"/>
              </a:rPr>
              <a:pPr eaLnBrk="1" hangingPunct="1"/>
              <a:t>5</a:t>
            </a:fld>
            <a:endParaRPr lang="nl-BE" altLang="en-US" dirty="0">
              <a:solidFill>
                <a:srgbClr val="898989"/>
              </a:solidFill>
              <a:latin typeface="Tahoma" pitchFamily="34" charset="0"/>
            </a:endParaRPr>
          </a:p>
        </p:txBody>
      </p:sp>
      <p:sp>
        <p:nvSpPr>
          <p:cNvPr id="1308704" name="AutoShape 32"/>
          <p:cNvSpPr>
            <a:spLocks noChangeArrowheads="1"/>
          </p:cNvSpPr>
          <p:nvPr/>
        </p:nvSpPr>
        <p:spPr bwMode="auto">
          <a:xfrm>
            <a:off x="100013" y="1425575"/>
            <a:ext cx="1600200" cy="1430338"/>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8705" name="AutoShape 33"/>
          <p:cNvSpPr>
            <a:spLocks noChangeArrowheads="1"/>
          </p:cNvSpPr>
          <p:nvPr/>
        </p:nvSpPr>
        <p:spPr bwMode="auto">
          <a:xfrm>
            <a:off x="2914650" y="1425575"/>
            <a:ext cx="1657350" cy="1430338"/>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08706" name="AutoShape 34"/>
          <p:cNvSpPr>
            <a:spLocks noChangeArrowheads="1"/>
          </p:cNvSpPr>
          <p:nvPr/>
        </p:nvSpPr>
        <p:spPr bwMode="auto">
          <a:xfrm>
            <a:off x="4356100" y="1420813"/>
            <a:ext cx="1657350" cy="1433512"/>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effectLst>
                <a:outerShdw blurRad="38100" dist="38100" dir="2700000" algn="tl">
                  <a:srgbClr val="FFFFFF"/>
                </a:outerShdw>
              </a:effectLst>
              <a:latin typeface="Tahoma" pitchFamily="34" charset="0"/>
              <a:ea typeface="+mn-ea"/>
            </a:endParaRP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08707" name="AutoShape 35"/>
          <p:cNvSpPr>
            <a:spLocks noChangeArrowheads="1"/>
          </p:cNvSpPr>
          <p:nvPr/>
        </p:nvSpPr>
        <p:spPr bwMode="auto">
          <a:xfrm>
            <a:off x="7235825" y="1422400"/>
            <a:ext cx="1657350" cy="1430338"/>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8708" name="AutoShape 36"/>
          <p:cNvSpPr>
            <a:spLocks noChangeArrowheads="1"/>
          </p:cNvSpPr>
          <p:nvPr/>
        </p:nvSpPr>
        <p:spPr bwMode="auto">
          <a:xfrm>
            <a:off x="5795963" y="1412875"/>
            <a:ext cx="1657350" cy="1433513"/>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08709" name="AutoShape 37"/>
          <p:cNvSpPr>
            <a:spLocks noChangeArrowheads="1"/>
          </p:cNvSpPr>
          <p:nvPr/>
        </p:nvSpPr>
        <p:spPr bwMode="auto">
          <a:xfrm>
            <a:off x="1475656" y="1422599"/>
            <a:ext cx="1657350" cy="1433314"/>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68619" name="Rectangle 38"/>
          <p:cNvSpPr>
            <a:spLocks noChangeArrowheads="1"/>
          </p:cNvSpPr>
          <p:nvPr/>
        </p:nvSpPr>
        <p:spPr bwMode="auto">
          <a:xfrm>
            <a:off x="1552575" y="3298825"/>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Preliminary </a:t>
            </a:r>
          </a:p>
          <a:p>
            <a:pPr algn="ctr" eaLnBrk="1" hangingPunct="1"/>
            <a:r>
              <a:rPr lang="fr-FR" altLang="en-US" sz="1200" b="1" dirty="0">
                <a:latin typeface="Arial (body)"/>
              </a:rPr>
              <a:t>Survey</a:t>
            </a:r>
          </a:p>
        </p:txBody>
      </p:sp>
      <p:sp>
        <p:nvSpPr>
          <p:cNvPr id="68620" name="Rectangle 39"/>
          <p:cNvSpPr>
            <a:spLocks noChangeArrowheads="1"/>
          </p:cNvSpPr>
          <p:nvPr/>
        </p:nvSpPr>
        <p:spPr bwMode="auto">
          <a:xfrm>
            <a:off x="2992438" y="3298825"/>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Fieldwork</a:t>
            </a:r>
          </a:p>
        </p:txBody>
      </p:sp>
      <p:sp>
        <p:nvSpPr>
          <p:cNvPr id="68621" name="Rectangle 40"/>
          <p:cNvSpPr>
            <a:spLocks noChangeArrowheads="1"/>
          </p:cNvSpPr>
          <p:nvPr/>
        </p:nvSpPr>
        <p:spPr bwMode="auto">
          <a:xfrm>
            <a:off x="4433888" y="3298825"/>
            <a:ext cx="1296987"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Reporting</a:t>
            </a:r>
          </a:p>
        </p:txBody>
      </p:sp>
      <p:sp>
        <p:nvSpPr>
          <p:cNvPr id="68622" name="Rectangle 41"/>
          <p:cNvSpPr>
            <a:spLocks noChangeArrowheads="1"/>
          </p:cNvSpPr>
          <p:nvPr/>
        </p:nvSpPr>
        <p:spPr bwMode="auto">
          <a:xfrm>
            <a:off x="5873750" y="3298825"/>
            <a:ext cx="1296988"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Action Plan</a:t>
            </a:r>
          </a:p>
        </p:txBody>
      </p:sp>
      <p:sp>
        <p:nvSpPr>
          <p:cNvPr id="68623" name="Rectangle 42"/>
          <p:cNvSpPr>
            <a:spLocks noChangeArrowheads="1"/>
          </p:cNvSpPr>
          <p:nvPr/>
        </p:nvSpPr>
        <p:spPr bwMode="auto">
          <a:xfrm>
            <a:off x="7312025" y="3298825"/>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Follow-up</a:t>
            </a:r>
          </a:p>
        </p:txBody>
      </p:sp>
      <p:sp>
        <p:nvSpPr>
          <p:cNvPr id="68624" name="Rectangle 43"/>
          <p:cNvSpPr>
            <a:spLocks noChangeArrowheads="1"/>
          </p:cNvSpPr>
          <p:nvPr/>
        </p:nvSpPr>
        <p:spPr bwMode="auto">
          <a:xfrm>
            <a:off x="179388" y="3298825"/>
            <a:ext cx="1230312"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latin typeface="Arial (body)"/>
              </a:rPr>
              <a:t>Planning</a:t>
            </a:r>
          </a:p>
        </p:txBody>
      </p:sp>
      <p:sp>
        <p:nvSpPr>
          <p:cNvPr id="68625" name="Text Box 44"/>
          <p:cNvSpPr txBox="1">
            <a:spLocks noChangeArrowheads="1"/>
          </p:cNvSpPr>
          <p:nvPr/>
        </p:nvSpPr>
        <p:spPr bwMode="auto">
          <a:xfrm>
            <a:off x="488950" y="190182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1</a:t>
            </a:r>
          </a:p>
        </p:txBody>
      </p:sp>
      <p:sp>
        <p:nvSpPr>
          <p:cNvPr id="68626" name="Text Box 45"/>
          <p:cNvSpPr txBox="1">
            <a:spLocks noChangeArrowheads="1"/>
          </p:cNvSpPr>
          <p:nvPr/>
        </p:nvSpPr>
        <p:spPr bwMode="auto">
          <a:xfrm>
            <a:off x="2146300" y="1901825"/>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2</a:t>
            </a:r>
          </a:p>
        </p:txBody>
      </p:sp>
      <p:sp>
        <p:nvSpPr>
          <p:cNvPr id="68627" name="Text Box 46"/>
          <p:cNvSpPr txBox="1">
            <a:spLocks noChangeArrowheads="1"/>
          </p:cNvSpPr>
          <p:nvPr/>
        </p:nvSpPr>
        <p:spPr bwMode="auto">
          <a:xfrm>
            <a:off x="3636963" y="1901825"/>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3</a:t>
            </a:r>
          </a:p>
        </p:txBody>
      </p:sp>
      <p:sp>
        <p:nvSpPr>
          <p:cNvPr id="68628" name="Text Box 47"/>
          <p:cNvSpPr txBox="1">
            <a:spLocks noChangeArrowheads="1"/>
          </p:cNvSpPr>
          <p:nvPr/>
        </p:nvSpPr>
        <p:spPr bwMode="auto">
          <a:xfrm>
            <a:off x="5097463" y="1901825"/>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4</a:t>
            </a:r>
          </a:p>
        </p:txBody>
      </p:sp>
      <p:sp>
        <p:nvSpPr>
          <p:cNvPr id="68629" name="Text Box 48"/>
          <p:cNvSpPr txBox="1">
            <a:spLocks noChangeArrowheads="1"/>
          </p:cNvSpPr>
          <p:nvPr/>
        </p:nvSpPr>
        <p:spPr bwMode="auto">
          <a:xfrm>
            <a:off x="6516688" y="1901825"/>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5</a:t>
            </a:r>
          </a:p>
        </p:txBody>
      </p:sp>
      <p:sp>
        <p:nvSpPr>
          <p:cNvPr id="68630" name="Text Box 49"/>
          <p:cNvSpPr txBox="1">
            <a:spLocks noChangeArrowheads="1"/>
          </p:cNvSpPr>
          <p:nvPr/>
        </p:nvSpPr>
        <p:spPr bwMode="auto">
          <a:xfrm>
            <a:off x="7958138" y="1901825"/>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6</a:t>
            </a:r>
          </a:p>
        </p:txBody>
      </p:sp>
      <p:sp>
        <p:nvSpPr>
          <p:cNvPr id="68631" name="Text Box 51"/>
          <p:cNvSpPr txBox="1">
            <a:spLocks noChangeArrowheads="1"/>
          </p:cNvSpPr>
          <p:nvPr/>
        </p:nvSpPr>
        <p:spPr bwMode="auto">
          <a:xfrm>
            <a:off x="2484438" y="5002213"/>
            <a:ext cx="424372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buSzPct val="80000"/>
              <a:buFontTx/>
              <a:buChar char="•"/>
            </a:pPr>
            <a:r>
              <a:rPr lang="fr-FR" altLang="en-US" sz="2000" dirty="0">
                <a:latin typeface="Arial (body)"/>
              </a:rPr>
              <a:t> Scheduling of the engagement</a:t>
            </a:r>
          </a:p>
          <a:p>
            <a:pPr eaLnBrk="1" hangingPunct="1">
              <a:lnSpc>
                <a:spcPct val="90000"/>
              </a:lnSpc>
              <a:buSzPct val="80000"/>
              <a:buFontTx/>
              <a:buChar char="•"/>
            </a:pPr>
            <a:r>
              <a:rPr lang="fr-FR" altLang="en-US" sz="2000" dirty="0">
                <a:latin typeface="Arial (body)"/>
              </a:rPr>
              <a:t> Announcement of the engagement</a:t>
            </a:r>
          </a:p>
          <a:p>
            <a:pPr eaLnBrk="1" hangingPunct="1">
              <a:lnSpc>
                <a:spcPct val="90000"/>
              </a:lnSpc>
              <a:buSzPct val="80000"/>
              <a:buFontTx/>
              <a:buChar char="•"/>
            </a:pPr>
            <a:r>
              <a:rPr lang="fr-FR" altLang="en-US" sz="2000" dirty="0">
                <a:latin typeface="Arial (body)"/>
              </a:rPr>
              <a:t> Opening meeting</a:t>
            </a:r>
          </a:p>
        </p:txBody>
      </p:sp>
      <p:sp>
        <p:nvSpPr>
          <p:cNvPr id="68632" name="Rectangle 52"/>
          <p:cNvSpPr>
            <a:spLocks noChangeArrowheads="1"/>
          </p:cNvSpPr>
          <p:nvPr/>
        </p:nvSpPr>
        <p:spPr bwMode="auto">
          <a:xfrm>
            <a:off x="34925" y="3213100"/>
            <a:ext cx="1512888"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sp>
        <p:nvSpPr>
          <p:cNvPr id="68633" name="Rectangle 54"/>
          <p:cNvSpPr>
            <a:spLocks noChangeArrowheads="1"/>
          </p:cNvSpPr>
          <p:nvPr/>
        </p:nvSpPr>
        <p:spPr bwMode="auto">
          <a:xfrm>
            <a:off x="2555875" y="4941888"/>
            <a:ext cx="4608513" cy="1150937"/>
          </a:xfrm>
          <a:prstGeom prst="rect">
            <a:avLst/>
          </a:prstGeom>
          <a:noFill/>
          <a:ln w="57150">
            <a:solidFill>
              <a:srgbClr val="FFFF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p>
        </p:txBody>
      </p:sp>
      <p:cxnSp>
        <p:nvCxnSpPr>
          <p:cNvPr id="68634" name="AutoShape 55"/>
          <p:cNvCxnSpPr>
            <a:cxnSpLocks noChangeShapeType="1"/>
            <a:stCxn id="68632" idx="2"/>
            <a:endCxn id="68633" idx="1"/>
          </p:cNvCxnSpPr>
          <p:nvPr/>
        </p:nvCxnSpPr>
        <p:spPr bwMode="auto">
          <a:xfrm rot="16200000" flipH="1">
            <a:off x="989807" y="3980656"/>
            <a:ext cx="1339850" cy="1735137"/>
          </a:xfrm>
          <a:prstGeom prst="bentConnector2">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6" name="Rectangle 2"/>
          <p:cNvSpPr txBox="1">
            <a:spLocks noChangeArrowheads="1"/>
          </p:cNvSpPr>
          <p:nvPr/>
        </p:nvSpPr>
        <p:spPr>
          <a:xfrm>
            <a:off x="457200" y="260350"/>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a:pPr>
            <a:r>
              <a:rPr lang="en-GB" sz="2600" b="1" dirty="0">
                <a:solidFill>
                  <a:srgbClr val="000000"/>
                </a:solidFill>
                <a:latin typeface="Arial (headings)"/>
              </a:rPr>
              <a:t>Planning</a:t>
            </a:r>
          </a:p>
        </p:txBody>
      </p:sp>
    </p:spTree>
    <p:extLst>
      <p:ext uri="{BB962C8B-B14F-4D97-AF65-F5344CB8AC3E}">
        <p14:creationId xmlns:p14="http://schemas.microsoft.com/office/powerpoint/2010/main" val="11351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B38BE0C-5556-4FEA-AB23-6C7E6358DAFE}" type="slidenum">
              <a:rPr lang="nl-BE" altLang="en-US" smtClean="0">
                <a:solidFill>
                  <a:srgbClr val="898989"/>
                </a:solidFill>
                <a:latin typeface="Tahoma" pitchFamily="34" charset="0"/>
              </a:rPr>
              <a:pPr eaLnBrk="1" hangingPunct="1"/>
              <a:t>6</a:t>
            </a:fld>
            <a:endParaRPr lang="nl-BE" altLang="en-US" dirty="0">
              <a:solidFill>
                <a:srgbClr val="898989"/>
              </a:solidFill>
              <a:latin typeface="Tahoma" pitchFamily="34" charset="0"/>
            </a:endParaRPr>
          </a:p>
        </p:txBody>
      </p:sp>
      <p:sp>
        <p:nvSpPr>
          <p:cNvPr id="1316869" name="AutoShape 5"/>
          <p:cNvSpPr>
            <a:spLocks noChangeArrowheads="1"/>
          </p:cNvSpPr>
          <p:nvPr/>
        </p:nvSpPr>
        <p:spPr bwMode="auto">
          <a:xfrm>
            <a:off x="107950" y="1425575"/>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16870" name="AutoShape 6"/>
          <p:cNvSpPr>
            <a:spLocks noChangeArrowheads="1"/>
          </p:cNvSpPr>
          <p:nvPr/>
        </p:nvSpPr>
        <p:spPr bwMode="auto">
          <a:xfrm>
            <a:off x="2916238" y="1425575"/>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16871" name="AutoShape 7"/>
          <p:cNvSpPr>
            <a:spLocks noChangeArrowheads="1"/>
          </p:cNvSpPr>
          <p:nvPr/>
        </p:nvSpPr>
        <p:spPr bwMode="auto">
          <a:xfrm>
            <a:off x="4356100"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effectLst>
                <a:outerShdw blurRad="38100" dist="38100" dir="2700000" algn="tl">
                  <a:srgbClr val="FFFFFF"/>
                </a:outerShdw>
              </a:effectLst>
              <a:latin typeface="Tahoma" pitchFamily="34" charset="0"/>
              <a:ea typeface="+mn-ea"/>
            </a:endParaRPr>
          </a:p>
          <a:p>
            <a:pPr algn="ctr">
              <a:defRPr/>
            </a:pPr>
            <a:endParaRPr lang="en-US" sz="1600" b="1" dirty="0">
              <a:effectLst>
                <a:outerShdw blurRad="38100" dist="38100" dir="2700000" algn="tl">
                  <a:srgbClr val="FFFFFF"/>
                </a:outerShdw>
              </a:effectLst>
              <a:latin typeface="Tahoma" pitchFamily="34" charset="0"/>
              <a:ea typeface="+mn-ea"/>
            </a:endParaRP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1316872" name="AutoShape 8"/>
          <p:cNvSpPr>
            <a:spLocks noChangeArrowheads="1"/>
          </p:cNvSpPr>
          <p:nvPr/>
        </p:nvSpPr>
        <p:spPr bwMode="auto">
          <a:xfrm>
            <a:off x="7235825" y="1422400"/>
            <a:ext cx="1795463" cy="1724025"/>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16873" name="AutoShape 9"/>
          <p:cNvSpPr>
            <a:spLocks noChangeArrowheads="1"/>
          </p:cNvSpPr>
          <p:nvPr/>
        </p:nvSpPr>
        <p:spPr bwMode="auto">
          <a:xfrm>
            <a:off x="5795963" y="1412875"/>
            <a:ext cx="1795462" cy="1727200"/>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Tahoma" pitchFamily="34" charset="0"/>
              <a:ea typeface="+mn-ea"/>
            </a:endParaRPr>
          </a:p>
        </p:txBody>
      </p:sp>
      <p:sp>
        <p:nvSpPr>
          <p:cNvPr id="1316874" name="AutoShape 10"/>
          <p:cNvSpPr>
            <a:spLocks noChangeArrowheads="1"/>
          </p:cNvSpPr>
          <p:nvPr/>
        </p:nvSpPr>
        <p:spPr bwMode="auto">
          <a:xfrm>
            <a:off x="1476375" y="1427163"/>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Tahoma" pitchFamily="34" charset="0"/>
                <a:ea typeface="+mn-ea"/>
              </a:rPr>
              <a:t>  </a:t>
            </a:r>
          </a:p>
          <a:p>
            <a:pPr algn="ctr">
              <a:defRPr/>
            </a:pPr>
            <a:r>
              <a:rPr lang="en-US" sz="1600" b="1" dirty="0">
                <a:effectLst>
                  <a:outerShdw blurRad="38100" dist="38100" dir="2700000" algn="tl">
                    <a:srgbClr val="FFFFFF"/>
                  </a:outerShdw>
                </a:effectLst>
                <a:latin typeface="Tahoma" pitchFamily="34" charset="0"/>
                <a:ea typeface="+mn-ea"/>
              </a:rPr>
              <a:t>   </a:t>
            </a:r>
            <a:endParaRPr lang="en-US" sz="1600" dirty="0">
              <a:effectLst>
                <a:outerShdw blurRad="38100" dist="38100" dir="2700000" algn="tl">
                  <a:srgbClr val="FFFFFF"/>
                </a:outerShdw>
              </a:effectLst>
              <a:latin typeface="Tahoma" pitchFamily="34" charset="0"/>
              <a:ea typeface="+mn-ea"/>
            </a:endParaRPr>
          </a:p>
        </p:txBody>
      </p:sp>
      <p:sp>
        <p:nvSpPr>
          <p:cNvPr id="71690" name="Rectangle 11"/>
          <p:cNvSpPr>
            <a:spLocks noChangeArrowheads="1"/>
          </p:cNvSpPr>
          <p:nvPr/>
        </p:nvSpPr>
        <p:spPr bwMode="auto">
          <a:xfrm>
            <a:off x="1474788" y="3298825"/>
            <a:ext cx="1296987"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Preliminary </a:t>
            </a:r>
          </a:p>
          <a:p>
            <a:pPr algn="ctr" eaLnBrk="1" hangingPunct="1"/>
            <a:r>
              <a:rPr lang="fr-FR" altLang="en-US" sz="1400" b="1" dirty="0">
                <a:latin typeface="Arial (body)"/>
              </a:rPr>
              <a:t>Survey</a:t>
            </a:r>
          </a:p>
        </p:txBody>
      </p:sp>
      <p:sp>
        <p:nvSpPr>
          <p:cNvPr id="71691" name="Rectangle 12"/>
          <p:cNvSpPr>
            <a:spLocks noChangeArrowheads="1"/>
          </p:cNvSpPr>
          <p:nvPr/>
        </p:nvSpPr>
        <p:spPr bwMode="auto">
          <a:xfrm>
            <a:off x="2987675" y="3298825"/>
            <a:ext cx="1296988"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Fieldwork</a:t>
            </a:r>
          </a:p>
        </p:txBody>
      </p:sp>
      <p:sp>
        <p:nvSpPr>
          <p:cNvPr id="71692" name="Rectangle 13"/>
          <p:cNvSpPr>
            <a:spLocks noChangeArrowheads="1"/>
          </p:cNvSpPr>
          <p:nvPr/>
        </p:nvSpPr>
        <p:spPr bwMode="auto">
          <a:xfrm>
            <a:off x="4356100" y="3298825"/>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Reporting</a:t>
            </a:r>
          </a:p>
        </p:txBody>
      </p:sp>
      <p:sp>
        <p:nvSpPr>
          <p:cNvPr id="71693" name="Rectangle 14"/>
          <p:cNvSpPr>
            <a:spLocks noChangeArrowheads="1"/>
          </p:cNvSpPr>
          <p:nvPr/>
        </p:nvSpPr>
        <p:spPr bwMode="auto">
          <a:xfrm>
            <a:off x="5795963" y="3298825"/>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Action Plan</a:t>
            </a:r>
          </a:p>
        </p:txBody>
      </p:sp>
      <p:sp>
        <p:nvSpPr>
          <p:cNvPr id="71694" name="Rectangle 15"/>
          <p:cNvSpPr>
            <a:spLocks noChangeArrowheads="1"/>
          </p:cNvSpPr>
          <p:nvPr/>
        </p:nvSpPr>
        <p:spPr bwMode="auto">
          <a:xfrm>
            <a:off x="7235825" y="3298825"/>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Follow-Up</a:t>
            </a:r>
          </a:p>
        </p:txBody>
      </p:sp>
      <p:sp>
        <p:nvSpPr>
          <p:cNvPr id="71695" name="Rectangle 16"/>
          <p:cNvSpPr>
            <a:spLocks noChangeArrowheads="1"/>
          </p:cNvSpPr>
          <p:nvPr/>
        </p:nvSpPr>
        <p:spPr bwMode="auto">
          <a:xfrm>
            <a:off x="107950" y="3298825"/>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Planning</a:t>
            </a:r>
          </a:p>
        </p:txBody>
      </p:sp>
      <p:sp>
        <p:nvSpPr>
          <p:cNvPr id="71696" name="Text Box 17"/>
          <p:cNvSpPr txBox="1">
            <a:spLocks noChangeArrowheads="1"/>
          </p:cNvSpPr>
          <p:nvPr/>
        </p:nvSpPr>
        <p:spPr bwMode="auto">
          <a:xfrm>
            <a:off x="611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1</a:t>
            </a:r>
          </a:p>
        </p:txBody>
      </p:sp>
      <p:sp>
        <p:nvSpPr>
          <p:cNvPr id="71697" name="Text Box 18"/>
          <p:cNvSpPr txBox="1">
            <a:spLocks noChangeArrowheads="1"/>
          </p:cNvSpPr>
          <p:nvPr/>
        </p:nvSpPr>
        <p:spPr bwMode="auto">
          <a:xfrm>
            <a:off x="2289175"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2</a:t>
            </a:r>
          </a:p>
        </p:txBody>
      </p:sp>
      <p:sp>
        <p:nvSpPr>
          <p:cNvPr id="71698" name="Text Box 19"/>
          <p:cNvSpPr txBox="1">
            <a:spLocks noChangeArrowheads="1"/>
          </p:cNvSpPr>
          <p:nvPr/>
        </p:nvSpPr>
        <p:spPr bwMode="auto">
          <a:xfrm>
            <a:off x="37798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3</a:t>
            </a:r>
          </a:p>
        </p:txBody>
      </p:sp>
      <p:sp>
        <p:nvSpPr>
          <p:cNvPr id="71699" name="Text Box 20"/>
          <p:cNvSpPr txBox="1">
            <a:spLocks noChangeArrowheads="1"/>
          </p:cNvSpPr>
          <p:nvPr/>
        </p:nvSpPr>
        <p:spPr bwMode="auto">
          <a:xfrm>
            <a:off x="52403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4</a:t>
            </a:r>
          </a:p>
        </p:txBody>
      </p:sp>
      <p:sp>
        <p:nvSpPr>
          <p:cNvPr id="71700" name="Text Box 21"/>
          <p:cNvSpPr txBox="1">
            <a:spLocks noChangeArrowheads="1"/>
          </p:cNvSpPr>
          <p:nvPr/>
        </p:nvSpPr>
        <p:spPr bwMode="auto">
          <a:xfrm>
            <a:off x="6659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5</a:t>
            </a:r>
          </a:p>
        </p:txBody>
      </p:sp>
      <p:sp>
        <p:nvSpPr>
          <p:cNvPr id="71701" name="Text Box 22"/>
          <p:cNvSpPr txBox="1">
            <a:spLocks noChangeArrowheads="1"/>
          </p:cNvSpPr>
          <p:nvPr/>
        </p:nvSpPr>
        <p:spPr bwMode="auto">
          <a:xfrm>
            <a:off x="810101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6</a:t>
            </a:r>
          </a:p>
        </p:txBody>
      </p:sp>
      <p:sp>
        <p:nvSpPr>
          <p:cNvPr id="71702" name="Text Box 23"/>
          <p:cNvSpPr txBox="1">
            <a:spLocks noChangeArrowheads="1"/>
          </p:cNvSpPr>
          <p:nvPr/>
        </p:nvSpPr>
        <p:spPr bwMode="auto">
          <a:xfrm>
            <a:off x="2484438" y="4857750"/>
            <a:ext cx="451630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82563" indent="-182563"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buSzPct val="80000"/>
              <a:buFontTx/>
              <a:buChar char="•"/>
            </a:pPr>
            <a:r>
              <a:rPr lang="fr-FR" altLang="en-US" sz="2000" dirty="0">
                <a:latin typeface="Arial (body)"/>
              </a:rPr>
              <a:t>Desk review</a:t>
            </a:r>
          </a:p>
          <a:p>
            <a:pPr eaLnBrk="1" hangingPunct="1">
              <a:lnSpc>
                <a:spcPct val="90000"/>
              </a:lnSpc>
              <a:buSzPct val="80000"/>
              <a:buFontTx/>
              <a:buChar char="•"/>
            </a:pPr>
            <a:r>
              <a:rPr lang="fr-FR" altLang="en-US" sz="2000" dirty="0">
                <a:latin typeface="Arial (body)"/>
              </a:rPr>
              <a:t>Risk (re-)assessment</a:t>
            </a:r>
          </a:p>
          <a:p>
            <a:pPr eaLnBrk="1" hangingPunct="1">
              <a:lnSpc>
                <a:spcPct val="90000"/>
              </a:lnSpc>
              <a:buSzPct val="80000"/>
              <a:buFontTx/>
              <a:buChar char="•"/>
            </a:pPr>
            <a:r>
              <a:rPr lang="fr-FR" altLang="en-US" sz="2000" dirty="0">
                <a:latin typeface="Arial (body)"/>
              </a:rPr>
              <a:t>Engagement planning memorandum</a:t>
            </a:r>
          </a:p>
          <a:p>
            <a:pPr eaLnBrk="1" hangingPunct="1">
              <a:lnSpc>
                <a:spcPct val="90000"/>
              </a:lnSpc>
              <a:buSzPct val="80000"/>
              <a:buFontTx/>
              <a:buChar char="•"/>
            </a:pPr>
            <a:r>
              <a:rPr lang="fr-FR" altLang="en-US" sz="2000" dirty="0">
                <a:latin typeface="Arial (body)"/>
              </a:rPr>
              <a:t>Preparation of audit program</a:t>
            </a:r>
          </a:p>
          <a:p>
            <a:pPr eaLnBrk="1" hangingPunct="1">
              <a:lnSpc>
                <a:spcPct val="90000"/>
              </a:lnSpc>
              <a:buSzPct val="80000"/>
              <a:buFontTx/>
              <a:buChar char="•"/>
            </a:pPr>
            <a:r>
              <a:rPr lang="fr-FR" altLang="en-US" sz="2000" dirty="0">
                <a:latin typeface="Arial (body)"/>
              </a:rPr>
              <a:t>Kick-off meeting with auditee</a:t>
            </a:r>
          </a:p>
        </p:txBody>
      </p:sp>
      <p:sp>
        <p:nvSpPr>
          <p:cNvPr id="71703" name="Rectangle 24"/>
          <p:cNvSpPr>
            <a:spLocks noChangeArrowheads="1"/>
          </p:cNvSpPr>
          <p:nvPr/>
        </p:nvSpPr>
        <p:spPr bwMode="auto">
          <a:xfrm>
            <a:off x="1331913" y="3213100"/>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sp>
        <p:nvSpPr>
          <p:cNvPr id="71704" name="Rectangle 25"/>
          <p:cNvSpPr>
            <a:spLocks noChangeArrowheads="1"/>
          </p:cNvSpPr>
          <p:nvPr/>
        </p:nvSpPr>
        <p:spPr bwMode="auto">
          <a:xfrm>
            <a:off x="2484438" y="4868863"/>
            <a:ext cx="4895850" cy="1727200"/>
          </a:xfrm>
          <a:prstGeom prst="rect">
            <a:avLst/>
          </a:prstGeom>
          <a:noFill/>
          <a:ln w="57150">
            <a:solidFill>
              <a:srgbClr val="FFFF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cxnSp>
        <p:nvCxnSpPr>
          <p:cNvPr id="71705" name="AutoShape 26"/>
          <p:cNvCxnSpPr>
            <a:cxnSpLocks noChangeShapeType="1"/>
            <a:stCxn id="71703" idx="2"/>
            <a:endCxn id="71704" idx="1"/>
          </p:cNvCxnSpPr>
          <p:nvPr/>
        </p:nvCxnSpPr>
        <p:spPr bwMode="auto">
          <a:xfrm rot="16200000" flipH="1">
            <a:off x="1512888" y="4760912"/>
            <a:ext cx="1582738" cy="360363"/>
          </a:xfrm>
          <a:prstGeom prst="bentConnector2">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6" name="Rectangle 2"/>
          <p:cNvSpPr txBox="1">
            <a:spLocks noChangeArrowheads="1"/>
          </p:cNvSpPr>
          <p:nvPr/>
        </p:nvSpPr>
        <p:spPr>
          <a:xfrm>
            <a:off x="457200"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2"/>
            </a:pPr>
            <a:r>
              <a:rPr lang="en-GB" sz="2600" b="1" dirty="0">
                <a:solidFill>
                  <a:srgbClr val="000000"/>
                </a:solidFill>
                <a:latin typeface="Arial (headings)"/>
              </a:rPr>
              <a:t>Preliminary Survey</a:t>
            </a:r>
          </a:p>
        </p:txBody>
      </p:sp>
    </p:spTree>
    <p:extLst>
      <p:ext uri="{BB962C8B-B14F-4D97-AF65-F5344CB8AC3E}">
        <p14:creationId xmlns:p14="http://schemas.microsoft.com/office/powerpoint/2010/main" val="1568977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7</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755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effectLst/>
                <a:latin typeface="Arial (headings)"/>
              </a:rPr>
              <a:t>Agenda</a:t>
            </a:r>
          </a:p>
        </p:txBody>
      </p:sp>
      <p:sp>
        <p:nvSpPr>
          <p:cNvPr id="9220" name="Rectangle 3"/>
          <p:cNvSpPr>
            <a:spLocks noGrp="1" noChangeArrowheads="1"/>
          </p:cNvSpPr>
          <p:nvPr>
            <p:ph type="body" idx="1"/>
          </p:nvPr>
        </p:nvSpPr>
        <p:spPr>
          <a:xfrm>
            <a:off x="468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highlight>
                  <a:srgbClr val="FFFF00"/>
                </a:highlight>
                <a:latin typeface="Arial (body)"/>
                <a:cs typeface="Arial" pitchFamily="34" charset="0"/>
              </a:rPr>
              <a:t>Part 2: The components of the field work</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buFontTx/>
              <a:buChar char="•"/>
            </a:pPr>
            <a:r>
              <a:rPr lang="en-US" sz="2200" dirty="0">
                <a:solidFill>
                  <a:srgbClr val="000000"/>
                </a:solidFill>
                <a:effectLst/>
                <a:latin typeface="Arial (body)"/>
                <a:cs typeface="Arial" pitchFamily="34" charset="0"/>
              </a:rPr>
              <a:t>Part 3: Reference to the ISPPIA</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4: How does field work connect to our planning?</a:t>
            </a:r>
          </a:p>
          <a:p>
            <a:pPr eaLnBrk="1" hangingPunct="1">
              <a:buClr>
                <a:schemeClr val="accent5"/>
              </a:buClr>
              <a:buSzPct val="85000"/>
              <a:buFontTx/>
              <a:buChar char="•"/>
            </a:pPr>
            <a:endParaRPr lang="en-US" sz="2200" dirty="0">
              <a:solidFill>
                <a:srgbClr val="000000"/>
              </a:solidFill>
              <a:effectLst/>
              <a:latin typeface="Arial (body)"/>
              <a:cs typeface="Arial" pitchFamily="34" charset="0"/>
            </a:endParaRPr>
          </a:p>
          <a:p>
            <a:pPr eaLnBrk="1" hangingPunct="1">
              <a:buClr>
                <a:srgbClr val="000000"/>
              </a:buClr>
              <a:buSzPct val="85000"/>
              <a:buFontTx/>
              <a:buChar char="•"/>
            </a:pPr>
            <a:endParaRPr lang="en-US" sz="2200" b="1" dirty="0">
              <a:solidFill>
                <a:srgbClr val="000000"/>
              </a:solidFill>
              <a:effectLst/>
              <a:latin typeface="Arial" pitchFamily="34" charset="0"/>
              <a:cs typeface="Arial" pitchFamily="34" charset="0"/>
            </a:endParaRPr>
          </a:p>
        </p:txBody>
      </p:sp>
    </p:spTree>
    <p:extLst>
      <p:ext uri="{BB962C8B-B14F-4D97-AF65-F5344CB8AC3E}">
        <p14:creationId xmlns:p14="http://schemas.microsoft.com/office/powerpoint/2010/main" val="201625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A514319D-B32B-4636-BE87-F2CE96FE11C0}" type="slidenum">
              <a:rPr lang="nl-BE" altLang="en-US" smtClean="0">
                <a:solidFill>
                  <a:srgbClr val="898989"/>
                </a:solidFill>
                <a:latin typeface="Tahoma" pitchFamily="34" charset="0"/>
              </a:rPr>
              <a:pPr eaLnBrk="1" hangingPunct="1"/>
              <a:t>8</a:t>
            </a:fld>
            <a:endParaRPr lang="nl-BE" altLang="en-US" dirty="0">
              <a:solidFill>
                <a:srgbClr val="898989"/>
              </a:solidFill>
              <a:latin typeface="Tahoma" pitchFamily="34" charset="0"/>
            </a:endParaRPr>
          </a:p>
        </p:txBody>
      </p:sp>
      <p:sp>
        <p:nvSpPr>
          <p:cNvPr id="1318917" name="AutoShape 5"/>
          <p:cNvSpPr>
            <a:spLocks noChangeArrowheads="1"/>
          </p:cNvSpPr>
          <p:nvPr/>
        </p:nvSpPr>
        <p:spPr bwMode="auto">
          <a:xfrm>
            <a:off x="107950" y="1425575"/>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Arial (body)"/>
            </a:endParaRPr>
          </a:p>
          <a:p>
            <a:pPr algn="ctr">
              <a:defRPr/>
            </a:pPr>
            <a:endParaRPr lang="en-US" sz="1600" dirty="0">
              <a:effectLst>
                <a:outerShdw blurRad="38100" dist="38100" dir="2700000" algn="tl">
                  <a:srgbClr val="FFFFFF"/>
                </a:outerShdw>
              </a:effectLst>
              <a:latin typeface="Arial (body)"/>
            </a:endParaRPr>
          </a:p>
          <a:p>
            <a:pPr algn="ctr">
              <a:defRPr/>
            </a:pPr>
            <a:endParaRPr lang="en-US" sz="1600" dirty="0">
              <a:effectLst>
                <a:outerShdw blurRad="38100" dist="38100" dir="2700000" algn="tl">
                  <a:srgbClr val="FFFFFF"/>
                </a:outerShdw>
              </a:effectLst>
              <a:latin typeface="Arial (body)"/>
            </a:endParaRPr>
          </a:p>
        </p:txBody>
      </p:sp>
      <p:sp>
        <p:nvSpPr>
          <p:cNvPr id="1318918" name="AutoShape 6"/>
          <p:cNvSpPr>
            <a:spLocks noChangeArrowheads="1"/>
          </p:cNvSpPr>
          <p:nvPr/>
        </p:nvSpPr>
        <p:spPr bwMode="auto">
          <a:xfrm>
            <a:off x="2920554" y="1427163"/>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Arial (body)"/>
              </a:rPr>
              <a:t>  </a:t>
            </a:r>
          </a:p>
          <a:p>
            <a:pPr algn="ctr">
              <a:defRPr/>
            </a:pPr>
            <a:endParaRPr lang="en-US" sz="1600" b="1" dirty="0">
              <a:effectLst>
                <a:outerShdw blurRad="38100" dist="38100" dir="2700000" algn="tl">
                  <a:srgbClr val="FFFFFF"/>
                </a:outerShdw>
              </a:effectLst>
              <a:latin typeface="Arial (body)"/>
            </a:endParaRPr>
          </a:p>
          <a:p>
            <a:pPr algn="ctr">
              <a:defRPr/>
            </a:pPr>
            <a:r>
              <a:rPr lang="en-US" sz="1600" b="1" dirty="0">
                <a:effectLst>
                  <a:outerShdw blurRad="38100" dist="38100" dir="2700000" algn="tl">
                    <a:srgbClr val="FFFFFF"/>
                  </a:outerShdw>
                </a:effectLst>
                <a:latin typeface="Arial (body)"/>
              </a:rPr>
              <a:t>      </a:t>
            </a:r>
            <a:endParaRPr lang="en-US" sz="1600" dirty="0">
              <a:effectLst>
                <a:outerShdw blurRad="38100" dist="38100" dir="2700000" algn="tl">
                  <a:srgbClr val="FFFFFF"/>
                </a:outerShdw>
              </a:effectLst>
              <a:latin typeface="Arial (body)"/>
            </a:endParaRPr>
          </a:p>
        </p:txBody>
      </p:sp>
      <p:sp>
        <p:nvSpPr>
          <p:cNvPr id="1318919" name="AutoShape 7"/>
          <p:cNvSpPr>
            <a:spLocks noChangeArrowheads="1"/>
          </p:cNvSpPr>
          <p:nvPr/>
        </p:nvSpPr>
        <p:spPr bwMode="auto">
          <a:xfrm>
            <a:off x="4356100"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effectLst>
                <a:outerShdw blurRad="38100" dist="38100" dir="2700000" algn="tl">
                  <a:srgbClr val="FFFFFF"/>
                </a:outerShdw>
              </a:effectLst>
              <a:latin typeface="Arial (body)"/>
            </a:endParaRPr>
          </a:p>
          <a:p>
            <a:pPr algn="ctr">
              <a:defRPr/>
            </a:pPr>
            <a:endParaRPr lang="en-US" sz="1600" b="1" dirty="0">
              <a:effectLst>
                <a:outerShdw blurRad="38100" dist="38100" dir="2700000" algn="tl">
                  <a:srgbClr val="FFFFFF"/>
                </a:outerShdw>
              </a:effectLst>
              <a:latin typeface="Arial (body)"/>
            </a:endParaRPr>
          </a:p>
          <a:p>
            <a:pPr algn="ctr">
              <a:defRPr/>
            </a:pPr>
            <a:r>
              <a:rPr lang="en-US" sz="1600" b="1" dirty="0">
                <a:effectLst>
                  <a:outerShdw blurRad="38100" dist="38100" dir="2700000" algn="tl">
                    <a:srgbClr val="FFFFFF"/>
                  </a:outerShdw>
                </a:effectLst>
                <a:latin typeface="Arial (body)"/>
              </a:rPr>
              <a:t>      </a:t>
            </a:r>
            <a:endParaRPr lang="en-US" sz="1600" dirty="0">
              <a:effectLst>
                <a:outerShdw blurRad="38100" dist="38100" dir="2700000" algn="tl">
                  <a:srgbClr val="FFFFFF"/>
                </a:outerShdw>
              </a:effectLst>
              <a:latin typeface="Arial (body)"/>
            </a:endParaRPr>
          </a:p>
        </p:txBody>
      </p:sp>
      <p:sp>
        <p:nvSpPr>
          <p:cNvPr id="1318920" name="AutoShape 8"/>
          <p:cNvSpPr>
            <a:spLocks noChangeArrowheads="1"/>
          </p:cNvSpPr>
          <p:nvPr/>
        </p:nvSpPr>
        <p:spPr bwMode="auto">
          <a:xfrm>
            <a:off x="7235825" y="1422400"/>
            <a:ext cx="1795463" cy="1724025"/>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Arial (body)"/>
            </a:endParaRPr>
          </a:p>
        </p:txBody>
      </p:sp>
      <p:sp>
        <p:nvSpPr>
          <p:cNvPr id="1318921" name="AutoShape 9"/>
          <p:cNvSpPr>
            <a:spLocks noChangeArrowheads="1"/>
          </p:cNvSpPr>
          <p:nvPr/>
        </p:nvSpPr>
        <p:spPr bwMode="auto">
          <a:xfrm>
            <a:off x="5795963" y="1412875"/>
            <a:ext cx="1795462" cy="1727200"/>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effectLst>
                <a:outerShdw blurRad="38100" dist="38100" dir="2700000" algn="tl">
                  <a:srgbClr val="FFFFFF"/>
                </a:outerShdw>
              </a:effectLst>
              <a:latin typeface="Arial (body)"/>
            </a:endParaRPr>
          </a:p>
        </p:txBody>
      </p:sp>
      <p:sp>
        <p:nvSpPr>
          <p:cNvPr id="1318922" name="AutoShape 10"/>
          <p:cNvSpPr>
            <a:spLocks noChangeArrowheads="1"/>
          </p:cNvSpPr>
          <p:nvPr/>
        </p:nvSpPr>
        <p:spPr bwMode="auto">
          <a:xfrm>
            <a:off x="1475656" y="1425574"/>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effectLst>
                  <a:outerShdw blurRad="38100" dist="38100" dir="2700000" algn="tl">
                    <a:srgbClr val="FFFFFF"/>
                  </a:outerShdw>
                </a:effectLst>
                <a:latin typeface="Arial (body)"/>
              </a:rPr>
              <a:t>  </a:t>
            </a:r>
          </a:p>
          <a:p>
            <a:pPr algn="ctr">
              <a:defRPr/>
            </a:pPr>
            <a:r>
              <a:rPr lang="en-US" sz="1600" b="1" dirty="0">
                <a:effectLst>
                  <a:outerShdw blurRad="38100" dist="38100" dir="2700000" algn="tl">
                    <a:srgbClr val="FFFFFF"/>
                  </a:outerShdw>
                </a:effectLst>
                <a:latin typeface="Arial (body)"/>
              </a:rPr>
              <a:t>   </a:t>
            </a:r>
            <a:endParaRPr lang="en-US" sz="1600" dirty="0">
              <a:effectLst>
                <a:outerShdw blurRad="38100" dist="38100" dir="2700000" algn="tl">
                  <a:srgbClr val="FFFFFF"/>
                </a:outerShdw>
              </a:effectLst>
              <a:latin typeface="Arial (body)"/>
            </a:endParaRPr>
          </a:p>
        </p:txBody>
      </p:sp>
      <p:sp>
        <p:nvSpPr>
          <p:cNvPr id="76811" name="Rectangle 11"/>
          <p:cNvSpPr>
            <a:spLocks noChangeArrowheads="1"/>
          </p:cNvSpPr>
          <p:nvPr/>
        </p:nvSpPr>
        <p:spPr bwMode="auto">
          <a:xfrm>
            <a:off x="1476375" y="3298825"/>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Preliminary </a:t>
            </a:r>
          </a:p>
          <a:p>
            <a:pPr algn="ctr" eaLnBrk="1" hangingPunct="1"/>
            <a:r>
              <a:rPr lang="fr-FR" altLang="en-US" sz="1400" b="1" dirty="0">
                <a:latin typeface="Arial (body)"/>
              </a:rPr>
              <a:t>Survey</a:t>
            </a:r>
          </a:p>
        </p:txBody>
      </p:sp>
      <p:sp>
        <p:nvSpPr>
          <p:cNvPr id="76812" name="Rectangle 12"/>
          <p:cNvSpPr>
            <a:spLocks noChangeArrowheads="1"/>
          </p:cNvSpPr>
          <p:nvPr/>
        </p:nvSpPr>
        <p:spPr bwMode="auto">
          <a:xfrm>
            <a:off x="2916238" y="3298825"/>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Fieldwork</a:t>
            </a:r>
          </a:p>
        </p:txBody>
      </p:sp>
      <p:sp>
        <p:nvSpPr>
          <p:cNvPr id="76813" name="Rectangle 13"/>
          <p:cNvSpPr>
            <a:spLocks noChangeArrowheads="1"/>
          </p:cNvSpPr>
          <p:nvPr/>
        </p:nvSpPr>
        <p:spPr bwMode="auto">
          <a:xfrm>
            <a:off x="4356100" y="3298825"/>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Reporting</a:t>
            </a:r>
          </a:p>
        </p:txBody>
      </p:sp>
      <p:sp>
        <p:nvSpPr>
          <p:cNvPr id="76814" name="Rectangle 14"/>
          <p:cNvSpPr>
            <a:spLocks noChangeArrowheads="1"/>
          </p:cNvSpPr>
          <p:nvPr/>
        </p:nvSpPr>
        <p:spPr bwMode="auto">
          <a:xfrm>
            <a:off x="5795963" y="3298825"/>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Action Plan</a:t>
            </a:r>
          </a:p>
        </p:txBody>
      </p:sp>
      <p:sp>
        <p:nvSpPr>
          <p:cNvPr id="76815" name="Rectangle 15"/>
          <p:cNvSpPr>
            <a:spLocks noChangeArrowheads="1"/>
          </p:cNvSpPr>
          <p:nvPr/>
        </p:nvSpPr>
        <p:spPr bwMode="auto">
          <a:xfrm>
            <a:off x="7235825" y="3298825"/>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Follow-Up</a:t>
            </a:r>
          </a:p>
        </p:txBody>
      </p:sp>
      <p:sp>
        <p:nvSpPr>
          <p:cNvPr id="76816" name="Rectangle 16"/>
          <p:cNvSpPr>
            <a:spLocks noChangeArrowheads="1"/>
          </p:cNvSpPr>
          <p:nvPr/>
        </p:nvSpPr>
        <p:spPr bwMode="auto">
          <a:xfrm>
            <a:off x="107950" y="3298825"/>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latin typeface="Arial (body)"/>
              </a:rPr>
              <a:t>Planning</a:t>
            </a:r>
          </a:p>
        </p:txBody>
      </p:sp>
      <p:sp>
        <p:nvSpPr>
          <p:cNvPr id="76817" name="Text Box 17"/>
          <p:cNvSpPr txBox="1">
            <a:spLocks noChangeArrowheads="1"/>
          </p:cNvSpPr>
          <p:nvPr/>
        </p:nvSpPr>
        <p:spPr bwMode="auto">
          <a:xfrm>
            <a:off x="611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1</a:t>
            </a:r>
          </a:p>
        </p:txBody>
      </p:sp>
      <p:sp>
        <p:nvSpPr>
          <p:cNvPr id="76818" name="Text Box 18"/>
          <p:cNvSpPr txBox="1">
            <a:spLocks noChangeArrowheads="1"/>
          </p:cNvSpPr>
          <p:nvPr/>
        </p:nvSpPr>
        <p:spPr bwMode="auto">
          <a:xfrm>
            <a:off x="2289175"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2</a:t>
            </a:r>
          </a:p>
        </p:txBody>
      </p:sp>
      <p:sp>
        <p:nvSpPr>
          <p:cNvPr id="76819" name="Text Box 19"/>
          <p:cNvSpPr txBox="1">
            <a:spLocks noChangeArrowheads="1"/>
          </p:cNvSpPr>
          <p:nvPr/>
        </p:nvSpPr>
        <p:spPr bwMode="auto">
          <a:xfrm>
            <a:off x="37798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3</a:t>
            </a:r>
          </a:p>
        </p:txBody>
      </p:sp>
      <p:sp>
        <p:nvSpPr>
          <p:cNvPr id="76820" name="Text Box 20"/>
          <p:cNvSpPr txBox="1">
            <a:spLocks noChangeArrowheads="1"/>
          </p:cNvSpPr>
          <p:nvPr/>
        </p:nvSpPr>
        <p:spPr bwMode="auto">
          <a:xfrm>
            <a:off x="52403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4</a:t>
            </a:r>
          </a:p>
        </p:txBody>
      </p:sp>
      <p:sp>
        <p:nvSpPr>
          <p:cNvPr id="76821" name="Text Box 21"/>
          <p:cNvSpPr txBox="1">
            <a:spLocks noChangeArrowheads="1"/>
          </p:cNvSpPr>
          <p:nvPr/>
        </p:nvSpPr>
        <p:spPr bwMode="auto">
          <a:xfrm>
            <a:off x="6659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5</a:t>
            </a:r>
          </a:p>
        </p:txBody>
      </p:sp>
      <p:sp>
        <p:nvSpPr>
          <p:cNvPr id="76822" name="Text Box 22"/>
          <p:cNvSpPr txBox="1">
            <a:spLocks noChangeArrowheads="1"/>
          </p:cNvSpPr>
          <p:nvPr/>
        </p:nvSpPr>
        <p:spPr bwMode="auto">
          <a:xfrm>
            <a:off x="810101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latin typeface="Tahoma" pitchFamily="34" charset="0"/>
              </a:rPr>
              <a:t>6</a:t>
            </a:r>
          </a:p>
        </p:txBody>
      </p:sp>
      <p:sp>
        <p:nvSpPr>
          <p:cNvPr id="76823" name="Text Box 23"/>
          <p:cNvSpPr txBox="1">
            <a:spLocks noChangeArrowheads="1"/>
          </p:cNvSpPr>
          <p:nvPr/>
        </p:nvSpPr>
        <p:spPr bwMode="auto">
          <a:xfrm>
            <a:off x="2566988" y="5002213"/>
            <a:ext cx="504208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182563" indent="-182563"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lnSpc>
                <a:spcPct val="90000"/>
              </a:lnSpc>
              <a:buSzPct val="80000"/>
              <a:buFontTx/>
              <a:buChar char="•"/>
            </a:pPr>
            <a:r>
              <a:rPr lang="en-GB" altLang="en-US" sz="2000" dirty="0">
                <a:latin typeface="Arial (body)"/>
              </a:rPr>
              <a:t>Detailed review of internal control system</a:t>
            </a:r>
          </a:p>
          <a:p>
            <a:pPr eaLnBrk="1" hangingPunct="1">
              <a:lnSpc>
                <a:spcPct val="90000"/>
              </a:lnSpc>
              <a:buSzPct val="80000"/>
              <a:buFontTx/>
              <a:buChar char="•"/>
            </a:pPr>
            <a:r>
              <a:rPr lang="en-GB" altLang="en-US" sz="2000" dirty="0">
                <a:latin typeface="Arial (body)"/>
              </a:rPr>
              <a:t>Test of control design</a:t>
            </a:r>
          </a:p>
          <a:p>
            <a:pPr eaLnBrk="1" hangingPunct="1">
              <a:lnSpc>
                <a:spcPct val="90000"/>
              </a:lnSpc>
              <a:buSzPct val="80000"/>
              <a:buFontTx/>
              <a:buChar char="•"/>
            </a:pPr>
            <a:r>
              <a:rPr lang="en-GB" altLang="en-US" sz="2000" dirty="0">
                <a:latin typeface="Arial (body)"/>
              </a:rPr>
              <a:t>Test of operating effectiveness</a:t>
            </a:r>
          </a:p>
          <a:p>
            <a:pPr eaLnBrk="1" hangingPunct="1">
              <a:lnSpc>
                <a:spcPct val="90000"/>
              </a:lnSpc>
              <a:buSzPct val="80000"/>
              <a:buFontTx/>
              <a:buChar char="•"/>
            </a:pPr>
            <a:r>
              <a:rPr lang="en-GB" altLang="en-US" sz="2000" dirty="0">
                <a:latin typeface="Arial (body)"/>
              </a:rPr>
              <a:t>Formalising observations</a:t>
            </a:r>
          </a:p>
          <a:p>
            <a:pPr eaLnBrk="1" hangingPunct="1">
              <a:lnSpc>
                <a:spcPct val="90000"/>
              </a:lnSpc>
              <a:buSzPct val="80000"/>
              <a:buFontTx/>
              <a:buChar char="•"/>
            </a:pPr>
            <a:r>
              <a:rPr lang="en-GB" altLang="en-US" sz="2000" dirty="0">
                <a:latin typeface="Arial (body)"/>
              </a:rPr>
              <a:t>Validation meeting</a:t>
            </a:r>
          </a:p>
        </p:txBody>
      </p:sp>
      <p:sp>
        <p:nvSpPr>
          <p:cNvPr id="76824" name="Rectangle 24"/>
          <p:cNvSpPr>
            <a:spLocks noChangeArrowheads="1"/>
          </p:cNvSpPr>
          <p:nvPr/>
        </p:nvSpPr>
        <p:spPr bwMode="auto">
          <a:xfrm>
            <a:off x="2771775" y="3213100"/>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sp>
        <p:nvSpPr>
          <p:cNvPr id="76825" name="Rectangle 25"/>
          <p:cNvSpPr>
            <a:spLocks noChangeArrowheads="1"/>
          </p:cNvSpPr>
          <p:nvPr/>
        </p:nvSpPr>
        <p:spPr bwMode="auto">
          <a:xfrm>
            <a:off x="2555875" y="4941888"/>
            <a:ext cx="5400675" cy="1727200"/>
          </a:xfrm>
          <a:prstGeom prst="rect">
            <a:avLst/>
          </a:prstGeom>
          <a:noFill/>
          <a:ln w="571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cxnSp>
        <p:nvCxnSpPr>
          <p:cNvPr id="76826" name="AutoShape 26"/>
          <p:cNvCxnSpPr>
            <a:cxnSpLocks noChangeShapeType="1"/>
            <a:stCxn id="76824" idx="2"/>
            <a:endCxn id="76825" idx="0"/>
          </p:cNvCxnSpPr>
          <p:nvPr/>
        </p:nvCxnSpPr>
        <p:spPr bwMode="auto">
          <a:xfrm rot="16200000" flipH="1">
            <a:off x="4013994" y="3699669"/>
            <a:ext cx="792163" cy="1692275"/>
          </a:xfrm>
          <a:prstGeom prst="bentConnector3">
            <a:avLst>
              <a:gd name="adj1" fmla="val 50000"/>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8" name="Rectangle 2"/>
          <p:cNvSpPr txBox="1">
            <a:spLocks noChangeArrowheads="1"/>
          </p:cNvSpPr>
          <p:nvPr/>
        </p:nvSpPr>
        <p:spPr>
          <a:xfrm>
            <a:off x="457200"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3"/>
            </a:pPr>
            <a:r>
              <a:rPr lang="en-GB" sz="2600" b="1" dirty="0">
                <a:solidFill>
                  <a:srgbClr val="000000"/>
                </a:solidFill>
                <a:latin typeface="Arial (headings)"/>
              </a:rPr>
              <a:t>Fieldwork</a:t>
            </a:r>
          </a:p>
        </p:txBody>
      </p:sp>
    </p:spTree>
    <p:extLst>
      <p:ext uri="{BB962C8B-B14F-4D97-AF65-F5344CB8AC3E}">
        <p14:creationId xmlns:p14="http://schemas.microsoft.com/office/powerpoint/2010/main" val="3174872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1B2471C-9FD7-4CF5-B938-9205BA37E6A9}" type="slidenum">
              <a:rPr lang="nl-BE" altLang="en-US" smtClean="0">
                <a:solidFill>
                  <a:srgbClr val="898989"/>
                </a:solidFill>
                <a:latin typeface="Tahoma" pitchFamily="34" charset="0"/>
              </a:rPr>
              <a:pPr eaLnBrk="1" hangingPunct="1"/>
              <a:t>9</a:t>
            </a:fld>
            <a:endParaRPr lang="nl-BE" altLang="en-US" dirty="0">
              <a:solidFill>
                <a:srgbClr val="898989"/>
              </a:solidFill>
              <a:latin typeface="Tahoma" pitchFamily="34" charset="0"/>
            </a:endParaRPr>
          </a:p>
        </p:txBody>
      </p:sp>
      <p:sp>
        <p:nvSpPr>
          <p:cNvPr id="78852" name="Rectangle 5"/>
          <p:cNvSpPr>
            <a:spLocks noChangeArrowheads="1"/>
          </p:cNvSpPr>
          <p:nvPr/>
        </p:nvSpPr>
        <p:spPr bwMode="auto">
          <a:xfrm>
            <a:off x="323850" y="1341438"/>
            <a:ext cx="820896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spcBef>
                <a:spcPct val="20000"/>
              </a:spcBef>
              <a:buClr>
                <a:schemeClr val="folHlink"/>
              </a:buClr>
              <a:buSzPct val="65000"/>
              <a:buFont typeface="Wingdings" pitchFamily="2" charset="2"/>
              <a:buNone/>
            </a:pPr>
            <a:r>
              <a:rPr lang="en-GB" altLang="en-US" sz="2400" b="1" dirty="0">
                <a:latin typeface="Arial (body)"/>
              </a:rPr>
              <a:t>Detailed review of the internal control system</a:t>
            </a:r>
          </a:p>
          <a:p>
            <a:pPr eaLnBrk="1" hangingPunct="1">
              <a:spcBef>
                <a:spcPct val="20000"/>
              </a:spcBef>
              <a:buClr>
                <a:schemeClr val="hlink"/>
              </a:buClr>
              <a:buSzPct val="65000"/>
              <a:buFont typeface="Wingdings" pitchFamily="2" charset="2"/>
              <a:buNone/>
            </a:pPr>
            <a:r>
              <a:rPr lang="en-GB" altLang="en-US" sz="2000" dirty="0">
                <a:latin typeface="Arial (body)"/>
              </a:rPr>
              <a:t>Reviewing the activities, processes, management's objectives, risks, and internal controls</a:t>
            </a:r>
            <a:endParaRPr lang="en-GB" altLang="en-US" sz="2800" dirty="0">
              <a:latin typeface="Arial (body)"/>
            </a:endParaRPr>
          </a:p>
        </p:txBody>
      </p:sp>
      <p:sp>
        <p:nvSpPr>
          <p:cNvPr id="78853" name="AutoShape 6"/>
          <p:cNvSpPr>
            <a:spLocks noChangeArrowheads="1"/>
          </p:cNvSpPr>
          <p:nvPr/>
        </p:nvSpPr>
        <p:spPr bwMode="auto">
          <a:xfrm>
            <a:off x="5129213" y="4298950"/>
            <a:ext cx="1371600" cy="838200"/>
          </a:xfrm>
          <a:prstGeom prst="flowChartDocument">
            <a:avLst/>
          </a:prstGeom>
          <a:gradFill rotWithShape="1">
            <a:gsLst>
              <a:gs pos="0">
                <a:schemeClr val="accent1"/>
              </a:gs>
              <a:gs pos="100000">
                <a:srgbClr val="FFFFFF"/>
              </a:gs>
            </a:gsLst>
            <a:lin ang="5400000" scaled="1"/>
          </a:gradFill>
          <a:ln>
            <a:noFill/>
          </a:ln>
          <a:effectLst>
            <a:outerShdw blurRad="63500" dist="107763" dir="2700000" algn="ctr" rotWithShape="0">
              <a:schemeClr val="folHlink">
                <a:alpha val="7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defRPr/>
            </a:pPr>
            <a:r>
              <a:rPr lang="en-US" sz="1100" b="1" dirty="0">
                <a:latin typeface="Arial (body)"/>
                <a:ea typeface="ＭＳ Ｐゴシック" charset="0"/>
                <a:cs typeface="Arial" charset="0"/>
              </a:rPr>
              <a:t>Risk Response</a:t>
            </a:r>
            <a:endParaRPr lang="en-US" sz="1100" dirty="0">
              <a:latin typeface="Arial (body)"/>
              <a:ea typeface="ＭＳ Ｐゴシック" charset="0"/>
              <a:cs typeface="Arial" charset="0"/>
            </a:endParaRPr>
          </a:p>
        </p:txBody>
      </p:sp>
      <p:sp>
        <p:nvSpPr>
          <p:cNvPr id="78854" name="AutoShape 7"/>
          <p:cNvSpPr>
            <a:spLocks noChangeArrowheads="1"/>
          </p:cNvSpPr>
          <p:nvPr/>
        </p:nvSpPr>
        <p:spPr bwMode="auto">
          <a:xfrm>
            <a:off x="5076825" y="5589588"/>
            <a:ext cx="1371600" cy="838200"/>
          </a:xfrm>
          <a:prstGeom prst="flowChartDocument">
            <a:avLst/>
          </a:prstGeom>
          <a:gradFill rotWithShape="1">
            <a:gsLst>
              <a:gs pos="0">
                <a:schemeClr val="accent1"/>
              </a:gs>
              <a:gs pos="100000">
                <a:srgbClr val="FFFFFF"/>
              </a:gs>
            </a:gsLst>
            <a:lin ang="5400000" scaled="1"/>
          </a:gradFill>
          <a:ln>
            <a:noFill/>
          </a:ln>
          <a:effectLst>
            <a:outerShdw blurRad="63500" dist="107763" dir="2700000" algn="ctr" rotWithShape="0">
              <a:schemeClr val="folHlink">
                <a:alpha val="7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defRPr/>
            </a:pPr>
            <a:r>
              <a:rPr lang="en-US" sz="1100" b="1" dirty="0">
                <a:latin typeface="Arial (body)"/>
                <a:ea typeface="ＭＳ Ｐゴシック" charset="0"/>
                <a:cs typeface="Arial" charset="0"/>
              </a:rPr>
              <a:t>Mitigating </a:t>
            </a:r>
            <a:br>
              <a:rPr lang="en-US" sz="1100" b="1" dirty="0">
                <a:latin typeface="Arial (body)"/>
                <a:ea typeface="ＭＳ Ｐゴシック" charset="0"/>
                <a:cs typeface="Arial" charset="0"/>
              </a:rPr>
            </a:br>
            <a:r>
              <a:rPr lang="en-US" sz="1100" b="1" dirty="0">
                <a:latin typeface="Arial (body)"/>
                <a:ea typeface="ＭＳ Ｐゴシック" charset="0"/>
                <a:cs typeface="Arial" charset="0"/>
              </a:rPr>
              <a:t>Controls</a:t>
            </a:r>
            <a:endParaRPr lang="en-US" sz="1100" dirty="0">
              <a:latin typeface="Arial (body)"/>
              <a:ea typeface="ＭＳ Ｐゴシック" charset="0"/>
              <a:cs typeface="Arial" charset="0"/>
            </a:endParaRPr>
          </a:p>
        </p:txBody>
      </p:sp>
      <p:grpSp>
        <p:nvGrpSpPr>
          <p:cNvPr id="3" name="Group 8"/>
          <p:cNvGrpSpPr>
            <a:grpSpLocks/>
          </p:cNvGrpSpPr>
          <p:nvPr/>
        </p:nvGrpSpPr>
        <p:grpSpPr bwMode="auto">
          <a:xfrm>
            <a:off x="2413000" y="3163888"/>
            <a:ext cx="1381125" cy="3289300"/>
            <a:chOff x="2880" y="1525"/>
            <a:chExt cx="870" cy="2072"/>
          </a:xfrm>
        </p:grpSpPr>
        <p:sp>
          <p:nvSpPr>
            <p:cNvPr id="2" name="AutoShape 9"/>
            <p:cNvSpPr>
              <a:spLocks noChangeArrowheads="1"/>
            </p:cNvSpPr>
            <p:nvPr/>
          </p:nvSpPr>
          <p:spPr bwMode="auto">
            <a:xfrm>
              <a:off x="2880" y="1525"/>
              <a:ext cx="864" cy="528"/>
            </a:xfrm>
            <a:prstGeom prst="flowChartDocument">
              <a:avLst/>
            </a:prstGeom>
            <a:gradFill rotWithShape="1">
              <a:gsLst>
                <a:gs pos="0">
                  <a:schemeClr val="accent1"/>
                </a:gs>
                <a:gs pos="100000">
                  <a:srgbClr val="FFFFFF"/>
                </a:gs>
              </a:gsLst>
              <a:lin ang="5400000" scaled="1"/>
            </a:gradFill>
            <a:ln>
              <a:noFill/>
            </a:ln>
            <a:effectLst>
              <a:outerShdw blurRad="63500" dist="107763" dir="2700000" algn="ctr" rotWithShape="0">
                <a:schemeClr val="folHlink">
                  <a:alpha val="7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defRPr/>
              </a:pPr>
              <a:r>
                <a:rPr lang="en-US" sz="1100" b="1" dirty="0">
                  <a:latin typeface="Arial (body)"/>
                  <a:ea typeface="ＭＳ Ｐゴシック" charset="0"/>
                  <a:cs typeface="Arial" charset="0"/>
                </a:rPr>
                <a:t>Activities </a:t>
              </a:r>
              <a:br>
                <a:rPr lang="en-US" sz="1100" b="1" dirty="0">
                  <a:latin typeface="Arial (body)"/>
                  <a:ea typeface="ＭＳ Ｐゴシック" charset="0"/>
                  <a:cs typeface="Arial" charset="0"/>
                </a:rPr>
              </a:br>
              <a:r>
                <a:rPr lang="en-US" sz="1100" b="1" dirty="0">
                  <a:latin typeface="Arial (body)"/>
                  <a:ea typeface="ＭＳ Ｐゴシック" charset="0"/>
                  <a:cs typeface="Arial" charset="0"/>
                </a:rPr>
                <a:t>Processes </a:t>
              </a:r>
              <a:br>
                <a:rPr lang="en-US" sz="1100" b="1" dirty="0">
                  <a:latin typeface="Arial (body)"/>
                  <a:ea typeface="ＭＳ Ｐゴシック" charset="0"/>
                  <a:cs typeface="Arial" charset="0"/>
                </a:rPr>
              </a:br>
              <a:r>
                <a:rPr lang="en-US" sz="1100" b="1" dirty="0">
                  <a:latin typeface="Arial (body)"/>
                  <a:ea typeface="ＭＳ Ｐゴシック" charset="0"/>
                  <a:cs typeface="Arial" charset="0"/>
                </a:rPr>
                <a:t>under review</a:t>
              </a:r>
              <a:endParaRPr lang="en-US" sz="1100" dirty="0">
                <a:latin typeface="Arial (body)"/>
                <a:ea typeface="ＭＳ Ｐゴシック" charset="0"/>
                <a:cs typeface="Arial" charset="0"/>
              </a:endParaRPr>
            </a:p>
          </p:txBody>
        </p:sp>
        <p:sp>
          <p:nvSpPr>
            <p:cNvPr id="78877" name="AutoShape 10"/>
            <p:cNvSpPr>
              <a:spLocks noChangeArrowheads="1"/>
            </p:cNvSpPr>
            <p:nvPr/>
          </p:nvSpPr>
          <p:spPr bwMode="auto">
            <a:xfrm>
              <a:off x="2883" y="2296"/>
              <a:ext cx="864" cy="528"/>
            </a:xfrm>
            <a:prstGeom prst="flowChartDocument">
              <a:avLst/>
            </a:prstGeom>
            <a:gradFill rotWithShape="1">
              <a:gsLst>
                <a:gs pos="0">
                  <a:schemeClr val="accent1"/>
                </a:gs>
                <a:gs pos="100000">
                  <a:srgbClr val="FFFFFF"/>
                </a:gs>
              </a:gsLst>
              <a:lin ang="5400000" scaled="1"/>
            </a:gradFill>
            <a:ln>
              <a:noFill/>
            </a:ln>
            <a:effectLst>
              <a:outerShdw blurRad="63500" dist="107763" dir="2700000" algn="ctr" rotWithShape="0">
                <a:schemeClr val="folHlink">
                  <a:alpha val="7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defRPr/>
              </a:pPr>
              <a:r>
                <a:rPr lang="en-US" sz="1100" b="1" dirty="0">
                  <a:latin typeface="Arial (body)"/>
                  <a:cs typeface="Arial" pitchFamily="34" charset="0"/>
                </a:rPr>
                <a:t>Management</a:t>
              </a:r>
              <a:r>
                <a:rPr lang="en-US" altLang="fr-FR" sz="1100" b="1" dirty="0">
                  <a:latin typeface="Arial (body)"/>
                  <a:cs typeface="Arial" pitchFamily="34" charset="0"/>
                </a:rPr>
                <a:t>’</a:t>
              </a:r>
              <a:r>
                <a:rPr lang="en-US" sz="1100" b="1" dirty="0">
                  <a:latin typeface="Arial (body)"/>
                  <a:cs typeface="Arial" pitchFamily="34" charset="0"/>
                </a:rPr>
                <a:t>s </a:t>
              </a:r>
              <a:br>
                <a:rPr lang="en-US" sz="1100" b="1" dirty="0">
                  <a:latin typeface="Arial (body)"/>
                  <a:cs typeface="Arial" pitchFamily="34" charset="0"/>
                </a:rPr>
              </a:br>
              <a:r>
                <a:rPr lang="en-US" sz="1100" b="1" dirty="0">
                  <a:latin typeface="Arial (body)"/>
                  <a:cs typeface="Arial" pitchFamily="34" charset="0"/>
                </a:rPr>
                <a:t>Objectives</a:t>
              </a:r>
              <a:endParaRPr lang="en-US" sz="1100" dirty="0">
                <a:latin typeface="Arial (body)"/>
                <a:cs typeface="Arial" pitchFamily="34" charset="0"/>
              </a:endParaRPr>
            </a:p>
          </p:txBody>
        </p:sp>
        <p:sp>
          <p:nvSpPr>
            <p:cNvPr id="78878" name="AutoShape 11"/>
            <p:cNvSpPr>
              <a:spLocks noChangeArrowheads="1"/>
            </p:cNvSpPr>
            <p:nvPr/>
          </p:nvSpPr>
          <p:spPr bwMode="auto">
            <a:xfrm>
              <a:off x="2886" y="3069"/>
              <a:ext cx="864" cy="528"/>
            </a:xfrm>
            <a:prstGeom prst="flowChartDocument">
              <a:avLst/>
            </a:prstGeom>
            <a:gradFill rotWithShape="1">
              <a:gsLst>
                <a:gs pos="0">
                  <a:schemeClr val="accent1"/>
                </a:gs>
                <a:gs pos="100000">
                  <a:srgbClr val="FFFFFF"/>
                </a:gs>
              </a:gsLst>
              <a:lin ang="5400000" scaled="1"/>
            </a:gradFill>
            <a:ln>
              <a:noFill/>
            </a:ln>
            <a:effectLst>
              <a:outerShdw blurRad="63500" dist="107763" dir="2700000" algn="ctr" rotWithShape="0">
                <a:schemeClr val="folHlink">
                  <a:alpha val="74998"/>
                </a:schemeClr>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defRPr/>
              </a:pPr>
              <a:r>
                <a:rPr lang="en-US" sz="1100" b="1" dirty="0">
                  <a:latin typeface="Arial (body)"/>
                  <a:ea typeface="ＭＳ Ｐゴシック" charset="0"/>
                  <a:cs typeface="Arial" charset="0"/>
                </a:rPr>
                <a:t>Risks</a:t>
              </a:r>
              <a:endParaRPr lang="en-US" sz="1100" dirty="0">
                <a:latin typeface="Arial (body)"/>
                <a:ea typeface="ＭＳ Ｐゴシック" charset="0"/>
                <a:cs typeface="Arial" charset="0"/>
              </a:endParaRPr>
            </a:p>
          </p:txBody>
        </p:sp>
      </p:grpSp>
      <p:grpSp>
        <p:nvGrpSpPr>
          <p:cNvPr id="4" name="Group 12"/>
          <p:cNvGrpSpPr>
            <a:grpSpLocks/>
          </p:cNvGrpSpPr>
          <p:nvPr/>
        </p:nvGrpSpPr>
        <p:grpSpPr bwMode="auto">
          <a:xfrm>
            <a:off x="3113088" y="3956050"/>
            <a:ext cx="4762" cy="1658938"/>
            <a:chOff x="3288" y="2024"/>
            <a:chExt cx="3" cy="1045"/>
          </a:xfrm>
        </p:grpSpPr>
        <p:sp>
          <p:nvSpPr>
            <p:cNvPr id="78875" name="Line 13"/>
            <p:cNvSpPr>
              <a:spLocks noChangeShapeType="1"/>
            </p:cNvSpPr>
            <p:nvPr/>
          </p:nvSpPr>
          <p:spPr bwMode="auto">
            <a:xfrm>
              <a:off x="3288" y="2024"/>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dirty="0"/>
            </a:p>
          </p:txBody>
        </p:sp>
        <p:sp>
          <p:nvSpPr>
            <p:cNvPr id="78876" name="Line 14"/>
            <p:cNvSpPr>
              <a:spLocks noChangeShapeType="1"/>
            </p:cNvSpPr>
            <p:nvPr/>
          </p:nvSpPr>
          <p:spPr bwMode="auto">
            <a:xfrm>
              <a:off x="3291" y="2797"/>
              <a:ext cx="0" cy="272"/>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dirty="0"/>
            </a:p>
          </p:txBody>
        </p:sp>
      </p:grpSp>
      <p:cxnSp>
        <p:nvCxnSpPr>
          <p:cNvPr id="78857" name="AutoShape 15"/>
          <p:cNvCxnSpPr>
            <a:cxnSpLocks noChangeShapeType="1"/>
            <a:stCxn id="78878" idx="3"/>
            <a:endCxn id="78853" idx="1"/>
          </p:cNvCxnSpPr>
          <p:nvPr/>
        </p:nvCxnSpPr>
        <p:spPr bwMode="auto">
          <a:xfrm flipV="1">
            <a:off x="3794125" y="4718050"/>
            <a:ext cx="1335088" cy="1316038"/>
          </a:xfrm>
          <a:prstGeom prst="bentConnector3">
            <a:avLst>
              <a:gd name="adj1" fmla="val 49940"/>
            </a:avLst>
          </a:prstGeom>
          <a:noFill/>
          <a:ln w="9525">
            <a:solidFill>
              <a:srgbClr val="000080"/>
            </a:solidFill>
            <a:miter lim="800000"/>
            <a:headEnd/>
            <a:tailEnd type="triangle" w="med" len="med"/>
          </a:ln>
          <a:extLst>
            <a:ext uri="{909E8E84-426E-40DD-AFC4-6F175D3DCCD1}">
              <a14:hiddenFill xmlns:a14="http://schemas.microsoft.com/office/drawing/2010/main">
                <a:noFill/>
              </a14:hiddenFill>
            </a:ext>
          </a:extLst>
        </p:spPr>
      </p:cxnSp>
      <p:sp>
        <p:nvSpPr>
          <p:cNvPr id="78858" name="Line 16"/>
          <p:cNvSpPr>
            <a:spLocks noChangeShapeType="1"/>
          </p:cNvSpPr>
          <p:nvPr/>
        </p:nvSpPr>
        <p:spPr bwMode="auto">
          <a:xfrm>
            <a:off x="5776913" y="5086350"/>
            <a:ext cx="0" cy="503238"/>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n-GB" dirty="0"/>
          </a:p>
        </p:txBody>
      </p:sp>
      <p:sp>
        <p:nvSpPr>
          <p:cNvPr id="78860" name="AutoShape 29"/>
          <p:cNvSpPr>
            <a:spLocks noChangeArrowheads="1"/>
          </p:cNvSpPr>
          <p:nvPr/>
        </p:nvSpPr>
        <p:spPr bwMode="auto">
          <a:xfrm>
            <a:off x="6732588" y="3429000"/>
            <a:ext cx="1944687" cy="576263"/>
          </a:xfrm>
          <a:prstGeom prst="wedgeRoundRectCallout">
            <a:avLst>
              <a:gd name="adj1" fmla="val -51060"/>
              <a:gd name="adj2" fmla="val 325208"/>
              <a:gd name="adj3" fmla="val 16667"/>
            </a:avLst>
          </a:prstGeom>
          <a:gradFill rotWithShape="1">
            <a:gsLst>
              <a:gs pos="0">
                <a:srgbClr val="66FF33"/>
              </a:gs>
              <a:gs pos="100000">
                <a:srgbClr val="FFFFFF"/>
              </a:gs>
            </a:gsLst>
            <a:lin ang="5400000" scaled="1"/>
          </a:gra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spcBef>
                <a:spcPct val="50000"/>
              </a:spcBef>
              <a:defRPr/>
            </a:pPr>
            <a:r>
              <a:rPr lang="nl-BE" sz="1400" dirty="0">
                <a:latin typeface="Arial (body)"/>
                <a:ea typeface="ＭＳ Ｐゴシック" charset="0"/>
                <a:cs typeface="Arial" charset="0"/>
              </a:rPr>
              <a:t>What is the internal control system?</a:t>
            </a:r>
            <a:endParaRPr lang="en-GB" sz="1400" dirty="0">
              <a:latin typeface="Arial (body)"/>
              <a:ea typeface="ＭＳ Ｐゴシック" charset="0"/>
              <a:cs typeface="Arial" charset="0"/>
            </a:endParaRPr>
          </a:p>
        </p:txBody>
      </p:sp>
      <p:sp>
        <p:nvSpPr>
          <p:cNvPr id="78861" name="AutoShape 30"/>
          <p:cNvSpPr>
            <a:spLocks noChangeArrowheads="1"/>
          </p:cNvSpPr>
          <p:nvPr/>
        </p:nvSpPr>
        <p:spPr bwMode="auto">
          <a:xfrm>
            <a:off x="7308850" y="4868863"/>
            <a:ext cx="1584325" cy="431800"/>
          </a:xfrm>
          <a:prstGeom prst="wedgeRoundRectCallout">
            <a:avLst>
              <a:gd name="adj1" fmla="val -83366"/>
              <a:gd name="adj2" fmla="val 173528"/>
              <a:gd name="adj3" fmla="val 16667"/>
            </a:avLst>
          </a:prstGeom>
          <a:gradFill rotWithShape="1">
            <a:gsLst>
              <a:gs pos="0">
                <a:srgbClr val="66FF33"/>
              </a:gs>
              <a:gs pos="100000">
                <a:srgbClr val="FFFFFF"/>
              </a:gs>
            </a:gsLst>
            <a:lin ang="5400000" scaled="1"/>
          </a:gra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spcBef>
                <a:spcPct val="50000"/>
              </a:spcBef>
              <a:defRPr/>
            </a:pPr>
            <a:r>
              <a:rPr lang="nl-BE" sz="1400" dirty="0">
                <a:latin typeface="Arial (body)"/>
                <a:ea typeface="ＭＳ Ｐゴシック" charset="0"/>
                <a:cs typeface="Arial" charset="0"/>
              </a:rPr>
              <a:t>Effective?</a:t>
            </a:r>
            <a:endParaRPr lang="en-GB" sz="1400" dirty="0">
              <a:latin typeface="Arial (body)"/>
              <a:ea typeface="ＭＳ Ｐゴシック" charset="0"/>
              <a:cs typeface="Arial" charset="0"/>
            </a:endParaRPr>
          </a:p>
        </p:txBody>
      </p:sp>
      <p:sp>
        <p:nvSpPr>
          <p:cNvPr id="78862" name="AutoShape 33"/>
          <p:cNvSpPr>
            <a:spLocks noChangeArrowheads="1"/>
          </p:cNvSpPr>
          <p:nvPr/>
        </p:nvSpPr>
        <p:spPr bwMode="auto">
          <a:xfrm>
            <a:off x="179388" y="4797425"/>
            <a:ext cx="1800225" cy="576263"/>
          </a:xfrm>
          <a:prstGeom prst="wedgeRoundRectCallout">
            <a:avLst>
              <a:gd name="adj1" fmla="val 69046"/>
              <a:gd name="adj2" fmla="val 170111"/>
              <a:gd name="adj3" fmla="val 16667"/>
            </a:avLst>
          </a:prstGeom>
          <a:gradFill rotWithShape="1">
            <a:gsLst>
              <a:gs pos="0">
                <a:srgbClr val="66FF33"/>
              </a:gs>
              <a:gs pos="100000">
                <a:srgbClr val="FFFFFF"/>
              </a:gs>
            </a:gsLst>
            <a:lin ang="5400000" scaled="1"/>
          </a:gra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spcBef>
                <a:spcPct val="50000"/>
              </a:spcBef>
              <a:defRPr/>
            </a:pPr>
            <a:r>
              <a:rPr lang="nl-BE" sz="1400" dirty="0">
                <a:latin typeface="Arial (body)"/>
                <a:ea typeface="ＭＳ Ｐゴシック" charset="0"/>
                <a:cs typeface="Arial" charset="0"/>
              </a:rPr>
              <a:t>Are these being managed?</a:t>
            </a:r>
            <a:endParaRPr lang="en-GB" sz="1400" dirty="0">
              <a:latin typeface="Arial (body)"/>
              <a:ea typeface="ＭＳ Ｐゴシック" charset="0"/>
              <a:cs typeface="Arial" charset="0"/>
            </a:endParaRPr>
          </a:p>
        </p:txBody>
      </p:sp>
      <p:sp>
        <p:nvSpPr>
          <p:cNvPr id="78863" name="AutoShape 34"/>
          <p:cNvSpPr>
            <a:spLocks noChangeArrowheads="1"/>
          </p:cNvSpPr>
          <p:nvPr/>
        </p:nvSpPr>
        <p:spPr bwMode="auto">
          <a:xfrm>
            <a:off x="179388" y="2997200"/>
            <a:ext cx="1800225" cy="576263"/>
          </a:xfrm>
          <a:prstGeom prst="wedgeRoundRectCallout">
            <a:avLst>
              <a:gd name="adj1" fmla="val 67106"/>
              <a:gd name="adj2" fmla="val 227412"/>
              <a:gd name="adj3" fmla="val 16667"/>
            </a:avLst>
          </a:prstGeom>
          <a:gradFill rotWithShape="1">
            <a:gsLst>
              <a:gs pos="0">
                <a:srgbClr val="66FF33"/>
              </a:gs>
              <a:gs pos="100000">
                <a:srgbClr val="FFFFFF"/>
              </a:gs>
            </a:gsLst>
            <a:lin ang="5400000" scaled="1"/>
          </a:gra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spcBef>
                <a:spcPct val="50000"/>
              </a:spcBef>
              <a:defRPr/>
            </a:pPr>
            <a:r>
              <a:rPr lang="nl-BE" sz="1400" dirty="0">
                <a:latin typeface="Arial (body)"/>
                <a:ea typeface="ＭＳ Ｐゴシック" charset="0"/>
                <a:cs typeface="Arial" charset="0"/>
              </a:rPr>
              <a:t>Are these being achieved?</a:t>
            </a:r>
            <a:endParaRPr lang="en-GB" sz="1400" dirty="0">
              <a:latin typeface="Arial (body)"/>
              <a:ea typeface="ＭＳ Ｐゴシック" charset="0"/>
              <a:cs typeface="Arial" charset="0"/>
            </a:endParaRPr>
          </a:p>
        </p:txBody>
      </p:sp>
      <p:sp>
        <p:nvSpPr>
          <p:cNvPr id="78864" name="AutoShape 35"/>
          <p:cNvSpPr>
            <a:spLocks noChangeArrowheads="1"/>
          </p:cNvSpPr>
          <p:nvPr/>
        </p:nvSpPr>
        <p:spPr bwMode="auto">
          <a:xfrm>
            <a:off x="4356100" y="2420938"/>
            <a:ext cx="2160588" cy="576262"/>
          </a:xfrm>
          <a:prstGeom prst="wedgeRoundRectCallout">
            <a:avLst>
              <a:gd name="adj1" fmla="val 12602"/>
              <a:gd name="adj2" fmla="val 262398"/>
              <a:gd name="adj3" fmla="val 16667"/>
            </a:avLst>
          </a:prstGeom>
          <a:gradFill rotWithShape="1">
            <a:gsLst>
              <a:gs pos="0">
                <a:srgbClr val="66FF33"/>
              </a:gs>
              <a:gs pos="100000">
                <a:srgbClr val="FFFFFF"/>
              </a:gs>
            </a:gsLst>
            <a:lin ang="5400000" scaled="1"/>
          </a:gra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spcBef>
                <a:spcPct val="50000"/>
              </a:spcBef>
              <a:defRPr/>
            </a:pPr>
            <a:r>
              <a:rPr lang="nl-BE" sz="1400" dirty="0">
                <a:latin typeface="Arial (body)"/>
                <a:ea typeface="ＭＳ Ｐゴシック" charset="0"/>
                <a:cs typeface="Arial" charset="0"/>
              </a:rPr>
              <a:t>Are we responding to risk in the right way?</a:t>
            </a:r>
            <a:endParaRPr lang="en-GB" sz="1400" dirty="0">
              <a:latin typeface="Arial (body)"/>
              <a:ea typeface="ＭＳ Ｐゴシック" charset="0"/>
              <a:cs typeface="Arial" charset="0"/>
            </a:endParaRPr>
          </a:p>
        </p:txBody>
      </p:sp>
      <p:grpSp>
        <p:nvGrpSpPr>
          <p:cNvPr id="5" name="Group 30"/>
          <p:cNvGrpSpPr>
            <a:grpSpLocks/>
          </p:cNvGrpSpPr>
          <p:nvPr/>
        </p:nvGrpSpPr>
        <p:grpSpPr bwMode="auto">
          <a:xfrm>
            <a:off x="179388" y="77788"/>
            <a:ext cx="1944687" cy="290512"/>
            <a:chOff x="179388" y="77788"/>
            <a:chExt cx="1944687" cy="290512"/>
          </a:xfrm>
        </p:grpSpPr>
        <p:grpSp>
          <p:nvGrpSpPr>
            <p:cNvPr id="6" name="Group 9"/>
            <p:cNvGrpSpPr>
              <a:grpSpLocks/>
            </p:cNvGrpSpPr>
            <p:nvPr/>
          </p:nvGrpSpPr>
          <p:grpSpPr bwMode="auto">
            <a:xfrm>
              <a:off x="179388" y="114300"/>
              <a:ext cx="1944687" cy="217488"/>
              <a:chOff x="110" y="890"/>
              <a:chExt cx="5628" cy="1094"/>
            </a:xfrm>
          </p:grpSpPr>
          <p:sp>
            <p:nvSpPr>
              <p:cNvPr id="34"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35"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p>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36"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endParaRPr lang="en-US" sz="1600" b="1" dirty="0">
                  <a:solidFill>
                    <a:srgbClr val="000000"/>
                  </a:solidFill>
                  <a:effectLst>
                    <a:outerShdw blurRad="38100" dist="38100" dir="2700000" algn="tl">
                      <a:srgbClr val="FFFFFF"/>
                    </a:outerShdw>
                  </a:effectLst>
                  <a:latin typeface="Tahoma" pitchFamily="34" charset="0"/>
                  <a:ea typeface="+mn-ea"/>
                </a:endParaRP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37"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38"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a typeface="+mn-ea"/>
                </a:endParaRPr>
              </a:p>
            </p:txBody>
          </p:sp>
          <p:sp>
            <p:nvSpPr>
              <p:cNvPr id="39"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p>
              <a:p>
                <a:pPr algn="ctr">
                  <a:defRPr/>
                </a:pPr>
                <a:r>
                  <a:rPr lang="en-US" sz="1600" b="1" dirty="0">
                    <a:solidFill>
                      <a:srgbClr val="000000"/>
                    </a:solidFill>
                    <a:effectLst>
                      <a:outerShdw blurRad="38100" dist="38100" dir="2700000" algn="tl">
                        <a:srgbClr val="FFFFFF"/>
                      </a:outerShdw>
                    </a:effectLst>
                    <a:latin typeface="Tahoma" pitchFamily="34" charset="0"/>
                    <a:ea typeface="+mn-ea"/>
                  </a:rPr>
                  <a:t>   </a:t>
                </a:r>
                <a:endParaRPr lang="en-US" sz="1600" dirty="0">
                  <a:solidFill>
                    <a:srgbClr val="000000"/>
                  </a:solidFill>
                  <a:effectLst>
                    <a:outerShdw blurRad="38100" dist="38100" dir="2700000" algn="tl">
                      <a:srgbClr val="FFFFFF"/>
                    </a:outerShdw>
                  </a:effectLst>
                  <a:latin typeface="Tahoma" pitchFamily="34" charset="0"/>
                  <a:ea typeface="+mn-ea"/>
                </a:endParaRPr>
              </a:p>
            </p:txBody>
          </p:sp>
        </p:grpSp>
        <p:sp>
          <p:nvSpPr>
            <p:cNvPr id="78868" name="Rectangle 14"/>
            <p:cNvSpPr>
              <a:spLocks noChangeArrowheads="1"/>
            </p:cNvSpPr>
            <p:nvPr/>
          </p:nvSpPr>
          <p:spPr bwMode="auto">
            <a:xfrm>
              <a:off x="744538" y="77788"/>
              <a:ext cx="465137"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latin typeface="Tahoma" pitchFamily="34" charset="0"/>
              </a:endParaRPr>
            </a:p>
          </p:txBody>
        </p:sp>
      </p:grpSp>
      <p:sp>
        <p:nvSpPr>
          <p:cNvPr id="32" name="Rectangle 2"/>
          <p:cNvSpPr txBox="1">
            <a:spLocks noChangeArrowheads="1"/>
          </p:cNvSpPr>
          <p:nvPr/>
        </p:nvSpPr>
        <p:spPr>
          <a:xfrm>
            <a:off x="457200"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2600" b="1" dirty="0">
                <a:solidFill>
                  <a:srgbClr val="000000"/>
                </a:solidFill>
                <a:latin typeface="Arial (headings)"/>
              </a:rPr>
              <a:t>Fieldwork</a:t>
            </a:r>
          </a:p>
        </p:txBody>
      </p:sp>
    </p:spTree>
    <p:extLst>
      <p:ext uri="{BB962C8B-B14F-4D97-AF65-F5344CB8AC3E}">
        <p14:creationId xmlns:p14="http://schemas.microsoft.com/office/powerpoint/2010/main" val="306779488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a:ln>
              <a:noFill/>
            </a:ln>
            <a:solidFill>
              <a:schemeClr val="tx1"/>
            </a:solidFill>
            <a:effectLst/>
            <a:latin typeface="Arial" charset="0"/>
            <a:ea typeface="ＭＳ Ｐゴシック"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C3D0E4"/>
        </a:dk2>
        <a:lt2>
          <a:srgbClr val="00AEEF"/>
        </a:lt2>
        <a:accent1>
          <a:srgbClr val="711471"/>
        </a:accent1>
        <a:accent2>
          <a:srgbClr val="A9C398"/>
        </a:accent2>
        <a:accent3>
          <a:srgbClr val="FFFFFF"/>
        </a:accent3>
        <a:accent4>
          <a:srgbClr val="000000"/>
        </a:accent4>
        <a:accent5>
          <a:srgbClr val="BBAABB"/>
        </a:accent5>
        <a:accent6>
          <a:srgbClr val="99B089"/>
        </a:accent6>
        <a:hlink>
          <a:srgbClr val="00928F"/>
        </a:hlink>
        <a:folHlink>
          <a:srgbClr val="E5B53B"/>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AEEF"/>
        </a:dk2>
        <a:lt2>
          <a:srgbClr val="C3D0E4"/>
        </a:lt2>
        <a:accent1>
          <a:srgbClr val="711471"/>
        </a:accent1>
        <a:accent2>
          <a:srgbClr val="A9C398"/>
        </a:accent2>
        <a:accent3>
          <a:srgbClr val="FFFFFF"/>
        </a:accent3>
        <a:accent4>
          <a:srgbClr val="000000"/>
        </a:accent4>
        <a:accent5>
          <a:srgbClr val="BBAABB"/>
        </a:accent5>
        <a:accent6>
          <a:srgbClr val="99B089"/>
        </a:accent6>
        <a:hlink>
          <a:srgbClr val="00928F"/>
        </a:hlink>
        <a:folHlink>
          <a:srgbClr val="E5B53B"/>
        </a:folHlink>
      </a:clrScheme>
      <a:clrMap bg1="lt1" tx1="dk1" bg2="lt2" tx2="dk2" accent1="accent1" accent2="accent2" accent3="accent3" accent4="accent4" accent5="accent5" accent6="accent6" hlink="hlink" folHlink="folHlink"/>
    </a:extraClrScheme>
    <a:extraClrScheme>
      <a:clrScheme name="3_Custom Design 15">
        <a:dk1>
          <a:srgbClr val="000000"/>
        </a:dk1>
        <a:lt1>
          <a:srgbClr val="FFFFFF"/>
        </a:lt1>
        <a:dk2>
          <a:srgbClr val="00AEE4"/>
        </a:dk2>
        <a:lt2>
          <a:srgbClr val="C3D0E4"/>
        </a:lt2>
        <a:accent1>
          <a:srgbClr val="711471"/>
        </a:accent1>
        <a:accent2>
          <a:srgbClr val="A9C398"/>
        </a:accent2>
        <a:accent3>
          <a:srgbClr val="FFFFFF"/>
        </a:accent3>
        <a:accent4>
          <a:srgbClr val="000000"/>
        </a:accent4>
        <a:accent5>
          <a:srgbClr val="BBAABB"/>
        </a:accent5>
        <a:accent6>
          <a:srgbClr val="99B089"/>
        </a:accent6>
        <a:hlink>
          <a:srgbClr val="00928F"/>
        </a:hlink>
        <a:folHlink>
          <a:srgbClr val="E5B53B"/>
        </a:folHlink>
      </a:clrScheme>
      <a:clrMap bg1="lt1" tx1="dk1" bg2="lt2" tx2="dk2" accent1="accent1" accent2="accent2" accent3="accent3" accent4="accent4" accent5="accent5" accent6="accent6" hlink="hlink" folHlink="folHlink"/>
    </a:extraClrScheme>
    <a:extraClrScheme>
      <a:clrScheme name="3_Custom Design 16">
        <a:dk1>
          <a:srgbClr val="000000"/>
        </a:dk1>
        <a:lt1>
          <a:srgbClr val="FFFFFF"/>
        </a:lt1>
        <a:dk2>
          <a:srgbClr val="00AEEF"/>
        </a:dk2>
        <a:lt2>
          <a:srgbClr val="C3D0E4"/>
        </a:lt2>
        <a:accent1>
          <a:srgbClr val="711471"/>
        </a:accent1>
        <a:accent2>
          <a:srgbClr val="E5B53B"/>
        </a:accent2>
        <a:accent3>
          <a:srgbClr val="FFFFFF"/>
        </a:accent3>
        <a:accent4>
          <a:srgbClr val="000000"/>
        </a:accent4>
        <a:accent5>
          <a:srgbClr val="BBAABB"/>
        </a:accent5>
        <a:accent6>
          <a:srgbClr val="CFA435"/>
        </a:accent6>
        <a:hlink>
          <a:srgbClr val="00928F"/>
        </a:hlink>
        <a:folHlink>
          <a:srgbClr val="60527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loitte report">
  <a:themeElements>
    <a:clrScheme name="Deloitte report 11">
      <a:dk1>
        <a:srgbClr val="091D5D"/>
      </a:dk1>
      <a:lt1>
        <a:srgbClr val="FFFFFF"/>
      </a:lt1>
      <a:dk2>
        <a:srgbClr val="800080"/>
      </a:dk2>
      <a:lt2>
        <a:srgbClr val="CC3300"/>
      </a:lt2>
      <a:accent1>
        <a:srgbClr val="9966FF"/>
      </a:accent1>
      <a:accent2>
        <a:srgbClr val="FF9900"/>
      </a:accent2>
      <a:accent3>
        <a:srgbClr val="FFFFFF"/>
      </a:accent3>
      <a:accent4>
        <a:srgbClr val="06174E"/>
      </a:accent4>
      <a:accent5>
        <a:srgbClr val="CAB8FF"/>
      </a:accent5>
      <a:accent6>
        <a:srgbClr val="E78A00"/>
      </a:accent6>
      <a:hlink>
        <a:srgbClr val="3399FF"/>
      </a:hlink>
      <a:folHlink>
        <a:srgbClr val="336600"/>
      </a:folHlink>
    </a:clrScheme>
    <a:fontScheme name="Deloitte repo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loitte report 1">
        <a:dk1>
          <a:srgbClr val="4D4D4D"/>
        </a:dk1>
        <a:lt1>
          <a:srgbClr val="FFFFFF"/>
        </a:lt1>
        <a:dk2>
          <a:srgbClr val="000066"/>
        </a:dk2>
        <a:lt2>
          <a:srgbClr val="C0C0C0"/>
        </a:lt2>
        <a:accent1>
          <a:srgbClr val="BBE0E3"/>
        </a:accent1>
        <a:accent2>
          <a:srgbClr val="333399"/>
        </a:accent2>
        <a:accent3>
          <a:srgbClr val="FFFFFF"/>
        </a:accent3>
        <a:accent4>
          <a:srgbClr val="40404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loitte report 2">
        <a:dk1>
          <a:srgbClr val="000000"/>
        </a:dk1>
        <a:lt1>
          <a:srgbClr val="FFFFFF"/>
        </a:lt1>
        <a:dk2>
          <a:srgbClr val="091D5D"/>
        </a:dk2>
        <a:lt2>
          <a:srgbClr val="336699"/>
        </a:lt2>
        <a:accent1>
          <a:srgbClr val="99CC33"/>
        </a:accent1>
        <a:accent2>
          <a:srgbClr val="FFCC00"/>
        </a:accent2>
        <a:accent3>
          <a:srgbClr val="FFFFFF"/>
        </a:accent3>
        <a:accent4>
          <a:srgbClr val="000000"/>
        </a:accent4>
        <a:accent5>
          <a:srgbClr val="CAE2AD"/>
        </a:accent5>
        <a:accent6>
          <a:srgbClr val="E7B900"/>
        </a:accent6>
        <a:hlink>
          <a:srgbClr val="CC3300"/>
        </a:hlink>
        <a:folHlink>
          <a:srgbClr val="EDE8CB"/>
        </a:folHlink>
      </a:clrScheme>
      <a:clrMap bg1="lt1" tx1="dk1" bg2="lt2" tx2="dk2" accent1="accent1" accent2="accent2" accent3="accent3" accent4="accent4" accent5="accent5" accent6="accent6" hlink="hlink" folHlink="folHlink"/>
    </a:extraClrScheme>
    <a:extraClrScheme>
      <a:clrScheme name="Deloitte report 3">
        <a:dk1>
          <a:srgbClr val="336699"/>
        </a:dk1>
        <a:lt1>
          <a:srgbClr val="FFFFFF"/>
        </a:lt1>
        <a:dk2>
          <a:srgbClr val="000066"/>
        </a:dk2>
        <a:lt2>
          <a:srgbClr val="091D5D"/>
        </a:lt2>
        <a:accent1>
          <a:srgbClr val="99CC33"/>
        </a:accent1>
        <a:accent2>
          <a:srgbClr val="FFCC00"/>
        </a:accent2>
        <a:accent3>
          <a:srgbClr val="AAAAB8"/>
        </a:accent3>
        <a:accent4>
          <a:srgbClr val="DADADA"/>
        </a:accent4>
        <a:accent5>
          <a:srgbClr val="CAE2AD"/>
        </a:accent5>
        <a:accent6>
          <a:srgbClr val="E7B900"/>
        </a:accent6>
        <a:hlink>
          <a:srgbClr val="CC3300"/>
        </a:hlink>
        <a:folHlink>
          <a:srgbClr val="EDE8CB"/>
        </a:folHlink>
      </a:clrScheme>
      <a:clrMap bg1="dk2" tx1="lt1" bg2="dk1" tx2="lt2" accent1="accent1" accent2="accent2" accent3="accent3" accent4="accent4" accent5="accent5" accent6="accent6" hlink="hlink" folHlink="folHlink"/>
    </a:extraClrScheme>
    <a:extraClrScheme>
      <a:clrScheme name="Deloitte report 4">
        <a:dk1>
          <a:srgbClr val="336699"/>
        </a:dk1>
        <a:lt1>
          <a:srgbClr val="FFFFFF"/>
        </a:lt1>
        <a:dk2>
          <a:srgbClr val="091D5D"/>
        </a:dk2>
        <a:lt2>
          <a:srgbClr val="091D5D"/>
        </a:lt2>
        <a:accent1>
          <a:srgbClr val="99CC33"/>
        </a:accent1>
        <a:accent2>
          <a:srgbClr val="FFCC00"/>
        </a:accent2>
        <a:accent3>
          <a:srgbClr val="AAABB6"/>
        </a:accent3>
        <a:accent4>
          <a:srgbClr val="DADADA"/>
        </a:accent4>
        <a:accent5>
          <a:srgbClr val="CAE2AD"/>
        </a:accent5>
        <a:accent6>
          <a:srgbClr val="E7B900"/>
        </a:accent6>
        <a:hlink>
          <a:srgbClr val="CC3300"/>
        </a:hlink>
        <a:folHlink>
          <a:srgbClr val="EDE8CB"/>
        </a:folHlink>
      </a:clrScheme>
      <a:clrMap bg1="dk2" tx1="lt1" bg2="dk1" tx2="lt2" accent1="accent1" accent2="accent2" accent3="accent3" accent4="accent4" accent5="accent5" accent6="accent6" hlink="hlink" folHlink="folHlink"/>
    </a:extraClrScheme>
    <a:extraClrScheme>
      <a:clrScheme name="Deloitte report 5">
        <a:dk1>
          <a:srgbClr val="667DD1"/>
        </a:dk1>
        <a:lt1>
          <a:srgbClr val="FFFFFF"/>
        </a:lt1>
        <a:dk2>
          <a:srgbClr val="091D5D"/>
        </a:dk2>
        <a:lt2>
          <a:srgbClr val="091D5D"/>
        </a:lt2>
        <a:accent1>
          <a:srgbClr val="9CD100"/>
        </a:accent1>
        <a:accent2>
          <a:srgbClr val="DC8240"/>
        </a:accent2>
        <a:accent3>
          <a:srgbClr val="AAABB6"/>
        </a:accent3>
        <a:accent4>
          <a:srgbClr val="DADADA"/>
        </a:accent4>
        <a:accent5>
          <a:srgbClr val="CBE5AA"/>
        </a:accent5>
        <a:accent6>
          <a:srgbClr val="C77539"/>
        </a:accent6>
        <a:hlink>
          <a:srgbClr val="A13D3A"/>
        </a:hlink>
        <a:folHlink>
          <a:srgbClr val="DED3B6"/>
        </a:folHlink>
      </a:clrScheme>
      <a:clrMap bg1="dk2" tx1="lt1" bg2="dk1" tx2="lt2" accent1="accent1" accent2="accent2" accent3="accent3" accent4="accent4" accent5="accent5" accent6="accent6" hlink="hlink" folHlink="folHlink"/>
    </a:extraClrScheme>
    <a:extraClrScheme>
      <a:clrScheme name="Deloitte report 6">
        <a:dk1>
          <a:srgbClr val="667DD1"/>
        </a:dk1>
        <a:lt1>
          <a:srgbClr val="FFFFFF"/>
        </a:lt1>
        <a:dk2>
          <a:srgbClr val="0C2678"/>
        </a:dk2>
        <a:lt2>
          <a:srgbClr val="091D5D"/>
        </a:lt2>
        <a:accent1>
          <a:srgbClr val="9CD100"/>
        </a:accent1>
        <a:accent2>
          <a:srgbClr val="DC8240"/>
        </a:accent2>
        <a:accent3>
          <a:srgbClr val="AAACBE"/>
        </a:accent3>
        <a:accent4>
          <a:srgbClr val="DADADA"/>
        </a:accent4>
        <a:accent5>
          <a:srgbClr val="CBE5AA"/>
        </a:accent5>
        <a:accent6>
          <a:srgbClr val="C77539"/>
        </a:accent6>
        <a:hlink>
          <a:srgbClr val="A13D3A"/>
        </a:hlink>
        <a:folHlink>
          <a:srgbClr val="DED3B6"/>
        </a:folHlink>
      </a:clrScheme>
      <a:clrMap bg1="dk2" tx1="lt1" bg2="dk1" tx2="lt2" accent1="accent1" accent2="accent2" accent3="accent3" accent4="accent4" accent5="accent5" accent6="accent6" hlink="hlink" folHlink="folHlink"/>
    </a:extraClrScheme>
    <a:extraClrScheme>
      <a:clrScheme name="Deloitte report 7">
        <a:dk1>
          <a:srgbClr val="667DD1"/>
        </a:dk1>
        <a:lt1>
          <a:srgbClr val="FFFFFF"/>
        </a:lt1>
        <a:dk2>
          <a:srgbClr val="0C2678"/>
        </a:dk2>
        <a:lt2>
          <a:srgbClr val="091D5D"/>
        </a:lt2>
        <a:accent1>
          <a:srgbClr val="9CD100"/>
        </a:accent1>
        <a:accent2>
          <a:srgbClr val="DC8240"/>
        </a:accent2>
        <a:accent3>
          <a:srgbClr val="AAACBE"/>
        </a:accent3>
        <a:accent4>
          <a:srgbClr val="DADADA"/>
        </a:accent4>
        <a:accent5>
          <a:srgbClr val="CBE5AA"/>
        </a:accent5>
        <a:accent6>
          <a:srgbClr val="C77539"/>
        </a:accent6>
        <a:hlink>
          <a:srgbClr val="667DB6"/>
        </a:hlink>
        <a:folHlink>
          <a:srgbClr val="DED3B6"/>
        </a:folHlink>
      </a:clrScheme>
      <a:clrMap bg1="dk2" tx1="lt1" bg2="dk1" tx2="lt2" accent1="accent1" accent2="accent2" accent3="accent3" accent4="accent4" accent5="accent5" accent6="accent6" hlink="hlink" folHlink="folHlink"/>
    </a:extraClrScheme>
    <a:extraClrScheme>
      <a:clrScheme name="Deloitte report 8">
        <a:dk1>
          <a:srgbClr val="CC3300"/>
        </a:dk1>
        <a:lt1>
          <a:srgbClr val="FFFFFF"/>
        </a:lt1>
        <a:dk2>
          <a:srgbClr val="0C2678"/>
        </a:dk2>
        <a:lt2>
          <a:srgbClr val="5F5F5F"/>
        </a:lt2>
        <a:accent1>
          <a:srgbClr val="9966FF"/>
        </a:accent1>
        <a:accent2>
          <a:srgbClr val="CC6600"/>
        </a:accent2>
        <a:accent3>
          <a:srgbClr val="AAACBE"/>
        </a:accent3>
        <a:accent4>
          <a:srgbClr val="DADADA"/>
        </a:accent4>
        <a:accent5>
          <a:srgbClr val="CAB8FF"/>
        </a:accent5>
        <a:accent6>
          <a:srgbClr val="B95C00"/>
        </a:accent6>
        <a:hlink>
          <a:srgbClr val="336600"/>
        </a:hlink>
        <a:folHlink>
          <a:srgbClr val="3399FF"/>
        </a:folHlink>
      </a:clrScheme>
      <a:clrMap bg1="dk2" tx1="lt1" bg2="dk1" tx2="lt2" accent1="accent1" accent2="accent2" accent3="accent3" accent4="accent4" accent5="accent5" accent6="accent6" hlink="hlink" folHlink="folHlink"/>
    </a:extraClrScheme>
    <a:extraClrScheme>
      <a:clrScheme name="Deloitte report 9">
        <a:dk1>
          <a:srgbClr val="000066"/>
        </a:dk1>
        <a:lt1>
          <a:srgbClr val="FFFFFF"/>
        </a:lt1>
        <a:dk2>
          <a:srgbClr val="5F5F5F"/>
        </a:dk2>
        <a:lt2>
          <a:srgbClr val="CC3300"/>
        </a:lt2>
        <a:accent1>
          <a:srgbClr val="9966FF"/>
        </a:accent1>
        <a:accent2>
          <a:srgbClr val="CC6600"/>
        </a:accent2>
        <a:accent3>
          <a:srgbClr val="FFFFFF"/>
        </a:accent3>
        <a:accent4>
          <a:srgbClr val="000056"/>
        </a:accent4>
        <a:accent5>
          <a:srgbClr val="CAB8FF"/>
        </a:accent5>
        <a:accent6>
          <a:srgbClr val="B95C00"/>
        </a:accent6>
        <a:hlink>
          <a:srgbClr val="336600"/>
        </a:hlink>
        <a:folHlink>
          <a:srgbClr val="3399FF"/>
        </a:folHlink>
      </a:clrScheme>
      <a:clrMap bg1="lt1" tx1="dk1" bg2="lt2" tx2="dk2" accent1="accent1" accent2="accent2" accent3="accent3" accent4="accent4" accent5="accent5" accent6="accent6" hlink="hlink" folHlink="folHlink"/>
    </a:extraClrScheme>
    <a:extraClrScheme>
      <a:clrScheme name="Deloitte report 10">
        <a:dk1>
          <a:srgbClr val="000066"/>
        </a:dk1>
        <a:lt1>
          <a:srgbClr val="FFFFFF"/>
        </a:lt1>
        <a:dk2>
          <a:srgbClr val="800080"/>
        </a:dk2>
        <a:lt2>
          <a:srgbClr val="CC3300"/>
        </a:lt2>
        <a:accent1>
          <a:srgbClr val="9966FF"/>
        </a:accent1>
        <a:accent2>
          <a:srgbClr val="FF9900"/>
        </a:accent2>
        <a:accent3>
          <a:srgbClr val="FFFFFF"/>
        </a:accent3>
        <a:accent4>
          <a:srgbClr val="000056"/>
        </a:accent4>
        <a:accent5>
          <a:srgbClr val="CAB8FF"/>
        </a:accent5>
        <a:accent6>
          <a:srgbClr val="E78A00"/>
        </a:accent6>
        <a:hlink>
          <a:srgbClr val="3399FF"/>
        </a:hlink>
        <a:folHlink>
          <a:srgbClr val="336600"/>
        </a:folHlink>
      </a:clrScheme>
      <a:clrMap bg1="lt1" tx1="dk1" bg2="lt2" tx2="dk2" accent1="accent1" accent2="accent2" accent3="accent3" accent4="accent4" accent5="accent5" accent6="accent6" hlink="hlink" folHlink="folHlink"/>
    </a:extraClrScheme>
    <a:extraClrScheme>
      <a:clrScheme name="Deloitte report 11">
        <a:dk1>
          <a:srgbClr val="091D5D"/>
        </a:dk1>
        <a:lt1>
          <a:srgbClr val="FFFFFF"/>
        </a:lt1>
        <a:dk2>
          <a:srgbClr val="800080"/>
        </a:dk2>
        <a:lt2>
          <a:srgbClr val="CC3300"/>
        </a:lt2>
        <a:accent1>
          <a:srgbClr val="9966FF"/>
        </a:accent1>
        <a:accent2>
          <a:srgbClr val="FF9900"/>
        </a:accent2>
        <a:accent3>
          <a:srgbClr val="FFFFFF"/>
        </a:accent3>
        <a:accent4>
          <a:srgbClr val="06174E"/>
        </a:accent4>
        <a:accent5>
          <a:srgbClr val="CAB8FF"/>
        </a:accent5>
        <a:accent6>
          <a:srgbClr val="E78A00"/>
        </a:accent6>
        <a:hlink>
          <a:srgbClr val="3399FF"/>
        </a:hlink>
        <a:folHlink>
          <a:srgbClr val="3366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TotalTime>
  <Words>1114</Words>
  <Application>Microsoft Office PowerPoint</Application>
  <PresentationFormat>On-screen Show (4:3)</PresentationFormat>
  <Paragraphs>403</Paragraphs>
  <Slides>28</Slides>
  <Notes>22</Notes>
  <HiddenSlides>0</HiddenSlides>
  <MMClips>0</MMClips>
  <ScaleCrop>false</ScaleCrop>
  <HeadingPairs>
    <vt:vector size="6" baseType="variant">
      <vt:variant>
        <vt:lpstr>Fonts Used</vt:lpstr>
      </vt:variant>
      <vt:variant>
        <vt:i4>13</vt:i4>
      </vt:variant>
      <vt:variant>
        <vt:lpstr>Theme</vt:lpstr>
      </vt:variant>
      <vt:variant>
        <vt:i4>5</vt:i4>
      </vt:variant>
      <vt:variant>
        <vt:lpstr>Slide Titles</vt:lpstr>
      </vt:variant>
      <vt:variant>
        <vt:i4>28</vt:i4>
      </vt:variant>
    </vt:vector>
  </HeadingPairs>
  <TitlesOfParts>
    <vt:vector size="46" baseType="lpstr">
      <vt:lpstr>Arial</vt:lpstr>
      <vt:lpstr>Arial (body)</vt:lpstr>
      <vt:lpstr>Arial (headings)</vt:lpstr>
      <vt:lpstr>Calibri</vt:lpstr>
      <vt:lpstr>EY Gothic Cond Demi</vt:lpstr>
      <vt:lpstr>Franklin Gothic Medium</vt:lpstr>
      <vt:lpstr>Monotype Sorts</vt:lpstr>
      <vt:lpstr>MyriadPro-Bold</vt:lpstr>
      <vt:lpstr>Tahoma</vt:lpstr>
      <vt:lpstr>Times</vt:lpstr>
      <vt:lpstr>Times New Roman</vt:lpstr>
      <vt:lpstr>Verdana</vt:lpstr>
      <vt:lpstr>Wingdings</vt:lpstr>
      <vt:lpstr>1_Office Theme</vt:lpstr>
      <vt:lpstr>13_Custom Design</vt:lpstr>
      <vt:lpstr>Deloitte report</vt:lpstr>
      <vt:lpstr>Zadani dizajn</vt:lpstr>
      <vt:lpstr>1_Zadani dizajn</vt:lpstr>
      <vt:lpstr>PEM PAL  IA COP Audit in Practice Working Group   Introduction to the field work   </vt:lpstr>
      <vt:lpstr>Agenda</vt:lpstr>
      <vt:lpstr>Agenda</vt:lpstr>
      <vt:lpstr>PowerPoint Presentation</vt:lpstr>
      <vt:lpstr>PowerPoint Presentation</vt:lpstr>
      <vt:lpstr>PowerPoint Presentation</vt:lpstr>
      <vt:lpstr>Agenda</vt:lpstr>
      <vt:lpstr>PowerPoint Presentation</vt:lpstr>
      <vt:lpstr>PowerPoint Presentation</vt:lpstr>
      <vt:lpstr>The Fieldwork – Step A</vt:lpstr>
      <vt:lpstr>The Fieldwork – Step B</vt:lpstr>
      <vt:lpstr>The Fieldwork – Step D</vt:lpstr>
      <vt:lpstr>The Fieldwork – Step F</vt:lpstr>
      <vt:lpstr>PowerPoint Presentation</vt:lpstr>
      <vt:lpstr>Agenda</vt:lpstr>
      <vt:lpstr>ISPPIA 2300</vt:lpstr>
      <vt:lpstr>PowerPoint Presentation</vt:lpstr>
      <vt:lpstr>PowerPoint Presentation</vt:lpstr>
      <vt:lpstr>PowerPoint Presentation</vt:lpstr>
      <vt:lpstr>PowerPoint Presentation</vt:lpstr>
      <vt:lpstr>PowerPoint Presentation</vt:lpstr>
      <vt:lpstr>Agenda</vt:lpstr>
      <vt:lpstr>Risk / control matrix (1) </vt:lpstr>
      <vt:lpstr>Risk / control matrix (2) </vt:lpstr>
      <vt:lpstr>Field work (1)</vt:lpstr>
      <vt:lpstr>Field work (2)</vt:lpstr>
      <vt:lpstr>Field work (3)</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Jean-Pierre</dc:creator>
  <cp:lastModifiedBy>Jean-Pierre</cp:lastModifiedBy>
  <cp:revision>33</cp:revision>
  <dcterms:created xsi:type="dcterms:W3CDTF">2016-03-14T08:03:30Z</dcterms:created>
  <dcterms:modified xsi:type="dcterms:W3CDTF">2019-02-24T16:20:00Z</dcterms:modified>
</cp:coreProperties>
</file>