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259" r:id="rId2"/>
    <p:sldId id="268" r:id="rId3"/>
    <p:sldId id="264" r:id="rId4"/>
    <p:sldId id="267" r:id="rId5"/>
    <p:sldId id="265" r:id="rId6"/>
  </p:sldIdLst>
  <p:sldSz cx="12801600" cy="73152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guide id="18" orient="horz" pos="2304">
          <p15:clr>
            <a:srgbClr val="A4A3A4"/>
          </p15:clr>
        </p15:guide>
        <p15:guide id="19" orient="horz" pos="1075">
          <p15:clr>
            <a:srgbClr val="A4A3A4"/>
          </p15:clr>
        </p15:guide>
        <p15:guide id="20" orient="horz" pos="4045">
          <p15:clr>
            <a:srgbClr val="A4A3A4"/>
          </p15:clr>
        </p15:guide>
        <p15:guide id="21" orient="horz" pos="1229">
          <p15:clr>
            <a:srgbClr val="A4A3A4"/>
          </p15:clr>
        </p15:guide>
        <p15:guide id="22" orient="horz" pos="3584">
          <p15:clr>
            <a:srgbClr val="A4A3A4"/>
          </p15:clr>
        </p15:guide>
        <p15:guide id="23" orient="horz" pos="3277">
          <p15:clr>
            <a:srgbClr val="A4A3A4"/>
          </p15:clr>
        </p15:guide>
        <p15:guide id="24" orient="horz" pos="922">
          <p15:clr>
            <a:srgbClr val="A4A3A4"/>
          </p15:clr>
        </p15:guide>
        <p15:guide id="25" orient="horz" pos="563">
          <p15:clr>
            <a:srgbClr val="A4A3A4"/>
          </p15:clr>
        </p15:guide>
        <p15:guide id="26" pos="4032">
          <p15:clr>
            <a:srgbClr val="A4A3A4"/>
          </p15:clr>
        </p15:guide>
        <p15:guide id="27" pos="1007">
          <p15:clr>
            <a:srgbClr val="A4A3A4"/>
          </p15:clr>
        </p15:guide>
        <p15:guide id="28" pos="7359">
          <p15:clr>
            <a:srgbClr val="A4A3A4"/>
          </p15:clr>
        </p15:guide>
        <p15:guide id="29" pos="7057">
          <p15:clr>
            <a:srgbClr val="A4A3A4"/>
          </p15:clr>
        </p15:guide>
        <p15:guide id="30" pos="6452">
          <p15:clr>
            <a:srgbClr val="A4A3A4"/>
          </p15:clr>
        </p15:guide>
        <p15:guide id="31" pos="4183">
          <p15:clr>
            <a:srgbClr val="A4A3A4"/>
          </p15:clr>
        </p15:guide>
        <p15:guide id="32" pos="553">
          <p15:clr>
            <a:srgbClr val="A4A3A4"/>
          </p15:clr>
        </p15:guide>
        <p15:guide id="33" pos="7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2143" autoAdjust="0"/>
  </p:normalViewPr>
  <p:slideViewPr>
    <p:cSldViewPr>
      <p:cViewPr varScale="1">
        <p:scale>
          <a:sx n="79" d="100"/>
          <a:sy n="79" d="100"/>
        </p:scale>
        <p:origin x="251" y="46"/>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 orient="horz" pos="2304"/>
        <p:guide orient="horz" pos="1075"/>
        <p:guide orient="horz" pos="4045"/>
        <p:guide orient="horz" pos="1229"/>
        <p:guide orient="horz" pos="3584"/>
        <p:guide orient="horz" pos="3277"/>
        <p:guide orient="horz" pos="922"/>
        <p:guide orient="horz" pos="563"/>
        <p:guide pos="4032"/>
        <p:guide pos="1007"/>
        <p:guide pos="7359"/>
        <p:guide pos="7057"/>
        <p:guide pos="6452"/>
        <p:guide pos="4183"/>
        <p:guide pos="553"/>
        <p:guide pos="7511"/>
      </p:guideLst>
    </p:cSldViewPr>
  </p:slideViewPr>
  <p:notesTextViewPr>
    <p:cViewPr>
      <p:scale>
        <a:sx n="1" d="1"/>
        <a:sy n="1" d="1"/>
      </p:scale>
      <p:origin x="0" y="0"/>
    </p:cViewPr>
  </p:notesTextViewPr>
  <p:notesViewPr>
    <p:cSldViewPr>
      <p:cViewPr varScale="1">
        <p:scale>
          <a:sx n="67" d="100"/>
          <a:sy n="67" d="100"/>
        </p:scale>
        <p:origin x="-279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DF9FE7B-F642-4898-A360-D4E3814E1A3D}">
      <dgm:prSet phldrT="[Text]" custT="1"/>
      <dgm:spPr/>
      <dgm:t>
        <a:bodyPr/>
        <a:lstStyle/>
        <a:p>
          <a:r>
            <a:rPr lang="en-US" sz="1800" b="1" dirty="0" smtClean="0"/>
            <a:t>Security</a:t>
          </a:r>
          <a:endParaRPr lang="en-US" sz="1800" b="1" dirty="0"/>
        </a:p>
      </dgm:t>
      <dgm:extLst>
        <a:ext uri="{E40237B7-FDA0-4F09-8148-C483321AD2D9}">
          <dgm14:cNvPr xmlns:dgm14="http://schemas.microsoft.com/office/drawing/2010/diagram" id="0" name="" title="Group A heading"/>
        </a:ext>
      </dgm:extLst>
    </dgm:pt>
    <dgm:pt modelId="{1C10F06D-860A-4604-A7AD-02E614FE3976}" type="parTrans" cxnId="{EBD8BE8D-6018-43E2-B081-034BB5656EB6}">
      <dgm:prSet/>
      <dgm:spPr/>
      <dgm:t>
        <a:bodyPr/>
        <a:lstStyle/>
        <a:p>
          <a:endParaRPr lang="en-US"/>
        </a:p>
      </dgm:t>
    </dgm:pt>
    <dgm:pt modelId="{43C18EFF-81FC-4D70-8C6B-E95FF3730413}" type="sibTrans" cxnId="{EBD8BE8D-6018-43E2-B081-034BB5656EB6}">
      <dgm:prSet/>
      <dgm:spPr/>
      <dgm:t>
        <a:bodyPr/>
        <a:lstStyle/>
        <a:p>
          <a:endParaRPr lang="en-US"/>
        </a:p>
      </dgm:t>
    </dgm:pt>
    <dgm:pt modelId="{789CD6DB-3A68-4A41-90BD-4F0CBB3617D1}">
      <dgm:prSet phldrT="[Text]" custT="1"/>
      <dgm:spPr/>
      <dgm:t>
        <a:bodyPr/>
        <a:lstStyle/>
        <a:p>
          <a:r>
            <a:rPr lang="en-US" sz="1550" b="1" dirty="0" smtClean="0">
              <a:solidFill>
                <a:schemeClr val="tx1">
                  <a:lumMod val="65000"/>
                  <a:lumOff val="35000"/>
                </a:schemeClr>
              </a:solidFill>
            </a:rPr>
            <a:t>The approach of users when DS is applied? </a:t>
          </a:r>
          <a:r>
            <a:rPr lang="en-US" sz="1550" dirty="0" smtClean="0"/>
            <a:t> </a:t>
          </a:r>
          <a:endParaRPr lang="en-US" sz="1550" dirty="0"/>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3929B1E1-4BC4-4C73-ABE8-27CEF96A3652}">
      <dgm:prSet phldrT="[Text]" custT="1"/>
      <dgm:spPr/>
      <dgm:t>
        <a:bodyPr/>
        <a:lstStyle/>
        <a:p>
          <a:r>
            <a:rPr lang="en-US" sz="1800" b="1" dirty="0" smtClean="0"/>
            <a:t>The new system’s implementation as:</a:t>
          </a:r>
          <a:endParaRPr lang="en-US" sz="1800" b="1" dirty="0"/>
        </a:p>
      </dgm:t>
      <dgm:extLst>
        <a:ext uri="{E40237B7-FDA0-4F09-8148-C483321AD2D9}">
          <dgm14:cNvPr xmlns:dgm14="http://schemas.microsoft.com/office/drawing/2010/diagram" id="0" name="" title="Group B heading"/>
        </a:ext>
      </dgm:extLst>
    </dgm:pt>
    <dgm:pt modelId="{F356CC76-9117-4B79-A270-BBBAFD3E9C79}" type="parTrans" cxnId="{1339090C-9A95-4C05-841C-FA3AF987601B}">
      <dgm:prSet/>
      <dgm:spPr/>
      <dgm:t>
        <a:bodyPr/>
        <a:lstStyle/>
        <a:p>
          <a:endParaRPr lang="en-US"/>
        </a:p>
      </dgm:t>
    </dgm:pt>
    <dgm:pt modelId="{19BA0C22-38BB-4E9F-89D5-0FF5FF9F12CE}" type="sibTrans" cxnId="{1339090C-9A95-4C05-841C-FA3AF987601B}">
      <dgm:prSet/>
      <dgm:spPr/>
      <dgm:t>
        <a:bodyPr/>
        <a:lstStyle/>
        <a:p>
          <a:endParaRPr lang="en-US"/>
        </a:p>
      </dgm:t>
    </dgm:pt>
    <dgm:pt modelId="{99E0600D-9954-43F4-8926-13B8777FAAA1}">
      <dgm:prSet phldrT="[Text]" custT="1"/>
      <dgm:spPr/>
      <dgm:t>
        <a:bodyPr/>
        <a:lstStyle/>
        <a:p>
          <a:r>
            <a:rPr lang="en-US" sz="1800" b="1" dirty="0" smtClean="0">
              <a:solidFill>
                <a:schemeClr val="tx1">
                  <a:lumMod val="65000"/>
                  <a:lumOff val="35000"/>
                </a:schemeClr>
              </a:solidFill>
            </a:rPr>
            <a:t>Backup </a:t>
          </a:r>
          <a:endParaRPr lang="en-US" sz="1800" b="1" dirty="0">
            <a:solidFill>
              <a:schemeClr val="tx1">
                <a:lumMod val="65000"/>
                <a:lumOff val="35000"/>
              </a:schemeClr>
            </a:solidFill>
          </a:endParaRPr>
        </a:p>
      </dgm:t>
      <dgm:extLst>
        <a:ext uri="{E40237B7-FDA0-4F09-8148-C483321AD2D9}">
          <dgm14:cNvPr xmlns:dgm14="http://schemas.microsoft.com/office/drawing/2010/diagram" id="0" name="" title="Group B tasks"/>
        </a:ext>
      </dgm:extLst>
    </dgm:pt>
    <dgm:pt modelId="{BE23F476-2C5C-42ED-BF2B-CD5FC7ADDDF6}" type="parTrans" cxnId="{09FCCB9D-A30A-4326-970E-26252D39327F}">
      <dgm:prSet/>
      <dgm:spPr/>
      <dgm:t>
        <a:bodyPr/>
        <a:lstStyle/>
        <a:p>
          <a:endParaRPr lang="en-US"/>
        </a:p>
      </dgm:t>
    </dgm:pt>
    <dgm:pt modelId="{C44937DC-4907-4769-AA8B-1B3E7391D7B0}" type="sibTrans" cxnId="{09FCCB9D-A30A-4326-970E-26252D39327F}">
      <dgm:prSet/>
      <dgm:spPr/>
      <dgm:t>
        <a:bodyPr/>
        <a:lstStyle/>
        <a:p>
          <a:endParaRPr lang="en-US"/>
        </a:p>
      </dgm:t>
    </dgm:pt>
    <dgm:pt modelId="{60CDF8D0-D4FC-4467-A51E-79C5A58B0B2C}">
      <dgm:prSet phldrT="[Text]" custT="1"/>
      <dgm:spPr/>
      <dgm:t>
        <a:bodyPr/>
        <a:lstStyle/>
        <a:p>
          <a:r>
            <a:rPr lang="en-US" sz="1800" b="1" dirty="0" smtClean="0"/>
            <a:t>Case of catastrophes</a:t>
          </a:r>
          <a:endParaRPr lang="en-US" sz="1800" b="1" dirty="0"/>
        </a:p>
      </dgm:t>
      <dgm:extLst>
        <a:ext uri="{E40237B7-FDA0-4F09-8148-C483321AD2D9}">
          <dgm14:cNvPr xmlns:dgm14="http://schemas.microsoft.com/office/drawing/2010/diagram" id="0" name="" title="Group C heading"/>
        </a:ext>
      </dgm:extLst>
    </dgm:pt>
    <dgm:pt modelId="{E12A269F-AB82-486A-9077-80F2BBBE48C2}" type="parTrans" cxnId="{2BA65DEC-E719-4ED3-8135-48349D42DD04}">
      <dgm:prSet/>
      <dgm:spPr/>
      <dgm:t>
        <a:bodyPr/>
        <a:lstStyle/>
        <a:p>
          <a:endParaRPr lang="en-US"/>
        </a:p>
      </dgm:t>
    </dgm:pt>
    <dgm:pt modelId="{3F7FD59D-A716-4310-A89A-AB6F740D9FFF}" type="sibTrans" cxnId="{2BA65DEC-E719-4ED3-8135-48349D42DD04}">
      <dgm:prSet/>
      <dgm:spPr/>
      <dgm:t>
        <a:bodyPr/>
        <a:lstStyle/>
        <a:p>
          <a:endParaRPr lang="en-US"/>
        </a:p>
      </dgm:t>
    </dgm:pt>
    <dgm:pt modelId="{50629C12-7464-4473-ADEF-1A284F8A9957}">
      <dgm:prSet phldrT="[Text]" custT="1"/>
      <dgm:spPr/>
      <dgm:t>
        <a:bodyPr/>
        <a:lstStyle/>
        <a:p>
          <a:pPr marL="114300" marR="0" indent="0" defTabSz="533400" eaLnBrk="1" fontAlgn="auto" latinLnBrk="0" hangingPunct="1">
            <a:lnSpc>
              <a:spcPct val="90000"/>
            </a:lnSpc>
            <a:spcBef>
              <a:spcPct val="0"/>
            </a:spcBef>
            <a:spcAft>
              <a:spcPct val="15000"/>
            </a:spcAft>
            <a:buClrTx/>
            <a:buSzTx/>
            <a:buFontTx/>
            <a:buNone/>
            <a:tabLst/>
            <a:defRPr/>
          </a:pPr>
          <a:r>
            <a:rPr lang="en-US" sz="1700" b="1" dirty="0" smtClean="0">
              <a:solidFill>
                <a:schemeClr val="tx1">
                  <a:lumMod val="65000"/>
                  <a:lumOff val="35000"/>
                </a:schemeClr>
              </a:solidFill>
            </a:rPr>
            <a:t>Creating an emergency plan document</a:t>
          </a:r>
          <a:endParaRPr lang="en-US" sz="1700" b="1" dirty="0">
            <a:solidFill>
              <a:schemeClr val="tx1">
                <a:lumMod val="65000"/>
                <a:lumOff val="35000"/>
              </a:schemeClr>
            </a:solidFill>
          </a:endParaRPr>
        </a:p>
      </dgm:t>
      <dgm:extLst>
        <a:ext uri="{E40237B7-FDA0-4F09-8148-C483321AD2D9}">
          <dgm14:cNvPr xmlns:dgm14="http://schemas.microsoft.com/office/drawing/2010/diagram" id="0" name="" title="Group C tasks"/>
        </a:ext>
      </dgm:extLst>
    </dgm:pt>
    <dgm:pt modelId="{9D1CB46C-0CFA-4B27-9224-267431FBD094}" type="parTrans" cxnId="{1D32FCC9-657C-4348-9C0D-52115D559FEB}">
      <dgm:prSet/>
      <dgm:spPr/>
      <dgm:t>
        <a:bodyPr/>
        <a:lstStyle/>
        <a:p>
          <a:endParaRPr lang="en-US"/>
        </a:p>
      </dgm:t>
    </dgm:pt>
    <dgm:pt modelId="{4576BCC5-0598-4332-A2E7-87AC3ADD4EB8}" type="sibTrans" cxnId="{1D32FCC9-657C-4348-9C0D-52115D559FEB}">
      <dgm:prSet/>
      <dgm:spPr/>
      <dgm:t>
        <a:bodyPr/>
        <a:lstStyle/>
        <a:p>
          <a:endParaRPr lang="en-US"/>
        </a:p>
      </dgm:t>
    </dgm:pt>
    <dgm:pt modelId="{B21E06F8-6A9E-4ED1-AFBF-A902B9B1FBFA}">
      <dgm:prSet phldrT="[Text]" custT="1"/>
      <dgm:spPr/>
      <dgm:t>
        <a:bodyPr/>
        <a:lstStyle/>
        <a:p>
          <a:r>
            <a:rPr lang="en-US" sz="1550" b="1" dirty="0" smtClean="0">
              <a:solidFill>
                <a:schemeClr val="tx1">
                  <a:lumMod val="65000"/>
                  <a:lumOff val="35000"/>
                </a:schemeClr>
              </a:solidFill>
            </a:rPr>
            <a:t>Other security measures suggested for AFMIS </a:t>
          </a:r>
          <a:endParaRPr lang="en-US" sz="1550" b="1" dirty="0">
            <a:solidFill>
              <a:schemeClr val="tx1">
                <a:lumMod val="65000"/>
                <a:lumOff val="35000"/>
              </a:schemeClr>
            </a:solidFill>
          </a:endParaRPr>
        </a:p>
      </dgm:t>
    </dgm:pt>
    <dgm:pt modelId="{8AB3D0B0-239E-4490-AF92-7A1A633A323C}" type="parTrans" cxnId="{00E1AB91-3590-45B6-9EFD-BEDE7E1F362D}">
      <dgm:prSet/>
      <dgm:spPr/>
      <dgm:t>
        <a:bodyPr/>
        <a:lstStyle/>
        <a:p>
          <a:endParaRPr lang="en-US"/>
        </a:p>
      </dgm:t>
    </dgm:pt>
    <dgm:pt modelId="{F4C7CF5F-46D3-4CAF-A435-C8730C6C36DC}" type="sibTrans" cxnId="{00E1AB91-3590-45B6-9EFD-BEDE7E1F362D}">
      <dgm:prSet/>
      <dgm:spPr/>
      <dgm:t>
        <a:bodyPr/>
        <a:lstStyle/>
        <a:p>
          <a:endParaRPr lang="en-US"/>
        </a:p>
      </dgm:t>
    </dgm:pt>
    <dgm:pt modelId="{632635AE-C2A8-450F-B726-93E5C4A4AC64}">
      <dgm:prSet phldrT="[Text]" custT="1"/>
      <dgm:spPr/>
      <dgm:t>
        <a:bodyPr/>
        <a:lstStyle/>
        <a:p>
          <a:r>
            <a:rPr lang="en-US" sz="1800" b="1" dirty="0" smtClean="0">
              <a:solidFill>
                <a:schemeClr val="tx1">
                  <a:lumMod val="65000"/>
                  <a:lumOff val="35000"/>
                </a:schemeClr>
              </a:solidFill>
            </a:rPr>
            <a:t>BCC</a:t>
          </a:r>
          <a:endParaRPr lang="en-US" sz="1800" b="1" dirty="0">
            <a:solidFill>
              <a:schemeClr val="tx1">
                <a:lumMod val="65000"/>
                <a:lumOff val="35000"/>
              </a:schemeClr>
            </a:solidFill>
          </a:endParaRPr>
        </a:p>
      </dgm:t>
      <dgm:extLst/>
    </dgm:pt>
    <dgm:pt modelId="{FBB6FF62-4A52-4ECA-85D5-77AAADF58FE8}" type="parTrans" cxnId="{7902D230-9243-4A4B-BD46-70C62339D36E}">
      <dgm:prSet/>
      <dgm:spPr/>
      <dgm:t>
        <a:bodyPr/>
        <a:lstStyle/>
        <a:p>
          <a:endParaRPr lang="en-US"/>
        </a:p>
      </dgm:t>
    </dgm:pt>
    <dgm:pt modelId="{60474E0A-243F-4805-BA2B-F776BBEA0EB0}" type="sibTrans" cxnId="{7902D230-9243-4A4B-BD46-70C62339D36E}">
      <dgm:prSet/>
      <dgm:spPr/>
      <dgm:t>
        <a:bodyPr/>
        <a:lstStyle/>
        <a:p>
          <a:endParaRPr lang="en-US"/>
        </a:p>
      </dgm:t>
    </dgm:pt>
    <dgm:pt modelId="{F37A16A5-B3D7-44D2-94DE-64D9DD0D655D}">
      <dgm:prSet phldrT="[Text]" custT="1"/>
      <dgm:spPr/>
      <dgm:t>
        <a:bodyPr/>
        <a:lstStyle/>
        <a:p>
          <a:r>
            <a:rPr lang="en-US" sz="1800" b="1" dirty="0" smtClean="0">
              <a:solidFill>
                <a:schemeClr val="tx1">
                  <a:lumMod val="65000"/>
                  <a:lumOff val="35000"/>
                </a:schemeClr>
              </a:solidFill>
            </a:rPr>
            <a:t>DRC </a:t>
          </a:r>
          <a:endParaRPr lang="en-US" sz="1800" b="1" dirty="0">
            <a:solidFill>
              <a:schemeClr val="tx1">
                <a:lumMod val="65000"/>
                <a:lumOff val="35000"/>
              </a:schemeClr>
            </a:solidFill>
          </a:endParaRPr>
        </a:p>
      </dgm:t>
      <dgm:extLst/>
    </dgm:pt>
    <dgm:pt modelId="{774401FC-460F-49F0-8BC0-8FD692D41F3C}" type="parTrans" cxnId="{FBFAD6EA-3A28-43B6-A64E-1F29F3151366}">
      <dgm:prSet/>
      <dgm:spPr/>
      <dgm:t>
        <a:bodyPr/>
        <a:lstStyle/>
        <a:p>
          <a:endParaRPr lang="en-US"/>
        </a:p>
      </dgm:t>
    </dgm:pt>
    <dgm:pt modelId="{F815DFE1-6E86-4484-967E-F4A1ACA04A22}" type="sibTrans" cxnId="{FBFAD6EA-3A28-43B6-A64E-1F29F3151366}">
      <dgm:prSet/>
      <dgm:spPr/>
      <dgm:t>
        <a:bodyPr/>
        <a:lstStyle/>
        <a:p>
          <a:endParaRPr lang="en-US"/>
        </a:p>
      </dgm:t>
    </dgm:pt>
    <dgm:pt modelId="{447F0785-2883-44BA-8BB1-3A6FBE13AFA3}">
      <dgm:prSet phldrT="[Text]" custT="1"/>
      <dgm:spPr/>
      <dgm:t>
        <a:bodyPr/>
        <a:lstStyle/>
        <a:p>
          <a:pPr marL="114300" marR="0" indent="0" defTabSz="533400" eaLnBrk="1" fontAlgn="auto" latinLnBrk="0" hangingPunct="1">
            <a:lnSpc>
              <a:spcPct val="90000"/>
            </a:lnSpc>
            <a:spcBef>
              <a:spcPct val="0"/>
            </a:spcBef>
            <a:spcAft>
              <a:spcPct val="15000"/>
            </a:spcAft>
            <a:buClrTx/>
            <a:buSzTx/>
            <a:buFontTx/>
            <a:buNone/>
            <a:tabLst/>
            <a:defRPr/>
          </a:pPr>
          <a:r>
            <a:rPr lang="en-US" sz="1700" b="1" dirty="0" smtClean="0">
              <a:solidFill>
                <a:schemeClr val="tx1">
                  <a:lumMod val="65000"/>
                  <a:lumOff val="35000"/>
                </a:schemeClr>
              </a:solidFill>
            </a:rPr>
            <a:t>Etc.</a:t>
          </a:r>
          <a:endParaRPr lang="en-US" sz="1700" dirty="0"/>
        </a:p>
      </dgm:t>
      <dgm:extLst/>
    </dgm:pt>
    <dgm:pt modelId="{F3FFE0BC-68C9-47F2-94B1-3597EA21E72C}" type="parTrans" cxnId="{CD6B2052-85DC-4594-950D-4C9C21C7944F}">
      <dgm:prSet/>
      <dgm:spPr/>
      <dgm:t>
        <a:bodyPr/>
        <a:lstStyle/>
        <a:p>
          <a:endParaRPr lang="en-US"/>
        </a:p>
      </dgm:t>
    </dgm:pt>
    <dgm:pt modelId="{D37CCF2F-8E62-4A5F-9F3C-277158E45F17}" type="sibTrans" cxnId="{CD6B2052-85DC-4594-950D-4C9C21C7944F}">
      <dgm:prSet/>
      <dgm:spPr/>
      <dgm:t>
        <a:bodyPr/>
        <a:lstStyle/>
        <a:p>
          <a:endParaRPr lang="en-US"/>
        </a:p>
      </dgm:t>
    </dgm:pt>
    <dgm:pt modelId="{EFF2750D-B4B3-474C-8B62-8B638DC31F7E}">
      <dgm:prSet phldrT="[Text]" custT="1"/>
      <dgm:spPr/>
      <dgm:t>
        <a:bodyPr/>
        <a:lstStyle/>
        <a:p>
          <a:r>
            <a:rPr lang="en-US" sz="1550" b="1" dirty="0" smtClean="0">
              <a:solidFill>
                <a:schemeClr val="tx1">
                  <a:lumMod val="65000"/>
                  <a:lumOff val="35000"/>
                </a:schemeClr>
              </a:solidFill>
            </a:rPr>
            <a:t>Analyzing the use of digital signature (DS) </a:t>
          </a:r>
          <a:endParaRPr lang="en-US" sz="1550" b="1" dirty="0">
            <a:solidFill>
              <a:schemeClr val="tx1">
                <a:lumMod val="65000"/>
                <a:lumOff val="35000"/>
              </a:schemeClr>
            </a:solidFill>
          </a:endParaRPr>
        </a:p>
      </dgm:t>
      <dgm:extLst>
        <a:ext uri="{E40237B7-FDA0-4F09-8148-C483321AD2D9}">
          <dgm14:cNvPr xmlns:dgm14="http://schemas.microsoft.com/office/drawing/2010/diagram" id="0" name="" title="Group A tasks"/>
        </a:ext>
      </dgm:extLst>
    </dgm:pt>
    <dgm:pt modelId="{75C067D7-FCD2-4969-8F27-4BBDA88E75ED}" type="sibTrans" cxnId="{A058DDA2-48CA-4E5B-B389-F71A59C262B0}">
      <dgm:prSet/>
      <dgm:spPr/>
      <dgm:t>
        <a:bodyPr/>
        <a:lstStyle/>
        <a:p>
          <a:endParaRPr lang="en-US"/>
        </a:p>
      </dgm:t>
    </dgm:pt>
    <dgm:pt modelId="{AEBC78E6-CDDC-4C8F-A157-3C51E907FACD}" type="parTrans" cxnId="{A058DDA2-48CA-4E5B-B389-F71A59C262B0}">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t>
        <a:bodyPr/>
        <a:lstStyle/>
        <a:p>
          <a:endParaRPr lang="en-US"/>
        </a:p>
      </dgm:t>
    </dgm:pt>
    <dgm:pt modelId="{6D3A9625-D3EB-4CA1-AB05-34452283708A}" type="pres">
      <dgm:prSet presAssocID="{4DF9FE7B-F642-4898-A360-D4E3814E1A3D}" presName="parentLin" presStyleCnt="0"/>
      <dgm:spPr/>
    </dgm:pt>
    <dgm:pt modelId="{7E290D25-335D-4339-A8E8-B036E46B5EB5}" type="pres">
      <dgm:prSet presAssocID="{4DF9FE7B-F642-4898-A360-D4E3814E1A3D}" presName="parentLeftMargin" presStyleLbl="node1" presStyleIdx="0" presStyleCnt="3"/>
      <dgm:spPr/>
      <dgm:t>
        <a:bodyPr/>
        <a:lstStyle/>
        <a:p>
          <a:endParaRPr lang="en-US"/>
        </a:p>
      </dgm:t>
    </dgm:pt>
    <dgm:pt modelId="{674922F1-7266-4681-AD4F-1C618A5FFF23}" type="pres">
      <dgm:prSet presAssocID="{4DF9FE7B-F642-4898-A360-D4E3814E1A3D}" presName="parentText" presStyleLbl="node1" presStyleIdx="0" presStyleCnt="3">
        <dgm:presLayoutVars>
          <dgm:chMax val="0"/>
          <dgm:bulletEnabled val="1"/>
        </dgm:presLayoutVars>
      </dgm:prSet>
      <dgm:spPr/>
      <dgm:t>
        <a:bodyPr/>
        <a:lstStyle/>
        <a:p>
          <a:endParaRPr lang="en-US"/>
        </a:p>
      </dgm:t>
    </dgm:pt>
    <dgm:pt modelId="{96C29850-0672-4B77-B5DE-2E1563038631}" type="pres">
      <dgm:prSet presAssocID="{4DF9FE7B-F642-4898-A360-D4E3814E1A3D}" presName="negativeSpace" presStyleCnt="0"/>
      <dgm:spPr/>
    </dgm:pt>
    <dgm:pt modelId="{80259B02-529C-422B-91BE-D70198BA9F6C}" type="pres">
      <dgm:prSet presAssocID="{4DF9FE7B-F642-4898-A360-D4E3814E1A3D}" presName="childText" presStyleLbl="conFgAcc1" presStyleIdx="0" presStyleCnt="3">
        <dgm:presLayoutVars>
          <dgm:bulletEnabled val="1"/>
        </dgm:presLayoutVars>
      </dgm:prSet>
      <dgm:spPr/>
      <dgm:t>
        <a:bodyPr/>
        <a:lstStyle/>
        <a:p>
          <a:endParaRPr lang="en-US"/>
        </a:p>
      </dgm:t>
    </dgm:pt>
    <dgm:pt modelId="{E53EFB4E-D3DB-42E1-82AC-148F7D29254F}" type="pres">
      <dgm:prSet presAssocID="{43C18EFF-81FC-4D70-8C6B-E95FF3730413}" presName="spaceBetweenRectangles" presStyleCnt="0"/>
      <dgm:spPr/>
    </dgm:pt>
    <dgm:pt modelId="{07AC1C38-F728-4390-9C76-57A49ED97DBB}" type="pres">
      <dgm:prSet presAssocID="{3929B1E1-4BC4-4C73-ABE8-27CEF96A3652}" presName="parentLin" presStyleCnt="0"/>
      <dgm:spPr/>
    </dgm:pt>
    <dgm:pt modelId="{D0037F0D-DB9A-4BA4-97B4-D939B26E14DA}" type="pres">
      <dgm:prSet presAssocID="{3929B1E1-4BC4-4C73-ABE8-27CEF96A3652}" presName="parentLeftMargin" presStyleLbl="node1" presStyleIdx="0" presStyleCnt="3"/>
      <dgm:spPr/>
      <dgm:t>
        <a:bodyPr/>
        <a:lstStyle/>
        <a:p>
          <a:endParaRPr lang="en-US"/>
        </a:p>
      </dgm:t>
    </dgm:pt>
    <dgm:pt modelId="{21EEBBE2-729F-4D85-8CAE-C2B30FF126D2}" type="pres">
      <dgm:prSet presAssocID="{3929B1E1-4BC4-4C73-ABE8-27CEF96A3652}" presName="parentText" presStyleLbl="node1" presStyleIdx="1" presStyleCnt="3" custScaleX="122633">
        <dgm:presLayoutVars>
          <dgm:chMax val="0"/>
          <dgm:bulletEnabled val="1"/>
        </dgm:presLayoutVars>
      </dgm:prSet>
      <dgm:spPr/>
      <dgm:t>
        <a:bodyPr/>
        <a:lstStyle/>
        <a:p>
          <a:endParaRPr lang="en-US"/>
        </a:p>
      </dgm:t>
    </dgm:pt>
    <dgm:pt modelId="{AACB3FAF-C320-430D-84D4-71BA6D1761D1}" type="pres">
      <dgm:prSet presAssocID="{3929B1E1-4BC4-4C73-ABE8-27CEF96A3652}" presName="negativeSpace" presStyleCnt="0"/>
      <dgm:spPr/>
    </dgm:pt>
    <dgm:pt modelId="{5282638F-EFF2-4770-BB1A-21455422E45D}" type="pres">
      <dgm:prSet presAssocID="{3929B1E1-4BC4-4C73-ABE8-27CEF96A3652}" presName="childText" presStyleLbl="conFgAcc1" presStyleIdx="1" presStyleCnt="3">
        <dgm:presLayoutVars>
          <dgm:bulletEnabled val="1"/>
        </dgm:presLayoutVars>
      </dgm:prSet>
      <dgm:spPr/>
      <dgm:t>
        <a:bodyPr/>
        <a:lstStyle/>
        <a:p>
          <a:endParaRPr lang="en-US"/>
        </a:p>
      </dgm:t>
    </dgm:pt>
    <dgm:pt modelId="{8CE827AA-77D8-4146-A665-00110A17769E}" type="pres">
      <dgm:prSet presAssocID="{19BA0C22-38BB-4E9F-89D5-0FF5FF9F12CE}" presName="spaceBetweenRectangles" presStyleCnt="0"/>
      <dgm:spPr/>
    </dgm:pt>
    <dgm:pt modelId="{34C9EE47-81AF-461E-8292-AB107AA0D367}" type="pres">
      <dgm:prSet presAssocID="{60CDF8D0-D4FC-4467-A51E-79C5A58B0B2C}" presName="parentLin" presStyleCnt="0"/>
      <dgm:spPr/>
    </dgm:pt>
    <dgm:pt modelId="{864CB39B-29F9-473D-90E5-0686D86E278F}" type="pres">
      <dgm:prSet presAssocID="{60CDF8D0-D4FC-4467-A51E-79C5A58B0B2C}" presName="parentLeftMargin" presStyleLbl="node1" presStyleIdx="1" presStyleCnt="3"/>
      <dgm:spPr/>
      <dgm:t>
        <a:bodyPr/>
        <a:lstStyle/>
        <a:p>
          <a:endParaRPr lang="en-US"/>
        </a:p>
      </dgm:t>
    </dgm:pt>
    <dgm:pt modelId="{5B203A22-00AF-46E7-9415-C6DAFD7E01CC}" type="pres">
      <dgm:prSet presAssocID="{60CDF8D0-D4FC-4467-A51E-79C5A58B0B2C}" presName="parentText" presStyleLbl="node1" presStyleIdx="2" presStyleCnt="3">
        <dgm:presLayoutVars>
          <dgm:chMax val="0"/>
          <dgm:bulletEnabled val="1"/>
        </dgm:presLayoutVars>
      </dgm:prSet>
      <dgm:spPr/>
      <dgm:t>
        <a:bodyPr/>
        <a:lstStyle/>
        <a:p>
          <a:endParaRPr lang="en-US"/>
        </a:p>
      </dgm:t>
    </dgm:pt>
    <dgm:pt modelId="{DF9C1F84-81DE-4E5D-9537-C2D1A211B8B6}" type="pres">
      <dgm:prSet presAssocID="{60CDF8D0-D4FC-4467-A51E-79C5A58B0B2C}" presName="negativeSpace" presStyleCnt="0"/>
      <dgm:spPr/>
    </dgm:pt>
    <dgm:pt modelId="{964E6811-5072-4466-B721-689C35A65029}" type="pres">
      <dgm:prSet presAssocID="{60CDF8D0-D4FC-4467-A51E-79C5A58B0B2C}" presName="childText" presStyleLbl="conFgAcc1" presStyleIdx="2" presStyleCnt="3">
        <dgm:presLayoutVars>
          <dgm:bulletEnabled val="1"/>
        </dgm:presLayoutVars>
      </dgm:prSet>
      <dgm:spPr/>
      <dgm:t>
        <a:bodyPr/>
        <a:lstStyle/>
        <a:p>
          <a:endParaRPr lang="en-US"/>
        </a:p>
      </dgm:t>
    </dgm:pt>
  </dgm:ptLst>
  <dgm:cxnLst>
    <dgm:cxn modelId="{7902D230-9243-4A4B-BD46-70C62339D36E}" srcId="{3929B1E1-4BC4-4C73-ABE8-27CEF96A3652}" destId="{632635AE-C2A8-450F-B726-93E5C4A4AC64}" srcOrd="1" destOrd="0" parTransId="{FBB6FF62-4A52-4ECA-85D5-77AAADF58FE8}" sibTransId="{60474E0A-243F-4805-BA2B-F776BBEA0EB0}"/>
    <dgm:cxn modelId="{FBFAD6EA-3A28-43B6-A64E-1F29F3151366}" srcId="{3929B1E1-4BC4-4C73-ABE8-27CEF96A3652}" destId="{F37A16A5-B3D7-44D2-94DE-64D9DD0D655D}" srcOrd="2" destOrd="0" parTransId="{774401FC-460F-49F0-8BC0-8FD692D41F3C}" sibTransId="{F815DFE1-6E86-4484-967E-F4A1ACA04A22}"/>
    <dgm:cxn modelId="{CC8E47DE-611F-4DEF-9005-6EBEDD09AA3C}" type="presOf" srcId="{60CDF8D0-D4FC-4467-A51E-79C5A58B0B2C}" destId="{864CB39B-29F9-473D-90E5-0686D86E278F}" srcOrd="0" destOrd="0" presId="urn:microsoft.com/office/officeart/2005/8/layout/list1"/>
    <dgm:cxn modelId="{A3922F2F-1060-4E97-8C9C-851647A1F4B9}" type="presOf" srcId="{60CDF8D0-D4FC-4467-A51E-79C5A58B0B2C}" destId="{5B203A22-00AF-46E7-9415-C6DAFD7E01CC}" srcOrd="1" destOrd="0" presId="urn:microsoft.com/office/officeart/2005/8/layout/list1"/>
    <dgm:cxn modelId="{1D32FCC9-657C-4348-9C0D-52115D559FEB}" srcId="{60CDF8D0-D4FC-4467-A51E-79C5A58B0B2C}" destId="{50629C12-7464-4473-ADEF-1A284F8A9957}" srcOrd="0" destOrd="0" parTransId="{9D1CB46C-0CFA-4B27-9224-267431FBD094}" sibTransId="{4576BCC5-0598-4332-A2E7-87AC3ADD4EB8}"/>
    <dgm:cxn modelId="{CD6B2052-85DC-4594-950D-4C9C21C7944F}" srcId="{60CDF8D0-D4FC-4467-A51E-79C5A58B0B2C}" destId="{447F0785-2883-44BA-8BB1-3A6FBE13AFA3}" srcOrd="1" destOrd="0" parTransId="{F3FFE0BC-68C9-47F2-94B1-3597EA21E72C}" sibTransId="{D37CCF2F-8E62-4A5F-9F3C-277158E45F17}"/>
    <dgm:cxn modelId="{3594EB8D-AF7E-49F2-B560-BB9F1318BA40}" type="presOf" srcId="{99E0600D-9954-43F4-8926-13B8777FAAA1}" destId="{5282638F-EFF2-4770-BB1A-21455422E45D}" srcOrd="0" destOrd="0" presId="urn:microsoft.com/office/officeart/2005/8/layout/list1"/>
    <dgm:cxn modelId="{64E096B0-A1FA-4A77-84B2-2D40757377EC}" type="presOf" srcId="{4DF9FE7B-F642-4898-A360-D4E3814E1A3D}" destId="{7E290D25-335D-4339-A8E8-B036E46B5EB5}" srcOrd="0" destOrd="0" presId="urn:microsoft.com/office/officeart/2005/8/layout/list1"/>
    <dgm:cxn modelId="{00E1AB91-3590-45B6-9EFD-BEDE7E1F362D}" srcId="{4DF9FE7B-F642-4898-A360-D4E3814E1A3D}" destId="{B21E06F8-6A9E-4ED1-AFBF-A902B9B1FBFA}" srcOrd="2" destOrd="0" parTransId="{8AB3D0B0-239E-4490-AF92-7A1A633A323C}" sibTransId="{F4C7CF5F-46D3-4CAF-A435-C8730C6C36DC}"/>
    <dgm:cxn modelId="{46EC87CC-01CC-4FDD-A17A-CD71A198D520}" type="presOf" srcId="{50629C12-7464-4473-ADEF-1A284F8A9957}" destId="{964E6811-5072-4466-B721-689C35A65029}" srcOrd="0" destOrd="0" presId="urn:microsoft.com/office/officeart/2005/8/layout/list1"/>
    <dgm:cxn modelId="{2BA65DEC-E719-4ED3-8135-48349D42DD04}" srcId="{3F442EA2-39BA-4C9A-AD59-755D4917D532}" destId="{60CDF8D0-D4FC-4467-A51E-79C5A58B0B2C}" srcOrd="2" destOrd="0" parTransId="{E12A269F-AB82-486A-9077-80F2BBBE48C2}" sibTransId="{3F7FD59D-A716-4310-A89A-AB6F740D9FFF}"/>
    <dgm:cxn modelId="{11F357E0-9080-4D6B-BBB2-EA2E5F4521AF}" type="presOf" srcId="{EFF2750D-B4B3-474C-8B62-8B638DC31F7E}" destId="{80259B02-529C-422B-91BE-D70198BA9F6C}" srcOrd="0" destOrd="0" presId="urn:microsoft.com/office/officeart/2005/8/layout/list1"/>
    <dgm:cxn modelId="{1339090C-9A95-4C05-841C-FA3AF987601B}" srcId="{3F442EA2-39BA-4C9A-AD59-755D4917D532}" destId="{3929B1E1-4BC4-4C73-ABE8-27CEF96A3652}" srcOrd="1" destOrd="0" parTransId="{F356CC76-9117-4B79-A270-BBBAFD3E9C79}" sibTransId="{19BA0C22-38BB-4E9F-89D5-0FF5FF9F12CE}"/>
    <dgm:cxn modelId="{6A05C9B7-A8AF-4BEE-93E4-96DB2AFAB7A4}" type="presOf" srcId="{3F442EA2-39BA-4C9A-AD59-755D4917D532}" destId="{E6A445EE-D086-4B01-B491-D67950A5A065}" srcOrd="0" destOrd="0" presId="urn:microsoft.com/office/officeart/2005/8/layout/list1"/>
    <dgm:cxn modelId="{E474ADE5-8067-4E5B-9416-C040DE49ADBF}" type="presOf" srcId="{B21E06F8-6A9E-4ED1-AFBF-A902B9B1FBFA}" destId="{80259B02-529C-422B-91BE-D70198BA9F6C}" srcOrd="0" destOrd="2" presId="urn:microsoft.com/office/officeart/2005/8/layout/list1"/>
    <dgm:cxn modelId="{C9B34C7E-198C-47DF-9E14-780EB76FB646}" type="presOf" srcId="{447F0785-2883-44BA-8BB1-3A6FBE13AFA3}" destId="{964E6811-5072-4466-B721-689C35A65029}" srcOrd="0" destOrd="1" presId="urn:microsoft.com/office/officeart/2005/8/layout/list1"/>
    <dgm:cxn modelId="{7D4AC866-D9A1-46DD-9140-8428E64B9E2F}" type="presOf" srcId="{4DF9FE7B-F642-4898-A360-D4E3814E1A3D}" destId="{674922F1-7266-4681-AD4F-1C618A5FFF23}" srcOrd="1" destOrd="0" presId="urn:microsoft.com/office/officeart/2005/8/layout/list1"/>
    <dgm:cxn modelId="{A9D35595-8E19-4F80-8F3E-977F30C3D0D2}" type="presOf" srcId="{3929B1E1-4BC4-4C73-ABE8-27CEF96A3652}" destId="{D0037F0D-DB9A-4BA4-97B4-D939B26E14DA}" srcOrd="0" destOrd="0" presId="urn:microsoft.com/office/officeart/2005/8/layout/list1"/>
    <dgm:cxn modelId="{EE7496E0-C24C-449D-B6A6-D208F75E8B56}" type="presOf" srcId="{632635AE-C2A8-450F-B726-93E5C4A4AC64}" destId="{5282638F-EFF2-4770-BB1A-21455422E45D}" srcOrd="0" destOrd="1" presId="urn:microsoft.com/office/officeart/2005/8/layout/list1"/>
    <dgm:cxn modelId="{EBD8BE8D-6018-43E2-B081-034BB5656EB6}" srcId="{3F442EA2-39BA-4C9A-AD59-755D4917D532}" destId="{4DF9FE7B-F642-4898-A360-D4E3814E1A3D}" srcOrd="0" destOrd="0" parTransId="{1C10F06D-860A-4604-A7AD-02E614FE3976}" sibTransId="{43C18EFF-81FC-4D70-8C6B-E95FF3730413}"/>
    <dgm:cxn modelId="{62C10234-45D3-426A-8820-4C0D1D8CBA21}" srcId="{4DF9FE7B-F642-4898-A360-D4E3814E1A3D}" destId="{789CD6DB-3A68-4A41-90BD-4F0CBB3617D1}" srcOrd="1" destOrd="0" parTransId="{C0BEB5FF-8DFB-40B9-A228-C0C6097DDDC4}" sibTransId="{1A702531-A59F-4EE2-8246-E2EB0955D8B1}"/>
    <dgm:cxn modelId="{06DFA2F7-2B7E-45D0-94C3-20B44390E323}" type="presOf" srcId="{F37A16A5-B3D7-44D2-94DE-64D9DD0D655D}" destId="{5282638F-EFF2-4770-BB1A-21455422E45D}" srcOrd="0" destOrd="2" presId="urn:microsoft.com/office/officeart/2005/8/layout/list1"/>
    <dgm:cxn modelId="{A058DDA2-48CA-4E5B-B389-F71A59C262B0}" srcId="{4DF9FE7B-F642-4898-A360-D4E3814E1A3D}" destId="{EFF2750D-B4B3-474C-8B62-8B638DC31F7E}" srcOrd="0" destOrd="0" parTransId="{AEBC78E6-CDDC-4C8F-A157-3C51E907FACD}" sibTransId="{75C067D7-FCD2-4969-8F27-4BBDA88E75ED}"/>
    <dgm:cxn modelId="{E6C76758-8460-435D-BC63-671A1C005EDA}" type="presOf" srcId="{3929B1E1-4BC4-4C73-ABE8-27CEF96A3652}" destId="{21EEBBE2-729F-4D85-8CAE-C2B30FF126D2}" srcOrd="1" destOrd="0" presId="urn:microsoft.com/office/officeart/2005/8/layout/list1"/>
    <dgm:cxn modelId="{09FCCB9D-A30A-4326-970E-26252D39327F}" srcId="{3929B1E1-4BC4-4C73-ABE8-27CEF96A3652}" destId="{99E0600D-9954-43F4-8926-13B8777FAAA1}" srcOrd="0" destOrd="0" parTransId="{BE23F476-2C5C-42ED-BF2B-CD5FC7ADDDF6}" sibTransId="{C44937DC-4907-4769-AA8B-1B3E7391D7B0}"/>
    <dgm:cxn modelId="{057F7DD3-BE0F-4E02-8881-6B5CBAB23502}" type="presOf" srcId="{789CD6DB-3A68-4A41-90BD-4F0CBB3617D1}" destId="{80259B02-529C-422B-91BE-D70198BA9F6C}" srcOrd="0" destOrd="1" presId="urn:microsoft.com/office/officeart/2005/8/layout/list1"/>
    <dgm:cxn modelId="{D88B7AE7-61E3-4E50-ABF9-B442FD8F11C0}" type="presParOf" srcId="{E6A445EE-D086-4B01-B491-D67950A5A065}" destId="{6D3A9625-D3EB-4CA1-AB05-34452283708A}" srcOrd="0" destOrd="0" presId="urn:microsoft.com/office/officeart/2005/8/layout/list1"/>
    <dgm:cxn modelId="{65BD4C3D-BAE2-4CB2-8D1A-04F0907080DA}" type="presParOf" srcId="{6D3A9625-D3EB-4CA1-AB05-34452283708A}" destId="{7E290D25-335D-4339-A8E8-B036E46B5EB5}" srcOrd="0" destOrd="0" presId="urn:microsoft.com/office/officeart/2005/8/layout/list1"/>
    <dgm:cxn modelId="{9D83DB76-D6F6-44F7-B8B0-CF6261F9D4C4}" type="presParOf" srcId="{6D3A9625-D3EB-4CA1-AB05-34452283708A}" destId="{674922F1-7266-4681-AD4F-1C618A5FFF23}" srcOrd="1" destOrd="0" presId="urn:microsoft.com/office/officeart/2005/8/layout/list1"/>
    <dgm:cxn modelId="{4FA30731-AFED-400C-9EED-D30557CB1ACC}" type="presParOf" srcId="{E6A445EE-D086-4B01-B491-D67950A5A065}" destId="{96C29850-0672-4B77-B5DE-2E1563038631}" srcOrd="1" destOrd="0" presId="urn:microsoft.com/office/officeart/2005/8/layout/list1"/>
    <dgm:cxn modelId="{818F40A2-EA27-4374-93F9-54F7BE660D50}" type="presParOf" srcId="{E6A445EE-D086-4B01-B491-D67950A5A065}" destId="{80259B02-529C-422B-91BE-D70198BA9F6C}" srcOrd="2" destOrd="0" presId="urn:microsoft.com/office/officeart/2005/8/layout/list1"/>
    <dgm:cxn modelId="{AC6D2374-7228-4271-9EAE-551989800671}" type="presParOf" srcId="{E6A445EE-D086-4B01-B491-D67950A5A065}" destId="{E53EFB4E-D3DB-42E1-82AC-148F7D29254F}" srcOrd="3" destOrd="0" presId="urn:microsoft.com/office/officeart/2005/8/layout/list1"/>
    <dgm:cxn modelId="{5C92ACCA-6615-4072-A722-01BC594BEDF5}" type="presParOf" srcId="{E6A445EE-D086-4B01-B491-D67950A5A065}" destId="{07AC1C38-F728-4390-9C76-57A49ED97DBB}" srcOrd="4" destOrd="0" presId="urn:microsoft.com/office/officeart/2005/8/layout/list1"/>
    <dgm:cxn modelId="{D8D054FB-CF09-4529-9515-8A150AC0454C}" type="presParOf" srcId="{07AC1C38-F728-4390-9C76-57A49ED97DBB}" destId="{D0037F0D-DB9A-4BA4-97B4-D939B26E14DA}" srcOrd="0" destOrd="0" presId="urn:microsoft.com/office/officeart/2005/8/layout/list1"/>
    <dgm:cxn modelId="{4E38F603-DD03-43C2-A7EE-6B99F5183D45}" type="presParOf" srcId="{07AC1C38-F728-4390-9C76-57A49ED97DBB}" destId="{21EEBBE2-729F-4D85-8CAE-C2B30FF126D2}" srcOrd="1" destOrd="0" presId="urn:microsoft.com/office/officeart/2005/8/layout/list1"/>
    <dgm:cxn modelId="{44CF92B0-A104-4E24-99E4-DAAC169A5017}" type="presParOf" srcId="{E6A445EE-D086-4B01-B491-D67950A5A065}" destId="{AACB3FAF-C320-430D-84D4-71BA6D1761D1}" srcOrd="5" destOrd="0" presId="urn:microsoft.com/office/officeart/2005/8/layout/list1"/>
    <dgm:cxn modelId="{D9CD1CCE-F345-4A1B-B340-88809711A17F}" type="presParOf" srcId="{E6A445EE-D086-4B01-B491-D67950A5A065}" destId="{5282638F-EFF2-4770-BB1A-21455422E45D}" srcOrd="6" destOrd="0" presId="urn:microsoft.com/office/officeart/2005/8/layout/list1"/>
    <dgm:cxn modelId="{2DCF4FC5-3BD5-4182-9F62-BFC168A12FFF}" type="presParOf" srcId="{E6A445EE-D086-4B01-B491-D67950A5A065}" destId="{8CE827AA-77D8-4146-A665-00110A17769E}" srcOrd="7" destOrd="0" presId="urn:microsoft.com/office/officeart/2005/8/layout/list1"/>
    <dgm:cxn modelId="{2089FAF6-DC98-4039-B200-B09C5AFD7DA1}" type="presParOf" srcId="{E6A445EE-D086-4B01-B491-D67950A5A065}" destId="{34C9EE47-81AF-461E-8292-AB107AA0D367}" srcOrd="8" destOrd="0" presId="urn:microsoft.com/office/officeart/2005/8/layout/list1"/>
    <dgm:cxn modelId="{6673A919-8D8D-4D59-ABA1-794572D718B4}" type="presParOf" srcId="{34C9EE47-81AF-461E-8292-AB107AA0D367}" destId="{864CB39B-29F9-473D-90E5-0686D86E278F}" srcOrd="0" destOrd="0" presId="urn:microsoft.com/office/officeart/2005/8/layout/list1"/>
    <dgm:cxn modelId="{0C13A771-4309-48FB-8966-FEA4FCBB7475}" type="presParOf" srcId="{34C9EE47-81AF-461E-8292-AB107AA0D367}" destId="{5B203A22-00AF-46E7-9415-C6DAFD7E01CC}" srcOrd="1" destOrd="0" presId="urn:microsoft.com/office/officeart/2005/8/layout/list1"/>
    <dgm:cxn modelId="{E7F4F45E-56EC-4DD8-874D-0B5A8D2C4325}" type="presParOf" srcId="{E6A445EE-D086-4B01-B491-D67950A5A065}" destId="{DF9C1F84-81DE-4E5D-9537-C2D1A211B8B6}" srcOrd="9" destOrd="0" presId="urn:microsoft.com/office/officeart/2005/8/layout/list1"/>
    <dgm:cxn modelId="{402384C2-F32D-4528-8457-A5B15BCB6834}" type="presParOf" srcId="{E6A445EE-D086-4B01-B491-D67950A5A065}" destId="{964E6811-5072-4466-B721-689C35A6502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DF9FE7B-F642-4898-A360-D4E3814E1A3D}">
      <dgm:prSet phldrT="[Text]" custT="1"/>
      <dgm:spPr/>
      <dgm:t>
        <a:bodyPr/>
        <a:lstStyle/>
        <a:p>
          <a:r>
            <a:rPr lang="en-US" sz="1800" b="1" dirty="0" smtClean="0"/>
            <a:t>Bank </a:t>
          </a:r>
          <a:r>
            <a:rPr lang="en-US" sz="1800" b="1" dirty="0" smtClean="0"/>
            <a:t>Accounts of Foreign financing</a:t>
          </a:r>
          <a:endParaRPr lang="en-US" sz="1800" b="1" dirty="0"/>
        </a:p>
      </dgm:t>
      <dgm:extLst>
        <a:ext uri="{E40237B7-FDA0-4F09-8148-C483321AD2D9}">
          <dgm14:cNvPr xmlns:dgm14="http://schemas.microsoft.com/office/drawing/2010/diagram" id="0" name="" title="Group A heading"/>
        </a:ext>
      </dgm:extLst>
    </dgm:pt>
    <dgm:pt modelId="{1C10F06D-860A-4604-A7AD-02E614FE3976}" type="parTrans" cxnId="{EBD8BE8D-6018-43E2-B081-034BB5656EB6}">
      <dgm:prSet/>
      <dgm:spPr/>
      <dgm:t>
        <a:bodyPr/>
        <a:lstStyle/>
        <a:p>
          <a:endParaRPr lang="en-US"/>
        </a:p>
      </dgm:t>
    </dgm:pt>
    <dgm:pt modelId="{43C18EFF-81FC-4D70-8C6B-E95FF3730413}" type="sibTrans" cxnId="{EBD8BE8D-6018-43E2-B081-034BB5656EB6}">
      <dgm:prSet/>
      <dgm:spPr/>
      <dgm:t>
        <a:bodyPr/>
        <a:lstStyle/>
        <a:p>
          <a:endParaRPr lang="en-US"/>
        </a:p>
      </dgm:t>
    </dgm:pt>
    <dgm:pt modelId="{789CD6DB-3A68-4A41-90BD-4F0CBB3617D1}">
      <dgm:prSet phldrT="[Text]" custT="1"/>
      <dgm:spPr/>
      <dgm:t>
        <a:bodyPr/>
        <a:lstStyle/>
        <a:p>
          <a:r>
            <a:rPr lang="en-US" sz="1600" b="1" dirty="0" smtClean="0">
              <a:solidFill>
                <a:schemeClr val="tx1">
                  <a:lumMod val="65000"/>
                  <a:lumOff val="35000"/>
                </a:schemeClr>
              </a:solidFill>
            </a:rPr>
            <a:t>Carrying out transactions through Treasury Single Account (TSA) </a:t>
          </a:r>
          <a:endParaRPr lang="en-US" sz="1600" dirty="0"/>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3929B1E1-4BC4-4C73-ABE8-27CEF96A3652}">
      <dgm:prSet phldrT="[Text]" custT="1"/>
      <dgm:spPr/>
      <dgm:t>
        <a:bodyPr/>
        <a:lstStyle/>
        <a:p>
          <a:r>
            <a:rPr lang="en-US" sz="1800" b="1" dirty="0" smtClean="0"/>
            <a:t>Data Warehouse coverage</a:t>
          </a:r>
          <a:endParaRPr lang="en-US" sz="1800" b="1" dirty="0"/>
        </a:p>
      </dgm:t>
      <dgm:extLst>
        <a:ext uri="{E40237B7-FDA0-4F09-8148-C483321AD2D9}">
          <dgm14:cNvPr xmlns:dgm14="http://schemas.microsoft.com/office/drawing/2010/diagram" id="0" name="" title="Group B heading"/>
        </a:ext>
      </dgm:extLst>
    </dgm:pt>
    <dgm:pt modelId="{F356CC76-9117-4B79-A270-BBBAFD3E9C79}" type="parTrans" cxnId="{1339090C-9A95-4C05-841C-FA3AF987601B}">
      <dgm:prSet/>
      <dgm:spPr/>
      <dgm:t>
        <a:bodyPr/>
        <a:lstStyle/>
        <a:p>
          <a:endParaRPr lang="en-US"/>
        </a:p>
      </dgm:t>
    </dgm:pt>
    <dgm:pt modelId="{19BA0C22-38BB-4E9F-89D5-0FF5FF9F12CE}" type="sibTrans" cxnId="{1339090C-9A95-4C05-841C-FA3AF987601B}">
      <dgm:prSet/>
      <dgm:spPr/>
      <dgm:t>
        <a:bodyPr/>
        <a:lstStyle/>
        <a:p>
          <a:endParaRPr lang="en-US"/>
        </a:p>
      </dgm:t>
    </dgm:pt>
    <dgm:pt modelId="{99E0600D-9954-43F4-8926-13B8777FAAA1}">
      <dgm:prSet phldrT="[Text]" custT="1"/>
      <dgm:spPr/>
      <dgm:t>
        <a:bodyPr/>
        <a:lstStyle/>
        <a:p>
          <a:r>
            <a:rPr lang="en-US" sz="1800" b="1" dirty="0" smtClean="0">
              <a:solidFill>
                <a:schemeClr val="tx1">
                  <a:lumMod val="65000"/>
                  <a:lumOff val="35000"/>
                </a:schemeClr>
              </a:solidFill>
            </a:rPr>
            <a:t>Daily information interfaced from related systems (Tax, Customs, AGFIS, EAMIS, PIM, Special Funds-SSI, HIS, Ex-owners compensation, HRMIS) </a:t>
          </a:r>
          <a:endParaRPr lang="en-US" sz="1800" b="1" dirty="0">
            <a:solidFill>
              <a:schemeClr val="tx1">
                <a:lumMod val="65000"/>
                <a:lumOff val="35000"/>
              </a:schemeClr>
            </a:solidFill>
          </a:endParaRPr>
        </a:p>
      </dgm:t>
      <dgm:extLst>
        <a:ext uri="{E40237B7-FDA0-4F09-8148-C483321AD2D9}">
          <dgm14:cNvPr xmlns:dgm14="http://schemas.microsoft.com/office/drawing/2010/diagram" id="0" name="" title="Group B tasks"/>
        </a:ext>
      </dgm:extLst>
    </dgm:pt>
    <dgm:pt modelId="{BE23F476-2C5C-42ED-BF2B-CD5FC7ADDDF6}" type="parTrans" cxnId="{09FCCB9D-A30A-4326-970E-26252D39327F}">
      <dgm:prSet/>
      <dgm:spPr/>
      <dgm:t>
        <a:bodyPr/>
        <a:lstStyle/>
        <a:p>
          <a:endParaRPr lang="en-US"/>
        </a:p>
      </dgm:t>
    </dgm:pt>
    <dgm:pt modelId="{C44937DC-4907-4769-AA8B-1B3E7391D7B0}" type="sibTrans" cxnId="{09FCCB9D-A30A-4326-970E-26252D39327F}">
      <dgm:prSet/>
      <dgm:spPr/>
      <dgm:t>
        <a:bodyPr/>
        <a:lstStyle/>
        <a:p>
          <a:endParaRPr lang="en-US"/>
        </a:p>
      </dgm:t>
    </dgm:pt>
    <dgm:pt modelId="{60CDF8D0-D4FC-4467-A51E-79C5A58B0B2C}">
      <dgm:prSet phldrT="[Text]" custT="1"/>
      <dgm:spPr/>
      <dgm:t>
        <a:bodyPr/>
        <a:lstStyle/>
        <a:p>
          <a:r>
            <a:rPr lang="en-US" sz="1800" b="1" dirty="0" smtClean="0"/>
            <a:t>Data Warehouse functions </a:t>
          </a:r>
          <a:endParaRPr lang="en-US" sz="1800" b="1" dirty="0"/>
        </a:p>
      </dgm:t>
      <dgm:extLst>
        <a:ext uri="{E40237B7-FDA0-4F09-8148-C483321AD2D9}">
          <dgm14:cNvPr xmlns:dgm14="http://schemas.microsoft.com/office/drawing/2010/diagram" id="0" name="" title="Group C heading"/>
        </a:ext>
      </dgm:extLst>
    </dgm:pt>
    <dgm:pt modelId="{E12A269F-AB82-486A-9077-80F2BBBE48C2}" type="parTrans" cxnId="{2BA65DEC-E719-4ED3-8135-48349D42DD04}">
      <dgm:prSet/>
      <dgm:spPr/>
      <dgm:t>
        <a:bodyPr/>
        <a:lstStyle/>
        <a:p>
          <a:endParaRPr lang="en-US"/>
        </a:p>
      </dgm:t>
    </dgm:pt>
    <dgm:pt modelId="{3F7FD59D-A716-4310-A89A-AB6F740D9FFF}" type="sibTrans" cxnId="{2BA65DEC-E719-4ED3-8135-48349D42DD04}">
      <dgm:prSet/>
      <dgm:spPr/>
      <dgm:t>
        <a:bodyPr/>
        <a:lstStyle/>
        <a:p>
          <a:endParaRPr lang="en-US"/>
        </a:p>
      </dgm:t>
    </dgm:pt>
    <dgm:pt modelId="{50629C12-7464-4473-ADEF-1A284F8A9957}">
      <dgm:prSet phldrT="[Text]" custT="1"/>
      <dgm:spPr/>
      <dgm:t>
        <a:bodyPr/>
        <a:lstStyle/>
        <a:p>
          <a:pPr marL="114300" marR="0" indent="0" defTabSz="533400" eaLnBrk="1" fontAlgn="auto" latinLnBrk="0" hangingPunct="1">
            <a:lnSpc>
              <a:spcPct val="90000"/>
            </a:lnSpc>
            <a:spcBef>
              <a:spcPct val="0"/>
            </a:spcBef>
            <a:spcAft>
              <a:spcPct val="15000"/>
            </a:spcAft>
            <a:buClrTx/>
            <a:buSzTx/>
            <a:buFontTx/>
            <a:buNone/>
            <a:tabLst/>
            <a:defRPr/>
          </a:pPr>
          <a:r>
            <a:rPr lang="en-US" sz="1700" b="1" dirty="0" smtClean="0">
              <a:solidFill>
                <a:schemeClr val="tx1">
                  <a:lumMod val="65000"/>
                  <a:lumOff val="35000"/>
                </a:schemeClr>
              </a:solidFill>
            </a:rPr>
            <a:t>Generating complex and comprehensive reports  to enhance the forecasting and cash management</a:t>
          </a:r>
          <a:endParaRPr lang="en-US" sz="1700" b="1" dirty="0">
            <a:solidFill>
              <a:schemeClr val="tx1">
                <a:lumMod val="65000"/>
                <a:lumOff val="35000"/>
              </a:schemeClr>
            </a:solidFill>
          </a:endParaRPr>
        </a:p>
      </dgm:t>
      <dgm:extLst>
        <a:ext uri="{E40237B7-FDA0-4F09-8148-C483321AD2D9}">
          <dgm14:cNvPr xmlns:dgm14="http://schemas.microsoft.com/office/drawing/2010/diagram" id="0" name="" title="Group C tasks"/>
        </a:ext>
      </dgm:extLst>
    </dgm:pt>
    <dgm:pt modelId="{9D1CB46C-0CFA-4B27-9224-267431FBD094}" type="parTrans" cxnId="{1D32FCC9-657C-4348-9C0D-52115D559FEB}">
      <dgm:prSet/>
      <dgm:spPr/>
      <dgm:t>
        <a:bodyPr/>
        <a:lstStyle/>
        <a:p>
          <a:endParaRPr lang="en-US"/>
        </a:p>
      </dgm:t>
    </dgm:pt>
    <dgm:pt modelId="{4576BCC5-0598-4332-A2E7-87AC3ADD4EB8}" type="sibTrans" cxnId="{1D32FCC9-657C-4348-9C0D-52115D559FEB}">
      <dgm:prSet/>
      <dgm:spPr/>
      <dgm:t>
        <a:bodyPr/>
        <a:lstStyle/>
        <a:p>
          <a:endParaRPr lang="en-US"/>
        </a:p>
      </dgm:t>
    </dgm:pt>
    <dgm:pt modelId="{447F0785-2883-44BA-8BB1-3A6FBE13AFA3}">
      <dgm:prSet phldrT="[Text]" custT="1"/>
      <dgm:spPr/>
      <dgm:t>
        <a:bodyPr/>
        <a:lstStyle/>
        <a:p>
          <a:pPr marL="114300" marR="0" indent="0" defTabSz="533400" eaLnBrk="1" fontAlgn="auto" latinLnBrk="0" hangingPunct="1">
            <a:lnSpc>
              <a:spcPct val="90000"/>
            </a:lnSpc>
            <a:spcBef>
              <a:spcPct val="0"/>
            </a:spcBef>
            <a:spcAft>
              <a:spcPct val="15000"/>
            </a:spcAft>
            <a:buClrTx/>
            <a:buSzTx/>
            <a:buFontTx/>
            <a:buNone/>
            <a:tabLst/>
            <a:defRPr/>
          </a:pPr>
          <a:r>
            <a:rPr lang="en-US" sz="1700" b="1" dirty="0" smtClean="0">
              <a:solidFill>
                <a:schemeClr val="tx1">
                  <a:lumMod val="65000"/>
                  <a:lumOff val="35000"/>
                </a:schemeClr>
              </a:solidFill>
            </a:rPr>
            <a:t>Etc.</a:t>
          </a:r>
          <a:endParaRPr lang="en-US" sz="1700" dirty="0"/>
        </a:p>
      </dgm:t>
      <dgm:extLst/>
    </dgm:pt>
    <dgm:pt modelId="{F3FFE0BC-68C9-47F2-94B1-3597EA21E72C}" type="parTrans" cxnId="{CD6B2052-85DC-4594-950D-4C9C21C7944F}">
      <dgm:prSet/>
      <dgm:spPr/>
      <dgm:t>
        <a:bodyPr/>
        <a:lstStyle/>
        <a:p>
          <a:endParaRPr lang="en-US"/>
        </a:p>
      </dgm:t>
    </dgm:pt>
    <dgm:pt modelId="{D37CCF2F-8E62-4A5F-9F3C-277158E45F17}" type="sibTrans" cxnId="{CD6B2052-85DC-4594-950D-4C9C21C7944F}">
      <dgm:prSet/>
      <dgm:spPr/>
      <dgm:t>
        <a:bodyPr/>
        <a:lstStyle/>
        <a:p>
          <a:endParaRPr lang="en-US"/>
        </a:p>
      </dgm:t>
    </dgm:pt>
    <dgm:pt modelId="{EFF2750D-B4B3-474C-8B62-8B638DC31F7E}">
      <dgm:prSet phldrT="[Text]" custT="1"/>
      <dgm:spPr/>
      <dgm:t>
        <a:bodyPr/>
        <a:lstStyle/>
        <a:p>
          <a:r>
            <a:rPr lang="en-US" sz="1600" b="1" dirty="0" smtClean="0">
              <a:solidFill>
                <a:schemeClr val="tx1">
                  <a:lumMod val="65000"/>
                  <a:lumOff val="35000"/>
                </a:schemeClr>
              </a:solidFill>
            </a:rPr>
            <a:t>Closing </a:t>
          </a:r>
          <a:r>
            <a:rPr lang="en-US" sz="1600" b="1" dirty="0" smtClean="0">
              <a:solidFill>
                <a:schemeClr val="tx1">
                  <a:lumMod val="65000"/>
                  <a:lumOff val="35000"/>
                </a:schemeClr>
              </a:solidFill>
            </a:rPr>
            <a:t>partially accounts </a:t>
          </a:r>
          <a:r>
            <a:rPr lang="en-US" sz="1600" b="1" dirty="0" smtClean="0">
              <a:solidFill>
                <a:schemeClr val="tx1">
                  <a:lumMod val="65000"/>
                  <a:lumOff val="35000"/>
                </a:schemeClr>
              </a:solidFill>
            </a:rPr>
            <a:t>on commercial banks</a:t>
          </a:r>
          <a:endParaRPr lang="en-US" sz="1600" b="1" dirty="0">
            <a:solidFill>
              <a:schemeClr val="tx1">
                <a:lumMod val="65000"/>
                <a:lumOff val="35000"/>
              </a:schemeClr>
            </a:solidFill>
          </a:endParaRPr>
        </a:p>
      </dgm:t>
      <dgm:extLst>
        <a:ext uri="{E40237B7-FDA0-4F09-8148-C483321AD2D9}">
          <dgm14:cNvPr xmlns:dgm14="http://schemas.microsoft.com/office/drawing/2010/diagram" id="0" name="" title="Group A tasks"/>
        </a:ext>
      </dgm:extLst>
    </dgm:pt>
    <dgm:pt modelId="{75C067D7-FCD2-4969-8F27-4BBDA88E75ED}" type="sibTrans" cxnId="{A058DDA2-48CA-4E5B-B389-F71A59C262B0}">
      <dgm:prSet/>
      <dgm:spPr/>
      <dgm:t>
        <a:bodyPr/>
        <a:lstStyle/>
        <a:p>
          <a:endParaRPr lang="en-US"/>
        </a:p>
      </dgm:t>
    </dgm:pt>
    <dgm:pt modelId="{AEBC78E6-CDDC-4C8F-A157-3C51E907FACD}" type="parTrans" cxnId="{A058DDA2-48CA-4E5B-B389-F71A59C262B0}">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t>
        <a:bodyPr/>
        <a:lstStyle/>
        <a:p>
          <a:endParaRPr lang="en-US"/>
        </a:p>
      </dgm:t>
    </dgm:pt>
    <dgm:pt modelId="{6D3A9625-D3EB-4CA1-AB05-34452283708A}" type="pres">
      <dgm:prSet presAssocID="{4DF9FE7B-F642-4898-A360-D4E3814E1A3D}" presName="parentLin" presStyleCnt="0"/>
      <dgm:spPr/>
    </dgm:pt>
    <dgm:pt modelId="{7E290D25-335D-4339-A8E8-B036E46B5EB5}" type="pres">
      <dgm:prSet presAssocID="{4DF9FE7B-F642-4898-A360-D4E3814E1A3D}" presName="parentLeftMargin" presStyleLbl="node1" presStyleIdx="0" presStyleCnt="3"/>
      <dgm:spPr/>
      <dgm:t>
        <a:bodyPr/>
        <a:lstStyle/>
        <a:p>
          <a:endParaRPr lang="en-US"/>
        </a:p>
      </dgm:t>
    </dgm:pt>
    <dgm:pt modelId="{674922F1-7266-4681-AD4F-1C618A5FFF23}" type="pres">
      <dgm:prSet presAssocID="{4DF9FE7B-F642-4898-A360-D4E3814E1A3D}" presName="parentText" presStyleLbl="node1" presStyleIdx="0" presStyleCnt="3" custScaleX="115413">
        <dgm:presLayoutVars>
          <dgm:chMax val="0"/>
          <dgm:bulletEnabled val="1"/>
        </dgm:presLayoutVars>
      </dgm:prSet>
      <dgm:spPr/>
      <dgm:t>
        <a:bodyPr/>
        <a:lstStyle/>
        <a:p>
          <a:endParaRPr lang="en-US"/>
        </a:p>
      </dgm:t>
    </dgm:pt>
    <dgm:pt modelId="{96C29850-0672-4B77-B5DE-2E1563038631}" type="pres">
      <dgm:prSet presAssocID="{4DF9FE7B-F642-4898-A360-D4E3814E1A3D}" presName="negativeSpace" presStyleCnt="0"/>
      <dgm:spPr/>
    </dgm:pt>
    <dgm:pt modelId="{80259B02-529C-422B-91BE-D70198BA9F6C}" type="pres">
      <dgm:prSet presAssocID="{4DF9FE7B-F642-4898-A360-D4E3814E1A3D}" presName="childText" presStyleLbl="conFgAcc1" presStyleIdx="0" presStyleCnt="3">
        <dgm:presLayoutVars>
          <dgm:bulletEnabled val="1"/>
        </dgm:presLayoutVars>
      </dgm:prSet>
      <dgm:spPr/>
      <dgm:t>
        <a:bodyPr/>
        <a:lstStyle/>
        <a:p>
          <a:endParaRPr lang="en-US"/>
        </a:p>
      </dgm:t>
    </dgm:pt>
    <dgm:pt modelId="{E53EFB4E-D3DB-42E1-82AC-148F7D29254F}" type="pres">
      <dgm:prSet presAssocID="{43C18EFF-81FC-4D70-8C6B-E95FF3730413}" presName="spaceBetweenRectangles" presStyleCnt="0"/>
      <dgm:spPr/>
    </dgm:pt>
    <dgm:pt modelId="{07AC1C38-F728-4390-9C76-57A49ED97DBB}" type="pres">
      <dgm:prSet presAssocID="{3929B1E1-4BC4-4C73-ABE8-27CEF96A3652}" presName="parentLin" presStyleCnt="0"/>
      <dgm:spPr/>
    </dgm:pt>
    <dgm:pt modelId="{D0037F0D-DB9A-4BA4-97B4-D939B26E14DA}" type="pres">
      <dgm:prSet presAssocID="{3929B1E1-4BC4-4C73-ABE8-27CEF96A3652}" presName="parentLeftMargin" presStyleLbl="node1" presStyleIdx="0" presStyleCnt="3"/>
      <dgm:spPr/>
      <dgm:t>
        <a:bodyPr/>
        <a:lstStyle/>
        <a:p>
          <a:endParaRPr lang="en-US"/>
        </a:p>
      </dgm:t>
    </dgm:pt>
    <dgm:pt modelId="{21EEBBE2-729F-4D85-8CAE-C2B30FF126D2}" type="pres">
      <dgm:prSet presAssocID="{3929B1E1-4BC4-4C73-ABE8-27CEF96A3652}" presName="parentText" presStyleLbl="node1" presStyleIdx="1" presStyleCnt="3" custScaleX="122633">
        <dgm:presLayoutVars>
          <dgm:chMax val="0"/>
          <dgm:bulletEnabled val="1"/>
        </dgm:presLayoutVars>
      </dgm:prSet>
      <dgm:spPr/>
      <dgm:t>
        <a:bodyPr/>
        <a:lstStyle/>
        <a:p>
          <a:endParaRPr lang="en-US"/>
        </a:p>
      </dgm:t>
    </dgm:pt>
    <dgm:pt modelId="{AACB3FAF-C320-430D-84D4-71BA6D1761D1}" type="pres">
      <dgm:prSet presAssocID="{3929B1E1-4BC4-4C73-ABE8-27CEF96A3652}" presName="negativeSpace" presStyleCnt="0"/>
      <dgm:spPr/>
    </dgm:pt>
    <dgm:pt modelId="{5282638F-EFF2-4770-BB1A-21455422E45D}" type="pres">
      <dgm:prSet presAssocID="{3929B1E1-4BC4-4C73-ABE8-27CEF96A3652}" presName="childText" presStyleLbl="conFgAcc1" presStyleIdx="1" presStyleCnt="3">
        <dgm:presLayoutVars>
          <dgm:bulletEnabled val="1"/>
        </dgm:presLayoutVars>
      </dgm:prSet>
      <dgm:spPr/>
      <dgm:t>
        <a:bodyPr/>
        <a:lstStyle/>
        <a:p>
          <a:endParaRPr lang="en-US"/>
        </a:p>
      </dgm:t>
    </dgm:pt>
    <dgm:pt modelId="{8CE827AA-77D8-4146-A665-00110A17769E}" type="pres">
      <dgm:prSet presAssocID="{19BA0C22-38BB-4E9F-89D5-0FF5FF9F12CE}" presName="spaceBetweenRectangles" presStyleCnt="0"/>
      <dgm:spPr/>
    </dgm:pt>
    <dgm:pt modelId="{34C9EE47-81AF-461E-8292-AB107AA0D367}" type="pres">
      <dgm:prSet presAssocID="{60CDF8D0-D4FC-4467-A51E-79C5A58B0B2C}" presName="parentLin" presStyleCnt="0"/>
      <dgm:spPr/>
    </dgm:pt>
    <dgm:pt modelId="{864CB39B-29F9-473D-90E5-0686D86E278F}" type="pres">
      <dgm:prSet presAssocID="{60CDF8D0-D4FC-4467-A51E-79C5A58B0B2C}" presName="parentLeftMargin" presStyleLbl="node1" presStyleIdx="1" presStyleCnt="3"/>
      <dgm:spPr/>
      <dgm:t>
        <a:bodyPr/>
        <a:lstStyle/>
        <a:p>
          <a:endParaRPr lang="en-US"/>
        </a:p>
      </dgm:t>
    </dgm:pt>
    <dgm:pt modelId="{5B203A22-00AF-46E7-9415-C6DAFD7E01CC}" type="pres">
      <dgm:prSet presAssocID="{60CDF8D0-D4FC-4467-A51E-79C5A58B0B2C}" presName="parentText" presStyleLbl="node1" presStyleIdx="2" presStyleCnt="3">
        <dgm:presLayoutVars>
          <dgm:chMax val="0"/>
          <dgm:bulletEnabled val="1"/>
        </dgm:presLayoutVars>
      </dgm:prSet>
      <dgm:spPr/>
      <dgm:t>
        <a:bodyPr/>
        <a:lstStyle/>
        <a:p>
          <a:endParaRPr lang="en-US"/>
        </a:p>
      </dgm:t>
    </dgm:pt>
    <dgm:pt modelId="{DF9C1F84-81DE-4E5D-9537-C2D1A211B8B6}" type="pres">
      <dgm:prSet presAssocID="{60CDF8D0-D4FC-4467-A51E-79C5A58B0B2C}" presName="negativeSpace" presStyleCnt="0"/>
      <dgm:spPr/>
    </dgm:pt>
    <dgm:pt modelId="{964E6811-5072-4466-B721-689C35A65029}" type="pres">
      <dgm:prSet presAssocID="{60CDF8D0-D4FC-4467-A51E-79C5A58B0B2C}" presName="childText" presStyleLbl="conFgAcc1" presStyleIdx="2" presStyleCnt="3">
        <dgm:presLayoutVars>
          <dgm:bulletEnabled val="1"/>
        </dgm:presLayoutVars>
      </dgm:prSet>
      <dgm:spPr/>
      <dgm:t>
        <a:bodyPr/>
        <a:lstStyle/>
        <a:p>
          <a:endParaRPr lang="en-US"/>
        </a:p>
      </dgm:t>
    </dgm:pt>
  </dgm:ptLst>
  <dgm:cxnLst>
    <dgm:cxn modelId="{314347C3-F588-43DD-B594-3DD8C5D5B2F6}" type="presOf" srcId="{447F0785-2883-44BA-8BB1-3A6FBE13AFA3}" destId="{964E6811-5072-4466-B721-689C35A65029}" srcOrd="0" destOrd="1" presId="urn:microsoft.com/office/officeart/2005/8/layout/list1"/>
    <dgm:cxn modelId="{60D12ED2-08D6-4589-9532-4D473E45B47F}" type="presOf" srcId="{4DF9FE7B-F642-4898-A360-D4E3814E1A3D}" destId="{7E290D25-335D-4339-A8E8-B036E46B5EB5}" srcOrd="0" destOrd="0" presId="urn:microsoft.com/office/officeart/2005/8/layout/list1"/>
    <dgm:cxn modelId="{EBD8BE8D-6018-43E2-B081-034BB5656EB6}" srcId="{3F442EA2-39BA-4C9A-AD59-755D4917D532}" destId="{4DF9FE7B-F642-4898-A360-D4E3814E1A3D}" srcOrd="0" destOrd="0" parTransId="{1C10F06D-860A-4604-A7AD-02E614FE3976}" sibTransId="{43C18EFF-81FC-4D70-8C6B-E95FF3730413}"/>
    <dgm:cxn modelId="{A058DDA2-48CA-4E5B-B389-F71A59C262B0}" srcId="{4DF9FE7B-F642-4898-A360-D4E3814E1A3D}" destId="{EFF2750D-B4B3-474C-8B62-8B638DC31F7E}" srcOrd="0" destOrd="0" parTransId="{AEBC78E6-CDDC-4C8F-A157-3C51E907FACD}" sibTransId="{75C067D7-FCD2-4969-8F27-4BBDA88E75ED}"/>
    <dgm:cxn modelId="{E751E8AC-9A30-4CE5-8111-546F028BA2B8}" type="presOf" srcId="{99E0600D-9954-43F4-8926-13B8777FAAA1}" destId="{5282638F-EFF2-4770-BB1A-21455422E45D}" srcOrd="0" destOrd="0" presId="urn:microsoft.com/office/officeart/2005/8/layout/list1"/>
    <dgm:cxn modelId="{B7BF1E8D-0D8D-42F3-AC90-DBD5B07A945A}" type="presOf" srcId="{60CDF8D0-D4FC-4467-A51E-79C5A58B0B2C}" destId="{864CB39B-29F9-473D-90E5-0686D86E278F}" srcOrd="0" destOrd="0" presId="urn:microsoft.com/office/officeart/2005/8/layout/list1"/>
    <dgm:cxn modelId="{1339090C-9A95-4C05-841C-FA3AF987601B}" srcId="{3F442EA2-39BA-4C9A-AD59-755D4917D532}" destId="{3929B1E1-4BC4-4C73-ABE8-27CEF96A3652}" srcOrd="1" destOrd="0" parTransId="{F356CC76-9117-4B79-A270-BBBAFD3E9C79}" sibTransId="{19BA0C22-38BB-4E9F-89D5-0FF5FF9F12CE}"/>
    <dgm:cxn modelId="{8CD7AC94-16DD-496A-8CEC-7F978DBC335E}" type="presOf" srcId="{3929B1E1-4BC4-4C73-ABE8-27CEF96A3652}" destId="{21EEBBE2-729F-4D85-8CAE-C2B30FF126D2}" srcOrd="1" destOrd="0" presId="urn:microsoft.com/office/officeart/2005/8/layout/list1"/>
    <dgm:cxn modelId="{1D32FCC9-657C-4348-9C0D-52115D559FEB}" srcId="{60CDF8D0-D4FC-4467-A51E-79C5A58B0B2C}" destId="{50629C12-7464-4473-ADEF-1A284F8A9957}" srcOrd="0" destOrd="0" parTransId="{9D1CB46C-0CFA-4B27-9224-267431FBD094}" sibTransId="{4576BCC5-0598-4332-A2E7-87AC3ADD4EB8}"/>
    <dgm:cxn modelId="{C13A24C6-F506-49B7-ABA4-EFD28FDA4E6E}" type="presOf" srcId="{60CDF8D0-D4FC-4467-A51E-79C5A58B0B2C}" destId="{5B203A22-00AF-46E7-9415-C6DAFD7E01CC}" srcOrd="1" destOrd="0" presId="urn:microsoft.com/office/officeart/2005/8/layout/list1"/>
    <dgm:cxn modelId="{62C10234-45D3-426A-8820-4C0D1D8CBA21}" srcId="{4DF9FE7B-F642-4898-A360-D4E3814E1A3D}" destId="{789CD6DB-3A68-4A41-90BD-4F0CBB3617D1}" srcOrd="1" destOrd="0" parTransId="{C0BEB5FF-8DFB-40B9-A228-C0C6097DDDC4}" sibTransId="{1A702531-A59F-4EE2-8246-E2EB0955D8B1}"/>
    <dgm:cxn modelId="{B102AB10-BB38-47F7-9293-CF38B3F5B9D7}" type="presOf" srcId="{789CD6DB-3A68-4A41-90BD-4F0CBB3617D1}" destId="{80259B02-529C-422B-91BE-D70198BA9F6C}" srcOrd="0" destOrd="1" presId="urn:microsoft.com/office/officeart/2005/8/layout/list1"/>
    <dgm:cxn modelId="{0AF44B71-759C-462F-9F4C-27DF3E65722D}" type="presOf" srcId="{EFF2750D-B4B3-474C-8B62-8B638DC31F7E}" destId="{80259B02-529C-422B-91BE-D70198BA9F6C}" srcOrd="0" destOrd="0" presId="urn:microsoft.com/office/officeart/2005/8/layout/list1"/>
    <dgm:cxn modelId="{DAF6919D-641F-4997-A0D5-3A715D168973}" type="presOf" srcId="{3F442EA2-39BA-4C9A-AD59-755D4917D532}" destId="{E6A445EE-D086-4B01-B491-D67950A5A065}" srcOrd="0" destOrd="0" presId="urn:microsoft.com/office/officeart/2005/8/layout/list1"/>
    <dgm:cxn modelId="{3B251512-FF35-4F9F-94E9-E2881914387D}" type="presOf" srcId="{4DF9FE7B-F642-4898-A360-D4E3814E1A3D}" destId="{674922F1-7266-4681-AD4F-1C618A5FFF23}" srcOrd="1" destOrd="0" presId="urn:microsoft.com/office/officeart/2005/8/layout/list1"/>
    <dgm:cxn modelId="{17151270-714C-45AA-B2F6-D27C6348B30D}" type="presOf" srcId="{3929B1E1-4BC4-4C73-ABE8-27CEF96A3652}" destId="{D0037F0D-DB9A-4BA4-97B4-D939B26E14DA}" srcOrd="0" destOrd="0" presId="urn:microsoft.com/office/officeart/2005/8/layout/list1"/>
    <dgm:cxn modelId="{F5D168D2-8090-4BC0-91D5-B6A5E7AF0379}" type="presOf" srcId="{50629C12-7464-4473-ADEF-1A284F8A9957}" destId="{964E6811-5072-4466-B721-689C35A65029}" srcOrd="0" destOrd="0" presId="urn:microsoft.com/office/officeart/2005/8/layout/list1"/>
    <dgm:cxn modelId="{09FCCB9D-A30A-4326-970E-26252D39327F}" srcId="{3929B1E1-4BC4-4C73-ABE8-27CEF96A3652}" destId="{99E0600D-9954-43F4-8926-13B8777FAAA1}" srcOrd="0" destOrd="0" parTransId="{BE23F476-2C5C-42ED-BF2B-CD5FC7ADDDF6}" sibTransId="{C44937DC-4907-4769-AA8B-1B3E7391D7B0}"/>
    <dgm:cxn modelId="{2BA65DEC-E719-4ED3-8135-48349D42DD04}" srcId="{3F442EA2-39BA-4C9A-AD59-755D4917D532}" destId="{60CDF8D0-D4FC-4467-A51E-79C5A58B0B2C}" srcOrd="2" destOrd="0" parTransId="{E12A269F-AB82-486A-9077-80F2BBBE48C2}" sibTransId="{3F7FD59D-A716-4310-A89A-AB6F740D9FFF}"/>
    <dgm:cxn modelId="{CD6B2052-85DC-4594-950D-4C9C21C7944F}" srcId="{60CDF8D0-D4FC-4467-A51E-79C5A58B0B2C}" destId="{447F0785-2883-44BA-8BB1-3A6FBE13AFA3}" srcOrd="1" destOrd="0" parTransId="{F3FFE0BC-68C9-47F2-94B1-3597EA21E72C}" sibTransId="{D37CCF2F-8E62-4A5F-9F3C-277158E45F17}"/>
    <dgm:cxn modelId="{4C9F1768-12FB-4E3F-839D-655C221F11A8}" type="presParOf" srcId="{E6A445EE-D086-4B01-B491-D67950A5A065}" destId="{6D3A9625-D3EB-4CA1-AB05-34452283708A}" srcOrd="0" destOrd="0" presId="urn:microsoft.com/office/officeart/2005/8/layout/list1"/>
    <dgm:cxn modelId="{06093C75-FF5A-4BEC-8039-7136201611E0}" type="presParOf" srcId="{6D3A9625-D3EB-4CA1-AB05-34452283708A}" destId="{7E290D25-335D-4339-A8E8-B036E46B5EB5}" srcOrd="0" destOrd="0" presId="urn:microsoft.com/office/officeart/2005/8/layout/list1"/>
    <dgm:cxn modelId="{390208B2-A7F4-4479-8E59-F1FB0F320A02}" type="presParOf" srcId="{6D3A9625-D3EB-4CA1-AB05-34452283708A}" destId="{674922F1-7266-4681-AD4F-1C618A5FFF23}" srcOrd="1" destOrd="0" presId="urn:microsoft.com/office/officeart/2005/8/layout/list1"/>
    <dgm:cxn modelId="{E9EF6281-FBF0-46C5-BDBA-D628238F0D4F}" type="presParOf" srcId="{E6A445EE-D086-4B01-B491-D67950A5A065}" destId="{96C29850-0672-4B77-B5DE-2E1563038631}" srcOrd="1" destOrd="0" presId="urn:microsoft.com/office/officeart/2005/8/layout/list1"/>
    <dgm:cxn modelId="{A7976EE6-3B6D-4E25-88B0-97D51190C3C3}" type="presParOf" srcId="{E6A445EE-D086-4B01-B491-D67950A5A065}" destId="{80259B02-529C-422B-91BE-D70198BA9F6C}" srcOrd="2" destOrd="0" presId="urn:microsoft.com/office/officeart/2005/8/layout/list1"/>
    <dgm:cxn modelId="{DBBDDB98-4B33-405F-921C-37B1D1A589DD}" type="presParOf" srcId="{E6A445EE-D086-4B01-B491-D67950A5A065}" destId="{E53EFB4E-D3DB-42E1-82AC-148F7D29254F}" srcOrd="3" destOrd="0" presId="urn:microsoft.com/office/officeart/2005/8/layout/list1"/>
    <dgm:cxn modelId="{2A63F415-7E7E-480D-851D-398B4315186C}" type="presParOf" srcId="{E6A445EE-D086-4B01-B491-D67950A5A065}" destId="{07AC1C38-F728-4390-9C76-57A49ED97DBB}" srcOrd="4" destOrd="0" presId="urn:microsoft.com/office/officeart/2005/8/layout/list1"/>
    <dgm:cxn modelId="{64AAFAD7-0FE9-4D08-B397-86E16BC52B0F}" type="presParOf" srcId="{07AC1C38-F728-4390-9C76-57A49ED97DBB}" destId="{D0037F0D-DB9A-4BA4-97B4-D939B26E14DA}" srcOrd="0" destOrd="0" presId="urn:microsoft.com/office/officeart/2005/8/layout/list1"/>
    <dgm:cxn modelId="{F1F7303E-5EBE-4DA1-A2B5-C37815822E51}" type="presParOf" srcId="{07AC1C38-F728-4390-9C76-57A49ED97DBB}" destId="{21EEBBE2-729F-4D85-8CAE-C2B30FF126D2}" srcOrd="1" destOrd="0" presId="urn:microsoft.com/office/officeart/2005/8/layout/list1"/>
    <dgm:cxn modelId="{26EB080C-2020-40C5-AF91-D50CE4088014}" type="presParOf" srcId="{E6A445EE-D086-4B01-B491-D67950A5A065}" destId="{AACB3FAF-C320-430D-84D4-71BA6D1761D1}" srcOrd="5" destOrd="0" presId="urn:microsoft.com/office/officeart/2005/8/layout/list1"/>
    <dgm:cxn modelId="{28B56163-20CA-4AF1-8FBB-BDDF4298D3D3}" type="presParOf" srcId="{E6A445EE-D086-4B01-B491-D67950A5A065}" destId="{5282638F-EFF2-4770-BB1A-21455422E45D}" srcOrd="6" destOrd="0" presId="urn:microsoft.com/office/officeart/2005/8/layout/list1"/>
    <dgm:cxn modelId="{E499C99F-3787-47F8-B4E0-9E497AF59782}" type="presParOf" srcId="{E6A445EE-D086-4B01-B491-D67950A5A065}" destId="{8CE827AA-77D8-4146-A665-00110A17769E}" srcOrd="7" destOrd="0" presId="urn:microsoft.com/office/officeart/2005/8/layout/list1"/>
    <dgm:cxn modelId="{795151EE-8957-4BB2-B879-8939F9164412}" type="presParOf" srcId="{E6A445EE-D086-4B01-B491-D67950A5A065}" destId="{34C9EE47-81AF-461E-8292-AB107AA0D367}" srcOrd="8" destOrd="0" presId="urn:microsoft.com/office/officeart/2005/8/layout/list1"/>
    <dgm:cxn modelId="{A6E45951-04E4-4B2C-A741-71C736D92556}" type="presParOf" srcId="{34C9EE47-81AF-461E-8292-AB107AA0D367}" destId="{864CB39B-29F9-473D-90E5-0686D86E278F}" srcOrd="0" destOrd="0" presId="urn:microsoft.com/office/officeart/2005/8/layout/list1"/>
    <dgm:cxn modelId="{172C8EE8-D159-4992-89CD-2A80972D283B}" type="presParOf" srcId="{34C9EE47-81AF-461E-8292-AB107AA0D367}" destId="{5B203A22-00AF-46E7-9415-C6DAFD7E01CC}" srcOrd="1" destOrd="0" presId="urn:microsoft.com/office/officeart/2005/8/layout/list1"/>
    <dgm:cxn modelId="{15F1B295-5AA7-4B2D-A0FE-EE6E8A524C54}" type="presParOf" srcId="{E6A445EE-D086-4B01-B491-D67950A5A065}" destId="{DF9C1F84-81DE-4E5D-9537-C2D1A211B8B6}" srcOrd="9" destOrd="0" presId="urn:microsoft.com/office/officeart/2005/8/layout/list1"/>
    <dgm:cxn modelId="{9682FC06-ECD5-47B0-8FCB-C3451EC0DE0D}" type="presParOf" srcId="{E6A445EE-D086-4B01-B491-D67950A5A065}" destId="{964E6811-5072-4466-B721-689C35A6502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259B02-529C-422B-91BE-D70198BA9F6C}">
      <dsp:nvSpPr>
        <dsp:cNvPr id="0" name=""/>
        <dsp:cNvSpPr/>
      </dsp:nvSpPr>
      <dsp:spPr>
        <a:xfrm>
          <a:off x="0" y="364939"/>
          <a:ext cx="5682190" cy="1260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416560" rIns="441001" bIns="113792" numCol="1" spcCol="1270" anchor="t" anchorCtr="0">
          <a:noAutofit/>
        </a:bodyPr>
        <a:lstStyle/>
        <a:p>
          <a:pPr marL="114300" lvl="1" indent="-114300" algn="l" defTabSz="688975">
            <a:lnSpc>
              <a:spcPct val="90000"/>
            </a:lnSpc>
            <a:spcBef>
              <a:spcPct val="0"/>
            </a:spcBef>
            <a:spcAft>
              <a:spcPct val="15000"/>
            </a:spcAft>
            <a:buChar char="••"/>
          </a:pPr>
          <a:r>
            <a:rPr lang="en-US" sz="1550" b="1" kern="1200" dirty="0" smtClean="0">
              <a:solidFill>
                <a:schemeClr val="tx1">
                  <a:lumMod val="65000"/>
                  <a:lumOff val="35000"/>
                </a:schemeClr>
              </a:solidFill>
            </a:rPr>
            <a:t>Analyzing the use of digital signature (DS) </a:t>
          </a:r>
          <a:endParaRPr lang="en-US" sz="1550" b="1" kern="1200" dirty="0">
            <a:solidFill>
              <a:schemeClr val="tx1">
                <a:lumMod val="65000"/>
                <a:lumOff val="35000"/>
              </a:schemeClr>
            </a:solidFill>
          </a:endParaRPr>
        </a:p>
        <a:p>
          <a:pPr marL="114300" lvl="1" indent="-114300" algn="l" defTabSz="688975">
            <a:lnSpc>
              <a:spcPct val="90000"/>
            </a:lnSpc>
            <a:spcBef>
              <a:spcPct val="0"/>
            </a:spcBef>
            <a:spcAft>
              <a:spcPct val="15000"/>
            </a:spcAft>
            <a:buChar char="••"/>
          </a:pPr>
          <a:r>
            <a:rPr lang="en-US" sz="1550" b="1" kern="1200" dirty="0" smtClean="0">
              <a:solidFill>
                <a:schemeClr val="tx1">
                  <a:lumMod val="65000"/>
                  <a:lumOff val="35000"/>
                </a:schemeClr>
              </a:solidFill>
            </a:rPr>
            <a:t>The approach of users when DS is applied? </a:t>
          </a:r>
          <a:r>
            <a:rPr lang="en-US" sz="1550" kern="1200" dirty="0" smtClean="0"/>
            <a:t> </a:t>
          </a:r>
          <a:endParaRPr lang="en-US" sz="1550" kern="1200" dirty="0"/>
        </a:p>
        <a:p>
          <a:pPr marL="114300" lvl="1" indent="-114300" algn="l" defTabSz="688975">
            <a:lnSpc>
              <a:spcPct val="90000"/>
            </a:lnSpc>
            <a:spcBef>
              <a:spcPct val="0"/>
            </a:spcBef>
            <a:spcAft>
              <a:spcPct val="15000"/>
            </a:spcAft>
            <a:buChar char="••"/>
          </a:pPr>
          <a:r>
            <a:rPr lang="en-US" sz="1550" b="1" kern="1200" dirty="0" smtClean="0">
              <a:solidFill>
                <a:schemeClr val="tx1">
                  <a:lumMod val="65000"/>
                  <a:lumOff val="35000"/>
                </a:schemeClr>
              </a:solidFill>
            </a:rPr>
            <a:t>Other security measures suggested for AFMIS </a:t>
          </a:r>
          <a:endParaRPr lang="en-US" sz="1550" b="1" kern="1200" dirty="0">
            <a:solidFill>
              <a:schemeClr val="tx1">
                <a:lumMod val="65000"/>
                <a:lumOff val="35000"/>
              </a:schemeClr>
            </a:solidFill>
          </a:endParaRPr>
        </a:p>
      </dsp:txBody>
      <dsp:txXfrm>
        <a:off x="0" y="364939"/>
        <a:ext cx="5682190" cy="1260000"/>
      </dsp:txXfrm>
    </dsp:sp>
    <dsp:sp modelId="{674922F1-7266-4681-AD4F-1C618A5FFF23}">
      <dsp:nvSpPr>
        <dsp:cNvPr id="0" name=""/>
        <dsp:cNvSpPr/>
      </dsp:nvSpPr>
      <dsp:spPr>
        <a:xfrm>
          <a:off x="284109" y="69739"/>
          <a:ext cx="3977533"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lvl="0" algn="l" defTabSz="800100">
            <a:lnSpc>
              <a:spcPct val="90000"/>
            </a:lnSpc>
            <a:spcBef>
              <a:spcPct val="0"/>
            </a:spcBef>
            <a:spcAft>
              <a:spcPct val="35000"/>
            </a:spcAft>
          </a:pPr>
          <a:r>
            <a:rPr lang="en-US" sz="1800" b="1" kern="1200" dirty="0" smtClean="0"/>
            <a:t>Security</a:t>
          </a:r>
          <a:endParaRPr lang="en-US" sz="1800" b="1" kern="1200" dirty="0"/>
        </a:p>
      </dsp:txBody>
      <dsp:txXfrm>
        <a:off x="312930" y="98560"/>
        <a:ext cx="3919891" cy="532758"/>
      </dsp:txXfrm>
    </dsp:sp>
    <dsp:sp modelId="{5282638F-EFF2-4770-BB1A-21455422E45D}">
      <dsp:nvSpPr>
        <dsp:cNvPr id="0" name=""/>
        <dsp:cNvSpPr/>
      </dsp:nvSpPr>
      <dsp:spPr>
        <a:xfrm>
          <a:off x="0" y="2028140"/>
          <a:ext cx="5682190" cy="138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416560" rIns="441001"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lumMod val="65000"/>
                  <a:lumOff val="35000"/>
                </a:schemeClr>
              </a:solidFill>
            </a:rPr>
            <a:t>Backup </a:t>
          </a:r>
          <a:endParaRPr lang="en-US" sz="1800" b="1" kern="1200" dirty="0">
            <a:solidFill>
              <a:schemeClr val="tx1">
                <a:lumMod val="65000"/>
                <a:lumOff val="35000"/>
              </a:schemeClr>
            </a:solidFill>
          </a:endParaRPr>
        </a:p>
        <a:p>
          <a:pPr marL="171450" lvl="1" indent="-171450" algn="l" defTabSz="800100">
            <a:lnSpc>
              <a:spcPct val="90000"/>
            </a:lnSpc>
            <a:spcBef>
              <a:spcPct val="0"/>
            </a:spcBef>
            <a:spcAft>
              <a:spcPct val="15000"/>
            </a:spcAft>
            <a:buChar char="••"/>
          </a:pPr>
          <a:r>
            <a:rPr lang="en-US" sz="1800" b="1" kern="1200" dirty="0" smtClean="0">
              <a:solidFill>
                <a:schemeClr val="tx1">
                  <a:lumMod val="65000"/>
                  <a:lumOff val="35000"/>
                </a:schemeClr>
              </a:solidFill>
            </a:rPr>
            <a:t>BCC</a:t>
          </a:r>
          <a:endParaRPr lang="en-US" sz="1800" b="1" kern="1200" dirty="0">
            <a:solidFill>
              <a:schemeClr val="tx1">
                <a:lumMod val="65000"/>
                <a:lumOff val="35000"/>
              </a:schemeClr>
            </a:solidFill>
          </a:endParaRPr>
        </a:p>
        <a:p>
          <a:pPr marL="171450" lvl="1" indent="-171450" algn="l" defTabSz="800100">
            <a:lnSpc>
              <a:spcPct val="90000"/>
            </a:lnSpc>
            <a:spcBef>
              <a:spcPct val="0"/>
            </a:spcBef>
            <a:spcAft>
              <a:spcPct val="15000"/>
            </a:spcAft>
            <a:buChar char="••"/>
          </a:pPr>
          <a:r>
            <a:rPr lang="en-US" sz="1800" b="1" kern="1200" dirty="0" smtClean="0">
              <a:solidFill>
                <a:schemeClr val="tx1">
                  <a:lumMod val="65000"/>
                  <a:lumOff val="35000"/>
                </a:schemeClr>
              </a:solidFill>
            </a:rPr>
            <a:t>DRC </a:t>
          </a:r>
          <a:endParaRPr lang="en-US" sz="1800" b="1" kern="1200" dirty="0">
            <a:solidFill>
              <a:schemeClr val="tx1">
                <a:lumMod val="65000"/>
                <a:lumOff val="35000"/>
              </a:schemeClr>
            </a:solidFill>
          </a:endParaRPr>
        </a:p>
      </dsp:txBody>
      <dsp:txXfrm>
        <a:off x="0" y="2028140"/>
        <a:ext cx="5682190" cy="1386000"/>
      </dsp:txXfrm>
    </dsp:sp>
    <dsp:sp modelId="{21EEBBE2-729F-4D85-8CAE-C2B30FF126D2}">
      <dsp:nvSpPr>
        <dsp:cNvPr id="0" name=""/>
        <dsp:cNvSpPr/>
      </dsp:nvSpPr>
      <dsp:spPr>
        <a:xfrm>
          <a:off x="284109" y="1732940"/>
          <a:ext cx="4877768"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lvl="0" algn="l" defTabSz="800100">
            <a:lnSpc>
              <a:spcPct val="90000"/>
            </a:lnSpc>
            <a:spcBef>
              <a:spcPct val="0"/>
            </a:spcBef>
            <a:spcAft>
              <a:spcPct val="35000"/>
            </a:spcAft>
          </a:pPr>
          <a:r>
            <a:rPr lang="en-US" sz="1800" b="1" kern="1200" dirty="0" smtClean="0"/>
            <a:t>The new system’s implementation as:</a:t>
          </a:r>
          <a:endParaRPr lang="en-US" sz="1800" b="1" kern="1200" dirty="0"/>
        </a:p>
      </dsp:txBody>
      <dsp:txXfrm>
        <a:off x="312930" y="1761761"/>
        <a:ext cx="4820126" cy="532758"/>
      </dsp:txXfrm>
    </dsp:sp>
    <dsp:sp modelId="{964E6811-5072-4466-B721-689C35A65029}">
      <dsp:nvSpPr>
        <dsp:cNvPr id="0" name=""/>
        <dsp:cNvSpPr/>
      </dsp:nvSpPr>
      <dsp:spPr>
        <a:xfrm>
          <a:off x="0" y="3817340"/>
          <a:ext cx="5682190" cy="1071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416560" rIns="441001" bIns="120904" numCol="1" spcCol="1270" anchor="t" anchorCtr="0">
          <a:noAutofit/>
        </a:bodyPr>
        <a:lstStyle/>
        <a:p>
          <a:pPr marL="114300" marR="0" lvl="1" indent="0" algn="l" defTabSz="533400" eaLnBrk="1" fontAlgn="auto" latinLnBrk="0" hangingPunct="1">
            <a:lnSpc>
              <a:spcPct val="90000"/>
            </a:lnSpc>
            <a:spcBef>
              <a:spcPct val="0"/>
            </a:spcBef>
            <a:spcAft>
              <a:spcPct val="15000"/>
            </a:spcAft>
            <a:buClrTx/>
            <a:buSzTx/>
            <a:buFontTx/>
            <a:buChar char="••"/>
            <a:tabLst/>
            <a:defRPr/>
          </a:pPr>
          <a:r>
            <a:rPr lang="en-US" sz="1700" b="1" kern="1200" dirty="0" smtClean="0">
              <a:solidFill>
                <a:schemeClr val="tx1">
                  <a:lumMod val="65000"/>
                  <a:lumOff val="35000"/>
                </a:schemeClr>
              </a:solidFill>
            </a:rPr>
            <a:t>Creating an emergency plan document</a:t>
          </a:r>
          <a:endParaRPr lang="en-US" sz="1700" b="1" kern="1200" dirty="0">
            <a:solidFill>
              <a:schemeClr val="tx1">
                <a:lumMod val="65000"/>
                <a:lumOff val="35000"/>
              </a:schemeClr>
            </a:solidFill>
          </a:endParaRPr>
        </a:p>
        <a:p>
          <a:pPr marL="114300" marR="0" lvl="1" indent="0" algn="l" defTabSz="533400" eaLnBrk="1" fontAlgn="auto" latinLnBrk="0" hangingPunct="1">
            <a:lnSpc>
              <a:spcPct val="90000"/>
            </a:lnSpc>
            <a:spcBef>
              <a:spcPct val="0"/>
            </a:spcBef>
            <a:spcAft>
              <a:spcPct val="15000"/>
            </a:spcAft>
            <a:buClrTx/>
            <a:buSzTx/>
            <a:buFontTx/>
            <a:buChar char="••"/>
            <a:tabLst/>
            <a:defRPr/>
          </a:pPr>
          <a:r>
            <a:rPr lang="en-US" sz="1700" b="1" kern="1200" dirty="0" smtClean="0">
              <a:solidFill>
                <a:schemeClr val="tx1">
                  <a:lumMod val="65000"/>
                  <a:lumOff val="35000"/>
                </a:schemeClr>
              </a:solidFill>
            </a:rPr>
            <a:t>Etc.</a:t>
          </a:r>
          <a:endParaRPr lang="en-US" sz="1700" kern="1200" dirty="0"/>
        </a:p>
      </dsp:txBody>
      <dsp:txXfrm>
        <a:off x="0" y="3817340"/>
        <a:ext cx="5682190" cy="1071000"/>
      </dsp:txXfrm>
    </dsp:sp>
    <dsp:sp modelId="{5B203A22-00AF-46E7-9415-C6DAFD7E01CC}">
      <dsp:nvSpPr>
        <dsp:cNvPr id="0" name=""/>
        <dsp:cNvSpPr/>
      </dsp:nvSpPr>
      <dsp:spPr>
        <a:xfrm>
          <a:off x="284109" y="3522140"/>
          <a:ext cx="3977533"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lvl="0" algn="l" defTabSz="800100">
            <a:lnSpc>
              <a:spcPct val="90000"/>
            </a:lnSpc>
            <a:spcBef>
              <a:spcPct val="0"/>
            </a:spcBef>
            <a:spcAft>
              <a:spcPct val="35000"/>
            </a:spcAft>
          </a:pPr>
          <a:r>
            <a:rPr lang="en-US" sz="1800" b="1" kern="1200" dirty="0" smtClean="0"/>
            <a:t>Case of catastrophes</a:t>
          </a:r>
          <a:endParaRPr lang="en-US" sz="1800" b="1" kern="1200" dirty="0"/>
        </a:p>
      </dsp:txBody>
      <dsp:txXfrm>
        <a:off x="312930" y="3550961"/>
        <a:ext cx="3919891"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259B02-529C-422B-91BE-D70198BA9F6C}">
      <dsp:nvSpPr>
        <dsp:cNvPr id="0" name=""/>
        <dsp:cNvSpPr/>
      </dsp:nvSpPr>
      <dsp:spPr>
        <a:xfrm>
          <a:off x="0" y="224449"/>
          <a:ext cx="5682190" cy="13513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70764" rIns="441001"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solidFill>
                <a:schemeClr val="tx1">
                  <a:lumMod val="65000"/>
                  <a:lumOff val="35000"/>
                </a:schemeClr>
              </a:solidFill>
            </a:rPr>
            <a:t>Closing </a:t>
          </a:r>
          <a:r>
            <a:rPr lang="en-US" sz="1600" b="1" kern="1200" dirty="0" smtClean="0">
              <a:solidFill>
                <a:schemeClr val="tx1">
                  <a:lumMod val="65000"/>
                  <a:lumOff val="35000"/>
                </a:schemeClr>
              </a:solidFill>
            </a:rPr>
            <a:t>partially accounts </a:t>
          </a:r>
          <a:r>
            <a:rPr lang="en-US" sz="1600" b="1" kern="1200" dirty="0" smtClean="0">
              <a:solidFill>
                <a:schemeClr val="tx1">
                  <a:lumMod val="65000"/>
                  <a:lumOff val="35000"/>
                </a:schemeClr>
              </a:solidFill>
            </a:rPr>
            <a:t>on commercial banks</a:t>
          </a:r>
          <a:endParaRPr lang="en-US" sz="1600" b="1" kern="1200" dirty="0">
            <a:solidFill>
              <a:schemeClr val="tx1">
                <a:lumMod val="65000"/>
                <a:lumOff val="35000"/>
              </a:schemeClr>
            </a:solidFill>
          </a:endParaRPr>
        </a:p>
        <a:p>
          <a:pPr marL="171450" lvl="1" indent="-171450" algn="l" defTabSz="711200">
            <a:lnSpc>
              <a:spcPct val="90000"/>
            </a:lnSpc>
            <a:spcBef>
              <a:spcPct val="0"/>
            </a:spcBef>
            <a:spcAft>
              <a:spcPct val="15000"/>
            </a:spcAft>
            <a:buChar char="••"/>
          </a:pPr>
          <a:r>
            <a:rPr lang="en-US" sz="1600" b="1" kern="1200" dirty="0" smtClean="0">
              <a:solidFill>
                <a:schemeClr val="tx1">
                  <a:lumMod val="65000"/>
                  <a:lumOff val="35000"/>
                </a:schemeClr>
              </a:solidFill>
            </a:rPr>
            <a:t>Carrying out transactions through Treasury Single Account (TSA) </a:t>
          </a:r>
          <a:endParaRPr lang="en-US" sz="1600" kern="1200" dirty="0"/>
        </a:p>
      </dsp:txBody>
      <dsp:txXfrm>
        <a:off x="0" y="224449"/>
        <a:ext cx="5682190" cy="1351350"/>
      </dsp:txXfrm>
    </dsp:sp>
    <dsp:sp modelId="{674922F1-7266-4681-AD4F-1C618A5FFF23}">
      <dsp:nvSpPr>
        <dsp:cNvPr id="0" name=""/>
        <dsp:cNvSpPr/>
      </dsp:nvSpPr>
      <dsp:spPr>
        <a:xfrm>
          <a:off x="284109" y="32569"/>
          <a:ext cx="4590590"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lvl="0" algn="l" defTabSz="800100">
            <a:lnSpc>
              <a:spcPct val="90000"/>
            </a:lnSpc>
            <a:spcBef>
              <a:spcPct val="0"/>
            </a:spcBef>
            <a:spcAft>
              <a:spcPct val="35000"/>
            </a:spcAft>
          </a:pPr>
          <a:r>
            <a:rPr lang="en-US" sz="1800" b="1" kern="1200" dirty="0" smtClean="0"/>
            <a:t>Bank </a:t>
          </a:r>
          <a:r>
            <a:rPr lang="en-US" sz="1800" b="1" kern="1200" dirty="0" smtClean="0"/>
            <a:t>Accounts of Foreign financing</a:t>
          </a:r>
          <a:endParaRPr lang="en-US" sz="1800" b="1" kern="1200" dirty="0"/>
        </a:p>
      </dsp:txBody>
      <dsp:txXfrm>
        <a:off x="302843" y="51303"/>
        <a:ext cx="4553122" cy="346292"/>
      </dsp:txXfrm>
    </dsp:sp>
    <dsp:sp modelId="{5282638F-EFF2-4770-BB1A-21455422E45D}">
      <dsp:nvSpPr>
        <dsp:cNvPr id="0" name=""/>
        <dsp:cNvSpPr/>
      </dsp:nvSpPr>
      <dsp:spPr>
        <a:xfrm>
          <a:off x="0" y="1837880"/>
          <a:ext cx="5682190" cy="1433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70764" rIns="441001"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lumMod val="65000"/>
                  <a:lumOff val="35000"/>
                </a:schemeClr>
              </a:solidFill>
            </a:rPr>
            <a:t>Daily information interfaced from related systems (Tax, Customs, AGFIS, EAMIS, PIM, Special Funds-SSI, HIS, Ex-owners compensation, HRMIS) </a:t>
          </a:r>
          <a:endParaRPr lang="en-US" sz="1800" b="1" kern="1200" dirty="0">
            <a:solidFill>
              <a:schemeClr val="tx1">
                <a:lumMod val="65000"/>
                <a:lumOff val="35000"/>
              </a:schemeClr>
            </a:solidFill>
          </a:endParaRPr>
        </a:p>
      </dsp:txBody>
      <dsp:txXfrm>
        <a:off x="0" y="1837880"/>
        <a:ext cx="5682190" cy="1433250"/>
      </dsp:txXfrm>
    </dsp:sp>
    <dsp:sp modelId="{21EEBBE2-729F-4D85-8CAE-C2B30FF126D2}">
      <dsp:nvSpPr>
        <dsp:cNvPr id="0" name=""/>
        <dsp:cNvSpPr/>
      </dsp:nvSpPr>
      <dsp:spPr>
        <a:xfrm>
          <a:off x="284109" y="1646000"/>
          <a:ext cx="4877768"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lvl="0" algn="l" defTabSz="800100">
            <a:lnSpc>
              <a:spcPct val="90000"/>
            </a:lnSpc>
            <a:spcBef>
              <a:spcPct val="0"/>
            </a:spcBef>
            <a:spcAft>
              <a:spcPct val="35000"/>
            </a:spcAft>
          </a:pPr>
          <a:r>
            <a:rPr lang="en-US" sz="1800" b="1" kern="1200" dirty="0" smtClean="0"/>
            <a:t>Data Warehouse coverage</a:t>
          </a:r>
          <a:endParaRPr lang="en-US" sz="1800" b="1" kern="1200" dirty="0"/>
        </a:p>
      </dsp:txBody>
      <dsp:txXfrm>
        <a:off x="302843" y="1664734"/>
        <a:ext cx="4840300" cy="346292"/>
      </dsp:txXfrm>
    </dsp:sp>
    <dsp:sp modelId="{964E6811-5072-4466-B721-689C35A65029}">
      <dsp:nvSpPr>
        <dsp:cNvPr id="0" name=""/>
        <dsp:cNvSpPr/>
      </dsp:nvSpPr>
      <dsp:spPr>
        <a:xfrm>
          <a:off x="0" y="3533210"/>
          <a:ext cx="5682190" cy="13923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70764" rIns="441001" bIns="120904" numCol="1" spcCol="1270" anchor="t" anchorCtr="0">
          <a:noAutofit/>
        </a:bodyPr>
        <a:lstStyle/>
        <a:p>
          <a:pPr marL="114300" marR="0" lvl="1" indent="0" algn="l" defTabSz="533400" eaLnBrk="1" fontAlgn="auto" latinLnBrk="0" hangingPunct="1">
            <a:lnSpc>
              <a:spcPct val="90000"/>
            </a:lnSpc>
            <a:spcBef>
              <a:spcPct val="0"/>
            </a:spcBef>
            <a:spcAft>
              <a:spcPct val="15000"/>
            </a:spcAft>
            <a:buClrTx/>
            <a:buSzTx/>
            <a:buFontTx/>
            <a:buChar char="••"/>
            <a:tabLst/>
            <a:defRPr/>
          </a:pPr>
          <a:r>
            <a:rPr lang="en-US" sz="1700" b="1" kern="1200" dirty="0" smtClean="0">
              <a:solidFill>
                <a:schemeClr val="tx1">
                  <a:lumMod val="65000"/>
                  <a:lumOff val="35000"/>
                </a:schemeClr>
              </a:solidFill>
            </a:rPr>
            <a:t>Generating complex and comprehensive reports  to enhance the forecasting and cash management</a:t>
          </a:r>
          <a:endParaRPr lang="en-US" sz="1700" b="1" kern="1200" dirty="0">
            <a:solidFill>
              <a:schemeClr val="tx1">
                <a:lumMod val="65000"/>
                <a:lumOff val="35000"/>
              </a:schemeClr>
            </a:solidFill>
          </a:endParaRPr>
        </a:p>
        <a:p>
          <a:pPr marL="114300" marR="0" lvl="1" indent="0" algn="l" defTabSz="533400" eaLnBrk="1" fontAlgn="auto" latinLnBrk="0" hangingPunct="1">
            <a:lnSpc>
              <a:spcPct val="90000"/>
            </a:lnSpc>
            <a:spcBef>
              <a:spcPct val="0"/>
            </a:spcBef>
            <a:spcAft>
              <a:spcPct val="15000"/>
            </a:spcAft>
            <a:buClrTx/>
            <a:buSzTx/>
            <a:buFontTx/>
            <a:buChar char="••"/>
            <a:tabLst/>
            <a:defRPr/>
          </a:pPr>
          <a:r>
            <a:rPr lang="en-US" sz="1700" b="1" kern="1200" dirty="0" smtClean="0">
              <a:solidFill>
                <a:schemeClr val="tx1">
                  <a:lumMod val="65000"/>
                  <a:lumOff val="35000"/>
                </a:schemeClr>
              </a:solidFill>
            </a:rPr>
            <a:t>Etc.</a:t>
          </a:r>
          <a:endParaRPr lang="en-US" sz="1700" kern="1200" dirty="0"/>
        </a:p>
      </dsp:txBody>
      <dsp:txXfrm>
        <a:off x="0" y="3533210"/>
        <a:ext cx="5682190" cy="1392300"/>
      </dsp:txXfrm>
    </dsp:sp>
    <dsp:sp modelId="{5B203A22-00AF-46E7-9415-C6DAFD7E01CC}">
      <dsp:nvSpPr>
        <dsp:cNvPr id="0" name=""/>
        <dsp:cNvSpPr/>
      </dsp:nvSpPr>
      <dsp:spPr>
        <a:xfrm>
          <a:off x="284109" y="3341330"/>
          <a:ext cx="3977533"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lvl="0" algn="l" defTabSz="800100">
            <a:lnSpc>
              <a:spcPct val="90000"/>
            </a:lnSpc>
            <a:spcBef>
              <a:spcPct val="0"/>
            </a:spcBef>
            <a:spcAft>
              <a:spcPct val="35000"/>
            </a:spcAft>
          </a:pPr>
          <a:r>
            <a:rPr lang="en-US" sz="1800" b="1" kern="1200" dirty="0" smtClean="0"/>
            <a:t>Data Warehouse functions </a:t>
          </a:r>
          <a:endParaRPr lang="en-US" sz="1800" b="1" kern="1200" dirty="0"/>
        </a:p>
      </dsp:txBody>
      <dsp:txXfrm>
        <a:off x="302843" y="3360064"/>
        <a:ext cx="3940065"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4A8D02-4E65-4CCD-8312-4AB164C6C77D}" type="datetimeFigureOut">
              <a:rPr lang="en-US"/>
              <a:pPr/>
              <a:t>12/18/2018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119DBA-4540-49B3-8FA9-6259387ECF9E}" type="slidenum">
              <a:rPr/>
              <a:pPr/>
              <a:t>‹#›</a:t>
            </a:fld>
            <a:endParaRPr/>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755D9-D361-47B8-9652-3B4EA9776CE5}" type="datetimeFigureOut">
              <a:rPr lang="en-US"/>
              <a:pPr/>
              <a:t>12/18/2018</a:t>
            </a:fld>
            <a:endParaRPr/>
          </a:p>
        </p:txBody>
      </p:sp>
      <p:sp>
        <p:nvSpPr>
          <p:cNvPr id="4" name="Slide Image Placeholder 3"/>
          <p:cNvSpPr>
            <a:spLocks noGrp="1" noRot="1" noChangeAspect="1"/>
          </p:cNvSpPr>
          <p:nvPr>
            <p:ph type="sldImg" idx="2"/>
          </p:nvPr>
        </p:nvSpPr>
        <p:spPr>
          <a:xfrm>
            <a:off x="428625" y="685800"/>
            <a:ext cx="600075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36274-F2B9-4C45-BBB4-0EDF4CD651A7}" type="slidenum">
              <a:rPr/>
              <a:pPr/>
              <a:t>‹#›</a:t>
            </a:fld>
            <a:endParaRPr/>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8625" y="685800"/>
            <a:ext cx="6000750" cy="3429000"/>
          </a:xfrm>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W</a:t>
            </a:r>
            <a:r>
              <a:rPr lang="sq-AL" sz="1200" kern="1200" dirty="0" smtClean="0">
                <a:solidFill>
                  <a:schemeClr val="tx1"/>
                </a:solidFill>
                <a:latin typeface="+mn-lt"/>
                <a:ea typeface="+mn-ea"/>
                <a:cs typeface="+mn-cs"/>
              </a:rPr>
              <a:t>e are in process of launching the Albanian Financial Management Information System (AFMIS) implementation, which will integrate AGFIS with other systems include in treasury operations such as: HRMIS, Public procurement and the Customs Systems. We are interested to exchange experience with other countries members of PEMPAL about the challenges in implementation such interfaces and to learnt how to overcome the difficulties we will face during “live” implementation of these component of the AFMIS project. Also we are interested to know the comprehensive functionalities of this platform implemented in other  countries and their interoperabilities.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3B36274-F2B9-4C45-BBB4-0EDF4CD651A7}" type="slidenum">
              <a:rPr lang="en-US" smtClean="0"/>
              <a:pPr/>
              <a:t>1</a:t>
            </a:fld>
            <a:endParaRPr lang="en-US"/>
          </a:p>
        </p:txBody>
      </p:sp>
    </p:spTree>
    <p:extLst>
      <p:ext uri="{BB962C8B-B14F-4D97-AF65-F5344CB8AC3E}">
        <p14:creationId xmlns:p14="http://schemas.microsoft.com/office/powerpoint/2010/main" val="50944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MoFE</a:t>
            </a:r>
            <a:r>
              <a:rPr lang="en-US" dirty="0" smtClean="0"/>
              <a:t>-Ministry of Finance and Economy</a:t>
            </a:r>
          </a:p>
          <a:p>
            <a:r>
              <a:rPr lang="en-US" dirty="0" smtClean="0"/>
              <a:t>TDOs-Treasury District Offices</a:t>
            </a:r>
          </a:p>
          <a:p>
            <a:r>
              <a:rPr lang="en-US" dirty="0" smtClean="0"/>
              <a:t>BIs-Budget Institutions</a:t>
            </a:r>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pPr/>
              <a:t>4</a:t>
            </a:fld>
            <a:endParaRPr lang="en-US"/>
          </a:p>
        </p:txBody>
      </p:sp>
    </p:spTree>
    <p:extLst>
      <p:ext uri="{BB962C8B-B14F-4D97-AF65-F5344CB8AC3E}">
        <p14:creationId xmlns:p14="http://schemas.microsoft.com/office/powerpoint/2010/main" val="961420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8625" y="685800"/>
            <a:ext cx="600075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pPr/>
              <a:t>5</a:t>
            </a:fld>
            <a:endParaRPr lang="en-US"/>
          </a:p>
        </p:txBody>
      </p:sp>
    </p:spTree>
    <p:extLst>
      <p:ext uri="{BB962C8B-B14F-4D97-AF65-F5344CB8AC3E}">
        <p14:creationId xmlns:p14="http://schemas.microsoft.com/office/powerpoint/2010/main" val="50944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8951" y="1463040"/>
            <a:ext cx="9603701" cy="3738880"/>
          </a:xfrm>
        </p:spPr>
        <p:txBody>
          <a:bodyPr>
            <a:noAutofit/>
          </a:bodyPr>
          <a:lstStyle>
            <a:lvl1pPr>
              <a:defRPr sz="7200"/>
            </a:lvl1pPr>
          </a:lstStyle>
          <a:p>
            <a:r>
              <a:rPr lang="en-US" smtClean="0"/>
              <a:t>Click to edit Master title style</a:t>
            </a:r>
            <a:endParaRPr/>
          </a:p>
        </p:txBody>
      </p:sp>
      <p:sp>
        <p:nvSpPr>
          <p:cNvPr id="3" name="Subtitle 2"/>
          <p:cNvSpPr>
            <a:spLocks noGrp="1"/>
          </p:cNvSpPr>
          <p:nvPr>
            <p:ph type="subTitle" idx="1"/>
          </p:nvPr>
        </p:nvSpPr>
        <p:spPr>
          <a:xfrm>
            <a:off x="1598950" y="5283200"/>
            <a:ext cx="8643331" cy="113792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7A43098-3E81-44A3-810F-9C24740B1611}" type="datetime1">
              <a:rPr lang="en-US" smtClean="0"/>
              <a:pPr/>
              <a:t>12/18/2018</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baseline="0"/>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FC40B4-98D6-49AD-88EB-253621738BCF}" type="datetime1">
              <a:rPr lang="en-US" smtClean="0"/>
              <a:pPr/>
              <a:t>12/18/2018</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117331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242281" y="568960"/>
            <a:ext cx="1440555" cy="596561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598949" y="568960"/>
            <a:ext cx="8483270" cy="5965615"/>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EC63034-BAC3-4C3D-9114-1736D565EDBD}" type="datetime1">
              <a:rPr lang="en-US" smtClean="0"/>
              <a:pPr/>
              <a:t>12/18/2018</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88754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6B84B7E-6156-4055-84ED-6795432C1063}" type="datetime1">
              <a:rPr lang="en-US" smtClean="0"/>
              <a:pPr/>
              <a:t>12/18/2018</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98952" y="2682241"/>
            <a:ext cx="9603701" cy="3007360"/>
          </a:xfrm>
        </p:spPr>
        <p:txBody>
          <a:bodyPr anchor="b">
            <a:noAutofit/>
          </a:bodyPr>
          <a:lstStyle>
            <a:lvl1pPr algn="l">
              <a:defRPr sz="6600" b="0" i="0" cap="none" baseline="0"/>
            </a:lvl1pPr>
          </a:lstStyle>
          <a:p>
            <a:r>
              <a:rPr lang="en-US" smtClean="0"/>
              <a:t>Click to edit Master title style</a:t>
            </a:r>
            <a:endParaRPr/>
          </a:p>
        </p:txBody>
      </p:sp>
      <p:sp>
        <p:nvSpPr>
          <p:cNvPr id="3" name="Text Placeholder 2"/>
          <p:cNvSpPr>
            <a:spLocks noGrp="1"/>
          </p:cNvSpPr>
          <p:nvPr>
            <p:ph type="body" idx="1"/>
          </p:nvPr>
        </p:nvSpPr>
        <p:spPr>
          <a:xfrm>
            <a:off x="1598950" y="1056640"/>
            <a:ext cx="8643331" cy="12192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F541D101-4093-4975-8662-270CCDA3D844}" type="datetime1">
              <a:rPr lang="en-US" smtClean="0"/>
              <a:pPr/>
              <a:t>12/18/2018</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59165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98951" y="568960"/>
            <a:ext cx="10083886" cy="1219200"/>
          </a:xfrm>
        </p:spPr>
        <p:txBody>
          <a:bodyPr/>
          <a:lstStyle/>
          <a:p>
            <a:r>
              <a:rPr lang="en-US" smtClean="0"/>
              <a:t>Click to edit Master title style</a:t>
            </a:r>
            <a:endParaRPr/>
          </a:p>
        </p:txBody>
      </p:sp>
      <p:sp>
        <p:nvSpPr>
          <p:cNvPr id="3" name="Content Placeholder 2"/>
          <p:cNvSpPr>
            <a:spLocks noGrp="1"/>
          </p:cNvSpPr>
          <p:nvPr>
            <p:ph sz="half" idx="1"/>
          </p:nvPr>
        </p:nvSpPr>
        <p:spPr>
          <a:xfrm>
            <a:off x="1598951" y="1950720"/>
            <a:ext cx="4878680" cy="4470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800955" y="1950720"/>
            <a:ext cx="4881882" cy="4470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2A04258A-DB72-4CD9-A737-F2C9F1CB3383}" type="datetime1">
              <a:rPr lang="en-US" smtClean="0"/>
              <a:pPr/>
              <a:t>12/18/2018</a:t>
            </a:fld>
            <a:endParaRPr lang="en-US"/>
          </a:p>
        </p:txBody>
      </p:sp>
      <p:sp>
        <p:nvSpPr>
          <p:cNvPr id="7" name="Slide Number Placeholder 6"/>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98951" y="568960"/>
            <a:ext cx="10083886" cy="12192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598951" y="1950720"/>
            <a:ext cx="4878680" cy="8128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98951" y="2844800"/>
            <a:ext cx="4878680" cy="357632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804157" y="1950720"/>
            <a:ext cx="4878680" cy="8128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804157" y="2844800"/>
            <a:ext cx="4878680" cy="357632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A65FFAB-068E-491F-B673-048FFC932BA4}" type="datetime1">
              <a:rPr lang="en-US" smtClean="0"/>
              <a:pPr/>
              <a:t>12/18/2018</a:t>
            </a:fld>
            <a:endParaRPr lang="en-US"/>
          </a:p>
        </p:txBody>
      </p:sp>
      <p:sp>
        <p:nvSpPr>
          <p:cNvPr id="9" name="Slide Number Placeholder 8"/>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1B704954-7F06-4940-9052-F2963231A333}" type="datetime1">
              <a:rPr lang="en-US" smtClean="0"/>
              <a:pPr/>
              <a:t>12/18/2018</a:t>
            </a:fld>
            <a:endParaRPr lang="en-US"/>
          </a:p>
        </p:txBody>
      </p:sp>
      <p:sp>
        <p:nvSpPr>
          <p:cNvPr id="5" name="Slide Number Placeholder 4"/>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216AAAA0-A7E9-4606-8EEC-7732E1D90148}" type="datetime1">
              <a:rPr lang="en-US" smtClean="0"/>
              <a:pPr/>
              <a:t>12/18/2018</a:t>
            </a:fld>
            <a:endParaRPr lang="en-US"/>
          </a:p>
        </p:txBody>
      </p:sp>
      <p:sp>
        <p:nvSpPr>
          <p:cNvPr id="4" name="Slide Number Placeholder 3"/>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8673" y="2763520"/>
            <a:ext cx="3441325" cy="2052320"/>
          </a:xfrm>
        </p:spPr>
        <p:txBody>
          <a:bodyPr anchor="b">
            <a:normAutofit/>
          </a:bodyPr>
          <a:lstStyle>
            <a:lvl1pPr algn="l">
              <a:defRPr sz="3200" b="0"/>
            </a:lvl1pPr>
          </a:lstStyle>
          <a:p>
            <a:r>
              <a:rPr lang="en-US" smtClean="0"/>
              <a:t>Click to edit Master title style</a:t>
            </a:r>
            <a:endParaRPr/>
          </a:p>
        </p:txBody>
      </p:sp>
      <p:sp>
        <p:nvSpPr>
          <p:cNvPr id="3" name="Content Placeholder 2"/>
          <p:cNvSpPr>
            <a:spLocks noGrp="1"/>
          </p:cNvSpPr>
          <p:nvPr>
            <p:ph idx="1"/>
          </p:nvPr>
        </p:nvSpPr>
        <p:spPr>
          <a:xfrm>
            <a:off x="5440432" y="894080"/>
            <a:ext cx="6482499" cy="552704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78673" y="4958080"/>
            <a:ext cx="3441325" cy="146304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Footer Placeholder 8"/>
          <p:cNvSpPr>
            <a:spLocks noGrp="1"/>
          </p:cNvSpPr>
          <p:nvPr>
            <p:ph type="ftr" sz="quarter" idx="11"/>
          </p:nvPr>
        </p:nvSpPr>
        <p:spPr/>
        <p:txBody>
          <a:bodyPr/>
          <a:lstStyle/>
          <a:p>
            <a:r>
              <a:rPr lang="en-US" dirty="0"/>
              <a:t>Add a footer</a:t>
            </a:r>
          </a:p>
        </p:txBody>
      </p:sp>
      <p:sp>
        <p:nvSpPr>
          <p:cNvPr id="8" name="Date Placeholder 7"/>
          <p:cNvSpPr>
            <a:spLocks noGrp="1"/>
          </p:cNvSpPr>
          <p:nvPr>
            <p:ph type="dt" sz="half" idx="10"/>
          </p:nvPr>
        </p:nvSpPr>
        <p:spPr/>
        <p:txBody>
          <a:bodyPr/>
          <a:lstStyle/>
          <a:p>
            <a:fld id="{1895E4D8-632A-4A6C-AE51-4ABA6C162486}" type="datetime1">
              <a:rPr lang="en-US" smtClean="0"/>
              <a:pPr/>
              <a:t>12/18/2018</a:t>
            </a:fld>
            <a:endParaRPr lang="en-US"/>
          </a:p>
        </p:txBody>
      </p:sp>
      <p:sp>
        <p:nvSpPr>
          <p:cNvPr id="10" name="Slide Number Placeholder 9"/>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9136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8673" y="2763520"/>
            <a:ext cx="3441325" cy="2052320"/>
          </a:xfrm>
        </p:spPr>
        <p:txBody>
          <a:bodyPr anchor="b">
            <a:normAutofit/>
          </a:bodyPr>
          <a:lstStyle>
            <a:lvl1pPr algn="l">
              <a:defRPr sz="3200" b="0"/>
            </a:lvl1pPr>
          </a:lstStyle>
          <a:p>
            <a:r>
              <a:rPr lang="en-US" smtClean="0"/>
              <a:t>Click to edit Master title style</a:t>
            </a:r>
            <a:endParaRPr/>
          </a:p>
        </p:txBody>
      </p:sp>
      <p:sp>
        <p:nvSpPr>
          <p:cNvPr id="5" name="Rectangle 4"/>
          <p:cNvSpPr/>
          <p:nvPr/>
        </p:nvSpPr>
        <p:spPr>
          <a:xfrm>
            <a:off x="5360400" y="487680"/>
            <a:ext cx="6962683" cy="63398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760553" y="892384"/>
            <a:ext cx="6162376" cy="5528736"/>
          </a:xfr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78673" y="4958080"/>
            <a:ext cx="3441325" cy="146304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7385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grpSp>
        <p:nvGrpSpPr>
          <p:cNvPr id="32" name="Group 31"/>
          <p:cNvGrpSpPr/>
          <p:nvPr/>
        </p:nvGrpSpPr>
        <p:grpSpPr>
          <a:xfrm>
            <a:off x="-1" y="0"/>
            <a:ext cx="12801600" cy="73152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 name="Title Placeholder 1"/>
          <p:cNvSpPr>
            <a:spLocks noGrp="1"/>
          </p:cNvSpPr>
          <p:nvPr>
            <p:ph type="title"/>
          </p:nvPr>
        </p:nvSpPr>
        <p:spPr>
          <a:xfrm>
            <a:off x="1598951" y="568960"/>
            <a:ext cx="10083886" cy="1219200"/>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598951" y="1950720"/>
            <a:ext cx="10083886" cy="4470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594263" y="6583684"/>
            <a:ext cx="7207462" cy="291252"/>
          </a:xfrm>
          <a:prstGeom prst="rect">
            <a:avLst/>
          </a:prstGeom>
        </p:spPr>
        <p:txBody>
          <a:bodyPr vert="horz" lIns="91440" tIns="45720" rIns="91440" bIns="45720" rtlCol="0" anchor="ctr"/>
          <a:lstStyle>
            <a:lvl1pPr algn="l">
              <a:defRPr sz="110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9041820" y="6583684"/>
            <a:ext cx="1386423" cy="291252"/>
          </a:xfrm>
          <a:prstGeom prst="rect">
            <a:avLst/>
          </a:prstGeom>
        </p:spPr>
        <p:txBody>
          <a:bodyPr vert="horz" lIns="91440" tIns="45720" rIns="91440" bIns="45720" rtlCol="0" anchor="ctr"/>
          <a:lstStyle>
            <a:lvl1pPr algn="r">
              <a:defRPr sz="1100">
                <a:solidFill>
                  <a:schemeClr val="tx1"/>
                </a:solidFill>
              </a:defRPr>
            </a:lvl1pPr>
          </a:lstStyle>
          <a:p>
            <a:fld id="{9CFC5C6A-27A7-4587-A086-2CFF512ABE67}" type="datetime1">
              <a:rPr lang="en-US" smtClean="0"/>
              <a:pPr/>
              <a:t>12/18/2018</a:t>
            </a:fld>
            <a:endParaRPr lang="en-US"/>
          </a:p>
        </p:txBody>
      </p:sp>
      <p:sp>
        <p:nvSpPr>
          <p:cNvPr id="6" name="Slide Number Placeholder 5"/>
          <p:cNvSpPr>
            <a:spLocks noGrp="1"/>
          </p:cNvSpPr>
          <p:nvPr>
            <p:ph type="sldNum" sz="quarter" idx="4"/>
          </p:nvPr>
        </p:nvSpPr>
        <p:spPr>
          <a:xfrm>
            <a:off x="10642436" y="6583684"/>
            <a:ext cx="1040402" cy="291252"/>
          </a:xfrm>
          <a:prstGeom prst="rect">
            <a:avLst/>
          </a:prstGeom>
        </p:spPr>
        <p:txBody>
          <a:bodyPr vert="horz" lIns="91440" tIns="45720" rIns="91440" bIns="45720" rtlCol="0" anchor="ctr"/>
          <a:lstStyle>
            <a:lvl1pPr algn="r">
              <a:defRPr sz="1100">
                <a:solidFill>
                  <a:schemeClr val="tx1"/>
                </a:solidFill>
              </a:defRPr>
            </a:lvl1pPr>
          </a:lstStyle>
          <a:p>
            <a:fld id="{E5137D0E-4A4F-4307-8994-C1891D747D59}" type="slidenum">
              <a:rPr lang="en-US" smtClean="0"/>
              <a:pPr/>
              <a:t>‹#›</a:t>
            </a:fld>
            <a:endParaRPr lang="en-US"/>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aurela.velo@financa.gov.al" TargetMode="External"/><Relationship Id="rId3" Type="http://schemas.openxmlformats.org/officeDocument/2006/relationships/image" Target="../media/image1.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10" Type="http://schemas.openxmlformats.org/officeDocument/2006/relationships/hyperlink" Target="mailto:mimoza.peco@financa.gov.al" TargetMode="External"/><Relationship Id="rId4" Type="http://schemas.openxmlformats.org/officeDocument/2006/relationships/image" Target="../media/image2.jpeg"/><Relationship Id="rId9" Type="http://schemas.openxmlformats.org/officeDocument/2006/relationships/hyperlink" Target="mailto:ervin.muca@akshi.gov.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8949" y="4226560"/>
            <a:ext cx="10564071" cy="113792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6000" b="1" dirty="0" smtClean="0">
                <a:ln w="11430"/>
                <a:solidFill>
                  <a:srgbClr val="0070C0"/>
                </a:solidFill>
                <a:effectLst>
                  <a:outerShdw blurRad="50800" dist="39000" dir="5460000" algn="tl">
                    <a:srgbClr val="000000">
                      <a:alpha val="38000"/>
                    </a:srgbClr>
                  </a:outerShdw>
                </a:effectLst>
              </a:rPr>
              <a:t>Albanian FMIS</a:t>
            </a:r>
            <a:r>
              <a:rPr lang="en-US" sz="2000" b="1" dirty="0" smtClean="0">
                <a:ln w="11430"/>
                <a:solidFill>
                  <a:srgbClr val="0070C0"/>
                </a:solidFill>
                <a:effectLst>
                  <a:outerShdw blurRad="50800" dist="39000" dir="5460000" algn="tl">
                    <a:srgbClr val="000000">
                      <a:alpha val="38000"/>
                    </a:srgbClr>
                  </a:outerShdw>
                </a:effectLst>
              </a:rPr>
              <a:t>(AFMIS) </a:t>
            </a:r>
            <a:endParaRPr lang="en-US" sz="2000" b="1" dirty="0">
              <a:ln w="11430"/>
              <a:solidFill>
                <a:srgbClr val="0070C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1598949" y="5445760"/>
            <a:ext cx="8403238" cy="73152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chemeClr val="accent6">
                    <a:lumMod val="75000"/>
                  </a:schemeClr>
                </a:solidFill>
                <a:effectLst>
                  <a:outerShdw blurRad="50800" dist="39000" dir="5460000" algn="tl">
                    <a:srgbClr val="000000">
                      <a:alpha val="38000"/>
                    </a:srgbClr>
                  </a:outerShdw>
                </a:effectLst>
              </a:rPr>
              <a:t>I</a:t>
            </a:r>
            <a:r>
              <a:rPr lang="sq-AL" sz="2800" b="1" dirty="0" smtClean="0">
                <a:ln w="11430"/>
                <a:solidFill>
                  <a:schemeClr val="accent6">
                    <a:lumMod val="75000"/>
                  </a:schemeClr>
                </a:solidFill>
                <a:effectLst>
                  <a:outerShdw blurRad="50800" dist="39000" dir="5460000" algn="tl">
                    <a:srgbClr val="000000">
                      <a:alpha val="38000"/>
                    </a:srgbClr>
                  </a:outerShdw>
                </a:effectLst>
              </a:rPr>
              <a:t>ntegrate</a:t>
            </a:r>
            <a:r>
              <a:rPr lang="en-US" sz="2800" b="1" dirty="0" smtClean="0">
                <a:ln w="11430"/>
                <a:solidFill>
                  <a:schemeClr val="accent6">
                    <a:lumMod val="75000"/>
                  </a:schemeClr>
                </a:solidFill>
                <a:effectLst>
                  <a:outerShdw blurRad="50800" dist="39000" dir="5460000" algn="tl">
                    <a:srgbClr val="000000">
                      <a:alpha val="38000"/>
                    </a:srgbClr>
                  </a:outerShdw>
                </a:effectLst>
              </a:rPr>
              <a:t>d</a:t>
            </a:r>
            <a:r>
              <a:rPr lang="sq-AL" sz="2800" b="1" dirty="0" smtClean="0">
                <a:ln w="11430"/>
                <a:solidFill>
                  <a:schemeClr val="accent6">
                    <a:lumMod val="75000"/>
                  </a:schemeClr>
                </a:solidFill>
                <a:effectLst>
                  <a:outerShdw blurRad="50800" dist="39000" dir="5460000" algn="tl">
                    <a:srgbClr val="000000">
                      <a:alpha val="38000"/>
                    </a:srgbClr>
                  </a:outerShdw>
                </a:effectLst>
              </a:rPr>
              <a:t> AGFIS with other systems </a:t>
            </a:r>
            <a:endParaRPr lang="en-US" sz="2800" b="1" dirty="0">
              <a:ln w="11430"/>
              <a:solidFill>
                <a:schemeClr val="accent6">
                  <a:lumMod val="75000"/>
                </a:schemeClr>
              </a:soli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3"/>
          <a:srcRect/>
          <a:stretch>
            <a:fillRect/>
          </a:stretch>
        </p:blipFill>
        <p:spPr bwMode="auto">
          <a:xfrm>
            <a:off x="1518919" y="487680"/>
            <a:ext cx="6402467" cy="1300480"/>
          </a:xfrm>
          <a:prstGeom prst="rect">
            <a:avLst/>
          </a:prstGeom>
          <a:blipFill>
            <a:blip r:embed="rId4"/>
            <a:tile tx="0" ty="0" sx="100000" sy="100000" flip="none" algn="tl"/>
          </a:blipFill>
          <a:ln w="9525">
            <a:noFill/>
            <a:miter lim="800000"/>
            <a:headEnd/>
            <a:tailEnd/>
          </a:ln>
          <a:effectLst>
            <a:outerShdw blurRad="50800" dist="38100" dir="18900000" algn="bl" rotWithShape="0">
              <a:prstClr val="black">
                <a:alpha val="40000"/>
              </a:prstClr>
            </a:outerShdw>
          </a:effectLst>
          <a:scene3d>
            <a:camera prst="orthographicFront"/>
            <a:lightRig rig="morning" dir="t"/>
          </a:scene3d>
          <a:sp3d extrusionH="76200" contourW="12700" prstMaterial="metal">
            <a:bevelB w="152400" h="50800" prst="softRound"/>
            <a:extrusionClr>
              <a:schemeClr val="tx2">
                <a:lumMod val="20000"/>
                <a:lumOff val="80000"/>
              </a:schemeClr>
            </a:extrusionClr>
            <a:contourClr>
              <a:schemeClr val="bg1">
                <a:lumMod val="75000"/>
              </a:schemeClr>
            </a:contourClr>
          </a:sp3d>
        </p:spPr>
      </p:pic>
      <p:pic>
        <p:nvPicPr>
          <p:cNvPr id="1027" name="Picture 3"/>
          <p:cNvPicPr>
            <a:picLocks noChangeAspect="1" noChangeArrowheads="1"/>
          </p:cNvPicPr>
          <p:nvPr/>
        </p:nvPicPr>
        <p:blipFill>
          <a:blip r:embed="rId5"/>
          <a:srcRect/>
          <a:stretch>
            <a:fillRect/>
          </a:stretch>
        </p:blipFill>
        <p:spPr bwMode="auto">
          <a:xfrm>
            <a:off x="8881757" y="6339840"/>
            <a:ext cx="2691037" cy="447040"/>
          </a:xfrm>
          <a:prstGeom prst="rect">
            <a:avLst/>
          </a:prstGeom>
          <a:noFill/>
          <a:ln w="9525">
            <a:noFill/>
            <a:miter lim="800000"/>
            <a:headEnd/>
            <a:tailEnd/>
          </a:ln>
          <a:effectLst/>
          <a:scene3d>
            <a:camera prst="orthographicFront"/>
            <a:lightRig rig="threePt" dir="t"/>
          </a:scene3d>
          <a:sp3d>
            <a:bevelT prst="angle"/>
          </a:sp3d>
        </p:spPr>
      </p:pic>
      <p:pic>
        <p:nvPicPr>
          <p:cNvPr id="7" name="Picture 6"/>
          <p:cNvPicPr/>
          <p:nvPr/>
        </p:nvPicPr>
        <p:blipFill>
          <a:blip r:embed="rId6"/>
          <a:srcRect/>
          <a:stretch>
            <a:fillRect/>
          </a:stretch>
        </p:blipFill>
        <p:spPr bwMode="auto">
          <a:xfrm>
            <a:off x="3839814" y="1300480"/>
            <a:ext cx="2801079" cy="406400"/>
          </a:xfrm>
          <a:prstGeom prst="rect">
            <a:avLst/>
          </a:prstGeom>
          <a:noFill/>
          <a:ln w="9525">
            <a:noFill/>
            <a:miter lim="800000"/>
            <a:headEnd/>
            <a:tailEnd/>
          </a:ln>
        </p:spPr>
      </p:pic>
      <p:sp>
        <p:nvSpPr>
          <p:cNvPr id="8" name="TextBox 7"/>
          <p:cNvSpPr txBox="1"/>
          <p:nvPr/>
        </p:nvSpPr>
        <p:spPr>
          <a:xfrm>
            <a:off x="3439660" y="1300484"/>
            <a:ext cx="3031599" cy="461665"/>
          </a:xfrm>
          <a:prstGeom prst="rect">
            <a:avLst/>
          </a:prstGeom>
          <a:noFill/>
          <a:ln>
            <a:noFill/>
          </a:ln>
        </p:spPr>
        <p:txBody>
          <a:bodyPr wrap="none" rtlCol="0" anchor="ctr" anchorCtr="1">
            <a:spAutoFit/>
          </a:bodyPr>
          <a:lstStyle/>
          <a:p>
            <a:pPr algn="ctr"/>
            <a:r>
              <a:rPr lang="en-US" sz="1200" b="1" dirty="0" smtClean="0"/>
              <a:t>REPUBLIC OF ALBANIA</a:t>
            </a:r>
          </a:p>
          <a:p>
            <a:pPr algn="ctr"/>
            <a:r>
              <a:rPr lang="en-US" sz="1200" b="1" dirty="0" smtClean="0"/>
              <a:t>MINISTRY OF FINANCE AND ECONOMY</a:t>
            </a:r>
          </a:p>
        </p:txBody>
      </p:sp>
      <p:pic>
        <p:nvPicPr>
          <p:cNvPr id="9" name="Picture 92"/>
          <p:cNvPicPr>
            <a:picLocks noChangeAspect="1" noChangeArrowheads="1"/>
          </p:cNvPicPr>
          <p:nvPr/>
        </p:nvPicPr>
        <p:blipFill>
          <a:blip r:embed="rId7"/>
          <a:srcRect/>
          <a:stretch>
            <a:fillRect/>
          </a:stretch>
        </p:blipFill>
        <p:spPr bwMode="auto">
          <a:xfrm>
            <a:off x="8001416" y="487680"/>
            <a:ext cx="4261642" cy="1300480"/>
          </a:xfrm>
          <a:prstGeom prst="rect">
            <a:avLst/>
          </a:prstGeom>
          <a:noFill/>
          <a:ln w="9525">
            <a:noFill/>
            <a:miter lim="800000"/>
            <a:headEnd/>
            <a:tailEnd/>
          </a:ln>
        </p:spPr>
      </p:pic>
      <p:pic>
        <p:nvPicPr>
          <p:cNvPr id="10" name="Picture 4"/>
          <p:cNvPicPr>
            <a:picLocks noChangeAspect="1" noChangeArrowheads="1"/>
          </p:cNvPicPr>
          <p:nvPr/>
        </p:nvPicPr>
        <p:blipFill>
          <a:blip r:embed="rId8" cstate="print">
            <a:extLst/>
          </a:blip>
          <a:srcRect/>
          <a:stretch>
            <a:fillRect/>
          </a:stretch>
        </p:blipFill>
        <p:spPr bwMode="auto">
          <a:xfrm>
            <a:off x="3199566" y="1788160"/>
            <a:ext cx="3601388" cy="1911686"/>
          </a:xfrm>
          <a:prstGeom prst="rect">
            <a:avLst/>
          </a:prstGeom>
          <a:noFill/>
          <a:ln>
            <a:noFill/>
          </a:ln>
          <a:scene3d>
            <a:camera prst="orthographicFront"/>
            <a:lightRig rig="threePt" dir="t"/>
          </a:scene3d>
          <a:sp3d>
            <a:bevelT prst="angle"/>
          </a:sp3d>
          <a:extLst/>
        </p:spPr>
      </p:pic>
      <p:pic>
        <p:nvPicPr>
          <p:cNvPr id="1028" name="Picture 4"/>
          <p:cNvPicPr>
            <a:picLocks noChangeAspect="1" noChangeArrowheads="1"/>
          </p:cNvPicPr>
          <p:nvPr/>
        </p:nvPicPr>
        <p:blipFill>
          <a:blip r:embed="rId9"/>
          <a:srcRect/>
          <a:stretch>
            <a:fillRect/>
          </a:stretch>
        </p:blipFill>
        <p:spPr bwMode="auto">
          <a:xfrm>
            <a:off x="8517071" y="1788160"/>
            <a:ext cx="3355838" cy="3332480"/>
          </a:xfrm>
          <a:prstGeom prst="rect">
            <a:avLst/>
          </a:prstGeom>
          <a:noFill/>
          <a:ln w="9525">
            <a:noFill/>
            <a:miter lim="800000"/>
            <a:headEnd/>
            <a:tailEnd/>
          </a:ln>
          <a:effectLst/>
        </p:spPr>
      </p:pic>
      <p:sp>
        <p:nvSpPr>
          <p:cNvPr id="13" name="Slide Number Placeholder 12"/>
          <p:cNvSpPr>
            <a:spLocks noGrp="1"/>
          </p:cNvSpPr>
          <p:nvPr>
            <p:ph type="sldNum" sz="quarter" idx="12"/>
          </p:nvPr>
        </p:nvSpPr>
        <p:spPr>
          <a:xfrm>
            <a:off x="6560863" y="6827524"/>
            <a:ext cx="1040402" cy="291252"/>
          </a:xfrm>
        </p:spPr>
        <p:txBody>
          <a:bodyPr/>
          <a:lstStyle/>
          <a:p>
            <a:pPr algn="ctr"/>
            <a:fld id="{E5137D0E-4A4F-4307-8994-C1891D747D59}" type="slidenum">
              <a:rPr lang="en-US" sz="1600" b="1" smtClean="0">
                <a:solidFill>
                  <a:srgbClr val="C00000"/>
                </a:solidFill>
              </a:rPr>
              <a:pPr algn="ctr"/>
              <a:t>1</a:t>
            </a:fld>
            <a:endParaRPr lang="en-US" sz="1600" b="1" dirty="0">
              <a:solidFill>
                <a:srgbClr val="C00000"/>
              </a:solidFill>
            </a:endParaRPr>
          </a:p>
        </p:txBody>
      </p:sp>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00200" y="457200"/>
            <a:ext cx="4420849" cy="64516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70C0"/>
                </a:solidFill>
                <a:effectLst>
                  <a:outerShdw blurRad="50800" dist="39000" dir="5460000" algn="tl">
                    <a:srgbClr val="000000">
                      <a:alpha val="38000"/>
                    </a:srgbClr>
                  </a:outerShdw>
                </a:effectLst>
              </a:rPr>
              <a:t>Current status</a:t>
            </a:r>
            <a:endParaRPr lang="en-US" b="1" dirty="0">
              <a:ln w="11430"/>
              <a:solidFill>
                <a:srgbClr val="0070C0"/>
              </a:solidFill>
              <a:effectLst>
                <a:outerShdw blurRad="50800" dist="39000" dir="5460000" algn="tl">
                  <a:srgbClr val="000000">
                    <a:alpha val="38000"/>
                  </a:srgbClr>
                </a:outerShdw>
              </a:effectLst>
            </a:endParaRPr>
          </a:p>
        </p:txBody>
      </p:sp>
      <p:sp>
        <p:nvSpPr>
          <p:cNvPr id="14" name="Content Placeholder 13"/>
          <p:cNvSpPr>
            <a:spLocks noGrp="1"/>
          </p:cNvSpPr>
          <p:nvPr>
            <p:ph idx="1"/>
          </p:nvPr>
        </p:nvSpPr>
        <p:spPr>
          <a:xfrm>
            <a:off x="1447800" y="1143000"/>
            <a:ext cx="6238573" cy="2286000"/>
          </a:xfrm>
        </p:spPr>
        <p:txBody>
          <a:bodyPr>
            <a:normAutofit fontScale="92500" lnSpcReduction="10000"/>
          </a:bodyPr>
          <a:lstStyle/>
          <a:p>
            <a:pPr>
              <a:buSzPct val="150000"/>
            </a:pPr>
            <a:r>
              <a:rPr lang="en-US" sz="1500" b="1" dirty="0" smtClean="0">
                <a:solidFill>
                  <a:schemeClr val="bg2">
                    <a:lumMod val="25000"/>
                  </a:schemeClr>
                </a:solidFill>
              </a:rPr>
              <a:t>AGFIS online with 36 TDO’s and 15 BI’s</a:t>
            </a:r>
            <a:endParaRPr lang="en-US" sz="1500" b="1" dirty="0">
              <a:solidFill>
                <a:schemeClr val="bg2">
                  <a:lumMod val="25000"/>
                </a:schemeClr>
              </a:solidFill>
            </a:endParaRPr>
          </a:p>
          <a:p>
            <a:pPr>
              <a:buSzPct val="150000"/>
            </a:pPr>
            <a:r>
              <a:rPr lang="en-US" sz="1500" b="1" dirty="0" smtClean="0">
                <a:solidFill>
                  <a:schemeClr val="bg2">
                    <a:lumMod val="25000"/>
                  </a:schemeClr>
                </a:solidFill>
              </a:rPr>
              <a:t>AGFIS integrated with Commercial Banks, Central Bank, Tax Information System</a:t>
            </a:r>
          </a:p>
          <a:p>
            <a:pPr>
              <a:buSzPct val="150000"/>
            </a:pPr>
            <a:r>
              <a:rPr lang="en-US" sz="1500" b="1" dirty="0" smtClean="0">
                <a:solidFill>
                  <a:schemeClr val="bg2">
                    <a:lumMod val="25000"/>
                  </a:schemeClr>
                </a:solidFill>
              </a:rPr>
              <a:t>Manual monthly </a:t>
            </a:r>
            <a:r>
              <a:rPr lang="en-US" sz="1500" b="1" dirty="0">
                <a:solidFill>
                  <a:schemeClr val="bg2">
                    <a:lumMod val="25000"/>
                  </a:schemeClr>
                </a:solidFill>
              </a:rPr>
              <a:t>accounting balances </a:t>
            </a:r>
            <a:r>
              <a:rPr lang="en-US" sz="1500" b="1" dirty="0" smtClean="0">
                <a:solidFill>
                  <a:schemeClr val="bg2">
                    <a:lumMod val="25000"/>
                  </a:schemeClr>
                </a:solidFill>
              </a:rPr>
              <a:t>information of Special Funds (HI, SI, expropriation funds), Custom Revenues, PIU for FFP.</a:t>
            </a:r>
          </a:p>
          <a:p>
            <a:pPr>
              <a:buSzPct val="150000"/>
            </a:pPr>
            <a:r>
              <a:rPr lang="en-US" sz="1500" b="1" dirty="0" smtClean="0">
                <a:solidFill>
                  <a:schemeClr val="bg2">
                    <a:lumMod val="25000"/>
                  </a:schemeClr>
                </a:solidFill>
              </a:rPr>
              <a:t>Yearly information on assets, inventory, rights and liabilities accounting balances of general government units and financial information of extra budgetary units.</a:t>
            </a:r>
          </a:p>
          <a:p>
            <a:pPr>
              <a:buSzPct val="150000"/>
            </a:pPr>
            <a:endParaRPr lang="en-US" sz="1800" b="1" dirty="0" smtClean="0">
              <a:solidFill>
                <a:schemeClr val="bg2">
                  <a:lumMod val="25000"/>
                </a:schemeClr>
              </a:solidFill>
            </a:endParaRPr>
          </a:p>
          <a:p>
            <a:pPr>
              <a:buSzPct val="150000"/>
            </a:pPr>
            <a:endParaRPr lang="en-US" sz="2200" b="1" dirty="0" smtClean="0">
              <a:solidFill>
                <a:schemeClr val="bg2">
                  <a:lumMod val="25000"/>
                </a:schemeClr>
              </a:solidFill>
            </a:endParaRPr>
          </a:p>
          <a:p>
            <a:pPr marL="0" indent="0">
              <a:buSzPct val="150000"/>
              <a:buNone/>
            </a:pPr>
            <a:endParaRPr lang="en-US" sz="2200" b="1" dirty="0" smtClean="0">
              <a:solidFill>
                <a:schemeClr val="bg2">
                  <a:lumMod val="25000"/>
                </a:schemeClr>
              </a:solidFill>
            </a:endParaRPr>
          </a:p>
          <a:p>
            <a:pPr lvl="1">
              <a:buSzPct val="150000"/>
            </a:pPr>
            <a:endParaRPr lang="en-US" sz="2000" b="1" dirty="0" smtClean="0">
              <a:solidFill>
                <a:schemeClr val="bg2">
                  <a:lumMod val="25000"/>
                </a:schemeClr>
              </a:solidFill>
            </a:endParaRPr>
          </a:p>
        </p:txBody>
      </p:sp>
      <p:pic>
        <p:nvPicPr>
          <p:cNvPr id="4" name="Picture 4"/>
          <p:cNvPicPr>
            <a:picLocks noChangeAspect="1" noChangeArrowheads="1"/>
          </p:cNvPicPr>
          <p:nvPr/>
        </p:nvPicPr>
        <p:blipFill>
          <a:blip r:embed="rId2" cstate="print">
            <a:extLst/>
          </a:blip>
          <a:srcRect/>
          <a:stretch>
            <a:fillRect/>
          </a:stretch>
        </p:blipFill>
        <p:spPr bwMode="auto">
          <a:xfrm>
            <a:off x="8321540" y="487680"/>
            <a:ext cx="3601388" cy="1911686"/>
          </a:xfrm>
          <a:prstGeom prst="rect">
            <a:avLst/>
          </a:prstGeom>
          <a:noFill/>
          <a:ln>
            <a:noFill/>
          </a:ln>
          <a:scene3d>
            <a:camera prst="orthographicFront"/>
            <a:lightRig rig="threePt" dir="t"/>
          </a:scene3d>
          <a:sp3d>
            <a:bevelT prst="angle"/>
          </a:sp3d>
          <a:extLst/>
        </p:spPr>
      </p:pic>
      <p:pic>
        <p:nvPicPr>
          <p:cNvPr id="5" name="Picture 2"/>
          <p:cNvPicPr>
            <a:picLocks noChangeAspect="1" noChangeArrowheads="1"/>
          </p:cNvPicPr>
          <p:nvPr/>
        </p:nvPicPr>
        <p:blipFill>
          <a:blip r:embed="rId3"/>
          <a:srcRect/>
          <a:stretch>
            <a:fillRect/>
          </a:stretch>
        </p:blipFill>
        <p:spPr bwMode="auto">
          <a:xfrm>
            <a:off x="8161479" y="3332480"/>
            <a:ext cx="4081573" cy="2819401"/>
          </a:xfrm>
          <a:prstGeom prst="rect">
            <a:avLst/>
          </a:prstGeom>
          <a:noFill/>
          <a:ln w="9525">
            <a:noFill/>
            <a:miter lim="800000"/>
            <a:headEnd/>
            <a:tailEnd/>
          </a:ln>
        </p:spPr>
      </p:pic>
      <p:sp>
        <p:nvSpPr>
          <p:cNvPr id="6" name="TextBox 5"/>
          <p:cNvSpPr txBox="1"/>
          <p:nvPr/>
        </p:nvSpPr>
        <p:spPr>
          <a:xfrm>
            <a:off x="8161479" y="6177280"/>
            <a:ext cx="4081573" cy="884088"/>
          </a:xfrm>
          <a:prstGeom prst="rect">
            <a:avLst/>
          </a:prstGeom>
          <a:solidFill>
            <a:srgbClr val="00B0F0"/>
          </a:solidFill>
        </p:spPr>
        <p:txBody>
          <a:bodyPr wrap="square" lIns="144018" tIns="72009" rIns="144018" bIns="72009">
            <a:spAutoFit/>
          </a:bodyPr>
          <a:lstStyle/>
          <a:p>
            <a:pPr fontAlgn="auto">
              <a:spcBef>
                <a:spcPts val="0"/>
              </a:spcBef>
              <a:spcAft>
                <a:spcPts val="0"/>
              </a:spcAft>
              <a:defRPr/>
            </a:pPr>
            <a:r>
              <a:rPr lang="en-US" sz="1600" b="1" dirty="0">
                <a:solidFill>
                  <a:schemeClr val="bg1">
                    <a:lumMod val="95000"/>
                  </a:schemeClr>
                </a:solidFill>
                <a:latin typeface="+mn-lt"/>
                <a:cs typeface="+mn-cs"/>
              </a:rPr>
              <a:t>36 Territorial Branches under  CT </a:t>
            </a:r>
          </a:p>
          <a:p>
            <a:pPr fontAlgn="auto">
              <a:spcBef>
                <a:spcPts val="0"/>
              </a:spcBef>
              <a:spcAft>
                <a:spcPts val="0"/>
              </a:spcAft>
              <a:defRPr/>
            </a:pPr>
            <a:r>
              <a:rPr lang="en-US" sz="1600" b="1" dirty="0">
                <a:solidFill>
                  <a:schemeClr val="bg1">
                    <a:lumMod val="95000"/>
                  </a:schemeClr>
                </a:solidFill>
              </a:rPr>
              <a:t>14 central  government institutions </a:t>
            </a:r>
          </a:p>
          <a:p>
            <a:pPr fontAlgn="auto">
              <a:spcBef>
                <a:spcPts val="0"/>
              </a:spcBef>
              <a:spcAft>
                <a:spcPts val="0"/>
              </a:spcAft>
              <a:defRPr/>
            </a:pPr>
            <a:r>
              <a:rPr lang="en-US" sz="1600" b="1" dirty="0">
                <a:solidFill>
                  <a:schemeClr val="bg1">
                    <a:lumMod val="95000"/>
                  </a:schemeClr>
                </a:solidFill>
                <a:latin typeface="+mn-lt"/>
                <a:cs typeface="+mn-cs"/>
              </a:rPr>
              <a:t>1 Municipal of Tirana</a:t>
            </a:r>
            <a:endParaRPr lang="sq-AL" sz="1600" b="1" dirty="0">
              <a:solidFill>
                <a:schemeClr val="bg1">
                  <a:lumMod val="95000"/>
                </a:schemeClr>
              </a:solidFill>
              <a:latin typeface="+mn-lt"/>
              <a:cs typeface="+mn-cs"/>
            </a:endParaRPr>
          </a:p>
        </p:txBody>
      </p:sp>
      <p:sp>
        <p:nvSpPr>
          <p:cNvPr id="7" name="Slide Number Placeholder 6"/>
          <p:cNvSpPr>
            <a:spLocks noGrp="1"/>
          </p:cNvSpPr>
          <p:nvPr>
            <p:ph type="sldNum" sz="quarter" idx="12"/>
          </p:nvPr>
        </p:nvSpPr>
        <p:spPr>
          <a:xfrm>
            <a:off x="5840585" y="6827524"/>
            <a:ext cx="1040402" cy="291252"/>
          </a:xfrm>
        </p:spPr>
        <p:txBody>
          <a:bodyPr/>
          <a:lstStyle/>
          <a:p>
            <a:fld id="{E5137D0E-4A4F-4307-8994-C1891D747D59}" type="slidenum">
              <a:rPr lang="en-US" sz="1600" b="1" smtClean="0">
                <a:solidFill>
                  <a:srgbClr val="C00000"/>
                </a:solidFill>
              </a:rPr>
              <a:pPr/>
              <a:t>2</a:t>
            </a:fld>
            <a:endParaRPr lang="en-US" sz="1600" b="1" dirty="0">
              <a:solidFill>
                <a:srgbClr val="C00000"/>
              </a:solidFill>
            </a:endParaRPr>
          </a:p>
        </p:txBody>
      </p:sp>
      <p:sp>
        <p:nvSpPr>
          <p:cNvPr id="8" name="Rectangle 7"/>
          <p:cNvSpPr/>
          <p:nvPr/>
        </p:nvSpPr>
        <p:spPr>
          <a:xfrm>
            <a:off x="8153400" y="2438400"/>
            <a:ext cx="3962400" cy="646331"/>
          </a:xfrm>
          <a:prstGeom prst="rect">
            <a:avLst/>
          </a:prstGeom>
        </p:spPr>
        <p:txBody>
          <a:bodyPr wrap="square">
            <a:spAutoFit/>
          </a:bodyPr>
          <a:lstStyle/>
          <a:p>
            <a:pPr algn="ctr"/>
            <a:r>
              <a:rPr lang="en-US" b="1" dirty="0" smtClean="0">
                <a:solidFill>
                  <a:schemeClr val="bg2">
                    <a:lumMod val="25000"/>
                  </a:schemeClr>
                </a:solidFill>
              </a:rPr>
              <a:t>Sharing </a:t>
            </a:r>
            <a:r>
              <a:rPr lang="en-US" b="1" dirty="0" smtClean="0">
                <a:solidFill>
                  <a:srgbClr val="0070C0"/>
                </a:solidFill>
              </a:rPr>
              <a:t>new developments </a:t>
            </a:r>
            <a:r>
              <a:rPr lang="en-US" b="1" dirty="0" smtClean="0">
                <a:solidFill>
                  <a:schemeClr val="bg2">
                    <a:lumMod val="25000"/>
                  </a:schemeClr>
                </a:solidFill>
              </a:rPr>
              <a:t>on the IT ‘s using in Treasury operations </a:t>
            </a:r>
            <a:endParaRPr lang="en-US" b="1" dirty="0">
              <a:solidFill>
                <a:schemeClr val="bg2">
                  <a:lumMod val="25000"/>
                </a:schemeClr>
              </a:solidFill>
            </a:endParaRPr>
          </a:p>
        </p:txBody>
      </p:sp>
      <p:sp>
        <p:nvSpPr>
          <p:cNvPr id="9" name="Title 12"/>
          <p:cNvSpPr txBox="1">
            <a:spLocks/>
          </p:cNvSpPr>
          <p:nvPr/>
        </p:nvSpPr>
        <p:spPr>
          <a:xfrm>
            <a:off x="1600200" y="3276600"/>
            <a:ext cx="5410200" cy="685800"/>
          </a:xfrm>
          <a:prstGeom prst="rect">
            <a:avLst/>
          </a:prstGeom>
        </p:spPr>
        <p:txBody>
          <a:bodyPr vert="horz" lIns="91440" tIns="45720" rIns="91440" bIns="45720" rtlCol="0" anchor="b">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smtClean="0">
                <a:ln w="11430"/>
                <a:solidFill>
                  <a:srgbClr val="0070C0"/>
                </a:solidFill>
                <a:effectLst>
                  <a:outerShdw blurRad="50800" dist="39000" dir="5460000" algn="tl">
                    <a:srgbClr val="000000">
                      <a:alpha val="38000"/>
                    </a:srgbClr>
                  </a:outerShdw>
                </a:effectLst>
                <a:uLnTx/>
                <a:uFillTx/>
                <a:latin typeface="+mj-lt"/>
                <a:ea typeface="+mj-ea"/>
                <a:cs typeface="+mj-cs"/>
              </a:rPr>
              <a:t>New functionalities</a:t>
            </a:r>
            <a:endParaRPr kumimoji="0" lang="en-US" sz="3200" b="1" i="0" u="none" strike="noStrike" kern="1200" cap="none" spc="0" normalizeH="0" baseline="0" noProof="0" dirty="0">
              <a:ln w="11430"/>
              <a:solidFill>
                <a:srgbClr val="0070C0"/>
              </a:solidFill>
              <a:effectLst>
                <a:outerShdw blurRad="50800" dist="39000" dir="5460000" algn="tl">
                  <a:srgbClr val="000000">
                    <a:alpha val="38000"/>
                  </a:srgbClr>
                </a:outerShdw>
              </a:effectLst>
              <a:uLnTx/>
              <a:uFillTx/>
              <a:latin typeface="+mj-lt"/>
              <a:ea typeface="+mj-ea"/>
              <a:cs typeface="+mj-cs"/>
            </a:endParaRPr>
          </a:p>
        </p:txBody>
      </p:sp>
      <p:sp>
        <p:nvSpPr>
          <p:cNvPr id="10" name="Content Placeholder 13"/>
          <p:cNvSpPr txBox="1">
            <a:spLocks/>
          </p:cNvSpPr>
          <p:nvPr/>
        </p:nvSpPr>
        <p:spPr>
          <a:xfrm>
            <a:off x="1371600" y="4038600"/>
            <a:ext cx="6162373" cy="2895600"/>
          </a:xfrm>
          <a:prstGeom prst="rect">
            <a:avLst/>
          </a:prstGeom>
        </p:spPr>
        <p:txBody>
          <a:bodyPr vert="horz" lIns="91440" tIns="45720" rIns="91440" bIns="45720" rtlCol="0">
            <a:normAutofit fontScale="55000" lnSpcReduction="20000"/>
          </a:bodyPr>
          <a:lstStyle/>
          <a:p>
            <a:pPr marL="223838" indent="-223838">
              <a:lnSpc>
                <a:spcPct val="90000"/>
              </a:lnSpc>
              <a:spcBef>
                <a:spcPts val="1800"/>
              </a:spcBef>
              <a:buClr>
                <a:schemeClr val="accent2"/>
              </a:buClr>
              <a:buSzPct val="150000"/>
              <a:buFont typeface="Arial" pitchFamily="34" charset="0"/>
              <a:buChar char="•"/>
            </a:pPr>
            <a:r>
              <a:rPr lang="en-US" sz="2200" b="1" dirty="0" smtClean="0">
                <a:solidFill>
                  <a:schemeClr val="bg2">
                    <a:lumMod val="25000"/>
                  </a:schemeClr>
                </a:solidFill>
              </a:rPr>
              <a:t>AGFIS integration with HRMIS for payroll of budgetary employees. </a:t>
            </a:r>
          </a:p>
          <a:p>
            <a:pPr marL="223838" indent="-223838">
              <a:lnSpc>
                <a:spcPct val="90000"/>
              </a:lnSpc>
              <a:spcBef>
                <a:spcPts val="1800"/>
              </a:spcBef>
              <a:buClr>
                <a:schemeClr val="accent2"/>
              </a:buClr>
              <a:buSzPct val="150000"/>
              <a:buFont typeface="Arial" pitchFamily="34" charset="0"/>
              <a:buChar char="•"/>
            </a:pPr>
            <a:r>
              <a:rPr lang="en-US" sz="2200" b="1" dirty="0" smtClean="0">
                <a:solidFill>
                  <a:schemeClr val="bg2">
                    <a:lumMod val="25000"/>
                  </a:schemeClr>
                </a:solidFill>
              </a:rPr>
              <a:t>Implementation of output code for operational expenditures (not only for investments like it is now) for a better budget monitoring and planning process.</a:t>
            </a:r>
            <a:endParaRPr kumimoji="0" lang="en-US" sz="2200" b="1" i="0" u="none" strike="noStrike" kern="1200" cap="none" spc="0" normalizeH="0" baseline="0" noProof="0" dirty="0" smtClean="0">
              <a:ln>
                <a:noFill/>
              </a:ln>
              <a:solidFill>
                <a:schemeClr val="bg2">
                  <a:lumMod val="25000"/>
                </a:schemeClr>
              </a:solidFill>
              <a:effectLst/>
              <a:uLnTx/>
              <a:uFillTx/>
              <a:latin typeface="+mn-lt"/>
              <a:ea typeface="+mn-ea"/>
              <a:cs typeface="+mn-cs"/>
            </a:endParaRPr>
          </a:p>
          <a:p>
            <a:pPr marL="223838" lvl="0" indent="-223838">
              <a:lnSpc>
                <a:spcPct val="90000"/>
              </a:lnSpc>
              <a:spcBef>
                <a:spcPts val="1800"/>
              </a:spcBef>
              <a:buClr>
                <a:schemeClr val="accent2"/>
              </a:buClr>
              <a:buSzPct val="150000"/>
              <a:buFont typeface="Arial" pitchFamily="34" charset="0"/>
              <a:buChar char="•"/>
            </a:pPr>
            <a:r>
              <a:rPr kumimoji="0" lang="en-US" sz="2200" b="1" i="0" u="none" strike="noStrike" kern="1200" cap="none" spc="0" normalizeH="0" baseline="0" noProof="0" dirty="0" smtClean="0">
                <a:ln>
                  <a:noFill/>
                </a:ln>
                <a:solidFill>
                  <a:schemeClr val="bg2">
                    <a:lumMod val="25000"/>
                  </a:schemeClr>
                </a:solidFill>
                <a:effectLst/>
                <a:uLnTx/>
                <a:uFillTx/>
                <a:latin typeface="+mn-lt"/>
                <a:ea typeface="+mn-ea"/>
                <a:cs typeface="+mn-cs"/>
              </a:rPr>
              <a:t>AGFIS integration with APP information system for real time check of available budgetary funds prior procurement process (strait forward to prevent arrears</a:t>
            </a:r>
            <a:r>
              <a:rPr kumimoji="0" lang="en-US" sz="2200" b="1" i="0" u="none" strike="noStrike" kern="1200" cap="none" spc="0" normalizeH="0" noProof="0" dirty="0" smtClean="0">
                <a:ln>
                  <a:noFill/>
                </a:ln>
                <a:solidFill>
                  <a:schemeClr val="bg2">
                    <a:lumMod val="25000"/>
                  </a:schemeClr>
                </a:solidFill>
                <a:effectLst/>
                <a:uLnTx/>
                <a:uFillTx/>
                <a:latin typeface="+mn-lt"/>
                <a:ea typeface="+mn-ea"/>
                <a:cs typeface="+mn-cs"/>
              </a:rPr>
              <a:t> creation</a:t>
            </a:r>
            <a:r>
              <a:rPr kumimoji="0" lang="en-US" sz="2200" b="1" i="0" u="none" strike="noStrike" kern="1200" cap="none" spc="0" normalizeH="0" baseline="0" noProof="0" dirty="0" smtClean="0">
                <a:ln>
                  <a:noFill/>
                </a:ln>
                <a:solidFill>
                  <a:schemeClr val="bg2">
                    <a:lumMod val="25000"/>
                  </a:schemeClr>
                </a:solidFill>
                <a:effectLst/>
                <a:uLnTx/>
                <a:uFillTx/>
                <a:latin typeface="+mn-lt"/>
                <a:ea typeface="+mn-ea"/>
                <a:cs typeface="+mn-cs"/>
              </a:rPr>
              <a:t>)</a:t>
            </a:r>
          </a:p>
          <a:p>
            <a:pPr marL="223838" lvl="0" indent="-223838">
              <a:lnSpc>
                <a:spcPct val="90000"/>
              </a:lnSpc>
              <a:spcBef>
                <a:spcPts val="1800"/>
              </a:spcBef>
              <a:buClr>
                <a:schemeClr val="accent2"/>
              </a:buClr>
              <a:buSzPct val="150000"/>
              <a:buFont typeface="Arial" pitchFamily="34" charset="0"/>
              <a:buChar char="•"/>
            </a:pPr>
            <a:r>
              <a:rPr kumimoji="0" lang="en-US" sz="2200" b="1" i="0" u="none" strike="noStrike" kern="1200" cap="none" spc="0" normalizeH="0" baseline="0" noProof="0" dirty="0" smtClean="0">
                <a:ln>
                  <a:noFill/>
                </a:ln>
                <a:solidFill>
                  <a:schemeClr val="bg2">
                    <a:lumMod val="25000"/>
                  </a:schemeClr>
                </a:solidFill>
                <a:effectLst/>
                <a:uLnTx/>
                <a:uFillTx/>
                <a:latin typeface="+mn-lt"/>
                <a:ea typeface="+mn-ea"/>
                <a:cs typeface="+mn-cs"/>
              </a:rPr>
              <a:t>Web Portal &amp; Electronic Archive implementation for justified documents on financial transaction executed through AGFIS (giving access into WP to more than 1300 BI’s)</a:t>
            </a:r>
          </a:p>
          <a:p>
            <a:pPr marL="223838" lvl="0" indent="-223838">
              <a:lnSpc>
                <a:spcPct val="90000"/>
              </a:lnSpc>
              <a:spcBef>
                <a:spcPts val="1800"/>
              </a:spcBef>
              <a:buClr>
                <a:schemeClr val="accent2"/>
              </a:buClr>
              <a:buSzPct val="150000"/>
              <a:buFont typeface="Arial" pitchFamily="34" charset="0"/>
              <a:buChar char="•"/>
            </a:pPr>
            <a:r>
              <a:rPr lang="en-US" sz="2200" b="1" dirty="0" smtClean="0">
                <a:solidFill>
                  <a:schemeClr val="bg2">
                    <a:lumMod val="25000"/>
                  </a:schemeClr>
                </a:solidFill>
              </a:rPr>
              <a:t>AGFIS integration with Custom Information system.</a:t>
            </a:r>
          </a:p>
          <a:p>
            <a:pPr marL="223838" lvl="0" indent="-223838">
              <a:lnSpc>
                <a:spcPct val="90000"/>
              </a:lnSpc>
              <a:spcBef>
                <a:spcPts val="1800"/>
              </a:spcBef>
              <a:buClr>
                <a:schemeClr val="accent2"/>
              </a:buClr>
              <a:buSzPct val="150000"/>
              <a:buFont typeface="Arial" pitchFamily="34" charset="0"/>
              <a:buChar char="•"/>
            </a:pPr>
            <a:r>
              <a:rPr kumimoji="0" lang="en-US" sz="2200" b="1" i="0" u="none" strike="noStrike" kern="1200" cap="none" spc="0" normalizeH="0" baseline="0" noProof="0" dirty="0" smtClean="0">
                <a:ln>
                  <a:noFill/>
                </a:ln>
                <a:solidFill>
                  <a:schemeClr val="bg2">
                    <a:lumMod val="25000"/>
                  </a:schemeClr>
                </a:solidFill>
                <a:effectLst/>
                <a:uLnTx/>
                <a:uFillTx/>
                <a:latin typeface="+mn-lt"/>
                <a:ea typeface="+mn-ea"/>
                <a:cs typeface="+mn-cs"/>
              </a:rPr>
              <a:t>AGFIS</a:t>
            </a:r>
            <a:r>
              <a:rPr kumimoji="0" lang="en-US" sz="2200" b="1" i="0" u="none" strike="noStrike" kern="1200" cap="none" spc="0" normalizeH="0" noProof="0" dirty="0" smtClean="0">
                <a:ln>
                  <a:noFill/>
                </a:ln>
                <a:solidFill>
                  <a:schemeClr val="bg2">
                    <a:lumMod val="25000"/>
                  </a:schemeClr>
                </a:solidFill>
                <a:effectLst/>
                <a:uLnTx/>
                <a:uFillTx/>
                <a:latin typeface="+mn-lt"/>
                <a:ea typeface="+mn-ea"/>
                <a:cs typeface="+mn-cs"/>
              </a:rPr>
              <a:t> integration with MTBP, PIM, IPSIS, BPPM (DW).</a:t>
            </a:r>
            <a:endParaRPr kumimoji="0" lang="en-US" sz="2000" b="1" i="0" u="none" strike="noStrike" kern="1200" cap="none" spc="0" normalizeH="0" baseline="0" noProof="0" dirty="0" smtClean="0">
              <a:ln>
                <a:noFill/>
              </a:ln>
              <a:solidFill>
                <a:schemeClr val="bg2">
                  <a:lumMod val="25000"/>
                </a:schemeClr>
              </a:solidFill>
              <a:effectLst/>
              <a:uLnTx/>
              <a:uFillTx/>
              <a:latin typeface="+mn-lt"/>
              <a:ea typeface="+mn-ea"/>
              <a:cs typeface="+mn-cs"/>
            </a:endParaRPr>
          </a:p>
        </p:txBody>
      </p:sp>
    </p:spTree>
    <p:extLst>
      <p:ext uri="{BB962C8B-B14F-4D97-AF65-F5344CB8AC3E}">
        <p14:creationId xmlns:p14="http://schemas.microsoft.com/office/powerpoint/2010/main" val="336773613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951" y="568960"/>
            <a:ext cx="4961910" cy="12192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70C0"/>
                </a:solidFill>
                <a:effectLst>
                  <a:outerShdw blurRad="50800" dist="39000" dir="5460000" algn="tl">
                    <a:srgbClr val="000000">
                      <a:alpha val="38000"/>
                    </a:srgbClr>
                  </a:outerShdw>
                </a:effectLst>
              </a:rPr>
              <a:t>Topics for discussion </a:t>
            </a:r>
            <a:br>
              <a:rPr lang="en-US" b="1" dirty="0" smtClean="0">
                <a:ln w="11430"/>
                <a:solidFill>
                  <a:srgbClr val="0070C0"/>
                </a:solidFill>
                <a:effectLst>
                  <a:outerShdw blurRad="50800" dist="39000" dir="5460000" algn="tl">
                    <a:srgbClr val="000000">
                      <a:alpha val="38000"/>
                    </a:srgbClr>
                  </a:outerShdw>
                </a:effectLst>
              </a:rPr>
            </a:br>
            <a:r>
              <a:rPr lang="en-US" b="1" dirty="0" smtClean="0">
                <a:ln w="11430"/>
                <a:solidFill>
                  <a:srgbClr val="0070C0"/>
                </a:solidFill>
                <a:effectLst>
                  <a:outerShdw blurRad="50800" dist="39000" dir="5460000" algn="tl">
                    <a:srgbClr val="000000">
                      <a:alpha val="38000"/>
                    </a:srgbClr>
                  </a:outerShdw>
                </a:effectLst>
              </a:rPr>
              <a:t>on </a:t>
            </a:r>
            <a:r>
              <a:rPr lang="en-US" b="1" dirty="0" smtClean="0">
                <a:ln w="11430"/>
                <a:solidFill>
                  <a:schemeClr val="accent6">
                    <a:lumMod val="50000"/>
                  </a:schemeClr>
                </a:solidFill>
                <a:effectLst>
                  <a:outerShdw blurRad="50800" dist="39000" dir="5460000" algn="tl">
                    <a:srgbClr val="000000">
                      <a:alpha val="38000"/>
                    </a:srgbClr>
                  </a:outerShdw>
                </a:effectLst>
              </a:rPr>
              <a:t>IT</a:t>
            </a:r>
            <a:r>
              <a:rPr lang="en-US" b="1" dirty="0" smtClean="0">
                <a:ln w="11430"/>
                <a:solidFill>
                  <a:srgbClr val="0070C0"/>
                </a:solidFill>
                <a:effectLst>
                  <a:outerShdw blurRad="50800" dist="39000" dir="5460000" algn="tl">
                    <a:srgbClr val="000000">
                      <a:alpha val="38000"/>
                    </a:srgbClr>
                  </a:outerShdw>
                </a:effectLst>
              </a:rPr>
              <a:t> technical support</a:t>
            </a:r>
            <a:endParaRPr lang="en-US" b="1" dirty="0">
              <a:ln w="11430"/>
              <a:solidFill>
                <a:srgbClr val="0070C0"/>
              </a:solidFill>
              <a:effectLst>
                <a:outerShdw blurRad="50800" dist="39000" dir="5460000" algn="tl">
                  <a:srgbClr val="000000">
                    <a:alpha val="38000"/>
                  </a:srgbClr>
                </a:outerShdw>
              </a:effectLst>
            </a:endParaRPr>
          </a:p>
        </p:txBody>
      </p:sp>
      <p:graphicFrame>
        <p:nvGraphicFramePr>
          <p:cNvPr id="9" name="Content Placeholder 8" descr="Vertical Box List diagram showing 3 groups arranged one below the other with bullet points for tasks under each group"/>
          <p:cNvGraphicFramePr>
            <a:graphicFrameLocks noGrp="1"/>
          </p:cNvGraphicFramePr>
          <p:nvPr>
            <p:ph sz="half" idx="2"/>
            <p:extLst>
              <p:ext uri="{D42A27DB-BD31-4B8C-83A1-F6EECF244321}">
                <p14:modId xmlns:p14="http://schemas.microsoft.com/office/powerpoint/2010/main" val="710282147"/>
              </p:ext>
            </p:extLst>
          </p:nvPr>
        </p:nvGraphicFramePr>
        <p:xfrm>
          <a:off x="6480830" y="2032000"/>
          <a:ext cx="5682190" cy="4958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9"/>
          <p:cNvSpPr>
            <a:spLocks noGrp="1"/>
          </p:cNvSpPr>
          <p:nvPr>
            <p:ph sz="half" idx="1"/>
          </p:nvPr>
        </p:nvSpPr>
        <p:spPr>
          <a:xfrm>
            <a:off x="1600200" y="2057400"/>
            <a:ext cx="4641787" cy="3078480"/>
          </a:xfrm>
        </p:spPr>
        <p:txBody>
          <a:bodyPr/>
          <a:lstStyle/>
          <a:p>
            <a:pPr algn="just">
              <a:buSzPct val="150000"/>
            </a:pPr>
            <a:r>
              <a:rPr lang="en-US" b="1" dirty="0" smtClean="0">
                <a:solidFill>
                  <a:schemeClr val="bg2">
                    <a:lumMod val="25000"/>
                  </a:schemeClr>
                </a:solidFill>
              </a:rPr>
              <a:t>The challenges of implementing and maintaining AFMIS </a:t>
            </a:r>
          </a:p>
          <a:p>
            <a:pPr algn="just">
              <a:buSzPct val="150000"/>
            </a:pPr>
            <a:r>
              <a:rPr lang="en-US" b="1" dirty="0" smtClean="0">
                <a:solidFill>
                  <a:schemeClr val="bg2">
                    <a:lumMod val="25000"/>
                  </a:schemeClr>
                </a:solidFill>
              </a:rPr>
              <a:t>The risks involved </a:t>
            </a:r>
            <a:r>
              <a:rPr lang="en-US" dirty="0" smtClean="0">
                <a:solidFill>
                  <a:schemeClr val="bg2">
                    <a:lumMod val="25000"/>
                  </a:schemeClr>
                </a:solidFill>
              </a:rPr>
              <a:t>(technological risks, functionality risks) </a:t>
            </a:r>
            <a:r>
              <a:rPr lang="en-US" b="1" dirty="0" smtClean="0">
                <a:solidFill>
                  <a:schemeClr val="bg2">
                    <a:lumMod val="25000"/>
                  </a:schemeClr>
                </a:solidFill>
              </a:rPr>
              <a:t>in FMIS</a:t>
            </a:r>
          </a:p>
          <a:p>
            <a:pPr algn="just">
              <a:buSzPct val="150000"/>
            </a:pPr>
            <a:r>
              <a:rPr lang="en-US" b="1" dirty="0" smtClean="0">
                <a:solidFill>
                  <a:schemeClr val="bg2">
                    <a:lumMod val="25000"/>
                  </a:schemeClr>
                </a:solidFill>
              </a:rPr>
              <a:t>The approach that MOFE, TDOs, BIs employees </a:t>
            </a:r>
            <a:r>
              <a:rPr lang="en-US" dirty="0" smtClean="0">
                <a:solidFill>
                  <a:schemeClr val="bg2">
                    <a:lumMod val="25000"/>
                  </a:schemeClr>
                </a:solidFill>
              </a:rPr>
              <a:t>(users) </a:t>
            </a:r>
            <a:r>
              <a:rPr lang="en-US" b="1" dirty="0" smtClean="0">
                <a:solidFill>
                  <a:schemeClr val="bg2">
                    <a:lumMod val="25000"/>
                  </a:schemeClr>
                </a:solidFill>
              </a:rPr>
              <a:t>will have for using an entire new system</a:t>
            </a:r>
          </a:p>
        </p:txBody>
      </p:sp>
      <p:pic>
        <p:nvPicPr>
          <p:cNvPr id="5" name="Picture 2"/>
          <p:cNvPicPr>
            <a:picLocks noChangeAspect="1" noChangeArrowheads="1"/>
          </p:cNvPicPr>
          <p:nvPr/>
        </p:nvPicPr>
        <p:blipFill>
          <a:blip r:embed="rId7"/>
          <a:srcRect/>
          <a:stretch>
            <a:fillRect/>
          </a:stretch>
        </p:blipFill>
        <p:spPr bwMode="auto">
          <a:xfrm>
            <a:off x="10482375" y="568961"/>
            <a:ext cx="1730667" cy="1444002"/>
          </a:xfrm>
          <a:prstGeom prst="rect">
            <a:avLst/>
          </a:prstGeom>
          <a:noFill/>
          <a:ln w="9525">
            <a:noFill/>
            <a:miter lim="800000"/>
            <a:headEnd/>
            <a:tailEnd/>
          </a:ln>
          <a:effectLst/>
        </p:spPr>
      </p:pic>
      <p:sp>
        <p:nvSpPr>
          <p:cNvPr id="7" name="Slide Number Placeholder 6"/>
          <p:cNvSpPr>
            <a:spLocks noGrp="1"/>
          </p:cNvSpPr>
          <p:nvPr>
            <p:ph type="sldNum" sz="quarter" idx="12"/>
          </p:nvPr>
        </p:nvSpPr>
        <p:spPr>
          <a:xfrm>
            <a:off x="5680522" y="6827524"/>
            <a:ext cx="1040402" cy="291252"/>
          </a:xfrm>
        </p:spPr>
        <p:txBody>
          <a:bodyPr/>
          <a:lstStyle/>
          <a:p>
            <a:pPr algn="ctr"/>
            <a:fld id="{E5137D0E-4A4F-4307-8994-C1891D747D59}" type="slidenum">
              <a:rPr lang="en-US" sz="1600" b="1" smtClean="0">
                <a:solidFill>
                  <a:srgbClr val="C00000"/>
                </a:solidFill>
              </a:rPr>
              <a:pPr algn="ctr"/>
              <a:t>3</a:t>
            </a:fld>
            <a:endParaRPr lang="en-US" sz="1600" b="1" dirty="0">
              <a:solidFill>
                <a:srgbClr val="C00000"/>
              </a:solidFill>
            </a:endParaRPr>
          </a:p>
        </p:txBody>
      </p:sp>
    </p:spTree>
    <p:extLst>
      <p:ext uri="{BB962C8B-B14F-4D97-AF65-F5344CB8AC3E}">
        <p14:creationId xmlns:p14="http://schemas.microsoft.com/office/powerpoint/2010/main" val="1618763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066800"/>
            <a:ext cx="6097250" cy="12192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0070C0"/>
                </a:solidFill>
                <a:effectLst>
                  <a:outerShdw blurRad="50800" dist="39000" dir="5460000" algn="tl">
                    <a:srgbClr val="000000">
                      <a:alpha val="38000"/>
                    </a:srgbClr>
                  </a:outerShdw>
                </a:effectLst>
              </a:rPr>
              <a:t>Topics for discussion on </a:t>
            </a:r>
            <a:br>
              <a:rPr lang="en-US" b="1" dirty="0" smtClean="0">
                <a:ln w="11430"/>
                <a:solidFill>
                  <a:srgbClr val="0070C0"/>
                </a:solidFill>
                <a:effectLst>
                  <a:outerShdw blurRad="50800" dist="39000" dir="5460000" algn="tl">
                    <a:srgbClr val="000000">
                      <a:alpha val="38000"/>
                    </a:srgbClr>
                  </a:outerShdw>
                </a:effectLst>
              </a:rPr>
            </a:br>
            <a:r>
              <a:rPr lang="en-US" b="1" dirty="0" smtClean="0">
                <a:ln w="11430"/>
                <a:solidFill>
                  <a:srgbClr val="0070C0"/>
                </a:solidFill>
                <a:effectLst>
                  <a:outerShdw blurRad="50800" dist="39000" dir="5460000" algn="tl">
                    <a:srgbClr val="000000">
                      <a:alpha val="38000"/>
                    </a:srgbClr>
                  </a:outerShdw>
                </a:effectLst>
              </a:rPr>
              <a:t>new functionalities-</a:t>
            </a:r>
            <a:r>
              <a:rPr lang="en-US" b="1" u="sng" dirty="0" smtClean="0">
                <a:ln w="11430"/>
                <a:solidFill>
                  <a:schemeClr val="accent6">
                    <a:lumMod val="50000"/>
                  </a:schemeClr>
                </a:solidFill>
                <a:effectLst>
                  <a:outerShdw blurRad="50800" dist="39000" dir="5460000" algn="tl">
                    <a:srgbClr val="000000">
                      <a:alpha val="38000"/>
                    </a:srgbClr>
                  </a:outerShdw>
                </a:effectLst>
              </a:rPr>
              <a:t>Future</a:t>
            </a:r>
            <a:endParaRPr lang="en-US" b="1" u="sng" dirty="0">
              <a:ln w="11430"/>
              <a:solidFill>
                <a:schemeClr val="accent6">
                  <a:lumMod val="50000"/>
                </a:schemeClr>
              </a:solidFill>
              <a:effectLst>
                <a:outerShdw blurRad="50800" dist="39000" dir="5460000" algn="tl">
                  <a:srgbClr val="000000">
                    <a:alpha val="38000"/>
                  </a:srgbClr>
                </a:outerShdw>
              </a:effectLst>
            </a:endParaRPr>
          </a:p>
        </p:txBody>
      </p:sp>
      <p:graphicFrame>
        <p:nvGraphicFramePr>
          <p:cNvPr id="9" name="Content Placeholder 8" descr="Vertical Box List diagram showing 3 groups arranged one below the other with bullet points for tasks under each group"/>
          <p:cNvGraphicFramePr>
            <a:graphicFrameLocks noGrp="1"/>
          </p:cNvGraphicFramePr>
          <p:nvPr>
            <p:ph sz="half" idx="2"/>
            <p:extLst>
              <p:ext uri="{D42A27DB-BD31-4B8C-83A1-F6EECF244321}">
                <p14:modId xmlns:p14="http://schemas.microsoft.com/office/powerpoint/2010/main" val="3452449819"/>
              </p:ext>
            </p:extLst>
          </p:nvPr>
        </p:nvGraphicFramePr>
        <p:xfrm>
          <a:off x="6480830" y="2032000"/>
          <a:ext cx="5682190" cy="4958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ontent Placeholder 9"/>
          <p:cNvSpPr>
            <a:spLocks noGrp="1"/>
          </p:cNvSpPr>
          <p:nvPr>
            <p:ph sz="half" idx="1"/>
          </p:nvPr>
        </p:nvSpPr>
        <p:spPr>
          <a:xfrm>
            <a:off x="1371600" y="2743200"/>
            <a:ext cx="4641787" cy="3002280"/>
          </a:xfrm>
        </p:spPr>
        <p:txBody>
          <a:bodyPr>
            <a:normAutofit fontScale="92500" lnSpcReduction="10000"/>
          </a:bodyPr>
          <a:lstStyle/>
          <a:p>
            <a:pPr>
              <a:buSzPct val="150000"/>
            </a:pPr>
            <a:r>
              <a:rPr lang="en-US" sz="2400" b="1" dirty="0" smtClean="0">
                <a:solidFill>
                  <a:schemeClr val="bg2">
                    <a:lumMod val="25000"/>
                  </a:schemeClr>
                </a:solidFill>
              </a:rPr>
              <a:t>The carrying out the foreign financing’s transactions through </a:t>
            </a:r>
            <a:r>
              <a:rPr lang="en-US" sz="2400" b="1" dirty="0" smtClean="0">
                <a:solidFill>
                  <a:schemeClr val="bg2">
                    <a:lumMod val="25000"/>
                  </a:schemeClr>
                </a:solidFill>
              </a:rPr>
              <a:t>AFMIS gradually</a:t>
            </a:r>
            <a:endParaRPr lang="en-US" sz="2400" b="1" dirty="0" smtClean="0">
              <a:solidFill>
                <a:schemeClr val="bg2">
                  <a:lumMod val="25000"/>
                </a:schemeClr>
              </a:solidFill>
            </a:endParaRPr>
          </a:p>
          <a:p>
            <a:pPr>
              <a:buSzPct val="150000"/>
            </a:pPr>
            <a:r>
              <a:rPr lang="en-US" sz="2400" b="1" dirty="0" smtClean="0">
                <a:solidFill>
                  <a:schemeClr val="bg2">
                    <a:lumMod val="25000"/>
                  </a:schemeClr>
                </a:solidFill>
              </a:rPr>
              <a:t>The forecasting of cash flows in daily basis through Data Warehouse (DW) information</a:t>
            </a:r>
          </a:p>
          <a:p>
            <a:pPr>
              <a:buSzPct val="150000"/>
            </a:pPr>
            <a:r>
              <a:rPr lang="en-US" sz="2400" b="1" dirty="0">
                <a:solidFill>
                  <a:schemeClr val="bg2">
                    <a:lumMod val="25000"/>
                  </a:schemeClr>
                </a:solidFill>
              </a:rPr>
              <a:t>The extending of coverage of accounting data (extra budgetary units)</a:t>
            </a:r>
          </a:p>
        </p:txBody>
      </p:sp>
      <p:pic>
        <p:nvPicPr>
          <p:cNvPr id="5" name="Picture 2"/>
          <p:cNvPicPr>
            <a:picLocks noChangeAspect="1" noChangeArrowheads="1"/>
          </p:cNvPicPr>
          <p:nvPr/>
        </p:nvPicPr>
        <p:blipFill>
          <a:blip r:embed="rId8"/>
          <a:srcRect/>
          <a:stretch>
            <a:fillRect/>
          </a:stretch>
        </p:blipFill>
        <p:spPr bwMode="auto">
          <a:xfrm>
            <a:off x="10482375" y="568961"/>
            <a:ext cx="1730667" cy="1444002"/>
          </a:xfrm>
          <a:prstGeom prst="rect">
            <a:avLst/>
          </a:prstGeom>
          <a:noFill/>
          <a:ln w="9525">
            <a:noFill/>
            <a:miter lim="800000"/>
            <a:headEnd/>
            <a:tailEnd/>
          </a:ln>
          <a:effectLst/>
        </p:spPr>
      </p:pic>
      <p:sp>
        <p:nvSpPr>
          <p:cNvPr id="7" name="Slide Number Placeholder 6"/>
          <p:cNvSpPr>
            <a:spLocks noGrp="1"/>
          </p:cNvSpPr>
          <p:nvPr>
            <p:ph type="sldNum" sz="quarter" idx="12"/>
          </p:nvPr>
        </p:nvSpPr>
        <p:spPr>
          <a:xfrm>
            <a:off x="5680522" y="6827524"/>
            <a:ext cx="1040402" cy="291252"/>
          </a:xfrm>
        </p:spPr>
        <p:txBody>
          <a:bodyPr/>
          <a:lstStyle/>
          <a:p>
            <a:pPr algn="ctr"/>
            <a:fld id="{E5137D0E-4A4F-4307-8994-C1891D747D59}" type="slidenum">
              <a:rPr lang="en-US" sz="1600" b="1" smtClean="0">
                <a:solidFill>
                  <a:srgbClr val="C00000"/>
                </a:solidFill>
              </a:rPr>
              <a:pPr algn="ctr"/>
              <a:t>4</a:t>
            </a:fld>
            <a:endParaRPr lang="en-US" sz="1600" b="1" dirty="0">
              <a:solidFill>
                <a:srgbClr val="C00000"/>
              </a:solidFill>
            </a:endParaRPr>
          </a:p>
        </p:txBody>
      </p:sp>
    </p:spTree>
    <p:extLst>
      <p:ext uri="{BB962C8B-B14F-4D97-AF65-F5344CB8AC3E}">
        <p14:creationId xmlns:p14="http://schemas.microsoft.com/office/powerpoint/2010/main" val="1618763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8949" y="3820160"/>
            <a:ext cx="9523670" cy="105664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800" b="1" dirty="0" smtClean="0">
                <a:ln w="11430"/>
                <a:solidFill>
                  <a:srgbClr val="0070C0"/>
                </a:solidFill>
                <a:effectLst>
                  <a:outerShdw blurRad="50800" dist="39000" dir="5460000" algn="tl">
                    <a:srgbClr val="000000">
                      <a:alpha val="38000"/>
                    </a:srgbClr>
                  </a:outerShdw>
                </a:effectLst>
              </a:rPr>
              <a:t>Thank you for your attention!</a:t>
            </a:r>
            <a:endParaRPr lang="en-US" sz="4800" b="1" dirty="0">
              <a:ln w="11430"/>
              <a:solidFill>
                <a:srgbClr val="0070C0"/>
              </a:soli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3"/>
          <a:srcRect/>
          <a:stretch>
            <a:fillRect/>
          </a:stretch>
        </p:blipFill>
        <p:spPr bwMode="auto">
          <a:xfrm>
            <a:off x="1518919" y="487680"/>
            <a:ext cx="6402467" cy="1300480"/>
          </a:xfrm>
          <a:prstGeom prst="rect">
            <a:avLst/>
          </a:prstGeom>
          <a:blipFill>
            <a:blip r:embed="rId4"/>
            <a:tile tx="0" ty="0" sx="100000" sy="100000" flip="none" algn="tl"/>
          </a:blipFill>
          <a:ln w="9525">
            <a:noFill/>
            <a:miter lim="800000"/>
            <a:headEnd/>
            <a:tailEnd/>
          </a:ln>
          <a:effectLst>
            <a:outerShdw blurRad="50800" dist="38100" dir="18900000" algn="bl" rotWithShape="0">
              <a:prstClr val="black">
                <a:alpha val="40000"/>
              </a:prstClr>
            </a:outerShdw>
          </a:effectLst>
          <a:scene3d>
            <a:camera prst="orthographicFront"/>
            <a:lightRig rig="morning" dir="t"/>
          </a:scene3d>
          <a:sp3d extrusionH="76200" contourW="12700" prstMaterial="metal">
            <a:bevelB w="152400" h="50800" prst="softRound"/>
            <a:extrusionClr>
              <a:schemeClr val="tx2">
                <a:lumMod val="20000"/>
                <a:lumOff val="80000"/>
              </a:schemeClr>
            </a:extrusionClr>
            <a:contourClr>
              <a:schemeClr val="bg1">
                <a:lumMod val="75000"/>
              </a:schemeClr>
            </a:contourClr>
          </a:sp3d>
        </p:spPr>
      </p:pic>
      <p:pic>
        <p:nvPicPr>
          <p:cNvPr id="7" name="Picture 6"/>
          <p:cNvPicPr/>
          <p:nvPr/>
        </p:nvPicPr>
        <p:blipFill>
          <a:blip r:embed="rId5"/>
          <a:srcRect/>
          <a:stretch>
            <a:fillRect/>
          </a:stretch>
        </p:blipFill>
        <p:spPr bwMode="auto">
          <a:xfrm>
            <a:off x="3839814" y="1300480"/>
            <a:ext cx="2801079" cy="406400"/>
          </a:xfrm>
          <a:prstGeom prst="rect">
            <a:avLst/>
          </a:prstGeom>
          <a:noFill/>
          <a:ln w="9525">
            <a:noFill/>
            <a:miter lim="800000"/>
            <a:headEnd/>
            <a:tailEnd/>
          </a:ln>
        </p:spPr>
      </p:pic>
      <p:sp>
        <p:nvSpPr>
          <p:cNvPr id="8" name="TextBox 7"/>
          <p:cNvSpPr txBox="1"/>
          <p:nvPr/>
        </p:nvSpPr>
        <p:spPr>
          <a:xfrm>
            <a:off x="3439660" y="1300484"/>
            <a:ext cx="3031599" cy="461665"/>
          </a:xfrm>
          <a:prstGeom prst="rect">
            <a:avLst/>
          </a:prstGeom>
          <a:noFill/>
          <a:ln>
            <a:noFill/>
          </a:ln>
        </p:spPr>
        <p:txBody>
          <a:bodyPr wrap="none" rtlCol="0" anchor="ctr" anchorCtr="1">
            <a:spAutoFit/>
          </a:bodyPr>
          <a:lstStyle/>
          <a:p>
            <a:pPr algn="ctr"/>
            <a:r>
              <a:rPr lang="en-US" sz="1200" b="1" dirty="0" smtClean="0"/>
              <a:t>REPUBLIC OF ALBANIA</a:t>
            </a:r>
          </a:p>
          <a:p>
            <a:pPr algn="ctr"/>
            <a:r>
              <a:rPr lang="en-US" sz="1200" b="1" dirty="0" smtClean="0"/>
              <a:t>MINISTRY OF FINANCE AND ECONOMY</a:t>
            </a:r>
          </a:p>
        </p:txBody>
      </p:sp>
      <p:pic>
        <p:nvPicPr>
          <p:cNvPr id="10" name="Picture 4"/>
          <p:cNvPicPr>
            <a:picLocks noChangeAspect="1" noChangeArrowheads="1"/>
          </p:cNvPicPr>
          <p:nvPr/>
        </p:nvPicPr>
        <p:blipFill>
          <a:blip r:embed="rId6" cstate="print">
            <a:extLst/>
          </a:blip>
          <a:srcRect/>
          <a:stretch>
            <a:fillRect/>
          </a:stretch>
        </p:blipFill>
        <p:spPr bwMode="auto">
          <a:xfrm>
            <a:off x="3199566" y="1788160"/>
            <a:ext cx="3601388" cy="1911686"/>
          </a:xfrm>
          <a:prstGeom prst="rect">
            <a:avLst/>
          </a:prstGeom>
          <a:noFill/>
          <a:ln>
            <a:noFill/>
          </a:ln>
          <a:scene3d>
            <a:camera prst="orthographicFront"/>
            <a:lightRig rig="threePt" dir="t"/>
          </a:scene3d>
          <a:sp3d>
            <a:bevelT prst="angle"/>
          </a:sp3d>
          <a:extLst/>
        </p:spPr>
      </p:pic>
      <p:pic>
        <p:nvPicPr>
          <p:cNvPr id="11" name="Picture 3"/>
          <p:cNvPicPr>
            <a:picLocks noChangeAspect="1" noChangeArrowheads="1"/>
          </p:cNvPicPr>
          <p:nvPr/>
        </p:nvPicPr>
        <p:blipFill>
          <a:blip r:embed="rId7"/>
          <a:srcRect/>
          <a:stretch>
            <a:fillRect/>
          </a:stretch>
        </p:blipFill>
        <p:spPr bwMode="auto">
          <a:xfrm>
            <a:off x="9762096" y="5527044"/>
            <a:ext cx="2370914" cy="1477708"/>
          </a:xfrm>
          <a:prstGeom prst="rect">
            <a:avLst/>
          </a:prstGeom>
          <a:noFill/>
          <a:ln w="9525">
            <a:noFill/>
            <a:miter lim="800000"/>
            <a:headEnd/>
            <a:tailEnd/>
          </a:ln>
          <a:effectLst/>
        </p:spPr>
      </p:pic>
      <p:sp>
        <p:nvSpPr>
          <p:cNvPr id="12" name="Slide Number Placeholder 11"/>
          <p:cNvSpPr>
            <a:spLocks noGrp="1"/>
          </p:cNvSpPr>
          <p:nvPr>
            <p:ph type="sldNum" sz="quarter" idx="12"/>
          </p:nvPr>
        </p:nvSpPr>
        <p:spPr/>
        <p:txBody>
          <a:bodyPr/>
          <a:lstStyle/>
          <a:p>
            <a:fld id="{E5137D0E-4A4F-4307-8994-C1891D747D59}" type="slidenum">
              <a:rPr lang="en-US" smtClean="0"/>
              <a:pPr/>
              <a:t>5</a:t>
            </a:fld>
            <a:endParaRPr lang="en-US"/>
          </a:p>
        </p:txBody>
      </p:sp>
      <p:sp>
        <p:nvSpPr>
          <p:cNvPr id="13" name="Rectangle 12"/>
          <p:cNvSpPr/>
          <p:nvPr/>
        </p:nvSpPr>
        <p:spPr>
          <a:xfrm>
            <a:off x="1598950" y="5770884"/>
            <a:ext cx="6889594" cy="1015663"/>
          </a:xfrm>
          <a:prstGeom prst="rect">
            <a:avLst/>
          </a:prstGeom>
        </p:spPr>
        <p:txBody>
          <a:bodyPr wrap="square">
            <a:spAutoFit/>
          </a:bodyPr>
          <a:lstStyle/>
          <a:p>
            <a:r>
              <a:rPr lang="en-US" sz="1400" u="sng" dirty="0" smtClean="0"/>
              <a:t>Contacts:</a:t>
            </a:r>
          </a:p>
          <a:p>
            <a:pPr>
              <a:buFont typeface="Wingdings" pitchFamily="2" charset="2"/>
              <a:buChar char="Ø"/>
            </a:pPr>
            <a:r>
              <a:rPr lang="en-US" sz="1400" dirty="0" smtClean="0"/>
              <a:t> </a:t>
            </a:r>
            <a:r>
              <a:rPr lang="sq-AL" sz="1400" dirty="0" smtClean="0"/>
              <a:t>Business Processing Department</a:t>
            </a:r>
            <a:r>
              <a:rPr lang="en-US" sz="1400" dirty="0" smtClean="0"/>
              <a:t>: 	</a:t>
            </a:r>
            <a:r>
              <a:rPr lang="en-US" sz="1400" dirty="0" smtClean="0">
                <a:solidFill>
                  <a:srgbClr val="0070C0"/>
                </a:solidFill>
                <a:hlinkClick r:id="rId8"/>
              </a:rPr>
              <a:t>aurela.velo@financa.gov.al</a:t>
            </a:r>
            <a:endParaRPr lang="en-US" sz="1400" dirty="0" smtClean="0">
              <a:solidFill>
                <a:srgbClr val="0070C0"/>
              </a:solidFill>
            </a:endParaRPr>
          </a:p>
          <a:p>
            <a:pPr>
              <a:buFont typeface="Wingdings" pitchFamily="2" charset="2"/>
              <a:buChar char="Ø"/>
            </a:pPr>
            <a:r>
              <a:rPr lang="en-US" sz="1400" dirty="0" smtClean="0"/>
              <a:t> </a:t>
            </a:r>
            <a:r>
              <a:rPr lang="sq-AL" sz="1400" dirty="0" smtClean="0"/>
              <a:t>ICT Department</a:t>
            </a:r>
            <a:r>
              <a:rPr lang="en-US" sz="1400" dirty="0" smtClean="0"/>
              <a:t>:  			</a:t>
            </a:r>
            <a:r>
              <a:rPr lang="en-US" sz="1400" dirty="0" smtClean="0">
                <a:hlinkClick r:id="rId9"/>
              </a:rPr>
              <a:t>ervin.muca@akshi.gov.al</a:t>
            </a:r>
            <a:r>
              <a:rPr lang="en-US" sz="1400" dirty="0" smtClean="0"/>
              <a:t> </a:t>
            </a:r>
          </a:p>
          <a:p>
            <a:pPr>
              <a:buFont typeface="Wingdings" pitchFamily="2" charset="2"/>
              <a:buChar char="Ø"/>
            </a:pPr>
            <a:r>
              <a:rPr lang="en-US" sz="1400" dirty="0" smtClean="0"/>
              <a:t> </a:t>
            </a:r>
            <a:r>
              <a:rPr lang="sq-AL" sz="1400" dirty="0" smtClean="0"/>
              <a:t>Treasury Operations Department</a:t>
            </a:r>
            <a:r>
              <a:rPr lang="en-US" sz="1400" dirty="0" smtClean="0"/>
              <a:t>: 	</a:t>
            </a:r>
            <a:r>
              <a:rPr lang="en-US" sz="1400" dirty="0" smtClean="0">
                <a:hlinkClick r:id="rId10"/>
              </a:rPr>
              <a:t>mimoza.peco@financa.gov.al</a:t>
            </a:r>
            <a:r>
              <a:rPr lang="en-US" sz="1400" dirty="0" smtClean="0"/>
              <a:t> </a:t>
            </a:r>
            <a:r>
              <a:rPr lang="sq-AL" dirty="0" smtClean="0"/>
              <a:t> </a:t>
            </a:r>
            <a:endParaRPr lang="en-US" dirty="0"/>
          </a:p>
        </p:txBody>
      </p:sp>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F0346060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slides.potx" id="{7E307492-4344-40EC-954C-E30551E95991}" vid="{493C3130-E1FA-416B-8465-D41FAD56C1B7}"/>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TF03460606</Template>
  <TotalTime>234</TotalTime>
  <Words>554</Words>
  <Application>Microsoft Office PowerPoint</Application>
  <PresentationFormat>Custom</PresentationFormat>
  <Paragraphs>68</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굴림</vt:lpstr>
      <vt:lpstr>Arial</vt:lpstr>
      <vt:lpstr>Century Gothic</vt:lpstr>
      <vt:lpstr>Wingdings</vt:lpstr>
      <vt:lpstr>TF03460606</vt:lpstr>
      <vt:lpstr>Albanian FMIS(AFMIS) </vt:lpstr>
      <vt:lpstr>Current status</vt:lpstr>
      <vt:lpstr>Topics for discussion  on IT technical support</vt:lpstr>
      <vt:lpstr>Topics for discussion on  new functionalities-Future</vt:lpstr>
      <vt:lpstr>Thank you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perdorues</dc:creator>
  <cp:lastModifiedBy>Mimoza Peco</cp:lastModifiedBy>
  <cp:revision>49</cp:revision>
  <dcterms:created xsi:type="dcterms:W3CDTF">2018-12-16T23:15:21Z</dcterms:created>
  <dcterms:modified xsi:type="dcterms:W3CDTF">2018-12-18T09:07:23Z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74067800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